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11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Lst>
  <p:sldSz cx="9144000" cy="5143500" type="screen16x9"/>
  <p:notesSz cx="6858000" cy="9144000"/>
  <p:embeddedFontLst>
    <p:embeddedFont>
      <p:font typeface="IBM Plex Mono" panose="020B0509050203000203" pitchFamily="49" charset="77"/>
      <p:regular r:id="rId113"/>
      <p:bold r:id="rId114"/>
      <p:italic r:id="rId115"/>
      <p:boldItalic r:id="rId116"/>
    </p:embeddedFont>
    <p:embeddedFont>
      <p:font typeface="IBM Plex Mono Medium" panose="020F0502020204030204" pitchFamily="34" charset="0"/>
      <p:regular r:id="rId117"/>
      <p:bold r:id="rId118"/>
      <p:italic r:id="rId119"/>
      <p:boldItalic r:id="rId120"/>
    </p:embeddedFont>
    <p:embeddedFont>
      <p:font typeface="Open Sans" panose="020B0606030504020204" pitchFamily="34" charset="0"/>
      <p:regular r:id="rId121"/>
      <p:bold r:id="rId122"/>
      <p:italic r:id="rId123"/>
      <p:boldItalic r:id="rId124"/>
    </p:embeddedFont>
    <p:embeddedFont>
      <p:font typeface="Public Sans" pitchFamily="2" charset="77"/>
      <p:regular r:id="rId125"/>
      <p:bold r:id="rId126"/>
      <p:italic r:id="rId127"/>
      <p:boldItalic r:id="rId128"/>
    </p:embeddedFont>
    <p:embeddedFont>
      <p:font typeface="Public Sans ExtraBold" pitchFamily="2" charset="77"/>
      <p:bold r:id="rId129"/>
      <p:italic r:id="rId130"/>
      <p:boldItalic r:id="rId131"/>
    </p:embeddedFont>
    <p:embeddedFont>
      <p:font typeface="Public Sans ExtraLight" pitchFamily="2" charset="77"/>
      <p:regular r:id="rId132"/>
      <p:bold r:id="rId133"/>
      <p:italic r:id="rId134"/>
      <p:boldItalic r:id="rId135"/>
    </p:embeddedFont>
    <p:embeddedFont>
      <p:font typeface="Public Sans Light" pitchFamily="2" charset="77"/>
      <p:regular r:id="rId136"/>
      <p:bold r:id="rId137"/>
      <p:italic r:id="rId138"/>
      <p:boldItalic r:id="rId139"/>
    </p:embeddedFont>
    <p:embeddedFont>
      <p:font typeface="Public Sans Medium" pitchFamily="2" charset="77"/>
      <p:regular r:id="rId140"/>
      <p:bold r:id="rId141"/>
      <p:italic r:id="rId142"/>
      <p:boldItalic r:id="rId143"/>
    </p:embeddedFont>
    <p:embeddedFont>
      <p:font typeface="Public Sans Thin" pitchFamily="2" charset="77"/>
      <p:regular r:id="rId144"/>
      <p:bold r:id="rId145"/>
      <p:italic r:id="rId146"/>
      <p:boldItalic r:id="rId147"/>
    </p:embeddedFont>
    <p:embeddedFont>
      <p:font typeface="Roboto Mono" pitchFamily="49" charset="0"/>
      <p:regular r:id="rId148"/>
      <p:bold r:id="rId149"/>
      <p:italic r:id="rId150"/>
      <p:boldItalic r:id="rId1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 Williams - Q2AACB"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58"/>
    <p:restoredTop sz="86391"/>
  </p:normalViewPr>
  <p:slideViewPr>
    <p:cSldViewPr snapToGrid="0">
      <p:cViewPr varScale="1">
        <p:scale>
          <a:sx n="55" d="100"/>
          <a:sy n="55" d="100"/>
        </p:scale>
        <p:origin x="208" y="1424"/>
      </p:cViewPr>
      <p:guideLst>
        <p:guide orient="horz" pos="1620"/>
        <p:guide pos="2880"/>
      </p:guideLst>
    </p:cSldViewPr>
  </p:slideViewPr>
  <p:outlineViewPr>
    <p:cViewPr>
      <p:scale>
        <a:sx n="33" d="100"/>
        <a:sy n="33" d="100"/>
      </p:scale>
      <p:origin x="0" y="-96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5.fntdata"/><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font" Target="fonts/font26.fntdata"/><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font" Target="fonts/font16.fntdata"/><Relationship Id="rId149" Type="http://schemas.openxmlformats.org/officeDocument/2006/relationships/font" Target="fonts/font37.fntdata"/><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font" Target="fonts/font1.fntdata"/><Relationship Id="rId118" Type="http://schemas.openxmlformats.org/officeDocument/2006/relationships/font" Target="fonts/font6.fntdata"/><Relationship Id="rId134" Type="http://schemas.openxmlformats.org/officeDocument/2006/relationships/font" Target="fonts/font22.fntdata"/><Relationship Id="rId139" Type="http://schemas.openxmlformats.org/officeDocument/2006/relationships/font" Target="fonts/font27.fntdata"/><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font" Target="fonts/font38.fntdata"/><Relationship Id="rId155"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font" Target="fonts/font12.fntdata"/><Relationship Id="rId129" Type="http://schemas.openxmlformats.org/officeDocument/2006/relationships/font" Target="fonts/font17.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font" Target="fonts/font28.fntdata"/><Relationship Id="rId145" Type="http://schemas.openxmlformats.org/officeDocument/2006/relationships/font" Target="fonts/font33.fntdata"/><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font" Target="fonts/font2.fntdata"/><Relationship Id="rId119" Type="http://schemas.openxmlformats.org/officeDocument/2006/relationships/font" Target="fonts/font7.fntdata"/><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font" Target="fonts/font18.fntdata"/><Relationship Id="rId135" Type="http://schemas.openxmlformats.org/officeDocument/2006/relationships/font" Target="fonts/font23.fntdata"/><Relationship Id="rId151" Type="http://schemas.openxmlformats.org/officeDocument/2006/relationships/font" Target="fonts/font39.fntdata"/><Relationship Id="rId156"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font" Target="fonts/font8.fntdata"/><Relationship Id="rId125" Type="http://schemas.openxmlformats.org/officeDocument/2006/relationships/font" Target="fonts/font13.fntdata"/><Relationship Id="rId141" Type="http://schemas.openxmlformats.org/officeDocument/2006/relationships/font" Target="fonts/font29.fntdata"/><Relationship Id="rId146" Type="http://schemas.openxmlformats.org/officeDocument/2006/relationships/font" Target="fonts/font34.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font" Target="fonts/font3.fntdata"/><Relationship Id="rId131" Type="http://schemas.openxmlformats.org/officeDocument/2006/relationships/font" Target="fonts/font19.fntdata"/><Relationship Id="rId136" Type="http://schemas.openxmlformats.org/officeDocument/2006/relationships/font" Target="fonts/font24.fntdata"/><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font" Target="fonts/font14.fntdata"/><Relationship Id="rId147" Type="http://schemas.openxmlformats.org/officeDocument/2006/relationships/font" Target="fonts/font3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9.fntdata"/><Relationship Id="rId142" Type="http://schemas.openxmlformats.org/officeDocument/2006/relationships/font" Target="fonts/font3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font" Target="fonts/font4.fntdata"/><Relationship Id="rId137" Type="http://schemas.openxmlformats.org/officeDocument/2006/relationships/font" Target="fonts/font25.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font" Target="fonts/font20.fntdata"/><Relationship Id="rId153"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font" Target="fonts/font15.fntdata"/><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10.fntdata"/><Relationship Id="rId143" Type="http://schemas.openxmlformats.org/officeDocument/2006/relationships/font" Target="fonts/font31.fntdata"/><Relationship Id="rId148" Type="http://schemas.openxmlformats.org/officeDocument/2006/relationships/font" Target="fonts/font36.fntdata"/><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notesMaster" Target="notesMasters/notesMaster1.xml"/><Relationship Id="rId133" Type="http://schemas.openxmlformats.org/officeDocument/2006/relationships/font" Target="fonts/font21.fntdata"/><Relationship Id="rId154"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font" Target="fonts/font11.fntdata"/><Relationship Id="rId144" Type="http://schemas.openxmlformats.org/officeDocument/2006/relationships/font" Target="fonts/font32.fntdata"/><Relationship Id="rId90"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5af80a16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45af80a16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fa981a0a05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fa981a0a05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2fa981a0a05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2fa981a0a05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fa981a0a05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fa981a0a0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fa981a0a0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fa981a0a0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2fa981a0a05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2fa981a0a05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2fa981a0a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2fa981a0a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2fa916e4932_0_3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2fa916e4932_0_3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2fa981a0a05_0_6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2fa981a0a05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2fa981a0a05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2fa981a0a05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2b3ab2e8b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2b3ab2e8b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DW</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12b3ab2e8ba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12b3ab2e8ba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f295f7aea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f295f7aea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e6a06d33cc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e6a06d33cc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fa981a0a05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fa981a0a05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00c931222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00c931222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00c931222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00c931222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00c931222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00c931222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00c931222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00c931222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fa981a0a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fa981a0a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fa916e493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fa916e493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b3ab2e8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b3ab2e8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fa916e493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fa916e493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fa916e493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fa916e493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fa916e4932_0_3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fa916e4932_0_3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fa916e4932_0_3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fa916e4932_0_3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fa916e4932_0_1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fa916e4932_0_1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fa916e4932_0_2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fa916e4932_0_2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fa916e4932_0_2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fa916e4932_0_2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fa916e4932_0_2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fa916e4932_0_2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endParaRPr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fa916e4932_0_2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fa916e4932_0_2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endParaRPr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fa916e4932_0_2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fa916e4932_0_2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08c9ccee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08c9cce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fa916e4932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fa916e493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fa916e4932_0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fa916e4932_0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fa916e4932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fa916e4932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fa916e4932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fa916e4932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fa916e4932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fa916e4932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fa916e4932_0_1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fa916e4932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fa916e4932_0_29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fa916e4932_0_2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fa916e4932_0_2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fa916e4932_0_2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fa916e4932_0_1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fa916e4932_0_1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fa916e4932_0_29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fa916e4932_0_2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ad214429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ad214429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fa916e4932_0_2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fa916e4932_0_2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fa916e4932_0_29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fa916e4932_0_2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fa916e4932_0_2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fa916e4932_0_2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fa916e4932_0_2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fa916e4932_0_2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fa916e4932_0_30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fa916e4932_0_3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fa916e4932_0_3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fa916e4932_0_3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fa916e4932_0_3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fa916e4932_0_3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fa916e4932_0_30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fa916e4932_0_3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fa916e4932_0_3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fa916e4932_0_3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fc4a8c5ef9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2fc4a8c5ef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e6a06d33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e6a06d33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TK</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fa916e4932_0_1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fa916e4932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fa981a0a05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fa981a0a05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fa981a0a05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fa981a0a05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fa916e4932_0_3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fa916e4932_0_3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fa981a0a05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fa981a0a05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fa981a0a0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fa981a0a0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fa981a0a05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fa981a0a0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fa981a0a0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fa981a0a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fa981a0a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fa981a0a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fa981a0a0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fa981a0a0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ad2144292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ad2144292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fa981a0a0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fa981a0a0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2fa981a0a0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2fa981a0a0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fa981a0a0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fa981a0a0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fa981a0a0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fa981a0a0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fa981a0a0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2fa981a0a0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2fa981a0a05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2fa981a0a05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fa981a0a0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fa981a0a0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fa981a0a0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fa981a0a0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fa981a0a05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fa981a0a0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2fa981a0a0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2fa981a0a0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ad2144292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ad214429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2fa981a0a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2fa981a0a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2fa916e4932_0_1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2fa916e4932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fa981a0a05_0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2fa981a0a05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2fa981a0a05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2fa981a0a05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2fa981a0a05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2fa981a0a05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fa981a0a05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fa981a0a05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fa981a0a05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fa981a0a05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2fa981a0a05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2fa981a0a05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2fa981a0a05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2fa981a0a05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2fa981a0a05_0_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2fa981a0a05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f295f7aea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f295f7aea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fa981a0a05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fa981a0a05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2fa981a0a05_0_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2fa981a0a05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2fa981a0a05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2fa981a0a05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fa981a0a05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2fa981a0a05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2fa981a0a05_0_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2fa981a0a05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fa981a0a05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fa981a0a05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fa981a0a05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fa981a0a05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fa981a0a05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fa981a0a0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2fa981a0a05_0_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2fa981a0a05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fa981a0a05_0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fa981a0a05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fa981a0a05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fa981a0a05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fa981a0a05_0_6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fa981a0a05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2fa981a0a05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2fa981a0a05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fa981a0a05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fa981a0a05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2fa981a0a05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2fa981a0a05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2fa981a0a05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2fa981a0a05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2fa981a0a05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2fa981a0a0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2fa981a0a0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2fa981a0a0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2fa981a0a05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2fa981a0a05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fa981a0a05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fa981a0a05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2fa981a0a0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2fa981a0a0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Public Sans Medium"/>
                <a:ea typeface="Public Sans Medium"/>
                <a:cs typeface="Public Sans Medium"/>
                <a:sym typeface="Public Sans Medium"/>
              </a:defRPr>
            </a:lvl1pPr>
            <a:lvl2pPr lvl="1">
              <a:buNone/>
              <a:defRPr>
                <a:latin typeface="Public Sans Medium"/>
                <a:ea typeface="Public Sans Medium"/>
                <a:cs typeface="Public Sans Medium"/>
                <a:sym typeface="Public Sans Medium"/>
              </a:defRPr>
            </a:lvl2pPr>
            <a:lvl3pPr lvl="2">
              <a:buNone/>
              <a:defRPr>
                <a:latin typeface="Public Sans Medium"/>
                <a:ea typeface="Public Sans Medium"/>
                <a:cs typeface="Public Sans Medium"/>
                <a:sym typeface="Public Sans Medium"/>
              </a:defRPr>
            </a:lvl3pPr>
            <a:lvl4pPr lvl="3">
              <a:buNone/>
              <a:defRPr>
                <a:latin typeface="Public Sans Medium"/>
                <a:ea typeface="Public Sans Medium"/>
                <a:cs typeface="Public Sans Medium"/>
                <a:sym typeface="Public Sans Medium"/>
              </a:defRPr>
            </a:lvl4pPr>
            <a:lvl5pPr lvl="4">
              <a:buNone/>
              <a:defRPr>
                <a:latin typeface="Public Sans Medium"/>
                <a:ea typeface="Public Sans Medium"/>
                <a:cs typeface="Public Sans Medium"/>
                <a:sym typeface="Public Sans Medium"/>
              </a:defRPr>
            </a:lvl5pPr>
            <a:lvl6pPr lvl="5">
              <a:buNone/>
              <a:defRPr>
                <a:latin typeface="Public Sans Medium"/>
                <a:ea typeface="Public Sans Medium"/>
                <a:cs typeface="Public Sans Medium"/>
                <a:sym typeface="Public Sans Medium"/>
              </a:defRPr>
            </a:lvl6pPr>
            <a:lvl7pPr lvl="6">
              <a:buNone/>
              <a:defRPr>
                <a:latin typeface="Public Sans Medium"/>
                <a:ea typeface="Public Sans Medium"/>
                <a:cs typeface="Public Sans Medium"/>
                <a:sym typeface="Public Sans Medium"/>
              </a:defRPr>
            </a:lvl7pPr>
            <a:lvl8pPr lvl="7">
              <a:buNone/>
              <a:defRPr>
                <a:latin typeface="Public Sans Medium"/>
                <a:ea typeface="Public Sans Medium"/>
                <a:cs typeface="Public Sans Medium"/>
                <a:sym typeface="Public Sans Medium"/>
              </a:defRPr>
            </a:lvl8pPr>
            <a:lvl9pPr lvl="8">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a:spLocks noGrp="1"/>
          </p:cNvSpPr>
          <p:nvPr>
            <p:ph type="ctrTitle"/>
          </p:nvPr>
        </p:nvSpPr>
        <p:spPr>
          <a:xfrm>
            <a:off x="311700" y="331335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389925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4000"/>
              <a:buFont typeface="Public Sans Thin"/>
              <a:buNone/>
              <a:defRPr sz="4000" b="0">
                <a:solidFill>
                  <a:schemeClr val="dk2"/>
                </a:solidFill>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3227925" y="619632"/>
            <a:ext cx="2648400" cy="2533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uest">
  <p:cSld name="CUSTOM_3_1">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lvl1pPr lvl="0" rtl="0">
              <a:lnSpc>
                <a:spcPct val="95000"/>
              </a:lnSpc>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1"/>
          <p:cNvSpPr txBox="1">
            <a:spLocks noGrp="1"/>
          </p:cNvSpPr>
          <p:nvPr>
            <p:ph type="subTitle" idx="1"/>
          </p:nvPr>
        </p:nvSpPr>
        <p:spPr>
          <a:xfrm>
            <a:off x="5016000" y="1362200"/>
            <a:ext cx="3860400" cy="1064700"/>
          </a:xfrm>
          <a:prstGeom prst="rect">
            <a:avLst/>
          </a:prstGeom>
        </p:spPr>
        <p:txBody>
          <a:bodyPr spcFirstLastPara="1" wrap="square" lIns="91425" tIns="91425" rIns="91425" bIns="91425" anchor="t" anchorCtr="0">
            <a:noAutofit/>
          </a:bodyPr>
          <a:lstStyle>
            <a:lvl1pPr lvl="0" algn="r">
              <a:lnSpc>
                <a:spcPct val="95000"/>
              </a:lnSpc>
              <a:spcBef>
                <a:spcPts val="0"/>
              </a:spcBef>
              <a:spcAft>
                <a:spcPts val="0"/>
              </a:spcAft>
              <a:buSzPts val="2800"/>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4" name="Google Shape;64;p11"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65" name="Google Shape;6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Section">
  <p:cSld name="CUSTOM_3_1_1">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1362200"/>
            <a:ext cx="8555100" cy="10647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SzPts val="4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8" name="Google Shape;68;p12"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69" name="Google Shape;6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te Launch">
  <p:cSld name="CUSTOM">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4376165" y="259294"/>
            <a:ext cx="4281600" cy="5679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2"/>
              </a:buClr>
              <a:buSzPts val="1600"/>
              <a:buFont typeface="Public Sans"/>
              <a:buNone/>
              <a:defRPr sz="1600">
                <a:solidFill>
                  <a:schemeClr val="lt2"/>
                </a:solidFill>
                <a:latin typeface="Public Sans"/>
                <a:ea typeface="Public Sans"/>
                <a:cs typeface="Public Sans"/>
                <a:sym typeface="Public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3"/>
          <p:cNvSpPr txBox="1">
            <a:spLocks noGrp="1"/>
          </p:cNvSpPr>
          <p:nvPr>
            <p:ph type="subTitle" idx="1"/>
          </p:nvPr>
        </p:nvSpPr>
        <p:spPr>
          <a:xfrm>
            <a:off x="461704" y="259294"/>
            <a:ext cx="3690600" cy="572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2000"/>
              <a:buFont typeface="Public Sans ExtraBold"/>
              <a:buNone/>
              <a:defRPr sz="2000" b="0">
                <a:solidFill>
                  <a:schemeClr val="lt2"/>
                </a:solidFill>
                <a:latin typeface="Public Sans ExtraBold"/>
                <a:ea typeface="Public Sans ExtraBold"/>
                <a:cs typeface="Public Sans ExtraBold"/>
                <a:sym typeface="Public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3"/>
          <p:cNvSpPr>
            <a:spLocks noGrp="1"/>
          </p:cNvSpPr>
          <p:nvPr>
            <p:ph type="pic" idx="2"/>
          </p:nvPr>
        </p:nvSpPr>
        <p:spPr>
          <a:xfrm>
            <a:off x="557275" y="895300"/>
            <a:ext cx="8029500" cy="4560600"/>
          </a:xfrm>
          <a:prstGeom prst="roundRect">
            <a:avLst>
              <a:gd name="adj" fmla="val 2153"/>
            </a:avLst>
          </a:prstGeom>
          <a:noFill/>
          <a:ln>
            <a:noFill/>
          </a:ln>
        </p:spPr>
      </p:sp>
      <p:sp>
        <p:nvSpPr>
          <p:cNvPr id="74" name="Google Shape;7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Up Image Right">
  <p:cSld name="CUSTOM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4"/>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a:lnSpc>
                <a:spcPct val="95000"/>
              </a:lnSpc>
              <a:spcBef>
                <a:spcPts val="0"/>
              </a:spcBef>
              <a:spcAft>
                <a:spcPts val="0"/>
              </a:spcAft>
              <a:buSzPts val="2400"/>
              <a:buChar char="●"/>
              <a:defRPr sz="2400" b="0"/>
            </a:lvl1pPr>
            <a:lvl2pPr marL="914400" lvl="1" indent="-381000">
              <a:lnSpc>
                <a:spcPct val="95000"/>
              </a:lnSpc>
              <a:spcBef>
                <a:spcPts val="0"/>
              </a:spcBef>
              <a:spcAft>
                <a:spcPts val="0"/>
              </a:spcAft>
              <a:buSzPts val="2400"/>
              <a:buChar char="○"/>
              <a:defRPr sz="2400" b="0"/>
            </a:lvl2pPr>
            <a:lvl3pPr marL="1371600" lvl="2" indent="-381000">
              <a:lnSpc>
                <a:spcPct val="95000"/>
              </a:lnSpc>
              <a:spcBef>
                <a:spcPts val="0"/>
              </a:spcBef>
              <a:spcAft>
                <a:spcPts val="0"/>
              </a:spcAft>
              <a:buSzPts val="2400"/>
              <a:buChar char="■"/>
              <a:defRPr sz="2400" b="0"/>
            </a:lvl3pPr>
            <a:lvl4pPr marL="1828800" lvl="3" indent="-381000">
              <a:lnSpc>
                <a:spcPct val="95000"/>
              </a:lnSpc>
              <a:spcBef>
                <a:spcPts val="0"/>
              </a:spcBef>
              <a:spcAft>
                <a:spcPts val="0"/>
              </a:spcAft>
              <a:buSzPts val="2400"/>
              <a:buChar char="●"/>
              <a:defRPr sz="2400" b="0"/>
            </a:lvl4pPr>
            <a:lvl5pPr marL="2286000" lvl="4" indent="-381000">
              <a:lnSpc>
                <a:spcPct val="95000"/>
              </a:lnSpc>
              <a:spcBef>
                <a:spcPts val="0"/>
              </a:spcBef>
              <a:spcAft>
                <a:spcPts val="0"/>
              </a:spcAft>
              <a:buSzPts val="2400"/>
              <a:buChar char="○"/>
              <a:defRPr sz="2400" b="0"/>
            </a:lvl5pPr>
            <a:lvl6pPr marL="2743200" lvl="5" indent="-381000">
              <a:lnSpc>
                <a:spcPct val="95000"/>
              </a:lnSpc>
              <a:spcBef>
                <a:spcPts val="0"/>
              </a:spcBef>
              <a:spcAft>
                <a:spcPts val="0"/>
              </a:spcAft>
              <a:buSzPts val="2400"/>
              <a:buChar char="■"/>
              <a:defRPr sz="2400" b="0"/>
            </a:lvl6pPr>
            <a:lvl7pPr marL="3200400" lvl="6" indent="-381000">
              <a:lnSpc>
                <a:spcPct val="95000"/>
              </a:lnSpc>
              <a:spcBef>
                <a:spcPts val="0"/>
              </a:spcBef>
              <a:spcAft>
                <a:spcPts val="0"/>
              </a:spcAft>
              <a:buSzPts val="2400"/>
              <a:buChar char="●"/>
              <a:defRPr sz="2400" b="0"/>
            </a:lvl7pPr>
            <a:lvl8pPr marL="3657600" lvl="7" indent="-381000">
              <a:lnSpc>
                <a:spcPct val="95000"/>
              </a:lnSpc>
              <a:spcBef>
                <a:spcPts val="0"/>
              </a:spcBef>
              <a:spcAft>
                <a:spcPts val="0"/>
              </a:spcAft>
              <a:buSzPts val="2400"/>
              <a:buChar char="○"/>
              <a:defRPr sz="2400" b="0"/>
            </a:lvl8pPr>
            <a:lvl9pPr marL="4114800" lvl="8" indent="-381000">
              <a:lnSpc>
                <a:spcPct val="95000"/>
              </a:lnSpc>
              <a:spcBef>
                <a:spcPts val="0"/>
              </a:spcBef>
              <a:spcAft>
                <a:spcPts val="0"/>
              </a:spcAft>
              <a:buSzPts val="2400"/>
              <a:buChar char="■"/>
              <a:defRPr sz="2400" b="0"/>
            </a:lvl9pPr>
          </a:lstStyle>
          <a:p>
            <a:endParaRPr/>
          </a:p>
        </p:txBody>
      </p:sp>
      <p:sp>
        <p:nvSpPr>
          <p:cNvPr id="78" name="Google Shape;78;p14"/>
          <p:cNvSpPr>
            <a:spLocks noGrp="1"/>
          </p:cNvSpPr>
          <p:nvPr>
            <p:ph type="pic" idx="2"/>
          </p:nvPr>
        </p:nvSpPr>
        <p:spPr>
          <a:xfrm>
            <a:off x="3996000" y="201"/>
            <a:ext cx="5148000" cy="5143500"/>
          </a:xfrm>
          <a:prstGeom prst="rect">
            <a:avLst/>
          </a:prstGeom>
          <a:noFill/>
          <a:ln>
            <a:noFill/>
          </a:ln>
        </p:spPr>
      </p:sp>
      <p:sp>
        <p:nvSpPr>
          <p:cNvPr id="79" name="Google Shape;7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atin typeface="Public Sans"/>
                <a:ea typeface="Public Sans"/>
                <a:cs typeface="Public Sans"/>
                <a:sym typeface="Public Sans"/>
              </a:defRPr>
            </a:lvl1pPr>
            <a:lvl2pPr lvl="1">
              <a:buNone/>
              <a:defRPr sz="1300">
                <a:latin typeface="Public Sans"/>
                <a:ea typeface="Public Sans"/>
                <a:cs typeface="Public Sans"/>
                <a:sym typeface="Public Sans"/>
              </a:defRPr>
            </a:lvl2pPr>
            <a:lvl3pPr lvl="2">
              <a:buNone/>
              <a:defRPr sz="1300">
                <a:latin typeface="Public Sans"/>
                <a:ea typeface="Public Sans"/>
                <a:cs typeface="Public Sans"/>
                <a:sym typeface="Public Sans"/>
              </a:defRPr>
            </a:lvl3pPr>
            <a:lvl4pPr lvl="3">
              <a:buNone/>
              <a:defRPr sz="1300">
                <a:latin typeface="Public Sans"/>
                <a:ea typeface="Public Sans"/>
                <a:cs typeface="Public Sans"/>
                <a:sym typeface="Public Sans"/>
              </a:defRPr>
            </a:lvl4pPr>
            <a:lvl5pPr lvl="4">
              <a:buNone/>
              <a:defRPr sz="1300">
                <a:latin typeface="Public Sans"/>
                <a:ea typeface="Public Sans"/>
                <a:cs typeface="Public Sans"/>
                <a:sym typeface="Public Sans"/>
              </a:defRPr>
            </a:lvl5pPr>
            <a:lvl6pPr lvl="5">
              <a:buNone/>
              <a:defRPr sz="1300">
                <a:latin typeface="Public Sans"/>
                <a:ea typeface="Public Sans"/>
                <a:cs typeface="Public Sans"/>
                <a:sym typeface="Public Sans"/>
              </a:defRPr>
            </a:lvl6pPr>
            <a:lvl7pPr lvl="6">
              <a:buNone/>
              <a:defRPr sz="1300">
                <a:latin typeface="Public Sans"/>
                <a:ea typeface="Public Sans"/>
                <a:cs typeface="Public Sans"/>
                <a:sym typeface="Public Sans"/>
              </a:defRPr>
            </a:lvl7pPr>
            <a:lvl8pPr lvl="7">
              <a:buNone/>
              <a:defRPr sz="1300">
                <a:latin typeface="Public Sans"/>
                <a:ea typeface="Public Sans"/>
                <a:cs typeface="Public Sans"/>
                <a:sym typeface="Public Sans"/>
              </a:defRPr>
            </a:lvl8pPr>
            <a:lvl9pPr lvl="8">
              <a:buNone/>
              <a:defRPr sz="1300">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Up Code Right">
  <p:cSld name="CUSTOM_1_3">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5"/>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83" name="Google Shape;83;p15"/>
          <p:cNvSpPr/>
          <p:nvPr/>
        </p:nvSpPr>
        <p:spPr>
          <a:xfrm>
            <a:off x="3990950" y="0"/>
            <a:ext cx="5143500" cy="515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5"/>
          <p:cNvSpPr txBox="1">
            <a:spLocks noGrp="1"/>
          </p:cNvSpPr>
          <p:nvPr>
            <p:ph type="body" idx="2"/>
          </p:nvPr>
        </p:nvSpPr>
        <p:spPr>
          <a:xfrm>
            <a:off x="4509900" y="391750"/>
            <a:ext cx="4046700" cy="43353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1"/>
              </a:buClr>
              <a:buSzPts val="1800"/>
              <a:buFont typeface="IBM Plex Mono Medium"/>
              <a:buChar char="●"/>
              <a:defRPr b="0">
                <a:solidFill>
                  <a:schemeClr val="dk1"/>
                </a:solidFill>
                <a:latin typeface="IBM Plex Mono Medium"/>
                <a:ea typeface="IBM Plex Mono Medium"/>
                <a:cs typeface="IBM Plex Mono Medium"/>
                <a:sym typeface="IBM Plex Mono Medium"/>
              </a:defRPr>
            </a:lvl1pPr>
            <a:lvl2pPr marL="914400" lvl="1"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2pPr>
            <a:lvl3pPr marL="1371600" lvl="2"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3pPr>
            <a:lvl4pPr marL="1828800" lvl="3"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4pPr>
            <a:lvl5pPr marL="2286000" lvl="4"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5pPr>
            <a:lvl6pPr marL="2743200" lvl="5"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6pPr>
            <a:lvl7pPr marL="3200400" lvl="6"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7pPr>
            <a:lvl8pPr marL="3657600" lvl="7"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8pPr>
            <a:lvl9pPr marL="4114800" lvl="8"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9pPr>
          </a:lstStyle>
          <a:p>
            <a:endParaRPr/>
          </a:p>
        </p:txBody>
      </p:sp>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Public Sans"/>
                <a:ea typeface="Public Sans"/>
                <a:cs typeface="Public Sans"/>
                <a:sym typeface="Public Sans"/>
              </a:defRPr>
            </a:lvl1pPr>
            <a:lvl2pPr lvl="1">
              <a:buNone/>
              <a:defRPr>
                <a:solidFill>
                  <a:schemeClr val="dk1"/>
                </a:solidFill>
                <a:latin typeface="Public Sans"/>
                <a:ea typeface="Public Sans"/>
                <a:cs typeface="Public Sans"/>
                <a:sym typeface="Public Sans"/>
              </a:defRPr>
            </a:lvl2pPr>
            <a:lvl3pPr lvl="2">
              <a:buNone/>
              <a:defRPr>
                <a:solidFill>
                  <a:schemeClr val="dk1"/>
                </a:solidFill>
                <a:latin typeface="Public Sans"/>
                <a:ea typeface="Public Sans"/>
                <a:cs typeface="Public Sans"/>
                <a:sym typeface="Public Sans"/>
              </a:defRPr>
            </a:lvl3pPr>
            <a:lvl4pPr lvl="3">
              <a:buNone/>
              <a:defRPr>
                <a:solidFill>
                  <a:schemeClr val="dk1"/>
                </a:solidFill>
                <a:latin typeface="Public Sans"/>
                <a:ea typeface="Public Sans"/>
                <a:cs typeface="Public Sans"/>
                <a:sym typeface="Public Sans"/>
              </a:defRPr>
            </a:lvl4pPr>
            <a:lvl5pPr lvl="4">
              <a:buNone/>
              <a:defRPr>
                <a:solidFill>
                  <a:schemeClr val="dk1"/>
                </a:solidFill>
                <a:latin typeface="Public Sans"/>
                <a:ea typeface="Public Sans"/>
                <a:cs typeface="Public Sans"/>
                <a:sym typeface="Public Sans"/>
              </a:defRPr>
            </a:lvl5pPr>
            <a:lvl6pPr lvl="5">
              <a:buNone/>
              <a:defRPr>
                <a:solidFill>
                  <a:schemeClr val="dk1"/>
                </a:solidFill>
                <a:latin typeface="Public Sans"/>
                <a:ea typeface="Public Sans"/>
                <a:cs typeface="Public Sans"/>
                <a:sym typeface="Public Sans"/>
              </a:defRPr>
            </a:lvl6pPr>
            <a:lvl7pPr lvl="6">
              <a:buNone/>
              <a:defRPr>
                <a:solidFill>
                  <a:schemeClr val="dk1"/>
                </a:solidFill>
                <a:latin typeface="Public Sans"/>
                <a:ea typeface="Public Sans"/>
                <a:cs typeface="Public Sans"/>
                <a:sym typeface="Public Sans"/>
              </a:defRPr>
            </a:lvl7pPr>
            <a:lvl8pPr lvl="7">
              <a:buNone/>
              <a:defRPr>
                <a:solidFill>
                  <a:schemeClr val="dk1"/>
                </a:solidFill>
                <a:latin typeface="Public Sans"/>
                <a:ea typeface="Public Sans"/>
                <a:cs typeface="Public Sans"/>
                <a:sym typeface="Public Sans"/>
              </a:defRPr>
            </a:lvl8pPr>
            <a:lvl9pPr lvl="8">
              <a:buNone/>
              <a:defRPr>
                <a:solidFill>
                  <a:schemeClr val="dk1"/>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Up Image Right: Top heading">
  <p:cSld name="CUSTOM_1_2">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295250" y="496850"/>
            <a:ext cx="3592200" cy="659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6"/>
          <p:cNvSpPr txBox="1">
            <a:spLocks noGrp="1"/>
          </p:cNvSpPr>
          <p:nvPr>
            <p:ph type="body" idx="1"/>
          </p:nvPr>
        </p:nvSpPr>
        <p:spPr>
          <a:xfrm>
            <a:off x="295250" y="1108375"/>
            <a:ext cx="3634800" cy="36186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89" name="Google Shape;89;p16"/>
          <p:cNvSpPr>
            <a:spLocks noGrp="1"/>
          </p:cNvSpPr>
          <p:nvPr>
            <p:ph type="pic" idx="2"/>
          </p:nvPr>
        </p:nvSpPr>
        <p:spPr>
          <a:xfrm>
            <a:off x="3996000" y="201"/>
            <a:ext cx="5148000" cy="5143500"/>
          </a:xfrm>
          <a:prstGeom prst="rect">
            <a:avLst/>
          </a:prstGeom>
          <a:noFill/>
          <a:ln>
            <a:noFill/>
          </a:ln>
        </p:spPr>
      </p:sp>
      <p:sp>
        <p:nvSpPr>
          <p:cNvPr id="90" name="Google Shape;90;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atin typeface="Public Sans"/>
                <a:ea typeface="Public Sans"/>
                <a:cs typeface="Public Sans"/>
                <a:sym typeface="Public Sans"/>
              </a:defRPr>
            </a:lvl1pPr>
            <a:lvl2pPr lvl="1">
              <a:buNone/>
              <a:defRPr sz="1300">
                <a:latin typeface="Public Sans"/>
                <a:ea typeface="Public Sans"/>
                <a:cs typeface="Public Sans"/>
                <a:sym typeface="Public Sans"/>
              </a:defRPr>
            </a:lvl2pPr>
            <a:lvl3pPr lvl="2">
              <a:buNone/>
              <a:defRPr sz="1300">
                <a:latin typeface="Public Sans"/>
                <a:ea typeface="Public Sans"/>
                <a:cs typeface="Public Sans"/>
                <a:sym typeface="Public Sans"/>
              </a:defRPr>
            </a:lvl3pPr>
            <a:lvl4pPr lvl="3">
              <a:buNone/>
              <a:defRPr sz="1300">
                <a:latin typeface="Public Sans"/>
                <a:ea typeface="Public Sans"/>
                <a:cs typeface="Public Sans"/>
                <a:sym typeface="Public Sans"/>
              </a:defRPr>
            </a:lvl4pPr>
            <a:lvl5pPr lvl="4">
              <a:buNone/>
              <a:defRPr sz="1300">
                <a:latin typeface="Public Sans"/>
                <a:ea typeface="Public Sans"/>
                <a:cs typeface="Public Sans"/>
                <a:sym typeface="Public Sans"/>
              </a:defRPr>
            </a:lvl5pPr>
            <a:lvl6pPr lvl="5">
              <a:buNone/>
              <a:defRPr sz="1300">
                <a:latin typeface="Public Sans"/>
                <a:ea typeface="Public Sans"/>
                <a:cs typeface="Public Sans"/>
                <a:sym typeface="Public Sans"/>
              </a:defRPr>
            </a:lvl6pPr>
            <a:lvl7pPr lvl="6">
              <a:buNone/>
              <a:defRPr sz="1300">
                <a:latin typeface="Public Sans"/>
                <a:ea typeface="Public Sans"/>
                <a:cs typeface="Public Sans"/>
                <a:sym typeface="Public Sans"/>
              </a:defRPr>
            </a:lvl7pPr>
            <a:lvl8pPr lvl="7">
              <a:buNone/>
              <a:defRPr sz="1300">
                <a:latin typeface="Public Sans"/>
                <a:ea typeface="Public Sans"/>
                <a:cs typeface="Public Sans"/>
                <a:sym typeface="Public Sans"/>
              </a:defRPr>
            </a:lvl8pPr>
            <a:lvl9pPr lvl="8">
              <a:buNone/>
              <a:defRPr sz="1300">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Up Image: Heading only">
  <p:cSld name="CUSTOM_1_1">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95250" y="1077950"/>
            <a:ext cx="3592200" cy="298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7"/>
          <p:cNvSpPr>
            <a:spLocks noGrp="1"/>
          </p:cNvSpPr>
          <p:nvPr>
            <p:ph type="pic" idx="2"/>
          </p:nvPr>
        </p:nvSpPr>
        <p:spPr>
          <a:xfrm>
            <a:off x="3996000" y="201"/>
            <a:ext cx="5148000" cy="5143500"/>
          </a:xfrm>
          <a:prstGeom prst="rect">
            <a:avLst/>
          </a:prstGeom>
          <a:noFill/>
          <a:ln>
            <a:noFill/>
          </a:ln>
        </p:spPr>
      </p:sp>
      <p:sp>
        <p:nvSpPr>
          <p:cNvPr id="94" name="Google Shape;94;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atin typeface="Public Sans"/>
                <a:ea typeface="Public Sans"/>
                <a:cs typeface="Public Sans"/>
                <a:sym typeface="Public Sans"/>
              </a:defRPr>
            </a:lvl1pPr>
            <a:lvl2pPr lvl="1">
              <a:buNone/>
              <a:defRPr sz="1300">
                <a:latin typeface="Public Sans"/>
                <a:ea typeface="Public Sans"/>
                <a:cs typeface="Public Sans"/>
                <a:sym typeface="Public Sans"/>
              </a:defRPr>
            </a:lvl2pPr>
            <a:lvl3pPr lvl="2">
              <a:buNone/>
              <a:defRPr sz="1300">
                <a:latin typeface="Public Sans"/>
                <a:ea typeface="Public Sans"/>
                <a:cs typeface="Public Sans"/>
                <a:sym typeface="Public Sans"/>
              </a:defRPr>
            </a:lvl3pPr>
            <a:lvl4pPr lvl="3">
              <a:buNone/>
              <a:defRPr sz="1300">
                <a:latin typeface="Public Sans"/>
                <a:ea typeface="Public Sans"/>
                <a:cs typeface="Public Sans"/>
                <a:sym typeface="Public Sans"/>
              </a:defRPr>
            </a:lvl4pPr>
            <a:lvl5pPr lvl="4">
              <a:buNone/>
              <a:defRPr sz="1300">
                <a:latin typeface="Public Sans"/>
                <a:ea typeface="Public Sans"/>
                <a:cs typeface="Public Sans"/>
                <a:sym typeface="Public Sans"/>
              </a:defRPr>
            </a:lvl5pPr>
            <a:lvl6pPr lvl="5">
              <a:buNone/>
              <a:defRPr sz="1300">
                <a:latin typeface="Public Sans"/>
                <a:ea typeface="Public Sans"/>
                <a:cs typeface="Public Sans"/>
                <a:sym typeface="Public Sans"/>
              </a:defRPr>
            </a:lvl6pPr>
            <a:lvl7pPr lvl="6">
              <a:buNone/>
              <a:defRPr sz="1300">
                <a:latin typeface="Public Sans"/>
                <a:ea typeface="Public Sans"/>
                <a:cs typeface="Public Sans"/>
                <a:sym typeface="Public Sans"/>
              </a:defRPr>
            </a:lvl7pPr>
            <a:lvl8pPr lvl="7">
              <a:buNone/>
              <a:defRPr sz="1300">
                <a:latin typeface="Public Sans"/>
                <a:ea typeface="Public Sans"/>
                <a:cs typeface="Public Sans"/>
                <a:sym typeface="Public Sans"/>
              </a:defRPr>
            </a:lvl8pPr>
            <a:lvl9pPr lvl="8">
              <a:buNone/>
              <a:defRPr sz="1300">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7" name="Google Shape;97;p18"/>
          <p:cNvSpPr txBox="1">
            <a:spLocks noGrp="1"/>
          </p:cNvSpPr>
          <p:nvPr>
            <p:ph type="body" idx="1"/>
          </p:nvPr>
        </p:nvSpPr>
        <p:spPr>
          <a:xfrm>
            <a:off x="311700" y="1094233"/>
            <a:ext cx="8520600" cy="572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Font typeface="Public Sans Light"/>
              <a:buChar char="●"/>
              <a:defRPr sz="2400" b="0">
                <a:latin typeface="Public Sans Light"/>
                <a:ea typeface="Public Sans Light"/>
                <a:cs typeface="Public Sans Light"/>
                <a:sym typeface="Public Sans Ligh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18"/>
          <p:cNvSpPr txBox="1">
            <a:spLocks noGrp="1"/>
          </p:cNvSpPr>
          <p:nvPr>
            <p:ph type="body" idx="2"/>
          </p:nvPr>
        </p:nvSpPr>
        <p:spPr>
          <a:xfrm>
            <a:off x="311700" y="2135550"/>
            <a:ext cx="8520600" cy="229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head">
  <p:cSld name="TITLE_AND_BODY_1">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3" name="Google Shape;10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6" name="Google Shape;106;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7" name="Google Shape;107;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elcome">
  <p:cSld name="TITLE_1">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ctrTitle"/>
          </p:nvPr>
        </p:nvSpPr>
        <p:spPr>
          <a:xfrm>
            <a:off x="311700" y="113294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Public Sans"/>
              <a:buNone/>
              <a:defRPr sz="4000" b="1">
                <a:latin typeface="Public Sans"/>
                <a:ea typeface="Public Sans"/>
                <a:cs typeface="Public Sans"/>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 name="Google Shape;17;p3"/>
          <p:cNvSpPr txBox="1">
            <a:spLocks noGrp="1"/>
          </p:cNvSpPr>
          <p:nvPr>
            <p:ph type="subTitle" idx="1"/>
          </p:nvPr>
        </p:nvSpPr>
        <p:spPr>
          <a:xfrm>
            <a:off x="311700" y="169973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4000"/>
              <a:buFont typeface="Public Sans Thin"/>
              <a:buNone/>
              <a:defRPr sz="4000" b="0">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a:spLocks noGrp="1"/>
          </p:cNvSpPr>
          <p:nvPr>
            <p:ph type="pic" idx="2"/>
          </p:nvPr>
        </p:nvSpPr>
        <p:spPr>
          <a:xfrm>
            <a:off x="3898200" y="3464650"/>
            <a:ext cx="1347600" cy="16788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only">
  <p:cSld name="BLANK_1">
    <p:spTree>
      <p:nvGrpSpPr>
        <p:cNvPr id="1" name="Shape 111"/>
        <p:cNvGrpSpPr/>
        <p:nvPr/>
      </p:nvGrpSpPr>
      <p:grpSpPr>
        <a:xfrm>
          <a:off x="0" y="0"/>
          <a:ext cx="0" cy="0"/>
          <a:chOff x="0" y="0"/>
          <a:chExt cx="0" cy="0"/>
        </a:xfrm>
      </p:grpSpPr>
      <p:sp>
        <p:nvSpPr>
          <p:cNvPr id="112" name="Google Shape;11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22"/>
          <p:cNvSpPr>
            <a:spLocks noGrp="1"/>
          </p:cNvSpPr>
          <p:nvPr>
            <p:ph type="pic" idx="2"/>
          </p:nvPr>
        </p:nvSpPr>
        <p:spPr>
          <a:xfrm>
            <a:off x="-47134" y="-668034"/>
            <a:ext cx="9229800" cy="5191800"/>
          </a:xfrm>
          <a:prstGeom prst="rect">
            <a:avLst/>
          </a:prstGeom>
          <a:noFill/>
          <a:ln>
            <a:noFill/>
          </a:ln>
        </p:spPr>
      </p:sp>
      <p:sp>
        <p:nvSpPr>
          <p:cNvPr id="114" name="Google Shape;114;p22"/>
          <p:cNvSpPr txBox="1">
            <a:spLocks noGrp="1"/>
          </p:cNvSpPr>
          <p:nvPr>
            <p:ph type="title"/>
          </p:nvPr>
        </p:nvSpPr>
        <p:spPr>
          <a:xfrm>
            <a:off x="77150" y="4673709"/>
            <a:ext cx="8179500" cy="57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200"/>
              <a:buNone/>
              <a:defRPr sz="1200">
                <a:solidFill>
                  <a:schemeClr val="lt1"/>
                </a:solidFill>
              </a:defRPr>
            </a:lvl1pPr>
            <a:lvl2pPr lvl="1">
              <a:spcBef>
                <a:spcPts val="0"/>
              </a:spcBef>
              <a:spcAft>
                <a:spcPts val="0"/>
              </a:spcAft>
              <a:buSzPts val="2800"/>
              <a:buNone/>
              <a:defRPr>
                <a:latin typeface="Public Sans"/>
                <a:ea typeface="Public Sans"/>
                <a:cs typeface="Public Sans"/>
                <a:sym typeface="Public Sans"/>
              </a:defRPr>
            </a:lvl2pPr>
            <a:lvl3pPr lvl="2">
              <a:spcBef>
                <a:spcPts val="0"/>
              </a:spcBef>
              <a:spcAft>
                <a:spcPts val="0"/>
              </a:spcAft>
              <a:buSzPts val="2800"/>
              <a:buNone/>
              <a:defRPr>
                <a:latin typeface="Public Sans"/>
                <a:ea typeface="Public Sans"/>
                <a:cs typeface="Public Sans"/>
                <a:sym typeface="Public Sans"/>
              </a:defRPr>
            </a:lvl3pPr>
            <a:lvl4pPr lvl="3">
              <a:spcBef>
                <a:spcPts val="0"/>
              </a:spcBef>
              <a:spcAft>
                <a:spcPts val="0"/>
              </a:spcAft>
              <a:buSzPts val="2800"/>
              <a:buNone/>
              <a:defRPr>
                <a:latin typeface="Public Sans"/>
                <a:ea typeface="Public Sans"/>
                <a:cs typeface="Public Sans"/>
                <a:sym typeface="Public Sans"/>
              </a:defRPr>
            </a:lvl4pPr>
            <a:lvl5pPr lvl="4">
              <a:spcBef>
                <a:spcPts val="0"/>
              </a:spcBef>
              <a:spcAft>
                <a:spcPts val="0"/>
              </a:spcAft>
              <a:buSzPts val="2800"/>
              <a:buNone/>
              <a:defRPr>
                <a:latin typeface="Public Sans"/>
                <a:ea typeface="Public Sans"/>
                <a:cs typeface="Public Sans"/>
                <a:sym typeface="Public Sans"/>
              </a:defRPr>
            </a:lvl5pPr>
            <a:lvl6pPr lvl="5">
              <a:spcBef>
                <a:spcPts val="0"/>
              </a:spcBef>
              <a:spcAft>
                <a:spcPts val="0"/>
              </a:spcAft>
              <a:buSzPts val="2800"/>
              <a:buNone/>
              <a:defRPr>
                <a:latin typeface="Public Sans"/>
                <a:ea typeface="Public Sans"/>
                <a:cs typeface="Public Sans"/>
                <a:sym typeface="Public Sans"/>
              </a:defRPr>
            </a:lvl6pPr>
            <a:lvl7pPr lvl="6">
              <a:spcBef>
                <a:spcPts val="0"/>
              </a:spcBef>
              <a:spcAft>
                <a:spcPts val="0"/>
              </a:spcAft>
              <a:buSzPts val="2800"/>
              <a:buNone/>
              <a:defRPr>
                <a:latin typeface="Public Sans"/>
                <a:ea typeface="Public Sans"/>
                <a:cs typeface="Public Sans"/>
                <a:sym typeface="Public Sans"/>
              </a:defRPr>
            </a:lvl7pPr>
            <a:lvl8pPr lvl="7">
              <a:spcBef>
                <a:spcPts val="0"/>
              </a:spcBef>
              <a:spcAft>
                <a:spcPts val="0"/>
              </a:spcAft>
              <a:buSzPts val="2800"/>
              <a:buNone/>
              <a:defRPr>
                <a:latin typeface="Public Sans"/>
                <a:ea typeface="Public Sans"/>
                <a:cs typeface="Public Sans"/>
                <a:sym typeface="Public Sans"/>
              </a:defRPr>
            </a:lvl8pPr>
            <a:lvl9pPr lvl="8">
              <a:spcBef>
                <a:spcPts val="0"/>
              </a:spcBef>
              <a:spcAft>
                <a:spcPts val="0"/>
              </a:spcAft>
              <a:buSzPts val="2800"/>
              <a:buNone/>
              <a:defRPr>
                <a:latin typeface="Public Sans"/>
                <a:ea typeface="Public Sans"/>
                <a:cs typeface="Public Sans"/>
                <a:sym typeface="Public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amp;A">
  <p:cSld name="CUSTOM_5">
    <p:bg>
      <p:bgPr>
        <a:solidFill>
          <a:schemeClr val="dk2"/>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117" name="Google Shape;117;p23"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118" name="Google Shape;11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dk1"/>
                </a:solidFill>
                <a:latin typeface="Public Sans Medium"/>
                <a:ea typeface="Public Sans Medium"/>
                <a:cs typeface="Public Sans Medium"/>
                <a:sym typeface="Public Sans Medium"/>
              </a:defRPr>
            </a:lvl1pPr>
            <a:lvl2pPr lvl="1" rtl="0">
              <a:buNone/>
              <a:defRPr>
                <a:solidFill>
                  <a:schemeClr val="dk1"/>
                </a:solidFill>
                <a:latin typeface="Public Sans Medium"/>
                <a:ea typeface="Public Sans Medium"/>
                <a:cs typeface="Public Sans Medium"/>
                <a:sym typeface="Public Sans Medium"/>
              </a:defRPr>
            </a:lvl2pPr>
            <a:lvl3pPr lvl="2" rtl="0">
              <a:buNone/>
              <a:defRPr>
                <a:solidFill>
                  <a:schemeClr val="dk1"/>
                </a:solidFill>
                <a:latin typeface="Public Sans Medium"/>
                <a:ea typeface="Public Sans Medium"/>
                <a:cs typeface="Public Sans Medium"/>
                <a:sym typeface="Public Sans Medium"/>
              </a:defRPr>
            </a:lvl3pPr>
            <a:lvl4pPr lvl="3" rtl="0">
              <a:buNone/>
              <a:defRPr>
                <a:solidFill>
                  <a:schemeClr val="dk1"/>
                </a:solidFill>
                <a:latin typeface="Public Sans Medium"/>
                <a:ea typeface="Public Sans Medium"/>
                <a:cs typeface="Public Sans Medium"/>
                <a:sym typeface="Public Sans Medium"/>
              </a:defRPr>
            </a:lvl4pPr>
            <a:lvl5pPr lvl="4" rtl="0">
              <a:buNone/>
              <a:defRPr>
                <a:solidFill>
                  <a:schemeClr val="dk1"/>
                </a:solidFill>
                <a:latin typeface="Public Sans Medium"/>
                <a:ea typeface="Public Sans Medium"/>
                <a:cs typeface="Public Sans Medium"/>
                <a:sym typeface="Public Sans Medium"/>
              </a:defRPr>
            </a:lvl5pPr>
            <a:lvl6pPr lvl="5" rtl="0">
              <a:buNone/>
              <a:defRPr>
                <a:solidFill>
                  <a:schemeClr val="dk1"/>
                </a:solidFill>
                <a:latin typeface="Public Sans Medium"/>
                <a:ea typeface="Public Sans Medium"/>
                <a:cs typeface="Public Sans Medium"/>
                <a:sym typeface="Public Sans Medium"/>
              </a:defRPr>
            </a:lvl6pPr>
            <a:lvl7pPr lvl="6" rtl="0">
              <a:buNone/>
              <a:defRPr>
                <a:solidFill>
                  <a:schemeClr val="dk1"/>
                </a:solidFill>
                <a:latin typeface="Public Sans Medium"/>
                <a:ea typeface="Public Sans Medium"/>
                <a:cs typeface="Public Sans Medium"/>
                <a:sym typeface="Public Sans Medium"/>
              </a:defRPr>
            </a:lvl7pPr>
            <a:lvl8pPr lvl="7" rtl="0">
              <a:buNone/>
              <a:defRPr>
                <a:solidFill>
                  <a:schemeClr val="dk1"/>
                </a:solidFill>
                <a:latin typeface="Public Sans Medium"/>
                <a:ea typeface="Public Sans Medium"/>
                <a:cs typeface="Public Sans Medium"/>
                <a:sym typeface="Public Sans Medium"/>
              </a:defRPr>
            </a:lvl8pPr>
            <a:lvl9pPr lvl="8" rtl="0">
              <a:buNone/>
              <a:defRPr>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1">
  <p:cSld name="CUSTOM_6">
    <p:spTree>
      <p:nvGrpSpPr>
        <p:cNvPr id="1" name="Shape 119"/>
        <p:cNvGrpSpPr/>
        <p:nvPr/>
      </p:nvGrpSpPr>
      <p:grpSpPr>
        <a:xfrm>
          <a:off x="0" y="0"/>
          <a:ext cx="0" cy="0"/>
          <a:chOff x="0" y="0"/>
          <a:chExt cx="0" cy="0"/>
        </a:xfrm>
      </p:grpSpPr>
      <p:cxnSp>
        <p:nvCxnSpPr>
          <p:cNvPr id="120" name="Google Shape;120;p24"/>
          <p:cNvCxnSpPr/>
          <p:nvPr/>
        </p:nvCxnSpPr>
        <p:spPr>
          <a:xfrm>
            <a:off x="683089" y="2514604"/>
            <a:ext cx="7655400" cy="0"/>
          </a:xfrm>
          <a:prstGeom prst="straightConnector1">
            <a:avLst/>
          </a:prstGeom>
          <a:noFill/>
          <a:ln w="9525" cap="flat" cmpd="sng">
            <a:solidFill>
              <a:srgbClr val="FFBE2E"/>
            </a:solidFill>
            <a:prstDash val="solid"/>
            <a:round/>
            <a:headEnd type="none" w="sm" len="sm"/>
            <a:tailEnd type="none" w="sm" len="sm"/>
          </a:ln>
        </p:spPr>
      </p:cxnSp>
      <p:cxnSp>
        <p:nvCxnSpPr>
          <p:cNvPr id="121" name="Google Shape;121;p24"/>
          <p:cNvCxnSpPr/>
          <p:nvPr/>
        </p:nvCxnSpPr>
        <p:spPr>
          <a:xfrm>
            <a:off x="683089" y="3167746"/>
            <a:ext cx="7655400" cy="0"/>
          </a:xfrm>
          <a:prstGeom prst="straightConnector1">
            <a:avLst/>
          </a:prstGeom>
          <a:noFill/>
          <a:ln w="9525" cap="flat" cmpd="sng">
            <a:solidFill>
              <a:srgbClr val="FFBE2E"/>
            </a:solidFill>
            <a:prstDash val="solid"/>
            <a:round/>
            <a:headEnd type="none" w="sm" len="sm"/>
            <a:tailEnd type="none" w="sm" len="sm"/>
          </a:ln>
        </p:spPr>
      </p:cxnSp>
      <p:cxnSp>
        <p:nvCxnSpPr>
          <p:cNvPr id="122" name="Google Shape;122;p24"/>
          <p:cNvCxnSpPr/>
          <p:nvPr/>
        </p:nvCxnSpPr>
        <p:spPr>
          <a:xfrm>
            <a:off x="683089" y="3799118"/>
            <a:ext cx="7655400" cy="0"/>
          </a:xfrm>
          <a:prstGeom prst="straightConnector1">
            <a:avLst/>
          </a:prstGeom>
          <a:noFill/>
          <a:ln w="9525" cap="flat" cmpd="sng">
            <a:solidFill>
              <a:srgbClr val="FFBE2E"/>
            </a:solidFill>
            <a:prstDash val="solid"/>
            <a:round/>
            <a:headEnd type="none" w="sm" len="sm"/>
            <a:tailEnd type="none" w="sm" len="sm"/>
          </a:ln>
        </p:spPr>
      </p:cxnSp>
      <p:cxnSp>
        <p:nvCxnSpPr>
          <p:cNvPr id="123" name="Google Shape;123;p24"/>
          <p:cNvCxnSpPr/>
          <p:nvPr/>
        </p:nvCxnSpPr>
        <p:spPr>
          <a:xfrm>
            <a:off x="683089" y="4408718"/>
            <a:ext cx="7655400" cy="0"/>
          </a:xfrm>
          <a:prstGeom prst="straightConnector1">
            <a:avLst/>
          </a:prstGeom>
          <a:noFill/>
          <a:ln w="9525" cap="flat" cmpd="sng">
            <a:solidFill>
              <a:srgbClr val="FFBE2E"/>
            </a:solidFill>
            <a:prstDash val="solid"/>
            <a:round/>
            <a:headEnd type="none" w="sm" len="sm"/>
            <a:tailEnd type="none" w="sm" len="sm"/>
          </a:ln>
        </p:spPr>
      </p:cxnSp>
      <p:sp>
        <p:nvSpPr>
          <p:cNvPr id="124" name="Google Shape;124;p24"/>
          <p:cNvSpPr txBox="1">
            <a:spLocks noGrp="1"/>
          </p:cNvSpPr>
          <p:nvPr>
            <p:ph type="title"/>
          </p:nvPr>
        </p:nvSpPr>
        <p:spPr>
          <a:xfrm>
            <a:off x="569203" y="40445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ublic Sans Thin"/>
              <a:buNone/>
              <a:defRPr sz="2400" b="0">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24"/>
          <p:cNvSpPr txBox="1">
            <a:spLocks noGrp="1"/>
          </p:cNvSpPr>
          <p:nvPr>
            <p:ph type="subTitle" idx="1"/>
          </p:nvPr>
        </p:nvSpPr>
        <p:spPr>
          <a:xfrm>
            <a:off x="537400" y="872275"/>
            <a:ext cx="8272200" cy="15336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SzPts val="4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4"/>
          <p:cNvSpPr txBox="1">
            <a:spLocks noGrp="1"/>
          </p:cNvSpPr>
          <p:nvPr>
            <p:ph type="body" idx="2"/>
          </p:nvPr>
        </p:nvSpPr>
        <p:spPr>
          <a:xfrm>
            <a:off x="1109800" y="2521297"/>
            <a:ext cx="7330500" cy="1988700"/>
          </a:xfrm>
          <a:prstGeom prst="rect">
            <a:avLst/>
          </a:prstGeom>
        </p:spPr>
        <p:txBody>
          <a:bodyPr spcFirstLastPara="1" wrap="square" lIns="91425" tIns="91425" rIns="91425" bIns="91425" anchor="t" anchorCtr="0">
            <a:noAutofit/>
          </a:bodyPr>
          <a:lstStyle>
            <a:lvl1pPr marL="457200" lvl="0" indent="-406400" rtl="0">
              <a:lnSpc>
                <a:spcPct val="110000"/>
              </a:lnSpc>
              <a:spcBef>
                <a:spcPts val="0"/>
              </a:spcBef>
              <a:spcAft>
                <a:spcPts val="0"/>
              </a:spcAft>
              <a:buClr>
                <a:schemeClr val="dk1"/>
              </a:buClr>
              <a:buSzPts val="2800"/>
              <a:buFont typeface="Public Sans Thin"/>
              <a:buChar char="●"/>
              <a:defRPr sz="2800" b="0">
                <a:solidFill>
                  <a:schemeClr val="dk2"/>
                </a:solidFill>
                <a:latin typeface="Public Sans Thin"/>
                <a:ea typeface="Public Sans Thin"/>
                <a:cs typeface="Public Sans Thin"/>
                <a:sym typeface="Public Sans Thin"/>
              </a:defRPr>
            </a:lvl1pPr>
            <a:lvl2pPr marL="914400" lvl="1" indent="-317500" rtl="0">
              <a:spcBef>
                <a:spcPts val="13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127" name="Google Shape;127;p24"/>
          <p:cNvPicPr preferRelativeResize="0"/>
          <p:nvPr/>
        </p:nvPicPr>
        <p:blipFill rotWithShape="1">
          <a:blip r:embed="rId2">
            <a:alphaModFix/>
          </a:blip>
          <a:srcRect/>
          <a:stretch/>
        </p:blipFill>
        <p:spPr>
          <a:xfrm>
            <a:off x="811121" y="2646250"/>
            <a:ext cx="387637" cy="387637"/>
          </a:xfrm>
          <a:prstGeom prst="rect">
            <a:avLst/>
          </a:prstGeom>
          <a:noFill/>
          <a:ln>
            <a:noFill/>
          </a:ln>
        </p:spPr>
      </p:pic>
      <p:pic>
        <p:nvPicPr>
          <p:cNvPr id="128" name="Google Shape;128;p24"/>
          <p:cNvPicPr preferRelativeResize="0"/>
          <p:nvPr/>
        </p:nvPicPr>
        <p:blipFill rotWithShape="1">
          <a:blip r:embed="rId3">
            <a:alphaModFix/>
          </a:blip>
          <a:srcRect/>
          <a:stretch/>
        </p:blipFill>
        <p:spPr>
          <a:xfrm>
            <a:off x="774204" y="3272477"/>
            <a:ext cx="424554" cy="415325"/>
          </a:xfrm>
          <a:prstGeom prst="rect">
            <a:avLst/>
          </a:prstGeom>
          <a:noFill/>
          <a:ln>
            <a:noFill/>
          </a:ln>
        </p:spPr>
      </p:pic>
      <p:pic>
        <p:nvPicPr>
          <p:cNvPr id="129" name="Google Shape;129;p24"/>
          <p:cNvPicPr preferRelativeResize="0"/>
          <p:nvPr/>
        </p:nvPicPr>
        <p:blipFill rotWithShape="1">
          <a:blip r:embed="rId4">
            <a:alphaModFix/>
          </a:blip>
          <a:srcRect/>
          <a:stretch/>
        </p:blipFill>
        <p:spPr>
          <a:xfrm>
            <a:off x="790279" y="3930215"/>
            <a:ext cx="396866" cy="369178"/>
          </a:xfrm>
          <a:prstGeom prst="rect">
            <a:avLst/>
          </a:prstGeom>
          <a:noFill/>
          <a:ln>
            <a:noFill/>
          </a:ln>
        </p:spPr>
      </p:pic>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31"/>
        <p:cNvGrpSpPr/>
        <p:nvPr/>
      </p:nvGrpSpPr>
      <p:grpSpPr>
        <a:xfrm>
          <a:off x="0" y="0"/>
          <a:ext cx="0" cy="0"/>
          <a:chOff x="0" y="0"/>
          <a:chExt cx="0" cy="0"/>
        </a:xfrm>
      </p:grpSpPr>
      <p:sp>
        <p:nvSpPr>
          <p:cNvPr id="132" name="Google Shape;132;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3" name="Google Shape;133;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4" name="Google Shape;13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rgbClr val="4D565E"/>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Big Quote">
  <p:cSld name="Big Quote">
    <p:bg>
      <p:bgPr>
        <a:solidFill>
          <a:schemeClr val="lt1"/>
        </a:solidFill>
        <a:effectLst/>
      </p:bgPr>
    </p:bg>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683631" y="1077686"/>
            <a:ext cx="7775100" cy="2020500"/>
          </a:xfrm>
          <a:prstGeom prst="rect">
            <a:avLst/>
          </a:prstGeom>
          <a:noFill/>
          <a:ln>
            <a:noFill/>
          </a:ln>
        </p:spPr>
        <p:txBody>
          <a:bodyPr spcFirstLastPara="1" wrap="square" lIns="91425" tIns="45700" rIns="91425" bIns="45700" anchor="ctr" anchorCtr="0">
            <a:noAutofit/>
          </a:bodyPr>
          <a:lstStyle>
            <a:lvl1pPr lvl="0" algn="l" rtl="0">
              <a:lnSpc>
                <a:spcPct val="95000"/>
              </a:lnSpc>
              <a:spcBef>
                <a:spcPts val="0"/>
              </a:spcBef>
              <a:spcAft>
                <a:spcPts val="0"/>
              </a:spcAft>
              <a:buClr>
                <a:schemeClr val="dk2"/>
              </a:buClr>
              <a:buSzPts val="2700"/>
              <a:buFont typeface="Calibri"/>
              <a:buNone/>
              <a:defRPr sz="2700" b="0">
                <a:solidFill>
                  <a:schemeClr val="dk2"/>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p27"/>
          <p:cNvSpPr txBox="1">
            <a:spLocks noGrp="1"/>
          </p:cNvSpPr>
          <p:nvPr>
            <p:ph type="body" idx="1"/>
          </p:nvPr>
        </p:nvSpPr>
        <p:spPr>
          <a:xfrm>
            <a:off x="683581" y="3465668"/>
            <a:ext cx="7776900" cy="1061700"/>
          </a:xfrm>
          <a:prstGeom prst="rect">
            <a:avLst/>
          </a:prstGeom>
          <a:noFill/>
          <a:ln>
            <a:noFill/>
          </a:ln>
        </p:spPr>
        <p:txBody>
          <a:bodyPr spcFirstLastPara="1" wrap="square" lIns="91425" tIns="45700" rIns="91425" bIns="45700" anchor="t" anchorCtr="0">
            <a:noAutofit/>
          </a:bodyPr>
          <a:lstStyle>
            <a:lvl1pPr marL="457200" lvl="0" indent="-323850" algn="l" rtl="0">
              <a:lnSpc>
                <a:spcPct val="95000"/>
              </a:lnSpc>
              <a:spcBef>
                <a:spcPts val="300"/>
              </a:spcBef>
              <a:spcAft>
                <a:spcPts val="0"/>
              </a:spcAft>
              <a:buClr>
                <a:srgbClr val="3180B0"/>
              </a:buClr>
              <a:buSzPts val="1500"/>
              <a:buFont typeface="Arial"/>
              <a:buChar char="​"/>
              <a:defRPr sz="1500" b="1" i="0">
                <a:solidFill>
                  <a:srgbClr val="3180B0"/>
                </a:solidFill>
                <a:latin typeface="Calibri"/>
                <a:ea typeface="Calibri"/>
                <a:cs typeface="Calibri"/>
                <a:sym typeface="Calibri"/>
              </a:defRPr>
            </a:lvl1pPr>
            <a:lvl2pPr marL="914400" lvl="1" indent="-304800" algn="l" rtl="0">
              <a:lnSpc>
                <a:spcPct val="95000"/>
              </a:lnSpc>
              <a:spcBef>
                <a:spcPts val="0"/>
              </a:spcBef>
              <a:spcAft>
                <a:spcPts val="0"/>
              </a:spcAft>
              <a:buClr>
                <a:srgbClr val="4D565E"/>
              </a:buClr>
              <a:buSzPts val="1200"/>
              <a:buFont typeface="Arial"/>
              <a:buChar char="​"/>
              <a:defRPr sz="1200" b="1">
                <a:solidFill>
                  <a:srgbClr val="4D565E"/>
                </a:solidFill>
                <a:latin typeface="Calibri"/>
                <a:ea typeface="Calibri"/>
                <a:cs typeface="Calibri"/>
                <a:sym typeface="Calibri"/>
              </a:defRPr>
            </a:lvl2pPr>
            <a:lvl3pPr marL="1371600" lvl="2" indent="-300037" algn="l" rtl="0">
              <a:lnSpc>
                <a:spcPct val="95000"/>
              </a:lnSpc>
              <a:spcBef>
                <a:spcPts val="150"/>
              </a:spcBef>
              <a:spcAft>
                <a:spcPts val="0"/>
              </a:spcAft>
              <a:buClr>
                <a:srgbClr val="4D565E"/>
              </a:buClr>
              <a:buSzPts val="1125"/>
              <a:buFont typeface="Arial"/>
              <a:buChar char="​"/>
              <a:defRPr sz="1125">
                <a:solidFill>
                  <a:srgbClr val="4D565E"/>
                </a:solidFill>
                <a:latin typeface="Calibri"/>
                <a:ea typeface="Calibri"/>
                <a:cs typeface="Calibri"/>
                <a:sym typeface="Calibri"/>
              </a:defRPr>
            </a:lvl3pPr>
            <a:lvl4pPr marL="1828800" lvl="3" indent="-300037" algn="l" rtl="0">
              <a:lnSpc>
                <a:spcPct val="95000"/>
              </a:lnSpc>
              <a:spcBef>
                <a:spcPts val="150"/>
              </a:spcBef>
              <a:spcAft>
                <a:spcPts val="0"/>
              </a:spcAft>
              <a:buClr>
                <a:srgbClr val="4D565E"/>
              </a:buClr>
              <a:buSzPts val="1125"/>
              <a:buFont typeface="Arial"/>
              <a:buChar char="​"/>
              <a:defRPr sz="1125">
                <a:solidFill>
                  <a:srgbClr val="4D565E"/>
                </a:solidFill>
                <a:latin typeface="Calibri"/>
                <a:ea typeface="Calibri"/>
                <a:cs typeface="Calibri"/>
                <a:sym typeface="Calibri"/>
              </a:defRPr>
            </a:lvl4pPr>
            <a:lvl5pPr marL="2286000" lvl="4" indent="-300037" algn="l" rtl="0">
              <a:lnSpc>
                <a:spcPct val="95000"/>
              </a:lnSpc>
              <a:spcBef>
                <a:spcPts val="150"/>
              </a:spcBef>
              <a:spcAft>
                <a:spcPts val="0"/>
              </a:spcAft>
              <a:buClr>
                <a:srgbClr val="4D565E"/>
              </a:buClr>
              <a:buSzPts val="1125"/>
              <a:buFont typeface="Arial"/>
              <a:buChar char="​"/>
              <a:defRPr sz="1125">
                <a:solidFill>
                  <a:srgbClr val="4D565E"/>
                </a:solidFill>
                <a:latin typeface="Calibri"/>
                <a:ea typeface="Calibri"/>
                <a:cs typeface="Calibri"/>
                <a:sym typeface="Calibri"/>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grpSp>
        <p:nvGrpSpPr>
          <p:cNvPr id="140" name="Google Shape;140;p27"/>
          <p:cNvGrpSpPr/>
          <p:nvPr/>
        </p:nvGrpSpPr>
        <p:grpSpPr>
          <a:xfrm>
            <a:off x="683609" y="918423"/>
            <a:ext cx="7777014" cy="2363336"/>
            <a:chOff x="914400" y="1732950"/>
            <a:chExt cx="7316788" cy="2672550"/>
          </a:xfrm>
        </p:grpSpPr>
        <p:cxnSp>
          <p:nvCxnSpPr>
            <p:cNvPr id="141" name="Google Shape;141;p27"/>
            <p:cNvCxnSpPr/>
            <p:nvPr/>
          </p:nvCxnSpPr>
          <p:spPr>
            <a:xfrm>
              <a:off x="914400" y="1732950"/>
              <a:ext cx="7315200" cy="0"/>
            </a:xfrm>
            <a:prstGeom prst="straightConnector1">
              <a:avLst/>
            </a:prstGeom>
            <a:noFill/>
            <a:ln w="9525" cap="flat" cmpd="sng">
              <a:solidFill>
                <a:srgbClr val="8F99A3"/>
              </a:solidFill>
              <a:prstDash val="solid"/>
              <a:round/>
              <a:headEnd type="none" w="sm" len="sm"/>
              <a:tailEnd type="none" w="sm" len="sm"/>
            </a:ln>
          </p:spPr>
        </p:cxnSp>
        <p:sp>
          <p:nvSpPr>
            <p:cNvPr id="142" name="Google Shape;142;p27"/>
            <p:cNvSpPr/>
            <p:nvPr/>
          </p:nvSpPr>
          <p:spPr>
            <a:xfrm>
              <a:off x="915988" y="4302313"/>
              <a:ext cx="7315200" cy="103187"/>
            </a:xfrm>
            <a:custGeom>
              <a:avLst/>
              <a:gdLst/>
              <a:ahLst/>
              <a:cxnLst/>
              <a:rect l="l" t="t" r="r" b="b"/>
              <a:pathLst>
                <a:path w="4608" h="65" extrusionOk="0">
                  <a:moveTo>
                    <a:pt x="0" y="0"/>
                  </a:moveTo>
                  <a:lnTo>
                    <a:pt x="224" y="0"/>
                  </a:lnTo>
                  <a:lnTo>
                    <a:pt x="286" y="65"/>
                  </a:lnTo>
                  <a:lnTo>
                    <a:pt x="349" y="0"/>
                  </a:lnTo>
                  <a:lnTo>
                    <a:pt x="4608" y="0"/>
                  </a:lnTo>
                </a:path>
              </a:pathLst>
            </a:custGeom>
            <a:noFill/>
            <a:ln w="9525" cap="flat" cmpd="sng">
              <a:solidFill>
                <a:srgbClr val="8F99A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Body page - 2 text areas">
  <p:cSld name="1_Body page - 2 text areas">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rgbClr val="4D565E"/>
              </a:buClr>
              <a:buSzPts val="2400"/>
              <a:buFont typeface="Open Sans"/>
              <a:buNone/>
              <a:defRPr sz="2400">
                <a:solidFill>
                  <a:srgbClr val="4D565E"/>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p28"/>
          <p:cNvSpPr txBox="1">
            <a:spLocks noGrp="1"/>
          </p:cNvSpPr>
          <p:nvPr>
            <p:ph type="body" idx="1"/>
          </p:nvPr>
        </p:nvSpPr>
        <p:spPr>
          <a:xfrm>
            <a:off x="500061" y="1185864"/>
            <a:ext cx="3586200" cy="33945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400"/>
              </a:spcBef>
              <a:spcAft>
                <a:spcPts val="0"/>
              </a:spcAft>
              <a:buClr>
                <a:srgbClr val="4D565E"/>
              </a:buClr>
              <a:buSzPts val="2000"/>
              <a:buNone/>
              <a:defRPr sz="2000">
                <a:solidFill>
                  <a:srgbClr val="4D565E"/>
                </a:solidFill>
              </a:defRPr>
            </a:lvl1pPr>
            <a:lvl2pPr marL="914400" lvl="1" indent="-355600" algn="l" rtl="0">
              <a:lnSpc>
                <a:spcPct val="100000"/>
              </a:lnSpc>
              <a:spcBef>
                <a:spcPts val="400"/>
              </a:spcBef>
              <a:spcAft>
                <a:spcPts val="0"/>
              </a:spcAft>
              <a:buClr>
                <a:srgbClr val="4D565E"/>
              </a:buClr>
              <a:buSzPts val="2000"/>
              <a:buChar char="▪"/>
              <a:defRPr sz="2000" b="0">
                <a:solidFill>
                  <a:srgbClr val="4D565E"/>
                </a:solidFill>
              </a:defRPr>
            </a:lvl2pPr>
            <a:lvl3pPr marL="1371600" lvl="2" indent="-330200" algn="l" rtl="0">
              <a:lnSpc>
                <a:spcPct val="100000"/>
              </a:lnSpc>
              <a:spcBef>
                <a:spcPts val="320"/>
              </a:spcBef>
              <a:spcAft>
                <a:spcPts val="0"/>
              </a:spcAft>
              <a:buClr>
                <a:srgbClr val="4D565E"/>
              </a:buClr>
              <a:buSzPts val="1600"/>
              <a:buChar char="▪"/>
              <a:defRPr sz="1600" b="0">
                <a:solidFill>
                  <a:srgbClr val="4D565E"/>
                </a:solidFill>
              </a:defRPr>
            </a:lvl3pPr>
            <a:lvl4pPr marL="1828800" lvl="3" indent="-304800" algn="l" rtl="0">
              <a:lnSpc>
                <a:spcPct val="100000"/>
              </a:lnSpc>
              <a:spcBef>
                <a:spcPts val="240"/>
              </a:spcBef>
              <a:spcAft>
                <a:spcPts val="0"/>
              </a:spcAft>
              <a:buClr>
                <a:srgbClr val="4D565E"/>
              </a:buClr>
              <a:buSzPts val="1200"/>
              <a:buChar char="▪"/>
              <a:defRPr sz="1200" b="0">
                <a:solidFill>
                  <a:srgbClr val="4D565E"/>
                </a:solidFill>
              </a:defRPr>
            </a:lvl4pPr>
            <a:lvl5pPr marL="2286000" lvl="4" indent="-304800" algn="l" rtl="0">
              <a:lnSpc>
                <a:spcPct val="100000"/>
              </a:lnSpc>
              <a:spcBef>
                <a:spcPts val="240"/>
              </a:spcBef>
              <a:spcAft>
                <a:spcPts val="0"/>
              </a:spcAft>
              <a:buClr>
                <a:srgbClr val="4D565E"/>
              </a:buClr>
              <a:buSzPts val="1200"/>
              <a:buChar char="▪"/>
              <a:defRPr sz="1200" b="0">
                <a:solidFill>
                  <a:srgbClr val="4D565E"/>
                </a:solidFill>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_7">
  <p:cSld name="TITLE_7">
    <p:spTree>
      <p:nvGrpSpPr>
        <p:cNvPr id="1" name="Shape 146"/>
        <p:cNvGrpSpPr/>
        <p:nvPr/>
      </p:nvGrpSpPr>
      <p:grpSpPr>
        <a:xfrm>
          <a:off x="0" y="0"/>
          <a:ext cx="0" cy="0"/>
          <a:chOff x="0" y="0"/>
          <a:chExt cx="0" cy="0"/>
        </a:xfrm>
      </p:grpSpPr>
      <p:sp>
        <p:nvSpPr>
          <p:cNvPr id="147" name="Google Shape;147;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8" name="Google Shape;148;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9" name="Google Shape;14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White - LG quote">
  <p:cSld name="TITLE_AND_BODY_2_1_1_1">
    <p:bg>
      <p:bgPr>
        <a:solidFill>
          <a:srgbClr val="FFFFFF"/>
        </a:solidFill>
        <a:effectLst/>
      </p:bgPr>
    </p:bg>
    <p:spTree>
      <p:nvGrpSpPr>
        <p:cNvPr id="1" name="Shape 150"/>
        <p:cNvGrpSpPr/>
        <p:nvPr/>
      </p:nvGrpSpPr>
      <p:grpSpPr>
        <a:xfrm>
          <a:off x="0" y="0"/>
          <a:ext cx="0" cy="0"/>
          <a:chOff x="0" y="0"/>
          <a:chExt cx="0" cy="0"/>
        </a:xfrm>
      </p:grpSpPr>
      <p:sp>
        <p:nvSpPr>
          <p:cNvPr id="151" name="Google Shape;151;p30"/>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1C304A"/>
              </a:buClr>
              <a:buSzPts val="3200"/>
              <a:buNone/>
              <a:defRPr sz="3200" b="1">
                <a:solidFill>
                  <a:srgbClr val="1C304A"/>
                </a:solidFill>
              </a:defRPr>
            </a:lvl1pPr>
            <a:lvl2pPr lvl="1" algn="ctr">
              <a:spcBef>
                <a:spcPts val="0"/>
              </a:spcBef>
              <a:spcAft>
                <a:spcPts val="0"/>
              </a:spcAft>
              <a:buClr>
                <a:srgbClr val="1C304A"/>
              </a:buClr>
              <a:buSzPts val="6000"/>
              <a:buNone/>
              <a:defRPr sz="6000">
                <a:solidFill>
                  <a:srgbClr val="1C304A"/>
                </a:solidFill>
              </a:defRPr>
            </a:lvl2pPr>
            <a:lvl3pPr lvl="2" algn="ctr">
              <a:spcBef>
                <a:spcPts val="0"/>
              </a:spcBef>
              <a:spcAft>
                <a:spcPts val="0"/>
              </a:spcAft>
              <a:buClr>
                <a:srgbClr val="1C304A"/>
              </a:buClr>
              <a:buSzPts val="6000"/>
              <a:buNone/>
              <a:defRPr sz="6000">
                <a:solidFill>
                  <a:srgbClr val="1C304A"/>
                </a:solidFill>
              </a:defRPr>
            </a:lvl3pPr>
            <a:lvl4pPr lvl="3" algn="ctr">
              <a:spcBef>
                <a:spcPts val="0"/>
              </a:spcBef>
              <a:spcAft>
                <a:spcPts val="0"/>
              </a:spcAft>
              <a:buClr>
                <a:srgbClr val="1C304A"/>
              </a:buClr>
              <a:buSzPts val="6000"/>
              <a:buNone/>
              <a:defRPr sz="6000">
                <a:solidFill>
                  <a:srgbClr val="1C304A"/>
                </a:solidFill>
              </a:defRPr>
            </a:lvl4pPr>
            <a:lvl5pPr lvl="4" algn="ctr">
              <a:spcBef>
                <a:spcPts val="0"/>
              </a:spcBef>
              <a:spcAft>
                <a:spcPts val="0"/>
              </a:spcAft>
              <a:buClr>
                <a:srgbClr val="1C304A"/>
              </a:buClr>
              <a:buSzPts val="6000"/>
              <a:buNone/>
              <a:defRPr sz="6000">
                <a:solidFill>
                  <a:srgbClr val="1C304A"/>
                </a:solidFill>
              </a:defRPr>
            </a:lvl5pPr>
            <a:lvl6pPr lvl="5" algn="ctr">
              <a:spcBef>
                <a:spcPts val="0"/>
              </a:spcBef>
              <a:spcAft>
                <a:spcPts val="0"/>
              </a:spcAft>
              <a:buClr>
                <a:srgbClr val="1C304A"/>
              </a:buClr>
              <a:buSzPts val="6000"/>
              <a:buNone/>
              <a:defRPr sz="6000">
                <a:solidFill>
                  <a:srgbClr val="1C304A"/>
                </a:solidFill>
              </a:defRPr>
            </a:lvl6pPr>
            <a:lvl7pPr lvl="6" algn="ctr">
              <a:spcBef>
                <a:spcPts val="0"/>
              </a:spcBef>
              <a:spcAft>
                <a:spcPts val="0"/>
              </a:spcAft>
              <a:buClr>
                <a:srgbClr val="1C304A"/>
              </a:buClr>
              <a:buSzPts val="6000"/>
              <a:buNone/>
              <a:defRPr sz="6000">
                <a:solidFill>
                  <a:srgbClr val="1C304A"/>
                </a:solidFill>
              </a:defRPr>
            </a:lvl7pPr>
            <a:lvl8pPr lvl="7" algn="ctr">
              <a:spcBef>
                <a:spcPts val="0"/>
              </a:spcBef>
              <a:spcAft>
                <a:spcPts val="0"/>
              </a:spcAft>
              <a:buClr>
                <a:srgbClr val="1C304A"/>
              </a:buClr>
              <a:buSzPts val="6000"/>
              <a:buNone/>
              <a:defRPr sz="6000">
                <a:solidFill>
                  <a:srgbClr val="1C304A"/>
                </a:solidFill>
              </a:defRPr>
            </a:lvl8pPr>
            <a:lvl9pPr lvl="8" algn="ctr">
              <a:spcBef>
                <a:spcPts val="0"/>
              </a:spcBef>
              <a:spcAft>
                <a:spcPts val="0"/>
              </a:spcAft>
              <a:buClr>
                <a:srgbClr val="1C304A"/>
              </a:buClr>
              <a:buSzPts val="6000"/>
              <a:buNone/>
              <a:defRPr sz="6000">
                <a:solidFill>
                  <a:srgbClr val="1C304A"/>
                </a:solidFill>
              </a:defRPr>
            </a:lvl9pPr>
          </a:lstStyle>
          <a:p>
            <a:endParaRPr/>
          </a:p>
        </p:txBody>
      </p:sp>
      <p:sp>
        <p:nvSpPr>
          <p:cNvPr id="152" name="Google Shape;152;p30"/>
          <p:cNvSpPr txBox="1">
            <a:spLocks noGrp="1"/>
          </p:cNvSpPr>
          <p:nvPr>
            <p:ph type="sldNum" idx="12"/>
          </p:nvPr>
        </p:nvSpPr>
        <p:spPr>
          <a:xfrm>
            <a:off x="8472450" y="4765389"/>
            <a:ext cx="548700" cy="261900"/>
          </a:xfrm>
          <a:prstGeom prst="rect">
            <a:avLst/>
          </a:prstGeom>
        </p:spPr>
        <p:txBody>
          <a:bodyPr spcFirstLastPara="1" wrap="square" lIns="91425" tIns="91425" rIns="91425" bIns="91425" anchor="ctr" anchorCtr="0">
            <a:noAutofit/>
          </a:bodyPr>
          <a:lstStyle>
            <a:lvl1pPr lvl="0">
              <a:buNone/>
              <a:defRPr sz="600">
                <a:solidFill>
                  <a:srgbClr val="000000"/>
                </a:solidFill>
              </a:defRPr>
            </a:lvl1pPr>
            <a:lvl2pPr lvl="1">
              <a:buNone/>
              <a:defRPr sz="600">
                <a:solidFill>
                  <a:srgbClr val="000000"/>
                </a:solidFill>
              </a:defRPr>
            </a:lvl2pPr>
            <a:lvl3pPr lvl="2">
              <a:buNone/>
              <a:defRPr sz="600">
                <a:solidFill>
                  <a:srgbClr val="000000"/>
                </a:solidFill>
              </a:defRPr>
            </a:lvl3pPr>
            <a:lvl4pPr lvl="3">
              <a:buNone/>
              <a:defRPr sz="600">
                <a:solidFill>
                  <a:srgbClr val="000000"/>
                </a:solidFill>
              </a:defRPr>
            </a:lvl4pPr>
            <a:lvl5pPr lvl="4">
              <a:buNone/>
              <a:defRPr sz="600">
                <a:solidFill>
                  <a:srgbClr val="000000"/>
                </a:solidFill>
              </a:defRPr>
            </a:lvl5pPr>
            <a:lvl6pPr lvl="5">
              <a:buNone/>
              <a:defRPr sz="600">
                <a:solidFill>
                  <a:srgbClr val="000000"/>
                </a:solidFill>
              </a:defRPr>
            </a:lvl6pPr>
            <a:lvl7pPr lvl="6">
              <a:buNone/>
              <a:defRPr sz="600">
                <a:solidFill>
                  <a:srgbClr val="000000"/>
                </a:solidFill>
              </a:defRPr>
            </a:lvl7pPr>
            <a:lvl8pPr lvl="7">
              <a:buNone/>
              <a:defRPr sz="600">
                <a:solidFill>
                  <a:srgbClr val="000000"/>
                </a:solidFill>
              </a:defRPr>
            </a:lvl8pPr>
            <a:lvl9pPr lvl="8">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4 Items">
  <p:cSld name="CUSTOM_4">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668400" y="158192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2" name="Google Shape;22;p4"/>
          <p:cNvSpPr txBox="1">
            <a:spLocks noGrp="1"/>
          </p:cNvSpPr>
          <p:nvPr>
            <p:ph type="body" idx="2"/>
          </p:nvPr>
        </p:nvSpPr>
        <p:spPr>
          <a:xfrm>
            <a:off x="668400" y="210721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3" name="Google Shape;23;p4"/>
          <p:cNvSpPr txBox="1">
            <a:spLocks noGrp="1"/>
          </p:cNvSpPr>
          <p:nvPr>
            <p:ph type="body" idx="3"/>
          </p:nvPr>
        </p:nvSpPr>
        <p:spPr>
          <a:xfrm>
            <a:off x="668400" y="2627506"/>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4" name="Google Shape;24;p4"/>
          <p:cNvSpPr txBox="1">
            <a:spLocks noGrp="1"/>
          </p:cNvSpPr>
          <p:nvPr>
            <p:ph type="body" idx="4"/>
          </p:nvPr>
        </p:nvSpPr>
        <p:spPr>
          <a:xfrm>
            <a:off x="668400" y="3145640"/>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5" name="Google Shape;25;p4"/>
          <p:cNvSpPr>
            <a:spLocks noGrp="1"/>
          </p:cNvSpPr>
          <p:nvPr>
            <p:ph type="pic" idx="5"/>
          </p:nvPr>
        </p:nvSpPr>
        <p:spPr>
          <a:xfrm>
            <a:off x="4235100" y="4303925"/>
            <a:ext cx="673800" cy="839400"/>
          </a:xfrm>
          <a:prstGeom prst="rect">
            <a:avLst/>
          </a:prstGeom>
          <a:noFill/>
          <a:ln>
            <a:noFill/>
          </a:ln>
        </p:spPr>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57"/>
        <p:cNvGrpSpPr/>
        <p:nvPr/>
      </p:nvGrpSpPr>
      <p:grpSpPr>
        <a:xfrm>
          <a:off x="0" y="0"/>
          <a:ext cx="0" cy="0"/>
          <a:chOff x="0" y="0"/>
          <a:chExt cx="0" cy="0"/>
        </a:xfrm>
      </p:grpSpPr>
      <p:sp>
        <p:nvSpPr>
          <p:cNvPr id="158" name="Google Shape;15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159" name="Google Shape;159;p32"/>
          <p:cNvSpPr txBox="1">
            <a:spLocks noGrp="1"/>
          </p:cNvSpPr>
          <p:nvPr>
            <p:ph type="ctrTitle"/>
          </p:nvPr>
        </p:nvSpPr>
        <p:spPr>
          <a:xfrm>
            <a:off x="311700" y="331335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0" name="Google Shape;160;p32"/>
          <p:cNvSpPr txBox="1">
            <a:spLocks noGrp="1"/>
          </p:cNvSpPr>
          <p:nvPr>
            <p:ph type="subTitle" idx="1"/>
          </p:nvPr>
        </p:nvSpPr>
        <p:spPr>
          <a:xfrm>
            <a:off x="311700" y="389925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4000"/>
              <a:buFont typeface="Public Sans Thin"/>
              <a:buNone/>
              <a:defRPr sz="4000" b="0">
                <a:solidFill>
                  <a:schemeClr val="dk2"/>
                </a:solidFill>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1" name="Google Shape;161;p32"/>
          <p:cNvSpPr>
            <a:spLocks noGrp="1"/>
          </p:cNvSpPr>
          <p:nvPr>
            <p:ph type="pic" idx="2"/>
          </p:nvPr>
        </p:nvSpPr>
        <p:spPr>
          <a:xfrm>
            <a:off x="3227925" y="619632"/>
            <a:ext cx="2648400" cy="253320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Welcome">
  <p:cSld name="TITLE_1">
    <p:bg>
      <p:bgPr>
        <a:solidFill>
          <a:schemeClr val="dk1"/>
        </a:solidFill>
        <a:effectLst/>
      </p:bgPr>
    </p:bg>
    <p:spTree>
      <p:nvGrpSpPr>
        <p:cNvPr id="1" name="Shape 162"/>
        <p:cNvGrpSpPr/>
        <p:nvPr/>
      </p:nvGrpSpPr>
      <p:grpSpPr>
        <a:xfrm>
          <a:off x="0" y="0"/>
          <a:ext cx="0" cy="0"/>
          <a:chOff x="0" y="0"/>
          <a:chExt cx="0" cy="0"/>
        </a:xfrm>
      </p:grpSpPr>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4" name="Google Shape;164;p33"/>
          <p:cNvSpPr txBox="1">
            <a:spLocks noGrp="1"/>
          </p:cNvSpPr>
          <p:nvPr>
            <p:ph type="ctrTitle"/>
          </p:nvPr>
        </p:nvSpPr>
        <p:spPr>
          <a:xfrm>
            <a:off x="311700" y="113294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Public Sans"/>
              <a:buNone/>
              <a:defRPr sz="4000" b="1">
                <a:latin typeface="Public Sans"/>
                <a:ea typeface="Public Sans"/>
                <a:cs typeface="Public Sans"/>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5" name="Google Shape;165;p33"/>
          <p:cNvSpPr txBox="1">
            <a:spLocks noGrp="1"/>
          </p:cNvSpPr>
          <p:nvPr>
            <p:ph type="subTitle" idx="1"/>
          </p:nvPr>
        </p:nvSpPr>
        <p:spPr>
          <a:xfrm>
            <a:off x="311700" y="169973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4000"/>
              <a:buFont typeface="Public Sans Thin"/>
              <a:buNone/>
              <a:defRPr sz="4000" b="0">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33"/>
          <p:cNvSpPr>
            <a:spLocks noGrp="1"/>
          </p:cNvSpPr>
          <p:nvPr>
            <p:ph type="pic" idx="2"/>
          </p:nvPr>
        </p:nvSpPr>
        <p:spPr>
          <a:xfrm>
            <a:off x="3898200" y="3464650"/>
            <a:ext cx="1347600" cy="16788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genda: 4 Items">
  <p:cSld name="CUSTOM_4">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34"/>
          <p:cNvSpPr txBox="1">
            <a:spLocks noGrp="1"/>
          </p:cNvSpPr>
          <p:nvPr>
            <p:ph type="body" idx="1"/>
          </p:nvPr>
        </p:nvSpPr>
        <p:spPr>
          <a:xfrm>
            <a:off x="668400" y="158192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70" name="Google Shape;170;p34"/>
          <p:cNvSpPr txBox="1">
            <a:spLocks noGrp="1"/>
          </p:cNvSpPr>
          <p:nvPr>
            <p:ph type="body" idx="2"/>
          </p:nvPr>
        </p:nvSpPr>
        <p:spPr>
          <a:xfrm>
            <a:off x="668400" y="210721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71" name="Google Shape;171;p34"/>
          <p:cNvSpPr txBox="1">
            <a:spLocks noGrp="1"/>
          </p:cNvSpPr>
          <p:nvPr>
            <p:ph type="body" idx="3"/>
          </p:nvPr>
        </p:nvSpPr>
        <p:spPr>
          <a:xfrm>
            <a:off x="668400" y="2627506"/>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72" name="Google Shape;172;p34"/>
          <p:cNvSpPr txBox="1">
            <a:spLocks noGrp="1"/>
          </p:cNvSpPr>
          <p:nvPr>
            <p:ph type="body" idx="4"/>
          </p:nvPr>
        </p:nvSpPr>
        <p:spPr>
          <a:xfrm>
            <a:off x="668400" y="3145640"/>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73" name="Google Shape;173;p34"/>
          <p:cNvSpPr>
            <a:spLocks noGrp="1"/>
          </p:cNvSpPr>
          <p:nvPr>
            <p:ph type="pic" idx="5"/>
          </p:nvPr>
        </p:nvSpPr>
        <p:spPr>
          <a:xfrm>
            <a:off x="4235100" y="4303925"/>
            <a:ext cx="673800" cy="839400"/>
          </a:xfrm>
          <a:prstGeom prst="rect">
            <a:avLst/>
          </a:prstGeom>
          <a:noFill/>
          <a:ln>
            <a:noFill/>
          </a:ln>
        </p:spPr>
      </p:sp>
      <p:sp>
        <p:nvSpPr>
          <p:cNvPr id="174" name="Google Shape;17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CUSTOM_3">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Clr>
                <a:schemeClr val="lt2"/>
              </a:buClr>
              <a:buSzPts val="4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emo">
  <p:cSld name="CUSTOM_3_2">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Clr>
                <a:schemeClr val="lt1"/>
              </a:buClr>
              <a:buSzPts val="12000"/>
              <a:buFont typeface="Public Sans Thin"/>
              <a:buNone/>
              <a:defRPr sz="12000" b="0">
                <a:solidFill>
                  <a:schemeClr val="lt1"/>
                </a:solidFill>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 name="Google Shape;18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uest">
  <p:cSld name="CUSTOM_3_1">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lvl1pPr lvl="0" rtl="0">
              <a:lnSpc>
                <a:spcPct val="95000"/>
              </a:lnSpc>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37"/>
          <p:cNvSpPr txBox="1">
            <a:spLocks noGrp="1"/>
          </p:cNvSpPr>
          <p:nvPr>
            <p:ph type="subTitle" idx="1"/>
          </p:nvPr>
        </p:nvSpPr>
        <p:spPr>
          <a:xfrm>
            <a:off x="5016000" y="1362200"/>
            <a:ext cx="3860400" cy="1064700"/>
          </a:xfrm>
          <a:prstGeom prst="rect">
            <a:avLst/>
          </a:prstGeom>
        </p:spPr>
        <p:txBody>
          <a:bodyPr spcFirstLastPara="1" wrap="square" lIns="91425" tIns="91425" rIns="91425" bIns="91425" anchor="t" anchorCtr="0">
            <a:noAutofit/>
          </a:bodyPr>
          <a:lstStyle>
            <a:lvl1pPr lvl="0" algn="r" rtl="0">
              <a:lnSpc>
                <a:spcPct val="95000"/>
              </a:lnSpc>
              <a:spcBef>
                <a:spcPts val="0"/>
              </a:spcBef>
              <a:spcAft>
                <a:spcPts val="0"/>
              </a:spcAft>
              <a:buSzPts val="2800"/>
              <a:buNone/>
              <a:defRPr sz="28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84" name="Google Shape;184;p37"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185" name="Google Shape;18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Section">
  <p:cSld name="CUSTOM_3_1_1">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1362200"/>
            <a:ext cx="8555100" cy="10647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SzPts val="4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88" name="Google Shape;188;p38"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189" name="Google Shape;189;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ite Launch">
  <p:cSld name="CUSTOM">
    <p:spTree>
      <p:nvGrpSpPr>
        <p:cNvPr id="1" name="Shape 190"/>
        <p:cNvGrpSpPr/>
        <p:nvPr/>
      </p:nvGrpSpPr>
      <p:grpSpPr>
        <a:xfrm>
          <a:off x="0" y="0"/>
          <a:ext cx="0" cy="0"/>
          <a:chOff x="0" y="0"/>
          <a:chExt cx="0" cy="0"/>
        </a:xfrm>
      </p:grpSpPr>
      <p:sp>
        <p:nvSpPr>
          <p:cNvPr id="191" name="Google Shape;191;p39"/>
          <p:cNvSpPr txBox="1">
            <a:spLocks noGrp="1"/>
          </p:cNvSpPr>
          <p:nvPr>
            <p:ph type="title"/>
          </p:nvPr>
        </p:nvSpPr>
        <p:spPr>
          <a:xfrm>
            <a:off x="4376165" y="259294"/>
            <a:ext cx="4281600" cy="56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1600"/>
              <a:buFont typeface="Public Sans"/>
              <a:buNone/>
              <a:defRPr sz="1600">
                <a:solidFill>
                  <a:schemeClr val="lt2"/>
                </a:solidFill>
                <a:latin typeface="Public Sans"/>
                <a:ea typeface="Public Sans"/>
                <a:cs typeface="Public Sans"/>
                <a:sym typeface="Public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39"/>
          <p:cNvSpPr txBox="1">
            <a:spLocks noGrp="1"/>
          </p:cNvSpPr>
          <p:nvPr>
            <p:ph type="subTitle" idx="1"/>
          </p:nvPr>
        </p:nvSpPr>
        <p:spPr>
          <a:xfrm>
            <a:off x="461704" y="259294"/>
            <a:ext cx="3690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Public Sans ExtraBold"/>
              <a:buNone/>
              <a:defRPr sz="2000" b="0">
                <a:solidFill>
                  <a:schemeClr val="lt2"/>
                </a:solidFill>
                <a:latin typeface="Public Sans ExtraBold"/>
                <a:ea typeface="Public Sans ExtraBold"/>
                <a:cs typeface="Public Sans ExtraBold"/>
                <a:sym typeface="Public Sa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39"/>
          <p:cNvSpPr>
            <a:spLocks noGrp="1"/>
          </p:cNvSpPr>
          <p:nvPr>
            <p:ph type="pic" idx="2"/>
          </p:nvPr>
        </p:nvSpPr>
        <p:spPr>
          <a:xfrm>
            <a:off x="557275" y="895300"/>
            <a:ext cx="8029500" cy="4560600"/>
          </a:xfrm>
          <a:prstGeom prst="roundRect">
            <a:avLst>
              <a:gd name="adj" fmla="val 2153"/>
            </a:avLst>
          </a:prstGeom>
          <a:noFill/>
          <a:ln>
            <a:noFill/>
          </a:ln>
        </p:spPr>
      </p:sp>
      <p:sp>
        <p:nvSpPr>
          <p:cNvPr id="194" name="Google Shape;19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Up Image Right">
  <p:cSld name="CUSTOM_1">
    <p:spTree>
      <p:nvGrpSpPr>
        <p:cNvPr id="1" name="Shape 195"/>
        <p:cNvGrpSpPr/>
        <p:nvPr/>
      </p:nvGrpSpPr>
      <p:grpSpPr>
        <a:xfrm>
          <a:off x="0" y="0"/>
          <a:ext cx="0" cy="0"/>
          <a:chOff x="0" y="0"/>
          <a:chExt cx="0" cy="0"/>
        </a:xfrm>
      </p:grpSpPr>
      <p:sp>
        <p:nvSpPr>
          <p:cNvPr id="196" name="Google Shape;196;p40"/>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40"/>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198" name="Google Shape;198;p40"/>
          <p:cNvSpPr>
            <a:spLocks noGrp="1"/>
          </p:cNvSpPr>
          <p:nvPr>
            <p:ph type="pic" idx="2"/>
          </p:nvPr>
        </p:nvSpPr>
        <p:spPr>
          <a:xfrm>
            <a:off x="3996000" y="201"/>
            <a:ext cx="5148000" cy="51435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Up Code Right">
  <p:cSld name="CUSTOM_1_3">
    <p:spTree>
      <p:nvGrpSpPr>
        <p:cNvPr id="1" name="Shape 199"/>
        <p:cNvGrpSpPr/>
        <p:nvPr/>
      </p:nvGrpSpPr>
      <p:grpSpPr>
        <a:xfrm>
          <a:off x="0" y="0"/>
          <a:ext cx="0" cy="0"/>
          <a:chOff x="0" y="0"/>
          <a:chExt cx="0" cy="0"/>
        </a:xfrm>
      </p:grpSpPr>
      <p:sp>
        <p:nvSpPr>
          <p:cNvPr id="200" name="Google Shape;200;p41"/>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41"/>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202" name="Google Shape;202;p41"/>
          <p:cNvSpPr/>
          <p:nvPr/>
        </p:nvSpPr>
        <p:spPr>
          <a:xfrm>
            <a:off x="3990950" y="0"/>
            <a:ext cx="5143500" cy="515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41"/>
          <p:cNvSpPr txBox="1">
            <a:spLocks noGrp="1"/>
          </p:cNvSpPr>
          <p:nvPr>
            <p:ph type="body" idx="2"/>
          </p:nvPr>
        </p:nvSpPr>
        <p:spPr>
          <a:xfrm>
            <a:off x="4509900" y="391750"/>
            <a:ext cx="4046700" cy="4335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dk1"/>
              </a:buClr>
              <a:buSzPts val="1800"/>
              <a:buFont typeface="IBM Plex Mono Medium"/>
              <a:buChar char="●"/>
              <a:defRPr b="0">
                <a:solidFill>
                  <a:schemeClr val="dk1"/>
                </a:solidFill>
                <a:latin typeface="IBM Plex Mono Medium"/>
                <a:ea typeface="IBM Plex Mono Medium"/>
                <a:cs typeface="IBM Plex Mono Medium"/>
                <a:sym typeface="IBM Plex Mono Medium"/>
              </a:defRPr>
            </a:lvl1pPr>
            <a:lvl2pPr marL="914400" lvl="1"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2pPr>
            <a:lvl3pPr marL="1371600" lvl="2"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3pPr>
            <a:lvl4pPr marL="1828800" lvl="3"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4pPr>
            <a:lvl5pPr marL="2286000" lvl="4"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5pPr>
            <a:lvl6pPr marL="2743200" lvl="5"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6pPr>
            <a:lvl7pPr marL="3200400" lvl="6"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7pPr>
            <a:lvl8pPr marL="3657600" lvl="7"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8pPr>
            <a:lvl9pPr marL="4114800" lvl="8"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5 Items">
  <p:cSld name="CUSTOM_4_3">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668400" y="104852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0" name="Google Shape;30;p5"/>
          <p:cNvSpPr txBox="1">
            <a:spLocks noGrp="1"/>
          </p:cNvSpPr>
          <p:nvPr>
            <p:ph type="body" idx="2"/>
          </p:nvPr>
        </p:nvSpPr>
        <p:spPr>
          <a:xfrm>
            <a:off x="668400" y="157381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1" name="Google Shape;31;p5"/>
          <p:cNvSpPr txBox="1">
            <a:spLocks noGrp="1"/>
          </p:cNvSpPr>
          <p:nvPr>
            <p:ph type="body" idx="3"/>
          </p:nvPr>
        </p:nvSpPr>
        <p:spPr>
          <a:xfrm>
            <a:off x="668400" y="2094106"/>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2" name="Google Shape;32;p5"/>
          <p:cNvSpPr txBox="1">
            <a:spLocks noGrp="1"/>
          </p:cNvSpPr>
          <p:nvPr>
            <p:ph type="body" idx="4"/>
          </p:nvPr>
        </p:nvSpPr>
        <p:spPr>
          <a:xfrm>
            <a:off x="668400" y="2612240"/>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3" name="Google Shape;33;p5"/>
          <p:cNvSpPr>
            <a:spLocks noGrp="1"/>
          </p:cNvSpPr>
          <p:nvPr>
            <p:ph type="pic" idx="5"/>
          </p:nvPr>
        </p:nvSpPr>
        <p:spPr>
          <a:xfrm>
            <a:off x="4235100" y="4303925"/>
            <a:ext cx="673800" cy="839400"/>
          </a:xfrm>
          <a:prstGeom prst="rect">
            <a:avLst/>
          </a:prstGeom>
          <a:noFill/>
          <a:ln>
            <a:noFill/>
          </a:ln>
        </p:spPr>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5"/>
          <p:cNvSpPr txBox="1">
            <a:spLocks noGrp="1"/>
          </p:cNvSpPr>
          <p:nvPr>
            <p:ph type="body" idx="6"/>
          </p:nvPr>
        </p:nvSpPr>
        <p:spPr>
          <a:xfrm>
            <a:off x="668400" y="313966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Up Image Right: Top heading">
  <p:cSld name="CUSTOM_1_2">
    <p:spTree>
      <p:nvGrpSpPr>
        <p:cNvPr id="1" name="Shape 204"/>
        <p:cNvGrpSpPr/>
        <p:nvPr/>
      </p:nvGrpSpPr>
      <p:grpSpPr>
        <a:xfrm>
          <a:off x="0" y="0"/>
          <a:ext cx="0" cy="0"/>
          <a:chOff x="0" y="0"/>
          <a:chExt cx="0" cy="0"/>
        </a:xfrm>
      </p:grpSpPr>
      <p:sp>
        <p:nvSpPr>
          <p:cNvPr id="205" name="Google Shape;205;p42"/>
          <p:cNvSpPr txBox="1">
            <a:spLocks noGrp="1"/>
          </p:cNvSpPr>
          <p:nvPr>
            <p:ph type="title"/>
          </p:nvPr>
        </p:nvSpPr>
        <p:spPr>
          <a:xfrm>
            <a:off x="295250" y="496850"/>
            <a:ext cx="3592200" cy="659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6" name="Google Shape;206;p42"/>
          <p:cNvSpPr txBox="1">
            <a:spLocks noGrp="1"/>
          </p:cNvSpPr>
          <p:nvPr>
            <p:ph type="body" idx="1"/>
          </p:nvPr>
        </p:nvSpPr>
        <p:spPr>
          <a:xfrm>
            <a:off x="295250" y="1108375"/>
            <a:ext cx="3634800" cy="36186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207" name="Google Shape;207;p42"/>
          <p:cNvSpPr>
            <a:spLocks noGrp="1"/>
          </p:cNvSpPr>
          <p:nvPr>
            <p:ph type="pic" idx="2"/>
          </p:nvPr>
        </p:nvSpPr>
        <p:spPr>
          <a:xfrm>
            <a:off x="3996000" y="201"/>
            <a:ext cx="5148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Up Image: Heading only">
  <p:cSld name="CUSTOM_1_1">
    <p:spTree>
      <p:nvGrpSpPr>
        <p:cNvPr id="1" name="Shape 208"/>
        <p:cNvGrpSpPr/>
        <p:nvPr/>
      </p:nvGrpSpPr>
      <p:grpSpPr>
        <a:xfrm>
          <a:off x="0" y="0"/>
          <a:ext cx="0" cy="0"/>
          <a:chOff x="0" y="0"/>
          <a:chExt cx="0" cy="0"/>
        </a:xfrm>
      </p:grpSpPr>
      <p:sp>
        <p:nvSpPr>
          <p:cNvPr id="209" name="Google Shape;209;p43"/>
          <p:cNvSpPr txBox="1">
            <a:spLocks noGrp="1"/>
          </p:cNvSpPr>
          <p:nvPr>
            <p:ph type="title"/>
          </p:nvPr>
        </p:nvSpPr>
        <p:spPr>
          <a:xfrm>
            <a:off x="295250" y="1077950"/>
            <a:ext cx="3592200" cy="298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43"/>
          <p:cNvSpPr>
            <a:spLocks noGrp="1"/>
          </p:cNvSpPr>
          <p:nvPr>
            <p:ph type="pic" idx="2"/>
          </p:nvPr>
        </p:nvSpPr>
        <p:spPr>
          <a:xfrm>
            <a:off x="3996000" y="201"/>
            <a:ext cx="5148000" cy="51435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1"/>
        <p:cNvGrpSpPr/>
        <p:nvPr/>
      </p:nvGrpSpPr>
      <p:grpSpPr>
        <a:xfrm>
          <a:off x="0" y="0"/>
          <a:ext cx="0" cy="0"/>
          <a:chOff x="0" y="0"/>
          <a:chExt cx="0" cy="0"/>
        </a:xfrm>
      </p:grpSpPr>
      <p:sp>
        <p:nvSpPr>
          <p:cNvPr id="212" name="Google Shape;21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4" name="Google Shape;21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5"/>
        <p:cNvGrpSpPr/>
        <p:nvPr/>
      </p:nvGrpSpPr>
      <p:grpSpPr>
        <a:xfrm>
          <a:off x="0" y="0"/>
          <a:ext cx="0" cy="0"/>
          <a:chOff x="0" y="0"/>
          <a:chExt cx="0" cy="0"/>
        </a:xfrm>
      </p:grpSpPr>
      <p:sp>
        <p:nvSpPr>
          <p:cNvPr id="216" name="Google Shape;21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4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18" name="Google Shape;218;p4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19" name="Google Shape;21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0"/>
        <p:cNvGrpSpPr/>
        <p:nvPr/>
      </p:nvGrpSpPr>
      <p:grpSpPr>
        <a:xfrm>
          <a:off x="0" y="0"/>
          <a:ext cx="0" cy="0"/>
          <a:chOff x="0" y="0"/>
          <a:chExt cx="0" cy="0"/>
        </a:xfrm>
      </p:grpSpPr>
      <p:sp>
        <p:nvSpPr>
          <p:cNvPr id="221" name="Google Shape;2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amp;A">
  <p:cSld name="CUSTOM_5">
    <p:bg>
      <p:bgPr>
        <a:solidFill>
          <a:schemeClr val="dk2"/>
        </a:solidFill>
        <a:effectLst/>
      </p:bgPr>
    </p:bg>
    <p:spTree>
      <p:nvGrpSpPr>
        <p:cNvPr id="1" name="Shape 222"/>
        <p:cNvGrpSpPr/>
        <p:nvPr/>
      </p:nvGrpSpPr>
      <p:grpSpPr>
        <a:xfrm>
          <a:off x="0" y="0"/>
          <a:ext cx="0" cy="0"/>
          <a:chOff x="0" y="0"/>
          <a:chExt cx="0" cy="0"/>
        </a:xfrm>
      </p:grpSpPr>
      <p:sp>
        <p:nvSpPr>
          <p:cNvPr id="223" name="Google Shape;223;p47"/>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224" name="Google Shape;224;p47"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225" name="Google Shape;225;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dk1"/>
                </a:solidFill>
                <a:latin typeface="Public Sans Medium"/>
                <a:ea typeface="Public Sans Medium"/>
                <a:cs typeface="Public Sans Medium"/>
                <a:sym typeface="Public Sans Medium"/>
              </a:defRPr>
            </a:lvl1pPr>
            <a:lvl2pPr lvl="1" rtl="0">
              <a:buNone/>
              <a:defRPr>
                <a:solidFill>
                  <a:schemeClr val="dk1"/>
                </a:solidFill>
                <a:latin typeface="Public Sans Medium"/>
                <a:ea typeface="Public Sans Medium"/>
                <a:cs typeface="Public Sans Medium"/>
                <a:sym typeface="Public Sans Medium"/>
              </a:defRPr>
            </a:lvl2pPr>
            <a:lvl3pPr lvl="2" rtl="0">
              <a:buNone/>
              <a:defRPr>
                <a:solidFill>
                  <a:schemeClr val="dk1"/>
                </a:solidFill>
                <a:latin typeface="Public Sans Medium"/>
                <a:ea typeface="Public Sans Medium"/>
                <a:cs typeface="Public Sans Medium"/>
                <a:sym typeface="Public Sans Medium"/>
              </a:defRPr>
            </a:lvl3pPr>
            <a:lvl4pPr lvl="3" rtl="0">
              <a:buNone/>
              <a:defRPr>
                <a:solidFill>
                  <a:schemeClr val="dk1"/>
                </a:solidFill>
                <a:latin typeface="Public Sans Medium"/>
                <a:ea typeface="Public Sans Medium"/>
                <a:cs typeface="Public Sans Medium"/>
                <a:sym typeface="Public Sans Medium"/>
              </a:defRPr>
            </a:lvl4pPr>
            <a:lvl5pPr lvl="4" rtl="0">
              <a:buNone/>
              <a:defRPr>
                <a:solidFill>
                  <a:schemeClr val="dk1"/>
                </a:solidFill>
                <a:latin typeface="Public Sans Medium"/>
                <a:ea typeface="Public Sans Medium"/>
                <a:cs typeface="Public Sans Medium"/>
                <a:sym typeface="Public Sans Medium"/>
              </a:defRPr>
            </a:lvl5pPr>
            <a:lvl6pPr lvl="5" rtl="0">
              <a:buNone/>
              <a:defRPr>
                <a:solidFill>
                  <a:schemeClr val="dk1"/>
                </a:solidFill>
                <a:latin typeface="Public Sans Medium"/>
                <a:ea typeface="Public Sans Medium"/>
                <a:cs typeface="Public Sans Medium"/>
                <a:sym typeface="Public Sans Medium"/>
              </a:defRPr>
            </a:lvl6pPr>
            <a:lvl7pPr lvl="6" rtl="0">
              <a:buNone/>
              <a:defRPr>
                <a:solidFill>
                  <a:schemeClr val="dk1"/>
                </a:solidFill>
                <a:latin typeface="Public Sans Medium"/>
                <a:ea typeface="Public Sans Medium"/>
                <a:cs typeface="Public Sans Medium"/>
                <a:sym typeface="Public Sans Medium"/>
              </a:defRPr>
            </a:lvl7pPr>
            <a:lvl8pPr lvl="7" rtl="0">
              <a:buNone/>
              <a:defRPr>
                <a:solidFill>
                  <a:schemeClr val="dk1"/>
                </a:solidFill>
                <a:latin typeface="Public Sans Medium"/>
                <a:ea typeface="Public Sans Medium"/>
                <a:cs typeface="Public Sans Medium"/>
                <a:sym typeface="Public Sans Medium"/>
              </a:defRPr>
            </a:lvl8pPr>
            <a:lvl9pPr lvl="8" rtl="0">
              <a:buNone/>
              <a:defRPr>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1">
  <p:cSld name="CUSTOM_6">
    <p:spTree>
      <p:nvGrpSpPr>
        <p:cNvPr id="1" name="Shape 226"/>
        <p:cNvGrpSpPr/>
        <p:nvPr/>
      </p:nvGrpSpPr>
      <p:grpSpPr>
        <a:xfrm>
          <a:off x="0" y="0"/>
          <a:ext cx="0" cy="0"/>
          <a:chOff x="0" y="0"/>
          <a:chExt cx="0" cy="0"/>
        </a:xfrm>
      </p:grpSpPr>
      <p:cxnSp>
        <p:nvCxnSpPr>
          <p:cNvPr id="227" name="Google Shape;227;p48"/>
          <p:cNvCxnSpPr/>
          <p:nvPr/>
        </p:nvCxnSpPr>
        <p:spPr>
          <a:xfrm>
            <a:off x="683089" y="2514604"/>
            <a:ext cx="7655400" cy="0"/>
          </a:xfrm>
          <a:prstGeom prst="straightConnector1">
            <a:avLst/>
          </a:prstGeom>
          <a:noFill/>
          <a:ln w="9525" cap="flat" cmpd="sng">
            <a:solidFill>
              <a:srgbClr val="FFBE2E"/>
            </a:solidFill>
            <a:prstDash val="solid"/>
            <a:round/>
            <a:headEnd type="none" w="sm" len="sm"/>
            <a:tailEnd type="none" w="sm" len="sm"/>
          </a:ln>
        </p:spPr>
      </p:cxnSp>
      <p:cxnSp>
        <p:nvCxnSpPr>
          <p:cNvPr id="228" name="Google Shape;228;p48"/>
          <p:cNvCxnSpPr/>
          <p:nvPr/>
        </p:nvCxnSpPr>
        <p:spPr>
          <a:xfrm>
            <a:off x="683089" y="3167746"/>
            <a:ext cx="7655400" cy="0"/>
          </a:xfrm>
          <a:prstGeom prst="straightConnector1">
            <a:avLst/>
          </a:prstGeom>
          <a:noFill/>
          <a:ln w="9525" cap="flat" cmpd="sng">
            <a:solidFill>
              <a:srgbClr val="FFBE2E"/>
            </a:solidFill>
            <a:prstDash val="solid"/>
            <a:round/>
            <a:headEnd type="none" w="sm" len="sm"/>
            <a:tailEnd type="none" w="sm" len="sm"/>
          </a:ln>
        </p:spPr>
      </p:cxnSp>
      <p:cxnSp>
        <p:nvCxnSpPr>
          <p:cNvPr id="229" name="Google Shape;229;p48"/>
          <p:cNvCxnSpPr/>
          <p:nvPr/>
        </p:nvCxnSpPr>
        <p:spPr>
          <a:xfrm>
            <a:off x="683089" y="3799118"/>
            <a:ext cx="7655400" cy="0"/>
          </a:xfrm>
          <a:prstGeom prst="straightConnector1">
            <a:avLst/>
          </a:prstGeom>
          <a:noFill/>
          <a:ln w="9525" cap="flat" cmpd="sng">
            <a:solidFill>
              <a:srgbClr val="FFBE2E"/>
            </a:solidFill>
            <a:prstDash val="solid"/>
            <a:round/>
            <a:headEnd type="none" w="sm" len="sm"/>
            <a:tailEnd type="none" w="sm" len="sm"/>
          </a:ln>
        </p:spPr>
      </p:cxnSp>
      <p:cxnSp>
        <p:nvCxnSpPr>
          <p:cNvPr id="230" name="Google Shape;230;p48"/>
          <p:cNvCxnSpPr/>
          <p:nvPr/>
        </p:nvCxnSpPr>
        <p:spPr>
          <a:xfrm>
            <a:off x="683089" y="4408718"/>
            <a:ext cx="7655400" cy="0"/>
          </a:xfrm>
          <a:prstGeom prst="straightConnector1">
            <a:avLst/>
          </a:prstGeom>
          <a:noFill/>
          <a:ln w="9525" cap="flat" cmpd="sng">
            <a:solidFill>
              <a:srgbClr val="FFBE2E"/>
            </a:solidFill>
            <a:prstDash val="solid"/>
            <a:round/>
            <a:headEnd type="none" w="sm" len="sm"/>
            <a:tailEnd type="none" w="sm" len="sm"/>
          </a:ln>
        </p:spPr>
      </p:cxnSp>
      <p:sp>
        <p:nvSpPr>
          <p:cNvPr id="231" name="Google Shape;231;p48"/>
          <p:cNvSpPr txBox="1">
            <a:spLocks noGrp="1"/>
          </p:cNvSpPr>
          <p:nvPr>
            <p:ph type="title"/>
          </p:nvPr>
        </p:nvSpPr>
        <p:spPr>
          <a:xfrm>
            <a:off x="569203" y="40445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ublic Sans Thin"/>
              <a:buNone/>
              <a:defRPr sz="2400" b="0">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48"/>
          <p:cNvSpPr txBox="1">
            <a:spLocks noGrp="1"/>
          </p:cNvSpPr>
          <p:nvPr>
            <p:ph type="subTitle" idx="1"/>
          </p:nvPr>
        </p:nvSpPr>
        <p:spPr>
          <a:xfrm>
            <a:off x="537400" y="872275"/>
            <a:ext cx="8272200" cy="15336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SzPts val="4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48"/>
          <p:cNvSpPr txBox="1">
            <a:spLocks noGrp="1"/>
          </p:cNvSpPr>
          <p:nvPr>
            <p:ph type="body" idx="2"/>
          </p:nvPr>
        </p:nvSpPr>
        <p:spPr>
          <a:xfrm>
            <a:off x="1109800" y="2521297"/>
            <a:ext cx="7330500" cy="1988700"/>
          </a:xfrm>
          <a:prstGeom prst="rect">
            <a:avLst/>
          </a:prstGeom>
        </p:spPr>
        <p:txBody>
          <a:bodyPr spcFirstLastPara="1" wrap="square" lIns="91425" tIns="91425" rIns="91425" bIns="91425" anchor="t" anchorCtr="0">
            <a:noAutofit/>
          </a:bodyPr>
          <a:lstStyle>
            <a:lvl1pPr marL="457200" lvl="0" indent="-406400" rtl="0">
              <a:lnSpc>
                <a:spcPct val="110000"/>
              </a:lnSpc>
              <a:spcBef>
                <a:spcPts val="0"/>
              </a:spcBef>
              <a:spcAft>
                <a:spcPts val="0"/>
              </a:spcAft>
              <a:buClr>
                <a:schemeClr val="dk1"/>
              </a:buClr>
              <a:buSzPts val="2800"/>
              <a:buFont typeface="Public Sans Thin"/>
              <a:buChar char="●"/>
              <a:defRPr sz="2800" b="0">
                <a:solidFill>
                  <a:schemeClr val="dk2"/>
                </a:solidFill>
                <a:latin typeface="Public Sans Thin"/>
                <a:ea typeface="Public Sans Thin"/>
                <a:cs typeface="Public Sans Thin"/>
                <a:sym typeface="Public Sans Thin"/>
              </a:defRPr>
            </a:lvl1pPr>
            <a:lvl2pPr marL="914400" lvl="1" indent="-317500" rtl="0">
              <a:spcBef>
                <a:spcPts val="13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234" name="Google Shape;234;p48"/>
          <p:cNvPicPr preferRelativeResize="0"/>
          <p:nvPr/>
        </p:nvPicPr>
        <p:blipFill rotWithShape="1">
          <a:blip r:embed="rId2">
            <a:alphaModFix/>
          </a:blip>
          <a:srcRect/>
          <a:stretch/>
        </p:blipFill>
        <p:spPr>
          <a:xfrm>
            <a:off x="811121" y="2646250"/>
            <a:ext cx="387637" cy="387637"/>
          </a:xfrm>
          <a:prstGeom prst="rect">
            <a:avLst/>
          </a:prstGeom>
          <a:noFill/>
          <a:ln>
            <a:noFill/>
          </a:ln>
        </p:spPr>
      </p:pic>
      <p:pic>
        <p:nvPicPr>
          <p:cNvPr id="235" name="Google Shape;235;p48"/>
          <p:cNvPicPr preferRelativeResize="0"/>
          <p:nvPr/>
        </p:nvPicPr>
        <p:blipFill rotWithShape="1">
          <a:blip r:embed="rId3">
            <a:alphaModFix/>
          </a:blip>
          <a:srcRect/>
          <a:stretch/>
        </p:blipFill>
        <p:spPr>
          <a:xfrm>
            <a:off x="774204" y="3272477"/>
            <a:ext cx="424554" cy="415325"/>
          </a:xfrm>
          <a:prstGeom prst="rect">
            <a:avLst/>
          </a:prstGeom>
          <a:noFill/>
          <a:ln>
            <a:noFill/>
          </a:ln>
        </p:spPr>
      </p:pic>
      <p:pic>
        <p:nvPicPr>
          <p:cNvPr id="236" name="Google Shape;236;p48"/>
          <p:cNvPicPr preferRelativeResize="0"/>
          <p:nvPr/>
        </p:nvPicPr>
        <p:blipFill rotWithShape="1">
          <a:blip r:embed="rId4">
            <a:alphaModFix/>
          </a:blip>
          <a:srcRect/>
          <a:stretch/>
        </p:blipFill>
        <p:spPr>
          <a:xfrm>
            <a:off x="790279" y="3930215"/>
            <a:ext cx="396866" cy="369178"/>
          </a:xfrm>
          <a:prstGeom prst="rect">
            <a:avLst/>
          </a:prstGeom>
          <a:noFill/>
          <a:ln>
            <a:noFill/>
          </a:ln>
        </p:spPr>
      </p:pic>
      <p:sp>
        <p:nvSpPr>
          <p:cNvPr id="237" name="Google Shape;23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mple title and text">
  <p:cSld name="CUSTOM_4_2">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6"/>
          <p:cNvSpPr txBox="1">
            <a:spLocks noGrp="1"/>
          </p:cNvSpPr>
          <p:nvPr>
            <p:ph type="body" idx="1"/>
          </p:nvPr>
        </p:nvSpPr>
        <p:spPr>
          <a:xfrm>
            <a:off x="668400" y="1581925"/>
            <a:ext cx="7807200" cy="32931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list">
  <p:cSld name="CUSTOM_4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93192" y="310896"/>
            <a:ext cx="8262600" cy="95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7"/>
          <p:cNvSpPr txBox="1">
            <a:spLocks noGrp="1"/>
          </p:cNvSpPr>
          <p:nvPr>
            <p:ph type="body" idx="1"/>
          </p:nvPr>
        </p:nvSpPr>
        <p:spPr>
          <a:xfrm>
            <a:off x="633125" y="1420075"/>
            <a:ext cx="7842600" cy="2930400"/>
          </a:xfrm>
          <a:prstGeom prst="rect">
            <a:avLst/>
          </a:prstGeom>
        </p:spPr>
        <p:txBody>
          <a:bodyPr spcFirstLastPara="1" wrap="square" lIns="91425" tIns="91425" rIns="91425" bIns="91425" anchor="t" anchorCtr="0">
            <a:noAutofit/>
          </a:bodyPr>
          <a:lstStyle>
            <a:lvl1pPr marL="457200" lvl="0"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low: 3 items">
  <p:cSld name="CUSTOM_4_1_1">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390266" y="308875"/>
            <a:ext cx="8262600" cy="95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8"/>
          <p:cNvSpPr txBox="1">
            <a:spLocks noGrp="1"/>
          </p:cNvSpPr>
          <p:nvPr>
            <p:ph type="body" idx="1"/>
          </p:nvPr>
        </p:nvSpPr>
        <p:spPr>
          <a:xfrm>
            <a:off x="465950" y="1523350"/>
            <a:ext cx="2507700" cy="1209000"/>
          </a:xfrm>
          <a:prstGeom prst="rect">
            <a:avLst/>
          </a:prstGeom>
          <a:solidFill>
            <a:schemeClr val="dk2"/>
          </a:solidFill>
        </p:spPr>
        <p:txBody>
          <a:bodyPr spcFirstLastPara="1" wrap="square" lIns="91425" tIns="91425" rIns="91425" bIns="91425" anchor="ctr" anchorCtr="0">
            <a:noAutofit/>
          </a:bodyPr>
          <a:lstStyle>
            <a:lvl1pPr marL="457200" lvl="0"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47" name="Google Shape;47;p8"/>
          <p:cNvSpPr txBox="1">
            <a:spLocks noGrp="1"/>
          </p:cNvSpPr>
          <p:nvPr>
            <p:ph type="body" idx="2"/>
          </p:nvPr>
        </p:nvSpPr>
        <p:spPr>
          <a:xfrm>
            <a:off x="465950" y="2899843"/>
            <a:ext cx="2507700" cy="1209000"/>
          </a:xfrm>
          <a:prstGeom prst="rect">
            <a:avLst/>
          </a:prstGeom>
          <a:noFill/>
        </p:spPr>
        <p:txBody>
          <a:bodyPr spcFirstLastPara="1" wrap="square" lIns="91425" tIns="91425" rIns="91425" bIns="91425" anchor="t" anchorCtr="0">
            <a:noAutofit/>
          </a:bodyPr>
          <a:lstStyle>
            <a:lvl1pPr marL="457200" lvl="0" indent="-317500" rtl="0">
              <a:lnSpc>
                <a:spcPct val="95000"/>
              </a:lnSpc>
              <a:spcBef>
                <a:spcPts val="0"/>
              </a:spcBef>
              <a:spcAft>
                <a:spcPts val="0"/>
              </a:spcAft>
              <a:buSzPts val="1400"/>
              <a:buChar char="●"/>
              <a:defRPr sz="1400" b="0"/>
            </a:lvl1pPr>
            <a:lvl2pPr marL="914400" lvl="1" indent="-317500" rtl="0">
              <a:lnSpc>
                <a:spcPct val="95000"/>
              </a:lnSpc>
              <a:spcBef>
                <a:spcPts val="0"/>
              </a:spcBef>
              <a:spcAft>
                <a:spcPts val="0"/>
              </a:spcAft>
              <a:buSzPts val="1400"/>
              <a:buChar char="○"/>
              <a:defRPr b="0"/>
            </a:lvl2pPr>
            <a:lvl3pPr marL="1371600" lvl="2" indent="-317500" rtl="0">
              <a:lnSpc>
                <a:spcPct val="95000"/>
              </a:lnSpc>
              <a:spcBef>
                <a:spcPts val="0"/>
              </a:spcBef>
              <a:spcAft>
                <a:spcPts val="0"/>
              </a:spcAft>
              <a:buSzPts val="1400"/>
              <a:buChar char="■"/>
              <a:defRPr b="0"/>
            </a:lvl3pPr>
            <a:lvl4pPr marL="1828800" lvl="3" indent="-317500" rtl="0">
              <a:lnSpc>
                <a:spcPct val="95000"/>
              </a:lnSpc>
              <a:spcBef>
                <a:spcPts val="0"/>
              </a:spcBef>
              <a:spcAft>
                <a:spcPts val="0"/>
              </a:spcAft>
              <a:buSzPts val="1400"/>
              <a:buChar char="●"/>
              <a:defRPr b="0"/>
            </a:lvl4pPr>
            <a:lvl5pPr marL="2286000" lvl="4" indent="-317500" rtl="0">
              <a:lnSpc>
                <a:spcPct val="95000"/>
              </a:lnSpc>
              <a:spcBef>
                <a:spcPts val="0"/>
              </a:spcBef>
              <a:spcAft>
                <a:spcPts val="0"/>
              </a:spcAft>
              <a:buSzPts val="1400"/>
              <a:buChar char="○"/>
              <a:defRPr b="0"/>
            </a:lvl5pPr>
            <a:lvl6pPr marL="2743200" lvl="5" indent="-317500" rtl="0">
              <a:lnSpc>
                <a:spcPct val="95000"/>
              </a:lnSpc>
              <a:spcBef>
                <a:spcPts val="0"/>
              </a:spcBef>
              <a:spcAft>
                <a:spcPts val="0"/>
              </a:spcAft>
              <a:buSzPts val="1400"/>
              <a:buChar char="■"/>
              <a:defRPr b="0"/>
            </a:lvl6pPr>
            <a:lvl7pPr marL="3200400" lvl="6" indent="-317500" rtl="0">
              <a:lnSpc>
                <a:spcPct val="95000"/>
              </a:lnSpc>
              <a:spcBef>
                <a:spcPts val="0"/>
              </a:spcBef>
              <a:spcAft>
                <a:spcPts val="0"/>
              </a:spcAft>
              <a:buSzPts val="1400"/>
              <a:buChar char="●"/>
              <a:defRPr b="0"/>
            </a:lvl7pPr>
            <a:lvl8pPr marL="3657600" lvl="7" indent="-317500" rtl="0">
              <a:lnSpc>
                <a:spcPct val="95000"/>
              </a:lnSpc>
              <a:spcBef>
                <a:spcPts val="0"/>
              </a:spcBef>
              <a:spcAft>
                <a:spcPts val="0"/>
              </a:spcAft>
              <a:buSzPts val="1400"/>
              <a:buChar char="○"/>
              <a:defRPr b="0"/>
            </a:lvl8pPr>
            <a:lvl9pPr marL="4114800" lvl="8" indent="-317500" rtl="0">
              <a:lnSpc>
                <a:spcPct val="95000"/>
              </a:lnSpc>
              <a:spcBef>
                <a:spcPts val="0"/>
              </a:spcBef>
              <a:spcAft>
                <a:spcPts val="0"/>
              </a:spcAft>
              <a:buSzPts val="1400"/>
              <a:buChar char="■"/>
              <a:defRPr b="0"/>
            </a:lvl9pPr>
          </a:lstStyle>
          <a:p>
            <a:endParaRPr/>
          </a:p>
        </p:txBody>
      </p:sp>
      <p:pic>
        <p:nvPicPr>
          <p:cNvPr id="48" name="Google Shape;48;p8" title="Forward arrow"/>
          <p:cNvPicPr preferRelativeResize="0"/>
          <p:nvPr/>
        </p:nvPicPr>
        <p:blipFill>
          <a:blip r:embed="rId2">
            <a:alphaModFix/>
          </a:blip>
          <a:stretch>
            <a:fillRect/>
          </a:stretch>
        </p:blipFill>
        <p:spPr>
          <a:xfrm>
            <a:off x="3064646" y="2008213"/>
            <a:ext cx="212675" cy="212675"/>
          </a:xfrm>
          <a:prstGeom prst="rect">
            <a:avLst/>
          </a:prstGeom>
          <a:noFill/>
          <a:ln>
            <a:noFill/>
          </a:ln>
        </p:spPr>
      </p:pic>
      <p:sp>
        <p:nvSpPr>
          <p:cNvPr id="49" name="Google Shape;49;p8"/>
          <p:cNvSpPr txBox="1">
            <a:spLocks noGrp="1"/>
          </p:cNvSpPr>
          <p:nvPr>
            <p:ph type="body" idx="3"/>
          </p:nvPr>
        </p:nvSpPr>
        <p:spPr>
          <a:xfrm>
            <a:off x="3343457" y="1523350"/>
            <a:ext cx="2507700" cy="1209000"/>
          </a:xfrm>
          <a:prstGeom prst="rect">
            <a:avLst/>
          </a:prstGeom>
          <a:solidFill>
            <a:schemeClr val="dk2"/>
          </a:solidFill>
        </p:spPr>
        <p:txBody>
          <a:bodyPr spcFirstLastPara="1" wrap="square" lIns="91425" tIns="91425" rIns="91425" bIns="91425" anchor="ctr" anchorCtr="0">
            <a:noAutofit/>
          </a:bodyPr>
          <a:lstStyle>
            <a:lvl1pPr marL="457200" lvl="0"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50" name="Google Shape;50;p8"/>
          <p:cNvSpPr txBox="1">
            <a:spLocks noGrp="1"/>
          </p:cNvSpPr>
          <p:nvPr>
            <p:ph type="body" idx="4"/>
          </p:nvPr>
        </p:nvSpPr>
        <p:spPr>
          <a:xfrm>
            <a:off x="3343450" y="2899843"/>
            <a:ext cx="2507700" cy="1209000"/>
          </a:xfrm>
          <a:prstGeom prst="rect">
            <a:avLst/>
          </a:prstGeom>
          <a:noFill/>
        </p:spPr>
        <p:txBody>
          <a:bodyPr spcFirstLastPara="1" wrap="square" lIns="91425" tIns="91425" rIns="91425" bIns="91425" anchor="t" anchorCtr="0">
            <a:noAutofit/>
          </a:bodyPr>
          <a:lstStyle>
            <a:lvl1pPr marL="457200" lvl="0" indent="-317500" rtl="0">
              <a:lnSpc>
                <a:spcPct val="95000"/>
              </a:lnSpc>
              <a:spcBef>
                <a:spcPts val="0"/>
              </a:spcBef>
              <a:spcAft>
                <a:spcPts val="0"/>
              </a:spcAft>
              <a:buSzPts val="1400"/>
              <a:buChar char="●"/>
              <a:defRPr sz="1400" b="0"/>
            </a:lvl1pPr>
            <a:lvl2pPr marL="914400" lvl="1" indent="-317500" rtl="0">
              <a:lnSpc>
                <a:spcPct val="95000"/>
              </a:lnSpc>
              <a:spcBef>
                <a:spcPts val="0"/>
              </a:spcBef>
              <a:spcAft>
                <a:spcPts val="0"/>
              </a:spcAft>
              <a:buSzPts val="1400"/>
              <a:buChar char="○"/>
              <a:defRPr b="0"/>
            </a:lvl2pPr>
            <a:lvl3pPr marL="1371600" lvl="2" indent="-317500" rtl="0">
              <a:lnSpc>
                <a:spcPct val="95000"/>
              </a:lnSpc>
              <a:spcBef>
                <a:spcPts val="0"/>
              </a:spcBef>
              <a:spcAft>
                <a:spcPts val="0"/>
              </a:spcAft>
              <a:buSzPts val="1400"/>
              <a:buChar char="■"/>
              <a:defRPr b="0"/>
            </a:lvl3pPr>
            <a:lvl4pPr marL="1828800" lvl="3" indent="-317500" rtl="0">
              <a:lnSpc>
                <a:spcPct val="95000"/>
              </a:lnSpc>
              <a:spcBef>
                <a:spcPts val="0"/>
              </a:spcBef>
              <a:spcAft>
                <a:spcPts val="0"/>
              </a:spcAft>
              <a:buSzPts val="1400"/>
              <a:buChar char="●"/>
              <a:defRPr b="0"/>
            </a:lvl4pPr>
            <a:lvl5pPr marL="2286000" lvl="4" indent="-317500" rtl="0">
              <a:lnSpc>
                <a:spcPct val="95000"/>
              </a:lnSpc>
              <a:spcBef>
                <a:spcPts val="0"/>
              </a:spcBef>
              <a:spcAft>
                <a:spcPts val="0"/>
              </a:spcAft>
              <a:buSzPts val="1400"/>
              <a:buChar char="○"/>
              <a:defRPr b="0"/>
            </a:lvl5pPr>
            <a:lvl6pPr marL="2743200" lvl="5" indent="-317500" rtl="0">
              <a:lnSpc>
                <a:spcPct val="95000"/>
              </a:lnSpc>
              <a:spcBef>
                <a:spcPts val="0"/>
              </a:spcBef>
              <a:spcAft>
                <a:spcPts val="0"/>
              </a:spcAft>
              <a:buSzPts val="1400"/>
              <a:buChar char="■"/>
              <a:defRPr b="0"/>
            </a:lvl6pPr>
            <a:lvl7pPr marL="3200400" lvl="6" indent="-317500" rtl="0">
              <a:lnSpc>
                <a:spcPct val="95000"/>
              </a:lnSpc>
              <a:spcBef>
                <a:spcPts val="0"/>
              </a:spcBef>
              <a:spcAft>
                <a:spcPts val="0"/>
              </a:spcAft>
              <a:buSzPts val="1400"/>
              <a:buChar char="●"/>
              <a:defRPr b="0"/>
            </a:lvl7pPr>
            <a:lvl8pPr marL="3657600" lvl="7" indent="-317500" rtl="0">
              <a:lnSpc>
                <a:spcPct val="95000"/>
              </a:lnSpc>
              <a:spcBef>
                <a:spcPts val="0"/>
              </a:spcBef>
              <a:spcAft>
                <a:spcPts val="0"/>
              </a:spcAft>
              <a:buSzPts val="1400"/>
              <a:buChar char="○"/>
              <a:defRPr b="0"/>
            </a:lvl8pPr>
            <a:lvl9pPr marL="4114800" lvl="8" indent="-317500" rtl="0">
              <a:lnSpc>
                <a:spcPct val="95000"/>
              </a:lnSpc>
              <a:spcBef>
                <a:spcPts val="0"/>
              </a:spcBef>
              <a:spcAft>
                <a:spcPts val="0"/>
              </a:spcAft>
              <a:buSzPts val="1400"/>
              <a:buChar char="■"/>
              <a:defRPr b="0"/>
            </a:lvl9pPr>
          </a:lstStyle>
          <a:p>
            <a:endParaRPr/>
          </a:p>
        </p:txBody>
      </p:sp>
      <p:pic>
        <p:nvPicPr>
          <p:cNvPr id="51" name="Google Shape;51;p8" title="Forward arrow"/>
          <p:cNvPicPr preferRelativeResize="0"/>
          <p:nvPr/>
        </p:nvPicPr>
        <p:blipFill>
          <a:blip r:embed="rId2">
            <a:alphaModFix/>
          </a:blip>
          <a:stretch>
            <a:fillRect/>
          </a:stretch>
        </p:blipFill>
        <p:spPr>
          <a:xfrm>
            <a:off x="5938921" y="2008213"/>
            <a:ext cx="212675" cy="212675"/>
          </a:xfrm>
          <a:prstGeom prst="rect">
            <a:avLst/>
          </a:prstGeom>
          <a:noFill/>
          <a:ln>
            <a:noFill/>
          </a:ln>
        </p:spPr>
      </p:pic>
      <p:sp>
        <p:nvSpPr>
          <p:cNvPr id="52" name="Google Shape;52;p8"/>
          <p:cNvSpPr txBox="1">
            <a:spLocks noGrp="1"/>
          </p:cNvSpPr>
          <p:nvPr>
            <p:ph type="body" idx="5"/>
          </p:nvPr>
        </p:nvSpPr>
        <p:spPr>
          <a:xfrm>
            <a:off x="6220964" y="1523350"/>
            <a:ext cx="2507700" cy="1209000"/>
          </a:xfrm>
          <a:prstGeom prst="rect">
            <a:avLst/>
          </a:prstGeom>
          <a:solidFill>
            <a:schemeClr val="dk2"/>
          </a:solidFill>
        </p:spPr>
        <p:txBody>
          <a:bodyPr spcFirstLastPara="1" wrap="square" lIns="91425" tIns="91425" rIns="91425" bIns="91425" anchor="ctr" anchorCtr="0">
            <a:noAutofit/>
          </a:bodyPr>
          <a:lstStyle>
            <a:lvl1pPr marL="457200" lvl="0"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53" name="Google Shape;53;p8"/>
          <p:cNvSpPr txBox="1">
            <a:spLocks noGrp="1"/>
          </p:cNvSpPr>
          <p:nvPr>
            <p:ph type="body" idx="6"/>
          </p:nvPr>
        </p:nvSpPr>
        <p:spPr>
          <a:xfrm>
            <a:off x="6220950" y="2899843"/>
            <a:ext cx="2507700" cy="1209000"/>
          </a:xfrm>
          <a:prstGeom prst="rect">
            <a:avLst/>
          </a:prstGeom>
          <a:noFill/>
        </p:spPr>
        <p:txBody>
          <a:bodyPr spcFirstLastPara="1" wrap="square" lIns="91425" tIns="91425" rIns="91425" bIns="91425" anchor="t" anchorCtr="0">
            <a:noAutofit/>
          </a:bodyPr>
          <a:lstStyle>
            <a:lvl1pPr marL="457200" lvl="0" indent="-317500" rtl="0">
              <a:lnSpc>
                <a:spcPct val="95000"/>
              </a:lnSpc>
              <a:spcBef>
                <a:spcPts val="0"/>
              </a:spcBef>
              <a:spcAft>
                <a:spcPts val="0"/>
              </a:spcAft>
              <a:buSzPts val="1400"/>
              <a:buChar char="●"/>
              <a:defRPr sz="1400" b="0"/>
            </a:lvl1pPr>
            <a:lvl2pPr marL="914400" lvl="1" indent="-317500" rtl="0">
              <a:lnSpc>
                <a:spcPct val="95000"/>
              </a:lnSpc>
              <a:spcBef>
                <a:spcPts val="0"/>
              </a:spcBef>
              <a:spcAft>
                <a:spcPts val="0"/>
              </a:spcAft>
              <a:buSzPts val="1400"/>
              <a:buChar char="○"/>
              <a:defRPr b="0"/>
            </a:lvl2pPr>
            <a:lvl3pPr marL="1371600" lvl="2" indent="-317500" rtl="0">
              <a:lnSpc>
                <a:spcPct val="95000"/>
              </a:lnSpc>
              <a:spcBef>
                <a:spcPts val="0"/>
              </a:spcBef>
              <a:spcAft>
                <a:spcPts val="0"/>
              </a:spcAft>
              <a:buSzPts val="1400"/>
              <a:buChar char="■"/>
              <a:defRPr b="0"/>
            </a:lvl3pPr>
            <a:lvl4pPr marL="1828800" lvl="3" indent="-317500" rtl="0">
              <a:lnSpc>
                <a:spcPct val="95000"/>
              </a:lnSpc>
              <a:spcBef>
                <a:spcPts val="0"/>
              </a:spcBef>
              <a:spcAft>
                <a:spcPts val="0"/>
              </a:spcAft>
              <a:buSzPts val="1400"/>
              <a:buChar char="●"/>
              <a:defRPr b="0"/>
            </a:lvl4pPr>
            <a:lvl5pPr marL="2286000" lvl="4" indent="-317500" rtl="0">
              <a:lnSpc>
                <a:spcPct val="95000"/>
              </a:lnSpc>
              <a:spcBef>
                <a:spcPts val="0"/>
              </a:spcBef>
              <a:spcAft>
                <a:spcPts val="0"/>
              </a:spcAft>
              <a:buSzPts val="1400"/>
              <a:buChar char="○"/>
              <a:defRPr b="0"/>
            </a:lvl5pPr>
            <a:lvl6pPr marL="2743200" lvl="5" indent="-317500" rtl="0">
              <a:lnSpc>
                <a:spcPct val="95000"/>
              </a:lnSpc>
              <a:spcBef>
                <a:spcPts val="0"/>
              </a:spcBef>
              <a:spcAft>
                <a:spcPts val="0"/>
              </a:spcAft>
              <a:buSzPts val="1400"/>
              <a:buChar char="■"/>
              <a:defRPr b="0"/>
            </a:lvl6pPr>
            <a:lvl7pPr marL="3200400" lvl="6" indent="-317500" rtl="0">
              <a:lnSpc>
                <a:spcPct val="95000"/>
              </a:lnSpc>
              <a:spcBef>
                <a:spcPts val="0"/>
              </a:spcBef>
              <a:spcAft>
                <a:spcPts val="0"/>
              </a:spcAft>
              <a:buSzPts val="1400"/>
              <a:buChar char="●"/>
              <a:defRPr b="0"/>
            </a:lvl7pPr>
            <a:lvl8pPr marL="3657600" lvl="7" indent="-317500" rtl="0">
              <a:lnSpc>
                <a:spcPct val="95000"/>
              </a:lnSpc>
              <a:spcBef>
                <a:spcPts val="0"/>
              </a:spcBef>
              <a:spcAft>
                <a:spcPts val="0"/>
              </a:spcAft>
              <a:buSzPts val="1400"/>
              <a:buChar char="○"/>
              <a:defRPr b="0"/>
            </a:lvl8pPr>
            <a:lvl9pPr marL="4114800" lvl="8" indent="-317500" rtl="0">
              <a:lnSpc>
                <a:spcPct val="95000"/>
              </a:lnSpc>
              <a:spcBef>
                <a:spcPts val="0"/>
              </a:spcBef>
              <a:spcAft>
                <a:spcPts val="0"/>
              </a:spcAft>
              <a:buSzPts val="1400"/>
              <a:buChar char="■"/>
              <a:defRPr b="0"/>
            </a:lvl9pPr>
          </a:lstStyle>
          <a:p>
            <a:endParaRPr/>
          </a:p>
        </p:txBody>
      </p:sp>
      <p:sp>
        <p:nvSpPr>
          <p:cNvPr id="54" name="Google Shape;5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CUSTOM_3">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a:lnSpc>
                <a:spcPct val="95000"/>
              </a:lnSpc>
              <a:spcBef>
                <a:spcPts val="0"/>
              </a:spcBef>
              <a:spcAft>
                <a:spcPts val="0"/>
              </a:spcAft>
              <a:buClr>
                <a:schemeClr val="lt2"/>
              </a:buClr>
              <a:buSzPts val="4000"/>
              <a:buNone/>
              <a:defRPr sz="40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7" name="Google Shape;5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emo">
  <p:cSld name="CUSTOM_3_2">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Clr>
                <a:schemeClr val="lt1"/>
              </a:buClr>
              <a:buSzPts val="12000"/>
              <a:buFont typeface="Public Sans Thin"/>
              <a:buNone/>
              <a:defRPr sz="12000" b="0">
                <a:solidFill>
                  <a:schemeClr val="lt1"/>
                </a:solidFill>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Public Sans ExtraBold"/>
              <a:buNone/>
              <a:defRPr sz="2800">
                <a:solidFill>
                  <a:schemeClr val="dk2"/>
                </a:solidFill>
                <a:latin typeface="Public Sans ExtraBold"/>
                <a:ea typeface="Public Sans ExtraBold"/>
                <a:cs typeface="Public Sans ExtraBold"/>
                <a:sym typeface="Public Sa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Public Sans"/>
              <a:buChar char="●"/>
              <a:defRPr sz="1800" b="1">
                <a:solidFill>
                  <a:schemeClr val="lt1"/>
                </a:solidFill>
                <a:latin typeface="Public Sans"/>
                <a:ea typeface="Public Sans"/>
                <a:cs typeface="Public Sans"/>
                <a:sym typeface="Public Sans"/>
              </a:defRPr>
            </a:lvl1pPr>
            <a:lvl2pPr marL="914400" lvl="1"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2pPr>
            <a:lvl3pPr marL="1371600" lvl="2"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3pPr>
            <a:lvl4pPr marL="1828800" lvl="3"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4pPr>
            <a:lvl5pPr marL="2286000" lvl="4"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5pPr>
            <a:lvl6pPr marL="2743200" lvl="5"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6pPr>
            <a:lvl7pPr marL="3200400" lvl="6"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7pPr>
            <a:lvl8pPr marL="3657600" lvl="7"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8pPr>
            <a:lvl9pPr marL="4114800" lvl="8"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Public Sans ExtraBold"/>
              <a:buNone/>
              <a:defRPr sz="2800">
                <a:solidFill>
                  <a:schemeClr val="dk2"/>
                </a:solidFill>
                <a:latin typeface="Public Sans ExtraBold"/>
                <a:ea typeface="Public Sans ExtraBold"/>
                <a:cs typeface="Public Sans ExtraBold"/>
                <a:sym typeface="Public Sans Extra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55" name="Google Shape;155;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Public Sans"/>
              <a:buChar char="●"/>
              <a:defRPr sz="1800" b="1">
                <a:solidFill>
                  <a:schemeClr val="lt1"/>
                </a:solidFill>
                <a:latin typeface="Public Sans"/>
                <a:ea typeface="Public Sans"/>
                <a:cs typeface="Public Sans"/>
                <a:sym typeface="Public Sans"/>
              </a:defRPr>
            </a:lvl1pPr>
            <a:lvl2pPr marL="914400" lvl="1"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2pPr>
            <a:lvl3pPr marL="1371600" lvl="2"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3pPr>
            <a:lvl4pPr marL="1828800" lvl="3"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4pPr>
            <a:lvl5pPr marL="2286000" lvl="4"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5pPr>
            <a:lvl6pPr marL="2743200" lvl="5"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6pPr>
            <a:lvl7pPr marL="3200400" lvl="6"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7pPr>
            <a:lvl8pPr marL="3657600" lvl="7"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8pPr>
            <a:lvl9pPr marL="4114800" lvl="8"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9pPr>
          </a:lstStyle>
          <a:p>
            <a:endParaRPr/>
          </a:p>
        </p:txBody>
      </p:sp>
      <p:sp>
        <p:nvSpPr>
          <p:cNvPr id="156" name="Google Shape;15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defRPr>
            </a:lvl1pPr>
            <a:lvl2pPr lvl="1" algn="r" rtl="0">
              <a:buNone/>
              <a:defRPr sz="1000">
                <a:solidFill>
                  <a:schemeClr val="lt1"/>
                </a:solidFill>
              </a:defRPr>
            </a:lvl2pPr>
            <a:lvl3pPr lvl="2" algn="r" rtl="0">
              <a:buNone/>
              <a:defRPr sz="1000">
                <a:solidFill>
                  <a:schemeClr val="lt1"/>
                </a:solidFill>
              </a:defRPr>
            </a:lvl3pPr>
            <a:lvl4pPr lvl="3" algn="r" rtl="0">
              <a:buNone/>
              <a:defRPr sz="1000">
                <a:solidFill>
                  <a:schemeClr val="lt1"/>
                </a:solidFill>
              </a:defRPr>
            </a:lvl4pPr>
            <a:lvl5pPr lvl="4" algn="r" rtl="0">
              <a:buNone/>
              <a:defRPr sz="1000">
                <a:solidFill>
                  <a:schemeClr val="lt1"/>
                </a:solidFill>
              </a:defRPr>
            </a:lvl5pPr>
            <a:lvl6pPr lvl="5" algn="r" rtl="0">
              <a:buNone/>
              <a:defRPr sz="1000">
                <a:solidFill>
                  <a:schemeClr val="lt1"/>
                </a:solidFill>
              </a:defRPr>
            </a:lvl6pPr>
            <a:lvl7pPr lvl="6" algn="r" rtl="0">
              <a:buNone/>
              <a:defRPr sz="1000">
                <a:solidFill>
                  <a:schemeClr val="lt1"/>
                </a:solidFill>
              </a:defRPr>
            </a:lvl7pPr>
            <a:lvl8pPr lvl="7" algn="r" rtl="0">
              <a:buNone/>
              <a:defRPr sz="1000">
                <a:solidFill>
                  <a:schemeClr val="lt1"/>
                </a:solidFill>
              </a:defRPr>
            </a:lvl8pPr>
            <a:lvl9pPr lvl="8" algn="r" rtl="0">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9"/>
          <p:cNvSpPr txBox="1">
            <a:spLocks noGrp="1"/>
          </p:cNvSpPr>
          <p:nvPr>
            <p:ph type="ctrTitle"/>
          </p:nvPr>
        </p:nvSpPr>
        <p:spPr>
          <a:xfrm>
            <a:off x="311700" y="331335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Public Sans ExtraBold"/>
                <a:ea typeface="Public Sans ExtraBold"/>
                <a:cs typeface="Public Sans ExtraBold"/>
                <a:sym typeface="Public Sans ExtraBold"/>
              </a:rPr>
              <a:t>USWDS Monthly Call</a:t>
            </a:r>
            <a:endParaRPr b="0" dirty="0">
              <a:latin typeface="Public Sans ExtraBold"/>
              <a:ea typeface="Public Sans ExtraBold"/>
              <a:cs typeface="Public Sans ExtraBold"/>
              <a:sym typeface="Public Sans ExtraBold"/>
            </a:endParaRPr>
          </a:p>
        </p:txBody>
      </p:sp>
      <p:sp>
        <p:nvSpPr>
          <p:cNvPr id="243" name="Google Shape;243;p49"/>
          <p:cNvSpPr txBox="1">
            <a:spLocks noGrp="1"/>
          </p:cNvSpPr>
          <p:nvPr>
            <p:ph type="subTitle" idx="1"/>
          </p:nvPr>
        </p:nvSpPr>
        <p:spPr>
          <a:xfrm>
            <a:off x="311575" y="38992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October 2024</a:t>
            </a:r>
            <a:endParaRPr/>
          </a:p>
        </p:txBody>
      </p:sp>
      <p:pic>
        <p:nvPicPr>
          <p:cNvPr id="244" name="Google Shape;244;p49" descr="USWDS logo: Five triangles forming a pentagon"/>
          <p:cNvPicPr preferRelativeResize="0">
            <a:picLocks noGrp="1"/>
          </p:cNvPicPr>
          <p:nvPr>
            <p:ph type="pic" idx="2"/>
          </p:nvPr>
        </p:nvPicPr>
        <p:blipFill rotWithShape="1">
          <a:blip r:embed="rId3">
            <a:alphaModFix/>
          </a:blip>
          <a:srcRect l="465" r="455"/>
          <a:stretch/>
        </p:blipFill>
        <p:spPr>
          <a:xfrm>
            <a:off x="3227925" y="619632"/>
            <a:ext cx="2648400" cy="2533200"/>
          </a:xfrm>
          <a:prstGeom prst="rect">
            <a:avLst/>
          </a:prstGeom>
        </p:spPr>
      </p:pic>
      <p:sp>
        <p:nvSpPr>
          <p:cNvPr id="245" name="Google Shape;245;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100"/>
                                        <p:tgtEl>
                                          <p:spTgt spid="244"/>
                                        </p:tgtEl>
                                      </p:cBhvr>
                                    </p:animEffect>
                                    <p:set>
                                      <p:cBhvr>
                                        <p:cTn id="7" dur="1" fill="hold">
                                          <p:stCondLst>
                                            <p:cond delay="1100"/>
                                          </p:stCondLst>
                                        </p:cTn>
                                        <p:tgtEl>
                                          <p:spTgt spid="2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8"/>
          <p:cNvSpPr txBox="1">
            <a:spLocks noGrp="1"/>
          </p:cNvSpPr>
          <p:nvPr>
            <p:ph type="title"/>
          </p:nvPr>
        </p:nvSpPr>
        <p:spPr>
          <a:xfrm>
            <a:off x="533157" y="445025"/>
            <a:ext cx="819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On-deck for November release:</a:t>
            </a:r>
            <a:endParaRPr sz="1600" dirty="0">
              <a:solidFill>
                <a:schemeClr val="accent1"/>
              </a:solidFill>
              <a:latin typeface="IBM Plex Mono"/>
              <a:ea typeface="IBM Plex Mono"/>
              <a:cs typeface="IBM Plex Mono"/>
              <a:sym typeface="IBM Plex Mono"/>
            </a:endParaRPr>
          </a:p>
        </p:txBody>
      </p:sp>
      <p:sp>
        <p:nvSpPr>
          <p:cNvPr id="310" name="Google Shape;310;p58"/>
          <p:cNvSpPr txBox="1">
            <a:spLocks noGrp="1"/>
          </p:cNvSpPr>
          <p:nvPr>
            <p:ph type="body" idx="1"/>
          </p:nvPr>
        </p:nvSpPr>
        <p:spPr>
          <a:xfrm>
            <a:off x="83100" y="1273375"/>
            <a:ext cx="8415300" cy="314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a:t>A fix for an inconsistency in the internal JavaScript for Modal</a:t>
            </a:r>
            <a:endParaRPr sz="2400"/>
          </a:p>
          <a:p>
            <a:pPr marL="457200" lvl="0" indent="-381000" algn="l" rtl="0">
              <a:spcBef>
                <a:spcPts val="1000"/>
              </a:spcBef>
              <a:spcAft>
                <a:spcPts val="0"/>
              </a:spcAft>
              <a:buClr>
                <a:schemeClr val="dk1"/>
              </a:buClr>
              <a:buSzPts val="2400"/>
              <a:buChar char="●"/>
            </a:pPr>
            <a:r>
              <a:rPr lang="en" sz="2400"/>
              <a:t>An update to the styling of row headers in the Table component to match those for column headers</a:t>
            </a:r>
            <a:endParaRPr sz="2400"/>
          </a:p>
          <a:p>
            <a:pPr marL="457200" lvl="0" indent="-381000" algn="l" rtl="0">
              <a:spcBef>
                <a:spcPts val="1000"/>
              </a:spcBef>
              <a:spcAft>
                <a:spcPts val="0"/>
              </a:spcAft>
              <a:buClr>
                <a:schemeClr val="dk1"/>
              </a:buClr>
              <a:buSzPts val="2400"/>
              <a:buChar char="●"/>
            </a:pPr>
            <a:r>
              <a:rPr lang="en" sz="2400"/>
              <a:t>Simplified screen reader instructions in Combo box and Time picker.</a:t>
            </a:r>
            <a:endParaRPr sz="2400"/>
          </a:p>
          <a:p>
            <a:pPr marL="457200" lvl="0" indent="-381000" algn="l" rtl="0">
              <a:spcBef>
                <a:spcPts val="1000"/>
              </a:spcBef>
              <a:spcAft>
                <a:spcPts val="1000"/>
              </a:spcAft>
              <a:buClr>
                <a:schemeClr val="dk1"/>
              </a:buClr>
              <a:buSzPts val="2400"/>
              <a:buChar char="●"/>
            </a:pPr>
            <a:r>
              <a:rPr lang="en" sz="2400"/>
              <a:t>And probably more…</a:t>
            </a:r>
            <a:endParaRPr sz="2400"/>
          </a:p>
        </p:txBody>
      </p:sp>
      <p:grpSp>
        <p:nvGrpSpPr>
          <p:cNvPr id="311" name="Google Shape;311;p58">
            <a:extLst>
              <a:ext uri="{C183D7F6-B498-43B3-948B-1728B52AA6E4}">
                <adec:decorative xmlns:adec="http://schemas.microsoft.com/office/drawing/2017/decorative" val="1"/>
              </a:ext>
            </a:extLst>
          </p:cNvPr>
          <p:cNvGrpSpPr/>
          <p:nvPr/>
        </p:nvGrpSpPr>
        <p:grpSpPr>
          <a:xfrm>
            <a:off x="639675" y="1309450"/>
            <a:ext cx="7858800" cy="2950469"/>
            <a:chOff x="639675" y="1309450"/>
            <a:chExt cx="7858800" cy="2950469"/>
          </a:xfrm>
        </p:grpSpPr>
        <p:grpSp>
          <p:nvGrpSpPr>
            <p:cNvPr id="312" name="Google Shape;312;p58"/>
            <p:cNvGrpSpPr/>
            <p:nvPr/>
          </p:nvGrpSpPr>
          <p:grpSpPr>
            <a:xfrm>
              <a:off x="639675" y="1309450"/>
              <a:ext cx="7858800" cy="1642882"/>
              <a:chOff x="639675" y="1766650"/>
              <a:chExt cx="7858800" cy="1642882"/>
            </a:xfrm>
          </p:grpSpPr>
          <p:cxnSp>
            <p:nvCxnSpPr>
              <p:cNvPr id="313" name="Google Shape;313;p58"/>
              <p:cNvCxnSpPr/>
              <p:nvPr/>
            </p:nvCxnSpPr>
            <p:spPr>
              <a:xfrm>
                <a:off x="639675" y="1766650"/>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14" name="Google Shape;314;p58"/>
              <p:cNvCxnSpPr/>
              <p:nvPr/>
            </p:nvCxnSpPr>
            <p:spPr>
              <a:xfrm>
                <a:off x="639675" y="2570489"/>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58"/>
              <p:cNvCxnSpPr/>
              <p:nvPr/>
            </p:nvCxnSpPr>
            <p:spPr>
              <a:xfrm>
                <a:off x="639675" y="3409532"/>
                <a:ext cx="7858800" cy="0"/>
              </a:xfrm>
              <a:prstGeom prst="straightConnector1">
                <a:avLst/>
              </a:prstGeom>
              <a:noFill/>
              <a:ln w="9525" cap="flat" cmpd="sng">
                <a:solidFill>
                  <a:schemeClr val="lt2"/>
                </a:solidFill>
                <a:prstDash val="solid"/>
                <a:round/>
                <a:headEnd type="none" w="med" len="med"/>
                <a:tailEnd type="none" w="med" len="med"/>
              </a:ln>
            </p:spPr>
          </p:cxnSp>
        </p:grpSp>
        <p:cxnSp>
          <p:nvCxnSpPr>
            <p:cNvPr id="316" name="Google Shape;316;p58"/>
            <p:cNvCxnSpPr/>
            <p:nvPr/>
          </p:nvCxnSpPr>
          <p:spPr>
            <a:xfrm>
              <a:off x="639675" y="4259919"/>
              <a:ext cx="7858800" cy="0"/>
            </a:xfrm>
            <a:prstGeom prst="straightConnector1">
              <a:avLst/>
            </a:prstGeom>
            <a:noFill/>
            <a:ln w="9525" cap="flat" cmpd="sng">
              <a:solidFill>
                <a:schemeClr val="lt2"/>
              </a:solidFill>
              <a:prstDash val="solid"/>
              <a:round/>
              <a:headEnd type="none" w="med" len="med"/>
              <a:tailEnd type="none" w="med" len="med"/>
            </a:ln>
          </p:spPr>
        </p:cxnSp>
      </p:grpSp>
      <p:cxnSp>
        <p:nvCxnSpPr>
          <p:cNvPr id="317" name="Google Shape;317;p58">
            <a:extLst>
              <a:ext uri="{C183D7F6-B498-43B3-948B-1728B52AA6E4}">
                <adec:decorative xmlns:adec="http://schemas.microsoft.com/office/drawing/2017/decorative" val="1"/>
              </a:ext>
            </a:extLst>
          </p:cNvPr>
          <p:cNvCxnSpPr/>
          <p:nvPr/>
        </p:nvCxnSpPr>
        <p:spPr>
          <a:xfrm>
            <a:off x="639675" y="3796628"/>
            <a:ext cx="7858800" cy="0"/>
          </a:xfrm>
          <a:prstGeom prst="straightConnector1">
            <a:avLst/>
          </a:prstGeom>
          <a:noFill/>
          <a:ln w="9525" cap="flat" cmpd="sng">
            <a:solidFill>
              <a:schemeClr val="lt2"/>
            </a:solidFill>
            <a:prstDash val="solid"/>
            <a:round/>
            <a:headEnd type="none" w="med" len="med"/>
            <a:tailEnd type="none" w="med" len="med"/>
          </a:ln>
        </p:spPr>
      </p:cxnSp>
      <p:sp>
        <p:nvSpPr>
          <p:cNvPr id="309" name="Google Shape;30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14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a:t>
            </a:r>
            <a:br>
              <a:rPr lang="en">
                <a:solidFill>
                  <a:schemeClr val="lt1"/>
                </a:solidFill>
              </a:rPr>
            </a:br>
            <a:r>
              <a:rPr lang="en">
                <a:solidFill>
                  <a:schemeClr val="lt1"/>
                </a:solidFill>
              </a:rPr>
              <a:t>are thoughtful about our impact.</a:t>
            </a:r>
            <a:endParaRPr>
              <a:solidFill>
                <a:schemeClr val="lt1"/>
              </a:solidFill>
            </a:endParaRPr>
          </a:p>
        </p:txBody>
      </p:sp>
      <p:sp>
        <p:nvSpPr>
          <p:cNvPr id="1002" name="Google Shape;1002;p1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6"/>
        <p:cNvGrpSpPr/>
        <p:nvPr/>
      </p:nvGrpSpPr>
      <p:grpSpPr>
        <a:xfrm>
          <a:off x="0" y="0"/>
          <a:ext cx="0" cy="0"/>
          <a:chOff x="0" y="0"/>
          <a:chExt cx="0" cy="0"/>
        </a:xfrm>
      </p:grpSpPr>
      <p:sp>
        <p:nvSpPr>
          <p:cNvPr id="1007" name="Google Shape;1007;p149"/>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Engineering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Write plain-language code.</a:t>
            </a:r>
            <a:endParaRPr>
              <a:solidFill>
                <a:schemeClr val="dk1"/>
              </a:solidFill>
            </a:endParaRPr>
          </a:p>
        </p:txBody>
      </p:sp>
      <p:sp>
        <p:nvSpPr>
          <p:cNvPr id="1008" name="Google Shape;1008;p1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101</a:t>
            </a:fld>
            <a:endParaRPr>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50"/>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Write plain-language code.</a:t>
            </a:r>
            <a:endParaRPr sz="2400">
              <a:solidFill>
                <a:schemeClr val="dk2"/>
              </a:solidFill>
            </a:endParaRPr>
          </a:p>
        </p:txBody>
      </p:sp>
      <p:sp>
        <p:nvSpPr>
          <p:cNvPr id="1014" name="Google Shape;1014;p150"/>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Write for reading.</a:t>
            </a: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1015" name="Google Shape;1015;p150"/>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Embrace the idiom.</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1016" name="Google Shape;1016;p150"/>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Documentation first.</a:t>
            </a: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1017" name="Google Shape;1017;p1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102</a:t>
            </a:fld>
            <a:endParaRPr/>
          </a:p>
        </p:txBody>
      </p:sp>
      <p:sp>
        <p:nvSpPr>
          <p:cNvPr id="1018" name="Google Shape;1018;p150"/>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other developers. </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1022" name="Google Shape;1022;p150">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1023" name="Google Shape;1023;p150"/>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1024" name="Google Shape;1024;p150"/>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150"/>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150"/>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1027" name="Google Shape;1027;p150"/>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4"/>
                                        </p:tgtEl>
                                        <p:attrNameLst>
                                          <p:attrName>style.visibility</p:attrName>
                                        </p:attrNameLst>
                                      </p:cBhvr>
                                      <p:to>
                                        <p:strVal val="visible"/>
                                      </p:to>
                                    </p:set>
                                    <p:animEffect transition="in" filter="fade">
                                      <p:cBhvr>
                                        <p:cTn id="7" dur="100"/>
                                        <p:tgtEl>
                                          <p:spTgt spid="10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5"/>
                                        </p:tgtEl>
                                        <p:attrNameLst>
                                          <p:attrName>style.visibility</p:attrName>
                                        </p:attrNameLst>
                                      </p:cBhvr>
                                      <p:to>
                                        <p:strVal val="visible"/>
                                      </p:to>
                                    </p:set>
                                    <p:animEffect transition="in" filter="fade">
                                      <p:cBhvr>
                                        <p:cTn id="12" dur="100"/>
                                        <p:tgtEl>
                                          <p:spTgt spid="10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6">
                                            <p:txEl>
                                              <p:pRg st="0" end="0"/>
                                            </p:txEl>
                                          </p:spTgt>
                                        </p:tgtEl>
                                        <p:attrNameLst>
                                          <p:attrName>style.visibility</p:attrName>
                                        </p:attrNameLst>
                                      </p:cBhvr>
                                      <p:to>
                                        <p:strVal val="visible"/>
                                      </p:to>
                                    </p:set>
                                    <p:animEffect transition="in" filter="fade">
                                      <p:cBhvr>
                                        <p:cTn id="17" dur="100"/>
                                        <p:tgtEl>
                                          <p:spTgt spid="10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6">
                                            <p:txEl>
                                              <p:pRg st="1" end="1"/>
                                            </p:txEl>
                                          </p:spTgt>
                                        </p:tgtEl>
                                        <p:attrNameLst>
                                          <p:attrName>style.visibility</p:attrName>
                                        </p:attrNameLst>
                                      </p:cBhvr>
                                      <p:to>
                                        <p:strVal val="visible"/>
                                      </p:to>
                                    </p:set>
                                    <p:animEffect transition="in" filter="fade">
                                      <p:cBhvr>
                                        <p:cTn id="22" dur="100"/>
                                        <p:tgtEl>
                                          <p:spTgt spid="10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8"/>
                                        </p:tgtEl>
                                        <p:attrNameLst>
                                          <p:attrName>style.visibility</p:attrName>
                                        </p:attrNameLst>
                                      </p:cBhvr>
                                      <p:to>
                                        <p:strVal val="visible"/>
                                      </p:to>
                                    </p:set>
                                    <p:animEffect transition="in" filter="fade">
                                      <p:cBhvr>
                                        <p:cTn id="27" dur="100"/>
                                        <p:tgtEl>
                                          <p:spTgt spid="1018"/>
                                        </p:tgtEl>
                                      </p:cBhvr>
                                    </p:animEffect>
                                  </p:childTnLst>
                                </p:cTn>
                              </p:par>
                              <p:par>
                                <p:cTn id="28" presetID="10" presetClass="entr" presetSubtype="0" fill="hold" nodeType="withEffect">
                                  <p:stCondLst>
                                    <p:cond delay="0"/>
                                  </p:stCondLst>
                                  <p:childTnLst>
                                    <p:set>
                                      <p:cBhvr>
                                        <p:cTn id="29" dur="1" fill="hold">
                                          <p:stCondLst>
                                            <p:cond delay="0"/>
                                          </p:stCondLst>
                                        </p:cTn>
                                        <p:tgtEl>
                                          <p:spTgt spid="1022"/>
                                        </p:tgtEl>
                                        <p:attrNameLst>
                                          <p:attrName>style.visibility</p:attrName>
                                        </p:attrNameLst>
                                      </p:cBhvr>
                                      <p:to>
                                        <p:strVal val="visible"/>
                                      </p:to>
                                    </p:set>
                                    <p:animEffect transition="in" filter="fade">
                                      <p:cBhvr>
                                        <p:cTn id="30" dur="7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51"/>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a:t>
            </a:r>
            <a:br>
              <a:rPr lang="en">
                <a:solidFill>
                  <a:schemeClr val="lt1"/>
                </a:solidFill>
              </a:rPr>
            </a:br>
            <a:r>
              <a:rPr lang="en">
                <a:solidFill>
                  <a:schemeClr val="lt1"/>
                </a:solidFill>
              </a:rPr>
              <a:t>open our code to more contributors.</a:t>
            </a:r>
            <a:endParaRPr>
              <a:solidFill>
                <a:schemeClr val="lt1"/>
              </a:solidFill>
            </a:endParaRPr>
          </a:p>
        </p:txBody>
      </p:sp>
      <p:sp>
        <p:nvSpPr>
          <p:cNvPr id="1033" name="Google Shape;1033;p1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52"/>
          <p:cNvSpPr txBox="1">
            <a:spLocks noGrp="1"/>
          </p:cNvSpPr>
          <p:nvPr>
            <p:ph type="title"/>
          </p:nvPr>
        </p:nvSpPr>
        <p:spPr>
          <a:xfrm>
            <a:off x="0" y="1362200"/>
            <a:ext cx="9144000" cy="10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What’s next?</a:t>
            </a:r>
            <a:endParaRPr>
              <a:solidFill>
                <a:schemeClr val="lt1"/>
              </a:solidFill>
            </a:endParaRPr>
          </a:p>
        </p:txBody>
      </p:sp>
      <p:sp>
        <p:nvSpPr>
          <p:cNvPr id="1039" name="Google Shape;1039;p1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53"/>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We gotta be practical.</a:t>
            </a:r>
            <a:endParaRPr>
              <a:solidFill>
                <a:schemeClr val="lt1"/>
              </a:solidFill>
            </a:endParaRPr>
          </a:p>
        </p:txBody>
      </p:sp>
      <p:sp>
        <p:nvSpPr>
          <p:cNvPr id="1045" name="Google Shape;1045;p1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54"/>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Where we’re coming from can tell you where we’re going.</a:t>
            </a:r>
            <a:endParaRPr>
              <a:solidFill>
                <a:schemeClr val="lt1"/>
              </a:solidFill>
            </a:endParaRPr>
          </a:p>
        </p:txBody>
      </p:sp>
      <p:sp>
        <p:nvSpPr>
          <p:cNvPr id="1051" name="Google Shape;1051;p1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106</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15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The future looks interesting.</a:t>
            </a:r>
            <a:endParaRPr>
              <a:solidFill>
                <a:schemeClr val="lt1"/>
              </a:solidFill>
            </a:endParaRPr>
          </a:p>
        </p:txBody>
      </p:sp>
      <p:sp>
        <p:nvSpPr>
          <p:cNvPr id="1057" name="Google Shape;1057;p1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107</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156"/>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Q&amp;A</a:t>
            </a:r>
            <a:endParaRPr/>
          </a:p>
        </p:txBody>
      </p:sp>
      <p:sp>
        <p:nvSpPr>
          <p:cNvPr id="1063" name="Google Shape;1063;p1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57"/>
          <p:cNvSpPr txBox="1">
            <a:spLocks noGrp="1"/>
          </p:cNvSpPr>
          <p:nvPr>
            <p:ph type="title"/>
          </p:nvPr>
        </p:nvSpPr>
        <p:spPr>
          <a:xfrm>
            <a:off x="569203" y="40445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month</a:t>
            </a:r>
            <a:endParaRPr/>
          </a:p>
        </p:txBody>
      </p:sp>
      <p:sp>
        <p:nvSpPr>
          <p:cNvPr id="1069" name="Google Shape;1069;p157"/>
          <p:cNvSpPr txBox="1">
            <a:spLocks noGrp="1"/>
          </p:cNvSpPr>
          <p:nvPr>
            <p:ph type="subTitle" idx="1"/>
          </p:nvPr>
        </p:nvSpPr>
        <p:spPr>
          <a:xfrm>
            <a:off x="537400" y="872275"/>
            <a:ext cx="8272200" cy="15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t>November: </a:t>
            </a:r>
            <a:br>
              <a:rPr lang="en"/>
            </a:br>
            <a:r>
              <a:rPr lang="en" b="0">
                <a:latin typeface="Public Sans ExtraBold"/>
                <a:ea typeface="Public Sans ExtraBold"/>
                <a:cs typeface="Public Sans ExtraBold"/>
                <a:sym typeface="Public Sans ExtraBold"/>
              </a:rPr>
              <a:t>The next generation of USWDS</a:t>
            </a:r>
            <a:br>
              <a:rPr lang="en" b="0">
                <a:latin typeface="Public Sans ExtraBold"/>
                <a:ea typeface="Public Sans ExtraBold"/>
                <a:cs typeface="Public Sans ExtraBold"/>
                <a:sym typeface="Public Sans ExtraBold"/>
              </a:rPr>
            </a:br>
            <a:endParaRPr b="0">
              <a:latin typeface="Public Sans ExtraBold"/>
              <a:ea typeface="Public Sans ExtraBold"/>
              <a:cs typeface="Public Sans ExtraBold"/>
              <a:sym typeface="Public Sans ExtraBold"/>
            </a:endParaRPr>
          </a:p>
        </p:txBody>
      </p:sp>
      <p:sp>
        <p:nvSpPr>
          <p:cNvPr id="1070" name="Google Shape;1070;p157"/>
          <p:cNvSpPr txBox="1">
            <a:spLocks noGrp="1"/>
          </p:cNvSpPr>
          <p:nvPr>
            <p:ph type="body" idx="2"/>
          </p:nvPr>
        </p:nvSpPr>
        <p:spPr>
          <a:xfrm>
            <a:off x="1109800" y="2521297"/>
            <a:ext cx="7330500" cy="1988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a:t>#uswds-public</a:t>
            </a:r>
            <a:endParaRPr/>
          </a:p>
          <a:p>
            <a:pPr marL="457200" lvl="0" indent="-406400" algn="l" rtl="0">
              <a:spcBef>
                <a:spcPts val="1300"/>
              </a:spcBef>
              <a:spcAft>
                <a:spcPts val="0"/>
              </a:spcAft>
              <a:buSzPts val="2800"/>
              <a:buChar char="●"/>
            </a:pPr>
            <a:r>
              <a:rPr lang="en"/>
              <a:t>github.com/uswds</a:t>
            </a:r>
            <a:endParaRPr/>
          </a:p>
          <a:p>
            <a:pPr marL="457200" lvl="0" indent="-406400" algn="l" rtl="0">
              <a:spcBef>
                <a:spcPts val="1300"/>
              </a:spcBef>
              <a:spcAft>
                <a:spcPts val="1300"/>
              </a:spcAft>
              <a:buSzPts val="2800"/>
              <a:buChar char="●"/>
            </a:pPr>
            <a:r>
              <a:rPr lang="en"/>
              <a:t>designsystem.digital.gov</a:t>
            </a:r>
            <a:endParaRPr/>
          </a:p>
        </p:txBody>
      </p:sp>
      <p:sp>
        <p:nvSpPr>
          <p:cNvPr id="1071" name="Google Shape;1071;p1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9"/>
          <p:cNvSpPr txBox="1">
            <a:spLocks noGrp="1"/>
          </p:cNvSpPr>
          <p:nvPr>
            <p:ph type="title"/>
          </p:nvPr>
        </p:nvSpPr>
        <p:spPr>
          <a:xfrm>
            <a:off x="180125" y="445025"/>
            <a:ext cx="87837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New accessibility test pages</a:t>
            </a:r>
            <a:endParaRPr>
              <a:solidFill>
                <a:schemeClr val="lt1"/>
              </a:solidFill>
            </a:endParaRPr>
          </a:p>
          <a:p>
            <a:pPr marL="0" lvl="0" indent="0" algn="ctr" rtl="0">
              <a:spcBef>
                <a:spcPts val="0"/>
              </a:spcBef>
              <a:spcAft>
                <a:spcPts val="0"/>
              </a:spcAft>
              <a:buNone/>
            </a:pPr>
            <a:r>
              <a:rPr lang="en">
                <a:solidFill>
                  <a:schemeClr val="dk2"/>
                </a:solidFill>
                <a:latin typeface="Public Sans Light"/>
                <a:ea typeface="Public Sans Light"/>
                <a:cs typeface="Public Sans Light"/>
                <a:sym typeface="Public Sans Light"/>
              </a:rPr>
              <a:t>Breadcrumb, Pagination, </a:t>
            </a:r>
            <a:br>
              <a:rPr lang="en">
                <a:solidFill>
                  <a:schemeClr val="dk2"/>
                </a:solidFill>
                <a:latin typeface="Public Sans Light"/>
                <a:ea typeface="Public Sans Light"/>
                <a:cs typeface="Public Sans Light"/>
                <a:sym typeface="Public Sans Light"/>
              </a:rPr>
            </a:br>
            <a:r>
              <a:rPr lang="en">
                <a:solidFill>
                  <a:schemeClr val="dk2"/>
                </a:solidFill>
                <a:latin typeface="Public Sans Light"/>
                <a:ea typeface="Public Sans Light"/>
                <a:cs typeface="Public Sans Light"/>
                <a:sym typeface="Public Sans Light"/>
              </a:rPr>
              <a:t>In-page navigation, Side navigation</a:t>
            </a:r>
            <a:endParaRPr>
              <a:solidFill>
                <a:schemeClr val="dk2"/>
              </a:solidFill>
              <a:latin typeface="Public Sans Light"/>
              <a:ea typeface="Public Sans Light"/>
              <a:cs typeface="Public Sans Light"/>
              <a:sym typeface="Public Sans Light"/>
            </a:endParaRPr>
          </a:p>
          <a:p>
            <a:pPr marL="0" lvl="0" indent="0" algn="ctr" rtl="0">
              <a:spcBef>
                <a:spcPts val="1000"/>
              </a:spcBef>
              <a:spcAft>
                <a:spcPts val="0"/>
              </a:spcAft>
              <a:buNone/>
            </a:pPr>
            <a:r>
              <a:rPr lang="en" sz="2300">
                <a:solidFill>
                  <a:schemeClr val="accent1"/>
                </a:solidFill>
              </a:rPr>
              <a:t>Next:</a:t>
            </a:r>
            <a:r>
              <a:rPr lang="en" sz="2300" b="1">
                <a:solidFill>
                  <a:schemeClr val="accent1"/>
                </a:solidFill>
                <a:latin typeface="Public Sans"/>
                <a:ea typeface="Public Sans"/>
                <a:cs typeface="Public Sans"/>
                <a:sym typeface="Public Sans"/>
              </a:rPr>
              <a:t> </a:t>
            </a:r>
            <a:r>
              <a:rPr lang="en" sz="2300">
                <a:solidFill>
                  <a:schemeClr val="accent1"/>
                </a:solidFill>
                <a:latin typeface="Public Sans"/>
                <a:ea typeface="Public Sans"/>
                <a:cs typeface="Public Sans"/>
                <a:sym typeface="Public Sans"/>
              </a:rPr>
              <a:t>Time picker, File input, Memorable date</a:t>
            </a:r>
            <a:endParaRPr sz="2300">
              <a:solidFill>
                <a:schemeClr val="accent1"/>
              </a:solidFill>
              <a:latin typeface="Public Sans"/>
              <a:ea typeface="Public Sans"/>
              <a:cs typeface="Public Sans"/>
              <a:sym typeface="Public Sans"/>
            </a:endParaRPr>
          </a:p>
        </p:txBody>
      </p:sp>
      <p:sp>
        <p:nvSpPr>
          <p:cNvPr id="323" name="Google Shape;32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60"/>
          <p:cNvSpPr txBox="1">
            <a:spLocks noGrp="1"/>
          </p:cNvSpPr>
          <p:nvPr>
            <p:ph type="title"/>
          </p:nvPr>
        </p:nvSpPr>
        <p:spPr>
          <a:xfrm>
            <a:off x="533157" y="531581"/>
            <a:ext cx="819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Public discussions</a:t>
            </a:r>
            <a:endParaRPr sz="4000" dirty="0">
              <a:solidFill>
                <a:schemeClr val="accent1"/>
              </a:solidFill>
              <a:latin typeface="IBM Plex Mono"/>
              <a:ea typeface="IBM Plex Mono"/>
              <a:cs typeface="IBM Plex Mono"/>
              <a:sym typeface="IBM Plex Mono"/>
            </a:endParaRPr>
          </a:p>
        </p:txBody>
      </p:sp>
      <p:sp>
        <p:nvSpPr>
          <p:cNvPr id="330" name="Google Shape;330;p60"/>
          <p:cNvSpPr txBox="1">
            <a:spLocks noGrp="1"/>
          </p:cNvSpPr>
          <p:nvPr>
            <p:ph type="body" idx="1"/>
          </p:nvPr>
        </p:nvSpPr>
        <p:spPr>
          <a:xfrm>
            <a:off x="83100" y="1359925"/>
            <a:ext cx="8642700" cy="2411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a:solidFill>
                  <a:schemeClr val="accent2"/>
                </a:solidFill>
              </a:rPr>
              <a:t>New component proposals: </a:t>
            </a:r>
            <a:r>
              <a:rPr lang="en" sz="2400"/>
              <a:t>CUI banner, </a:t>
            </a:r>
            <a:br>
              <a:rPr lang="en" sz="2400"/>
            </a:br>
            <a:r>
              <a:rPr lang="en" sz="2400"/>
              <a:t>Heatmap, Toast</a:t>
            </a:r>
            <a:endParaRPr sz="2400"/>
          </a:p>
          <a:p>
            <a:pPr marL="457200" lvl="0" indent="-381000" algn="l" rtl="0">
              <a:spcBef>
                <a:spcPts val="1000"/>
              </a:spcBef>
              <a:spcAft>
                <a:spcPts val="0"/>
              </a:spcAft>
              <a:buClr>
                <a:schemeClr val="dk1"/>
              </a:buClr>
              <a:buSzPts val="2400"/>
              <a:buChar char="●"/>
            </a:pPr>
            <a:r>
              <a:rPr lang="en" sz="2400">
                <a:solidFill>
                  <a:schemeClr val="accent2"/>
                </a:solidFill>
              </a:rPr>
              <a:t>New pattern proposals:</a:t>
            </a:r>
            <a:r>
              <a:rPr lang="en" sz="2400"/>
              <a:t> Pre-filled form</a:t>
            </a:r>
            <a:endParaRPr sz="2400"/>
          </a:p>
          <a:p>
            <a:pPr marL="457200" lvl="0" indent="-381000" algn="l" rtl="0">
              <a:spcBef>
                <a:spcPts val="1000"/>
              </a:spcBef>
              <a:spcAft>
                <a:spcPts val="0"/>
              </a:spcAft>
              <a:buClr>
                <a:schemeClr val="dk1"/>
              </a:buClr>
              <a:buSzPts val="2400"/>
              <a:buChar char="●"/>
            </a:pPr>
            <a:r>
              <a:rPr lang="en" sz="2400">
                <a:solidFill>
                  <a:schemeClr val="accent2"/>
                </a:solidFill>
              </a:rPr>
              <a:t>New discussions:</a:t>
            </a:r>
            <a:r>
              <a:rPr lang="en" sz="2400"/>
              <a:t> Mobile design system</a:t>
            </a:r>
            <a:endParaRPr sz="2400">
              <a:solidFill>
                <a:schemeClr val="accent2"/>
              </a:solidFill>
            </a:endParaRPr>
          </a:p>
          <a:p>
            <a:pPr marL="457200" lvl="0" indent="-381000" algn="l" rtl="0">
              <a:spcBef>
                <a:spcPts val="1000"/>
              </a:spcBef>
              <a:spcAft>
                <a:spcPts val="0"/>
              </a:spcAft>
              <a:buClr>
                <a:schemeClr val="dk1"/>
              </a:buClr>
              <a:buSzPts val="2400"/>
              <a:buChar char="●"/>
            </a:pPr>
            <a:r>
              <a:rPr lang="en" sz="2400">
                <a:solidFill>
                  <a:schemeClr val="accent1"/>
                </a:solidFill>
              </a:rPr>
              <a:t>Accessibility: </a:t>
            </a:r>
            <a:r>
              <a:rPr lang="en" sz="2400"/>
              <a:t>Going beyond visual design</a:t>
            </a:r>
            <a:endParaRPr sz="2400"/>
          </a:p>
          <a:p>
            <a:pPr marL="457200" lvl="0" indent="-381000" algn="l" rtl="0">
              <a:spcBef>
                <a:spcPts val="1000"/>
              </a:spcBef>
              <a:spcAft>
                <a:spcPts val="0"/>
              </a:spcAft>
              <a:buClr>
                <a:schemeClr val="dk1"/>
              </a:buClr>
              <a:buSzPts val="2400"/>
              <a:buChar char="●"/>
            </a:pPr>
            <a:r>
              <a:rPr lang="en" sz="2400">
                <a:solidFill>
                  <a:srgbClr val="FFFFFF"/>
                </a:solidFill>
              </a:rPr>
              <a:t>Q&amp;A:</a:t>
            </a:r>
            <a:r>
              <a:rPr lang="en" sz="2400"/>
              <a:t> September monthly call</a:t>
            </a:r>
            <a:endParaRPr sz="2400"/>
          </a:p>
          <a:p>
            <a:pPr marL="457200" lvl="0" indent="-381000" algn="l" rtl="0">
              <a:spcBef>
                <a:spcPts val="1000"/>
              </a:spcBef>
              <a:spcAft>
                <a:spcPts val="1000"/>
              </a:spcAft>
              <a:buClr>
                <a:schemeClr val="dk1"/>
              </a:buClr>
              <a:buSzPts val="2400"/>
              <a:buChar char="●"/>
            </a:pPr>
            <a:endParaRPr sz="2400"/>
          </a:p>
        </p:txBody>
      </p:sp>
      <p:grpSp>
        <p:nvGrpSpPr>
          <p:cNvPr id="331" name="Google Shape;331;p60">
            <a:extLst>
              <a:ext uri="{C183D7F6-B498-43B3-948B-1728B52AA6E4}">
                <adec:decorative xmlns:adec="http://schemas.microsoft.com/office/drawing/2017/decorative" val="1"/>
              </a:ext>
            </a:extLst>
          </p:cNvPr>
          <p:cNvGrpSpPr/>
          <p:nvPr/>
        </p:nvGrpSpPr>
        <p:grpSpPr>
          <a:xfrm>
            <a:off x="641138" y="1422456"/>
            <a:ext cx="7861725" cy="2693535"/>
            <a:chOff x="639675" y="1422456"/>
            <a:chExt cx="7861725" cy="2693535"/>
          </a:xfrm>
        </p:grpSpPr>
        <p:cxnSp>
          <p:nvCxnSpPr>
            <p:cNvPr id="332" name="Google Shape;332;p60"/>
            <p:cNvCxnSpPr/>
            <p:nvPr/>
          </p:nvCxnSpPr>
          <p:spPr>
            <a:xfrm>
              <a:off x="642600" y="1422456"/>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33" name="Google Shape;333;p60"/>
            <p:cNvCxnSpPr/>
            <p:nvPr/>
          </p:nvCxnSpPr>
          <p:spPr>
            <a:xfrm>
              <a:off x="642600" y="3640003"/>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34" name="Google Shape;334;p60"/>
            <p:cNvCxnSpPr/>
            <p:nvPr/>
          </p:nvCxnSpPr>
          <p:spPr>
            <a:xfrm>
              <a:off x="642600" y="4115991"/>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35" name="Google Shape;335;p60"/>
            <p:cNvCxnSpPr/>
            <p:nvPr/>
          </p:nvCxnSpPr>
          <p:spPr>
            <a:xfrm>
              <a:off x="642600" y="2213234"/>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36" name="Google Shape;336;p60"/>
            <p:cNvCxnSpPr/>
            <p:nvPr/>
          </p:nvCxnSpPr>
          <p:spPr>
            <a:xfrm>
              <a:off x="639675" y="3155175"/>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37" name="Google Shape;337;p60"/>
            <p:cNvCxnSpPr/>
            <p:nvPr/>
          </p:nvCxnSpPr>
          <p:spPr>
            <a:xfrm>
              <a:off x="639675" y="2696545"/>
              <a:ext cx="7858800" cy="0"/>
            </a:xfrm>
            <a:prstGeom prst="straightConnector1">
              <a:avLst/>
            </a:prstGeom>
            <a:noFill/>
            <a:ln w="9525" cap="flat" cmpd="sng">
              <a:solidFill>
                <a:schemeClr val="lt2"/>
              </a:solidFill>
              <a:prstDash val="solid"/>
              <a:round/>
              <a:headEnd type="none" w="med" len="med"/>
              <a:tailEnd type="none" w="med" len="med"/>
            </a:ln>
          </p:spPr>
        </p:cxnSp>
      </p:grpSp>
      <p:sp>
        <p:nvSpPr>
          <p:cNvPr id="329" name="Google Shape;32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1"/>
          <p:cNvSpPr txBox="1">
            <a:spLocks noGrp="1"/>
          </p:cNvSpPr>
          <p:nvPr>
            <p:ph type="title"/>
          </p:nvPr>
        </p:nvSpPr>
        <p:spPr>
          <a:xfrm>
            <a:off x="533157" y="531581"/>
            <a:ext cx="819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Web components</a:t>
            </a:r>
            <a:endParaRPr sz="4000" dirty="0">
              <a:solidFill>
                <a:schemeClr val="accent1"/>
              </a:solidFill>
              <a:latin typeface="IBM Plex Mono"/>
              <a:ea typeface="IBM Plex Mono"/>
              <a:cs typeface="IBM Plex Mono"/>
              <a:sym typeface="IBM Plex Mono"/>
            </a:endParaRPr>
          </a:p>
        </p:txBody>
      </p:sp>
      <p:sp>
        <p:nvSpPr>
          <p:cNvPr id="344" name="Google Shape;344;p61"/>
          <p:cNvSpPr txBox="1">
            <a:spLocks noGrp="1"/>
          </p:cNvSpPr>
          <p:nvPr>
            <p:ph type="body" idx="1"/>
          </p:nvPr>
        </p:nvSpPr>
        <p:spPr>
          <a:xfrm>
            <a:off x="83100" y="1359925"/>
            <a:ext cx="8642700" cy="2411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a:t>Now available: </a:t>
            </a:r>
            <a:r>
              <a:rPr lang="en" sz="2400">
                <a:solidFill>
                  <a:schemeClr val="accent2"/>
                </a:solidFill>
              </a:rPr>
              <a:t>web-components 0.0.1-alpha:</a:t>
            </a:r>
            <a:br>
              <a:rPr lang="en" sz="2400">
                <a:solidFill>
                  <a:schemeClr val="lt1"/>
                </a:solidFill>
              </a:rPr>
            </a:br>
            <a:r>
              <a:rPr lang="en" sz="2400">
                <a:solidFill>
                  <a:schemeClr val="lt1"/>
                </a:solidFill>
              </a:rPr>
              <a:t>Banner Beta 1, Link Beta 1</a:t>
            </a:r>
            <a:endParaRPr sz="2400">
              <a:solidFill>
                <a:schemeClr val="lt1"/>
              </a:solidFill>
            </a:endParaRPr>
          </a:p>
          <a:p>
            <a:pPr marL="457200" lvl="0" indent="-381000" algn="l" rtl="0">
              <a:spcBef>
                <a:spcPts val="1000"/>
              </a:spcBef>
              <a:spcAft>
                <a:spcPts val="0"/>
              </a:spcAft>
              <a:buClr>
                <a:schemeClr val="dk1"/>
              </a:buClr>
              <a:buSzPts val="2400"/>
              <a:buChar char="●"/>
            </a:pPr>
            <a:r>
              <a:rPr lang="en" sz="2400"/>
              <a:t>In development:</a:t>
            </a:r>
            <a:r>
              <a:rPr lang="en" sz="2400">
                <a:solidFill>
                  <a:schemeClr val="lt1"/>
                </a:solidFill>
              </a:rPr>
              <a:t> Banner Beta 2, Link Beta 2,</a:t>
            </a:r>
            <a:br>
              <a:rPr lang="en" sz="2400">
                <a:solidFill>
                  <a:schemeClr val="lt1"/>
                </a:solidFill>
              </a:rPr>
            </a:br>
            <a:r>
              <a:rPr lang="en" sz="2400">
                <a:solidFill>
                  <a:schemeClr val="lt1"/>
                </a:solidFill>
              </a:rPr>
              <a:t>Identifier Beta 1, Input Pre-Alpha, Card Pre-Alpha</a:t>
            </a:r>
            <a:endParaRPr sz="2400">
              <a:solidFill>
                <a:schemeClr val="lt1"/>
              </a:solidFill>
            </a:endParaRPr>
          </a:p>
          <a:p>
            <a:pPr marL="457200" lvl="0" indent="-381000" algn="l" rtl="0">
              <a:spcBef>
                <a:spcPts val="1000"/>
              </a:spcBef>
              <a:spcAft>
                <a:spcPts val="1000"/>
              </a:spcAft>
              <a:buClr>
                <a:schemeClr val="dk1"/>
              </a:buClr>
              <a:buSzPts val="2400"/>
              <a:buFont typeface="Public Sans Light"/>
              <a:buChar char="●"/>
            </a:pPr>
            <a:r>
              <a:rPr lang="en" sz="2400">
                <a:solidFill>
                  <a:schemeClr val="lt1"/>
                </a:solidFill>
                <a:latin typeface="Public Sans Light"/>
                <a:ea typeface="Public Sans Light"/>
                <a:cs typeface="Public Sans Light"/>
                <a:sym typeface="Public Sans Light"/>
              </a:rPr>
              <a:t>And a stencil.js sandbox for compatibility testing</a:t>
            </a:r>
            <a:endParaRPr sz="2400">
              <a:solidFill>
                <a:schemeClr val="lt1"/>
              </a:solidFill>
              <a:latin typeface="Public Sans Light"/>
              <a:ea typeface="Public Sans Light"/>
              <a:cs typeface="Public Sans Light"/>
              <a:sym typeface="Public Sans Light"/>
            </a:endParaRPr>
          </a:p>
        </p:txBody>
      </p:sp>
      <p:grpSp>
        <p:nvGrpSpPr>
          <p:cNvPr id="345" name="Google Shape;345;p61">
            <a:extLst>
              <a:ext uri="{C183D7F6-B498-43B3-948B-1728B52AA6E4}">
                <adec:decorative xmlns:adec="http://schemas.microsoft.com/office/drawing/2017/decorative" val="1"/>
              </a:ext>
            </a:extLst>
          </p:cNvPr>
          <p:cNvGrpSpPr/>
          <p:nvPr/>
        </p:nvGrpSpPr>
        <p:grpSpPr>
          <a:xfrm>
            <a:off x="641138" y="1422456"/>
            <a:ext cx="7861725" cy="2065147"/>
            <a:chOff x="639675" y="1422456"/>
            <a:chExt cx="7861725" cy="2065147"/>
          </a:xfrm>
        </p:grpSpPr>
        <p:cxnSp>
          <p:nvCxnSpPr>
            <p:cNvPr id="346" name="Google Shape;346;p61"/>
            <p:cNvCxnSpPr/>
            <p:nvPr/>
          </p:nvCxnSpPr>
          <p:spPr>
            <a:xfrm>
              <a:off x="642600" y="1422456"/>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47" name="Google Shape;347;p61"/>
            <p:cNvCxnSpPr/>
            <p:nvPr/>
          </p:nvCxnSpPr>
          <p:spPr>
            <a:xfrm>
              <a:off x="642600" y="3487603"/>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48" name="Google Shape;348;p61"/>
            <p:cNvCxnSpPr/>
            <p:nvPr/>
          </p:nvCxnSpPr>
          <p:spPr>
            <a:xfrm>
              <a:off x="639675" y="3050400"/>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349" name="Google Shape;349;p61"/>
            <p:cNvCxnSpPr/>
            <p:nvPr/>
          </p:nvCxnSpPr>
          <p:spPr>
            <a:xfrm>
              <a:off x="639675" y="2217820"/>
              <a:ext cx="7858800" cy="0"/>
            </a:xfrm>
            <a:prstGeom prst="straightConnector1">
              <a:avLst/>
            </a:prstGeom>
            <a:noFill/>
            <a:ln w="9525" cap="flat" cmpd="sng">
              <a:solidFill>
                <a:schemeClr val="lt2"/>
              </a:solidFill>
              <a:prstDash val="solid"/>
              <a:round/>
              <a:headEnd type="none" w="med" len="med"/>
              <a:tailEnd type="none" w="med" len="med"/>
            </a:ln>
          </p:spPr>
        </p:cxnSp>
      </p:grpSp>
      <p:sp>
        <p:nvSpPr>
          <p:cNvPr id="343" name="Google Shape;343;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2"/>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Sunsetting v1 documentation site</a:t>
            </a:r>
            <a:endParaRPr>
              <a:solidFill>
                <a:schemeClr val="lt1"/>
              </a:solidFill>
            </a:endParaRPr>
          </a:p>
          <a:p>
            <a:pPr marL="0" lvl="0" indent="0" algn="ctr" rtl="0">
              <a:spcBef>
                <a:spcPts val="0"/>
              </a:spcBef>
              <a:spcAft>
                <a:spcPts val="0"/>
              </a:spcAft>
              <a:buNone/>
            </a:pPr>
            <a:r>
              <a:rPr lang="en">
                <a:solidFill>
                  <a:schemeClr val="accent4"/>
                </a:solidFill>
                <a:latin typeface="Public Sans Light"/>
                <a:ea typeface="Public Sans Light"/>
                <a:cs typeface="Public Sans Light"/>
                <a:sym typeface="Public Sans Light"/>
              </a:rPr>
              <a:t>Decommissioning at the </a:t>
            </a:r>
            <a:br>
              <a:rPr lang="en">
                <a:solidFill>
                  <a:schemeClr val="accent4"/>
                </a:solidFill>
                <a:latin typeface="Public Sans Light"/>
                <a:ea typeface="Public Sans Light"/>
                <a:cs typeface="Public Sans Light"/>
                <a:sym typeface="Public Sans Light"/>
              </a:rPr>
            </a:br>
            <a:r>
              <a:rPr lang="en">
                <a:solidFill>
                  <a:schemeClr val="accent4"/>
                </a:solidFill>
                <a:latin typeface="Public Sans Light"/>
                <a:ea typeface="Public Sans Light"/>
                <a:cs typeface="Public Sans Light"/>
                <a:sym typeface="Public Sans Light"/>
              </a:rPr>
              <a:t>end of 2024 </a:t>
            </a:r>
            <a:endParaRPr>
              <a:solidFill>
                <a:schemeClr val="accent1"/>
              </a:solidFill>
              <a:latin typeface="Public Sans Light"/>
              <a:ea typeface="Public Sans Light"/>
              <a:cs typeface="Public Sans Light"/>
              <a:sym typeface="Public Sans Light"/>
            </a:endParaRPr>
          </a:p>
        </p:txBody>
      </p:sp>
      <p:sp>
        <p:nvSpPr>
          <p:cNvPr id="355" name="Google Shape;355;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3"/>
          <p:cNvSpPr txBox="1">
            <a:spLocks noGrp="1"/>
          </p:cNvSpPr>
          <p:nvPr>
            <p:ph type="title"/>
          </p:nvPr>
        </p:nvSpPr>
        <p:spPr>
          <a:xfrm>
            <a:off x="311700" y="1209800"/>
            <a:ext cx="8555100" cy="10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Product and engineering values</a:t>
            </a:r>
            <a:endParaRPr>
              <a:latin typeface="Public Sans ExtraLight"/>
              <a:ea typeface="Public Sans ExtraLight"/>
              <a:cs typeface="Public Sans ExtraLight"/>
              <a:sym typeface="Public Sans ExtraLight"/>
            </a:endParaRPr>
          </a:p>
        </p:txBody>
      </p:sp>
      <p:sp>
        <p:nvSpPr>
          <p:cNvPr id="361" name="Google Shape;36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4"/>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Matt Henry</a:t>
            </a:r>
            <a:endParaRPr sz="3100"/>
          </a:p>
          <a:p>
            <a:pPr marL="0" lvl="0" indent="0" algn="l" rtl="0">
              <a:spcBef>
                <a:spcPts val="0"/>
              </a:spcBef>
              <a:spcAft>
                <a:spcPts val="0"/>
              </a:spcAft>
              <a:buNone/>
            </a:pPr>
            <a:r>
              <a:rPr lang="en" sz="3100">
                <a:latin typeface="Public Sans Light"/>
                <a:ea typeface="Public Sans Light"/>
                <a:cs typeface="Public Sans Light"/>
                <a:sym typeface="Public Sans Light"/>
              </a:rPr>
              <a:t>he/him</a:t>
            </a:r>
            <a:endParaRPr sz="3100">
              <a:latin typeface="Public Sans Light"/>
              <a:ea typeface="Public Sans Light"/>
              <a:cs typeface="Public Sans Light"/>
              <a:sym typeface="Public Sans Light"/>
            </a:endParaRPr>
          </a:p>
        </p:txBody>
      </p:sp>
      <p:sp>
        <p:nvSpPr>
          <p:cNvPr id="367" name="Google Shape;367;p64"/>
          <p:cNvSpPr txBox="1">
            <a:spLocks noGrp="1"/>
          </p:cNvSpPr>
          <p:nvPr>
            <p:ph type="subTitle" idx="1"/>
          </p:nvPr>
        </p:nvSpPr>
        <p:spPr>
          <a:xfrm>
            <a:off x="2969375" y="1388300"/>
            <a:ext cx="5907000" cy="106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700">
                <a:latin typeface="Public Sans ExtraBold"/>
                <a:ea typeface="Public Sans ExtraBold"/>
                <a:cs typeface="Public Sans ExtraBold"/>
                <a:sym typeface="Public Sans ExtraBold"/>
              </a:rPr>
              <a:t>Engineering Lead</a:t>
            </a:r>
            <a:br>
              <a:rPr lang="en" sz="2700">
                <a:latin typeface="Public Sans ExtraBold"/>
                <a:ea typeface="Public Sans ExtraBold"/>
                <a:cs typeface="Public Sans ExtraBold"/>
                <a:sym typeface="Public Sans ExtraBold"/>
              </a:rPr>
            </a:br>
            <a:r>
              <a:rPr lang="en"/>
              <a:t>USWDS</a:t>
            </a:r>
            <a:endParaRPr/>
          </a:p>
        </p:txBody>
      </p:sp>
      <p:sp>
        <p:nvSpPr>
          <p:cNvPr id="368" name="Google Shape;36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5"/>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Anne Petersen</a:t>
            </a:r>
            <a:endParaRPr sz="3100"/>
          </a:p>
          <a:p>
            <a:pPr marL="0" lvl="0" indent="0" algn="l" rtl="0">
              <a:spcBef>
                <a:spcPts val="0"/>
              </a:spcBef>
              <a:spcAft>
                <a:spcPts val="0"/>
              </a:spcAft>
              <a:buNone/>
            </a:pPr>
            <a:r>
              <a:rPr lang="en" sz="3100">
                <a:latin typeface="Public Sans Light"/>
                <a:ea typeface="Public Sans Light"/>
                <a:cs typeface="Public Sans Light"/>
                <a:sym typeface="Public Sans Light"/>
              </a:rPr>
              <a:t>they/them</a:t>
            </a:r>
            <a:endParaRPr sz="3100">
              <a:latin typeface="Public Sans Light"/>
              <a:ea typeface="Public Sans Light"/>
              <a:cs typeface="Public Sans Light"/>
              <a:sym typeface="Public Sans Light"/>
            </a:endParaRPr>
          </a:p>
        </p:txBody>
      </p:sp>
      <p:sp>
        <p:nvSpPr>
          <p:cNvPr id="374" name="Google Shape;374;p65"/>
          <p:cNvSpPr txBox="1">
            <a:spLocks noGrp="1"/>
          </p:cNvSpPr>
          <p:nvPr>
            <p:ph type="subTitle" idx="1"/>
          </p:nvPr>
        </p:nvSpPr>
        <p:spPr>
          <a:xfrm>
            <a:off x="4248300" y="1388300"/>
            <a:ext cx="4628100" cy="106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700">
                <a:latin typeface="Public Sans ExtraBold"/>
                <a:ea typeface="Public Sans ExtraBold"/>
                <a:cs typeface="Public Sans ExtraBold"/>
                <a:sym typeface="Public Sans ExtraBold"/>
              </a:rPr>
              <a:t>Experience Design Lead</a:t>
            </a:r>
            <a:br>
              <a:rPr lang="en" sz="2700">
                <a:latin typeface="Public Sans ExtraBold"/>
                <a:ea typeface="Public Sans ExtraBold"/>
                <a:cs typeface="Public Sans ExtraBold"/>
                <a:sym typeface="Public Sans ExtraBold"/>
              </a:rPr>
            </a:br>
            <a:r>
              <a:rPr lang="en"/>
              <a:t>USWDS</a:t>
            </a:r>
            <a:endParaRPr/>
          </a:p>
        </p:txBody>
      </p:sp>
      <p:sp>
        <p:nvSpPr>
          <p:cNvPr id="375" name="Google Shape;37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6"/>
          <p:cNvSpPr txBox="1">
            <a:spLocks noGrp="1"/>
          </p:cNvSpPr>
          <p:nvPr>
            <p:ph type="title"/>
          </p:nvPr>
        </p:nvSpPr>
        <p:spPr>
          <a:xfrm>
            <a:off x="294450" y="1362200"/>
            <a:ext cx="8555100" cy="10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Why values?</a:t>
            </a:r>
            <a:endParaRPr>
              <a:solidFill>
                <a:schemeClr val="dk2"/>
              </a:solidFill>
            </a:endParaRPr>
          </a:p>
        </p:txBody>
      </p:sp>
      <p:sp>
        <p:nvSpPr>
          <p:cNvPr id="381" name="Google Shape;381;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7"/>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USWDS just turned nine</a:t>
            </a:r>
            <a:endParaRPr>
              <a:solidFill>
                <a:schemeClr val="lt1"/>
              </a:solidFill>
            </a:endParaRPr>
          </a:p>
        </p:txBody>
      </p:sp>
      <p:sp>
        <p:nvSpPr>
          <p:cNvPr id="387" name="Google Shape;387;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0"/>
          <p:cNvSpPr txBox="1">
            <a:spLocks noGrp="1"/>
          </p:cNvSpPr>
          <p:nvPr>
            <p:ph type="ctrTitle"/>
          </p:nvPr>
        </p:nvSpPr>
        <p:spPr>
          <a:xfrm>
            <a:off x="311700" y="113294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a:latin typeface="Public Sans ExtraBold"/>
                <a:ea typeface="Public Sans ExtraBold"/>
                <a:cs typeface="Public Sans ExtraBold"/>
                <a:sym typeface="Public Sans ExtraBold"/>
              </a:rPr>
              <a:t>Hi!</a:t>
            </a:r>
            <a:endParaRPr b="0">
              <a:latin typeface="Public Sans ExtraBold"/>
              <a:ea typeface="Public Sans ExtraBold"/>
              <a:cs typeface="Public Sans ExtraBold"/>
              <a:sym typeface="Public Sans ExtraBold"/>
            </a:endParaRPr>
          </a:p>
        </p:txBody>
      </p:sp>
      <p:sp>
        <p:nvSpPr>
          <p:cNvPr id="252" name="Google Shape;252;p50"/>
          <p:cNvSpPr txBox="1">
            <a:spLocks noGrp="1"/>
          </p:cNvSpPr>
          <p:nvPr>
            <p:ph type="subTitle" idx="1"/>
          </p:nvPr>
        </p:nvSpPr>
        <p:spPr>
          <a:xfrm>
            <a:off x="311700" y="169973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 for being here!</a:t>
            </a:r>
            <a:endParaRPr/>
          </a:p>
        </p:txBody>
      </p:sp>
      <p:pic>
        <p:nvPicPr>
          <p:cNvPr id="253" name="Google Shape;253;p50" descr="Illustration of Dan Williams"/>
          <p:cNvPicPr preferRelativeResize="0">
            <a:picLocks noGrp="1"/>
          </p:cNvPicPr>
          <p:nvPr>
            <p:ph type="pic" idx="2"/>
          </p:nvPr>
        </p:nvPicPr>
        <p:blipFill rotWithShape="1">
          <a:blip r:embed="rId3">
            <a:alphaModFix/>
          </a:blip>
          <a:srcRect/>
          <a:stretch/>
        </p:blipFill>
        <p:spPr>
          <a:xfrm>
            <a:off x="3898200" y="3464650"/>
            <a:ext cx="1347600" cy="1678800"/>
          </a:xfrm>
          <a:prstGeom prst="rect">
            <a:avLst/>
          </a:prstGeom>
        </p:spPr>
      </p:pic>
      <p:sp>
        <p:nvSpPr>
          <p:cNvPr id="254" name="Google Shape;25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September 28, 2015</a:t>
            </a:r>
            <a:endParaRPr>
              <a:solidFill>
                <a:schemeClr val="lt1"/>
              </a:solidFill>
            </a:endParaRPr>
          </a:p>
        </p:txBody>
      </p:sp>
      <p:sp>
        <p:nvSpPr>
          <p:cNvPr id="393" name="Google Shape;393;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9"/>
          <p:cNvSpPr txBox="1">
            <a:spLocks noGrp="1"/>
          </p:cNvSpPr>
          <p:nvPr>
            <p:ph type="title"/>
          </p:nvPr>
        </p:nvSpPr>
        <p:spPr>
          <a:xfrm>
            <a:off x="533157" y="445025"/>
            <a:ext cx="819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Our first design principles</a:t>
            </a:r>
            <a:endParaRPr sz="1600" dirty="0">
              <a:solidFill>
                <a:schemeClr val="accent1"/>
              </a:solidFill>
              <a:latin typeface="IBM Plex Mono"/>
              <a:ea typeface="IBM Plex Mono"/>
              <a:cs typeface="IBM Plex Mono"/>
              <a:sym typeface="IBM Plex Mono"/>
            </a:endParaRPr>
          </a:p>
        </p:txBody>
      </p:sp>
      <p:pic>
        <p:nvPicPr>
          <p:cNvPr id="400" name="Google Shape;400;p69" descr="Web design principles from 2016 shows Web Standards, Progressive Enhancement, and Performance"/>
          <p:cNvPicPr preferRelativeResize="0"/>
          <p:nvPr/>
        </p:nvPicPr>
        <p:blipFill>
          <a:blip r:embed="rId3">
            <a:alphaModFix/>
          </a:blip>
          <a:stretch>
            <a:fillRect/>
          </a:stretch>
        </p:blipFill>
        <p:spPr>
          <a:xfrm>
            <a:off x="1690688" y="1329300"/>
            <a:ext cx="5762625" cy="3371850"/>
          </a:xfrm>
          <a:prstGeom prst="rect">
            <a:avLst/>
          </a:prstGeom>
          <a:noFill/>
          <a:ln>
            <a:noFill/>
          </a:ln>
        </p:spPr>
      </p:pic>
      <p:sp>
        <p:nvSpPr>
          <p:cNvPr id="399" name="Google Shape;39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0"/>
          <p:cNvSpPr txBox="1">
            <a:spLocks noGrp="1"/>
          </p:cNvSpPr>
          <p:nvPr>
            <p:ph type="title"/>
          </p:nvPr>
        </p:nvSpPr>
        <p:spPr>
          <a:xfrm>
            <a:off x="945283" y="445025"/>
            <a:ext cx="819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Our next design principles </a:t>
            </a:r>
            <a:r>
              <a:rPr lang="en" sz="3200" dirty="0">
                <a:solidFill>
                  <a:schemeClr val="tx1"/>
                </a:solidFill>
                <a:latin typeface="Roboto Mono" pitchFamily="49" charset="0"/>
              </a:rPr>
              <a:t>(1)</a:t>
            </a:r>
            <a:endParaRPr sz="1600" dirty="0">
              <a:solidFill>
                <a:schemeClr val="tx1"/>
              </a:solidFill>
              <a:latin typeface="Roboto Mono" pitchFamily="49" charset="0"/>
              <a:ea typeface="IBM Plex Mono"/>
              <a:cs typeface="IBM Plex Mono"/>
              <a:sym typeface="IBM Plex Mono"/>
            </a:endParaRPr>
          </a:p>
        </p:txBody>
      </p:sp>
      <p:pic>
        <p:nvPicPr>
          <p:cNvPr id="407" name="Google Shape;407;p70" descr="Design principles from later in 2016 show Makes the best thing the easiest thing, Offer accessibility out of the box, Design for flexibility, and Reuse, reuse, reuse. "/>
          <p:cNvPicPr preferRelativeResize="0"/>
          <p:nvPr/>
        </p:nvPicPr>
        <p:blipFill>
          <a:blip r:embed="rId3">
            <a:alphaModFix/>
          </a:blip>
          <a:stretch>
            <a:fillRect/>
          </a:stretch>
        </p:blipFill>
        <p:spPr>
          <a:xfrm>
            <a:off x="2004288" y="1163350"/>
            <a:ext cx="5250437" cy="3820975"/>
          </a:xfrm>
          <a:prstGeom prst="rect">
            <a:avLst/>
          </a:prstGeom>
          <a:noFill/>
          <a:ln>
            <a:noFill/>
          </a:ln>
        </p:spPr>
      </p:pic>
      <p:sp>
        <p:nvSpPr>
          <p:cNvPr id="406" name="Google Shape;40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3" name="Google Shape;405;p70">
            <a:extLst>
              <a:ext uri="{FF2B5EF4-FFF2-40B4-BE49-F238E27FC236}">
                <a16:creationId xmlns:a16="http://schemas.microsoft.com/office/drawing/2014/main" id="{0D8EA70E-8E22-2082-9AFA-E6D3DA9A463F}"/>
              </a:ext>
            </a:extLst>
          </p:cNvPr>
          <p:cNvSpPr txBox="1">
            <a:spLocks noGrp="1"/>
          </p:cNvSpPr>
          <p:nvPr>
            <p:ph type="title" idx="4294967295"/>
          </p:nvPr>
        </p:nvSpPr>
        <p:spPr>
          <a:xfrm>
            <a:off x="945283" y="445025"/>
            <a:ext cx="8192700" cy="572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Public Sans ExtraBold"/>
              <a:buNone/>
              <a:defRPr sz="3600" b="0" i="0" u="none" strike="noStrike" cap="none">
                <a:solidFill>
                  <a:schemeClr val="lt1"/>
                </a:solidFill>
                <a:latin typeface="Public Sans ExtraBold"/>
                <a:ea typeface="Public Sans ExtraBold"/>
                <a:cs typeface="Public Sans ExtraBold"/>
                <a:sym typeface="Public Sa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chemeClr val="lt1"/>
              </a:buClr>
              <a:buSzPts val="3600"/>
              <a:buFont typeface="Public Sans ExtraBold"/>
              <a:buNone/>
              <a:tabLst/>
              <a:defRPr/>
            </a:pPr>
            <a:r>
              <a:rPr kumimoji="0" lang="en-US" sz="3200" b="0" i="0" u="none" strike="noStrike" kern="0" cap="none" spc="0" normalizeH="0" baseline="0" noProof="0" dirty="0">
                <a:ln>
                  <a:noFill/>
                </a:ln>
                <a:solidFill>
                  <a:schemeClr val="lt1"/>
                </a:solidFill>
                <a:effectLst/>
                <a:uLnTx/>
                <a:uFillTx/>
                <a:latin typeface="Public Sans ExtraBold"/>
                <a:ea typeface="Public Sans ExtraBold"/>
                <a:cs typeface="Public Sans ExtraBold"/>
                <a:sym typeface="Public Sans ExtraBold"/>
              </a:rPr>
              <a:t>Our next design principles </a:t>
            </a:r>
            <a:r>
              <a:rPr kumimoji="0" lang="en-US" sz="3200" b="0" i="0" u="none" strike="noStrike" kern="0" cap="none" spc="0" normalizeH="0" baseline="0" noProof="0" dirty="0">
                <a:ln>
                  <a:noFill/>
                </a:ln>
                <a:solidFill>
                  <a:schemeClr val="tx1"/>
                </a:solidFill>
                <a:effectLst/>
                <a:uLnTx/>
                <a:uFillTx/>
                <a:latin typeface="Roboto Mono" pitchFamily="49" charset="0"/>
                <a:ea typeface="Public Sans ExtraBold"/>
                <a:cs typeface="Public Sans ExtraBold"/>
                <a:sym typeface="Public Sans ExtraBold"/>
              </a:rPr>
              <a:t>(2)</a:t>
            </a:r>
            <a:endParaRPr kumimoji="0" lang="en-US" sz="1600" b="0" i="0" u="none" strike="noStrike" kern="0" cap="none" spc="0" normalizeH="0" baseline="0" noProof="0" dirty="0">
              <a:ln>
                <a:noFill/>
              </a:ln>
              <a:solidFill>
                <a:schemeClr val="tx1"/>
              </a:solidFill>
              <a:effectLst/>
              <a:uLnTx/>
              <a:uFillTx/>
              <a:latin typeface="Roboto Mono" pitchFamily="49" charset="0"/>
              <a:ea typeface="IBM Plex Mono"/>
              <a:cs typeface="IBM Plex Mono"/>
              <a:sym typeface="IBM Plex Mono"/>
            </a:endParaRPr>
          </a:p>
        </p:txBody>
      </p:sp>
      <p:sp>
        <p:nvSpPr>
          <p:cNvPr id="414" name="Google Shape;414;p71"/>
          <p:cNvSpPr txBox="1">
            <a:spLocks noGrp="1"/>
          </p:cNvSpPr>
          <p:nvPr>
            <p:ph type="body" idx="1"/>
          </p:nvPr>
        </p:nvSpPr>
        <p:spPr>
          <a:xfrm>
            <a:off x="83100" y="1273375"/>
            <a:ext cx="8415300" cy="3144600"/>
          </a:xfrm>
          <a:prstGeom prst="rect">
            <a:avLst/>
          </a:prstGeom>
        </p:spPr>
        <p:txBody>
          <a:bodyPr spcFirstLastPara="1" wrap="square" lIns="91425" tIns="91425" rIns="91425" bIns="91425" anchor="t" anchorCtr="0">
            <a:noAutofit/>
          </a:bodyPr>
          <a:lstStyle/>
          <a:p>
            <a:pPr marL="457200" lvl="0" indent="-381000" algn="ctr" rtl="0">
              <a:spcBef>
                <a:spcPts val="0"/>
              </a:spcBef>
              <a:spcAft>
                <a:spcPts val="0"/>
              </a:spcAft>
              <a:buClr>
                <a:schemeClr val="dk1"/>
              </a:buClr>
              <a:buSzPts val="2400"/>
              <a:buChar char="●"/>
            </a:pPr>
            <a:r>
              <a:rPr lang="en" sz="2400"/>
              <a:t>Make the best thing the easiest thing. </a:t>
            </a:r>
            <a:endParaRPr sz="2400"/>
          </a:p>
          <a:p>
            <a:pPr marL="457200" lvl="0" indent="-381000" algn="ctr" rtl="0">
              <a:spcBef>
                <a:spcPts val="1000"/>
              </a:spcBef>
              <a:spcAft>
                <a:spcPts val="0"/>
              </a:spcAft>
              <a:buClr>
                <a:schemeClr val="dk1"/>
              </a:buClr>
              <a:buSzPts val="2400"/>
              <a:buChar char="●"/>
            </a:pPr>
            <a:r>
              <a:rPr lang="en" sz="2400"/>
              <a:t>Be accessible out of the box. </a:t>
            </a:r>
            <a:endParaRPr sz="2400"/>
          </a:p>
          <a:p>
            <a:pPr marL="457200" lvl="0" indent="-381000" algn="ctr" rtl="0">
              <a:spcBef>
                <a:spcPts val="1000"/>
              </a:spcBef>
              <a:spcAft>
                <a:spcPts val="0"/>
              </a:spcAft>
              <a:buClr>
                <a:schemeClr val="dk1"/>
              </a:buClr>
              <a:buSzPts val="2400"/>
              <a:buChar char="●"/>
            </a:pPr>
            <a:r>
              <a:rPr lang="en" sz="2400"/>
              <a:t>Design for flexibility. </a:t>
            </a:r>
            <a:endParaRPr sz="2400"/>
          </a:p>
          <a:p>
            <a:pPr marL="457200" lvl="0" indent="-381000" algn="ctr" rtl="0">
              <a:spcBef>
                <a:spcPts val="1000"/>
              </a:spcBef>
              <a:spcAft>
                <a:spcPts val="1000"/>
              </a:spcAft>
              <a:buClr>
                <a:schemeClr val="dk1"/>
              </a:buClr>
              <a:buSzPts val="2400"/>
              <a:buChar char="●"/>
            </a:pPr>
            <a:r>
              <a:rPr lang="en" sz="2400"/>
              <a:t>Reuse, reuse, reuse. </a:t>
            </a:r>
            <a:endParaRPr sz="2400"/>
          </a:p>
        </p:txBody>
      </p:sp>
      <p:grpSp>
        <p:nvGrpSpPr>
          <p:cNvPr id="415" name="Google Shape;415;p71">
            <a:extLst>
              <a:ext uri="{C183D7F6-B498-43B3-948B-1728B52AA6E4}">
                <adec:decorative xmlns:adec="http://schemas.microsoft.com/office/drawing/2017/decorative" val="1"/>
              </a:ext>
            </a:extLst>
          </p:cNvPr>
          <p:cNvGrpSpPr/>
          <p:nvPr/>
        </p:nvGrpSpPr>
        <p:grpSpPr>
          <a:xfrm>
            <a:off x="639675" y="1309450"/>
            <a:ext cx="7858800" cy="1908141"/>
            <a:chOff x="639675" y="1766650"/>
            <a:chExt cx="7858800" cy="1908141"/>
          </a:xfrm>
        </p:grpSpPr>
        <p:cxnSp>
          <p:nvCxnSpPr>
            <p:cNvPr id="416" name="Google Shape;416;p71"/>
            <p:cNvCxnSpPr/>
            <p:nvPr/>
          </p:nvCxnSpPr>
          <p:spPr>
            <a:xfrm>
              <a:off x="639675" y="1766650"/>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417" name="Google Shape;417;p71"/>
            <p:cNvCxnSpPr/>
            <p:nvPr/>
          </p:nvCxnSpPr>
          <p:spPr>
            <a:xfrm>
              <a:off x="639675" y="2234989"/>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418" name="Google Shape;418;p71"/>
            <p:cNvCxnSpPr/>
            <p:nvPr/>
          </p:nvCxnSpPr>
          <p:spPr>
            <a:xfrm>
              <a:off x="639675" y="2697617"/>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419" name="Google Shape;419;p71"/>
            <p:cNvCxnSpPr/>
            <p:nvPr/>
          </p:nvCxnSpPr>
          <p:spPr>
            <a:xfrm>
              <a:off x="639675" y="3183095"/>
              <a:ext cx="7858800" cy="0"/>
            </a:xfrm>
            <a:prstGeom prst="straightConnector1">
              <a:avLst/>
            </a:prstGeom>
            <a:noFill/>
            <a:ln w="9525" cap="flat" cmpd="sng">
              <a:solidFill>
                <a:schemeClr val="lt2"/>
              </a:solidFill>
              <a:prstDash val="solid"/>
              <a:round/>
              <a:headEnd type="none" w="med" len="med"/>
              <a:tailEnd type="none" w="med" len="med"/>
            </a:ln>
          </p:spPr>
        </p:cxnSp>
        <p:cxnSp>
          <p:nvCxnSpPr>
            <p:cNvPr id="420" name="Google Shape;420;p71"/>
            <p:cNvCxnSpPr/>
            <p:nvPr/>
          </p:nvCxnSpPr>
          <p:spPr>
            <a:xfrm>
              <a:off x="639675" y="3674791"/>
              <a:ext cx="7858800" cy="0"/>
            </a:xfrm>
            <a:prstGeom prst="straightConnector1">
              <a:avLst/>
            </a:prstGeom>
            <a:noFill/>
            <a:ln w="9525" cap="flat" cmpd="sng">
              <a:solidFill>
                <a:schemeClr val="lt2"/>
              </a:solidFill>
              <a:prstDash val="solid"/>
              <a:round/>
              <a:headEnd type="none" w="med" len="med"/>
              <a:tailEnd type="none" w="med" len="med"/>
            </a:ln>
          </p:spPr>
        </p:cxnSp>
      </p:grpSp>
      <p:sp>
        <p:nvSpPr>
          <p:cNvPr id="413" name="Google Shape;413;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24"/>
        <p:cNvGrpSpPr/>
        <p:nvPr/>
      </p:nvGrpSpPr>
      <p:grpSpPr>
        <a:xfrm>
          <a:off x="0" y="0"/>
          <a:ext cx="0" cy="0"/>
          <a:chOff x="0" y="0"/>
          <a:chExt cx="0" cy="0"/>
        </a:xfrm>
      </p:grpSpPr>
      <p:sp>
        <p:nvSpPr>
          <p:cNvPr id="2" name="Title 1">
            <a:extLst>
              <a:ext uri="{FF2B5EF4-FFF2-40B4-BE49-F238E27FC236}">
                <a16:creationId xmlns:a16="http://schemas.microsoft.com/office/drawing/2014/main" id="{5C852AB4-9966-F008-EC4F-B747B76B018B}"/>
              </a:ext>
            </a:extLst>
          </p:cNvPr>
          <p:cNvSpPr>
            <a:spLocks noGrp="1"/>
          </p:cNvSpPr>
          <p:nvPr>
            <p:ph type="ctrTitle"/>
          </p:nvPr>
        </p:nvSpPr>
        <p:spPr>
          <a:xfrm>
            <a:off x="311708" y="-2052600"/>
            <a:ext cx="8520600" cy="2052600"/>
          </a:xfrm>
        </p:spPr>
        <p:txBody>
          <a:bodyPr spcFirstLastPara="1" wrap="square" lIns="91425" tIns="91425" rIns="91425" bIns="91425" anchor="b" anchorCtr="0">
            <a:noAutofit/>
          </a:bodyPr>
          <a:lstStyle/>
          <a:p>
            <a:r>
              <a:rPr lang="en-US" dirty="0"/>
              <a:t>Our current design principles</a:t>
            </a:r>
          </a:p>
        </p:txBody>
      </p:sp>
      <p:sp>
        <p:nvSpPr>
          <p:cNvPr id="426" name="Google Shape;426;p72"/>
          <p:cNvSpPr txBox="1"/>
          <p:nvPr/>
        </p:nvSpPr>
        <p:spPr>
          <a:xfrm>
            <a:off x="964736" y="513179"/>
            <a:ext cx="7434300" cy="411900"/>
          </a:xfrm>
          <a:prstGeom prst="rect">
            <a:avLst/>
          </a:prstGeom>
          <a:noFill/>
          <a:ln>
            <a:noFill/>
          </a:ln>
        </p:spPr>
        <p:txBody>
          <a:bodyPr spcFirstLastPara="1" wrap="square" lIns="68575" tIns="68575" rIns="68575" bIns="68575" anchor="t" anchorCtr="0">
            <a:noAutofit/>
          </a:bodyPr>
          <a:lstStyle/>
          <a:p>
            <a:pPr marL="0" lvl="0" indent="0" algn="l" rtl="0">
              <a:lnSpc>
                <a:spcPct val="80000"/>
              </a:lnSpc>
              <a:spcBef>
                <a:spcPts val="0"/>
              </a:spcBef>
              <a:spcAft>
                <a:spcPts val="0"/>
              </a:spcAft>
              <a:buNone/>
            </a:pPr>
            <a:r>
              <a:rPr lang="en" sz="2200" b="1" dirty="0">
                <a:solidFill>
                  <a:srgbClr val="EF5E25"/>
                </a:solidFill>
                <a:latin typeface="Public Sans"/>
                <a:ea typeface="Public Sans"/>
                <a:cs typeface="Public Sans"/>
                <a:sym typeface="Public Sans"/>
              </a:rPr>
              <a:t>Our current design principles</a:t>
            </a:r>
            <a:endParaRPr sz="2200" b="1" dirty="0">
              <a:solidFill>
                <a:srgbClr val="EF5E25"/>
              </a:solidFill>
              <a:latin typeface="Public Sans"/>
              <a:ea typeface="Public Sans"/>
              <a:cs typeface="Public Sans"/>
              <a:sym typeface="Public Sans"/>
            </a:endParaRPr>
          </a:p>
        </p:txBody>
      </p:sp>
      <p:sp>
        <p:nvSpPr>
          <p:cNvPr id="425" name="Google Shape;425;p72"/>
          <p:cNvSpPr txBox="1"/>
          <p:nvPr/>
        </p:nvSpPr>
        <p:spPr>
          <a:xfrm>
            <a:off x="944325" y="928826"/>
            <a:ext cx="7434300" cy="3577200"/>
          </a:xfrm>
          <a:prstGeom prst="rect">
            <a:avLst/>
          </a:prstGeom>
          <a:noFill/>
          <a:ln>
            <a:noFill/>
          </a:ln>
        </p:spPr>
        <p:txBody>
          <a:bodyPr spcFirstLastPara="1" wrap="square" lIns="68575" tIns="68575" rIns="68575" bIns="68575" anchor="t" anchorCtr="0">
            <a:noAutofit/>
          </a:bodyPr>
          <a:lstStyle/>
          <a:p>
            <a:pPr marL="0" lvl="0" indent="0" algn="l"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Start with real user needs.</a:t>
            </a:r>
            <a:endParaRPr sz="4000">
              <a:solidFill>
                <a:srgbClr val="FFFFFF"/>
              </a:solidFill>
              <a:latin typeface="Public Sans ExtraBold"/>
              <a:ea typeface="Public Sans ExtraBold"/>
              <a:cs typeface="Public Sans ExtraBold"/>
              <a:sym typeface="Public Sans ExtraBold"/>
            </a:endParaRPr>
          </a:p>
          <a:p>
            <a:pPr marL="0" lvl="0" indent="0" algn="l"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Earn trust.</a:t>
            </a:r>
            <a:endParaRPr sz="4000">
              <a:solidFill>
                <a:srgbClr val="FFFFFF"/>
              </a:solidFill>
              <a:latin typeface="Public Sans ExtraBold"/>
              <a:ea typeface="Public Sans ExtraBold"/>
              <a:cs typeface="Public Sans ExtraBold"/>
              <a:sym typeface="Public Sans ExtraBold"/>
            </a:endParaRPr>
          </a:p>
          <a:p>
            <a:pPr marL="0" lvl="0" indent="0" algn="l"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Embrace accessibility.</a:t>
            </a:r>
            <a:endParaRPr sz="4000">
              <a:solidFill>
                <a:srgbClr val="FFFFFF"/>
              </a:solidFill>
              <a:latin typeface="Public Sans ExtraBold"/>
              <a:ea typeface="Public Sans ExtraBold"/>
              <a:cs typeface="Public Sans ExtraBold"/>
              <a:sym typeface="Public Sans ExtraBold"/>
            </a:endParaRPr>
          </a:p>
          <a:p>
            <a:pPr marL="0" lvl="0" indent="0" algn="l"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Promote continuity.</a:t>
            </a:r>
            <a:endParaRPr sz="4000">
              <a:solidFill>
                <a:srgbClr val="FFFFFF"/>
              </a:solidFill>
              <a:latin typeface="Public Sans ExtraBold"/>
              <a:ea typeface="Public Sans ExtraBold"/>
              <a:cs typeface="Public Sans ExtraBold"/>
              <a:sym typeface="Public Sans ExtraBold"/>
            </a:endParaRPr>
          </a:p>
          <a:p>
            <a:pPr marL="0" lvl="0" indent="0" algn="l"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Listen.</a:t>
            </a:r>
            <a:endParaRPr sz="4000">
              <a:solidFill>
                <a:srgbClr val="FFFFFF"/>
              </a:solidFill>
              <a:latin typeface="Public Sans ExtraBold"/>
              <a:ea typeface="Public Sans ExtraBold"/>
              <a:cs typeface="Public Sans ExtraBold"/>
              <a:sym typeface="Public Sans ExtraBold"/>
            </a:endParaRPr>
          </a:p>
        </p:txBody>
      </p:sp>
      <p:sp>
        <p:nvSpPr>
          <p:cNvPr id="427" name="Google Shape;427;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31"/>
        <p:cNvGrpSpPr/>
        <p:nvPr/>
      </p:nvGrpSpPr>
      <p:grpSpPr>
        <a:xfrm>
          <a:off x="0" y="0"/>
          <a:ext cx="0" cy="0"/>
          <a:chOff x="0" y="0"/>
          <a:chExt cx="0" cy="0"/>
        </a:xfrm>
      </p:grpSpPr>
      <p:sp>
        <p:nvSpPr>
          <p:cNvPr id="2" name="Title 1">
            <a:extLst>
              <a:ext uri="{FF2B5EF4-FFF2-40B4-BE49-F238E27FC236}">
                <a16:creationId xmlns:a16="http://schemas.microsoft.com/office/drawing/2014/main" id="{A344913D-DB3B-413F-C6F3-D35A2C8F903A}"/>
              </a:ext>
            </a:extLst>
          </p:cNvPr>
          <p:cNvSpPr>
            <a:spLocks noGrp="1"/>
          </p:cNvSpPr>
          <p:nvPr>
            <p:ph type="ctrTitle"/>
          </p:nvPr>
        </p:nvSpPr>
        <p:spPr>
          <a:xfrm>
            <a:off x="311708" y="-2052600"/>
            <a:ext cx="8520600" cy="2052600"/>
          </a:xfrm>
        </p:spPr>
        <p:txBody>
          <a:bodyPr spcFirstLastPara="1" wrap="square" lIns="91425" tIns="91425" rIns="91425" bIns="91425" anchor="b" anchorCtr="0">
            <a:noAutofit/>
          </a:bodyPr>
          <a:lstStyle/>
          <a:p>
            <a:r>
              <a:rPr lang="en-US" dirty="0"/>
              <a:t>Our current design principles (2)</a:t>
            </a:r>
          </a:p>
        </p:txBody>
      </p:sp>
      <p:sp>
        <p:nvSpPr>
          <p:cNvPr id="433" name="Google Shape;433;p73"/>
          <p:cNvSpPr txBox="1"/>
          <p:nvPr/>
        </p:nvSpPr>
        <p:spPr>
          <a:xfrm>
            <a:off x="964736" y="513179"/>
            <a:ext cx="7434300" cy="411900"/>
          </a:xfrm>
          <a:prstGeom prst="rect">
            <a:avLst/>
          </a:prstGeom>
          <a:noFill/>
          <a:ln>
            <a:noFill/>
          </a:ln>
        </p:spPr>
        <p:txBody>
          <a:bodyPr spcFirstLastPara="1" wrap="square" lIns="68575" tIns="68575" rIns="68575" bIns="68575" anchor="t" anchorCtr="0">
            <a:noAutofit/>
          </a:bodyPr>
          <a:lstStyle/>
          <a:p>
            <a:pPr marL="0" lvl="0" indent="0" algn="l" rtl="0">
              <a:lnSpc>
                <a:spcPct val="80000"/>
              </a:lnSpc>
              <a:spcBef>
                <a:spcPts val="0"/>
              </a:spcBef>
              <a:spcAft>
                <a:spcPts val="0"/>
              </a:spcAft>
              <a:buNone/>
            </a:pPr>
            <a:r>
              <a:rPr lang="en" sz="2200" b="1">
                <a:solidFill>
                  <a:srgbClr val="EF5E25"/>
                </a:solidFill>
                <a:latin typeface="Public Sans"/>
                <a:ea typeface="Public Sans"/>
                <a:cs typeface="Public Sans"/>
                <a:sym typeface="Public Sans"/>
              </a:rPr>
              <a:t>Our current design principles</a:t>
            </a:r>
            <a:endParaRPr sz="2200" b="1">
              <a:solidFill>
                <a:srgbClr val="EF5E25"/>
              </a:solidFill>
              <a:latin typeface="Public Sans"/>
              <a:ea typeface="Public Sans"/>
              <a:cs typeface="Public Sans"/>
              <a:sym typeface="Public Sans"/>
            </a:endParaRPr>
          </a:p>
        </p:txBody>
      </p:sp>
      <p:sp>
        <p:nvSpPr>
          <p:cNvPr id="432" name="Google Shape;432;p73"/>
          <p:cNvSpPr txBox="1"/>
          <p:nvPr/>
        </p:nvSpPr>
        <p:spPr>
          <a:xfrm>
            <a:off x="944325" y="928826"/>
            <a:ext cx="7434300" cy="3577200"/>
          </a:xfrm>
          <a:prstGeom prst="rect">
            <a:avLst/>
          </a:prstGeom>
          <a:noFill/>
          <a:ln>
            <a:noFill/>
          </a:ln>
        </p:spPr>
        <p:txBody>
          <a:bodyPr spcFirstLastPara="1" wrap="square" lIns="68575" tIns="68575" rIns="68575" bIns="68575" anchor="ctr" anchorCtr="0">
            <a:noAutofit/>
          </a:bodyPr>
          <a:lstStyle/>
          <a:p>
            <a:pPr marL="0" lvl="0" indent="0" algn="ctr"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 are for </a:t>
            </a:r>
            <a:r>
              <a:rPr lang="en" sz="4000" i="1">
                <a:solidFill>
                  <a:srgbClr val="FFFFFF"/>
                </a:solidFill>
                <a:latin typeface="Public Sans ExtraBold"/>
                <a:ea typeface="Public Sans ExtraBold"/>
                <a:cs typeface="Public Sans ExtraBold"/>
                <a:sym typeface="Public Sans ExtraBold"/>
              </a:rPr>
              <a:t>everything</a:t>
            </a:r>
            <a:r>
              <a:rPr lang="en" sz="4000">
                <a:solidFill>
                  <a:srgbClr val="FFFFFF"/>
                </a:solidFill>
                <a:latin typeface="Public Sans ExtraBold"/>
                <a:ea typeface="Public Sans ExtraBold"/>
                <a:cs typeface="Public Sans ExtraBold"/>
                <a:sym typeface="Public Sans ExtraBold"/>
              </a:rPr>
              <a:t> that uses USWDS</a:t>
            </a:r>
            <a:endParaRPr sz="4000">
              <a:solidFill>
                <a:srgbClr val="FFFFFF"/>
              </a:solidFill>
              <a:latin typeface="Public Sans ExtraBold"/>
              <a:ea typeface="Public Sans ExtraBold"/>
              <a:cs typeface="Public Sans ExtraBold"/>
              <a:sym typeface="Public Sans ExtraBold"/>
            </a:endParaRPr>
          </a:p>
        </p:txBody>
      </p:sp>
      <p:sp>
        <p:nvSpPr>
          <p:cNvPr id="434" name="Google Shape;434;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38"/>
        <p:cNvGrpSpPr/>
        <p:nvPr/>
      </p:nvGrpSpPr>
      <p:grpSpPr>
        <a:xfrm>
          <a:off x="0" y="0"/>
          <a:ext cx="0" cy="0"/>
          <a:chOff x="0" y="0"/>
          <a:chExt cx="0" cy="0"/>
        </a:xfrm>
      </p:grpSpPr>
      <p:sp>
        <p:nvSpPr>
          <p:cNvPr id="2" name="Title 1">
            <a:extLst>
              <a:ext uri="{FF2B5EF4-FFF2-40B4-BE49-F238E27FC236}">
                <a16:creationId xmlns:a16="http://schemas.microsoft.com/office/drawing/2014/main" id="{92B29DB3-58E9-1A4E-C188-7C22F8F7CD06}"/>
              </a:ext>
            </a:extLst>
          </p:cNvPr>
          <p:cNvSpPr>
            <a:spLocks noGrp="1"/>
          </p:cNvSpPr>
          <p:nvPr>
            <p:ph type="ctrTitle"/>
          </p:nvPr>
        </p:nvSpPr>
        <p:spPr>
          <a:xfrm>
            <a:off x="311708" y="-2052600"/>
            <a:ext cx="8520600" cy="2052600"/>
          </a:xfrm>
        </p:spPr>
        <p:txBody>
          <a:bodyPr spcFirstLastPara="1" wrap="square" lIns="91425" tIns="91425" rIns="91425" bIns="91425" anchor="b" anchorCtr="0">
            <a:noAutofit/>
          </a:bodyPr>
          <a:lstStyle/>
          <a:p>
            <a:r>
              <a:rPr lang="en-US" dirty="0"/>
              <a:t>Our current design principles (3)</a:t>
            </a:r>
          </a:p>
        </p:txBody>
      </p:sp>
      <p:sp>
        <p:nvSpPr>
          <p:cNvPr id="440" name="Google Shape;440;p74"/>
          <p:cNvSpPr txBox="1"/>
          <p:nvPr/>
        </p:nvSpPr>
        <p:spPr>
          <a:xfrm>
            <a:off x="964736" y="513179"/>
            <a:ext cx="7434300" cy="411900"/>
          </a:xfrm>
          <a:prstGeom prst="rect">
            <a:avLst/>
          </a:prstGeom>
          <a:noFill/>
          <a:ln>
            <a:noFill/>
          </a:ln>
        </p:spPr>
        <p:txBody>
          <a:bodyPr spcFirstLastPara="1" wrap="square" lIns="68575" tIns="68575" rIns="68575" bIns="68575" anchor="t" anchorCtr="0">
            <a:noAutofit/>
          </a:bodyPr>
          <a:lstStyle/>
          <a:p>
            <a:pPr marL="0" lvl="0" indent="0" algn="l" rtl="0">
              <a:lnSpc>
                <a:spcPct val="80000"/>
              </a:lnSpc>
              <a:spcBef>
                <a:spcPts val="0"/>
              </a:spcBef>
              <a:spcAft>
                <a:spcPts val="0"/>
              </a:spcAft>
              <a:buNone/>
            </a:pPr>
            <a:r>
              <a:rPr lang="en" sz="2200" b="1">
                <a:solidFill>
                  <a:srgbClr val="EF5E25"/>
                </a:solidFill>
                <a:latin typeface="Public Sans"/>
                <a:ea typeface="Public Sans"/>
                <a:cs typeface="Public Sans"/>
                <a:sym typeface="Public Sans"/>
              </a:rPr>
              <a:t>Our current design principles</a:t>
            </a:r>
            <a:endParaRPr sz="2200" b="1">
              <a:solidFill>
                <a:srgbClr val="EF5E25"/>
              </a:solidFill>
              <a:latin typeface="Public Sans"/>
              <a:ea typeface="Public Sans"/>
              <a:cs typeface="Public Sans"/>
              <a:sym typeface="Public Sans"/>
            </a:endParaRPr>
          </a:p>
        </p:txBody>
      </p:sp>
      <p:pic>
        <p:nvPicPr>
          <p:cNvPr id="442" name="Google Shape;442;p74" descr="Animated emoji pointing and nodding"/>
          <p:cNvPicPr preferRelativeResize="0"/>
          <p:nvPr/>
        </p:nvPicPr>
        <p:blipFill>
          <a:blip r:embed="rId3">
            <a:alphaModFix/>
          </a:blip>
          <a:stretch>
            <a:fillRect/>
          </a:stretch>
        </p:blipFill>
        <p:spPr>
          <a:xfrm>
            <a:off x="3427125" y="1651390"/>
            <a:ext cx="2468700" cy="2132050"/>
          </a:xfrm>
          <a:prstGeom prst="rect">
            <a:avLst/>
          </a:prstGeom>
          <a:noFill/>
          <a:ln>
            <a:noFill/>
          </a:ln>
        </p:spPr>
      </p:pic>
      <p:sp>
        <p:nvSpPr>
          <p:cNvPr id="441" name="Google Shape;441;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46"/>
        <p:cNvGrpSpPr/>
        <p:nvPr/>
      </p:nvGrpSpPr>
      <p:grpSpPr>
        <a:xfrm>
          <a:off x="0" y="0"/>
          <a:ext cx="0" cy="0"/>
          <a:chOff x="0" y="0"/>
          <a:chExt cx="0" cy="0"/>
        </a:xfrm>
      </p:grpSpPr>
      <p:sp>
        <p:nvSpPr>
          <p:cNvPr id="2" name="Title 1">
            <a:extLst>
              <a:ext uri="{FF2B5EF4-FFF2-40B4-BE49-F238E27FC236}">
                <a16:creationId xmlns:a16="http://schemas.microsoft.com/office/drawing/2014/main" id="{E7FFBAF7-0436-D583-D5B2-7BE7233F44A9}"/>
              </a:ext>
            </a:extLst>
          </p:cNvPr>
          <p:cNvSpPr>
            <a:spLocks noGrp="1"/>
          </p:cNvSpPr>
          <p:nvPr>
            <p:ph type="ctrTitle"/>
          </p:nvPr>
        </p:nvSpPr>
        <p:spPr>
          <a:xfrm>
            <a:off x="311708" y="-2052600"/>
            <a:ext cx="8520600" cy="2052600"/>
          </a:xfrm>
        </p:spPr>
        <p:txBody>
          <a:bodyPr spcFirstLastPara="1" wrap="square" lIns="91425" tIns="91425" rIns="91425" bIns="91425" anchor="b" anchorCtr="0">
            <a:noAutofit/>
          </a:bodyPr>
          <a:lstStyle/>
          <a:p>
            <a:r>
              <a:rPr lang="en-US" dirty="0"/>
              <a:t>But what about USWDS itself?</a:t>
            </a:r>
          </a:p>
        </p:txBody>
      </p:sp>
      <p:sp>
        <p:nvSpPr>
          <p:cNvPr id="447" name="Google Shape;447;p75"/>
          <p:cNvSpPr txBox="1"/>
          <p:nvPr/>
        </p:nvSpPr>
        <p:spPr>
          <a:xfrm>
            <a:off x="944325" y="928826"/>
            <a:ext cx="7434300" cy="3577200"/>
          </a:xfrm>
          <a:prstGeom prst="rect">
            <a:avLst/>
          </a:prstGeom>
          <a:noFill/>
          <a:ln>
            <a:noFill/>
          </a:ln>
        </p:spPr>
        <p:txBody>
          <a:bodyPr spcFirstLastPara="1" wrap="square" lIns="68575" tIns="68575" rIns="68575" bIns="68575" anchor="ctr" anchorCtr="0">
            <a:noAutofit/>
          </a:bodyPr>
          <a:lstStyle/>
          <a:p>
            <a:pPr marL="0" lvl="0" indent="0" algn="ctr"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But…</a:t>
            </a:r>
            <a:br>
              <a:rPr lang="en" sz="4000">
                <a:solidFill>
                  <a:srgbClr val="FFFFFF"/>
                </a:solidFill>
                <a:latin typeface="Public Sans ExtraBold"/>
                <a:ea typeface="Public Sans ExtraBold"/>
                <a:cs typeface="Public Sans ExtraBold"/>
                <a:sym typeface="Public Sans ExtraBold"/>
              </a:rPr>
            </a:br>
            <a:r>
              <a:rPr lang="en" sz="4000">
                <a:solidFill>
                  <a:srgbClr val="FFFFFF"/>
                </a:solidFill>
                <a:latin typeface="Public Sans ExtraBold"/>
                <a:ea typeface="Public Sans ExtraBold"/>
                <a:cs typeface="Public Sans ExtraBold"/>
                <a:sym typeface="Public Sans ExtraBold"/>
              </a:rPr>
              <a:t>what about USWDS </a:t>
            </a:r>
            <a:r>
              <a:rPr lang="en" sz="4000" i="1">
                <a:solidFill>
                  <a:srgbClr val="FFFFFF"/>
                </a:solidFill>
                <a:latin typeface="Public Sans ExtraBold"/>
                <a:ea typeface="Public Sans ExtraBold"/>
                <a:cs typeface="Public Sans ExtraBold"/>
                <a:sym typeface="Public Sans ExtraBold"/>
              </a:rPr>
              <a:t>itself</a:t>
            </a:r>
            <a:r>
              <a:rPr lang="en" sz="4000">
                <a:solidFill>
                  <a:srgbClr val="FFFFFF"/>
                </a:solidFill>
                <a:latin typeface="Public Sans ExtraBold"/>
                <a:ea typeface="Public Sans ExtraBold"/>
                <a:cs typeface="Public Sans ExtraBold"/>
                <a:sym typeface="Public Sans ExtraBold"/>
              </a:rPr>
              <a:t>?</a:t>
            </a:r>
            <a:endParaRPr sz="4000">
              <a:solidFill>
                <a:srgbClr val="FFFFFF"/>
              </a:solidFill>
              <a:latin typeface="Public Sans ExtraBold"/>
              <a:ea typeface="Public Sans ExtraBold"/>
              <a:cs typeface="Public Sans ExtraBold"/>
              <a:sym typeface="Public Sans ExtraBold"/>
            </a:endParaRPr>
          </a:p>
        </p:txBody>
      </p:sp>
      <p:sp>
        <p:nvSpPr>
          <p:cNvPr id="449" name="Google Shape;44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53"/>
        <p:cNvGrpSpPr/>
        <p:nvPr/>
      </p:nvGrpSpPr>
      <p:grpSpPr>
        <a:xfrm>
          <a:off x="0" y="0"/>
          <a:ext cx="0" cy="0"/>
          <a:chOff x="0" y="0"/>
          <a:chExt cx="0" cy="0"/>
        </a:xfrm>
      </p:grpSpPr>
      <p:sp>
        <p:nvSpPr>
          <p:cNvPr id="2" name="Title 1">
            <a:extLst>
              <a:ext uri="{FF2B5EF4-FFF2-40B4-BE49-F238E27FC236}">
                <a16:creationId xmlns:a16="http://schemas.microsoft.com/office/drawing/2014/main" id="{319941EC-3992-CA6F-A138-2B4DEAA9F823}"/>
              </a:ext>
            </a:extLst>
          </p:cNvPr>
          <p:cNvSpPr>
            <a:spLocks noGrp="1"/>
          </p:cNvSpPr>
          <p:nvPr>
            <p:ph type="ctrTitle"/>
          </p:nvPr>
        </p:nvSpPr>
        <p:spPr>
          <a:xfrm>
            <a:off x="311708" y="-2052600"/>
            <a:ext cx="8520600" cy="2052600"/>
          </a:xfrm>
        </p:spPr>
        <p:txBody>
          <a:bodyPr spcFirstLastPara="1" wrap="square" lIns="91425" tIns="91425" rIns="91425" bIns="91425" anchor="b" anchorCtr="0">
            <a:noAutofit/>
          </a:bodyPr>
          <a:lstStyle/>
          <a:p>
            <a:r>
              <a:rPr lang="en-US" dirty="0"/>
              <a:t>How do we make USWDS-specific decisions</a:t>
            </a:r>
          </a:p>
        </p:txBody>
      </p:sp>
      <p:sp>
        <p:nvSpPr>
          <p:cNvPr id="454" name="Google Shape;454;p76"/>
          <p:cNvSpPr txBox="1"/>
          <p:nvPr/>
        </p:nvSpPr>
        <p:spPr>
          <a:xfrm>
            <a:off x="944325" y="928826"/>
            <a:ext cx="7434300" cy="3577200"/>
          </a:xfrm>
          <a:prstGeom prst="rect">
            <a:avLst/>
          </a:prstGeom>
          <a:noFill/>
          <a:ln>
            <a:noFill/>
          </a:ln>
        </p:spPr>
        <p:txBody>
          <a:bodyPr spcFirstLastPara="1" wrap="square" lIns="68575" tIns="68575" rIns="68575" bIns="68575" anchor="ctr" anchorCtr="0">
            <a:noAutofit/>
          </a:bodyPr>
          <a:lstStyle/>
          <a:p>
            <a:pPr marL="0" lvl="0" indent="0" algn="ctr" rtl="0">
              <a:lnSpc>
                <a:spcPct val="100000"/>
              </a:lnSpc>
              <a:spcBef>
                <a:spcPts val="0"/>
              </a:spcBef>
              <a:spcAft>
                <a:spcPts val="0"/>
              </a:spcAft>
              <a:buNone/>
            </a:pPr>
            <a:r>
              <a:rPr lang="en" sz="4000">
                <a:solidFill>
                  <a:srgbClr val="FFFFFF"/>
                </a:solidFill>
                <a:latin typeface="Public Sans ExtraBold"/>
                <a:ea typeface="Public Sans ExtraBold"/>
                <a:cs typeface="Public Sans ExtraBold"/>
                <a:sym typeface="Public Sans ExtraBold"/>
              </a:rPr>
              <a:t>How do </a:t>
            </a:r>
            <a:r>
              <a:rPr lang="en" sz="4000" i="1">
                <a:solidFill>
                  <a:srgbClr val="FFFFFF"/>
                </a:solidFill>
                <a:latin typeface="Public Sans ExtraBold"/>
                <a:ea typeface="Public Sans ExtraBold"/>
                <a:cs typeface="Public Sans ExtraBold"/>
                <a:sym typeface="Public Sans ExtraBold"/>
              </a:rPr>
              <a:t>we</a:t>
            </a:r>
            <a:r>
              <a:rPr lang="en" sz="4000">
                <a:solidFill>
                  <a:srgbClr val="FFFFFF"/>
                </a:solidFill>
                <a:latin typeface="Public Sans ExtraBold"/>
                <a:ea typeface="Public Sans ExtraBold"/>
                <a:cs typeface="Public Sans ExtraBold"/>
                <a:sym typeface="Public Sans ExtraBold"/>
              </a:rPr>
              <a:t> make USWDS-specific decisions?</a:t>
            </a:r>
            <a:endParaRPr sz="4000">
              <a:solidFill>
                <a:srgbClr val="FFFFFF"/>
              </a:solidFill>
              <a:latin typeface="Public Sans ExtraBold"/>
              <a:ea typeface="Public Sans ExtraBold"/>
              <a:cs typeface="Public Sans ExtraBold"/>
              <a:sym typeface="Public Sans ExtraBold"/>
            </a:endParaRPr>
          </a:p>
        </p:txBody>
      </p:sp>
      <p:sp>
        <p:nvSpPr>
          <p:cNvPr id="456" name="Google Shape;45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60"/>
        <p:cNvGrpSpPr/>
        <p:nvPr/>
      </p:nvGrpSpPr>
      <p:grpSpPr>
        <a:xfrm>
          <a:off x="0" y="0"/>
          <a:ext cx="0" cy="0"/>
          <a:chOff x="0" y="0"/>
          <a:chExt cx="0" cy="0"/>
        </a:xfrm>
      </p:grpSpPr>
      <p:sp>
        <p:nvSpPr>
          <p:cNvPr id="461" name="Google Shape;461;p77"/>
          <p:cNvSpPr txBox="1">
            <a:spLocks noGrp="1"/>
          </p:cNvSpPr>
          <p:nvPr>
            <p:ph type="title" idx="4294967295"/>
          </p:nvPr>
        </p:nvSpPr>
        <p:spPr>
          <a:xfrm>
            <a:off x="944325" y="928826"/>
            <a:ext cx="7434300" cy="3577200"/>
          </a:xfrm>
          <a:prstGeom prst="rect">
            <a:avLst/>
          </a:prstGeom>
          <a:noFill/>
          <a:ln>
            <a:noFill/>
            <a:prstDash/>
          </a:ln>
          <a:effectLst/>
        </p:spPr>
        <p:txBody>
          <a:bodyPr rot="0" spcFirstLastPara="1" vertOverflow="overflow" horzOverflow="overflow" vert="horz" wrap="square" lIns="68575" tIns="68575" rIns="68575" bIns="68575"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0" i="0" u="none" strike="noStrike" kern="0" cap="none" spc="0" normalizeH="0" baseline="0" noProof="0" dirty="0">
                <a:ln>
                  <a:noFill/>
                </a:ln>
                <a:solidFill>
                  <a:srgbClr val="FFFFFF"/>
                </a:solidFill>
                <a:effectLst/>
                <a:uLnTx/>
                <a:uFillTx/>
                <a:latin typeface="Public Sans ExtraBold"/>
                <a:ea typeface="Public Sans ExtraBold"/>
                <a:cs typeface="Public Sans ExtraBold"/>
                <a:sym typeface="Public Sans ExtraBold"/>
              </a:rPr>
              <a:t>To serve the public.</a:t>
            </a:r>
            <a:br>
              <a:rPr kumimoji="0" lang="en-US" sz="4000" b="0" i="0" u="none" strike="noStrike" kern="0" cap="none" spc="0" normalizeH="0" baseline="0" noProof="0" dirty="0">
                <a:ln>
                  <a:noFill/>
                </a:ln>
                <a:solidFill>
                  <a:srgbClr val="FFFFFF"/>
                </a:solidFill>
                <a:effectLst/>
                <a:uLnTx/>
                <a:uFillTx/>
                <a:latin typeface="Public Sans ExtraBold"/>
                <a:ea typeface="Public Sans ExtraBold"/>
                <a:cs typeface="Public Sans ExtraBold"/>
                <a:sym typeface="Public Sans ExtraBold"/>
              </a:rPr>
            </a:br>
            <a:r>
              <a:rPr kumimoji="0" lang="en-US" sz="4000" b="0" i="0" u="none" strike="noStrike" kern="0" cap="none" spc="0" normalizeH="0" baseline="0" noProof="0" dirty="0">
                <a:ln>
                  <a:noFill/>
                </a:ln>
                <a:solidFill>
                  <a:srgbClr val="FFFFFF"/>
                </a:solidFill>
                <a:effectLst/>
                <a:uLnTx/>
                <a:uFillTx/>
                <a:latin typeface="Public Sans ExtraBold"/>
                <a:ea typeface="Public Sans ExtraBold"/>
                <a:cs typeface="Public Sans ExtraBold"/>
                <a:sym typeface="Public Sans ExtraBold"/>
              </a:rPr>
              <a:t>To support </a:t>
            </a:r>
            <a:r>
              <a:rPr kumimoji="0" lang="en-US" sz="4000" b="0" i="1" u="none" strike="noStrike" kern="0" cap="none" spc="0" normalizeH="0" baseline="0" noProof="0" dirty="0">
                <a:ln>
                  <a:noFill/>
                </a:ln>
                <a:solidFill>
                  <a:srgbClr val="FFFFFF"/>
                </a:solidFill>
                <a:effectLst/>
                <a:uLnTx/>
                <a:uFillTx/>
                <a:latin typeface="Public Sans ExtraBold"/>
                <a:ea typeface="Public Sans ExtraBold"/>
                <a:cs typeface="Public Sans ExtraBold"/>
                <a:sym typeface="Public Sans ExtraBold"/>
              </a:rPr>
              <a:t>you</a:t>
            </a:r>
            <a:r>
              <a:rPr kumimoji="0" lang="en-US" sz="4000" b="0" i="0" u="none" strike="noStrike" kern="0" cap="none" spc="0" normalizeH="0" baseline="0" noProof="0" dirty="0">
                <a:ln>
                  <a:noFill/>
                </a:ln>
                <a:solidFill>
                  <a:srgbClr val="FFFFFF"/>
                </a:solidFill>
                <a:effectLst/>
                <a:uLnTx/>
                <a:uFillTx/>
                <a:latin typeface="Public Sans ExtraBold"/>
                <a:ea typeface="Public Sans ExtraBold"/>
                <a:cs typeface="Public Sans ExtraBold"/>
                <a:sym typeface="Public Sans ExtraBold"/>
              </a:rPr>
              <a:t>.</a:t>
            </a:r>
          </a:p>
        </p:txBody>
      </p:sp>
      <p:sp>
        <p:nvSpPr>
          <p:cNvPr id="463" name="Google Shape;463;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1"/>
          <p:cNvSpPr txBox="1">
            <a:spLocks noGrp="1"/>
          </p:cNvSpPr>
          <p:nvPr>
            <p:ph type="title"/>
          </p:nvPr>
        </p:nvSpPr>
        <p:spPr>
          <a:xfrm>
            <a:off x="311700" y="80589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Agenda</a:t>
            </a:r>
            <a:endParaRPr/>
          </a:p>
        </p:txBody>
      </p:sp>
      <p:sp>
        <p:nvSpPr>
          <p:cNvPr id="260" name="Google Shape;260;p51"/>
          <p:cNvSpPr txBox="1">
            <a:spLocks noGrp="1"/>
          </p:cNvSpPr>
          <p:nvPr>
            <p:ph type="body" idx="1"/>
          </p:nvPr>
        </p:nvSpPr>
        <p:spPr>
          <a:xfrm>
            <a:off x="668400" y="140939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Featured sites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61" name="Google Shape;261;p51"/>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updates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62" name="Google Shape;262;p51"/>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and engineering values</a:t>
            </a:r>
            <a:endParaRPr/>
          </a:p>
        </p:txBody>
      </p:sp>
      <p:pic>
        <p:nvPicPr>
          <p:cNvPr id="263" name="Google Shape;263;p51" descr="Illustration of Dan Williams"/>
          <p:cNvPicPr preferRelativeResize="0">
            <a:picLocks noGrp="1"/>
          </p:cNvPicPr>
          <p:nvPr>
            <p:ph type="pic" idx="5"/>
          </p:nvPr>
        </p:nvPicPr>
        <p:blipFill rotWithShape="1">
          <a:blip r:embed="rId3">
            <a:alphaModFix/>
          </a:blip>
          <a:srcRect/>
          <a:stretch/>
        </p:blipFill>
        <p:spPr>
          <a:xfrm>
            <a:off x="4235100" y="4303925"/>
            <a:ext cx="673800" cy="839400"/>
          </a:xfrm>
          <a:prstGeom prst="rect">
            <a:avLst/>
          </a:prstGeom>
        </p:spPr>
      </p:pic>
      <p:sp>
        <p:nvSpPr>
          <p:cNvPr id="264" name="Google Shape;264;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65" name="Google Shape;265;p51"/>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Q&amp;A</a:t>
            </a:r>
            <a:endParaRPr/>
          </a:p>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1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0" end="0"/>
                                            </p:txEl>
                                          </p:spTgt>
                                        </p:tgtEl>
                                        <p:attrNameLst>
                                          <p:attrName>style.visibility</p:attrName>
                                        </p:attrNameLst>
                                      </p:cBhvr>
                                      <p:to>
                                        <p:strVal val="visible"/>
                                      </p:to>
                                    </p:set>
                                    <p:animEffect transition="in" filter="fade">
                                      <p:cBhvr>
                                        <p:cTn id="17" dur="100"/>
                                        <p:tgtEl>
                                          <p:spTgt spid="26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gtEl>
                                        <p:attrNameLst>
                                          <p:attrName>style.visibility</p:attrName>
                                        </p:attrNameLst>
                                      </p:cBhvr>
                                      <p:to>
                                        <p:strVal val="visible"/>
                                      </p:to>
                                    </p:set>
                                    <p:animEffect transition="in" filter="fade">
                                      <p:cBhvr>
                                        <p:cTn id="22" dur="1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September 2023</a:t>
            </a:r>
            <a:endParaRPr dirty="0">
              <a:solidFill>
                <a:schemeClr val="lt1"/>
              </a:solidFill>
            </a:endParaRPr>
          </a:p>
          <a:p>
            <a:pPr marL="0" lvl="0" indent="0" algn="ctr" rtl="0">
              <a:spcBef>
                <a:spcPts val="0"/>
              </a:spcBef>
              <a:spcAft>
                <a:spcPts val="0"/>
              </a:spcAft>
              <a:buNone/>
            </a:pPr>
            <a:r>
              <a:rPr lang="en" dirty="0">
                <a:solidFill>
                  <a:schemeClr val="dk2"/>
                </a:solidFill>
              </a:rPr>
              <a:t>new mission, vision, polestar</a:t>
            </a:r>
            <a:endParaRPr dirty="0">
              <a:solidFill>
                <a:schemeClr val="dk2"/>
              </a:solidFill>
            </a:endParaRPr>
          </a:p>
        </p:txBody>
      </p:sp>
      <p:sp>
        <p:nvSpPr>
          <p:cNvPr id="469" name="Google Shape;469;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9"/>
          <p:cNvSpPr txBox="1">
            <a:spLocks noGrp="1"/>
          </p:cNvSpPr>
          <p:nvPr>
            <p:ph type="title"/>
          </p:nvPr>
        </p:nvSpPr>
        <p:spPr>
          <a:xfrm>
            <a:off x="500558" y="-98206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Mission, Vision, Polestar</a:t>
            </a:r>
            <a:endParaRPr dirty="0">
              <a:solidFill>
                <a:schemeClr val="lt1"/>
              </a:solidFill>
            </a:endParaRPr>
          </a:p>
        </p:txBody>
      </p:sp>
      <p:sp>
        <p:nvSpPr>
          <p:cNvPr id="475" name="Google Shape;475;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476" name="Google Shape;476;p79"/>
          <p:cNvSpPr txBox="1">
            <a:spLocks noGrp="1"/>
          </p:cNvSpPr>
          <p:nvPr>
            <p:ph type="body" idx="1"/>
          </p:nvPr>
        </p:nvSpPr>
        <p:spPr>
          <a:xfrm>
            <a:off x="682288" y="903418"/>
            <a:ext cx="8298900" cy="41058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0" dirty="0">
                <a:solidFill>
                  <a:srgbClr val="FFBE2E"/>
                </a:solidFill>
                <a:latin typeface="Public Sans ExtraBold"/>
                <a:ea typeface="Public Sans ExtraBold"/>
                <a:cs typeface="Public Sans ExtraBold"/>
                <a:sym typeface="Public Sans ExtraBold"/>
              </a:rPr>
              <a:t>Mission</a:t>
            </a:r>
            <a:endParaRPr sz="2600" b="0" dirty="0">
              <a:solidFill>
                <a:srgbClr val="FFBE2E"/>
              </a:solidFill>
              <a:latin typeface="Public Sans ExtraBold"/>
              <a:ea typeface="Public Sans ExtraBold"/>
              <a:cs typeface="Public Sans ExtraBold"/>
              <a:sym typeface="Public Sans ExtraBold"/>
            </a:endParaRPr>
          </a:p>
          <a:p>
            <a:pPr marL="0" lvl="0" indent="457200" algn="l" rtl="0">
              <a:spcBef>
                <a:spcPts val="0"/>
              </a:spcBef>
              <a:spcAft>
                <a:spcPts val="0"/>
              </a:spcAft>
              <a:buNone/>
            </a:pPr>
            <a:r>
              <a:rPr lang="en" sz="2600" b="0" dirty="0"/>
              <a:t>Statement of purpose; the </a:t>
            </a:r>
            <a:r>
              <a:rPr lang="en" sz="2600" b="0" i="1" dirty="0"/>
              <a:t>why</a:t>
            </a:r>
            <a:endParaRPr sz="2600" b="0" i="1" dirty="0"/>
          </a:p>
          <a:p>
            <a:pPr marL="0" lvl="0" indent="0" algn="l" rtl="0">
              <a:spcBef>
                <a:spcPts val="1200"/>
              </a:spcBef>
              <a:spcAft>
                <a:spcPts val="0"/>
              </a:spcAft>
              <a:buNone/>
            </a:pPr>
            <a:r>
              <a:rPr lang="en" sz="2600" b="0" dirty="0">
                <a:solidFill>
                  <a:srgbClr val="FFBE2E"/>
                </a:solidFill>
                <a:latin typeface="Public Sans ExtraBold"/>
                <a:ea typeface="Public Sans ExtraBold"/>
                <a:cs typeface="Public Sans ExtraBold"/>
                <a:sym typeface="Public Sans ExtraBold"/>
              </a:rPr>
              <a:t>Vision</a:t>
            </a:r>
            <a:endParaRPr sz="2600" b="0" dirty="0">
              <a:solidFill>
                <a:srgbClr val="FFBE2E"/>
              </a:solidFill>
              <a:latin typeface="Public Sans ExtraBold"/>
              <a:ea typeface="Public Sans ExtraBold"/>
              <a:cs typeface="Public Sans ExtraBold"/>
              <a:sym typeface="Public Sans ExtraBold"/>
            </a:endParaRPr>
          </a:p>
          <a:p>
            <a:pPr marL="0" lvl="0" indent="457200" algn="l" rtl="0">
              <a:spcBef>
                <a:spcPts val="0"/>
              </a:spcBef>
              <a:spcAft>
                <a:spcPts val="0"/>
              </a:spcAft>
              <a:buNone/>
            </a:pPr>
            <a:r>
              <a:rPr lang="en" sz="2600" b="0" dirty="0"/>
              <a:t>What problems do we want to solve, for who? </a:t>
            </a:r>
            <a:endParaRPr sz="2600" b="0" dirty="0"/>
          </a:p>
          <a:p>
            <a:pPr marL="0" lvl="0" indent="0" algn="l" rtl="0">
              <a:spcBef>
                <a:spcPts val="1200"/>
              </a:spcBef>
              <a:spcAft>
                <a:spcPts val="0"/>
              </a:spcAft>
              <a:buNone/>
            </a:pPr>
            <a:r>
              <a:rPr lang="en" sz="2600" b="0" dirty="0">
                <a:solidFill>
                  <a:schemeClr val="dk2"/>
                </a:solidFill>
                <a:latin typeface="Public Sans ExtraBold"/>
                <a:ea typeface="Public Sans ExtraBold"/>
                <a:cs typeface="Public Sans ExtraBold"/>
                <a:sym typeface="Public Sans ExtraBold"/>
              </a:rPr>
              <a:t>Polestar</a:t>
            </a:r>
            <a:endParaRPr sz="2600" b="0" dirty="0">
              <a:solidFill>
                <a:schemeClr val="dk2"/>
              </a:solidFill>
              <a:latin typeface="Public Sans ExtraBold"/>
              <a:ea typeface="Public Sans ExtraBold"/>
              <a:cs typeface="Public Sans ExtraBold"/>
              <a:sym typeface="Public Sans ExtraBold"/>
            </a:endParaRPr>
          </a:p>
          <a:p>
            <a:pPr marL="0" lvl="0" indent="457200" algn="l" rtl="0">
              <a:spcBef>
                <a:spcPts val="0"/>
              </a:spcBef>
              <a:spcAft>
                <a:spcPts val="0"/>
              </a:spcAft>
              <a:buNone/>
            </a:pPr>
            <a:r>
              <a:rPr lang="en" sz="2600" b="0" dirty="0"/>
              <a:t>How do we work to get there?</a:t>
            </a:r>
            <a:endParaRPr sz="2600" b="0" dirty="0"/>
          </a:p>
          <a:p>
            <a:pPr marL="0" lvl="0" indent="0" algn="l" rtl="0">
              <a:spcBef>
                <a:spcPts val="1200"/>
              </a:spcBef>
              <a:spcAft>
                <a:spcPts val="0"/>
              </a:spcAft>
              <a:buNone/>
            </a:pPr>
            <a:endParaRPr sz="2000" dirty="0"/>
          </a:p>
          <a:p>
            <a:pPr marL="0" lvl="0" indent="0" algn="l" rtl="0">
              <a:spcBef>
                <a:spcPts val="1200"/>
              </a:spcBef>
              <a:spcAft>
                <a:spcPts val="0"/>
              </a:spcAft>
              <a:buNone/>
            </a:pPr>
            <a:endParaRPr sz="2000" dirty="0"/>
          </a:p>
          <a:p>
            <a:pPr marL="0" lvl="0" indent="0" algn="l" rtl="0">
              <a:spcBef>
                <a:spcPts val="1200"/>
              </a:spcBef>
              <a:spcAft>
                <a:spcPts val="0"/>
              </a:spcAft>
              <a:buNone/>
            </a:pPr>
            <a:endParaRPr sz="2000" dirty="0"/>
          </a:p>
          <a:p>
            <a:pPr marL="0" lvl="0" indent="0" algn="l" rtl="0">
              <a:spcBef>
                <a:spcPts val="1200"/>
              </a:spcBef>
              <a:spcAft>
                <a:spcPts val="0"/>
              </a:spcAft>
              <a:buNone/>
            </a:pPr>
            <a:endParaRPr sz="2000" dirty="0"/>
          </a:p>
          <a:p>
            <a:pPr marL="0" lvl="0" indent="0" algn="l" rtl="0">
              <a:spcBef>
                <a:spcPts val="1200"/>
              </a:spcBef>
              <a:spcAft>
                <a:spcPts val="0"/>
              </a:spcAft>
              <a:buNone/>
            </a:pPr>
            <a:endParaRPr sz="2000" dirty="0"/>
          </a:p>
          <a:p>
            <a:pPr marL="0" lvl="0" indent="0" algn="l" rtl="0">
              <a:spcBef>
                <a:spcPts val="1200"/>
              </a:spcBef>
              <a:spcAft>
                <a:spcPts val="1200"/>
              </a:spcAft>
              <a:buNone/>
            </a:pPr>
            <a:endParaRP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80"/>
        <p:cNvGrpSpPr/>
        <p:nvPr/>
      </p:nvGrpSpPr>
      <p:grpSpPr>
        <a:xfrm>
          <a:off x="0" y="0"/>
          <a:ext cx="0" cy="0"/>
          <a:chOff x="0" y="0"/>
          <a:chExt cx="0" cy="0"/>
        </a:xfrm>
      </p:grpSpPr>
      <p:sp>
        <p:nvSpPr>
          <p:cNvPr id="481" name="Google Shape;481;p80"/>
          <p:cNvSpPr txBox="1">
            <a:spLocks noGrp="1"/>
          </p:cNvSpPr>
          <p:nvPr>
            <p:ph type="title"/>
          </p:nvPr>
        </p:nvSpPr>
        <p:spPr>
          <a:xfrm>
            <a:off x="311700" y="16295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dk1"/>
                </a:solidFill>
                <a:latin typeface="Public Sans Light"/>
                <a:ea typeface="Public Sans Light"/>
                <a:cs typeface="Public Sans Light"/>
                <a:sym typeface="Public Sans Light"/>
              </a:rPr>
              <a:t>Our mission</a:t>
            </a:r>
            <a:endParaRPr sz="3200" dirty="0">
              <a:solidFill>
                <a:schemeClr val="dk1"/>
              </a:solidFill>
              <a:latin typeface="Public Sans Light"/>
              <a:ea typeface="Public Sans Light"/>
              <a:cs typeface="Public Sans Light"/>
              <a:sym typeface="Public Sans Light"/>
            </a:endParaRPr>
          </a:p>
        </p:txBody>
      </p:sp>
      <p:sp>
        <p:nvSpPr>
          <p:cNvPr id="483" name="Google Shape;483;p80"/>
          <p:cNvSpPr txBox="1">
            <a:spLocks noGrp="1"/>
          </p:cNvSpPr>
          <p:nvPr>
            <p:ph type="body" idx="1"/>
          </p:nvPr>
        </p:nvSpPr>
        <p:spPr>
          <a:xfrm>
            <a:off x="668400" y="2233000"/>
            <a:ext cx="7807200" cy="12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dk1"/>
                </a:solidFill>
              </a:rPr>
              <a:t>Shaping the future of government </a:t>
            </a:r>
            <a:br>
              <a:rPr lang="en" sz="3200">
                <a:solidFill>
                  <a:schemeClr val="dk1"/>
                </a:solidFill>
              </a:rPr>
            </a:br>
            <a:r>
              <a:rPr lang="en" sz="3200">
                <a:solidFill>
                  <a:schemeClr val="dk1"/>
                </a:solidFill>
              </a:rPr>
              <a:t>digital services</a:t>
            </a:r>
            <a:endParaRPr sz="3200">
              <a:solidFill>
                <a:schemeClr val="dk1"/>
              </a:solidFill>
            </a:endParaRPr>
          </a:p>
        </p:txBody>
      </p:sp>
      <p:sp>
        <p:nvSpPr>
          <p:cNvPr id="482" name="Google Shape;482;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tx1"/>
                </a:solidFill>
              </a:rPr>
              <a:t>32</a:t>
            </a:fld>
            <a:endParaRPr>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87"/>
        <p:cNvGrpSpPr/>
        <p:nvPr/>
      </p:nvGrpSpPr>
      <p:grpSpPr>
        <a:xfrm>
          <a:off x="0" y="0"/>
          <a:ext cx="0" cy="0"/>
          <a:chOff x="0" y="0"/>
          <a:chExt cx="0" cy="0"/>
        </a:xfrm>
      </p:grpSpPr>
      <p:sp>
        <p:nvSpPr>
          <p:cNvPr id="488" name="Google Shape;488;p81"/>
          <p:cNvSpPr txBox="1">
            <a:spLocks noGrp="1"/>
          </p:cNvSpPr>
          <p:nvPr>
            <p:ph type="title"/>
          </p:nvPr>
        </p:nvSpPr>
        <p:spPr>
          <a:xfrm>
            <a:off x="311700" y="1469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dk1"/>
                </a:solidFill>
                <a:latin typeface="Public Sans Light"/>
                <a:ea typeface="Public Sans Light"/>
                <a:cs typeface="Public Sans Light"/>
                <a:sym typeface="Public Sans Light"/>
              </a:rPr>
              <a:t>Our vision</a:t>
            </a:r>
            <a:endParaRPr sz="3200" dirty="0">
              <a:solidFill>
                <a:schemeClr val="dk1"/>
              </a:solidFill>
              <a:latin typeface="Public Sans Light"/>
              <a:ea typeface="Public Sans Light"/>
              <a:cs typeface="Public Sans Light"/>
              <a:sym typeface="Public Sans Light"/>
            </a:endParaRPr>
          </a:p>
        </p:txBody>
      </p:sp>
      <p:sp>
        <p:nvSpPr>
          <p:cNvPr id="490" name="Google Shape;490;p81"/>
          <p:cNvSpPr txBox="1">
            <a:spLocks noGrp="1"/>
          </p:cNvSpPr>
          <p:nvPr>
            <p:ph type="body" idx="1"/>
          </p:nvPr>
        </p:nvSpPr>
        <p:spPr>
          <a:xfrm>
            <a:off x="668400" y="2073250"/>
            <a:ext cx="7807200" cy="16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dk1"/>
                </a:solidFill>
              </a:rPr>
              <a:t>Empowered and supported</a:t>
            </a:r>
            <a:endParaRPr sz="3200">
              <a:solidFill>
                <a:schemeClr val="dk1"/>
              </a:solidFill>
            </a:endParaRPr>
          </a:p>
          <a:p>
            <a:pPr marL="0" lvl="0" indent="0" algn="ctr" rtl="0">
              <a:spcBef>
                <a:spcPts val="0"/>
              </a:spcBef>
              <a:spcAft>
                <a:spcPts val="0"/>
              </a:spcAft>
              <a:buNone/>
            </a:pPr>
            <a:r>
              <a:rPr lang="en" sz="3200">
                <a:solidFill>
                  <a:schemeClr val="dk1"/>
                </a:solidFill>
              </a:rPr>
              <a:t>digital service teams. Familiar and easy-to-use digital services.</a:t>
            </a:r>
            <a:endParaRPr sz="3200">
              <a:solidFill>
                <a:schemeClr val="dk1"/>
              </a:solidFill>
            </a:endParaRPr>
          </a:p>
        </p:txBody>
      </p:sp>
      <p:sp>
        <p:nvSpPr>
          <p:cNvPr id="489" name="Google Shape;489;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tx1"/>
                </a:solidFill>
              </a:rPr>
              <a:t>33</a:t>
            </a:fld>
            <a:endParaRPr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94"/>
        <p:cNvGrpSpPr/>
        <p:nvPr/>
      </p:nvGrpSpPr>
      <p:grpSpPr>
        <a:xfrm>
          <a:off x="0" y="0"/>
          <a:ext cx="0" cy="0"/>
          <a:chOff x="0" y="0"/>
          <a:chExt cx="0" cy="0"/>
        </a:xfrm>
      </p:grpSpPr>
      <p:sp>
        <p:nvSpPr>
          <p:cNvPr id="495" name="Google Shape;495;p82"/>
          <p:cNvSpPr txBox="1">
            <a:spLocks noGrp="1"/>
          </p:cNvSpPr>
          <p:nvPr>
            <p:ph type="title"/>
          </p:nvPr>
        </p:nvSpPr>
        <p:spPr>
          <a:xfrm>
            <a:off x="311700" y="1469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dk1"/>
                </a:solidFill>
                <a:latin typeface="Public Sans Light"/>
                <a:ea typeface="Public Sans Light"/>
                <a:cs typeface="Public Sans Light"/>
                <a:sym typeface="Public Sans Light"/>
              </a:rPr>
              <a:t>Our polestar</a:t>
            </a:r>
            <a:endParaRPr sz="3200" dirty="0">
              <a:solidFill>
                <a:schemeClr val="dk1"/>
              </a:solidFill>
              <a:latin typeface="Public Sans Light"/>
              <a:ea typeface="Public Sans Light"/>
              <a:cs typeface="Public Sans Light"/>
              <a:sym typeface="Public Sans Light"/>
            </a:endParaRPr>
          </a:p>
        </p:txBody>
      </p:sp>
      <p:sp>
        <p:nvSpPr>
          <p:cNvPr id="497" name="Google Shape;497;p82"/>
          <p:cNvSpPr txBox="1">
            <a:spLocks noGrp="1"/>
          </p:cNvSpPr>
          <p:nvPr>
            <p:ph type="body" idx="1"/>
          </p:nvPr>
        </p:nvSpPr>
        <p:spPr>
          <a:xfrm>
            <a:off x="668400" y="2073250"/>
            <a:ext cx="7807200" cy="16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dk1"/>
                </a:solidFill>
              </a:rPr>
              <a:t>We help government teams align, design, and keep their websites </a:t>
            </a:r>
            <a:br>
              <a:rPr lang="en" sz="3200">
                <a:solidFill>
                  <a:schemeClr val="dk1"/>
                </a:solidFill>
              </a:rPr>
            </a:br>
            <a:r>
              <a:rPr lang="en" sz="3200">
                <a:solidFill>
                  <a:schemeClr val="dk1"/>
                </a:solidFill>
              </a:rPr>
              <a:t>and services up to date</a:t>
            </a:r>
            <a:endParaRPr sz="3200">
              <a:solidFill>
                <a:schemeClr val="dk1"/>
              </a:solidFill>
            </a:endParaRPr>
          </a:p>
        </p:txBody>
      </p:sp>
      <p:sp>
        <p:nvSpPr>
          <p:cNvPr id="496" name="Google Shape;496;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tx1"/>
                </a:solidFill>
              </a:rPr>
              <a:t>34</a:t>
            </a:fld>
            <a:endParaRPr>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3"/>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We have to make decisions</a:t>
            </a:r>
            <a:endParaRPr>
              <a:solidFill>
                <a:schemeClr val="dk2"/>
              </a:solidFill>
            </a:endParaRPr>
          </a:p>
        </p:txBody>
      </p:sp>
      <p:sp>
        <p:nvSpPr>
          <p:cNvPr id="503" name="Google Shape;503;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4"/>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dk2"/>
                </a:solidFill>
              </a:rPr>
              <a:t>How?</a:t>
            </a:r>
            <a:endParaRPr sz="7200">
              <a:solidFill>
                <a:schemeClr val="dk2"/>
              </a:solidFill>
            </a:endParaRPr>
          </a:p>
        </p:txBody>
      </p:sp>
      <p:sp>
        <p:nvSpPr>
          <p:cNvPr id="509" name="Google Shape;509;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8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BE2E"/>
                </a:solidFill>
              </a:rPr>
              <a:t>Building on research with the public</a:t>
            </a:r>
            <a:endParaRPr>
              <a:solidFill>
                <a:srgbClr val="FFBE2E"/>
              </a:solidFill>
            </a:endParaRPr>
          </a:p>
        </p:txBody>
      </p:sp>
      <p:sp>
        <p:nvSpPr>
          <p:cNvPr id="515" name="Google Shape;515;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6"/>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BE2E"/>
                </a:solidFill>
              </a:rPr>
              <a:t>Building on research with you</a:t>
            </a:r>
            <a:endParaRPr>
              <a:solidFill>
                <a:srgbClr val="FFBE2E"/>
              </a:solidFill>
            </a:endParaRPr>
          </a:p>
        </p:txBody>
      </p:sp>
      <p:sp>
        <p:nvSpPr>
          <p:cNvPr id="521" name="Google Shape;521;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7"/>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BE2E"/>
                </a:solidFill>
              </a:rPr>
              <a:t>Building on current </a:t>
            </a:r>
            <a:br>
              <a:rPr lang="en">
                <a:solidFill>
                  <a:srgbClr val="FFBE2E"/>
                </a:solidFill>
              </a:rPr>
            </a:br>
            <a:r>
              <a:rPr lang="en">
                <a:solidFill>
                  <a:srgbClr val="FFBE2E"/>
                </a:solidFill>
              </a:rPr>
              <a:t>technological developments</a:t>
            </a:r>
            <a:endParaRPr>
              <a:solidFill>
                <a:srgbClr val="FFBE2E"/>
              </a:solidFill>
            </a:endParaRPr>
          </a:p>
        </p:txBody>
      </p:sp>
      <p:sp>
        <p:nvSpPr>
          <p:cNvPr id="527" name="Google Shape;52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Featured sites</a:t>
            </a:r>
            <a:endParaRPr/>
          </a:p>
        </p:txBody>
      </p:sp>
      <p:sp>
        <p:nvSpPr>
          <p:cNvPr id="271" name="Google Shape;271;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8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BE2E"/>
                </a:solidFill>
              </a:rPr>
              <a:t>Building on expectations</a:t>
            </a:r>
            <a:endParaRPr>
              <a:solidFill>
                <a:srgbClr val="FFBE2E"/>
              </a:solidFill>
            </a:endParaRPr>
          </a:p>
        </p:txBody>
      </p:sp>
      <p:sp>
        <p:nvSpPr>
          <p:cNvPr id="533" name="Google Shape;533;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lt1"/>
                </a:solidFill>
              </a:rPr>
              <a:t>Multiple reasonable options</a:t>
            </a:r>
            <a:endParaRPr i="1">
              <a:solidFill>
                <a:schemeClr val="lt1"/>
              </a:solidFill>
            </a:endParaRPr>
          </a:p>
        </p:txBody>
      </p:sp>
      <p:sp>
        <p:nvSpPr>
          <p:cNvPr id="539" name="Google Shape;539;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9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BE2E"/>
                </a:solidFill>
              </a:rPr>
              <a:t>Decide based on the </a:t>
            </a:r>
            <a:br>
              <a:rPr lang="en">
                <a:solidFill>
                  <a:srgbClr val="FFBE2E"/>
                </a:solidFill>
              </a:rPr>
            </a:br>
            <a:r>
              <a:rPr lang="en">
                <a:solidFill>
                  <a:srgbClr val="FFBE2E"/>
                </a:solidFill>
              </a:rPr>
              <a:t>information available</a:t>
            </a:r>
            <a:endParaRPr>
              <a:solidFill>
                <a:srgbClr val="FFBE2E"/>
              </a:solidFill>
            </a:endParaRPr>
          </a:p>
        </p:txBody>
      </p:sp>
      <p:sp>
        <p:nvSpPr>
          <p:cNvPr id="545" name="Google Shape;545;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91"/>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BE2E"/>
                </a:solidFill>
              </a:rPr>
              <a:t>Decide based on the </a:t>
            </a:r>
            <a:br>
              <a:rPr lang="en">
                <a:solidFill>
                  <a:srgbClr val="FFBE2E"/>
                </a:solidFill>
              </a:rPr>
            </a:br>
            <a:r>
              <a:rPr lang="en" i="1">
                <a:solidFill>
                  <a:srgbClr val="FFBE2E"/>
                </a:solidFill>
              </a:rPr>
              <a:t>values</a:t>
            </a:r>
            <a:r>
              <a:rPr lang="en">
                <a:solidFill>
                  <a:srgbClr val="FFBE2E"/>
                </a:solidFill>
              </a:rPr>
              <a:t> that guide us</a:t>
            </a:r>
            <a:endParaRPr>
              <a:solidFill>
                <a:srgbClr val="FFBE2E"/>
              </a:solidFill>
            </a:endParaRPr>
          </a:p>
        </p:txBody>
      </p:sp>
      <p:sp>
        <p:nvSpPr>
          <p:cNvPr id="551" name="Google Shape;551;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2"/>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Other teams may make </a:t>
            </a:r>
            <a:br>
              <a:rPr lang="en">
                <a:solidFill>
                  <a:schemeClr val="lt1"/>
                </a:solidFill>
              </a:rPr>
            </a:br>
            <a:r>
              <a:rPr lang="en">
                <a:solidFill>
                  <a:schemeClr val="lt1"/>
                </a:solidFill>
              </a:rPr>
              <a:t>different decisions</a:t>
            </a:r>
            <a:endParaRPr>
              <a:solidFill>
                <a:schemeClr val="lt1"/>
              </a:solidFill>
            </a:endParaRPr>
          </a:p>
        </p:txBody>
      </p:sp>
      <p:sp>
        <p:nvSpPr>
          <p:cNvPr id="557" name="Google Shape;557;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3"/>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And that’s </a:t>
            </a:r>
            <a:br>
              <a:rPr lang="en">
                <a:solidFill>
                  <a:schemeClr val="lt1"/>
                </a:solidFill>
              </a:rPr>
            </a:br>
            <a:r>
              <a:rPr lang="en">
                <a:solidFill>
                  <a:schemeClr val="lt1"/>
                </a:solidFill>
              </a:rPr>
              <a:t>totally reasonable</a:t>
            </a:r>
            <a:endParaRPr i="1">
              <a:solidFill>
                <a:schemeClr val="lt1"/>
              </a:solidFill>
            </a:endParaRPr>
          </a:p>
        </p:txBody>
      </p:sp>
      <p:sp>
        <p:nvSpPr>
          <p:cNvPr id="563" name="Google Shape;563;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4"/>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Our context </a:t>
            </a:r>
            <a:r>
              <a:rPr lang="en" i="1">
                <a:solidFill>
                  <a:schemeClr val="lt1"/>
                </a:solidFill>
              </a:rPr>
              <a:t>is different</a:t>
            </a:r>
            <a:endParaRPr i="1">
              <a:solidFill>
                <a:schemeClr val="lt1"/>
              </a:solidFill>
            </a:endParaRPr>
          </a:p>
        </p:txBody>
      </p:sp>
      <p:sp>
        <p:nvSpPr>
          <p:cNvPr id="569" name="Google Shape;569;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USWDS is foundational*</a:t>
            </a:r>
            <a:endParaRPr i="1">
              <a:solidFill>
                <a:schemeClr val="dk2"/>
              </a:solidFill>
            </a:endParaRPr>
          </a:p>
        </p:txBody>
      </p:sp>
      <p:sp>
        <p:nvSpPr>
          <p:cNvPr id="575" name="Google Shape;575;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576" name="Google Shape;576;p95"/>
          <p:cNvSpPr txBox="1">
            <a:spLocks noGrp="1"/>
          </p:cNvSpPr>
          <p:nvPr>
            <p:ph type="body" idx="4294967295"/>
          </p:nvPr>
        </p:nvSpPr>
        <p:spPr>
          <a:xfrm>
            <a:off x="287100" y="3815875"/>
            <a:ext cx="8569800" cy="102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0">
                <a:solidFill>
                  <a:schemeClr val="dk2"/>
                </a:solidFill>
              </a:rPr>
              <a:t>*</a:t>
            </a:r>
            <a:r>
              <a:rPr lang="en" sz="2100" b="0"/>
              <a:t>beneath all else; “the lowest load-bearing part of a building, typically below ground level”</a:t>
            </a:r>
            <a:endParaRPr sz="2100" b="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1200"/>
              </a:spcAft>
              <a:buNone/>
            </a:pP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6"/>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These decisions are hard*</a:t>
            </a:r>
            <a:endParaRPr i="1">
              <a:solidFill>
                <a:schemeClr val="dk2"/>
              </a:solidFill>
            </a:endParaRPr>
          </a:p>
        </p:txBody>
      </p:sp>
      <p:sp>
        <p:nvSpPr>
          <p:cNvPr id="582" name="Google Shape;582;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583" name="Google Shape;583;p96"/>
          <p:cNvSpPr txBox="1">
            <a:spLocks noGrp="1"/>
          </p:cNvSpPr>
          <p:nvPr>
            <p:ph type="body" idx="4294967295"/>
          </p:nvPr>
        </p:nvSpPr>
        <p:spPr>
          <a:xfrm>
            <a:off x="287100" y="3815875"/>
            <a:ext cx="8569800" cy="102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0">
                <a:solidFill>
                  <a:schemeClr val="dk2"/>
                </a:solidFill>
              </a:rPr>
              <a:t>*</a:t>
            </a:r>
            <a:r>
              <a:rPr lang="en" sz="2100" b="0"/>
              <a:t>all else depends on it</a:t>
            </a:r>
            <a:endParaRPr sz="2100" b="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0"/>
              </a:spcAft>
              <a:buNone/>
            </a:pPr>
            <a:endParaRPr sz="2000"/>
          </a:p>
          <a:p>
            <a:pPr marL="0" lvl="0" indent="0" algn="ctr" rtl="0">
              <a:spcBef>
                <a:spcPts val="1200"/>
              </a:spcBef>
              <a:spcAft>
                <a:spcPts val="1200"/>
              </a:spcAft>
              <a:buNone/>
            </a:pP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97"/>
          <p:cNvSpPr txBox="1">
            <a:spLocks noGrp="1"/>
          </p:cNvSpPr>
          <p:nvPr>
            <p:ph type="title"/>
          </p:nvPr>
        </p:nvSpPr>
        <p:spPr>
          <a:xfrm>
            <a:off x="294450" y="1362200"/>
            <a:ext cx="8555100" cy="10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Product values</a:t>
            </a:r>
            <a:endParaRPr>
              <a:solidFill>
                <a:schemeClr val="lt1"/>
              </a:solidFill>
            </a:endParaRPr>
          </a:p>
        </p:txBody>
      </p:sp>
      <p:sp>
        <p:nvSpPr>
          <p:cNvPr id="589" name="Google Shape;589;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3"/>
          <p:cNvSpPr txBox="1">
            <a:spLocks noGrp="1"/>
          </p:cNvSpPr>
          <p:nvPr>
            <p:ph type="title"/>
          </p:nvPr>
        </p:nvSpPr>
        <p:spPr>
          <a:xfrm>
            <a:off x="3758701" y="259300"/>
            <a:ext cx="4899000" cy="56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err="1"/>
              <a:t>Cloud.gov</a:t>
            </a:r>
            <a:r>
              <a:rPr lang="en" dirty="0"/>
              <a:t> Pages Automated Accessibility Scans</a:t>
            </a:r>
            <a:endParaRPr dirty="0"/>
          </a:p>
        </p:txBody>
      </p:sp>
      <p:sp>
        <p:nvSpPr>
          <p:cNvPr id="278" name="Google Shape;278;p53"/>
          <p:cNvSpPr txBox="1">
            <a:spLocks noGrp="1"/>
          </p:cNvSpPr>
          <p:nvPr>
            <p:ph type="subTitle" idx="1"/>
          </p:nvPr>
        </p:nvSpPr>
        <p:spPr>
          <a:xfrm>
            <a:off x="461704" y="259294"/>
            <a:ext cx="369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pages.cloud.gov</a:t>
            </a:r>
            <a:endParaRPr/>
          </a:p>
        </p:txBody>
      </p:sp>
      <p:pic>
        <p:nvPicPr>
          <p:cNvPr id="279" name="Google Shape;279;p53" descr="The cloud.gov pages accessibility report shows two accessibility errors, one serious and one minor. The page is a solid combination of USWDS default styles and some custom functionality built just for this display."/>
          <p:cNvPicPr preferRelativeResize="0">
            <a:picLocks noGrp="1"/>
          </p:cNvPicPr>
          <p:nvPr>
            <p:ph type="pic" idx="2"/>
          </p:nvPr>
        </p:nvPicPr>
        <p:blipFill rotWithShape="1">
          <a:blip r:embed="rId3">
            <a:alphaModFix/>
          </a:blip>
          <a:srcRect b="47140"/>
          <a:stretch/>
        </p:blipFill>
        <p:spPr>
          <a:xfrm>
            <a:off x="557275" y="895300"/>
            <a:ext cx="8029500" cy="4560600"/>
          </a:xfrm>
          <a:prstGeom prst="roundRect">
            <a:avLst>
              <a:gd name="adj" fmla="val 2153"/>
            </a:avLst>
          </a:prstGeom>
          <a:noFill/>
        </p:spPr>
      </p:pic>
      <p:sp>
        <p:nvSpPr>
          <p:cNvPr id="277" name="Google Shape;277;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9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Service principles are for everyone…</a:t>
            </a:r>
            <a:endParaRPr>
              <a:solidFill>
                <a:schemeClr val="lt1"/>
              </a:solidFill>
            </a:endParaRPr>
          </a:p>
        </p:txBody>
      </p:sp>
      <p:sp>
        <p:nvSpPr>
          <p:cNvPr id="595" name="Google Shape;595;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9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…how do </a:t>
            </a:r>
            <a:r>
              <a:rPr lang="en">
                <a:solidFill>
                  <a:schemeClr val="lt1"/>
                </a:solidFill>
              </a:rPr>
              <a:t>we</a:t>
            </a:r>
            <a:r>
              <a:rPr lang="en">
                <a:solidFill>
                  <a:schemeClr val="dk2"/>
                </a:solidFill>
              </a:rPr>
              <a:t> work in the </a:t>
            </a:r>
            <a:endParaRPr>
              <a:solidFill>
                <a:schemeClr val="dk2"/>
              </a:solidFill>
            </a:endParaRPr>
          </a:p>
          <a:p>
            <a:pPr marL="0" lvl="0" indent="0" algn="ctr" rtl="0">
              <a:spcBef>
                <a:spcPts val="0"/>
              </a:spcBef>
              <a:spcAft>
                <a:spcPts val="0"/>
              </a:spcAft>
              <a:buNone/>
            </a:pPr>
            <a:r>
              <a:rPr lang="en">
                <a:solidFill>
                  <a:schemeClr val="dk2"/>
                </a:solidFill>
              </a:rPr>
              <a:t>service of these principles?</a:t>
            </a:r>
            <a:endParaRPr>
              <a:solidFill>
                <a:schemeClr val="lt1"/>
              </a:solidFill>
            </a:endParaRPr>
          </a:p>
        </p:txBody>
      </p:sp>
      <p:sp>
        <p:nvSpPr>
          <p:cNvPr id="601" name="Google Shape;601;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0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2"/>
                </a:solidFill>
              </a:rPr>
              <a:t>Our current product values</a:t>
            </a:r>
            <a:endParaRPr sz="2400">
              <a:solidFill>
                <a:schemeClr val="dk2"/>
              </a:solidFill>
            </a:endParaRPr>
          </a:p>
          <a:p>
            <a:pPr marL="0" lvl="0" indent="0" algn="l" rtl="0">
              <a:spcBef>
                <a:spcPts val="1000"/>
              </a:spcBef>
              <a:spcAft>
                <a:spcPts val="0"/>
              </a:spcAft>
              <a:buNone/>
            </a:pPr>
            <a:r>
              <a:rPr lang="en" sz="3600">
                <a:solidFill>
                  <a:schemeClr val="lt1"/>
                </a:solidFill>
                <a:latin typeface="Public Sans Light"/>
                <a:ea typeface="Public Sans Light"/>
                <a:cs typeface="Public Sans Light"/>
                <a:sym typeface="Public Sans Light"/>
              </a:rPr>
              <a:t>Put user needs first.</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Make it easy to do the right thing.</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Accessibility is fundamental.</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Start from existing solutions.</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Be consistent, not static.</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Share what we do.</a:t>
            </a:r>
            <a:endParaRPr sz="3600">
              <a:solidFill>
                <a:schemeClr val="lt1"/>
              </a:solidFill>
              <a:latin typeface="Public Sans Light"/>
              <a:ea typeface="Public Sans Light"/>
              <a:cs typeface="Public Sans Light"/>
              <a:sym typeface="Public Sans Light"/>
            </a:endParaRPr>
          </a:p>
        </p:txBody>
      </p:sp>
      <p:sp>
        <p:nvSpPr>
          <p:cNvPr id="607" name="Google Shape;607;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01"/>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A kind of nervous system</a:t>
            </a:r>
            <a:endParaRPr>
              <a:solidFill>
                <a:schemeClr val="lt1"/>
              </a:solidFill>
            </a:endParaRPr>
          </a:p>
        </p:txBody>
      </p:sp>
      <p:sp>
        <p:nvSpPr>
          <p:cNvPr id="613" name="Google Shape;613;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2"/>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2"/>
                </a:solidFill>
              </a:rPr>
              <a:t>USWDS Product Values</a:t>
            </a:r>
            <a:endParaRPr sz="2400">
              <a:solidFill>
                <a:schemeClr val="dk2"/>
              </a:solidFill>
            </a:endParaRPr>
          </a:p>
          <a:p>
            <a:pPr marL="0" lvl="0" indent="0" algn="l" rtl="0">
              <a:spcBef>
                <a:spcPts val="1000"/>
              </a:spcBef>
              <a:spcAft>
                <a:spcPts val="0"/>
              </a:spcAft>
              <a:buNone/>
            </a:pPr>
            <a:r>
              <a:rPr lang="en" sz="3600">
                <a:solidFill>
                  <a:schemeClr val="lt1"/>
                </a:solidFill>
                <a:latin typeface="Public Sans Light"/>
                <a:ea typeface="Public Sans Light"/>
                <a:cs typeface="Public Sans Light"/>
                <a:sym typeface="Public Sans Light"/>
              </a:rPr>
              <a:t>Compliance is the baseline.</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Design is adaptation.</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Strengthen connections.</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Easier earlier.</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Be a good steward.</a:t>
            </a:r>
            <a:endParaRPr sz="3600">
              <a:solidFill>
                <a:schemeClr val="lt1"/>
              </a:solidFill>
              <a:latin typeface="Public Sans Light"/>
              <a:ea typeface="Public Sans Light"/>
              <a:cs typeface="Public Sans Light"/>
              <a:sym typeface="Public Sans Light"/>
            </a:endParaRPr>
          </a:p>
        </p:txBody>
      </p:sp>
      <p:sp>
        <p:nvSpPr>
          <p:cNvPr id="619" name="Google Shape;619;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23"/>
        <p:cNvGrpSpPr/>
        <p:nvPr/>
      </p:nvGrpSpPr>
      <p:grpSpPr>
        <a:xfrm>
          <a:off x="0" y="0"/>
          <a:ext cx="0" cy="0"/>
          <a:chOff x="0" y="0"/>
          <a:chExt cx="0" cy="0"/>
        </a:xfrm>
      </p:grpSpPr>
      <p:sp>
        <p:nvSpPr>
          <p:cNvPr id="624" name="Google Shape;624;p103"/>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Product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Design is adaptation.</a:t>
            </a:r>
            <a:endParaRPr>
              <a:solidFill>
                <a:schemeClr val="dk1"/>
              </a:solidFill>
            </a:endParaRPr>
          </a:p>
        </p:txBody>
      </p:sp>
      <p:sp>
        <p:nvSpPr>
          <p:cNvPr id="625" name="Google Shape;625;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55</a:t>
            </a:fld>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04"/>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Design is adaptation.</a:t>
            </a:r>
            <a:endParaRPr sz="2400">
              <a:solidFill>
                <a:schemeClr val="dk2"/>
              </a:solidFill>
            </a:endParaRPr>
          </a:p>
        </p:txBody>
      </p:sp>
      <p:sp>
        <p:nvSpPr>
          <p:cNvPr id="631" name="Google Shape;631;p104"/>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Build for building.</a:t>
            </a:r>
            <a:endParaRPr sz="3000">
              <a:solidFill>
                <a:schemeClr val="lt1"/>
              </a:solidFill>
            </a:endParaRPr>
          </a:p>
        </p:txBody>
      </p:sp>
      <p:sp>
        <p:nvSpPr>
          <p:cNvPr id="632" name="Google Shape;632;p104"/>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Work from existing solutions.</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633" name="Google Shape;633;p104"/>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Be consistent, not static.</a:t>
            </a: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634" name="Google Shape;634;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635" name="Google Shape;635;p104"/>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design.</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639" name="Google Shape;639;p104">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640" name="Google Shape;640;p104"/>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41" name="Google Shape;641;p104"/>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42" name="Google Shape;642;p104"/>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43" name="Google Shape;643;p104"/>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44" name="Google Shape;644;p104"/>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1"/>
                                        </p:tgtEl>
                                        <p:attrNameLst>
                                          <p:attrName>style.visibility</p:attrName>
                                        </p:attrNameLst>
                                      </p:cBhvr>
                                      <p:to>
                                        <p:strVal val="visible"/>
                                      </p:to>
                                    </p:set>
                                    <p:animEffect transition="in" filter="fade">
                                      <p:cBhvr>
                                        <p:cTn id="7" dur="100"/>
                                        <p:tgtEl>
                                          <p:spTgt spid="6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2"/>
                                        </p:tgtEl>
                                        <p:attrNameLst>
                                          <p:attrName>style.visibility</p:attrName>
                                        </p:attrNameLst>
                                      </p:cBhvr>
                                      <p:to>
                                        <p:strVal val="visible"/>
                                      </p:to>
                                    </p:set>
                                    <p:animEffect transition="in" filter="fade">
                                      <p:cBhvr>
                                        <p:cTn id="12" dur="100"/>
                                        <p:tgtEl>
                                          <p:spTgt spid="6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3">
                                            <p:txEl>
                                              <p:pRg st="0" end="0"/>
                                            </p:txEl>
                                          </p:spTgt>
                                        </p:tgtEl>
                                        <p:attrNameLst>
                                          <p:attrName>style.visibility</p:attrName>
                                        </p:attrNameLst>
                                      </p:cBhvr>
                                      <p:to>
                                        <p:strVal val="visible"/>
                                      </p:to>
                                    </p:set>
                                    <p:animEffect transition="in" filter="fade">
                                      <p:cBhvr>
                                        <p:cTn id="17" dur="100"/>
                                        <p:tgtEl>
                                          <p:spTgt spid="6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3">
                                            <p:txEl>
                                              <p:pRg st="1" end="1"/>
                                            </p:txEl>
                                          </p:spTgt>
                                        </p:tgtEl>
                                        <p:attrNameLst>
                                          <p:attrName>style.visibility</p:attrName>
                                        </p:attrNameLst>
                                      </p:cBhvr>
                                      <p:to>
                                        <p:strVal val="visible"/>
                                      </p:to>
                                    </p:set>
                                    <p:animEffect transition="in" filter="fade">
                                      <p:cBhvr>
                                        <p:cTn id="22" dur="100"/>
                                        <p:tgtEl>
                                          <p:spTgt spid="6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5"/>
                                        </p:tgtEl>
                                        <p:attrNameLst>
                                          <p:attrName>style.visibility</p:attrName>
                                        </p:attrNameLst>
                                      </p:cBhvr>
                                      <p:to>
                                        <p:strVal val="visible"/>
                                      </p:to>
                                    </p:set>
                                    <p:animEffect transition="in" filter="fade">
                                      <p:cBhvr>
                                        <p:cTn id="27" dur="100"/>
                                        <p:tgtEl>
                                          <p:spTgt spid="635"/>
                                        </p:tgtEl>
                                      </p:cBhvr>
                                    </p:animEffect>
                                  </p:childTnLst>
                                </p:cTn>
                              </p:par>
                              <p:par>
                                <p:cTn id="28" presetID="10" presetClass="entr" presetSubtype="0" fill="hold" nodeType="withEffect">
                                  <p:stCondLst>
                                    <p:cond delay="0"/>
                                  </p:stCondLst>
                                  <p:childTnLst>
                                    <p:set>
                                      <p:cBhvr>
                                        <p:cTn id="29" dur="1" fill="hold">
                                          <p:stCondLst>
                                            <p:cond delay="0"/>
                                          </p:stCondLst>
                                        </p:cTn>
                                        <p:tgtEl>
                                          <p:spTgt spid="639"/>
                                        </p:tgtEl>
                                        <p:attrNameLst>
                                          <p:attrName>style.visibility</p:attrName>
                                        </p:attrNameLst>
                                      </p:cBhvr>
                                      <p:to>
                                        <p:strVal val="visible"/>
                                      </p:to>
                                    </p:set>
                                    <p:animEffect transition="in" filter="fade">
                                      <p:cBhvr>
                                        <p:cTn id="30" dur="700"/>
                                        <p:tgtEl>
                                          <p:spTgt spid="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0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a:t>
            </a:r>
            <a:br>
              <a:rPr lang="en">
                <a:solidFill>
                  <a:schemeClr val="lt1"/>
                </a:solidFill>
              </a:rPr>
            </a:br>
            <a:r>
              <a:rPr lang="en">
                <a:solidFill>
                  <a:schemeClr val="lt1"/>
                </a:solidFill>
              </a:rPr>
              <a:t>help discover new solutions.</a:t>
            </a:r>
            <a:endParaRPr>
              <a:solidFill>
                <a:schemeClr val="lt1"/>
              </a:solidFill>
            </a:endParaRPr>
          </a:p>
        </p:txBody>
      </p:sp>
      <p:sp>
        <p:nvSpPr>
          <p:cNvPr id="650" name="Google Shape;650;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54"/>
        <p:cNvGrpSpPr/>
        <p:nvPr/>
      </p:nvGrpSpPr>
      <p:grpSpPr>
        <a:xfrm>
          <a:off x="0" y="0"/>
          <a:ext cx="0" cy="0"/>
          <a:chOff x="0" y="0"/>
          <a:chExt cx="0" cy="0"/>
        </a:xfrm>
      </p:grpSpPr>
      <p:sp>
        <p:nvSpPr>
          <p:cNvPr id="655" name="Google Shape;655;p106"/>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Product Value</a:t>
            </a:r>
            <a:endParaRPr>
              <a:solidFill>
                <a:schemeClr val="dk1"/>
              </a:solidFill>
            </a:endParaRPr>
          </a:p>
          <a:p>
            <a:pPr marL="0" lvl="0" indent="0" algn="ctr" rtl="0">
              <a:spcBef>
                <a:spcPts val="1000"/>
              </a:spcBef>
              <a:spcAft>
                <a:spcPts val="0"/>
              </a:spcAft>
              <a:buNone/>
            </a:pPr>
            <a:r>
              <a:rPr lang="en">
                <a:solidFill>
                  <a:schemeClr val="dk1"/>
                </a:solidFill>
              </a:rPr>
              <a:t>Compliance is the baseline.</a:t>
            </a:r>
            <a:endParaRPr>
              <a:solidFill>
                <a:schemeClr val="dk1"/>
              </a:solidFill>
            </a:endParaRPr>
          </a:p>
        </p:txBody>
      </p:sp>
      <p:sp>
        <p:nvSpPr>
          <p:cNvPr id="656" name="Google Shape;656;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58</a:t>
            </a:fld>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07"/>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Compliance is the baseline.</a:t>
            </a:r>
            <a:endParaRPr sz="2400">
              <a:solidFill>
                <a:schemeClr val="dk2"/>
              </a:solidFill>
            </a:endParaRPr>
          </a:p>
        </p:txBody>
      </p:sp>
      <p:sp>
        <p:nvSpPr>
          <p:cNvPr id="662" name="Google Shape;662;p107"/>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Government focus, government responsibility.</a:t>
            </a:r>
            <a:endParaRPr sz="3000">
              <a:solidFill>
                <a:schemeClr val="lt1"/>
              </a:solidFill>
            </a:endParaRPr>
          </a:p>
        </p:txBody>
      </p:sp>
      <p:sp>
        <p:nvSpPr>
          <p:cNvPr id="663" name="Google Shape;663;p107"/>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Start with compliance, but go further.</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664" name="Google Shape;664;p107"/>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Strengthen and shape best practices.</a:t>
            </a: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665" name="Google Shape;665;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666" name="Google Shape;666;p107"/>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mission focus.</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670" name="Google Shape;670;p107">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671" name="Google Shape;671;p107"/>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72" name="Google Shape;672;p107"/>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107"/>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74" name="Google Shape;674;p107"/>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675" name="Google Shape;675;p107"/>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fade">
                                      <p:cBhvr>
                                        <p:cTn id="7" dur="100"/>
                                        <p:tgtEl>
                                          <p:spTgt spid="6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3"/>
                                        </p:tgtEl>
                                        <p:attrNameLst>
                                          <p:attrName>style.visibility</p:attrName>
                                        </p:attrNameLst>
                                      </p:cBhvr>
                                      <p:to>
                                        <p:strVal val="visible"/>
                                      </p:to>
                                    </p:set>
                                    <p:animEffect transition="in" filter="fade">
                                      <p:cBhvr>
                                        <p:cTn id="12" dur="100"/>
                                        <p:tgtEl>
                                          <p:spTgt spid="6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4">
                                            <p:txEl>
                                              <p:pRg st="0" end="0"/>
                                            </p:txEl>
                                          </p:spTgt>
                                        </p:tgtEl>
                                        <p:attrNameLst>
                                          <p:attrName>style.visibility</p:attrName>
                                        </p:attrNameLst>
                                      </p:cBhvr>
                                      <p:to>
                                        <p:strVal val="visible"/>
                                      </p:to>
                                    </p:set>
                                    <p:animEffect transition="in" filter="fade">
                                      <p:cBhvr>
                                        <p:cTn id="17" dur="100"/>
                                        <p:tgtEl>
                                          <p:spTgt spid="66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4">
                                            <p:txEl>
                                              <p:pRg st="1" end="1"/>
                                            </p:txEl>
                                          </p:spTgt>
                                        </p:tgtEl>
                                        <p:attrNameLst>
                                          <p:attrName>style.visibility</p:attrName>
                                        </p:attrNameLst>
                                      </p:cBhvr>
                                      <p:to>
                                        <p:strVal val="visible"/>
                                      </p:to>
                                    </p:set>
                                    <p:animEffect transition="in" filter="fade">
                                      <p:cBhvr>
                                        <p:cTn id="22" dur="100"/>
                                        <p:tgtEl>
                                          <p:spTgt spid="66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6"/>
                                        </p:tgtEl>
                                        <p:attrNameLst>
                                          <p:attrName>style.visibility</p:attrName>
                                        </p:attrNameLst>
                                      </p:cBhvr>
                                      <p:to>
                                        <p:strVal val="visible"/>
                                      </p:to>
                                    </p:set>
                                    <p:animEffect transition="in" filter="fade">
                                      <p:cBhvr>
                                        <p:cTn id="27" dur="100"/>
                                        <p:tgtEl>
                                          <p:spTgt spid="666"/>
                                        </p:tgtEl>
                                      </p:cBhvr>
                                    </p:animEffect>
                                  </p:childTnLst>
                                </p:cTn>
                              </p:par>
                              <p:par>
                                <p:cTn id="28" presetID="10" presetClass="entr" presetSubtype="0" fill="hold" nodeType="withEffect">
                                  <p:stCondLst>
                                    <p:cond delay="0"/>
                                  </p:stCondLst>
                                  <p:childTnLst>
                                    <p:set>
                                      <p:cBhvr>
                                        <p:cTn id="29" dur="1" fill="hold">
                                          <p:stCondLst>
                                            <p:cond delay="0"/>
                                          </p:stCondLst>
                                        </p:cTn>
                                        <p:tgtEl>
                                          <p:spTgt spid="670"/>
                                        </p:tgtEl>
                                        <p:attrNameLst>
                                          <p:attrName>style.visibility</p:attrName>
                                        </p:attrNameLst>
                                      </p:cBhvr>
                                      <p:to>
                                        <p:strVal val="visible"/>
                                      </p:to>
                                    </p:set>
                                    <p:animEffect transition="in" filter="fade">
                                      <p:cBhvr>
                                        <p:cTn id="30" dur="700"/>
                                        <p:tgtEl>
                                          <p:spTgt spid="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4"/>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Great work!</a:t>
            </a:r>
            <a:endParaRPr/>
          </a:p>
        </p:txBody>
      </p:sp>
      <p:sp>
        <p:nvSpPr>
          <p:cNvPr id="285" name="Google Shape;285;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0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a:t>
            </a:r>
            <a:br>
              <a:rPr lang="en">
                <a:solidFill>
                  <a:schemeClr val="lt1"/>
                </a:solidFill>
              </a:rPr>
            </a:br>
            <a:r>
              <a:rPr lang="en">
                <a:solidFill>
                  <a:schemeClr val="lt1"/>
                </a:solidFill>
              </a:rPr>
              <a:t>help teams meet and exceed requirements.</a:t>
            </a:r>
            <a:endParaRPr>
              <a:solidFill>
                <a:schemeClr val="lt1"/>
              </a:solidFill>
            </a:endParaRPr>
          </a:p>
        </p:txBody>
      </p:sp>
      <p:sp>
        <p:nvSpPr>
          <p:cNvPr id="681" name="Google Shape;681;p1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85"/>
        <p:cNvGrpSpPr/>
        <p:nvPr/>
      </p:nvGrpSpPr>
      <p:grpSpPr>
        <a:xfrm>
          <a:off x="0" y="0"/>
          <a:ext cx="0" cy="0"/>
          <a:chOff x="0" y="0"/>
          <a:chExt cx="0" cy="0"/>
        </a:xfrm>
      </p:grpSpPr>
      <p:sp>
        <p:nvSpPr>
          <p:cNvPr id="686" name="Google Shape;686;p109"/>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Product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Strengthen connections.</a:t>
            </a:r>
            <a:endParaRPr>
              <a:solidFill>
                <a:schemeClr val="dk1"/>
              </a:solidFill>
            </a:endParaRPr>
          </a:p>
        </p:txBody>
      </p:sp>
      <p:sp>
        <p:nvSpPr>
          <p:cNvPr id="687" name="Google Shape;687;p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61</a:t>
            </a:fld>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10"/>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Strengthen connections.</a:t>
            </a:r>
            <a:endParaRPr sz="2400">
              <a:solidFill>
                <a:schemeClr val="dk2"/>
              </a:solidFill>
            </a:endParaRPr>
          </a:p>
        </p:txBody>
      </p:sp>
      <p:sp>
        <p:nvSpPr>
          <p:cNvPr id="693" name="Google Shape;693;p110"/>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Develop a working language.</a:t>
            </a:r>
            <a:endParaRPr sz="3000">
              <a:solidFill>
                <a:schemeClr val="lt1"/>
              </a:solidFill>
            </a:endParaRPr>
          </a:p>
        </p:txBody>
      </p:sp>
      <p:sp>
        <p:nvSpPr>
          <p:cNvPr id="694" name="Google Shape;694;p110"/>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Lower the barriers to contribution.</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695" name="Google Shape;695;p110"/>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Work in the open.</a:t>
            </a:r>
            <a:endParaRPr sz="3000">
              <a:solidFill>
                <a:schemeClr val="lt1"/>
              </a:solidFill>
            </a:endParaRPr>
          </a:p>
        </p:txBody>
      </p:sp>
      <p:sp>
        <p:nvSpPr>
          <p:cNvPr id="696" name="Google Shape;696;p1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
        <p:nvSpPr>
          <p:cNvPr id="697" name="Google Shape;697;p110"/>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Meet teams where they are.</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701" name="Google Shape;701;p110"/>
          <p:cNvSpPr txBox="1">
            <a:spLocks noGrp="1"/>
          </p:cNvSpPr>
          <p:nvPr>
            <p:ph type="body" idx="3"/>
          </p:nvPr>
        </p:nvSpPr>
        <p:spPr>
          <a:xfrm>
            <a:off x="668400" y="3457821"/>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reusability.</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703" name="Google Shape;703;p110">
            <a:extLst>
              <a:ext uri="{C183D7F6-B498-43B3-948B-1728B52AA6E4}">
                <adec:decorative xmlns:adec="http://schemas.microsoft.com/office/drawing/2017/decorative" val="1"/>
              </a:ext>
            </a:extLst>
          </p:cNvPr>
          <p:cNvGrpSpPr/>
          <p:nvPr/>
        </p:nvGrpSpPr>
        <p:grpSpPr>
          <a:xfrm>
            <a:off x="228000" y="1482477"/>
            <a:ext cx="8688000" cy="2562372"/>
            <a:chOff x="228000" y="1482477"/>
            <a:chExt cx="8688000" cy="2562372"/>
          </a:xfrm>
        </p:grpSpPr>
        <p:cxnSp>
          <p:nvCxnSpPr>
            <p:cNvPr id="704" name="Google Shape;704;p110"/>
            <p:cNvCxnSpPr/>
            <p:nvPr/>
          </p:nvCxnSpPr>
          <p:spPr>
            <a:xfrm>
              <a:off x="2280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05" name="Google Shape;705;p110"/>
            <p:cNvCxnSpPr/>
            <p:nvPr/>
          </p:nvCxnSpPr>
          <p:spPr>
            <a:xfrm>
              <a:off x="2280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06" name="Google Shape;706;p110"/>
            <p:cNvCxnSpPr/>
            <p:nvPr/>
          </p:nvCxnSpPr>
          <p:spPr>
            <a:xfrm>
              <a:off x="2280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07" name="Google Shape;707;p110"/>
            <p:cNvCxnSpPr/>
            <p:nvPr/>
          </p:nvCxnSpPr>
          <p:spPr>
            <a:xfrm>
              <a:off x="2280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08" name="Google Shape;708;p110"/>
            <p:cNvCxnSpPr/>
            <p:nvPr/>
          </p:nvCxnSpPr>
          <p:spPr>
            <a:xfrm>
              <a:off x="228000" y="352422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09" name="Google Shape;709;p110"/>
            <p:cNvCxnSpPr/>
            <p:nvPr/>
          </p:nvCxnSpPr>
          <p:spPr>
            <a:xfrm>
              <a:off x="228000" y="4044849"/>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Effect transition="in" filter="fade">
                                      <p:cBhvr>
                                        <p:cTn id="7" dur="100"/>
                                        <p:tgtEl>
                                          <p:spTgt spid="6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4"/>
                                        </p:tgtEl>
                                        <p:attrNameLst>
                                          <p:attrName>style.visibility</p:attrName>
                                        </p:attrNameLst>
                                      </p:cBhvr>
                                      <p:to>
                                        <p:strVal val="visible"/>
                                      </p:to>
                                    </p:set>
                                    <p:animEffect transition="in" filter="fade">
                                      <p:cBhvr>
                                        <p:cTn id="12" dur="100"/>
                                        <p:tgtEl>
                                          <p:spTgt spid="6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5">
                                            <p:txEl>
                                              <p:pRg st="0" end="0"/>
                                            </p:txEl>
                                          </p:spTgt>
                                        </p:tgtEl>
                                        <p:attrNameLst>
                                          <p:attrName>style.visibility</p:attrName>
                                        </p:attrNameLst>
                                      </p:cBhvr>
                                      <p:to>
                                        <p:strVal val="visible"/>
                                      </p:to>
                                    </p:set>
                                    <p:animEffect transition="in" filter="fade">
                                      <p:cBhvr>
                                        <p:cTn id="17" dur="100"/>
                                        <p:tgtEl>
                                          <p:spTgt spid="6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7"/>
                                        </p:tgtEl>
                                        <p:attrNameLst>
                                          <p:attrName>style.visibility</p:attrName>
                                        </p:attrNameLst>
                                      </p:cBhvr>
                                      <p:to>
                                        <p:strVal val="visible"/>
                                      </p:to>
                                    </p:set>
                                    <p:animEffect transition="in" filter="fade">
                                      <p:cBhvr>
                                        <p:cTn id="22" dur="100"/>
                                        <p:tgtEl>
                                          <p:spTgt spid="6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1"/>
                                        </p:tgtEl>
                                        <p:attrNameLst>
                                          <p:attrName>style.visibility</p:attrName>
                                        </p:attrNameLst>
                                      </p:cBhvr>
                                      <p:to>
                                        <p:strVal val="visible"/>
                                      </p:to>
                                    </p:set>
                                    <p:animEffect transition="in" filter="fade">
                                      <p:cBhvr>
                                        <p:cTn id="27" dur="100"/>
                                        <p:tgtEl>
                                          <p:spTgt spid="701"/>
                                        </p:tgtEl>
                                      </p:cBhvr>
                                    </p:animEffect>
                                  </p:childTnLst>
                                </p:cTn>
                              </p:par>
                              <p:par>
                                <p:cTn id="28" presetID="10" presetClass="entr" presetSubtype="0" fill="hold" nodeType="withEffect">
                                  <p:stCondLst>
                                    <p:cond delay="0"/>
                                  </p:stCondLst>
                                  <p:childTnLst>
                                    <p:set>
                                      <p:cBhvr>
                                        <p:cTn id="29" dur="1" fill="hold">
                                          <p:stCondLst>
                                            <p:cond delay="0"/>
                                          </p:stCondLst>
                                        </p:cTn>
                                        <p:tgtEl>
                                          <p:spTgt spid="703"/>
                                        </p:tgtEl>
                                        <p:attrNameLst>
                                          <p:attrName>style.visibility</p:attrName>
                                        </p:attrNameLst>
                                      </p:cBhvr>
                                      <p:to>
                                        <p:strVal val="visible"/>
                                      </p:to>
                                    </p:set>
                                    <p:animEffect transition="in" filter="fade">
                                      <p:cBhvr>
                                        <p:cTn id="30" dur="7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111"/>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improve communication.</a:t>
            </a:r>
            <a:endParaRPr>
              <a:solidFill>
                <a:schemeClr val="lt1"/>
              </a:solidFill>
            </a:endParaRPr>
          </a:p>
        </p:txBody>
      </p:sp>
      <p:sp>
        <p:nvSpPr>
          <p:cNvPr id="715" name="Google Shape;715;p1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19"/>
        <p:cNvGrpSpPr/>
        <p:nvPr/>
      </p:nvGrpSpPr>
      <p:grpSpPr>
        <a:xfrm>
          <a:off x="0" y="0"/>
          <a:ext cx="0" cy="0"/>
          <a:chOff x="0" y="0"/>
          <a:chExt cx="0" cy="0"/>
        </a:xfrm>
      </p:grpSpPr>
      <p:sp>
        <p:nvSpPr>
          <p:cNvPr id="720" name="Google Shape;720;p112"/>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Product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Easier earlier.</a:t>
            </a:r>
            <a:endParaRPr>
              <a:solidFill>
                <a:schemeClr val="dk1"/>
              </a:solidFill>
            </a:endParaRPr>
          </a:p>
        </p:txBody>
      </p:sp>
      <p:sp>
        <p:nvSpPr>
          <p:cNvPr id="721" name="Google Shape;721;p1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64</a:t>
            </a:fld>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113"/>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Easier earlier.</a:t>
            </a:r>
            <a:endParaRPr sz="2400">
              <a:solidFill>
                <a:schemeClr val="dk2"/>
              </a:solidFill>
            </a:endParaRPr>
          </a:p>
        </p:txBody>
      </p:sp>
      <p:sp>
        <p:nvSpPr>
          <p:cNvPr id="727" name="Google Shape;727;p113"/>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Flatten the learning curve.</a:t>
            </a:r>
            <a:endParaRPr sz="3000">
              <a:solidFill>
                <a:schemeClr val="lt1"/>
              </a:solidFill>
            </a:endParaRPr>
          </a:p>
        </p:txBody>
      </p:sp>
      <p:sp>
        <p:nvSpPr>
          <p:cNvPr id="728" name="Google Shape;728;p113"/>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Provide good defaults. </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729" name="Google Shape;729;p113"/>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Add complexity later.</a:t>
            </a:r>
            <a:endParaRPr sz="3000">
              <a:solidFill>
                <a:schemeClr val="lt1"/>
              </a:solidFill>
            </a:endParaRPr>
          </a:p>
        </p:txBody>
      </p:sp>
      <p:sp>
        <p:nvSpPr>
          <p:cNvPr id="730" name="Google Shape;730;p1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
        <p:nvSpPr>
          <p:cNvPr id="731" name="Google Shape;731;p113"/>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the next step.</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735" name="Google Shape;735;p113">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736" name="Google Shape;736;p113"/>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37" name="Google Shape;737;p113"/>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113"/>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39" name="Google Shape;739;p113"/>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40" name="Google Shape;740;p113"/>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
                                        </p:tgtEl>
                                        <p:attrNameLst>
                                          <p:attrName>style.visibility</p:attrName>
                                        </p:attrNameLst>
                                      </p:cBhvr>
                                      <p:to>
                                        <p:strVal val="visible"/>
                                      </p:to>
                                    </p:set>
                                    <p:animEffect transition="in" filter="fade">
                                      <p:cBhvr>
                                        <p:cTn id="7" dur="100"/>
                                        <p:tgtEl>
                                          <p:spTgt spid="7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8"/>
                                        </p:tgtEl>
                                        <p:attrNameLst>
                                          <p:attrName>style.visibility</p:attrName>
                                        </p:attrNameLst>
                                      </p:cBhvr>
                                      <p:to>
                                        <p:strVal val="visible"/>
                                      </p:to>
                                    </p:set>
                                    <p:animEffect transition="in" filter="fade">
                                      <p:cBhvr>
                                        <p:cTn id="12" dur="100"/>
                                        <p:tgtEl>
                                          <p:spTgt spid="7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9">
                                            <p:txEl>
                                              <p:pRg st="0" end="0"/>
                                            </p:txEl>
                                          </p:spTgt>
                                        </p:tgtEl>
                                        <p:attrNameLst>
                                          <p:attrName>style.visibility</p:attrName>
                                        </p:attrNameLst>
                                      </p:cBhvr>
                                      <p:to>
                                        <p:strVal val="visible"/>
                                      </p:to>
                                    </p:set>
                                    <p:animEffect transition="in" filter="fade">
                                      <p:cBhvr>
                                        <p:cTn id="17" dur="100"/>
                                        <p:tgtEl>
                                          <p:spTgt spid="72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1"/>
                                        </p:tgtEl>
                                        <p:attrNameLst>
                                          <p:attrName>style.visibility</p:attrName>
                                        </p:attrNameLst>
                                      </p:cBhvr>
                                      <p:to>
                                        <p:strVal val="visible"/>
                                      </p:to>
                                    </p:set>
                                    <p:animEffect transition="in" filter="fade">
                                      <p:cBhvr>
                                        <p:cTn id="22" dur="100"/>
                                        <p:tgtEl>
                                          <p:spTgt spid="731"/>
                                        </p:tgtEl>
                                      </p:cBhvr>
                                    </p:animEffect>
                                  </p:childTnLst>
                                </p:cTn>
                              </p:par>
                              <p:par>
                                <p:cTn id="23" presetID="10" presetClass="entr" presetSubtype="0" fill="hold" nodeType="withEffect">
                                  <p:stCondLst>
                                    <p:cond delay="0"/>
                                  </p:stCondLst>
                                  <p:childTnLst>
                                    <p:set>
                                      <p:cBhvr>
                                        <p:cTn id="24" dur="1" fill="hold">
                                          <p:stCondLst>
                                            <p:cond delay="0"/>
                                          </p:stCondLst>
                                        </p:cTn>
                                        <p:tgtEl>
                                          <p:spTgt spid="735"/>
                                        </p:tgtEl>
                                        <p:attrNameLst>
                                          <p:attrName>style.visibility</p:attrName>
                                        </p:attrNameLst>
                                      </p:cBhvr>
                                      <p:to>
                                        <p:strVal val="visible"/>
                                      </p:to>
                                    </p:set>
                                    <p:animEffect transition="in" filter="fade">
                                      <p:cBhvr>
                                        <p:cTn id="25" dur="700"/>
                                        <p:tgtEl>
                                          <p:spTgt spid="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14"/>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a:t>
            </a:r>
            <a:br>
              <a:rPr lang="en">
                <a:solidFill>
                  <a:schemeClr val="lt1"/>
                </a:solidFill>
              </a:rPr>
            </a:br>
            <a:r>
              <a:rPr lang="en">
                <a:solidFill>
                  <a:schemeClr val="lt1"/>
                </a:solidFill>
              </a:rPr>
              <a:t>enable the beginner.</a:t>
            </a:r>
            <a:endParaRPr>
              <a:solidFill>
                <a:schemeClr val="lt1"/>
              </a:solidFill>
            </a:endParaRPr>
          </a:p>
        </p:txBody>
      </p:sp>
      <p:sp>
        <p:nvSpPr>
          <p:cNvPr id="746" name="Google Shape;746;p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50"/>
        <p:cNvGrpSpPr/>
        <p:nvPr/>
      </p:nvGrpSpPr>
      <p:grpSpPr>
        <a:xfrm>
          <a:off x="0" y="0"/>
          <a:ext cx="0" cy="0"/>
          <a:chOff x="0" y="0"/>
          <a:chExt cx="0" cy="0"/>
        </a:xfrm>
      </p:grpSpPr>
      <p:sp>
        <p:nvSpPr>
          <p:cNvPr id="751" name="Google Shape;751;p115"/>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Product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Be a good steward.</a:t>
            </a:r>
            <a:endParaRPr>
              <a:solidFill>
                <a:schemeClr val="dk1"/>
              </a:solidFill>
            </a:endParaRPr>
          </a:p>
        </p:txBody>
      </p:sp>
      <p:sp>
        <p:nvSpPr>
          <p:cNvPr id="752" name="Google Shape;752;p1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67</a:t>
            </a:fld>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16"/>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Be a good steward.</a:t>
            </a:r>
            <a:endParaRPr sz="2400">
              <a:solidFill>
                <a:schemeClr val="dk2"/>
              </a:solidFill>
            </a:endParaRPr>
          </a:p>
        </p:txBody>
      </p:sp>
      <p:sp>
        <p:nvSpPr>
          <p:cNvPr id="758" name="Google Shape;758;p116"/>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We’re here for the long haul.</a:t>
            </a:r>
            <a:endParaRPr sz="3000">
              <a:solidFill>
                <a:schemeClr val="lt1"/>
              </a:solidFill>
            </a:endParaRPr>
          </a:p>
        </p:txBody>
      </p:sp>
      <p:sp>
        <p:nvSpPr>
          <p:cNvPr id="759" name="Google Shape;759;p116"/>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Make the case.</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760" name="Google Shape;760;p116"/>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Collect and scale expertise.</a:t>
            </a: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761" name="Google Shape;761;p1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762" name="Google Shape;762;p116"/>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the process. </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766" name="Google Shape;766;p116">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767" name="Google Shape;767;p116"/>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68" name="Google Shape;768;p116"/>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69" name="Google Shape;769;p116"/>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70" name="Google Shape;770;p116"/>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116"/>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8"/>
                                        </p:tgtEl>
                                        <p:attrNameLst>
                                          <p:attrName>style.visibility</p:attrName>
                                        </p:attrNameLst>
                                      </p:cBhvr>
                                      <p:to>
                                        <p:strVal val="visible"/>
                                      </p:to>
                                    </p:set>
                                    <p:animEffect transition="in" filter="fade">
                                      <p:cBhvr>
                                        <p:cTn id="7" dur="100"/>
                                        <p:tgtEl>
                                          <p:spTgt spid="7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9"/>
                                        </p:tgtEl>
                                        <p:attrNameLst>
                                          <p:attrName>style.visibility</p:attrName>
                                        </p:attrNameLst>
                                      </p:cBhvr>
                                      <p:to>
                                        <p:strVal val="visible"/>
                                      </p:to>
                                    </p:set>
                                    <p:animEffect transition="in" filter="fade">
                                      <p:cBhvr>
                                        <p:cTn id="12" dur="100"/>
                                        <p:tgtEl>
                                          <p:spTgt spid="7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0">
                                            <p:txEl>
                                              <p:pRg st="0" end="0"/>
                                            </p:txEl>
                                          </p:spTgt>
                                        </p:tgtEl>
                                        <p:attrNameLst>
                                          <p:attrName>style.visibility</p:attrName>
                                        </p:attrNameLst>
                                      </p:cBhvr>
                                      <p:to>
                                        <p:strVal val="visible"/>
                                      </p:to>
                                    </p:set>
                                    <p:animEffect transition="in" filter="fade">
                                      <p:cBhvr>
                                        <p:cTn id="17" dur="100"/>
                                        <p:tgtEl>
                                          <p:spTgt spid="7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0">
                                            <p:txEl>
                                              <p:pRg st="1" end="1"/>
                                            </p:txEl>
                                          </p:spTgt>
                                        </p:tgtEl>
                                        <p:attrNameLst>
                                          <p:attrName>style.visibility</p:attrName>
                                        </p:attrNameLst>
                                      </p:cBhvr>
                                      <p:to>
                                        <p:strVal val="visible"/>
                                      </p:to>
                                    </p:set>
                                    <p:animEffect transition="in" filter="fade">
                                      <p:cBhvr>
                                        <p:cTn id="22" dur="100"/>
                                        <p:tgtEl>
                                          <p:spTgt spid="7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2"/>
                                        </p:tgtEl>
                                        <p:attrNameLst>
                                          <p:attrName>style.visibility</p:attrName>
                                        </p:attrNameLst>
                                      </p:cBhvr>
                                      <p:to>
                                        <p:strVal val="visible"/>
                                      </p:to>
                                    </p:set>
                                    <p:animEffect transition="in" filter="fade">
                                      <p:cBhvr>
                                        <p:cTn id="27" dur="100"/>
                                        <p:tgtEl>
                                          <p:spTgt spid="762"/>
                                        </p:tgtEl>
                                      </p:cBhvr>
                                    </p:animEffect>
                                  </p:childTnLst>
                                </p:cTn>
                              </p:par>
                              <p:par>
                                <p:cTn id="28" presetID="10" presetClass="entr" presetSubtype="0" fill="hold" nodeType="withEffect">
                                  <p:stCondLst>
                                    <p:cond delay="0"/>
                                  </p:stCondLst>
                                  <p:childTnLst>
                                    <p:set>
                                      <p:cBhvr>
                                        <p:cTn id="29" dur="1" fill="hold">
                                          <p:stCondLst>
                                            <p:cond delay="0"/>
                                          </p:stCondLst>
                                        </p:cTn>
                                        <p:tgtEl>
                                          <p:spTgt spid="766"/>
                                        </p:tgtEl>
                                        <p:attrNameLst>
                                          <p:attrName>style.visibility</p:attrName>
                                        </p:attrNameLst>
                                      </p:cBhvr>
                                      <p:to>
                                        <p:strVal val="visible"/>
                                      </p:to>
                                    </p:set>
                                    <p:animEffect transition="in" filter="fade">
                                      <p:cBhvr>
                                        <p:cTn id="30" dur="700"/>
                                        <p:tgtEl>
                                          <p:spTgt spid="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17"/>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take a long-term perspective.</a:t>
            </a:r>
            <a:endParaRPr>
              <a:solidFill>
                <a:schemeClr val="lt1"/>
              </a:solidFill>
            </a:endParaRPr>
          </a:p>
        </p:txBody>
      </p:sp>
      <p:sp>
        <p:nvSpPr>
          <p:cNvPr id="777" name="Google Shape;777;p1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Product updates</a:t>
            </a:r>
            <a:endParaRPr/>
          </a:p>
        </p:txBody>
      </p:sp>
      <p:sp>
        <p:nvSpPr>
          <p:cNvPr id="291" name="Google Shape;291;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18"/>
          <p:cNvSpPr txBox="1">
            <a:spLocks noGrp="1"/>
          </p:cNvSpPr>
          <p:nvPr>
            <p:ph type="title"/>
          </p:nvPr>
        </p:nvSpPr>
        <p:spPr>
          <a:xfrm>
            <a:off x="294450" y="1362200"/>
            <a:ext cx="8555100" cy="10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Engineering values</a:t>
            </a:r>
            <a:endParaRPr>
              <a:solidFill>
                <a:schemeClr val="lt1"/>
              </a:solidFill>
            </a:endParaRPr>
          </a:p>
        </p:txBody>
      </p:sp>
      <p:sp>
        <p:nvSpPr>
          <p:cNvPr id="783" name="Google Shape;783;p1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1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The grain of the web</a:t>
            </a:r>
            <a:endParaRPr>
              <a:solidFill>
                <a:schemeClr val="accent2"/>
              </a:solidFill>
            </a:endParaRPr>
          </a:p>
        </p:txBody>
      </p:sp>
      <p:sp>
        <p:nvSpPr>
          <p:cNvPr id="789" name="Google Shape;789;p1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2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What does it mean to build with the grain of the web?</a:t>
            </a:r>
            <a:endParaRPr>
              <a:solidFill>
                <a:schemeClr val="lt1"/>
              </a:solidFill>
            </a:endParaRPr>
          </a:p>
        </p:txBody>
      </p:sp>
      <p:sp>
        <p:nvSpPr>
          <p:cNvPr id="795" name="Google Shape;795;p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21"/>
          <p:cNvSpPr txBox="1">
            <a:spLocks noGrp="1"/>
          </p:cNvSpPr>
          <p:nvPr>
            <p:ph type="title"/>
          </p:nvPr>
        </p:nvSpPr>
        <p:spPr>
          <a:xfrm>
            <a:off x="1240402" y="673625"/>
            <a:ext cx="7582447" cy="41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HTML			</a:t>
            </a:r>
            <a:r>
              <a:rPr lang="en" dirty="0">
                <a:solidFill>
                  <a:schemeClr val="lt1"/>
                </a:solidFill>
              </a:rPr>
              <a:t>Content</a:t>
            </a:r>
            <a:endParaRPr dirty="0">
              <a:solidFill>
                <a:schemeClr val="lt1"/>
              </a:solidFill>
            </a:endParaRPr>
          </a:p>
          <a:p>
            <a:pPr marL="0" lvl="0" indent="0" algn="l" rtl="0">
              <a:spcBef>
                <a:spcPts val="0"/>
              </a:spcBef>
              <a:spcAft>
                <a:spcPts val="0"/>
              </a:spcAft>
              <a:buNone/>
            </a:pPr>
            <a:r>
              <a:rPr lang="en" dirty="0">
                <a:solidFill>
                  <a:schemeClr val="dk2"/>
                </a:solidFill>
              </a:rPr>
              <a:t>CSS			</a:t>
            </a:r>
            <a:r>
              <a:rPr lang="en" dirty="0">
                <a:solidFill>
                  <a:schemeClr val="lt1"/>
                </a:solidFill>
              </a:rPr>
              <a:t>Appearance</a:t>
            </a:r>
            <a:endParaRPr dirty="0">
              <a:solidFill>
                <a:schemeClr val="lt1"/>
              </a:solidFill>
            </a:endParaRPr>
          </a:p>
          <a:p>
            <a:pPr marL="0" lvl="0" indent="0" algn="l" rtl="0">
              <a:spcBef>
                <a:spcPts val="0"/>
              </a:spcBef>
              <a:spcAft>
                <a:spcPts val="0"/>
              </a:spcAft>
              <a:buNone/>
            </a:pPr>
            <a:r>
              <a:rPr lang="en" dirty="0">
                <a:solidFill>
                  <a:schemeClr val="dk2"/>
                </a:solidFill>
              </a:rPr>
              <a:t>JavaScript		</a:t>
            </a:r>
            <a:r>
              <a:rPr lang="en" dirty="0">
                <a:solidFill>
                  <a:schemeClr val="lt1"/>
                </a:solidFill>
              </a:rPr>
              <a:t>Behaviors</a:t>
            </a:r>
            <a:endParaRPr dirty="0">
              <a:solidFill>
                <a:schemeClr val="lt1"/>
              </a:solidFill>
            </a:endParaRPr>
          </a:p>
          <a:p>
            <a:pPr marL="0" lvl="0" indent="0" algn="ctr" rtl="0">
              <a:spcBef>
                <a:spcPts val="0"/>
              </a:spcBef>
              <a:spcAft>
                <a:spcPts val="0"/>
              </a:spcAft>
              <a:buNone/>
            </a:pPr>
            <a:endParaRPr dirty="0">
              <a:solidFill>
                <a:schemeClr val="dk2"/>
              </a:solidFill>
            </a:endParaRPr>
          </a:p>
        </p:txBody>
      </p:sp>
      <p:sp>
        <p:nvSpPr>
          <p:cNvPr id="801" name="Google Shape;801;p1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22"/>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Embrace a lack of control</a:t>
            </a:r>
            <a:endParaRPr>
              <a:solidFill>
                <a:schemeClr val="lt1"/>
              </a:solidFill>
            </a:endParaRPr>
          </a:p>
        </p:txBody>
      </p:sp>
      <p:sp>
        <p:nvSpPr>
          <p:cNvPr id="807" name="Google Shape;807;p1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123"/>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Conventions, norms, </a:t>
            </a:r>
            <a:br>
              <a:rPr lang="en">
                <a:solidFill>
                  <a:schemeClr val="dk2"/>
                </a:solidFill>
              </a:rPr>
            </a:br>
            <a:r>
              <a:rPr lang="en">
                <a:solidFill>
                  <a:schemeClr val="dk2"/>
                </a:solidFill>
              </a:rPr>
              <a:t>and expectations</a:t>
            </a:r>
            <a:endParaRPr>
              <a:solidFill>
                <a:schemeClr val="lt1"/>
              </a:solidFill>
            </a:endParaRPr>
          </a:p>
        </p:txBody>
      </p:sp>
      <p:sp>
        <p:nvSpPr>
          <p:cNvPr id="813" name="Google Shape;813;p1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24"/>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But why?</a:t>
            </a:r>
            <a:endParaRPr>
              <a:solidFill>
                <a:schemeClr val="lt1"/>
              </a:solidFill>
            </a:endParaRPr>
          </a:p>
        </p:txBody>
      </p:sp>
      <p:sp>
        <p:nvSpPr>
          <p:cNvPr id="819" name="Google Shape;819;p1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2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Resilience</a:t>
            </a:r>
            <a:endParaRPr>
              <a:solidFill>
                <a:schemeClr val="lt1"/>
              </a:solidFill>
            </a:endParaRPr>
          </a:p>
        </p:txBody>
      </p:sp>
      <p:sp>
        <p:nvSpPr>
          <p:cNvPr id="825" name="Google Shape;825;p1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26"/>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Fail gracefully</a:t>
            </a:r>
            <a:endParaRPr>
              <a:solidFill>
                <a:schemeClr val="lt1"/>
              </a:solidFill>
            </a:endParaRPr>
          </a:p>
        </p:txBody>
      </p:sp>
      <p:sp>
        <p:nvSpPr>
          <p:cNvPr id="831" name="Google Shape;831;p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27"/>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JavaScript can trade </a:t>
            </a:r>
            <a:br>
              <a:rPr lang="en">
                <a:solidFill>
                  <a:schemeClr val="dk2"/>
                </a:solidFill>
              </a:rPr>
            </a:br>
            <a:r>
              <a:rPr lang="en">
                <a:solidFill>
                  <a:schemeClr val="dk2"/>
                </a:solidFill>
              </a:rPr>
              <a:t>resilience for power</a:t>
            </a:r>
            <a:endParaRPr>
              <a:solidFill>
                <a:schemeClr val="lt1"/>
              </a:solidFill>
            </a:endParaRPr>
          </a:p>
        </p:txBody>
      </p:sp>
      <p:sp>
        <p:nvSpPr>
          <p:cNvPr id="837" name="Google Shape;837;p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6"/>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USWDS 3.9.0</a:t>
            </a:r>
            <a:endParaRPr>
              <a:solidFill>
                <a:schemeClr val="lt1"/>
              </a:solidFill>
            </a:endParaRPr>
          </a:p>
          <a:p>
            <a:pPr marL="0" lvl="0" indent="0" algn="ctr" rtl="0">
              <a:spcBef>
                <a:spcPts val="0"/>
              </a:spcBef>
              <a:spcAft>
                <a:spcPts val="0"/>
              </a:spcAft>
              <a:buNone/>
            </a:pPr>
            <a:r>
              <a:rPr lang="en">
                <a:solidFill>
                  <a:schemeClr val="dk2"/>
                </a:solidFill>
                <a:latin typeface="Public Sans Light"/>
                <a:ea typeface="Public Sans Light"/>
                <a:cs typeface="Public Sans Light"/>
                <a:sym typeface="Public Sans Light"/>
              </a:rPr>
              <a:t>Out now! </a:t>
            </a:r>
            <a:endParaRPr>
              <a:solidFill>
                <a:schemeClr val="dk2"/>
              </a:solidFill>
              <a:latin typeface="Public Sans Light"/>
              <a:ea typeface="Public Sans Light"/>
              <a:cs typeface="Public Sans Light"/>
              <a:sym typeface="Public Sans Light"/>
            </a:endParaRPr>
          </a:p>
        </p:txBody>
      </p:sp>
      <p:sp>
        <p:nvSpPr>
          <p:cNvPr id="297" name="Google Shape;29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2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Performance</a:t>
            </a:r>
            <a:endParaRPr>
              <a:solidFill>
                <a:schemeClr val="lt1"/>
              </a:solidFill>
            </a:endParaRPr>
          </a:p>
        </p:txBody>
      </p:sp>
      <p:sp>
        <p:nvSpPr>
          <p:cNvPr id="843" name="Google Shape;843;p1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2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“Get this documen-”</a:t>
            </a:r>
            <a:endParaRPr>
              <a:solidFill>
                <a:schemeClr val="dk2"/>
              </a:solidFill>
            </a:endParaRPr>
          </a:p>
          <a:p>
            <a:pPr marL="0" lvl="0" indent="0" algn="r" rtl="0">
              <a:spcBef>
                <a:spcPts val="0"/>
              </a:spcBef>
              <a:spcAft>
                <a:spcPts val="0"/>
              </a:spcAft>
              <a:buNone/>
            </a:pPr>
            <a:r>
              <a:rPr lang="en">
                <a:solidFill>
                  <a:schemeClr val="lt1"/>
                </a:solidFill>
              </a:rPr>
              <a:t>“Here it is!”</a:t>
            </a:r>
            <a:endParaRPr>
              <a:solidFill>
                <a:schemeClr val="lt1"/>
              </a:solidFill>
            </a:endParaRPr>
          </a:p>
        </p:txBody>
      </p:sp>
      <p:sp>
        <p:nvSpPr>
          <p:cNvPr id="849" name="Google Shape;849;p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3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The critical path</a:t>
            </a:r>
            <a:endParaRPr>
              <a:solidFill>
                <a:schemeClr val="lt1"/>
              </a:solidFill>
            </a:endParaRPr>
          </a:p>
        </p:txBody>
      </p:sp>
      <p:sp>
        <p:nvSpPr>
          <p:cNvPr id="855" name="Google Shape;855;p1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31"/>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JavaScript can trade </a:t>
            </a:r>
            <a:br>
              <a:rPr lang="en">
                <a:solidFill>
                  <a:schemeClr val="dk2"/>
                </a:solidFill>
              </a:rPr>
            </a:br>
            <a:r>
              <a:rPr lang="en">
                <a:solidFill>
                  <a:schemeClr val="dk2"/>
                </a:solidFill>
              </a:rPr>
              <a:t>performance for power</a:t>
            </a:r>
            <a:endParaRPr>
              <a:solidFill>
                <a:schemeClr val="lt1"/>
              </a:solidFill>
            </a:endParaRPr>
          </a:p>
        </p:txBody>
      </p:sp>
      <p:sp>
        <p:nvSpPr>
          <p:cNvPr id="861" name="Google Shape;861;p1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32"/>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Speed is a best-case scenario</a:t>
            </a:r>
            <a:endParaRPr>
              <a:solidFill>
                <a:schemeClr val="lt1"/>
              </a:solidFill>
            </a:endParaRPr>
          </a:p>
        </p:txBody>
      </p:sp>
      <p:sp>
        <p:nvSpPr>
          <p:cNvPr id="867" name="Google Shape;867;p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33"/>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Accessibility</a:t>
            </a:r>
            <a:endParaRPr>
              <a:solidFill>
                <a:schemeClr val="lt1"/>
              </a:solidFill>
            </a:endParaRPr>
          </a:p>
        </p:txBody>
      </p:sp>
      <p:sp>
        <p:nvSpPr>
          <p:cNvPr id="873" name="Google Shape;873;p1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134"/>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Semantic HTML is the foundation of good accessibility</a:t>
            </a:r>
            <a:endParaRPr>
              <a:solidFill>
                <a:schemeClr val="lt1"/>
              </a:solidFill>
            </a:endParaRPr>
          </a:p>
        </p:txBody>
      </p:sp>
      <p:sp>
        <p:nvSpPr>
          <p:cNvPr id="879" name="Google Shape;879;p1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3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Enter ARIA</a:t>
            </a:r>
            <a:endParaRPr>
              <a:solidFill>
                <a:schemeClr val="lt1"/>
              </a:solidFill>
            </a:endParaRPr>
          </a:p>
        </p:txBody>
      </p:sp>
      <p:sp>
        <p:nvSpPr>
          <p:cNvPr id="885" name="Google Shape;885;p1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36"/>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With great ARIA comes </a:t>
            </a:r>
            <a:br>
              <a:rPr lang="en">
                <a:solidFill>
                  <a:schemeClr val="dk2"/>
                </a:solidFill>
              </a:rPr>
            </a:br>
            <a:r>
              <a:rPr lang="en">
                <a:solidFill>
                  <a:schemeClr val="dk2"/>
                </a:solidFill>
              </a:rPr>
              <a:t>great responsibility</a:t>
            </a:r>
            <a:endParaRPr>
              <a:solidFill>
                <a:schemeClr val="lt1"/>
              </a:solidFill>
            </a:endParaRPr>
          </a:p>
        </p:txBody>
      </p:sp>
      <p:sp>
        <p:nvSpPr>
          <p:cNvPr id="891" name="Google Shape;891;p1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37"/>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JavaScript can trade </a:t>
            </a:r>
            <a:br>
              <a:rPr lang="en">
                <a:solidFill>
                  <a:schemeClr val="dk2"/>
                </a:solidFill>
              </a:rPr>
            </a:br>
            <a:r>
              <a:rPr lang="en">
                <a:solidFill>
                  <a:schemeClr val="dk2"/>
                </a:solidFill>
              </a:rPr>
              <a:t>accessibility for power</a:t>
            </a:r>
            <a:endParaRPr>
              <a:solidFill>
                <a:schemeClr val="lt1"/>
              </a:solidFill>
            </a:endParaRPr>
          </a:p>
        </p:txBody>
      </p:sp>
      <p:sp>
        <p:nvSpPr>
          <p:cNvPr id="897" name="Google Shape;897;p1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7"/>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Moving to regular </a:t>
            </a:r>
            <a:br>
              <a:rPr lang="en">
                <a:solidFill>
                  <a:schemeClr val="lt1"/>
                </a:solidFill>
              </a:rPr>
            </a:br>
            <a:r>
              <a:rPr lang="en">
                <a:solidFill>
                  <a:schemeClr val="lt1"/>
                </a:solidFill>
              </a:rPr>
              <a:t>monthly release cycles</a:t>
            </a:r>
            <a:endParaRPr>
              <a:solidFill>
                <a:schemeClr val="lt1"/>
              </a:solidFill>
            </a:endParaRPr>
          </a:p>
          <a:p>
            <a:pPr marL="0" lvl="0" indent="0" algn="ctr" rtl="0">
              <a:spcBef>
                <a:spcPts val="0"/>
              </a:spcBef>
              <a:spcAft>
                <a:spcPts val="0"/>
              </a:spcAft>
              <a:buNone/>
            </a:pPr>
            <a:r>
              <a:rPr lang="en">
                <a:solidFill>
                  <a:schemeClr val="accent4"/>
                </a:solidFill>
                <a:latin typeface="Public Sans Light"/>
                <a:ea typeface="Public Sans Light"/>
                <a:cs typeface="Public Sans Light"/>
                <a:sym typeface="Public Sans Light"/>
              </a:rPr>
              <a:t>Release every month, </a:t>
            </a:r>
            <a:br>
              <a:rPr lang="en">
                <a:solidFill>
                  <a:schemeClr val="accent4"/>
                </a:solidFill>
                <a:latin typeface="Public Sans Light"/>
                <a:ea typeface="Public Sans Light"/>
                <a:cs typeface="Public Sans Light"/>
                <a:sym typeface="Public Sans Light"/>
              </a:rPr>
            </a:br>
            <a:r>
              <a:rPr lang="en">
                <a:solidFill>
                  <a:schemeClr val="accent4"/>
                </a:solidFill>
                <a:latin typeface="Public Sans Light"/>
                <a:ea typeface="Public Sans Light"/>
                <a:cs typeface="Public Sans Light"/>
                <a:sym typeface="Public Sans Light"/>
              </a:rPr>
              <a:t>based on what's ready </a:t>
            </a:r>
            <a:endParaRPr>
              <a:solidFill>
                <a:schemeClr val="accent1"/>
              </a:solidFill>
              <a:latin typeface="Public Sans Light"/>
              <a:ea typeface="Public Sans Light"/>
              <a:cs typeface="Public Sans Light"/>
              <a:sym typeface="Public Sans Light"/>
            </a:endParaRPr>
          </a:p>
        </p:txBody>
      </p:sp>
      <p:sp>
        <p:nvSpPr>
          <p:cNvPr id="303" name="Google Shape;3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3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What, in practical terms, </a:t>
            </a:r>
            <a:br>
              <a:rPr lang="en">
                <a:solidFill>
                  <a:schemeClr val="lt1"/>
                </a:solidFill>
              </a:rPr>
            </a:br>
            <a:r>
              <a:rPr lang="en">
                <a:solidFill>
                  <a:schemeClr val="lt1"/>
                </a:solidFill>
              </a:rPr>
              <a:t>does this mean?</a:t>
            </a:r>
            <a:endParaRPr>
              <a:solidFill>
                <a:schemeClr val="lt1"/>
              </a:solidFill>
            </a:endParaRPr>
          </a:p>
        </p:txBody>
      </p:sp>
      <p:sp>
        <p:nvSpPr>
          <p:cNvPr id="903" name="Google Shape;903;p1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3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2"/>
                </a:solidFill>
              </a:rPr>
              <a:t>USWDS Engineering Values</a:t>
            </a:r>
            <a:endParaRPr sz="2400">
              <a:solidFill>
                <a:schemeClr val="dk2"/>
              </a:solidFill>
            </a:endParaRPr>
          </a:p>
          <a:p>
            <a:pPr marL="0" lvl="0" indent="0" algn="l" rtl="0">
              <a:spcBef>
                <a:spcPts val="1000"/>
              </a:spcBef>
              <a:spcAft>
                <a:spcPts val="0"/>
              </a:spcAft>
              <a:buNone/>
            </a:pPr>
            <a:r>
              <a:rPr lang="en" sz="3600">
                <a:solidFill>
                  <a:schemeClr val="lt1"/>
                </a:solidFill>
                <a:latin typeface="Public Sans Light"/>
                <a:ea typeface="Public Sans Light"/>
                <a:cs typeface="Public Sans Light"/>
                <a:sym typeface="Public Sans Light"/>
              </a:rPr>
              <a:t>Embrace the platform.</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Support UX with developer experience.</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We’re a layer.</a:t>
            </a:r>
            <a:endParaRPr sz="3600">
              <a:solidFill>
                <a:schemeClr val="lt1"/>
              </a:solidFill>
              <a:latin typeface="Public Sans Light"/>
              <a:ea typeface="Public Sans Light"/>
              <a:cs typeface="Public Sans Light"/>
              <a:sym typeface="Public Sans Light"/>
            </a:endParaRPr>
          </a:p>
          <a:p>
            <a:pPr marL="0" lvl="0" indent="0" algn="l" rtl="0">
              <a:spcBef>
                <a:spcPts val="0"/>
              </a:spcBef>
              <a:spcAft>
                <a:spcPts val="0"/>
              </a:spcAft>
              <a:buNone/>
            </a:pPr>
            <a:r>
              <a:rPr lang="en" sz="3600">
                <a:solidFill>
                  <a:schemeClr val="lt1"/>
                </a:solidFill>
                <a:latin typeface="Public Sans Light"/>
                <a:ea typeface="Public Sans Light"/>
                <a:cs typeface="Public Sans Light"/>
                <a:sym typeface="Public Sans Light"/>
              </a:rPr>
              <a:t>Write plain-language code.</a:t>
            </a:r>
            <a:endParaRPr sz="3600">
              <a:solidFill>
                <a:schemeClr val="lt1"/>
              </a:solidFill>
              <a:latin typeface="Public Sans Light"/>
              <a:ea typeface="Public Sans Light"/>
              <a:cs typeface="Public Sans Light"/>
              <a:sym typeface="Public Sans Light"/>
            </a:endParaRPr>
          </a:p>
        </p:txBody>
      </p:sp>
      <p:sp>
        <p:nvSpPr>
          <p:cNvPr id="909" name="Google Shape;909;p1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13"/>
        <p:cNvGrpSpPr/>
        <p:nvPr/>
      </p:nvGrpSpPr>
      <p:grpSpPr>
        <a:xfrm>
          <a:off x="0" y="0"/>
          <a:ext cx="0" cy="0"/>
          <a:chOff x="0" y="0"/>
          <a:chExt cx="0" cy="0"/>
        </a:xfrm>
      </p:grpSpPr>
      <p:sp>
        <p:nvSpPr>
          <p:cNvPr id="914" name="Google Shape;914;p140"/>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Engineering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Embrace the platform.</a:t>
            </a:r>
            <a:endParaRPr>
              <a:solidFill>
                <a:schemeClr val="dk1"/>
              </a:solidFill>
            </a:endParaRPr>
          </a:p>
        </p:txBody>
      </p:sp>
      <p:sp>
        <p:nvSpPr>
          <p:cNvPr id="915" name="Google Shape;915;p1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92</a:t>
            </a:fld>
            <a:endParaRPr>
              <a:solidFill>
                <a:schemeClr val="dk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41"/>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Embrace the platform.</a:t>
            </a:r>
            <a:endParaRPr sz="2400">
              <a:solidFill>
                <a:schemeClr val="dk2"/>
              </a:solidFill>
            </a:endParaRPr>
          </a:p>
        </p:txBody>
      </p:sp>
      <p:sp>
        <p:nvSpPr>
          <p:cNvPr id="921" name="Google Shape;921;p141"/>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Help the platform do its job.</a:t>
            </a:r>
            <a:endParaRPr sz="3000">
              <a:solidFill>
                <a:schemeClr val="lt1"/>
              </a:solidFill>
            </a:endParaRPr>
          </a:p>
        </p:txBody>
      </p:sp>
      <p:sp>
        <p:nvSpPr>
          <p:cNvPr id="922" name="Google Shape;922;p141"/>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Use progressive enhancement.</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923" name="Google Shape;923;p141"/>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Avoid lock-in.</a:t>
            </a:r>
            <a:endParaRPr sz="3000">
              <a:solidFill>
                <a:schemeClr val="lt1"/>
              </a:solidFill>
            </a:endParaRPr>
          </a:p>
        </p:txBody>
      </p:sp>
      <p:sp>
        <p:nvSpPr>
          <p:cNvPr id="924" name="Google Shape;924;p1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93</a:t>
            </a:fld>
            <a:endParaRPr/>
          </a:p>
        </p:txBody>
      </p:sp>
      <p:sp>
        <p:nvSpPr>
          <p:cNvPr id="925" name="Google Shape;925;p141"/>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open standards. </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929" name="Google Shape;929;p141">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930" name="Google Shape;930;p141"/>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141"/>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32" name="Google Shape;932;p141"/>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33" name="Google Shape;933;p141"/>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34" name="Google Shape;934;p141"/>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Effect transition="in" filter="fade">
                                      <p:cBhvr>
                                        <p:cTn id="7" dur="100"/>
                                        <p:tgtEl>
                                          <p:spTgt spid="9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
                                        </p:tgtEl>
                                        <p:attrNameLst>
                                          <p:attrName>style.visibility</p:attrName>
                                        </p:attrNameLst>
                                      </p:cBhvr>
                                      <p:to>
                                        <p:strVal val="visible"/>
                                      </p:to>
                                    </p:set>
                                    <p:animEffect transition="in" filter="fade">
                                      <p:cBhvr>
                                        <p:cTn id="12" dur="100"/>
                                        <p:tgtEl>
                                          <p:spTgt spid="9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3">
                                            <p:txEl>
                                              <p:pRg st="0" end="0"/>
                                            </p:txEl>
                                          </p:spTgt>
                                        </p:tgtEl>
                                        <p:attrNameLst>
                                          <p:attrName>style.visibility</p:attrName>
                                        </p:attrNameLst>
                                      </p:cBhvr>
                                      <p:to>
                                        <p:strVal val="visible"/>
                                      </p:to>
                                    </p:set>
                                    <p:animEffect transition="in" filter="fade">
                                      <p:cBhvr>
                                        <p:cTn id="17" dur="100"/>
                                        <p:tgtEl>
                                          <p:spTgt spid="9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5"/>
                                        </p:tgtEl>
                                        <p:attrNameLst>
                                          <p:attrName>style.visibility</p:attrName>
                                        </p:attrNameLst>
                                      </p:cBhvr>
                                      <p:to>
                                        <p:strVal val="visible"/>
                                      </p:to>
                                    </p:set>
                                    <p:animEffect transition="in" filter="fade">
                                      <p:cBhvr>
                                        <p:cTn id="22" dur="100"/>
                                        <p:tgtEl>
                                          <p:spTgt spid="925"/>
                                        </p:tgtEl>
                                      </p:cBhvr>
                                    </p:animEffect>
                                  </p:childTnLst>
                                </p:cTn>
                              </p:par>
                              <p:par>
                                <p:cTn id="23" presetID="10" presetClass="entr" presetSubtype="0" fill="hold" nodeType="withEffect">
                                  <p:stCondLst>
                                    <p:cond delay="0"/>
                                  </p:stCondLst>
                                  <p:childTnLst>
                                    <p:set>
                                      <p:cBhvr>
                                        <p:cTn id="24" dur="1" fill="hold">
                                          <p:stCondLst>
                                            <p:cond delay="0"/>
                                          </p:stCondLst>
                                        </p:cTn>
                                        <p:tgtEl>
                                          <p:spTgt spid="929"/>
                                        </p:tgtEl>
                                        <p:attrNameLst>
                                          <p:attrName>style.visibility</p:attrName>
                                        </p:attrNameLst>
                                      </p:cBhvr>
                                      <p:to>
                                        <p:strVal val="visible"/>
                                      </p:to>
                                    </p:set>
                                    <p:animEffect transition="in" filter="fade">
                                      <p:cBhvr>
                                        <p:cTn id="25" dur="700"/>
                                        <p:tgtEl>
                                          <p:spTgt spid="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142"/>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a:t>
            </a:r>
            <a:br>
              <a:rPr lang="en">
                <a:solidFill>
                  <a:schemeClr val="lt1"/>
                </a:solidFill>
              </a:rPr>
            </a:br>
            <a:r>
              <a:rPr lang="en">
                <a:solidFill>
                  <a:schemeClr val="lt1"/>
                </a:solidFill>
              </a:rPr>
              <a:t>work with the grain of the web.</a:t>
            </a:r>
            <a:endParaRPr>
              <a:solidFill>
                <a:schemeClr val="lt1"/>
              </a:solidFill>
            </a:endParaRPr>
          </a:p>
        </p:txBody>
      </p:sp>
      <p:sp>
        <p:nvSpPr>
          <p:cNvPr id="940" name="Google Shape;940;p1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44"/>
        <p:cNvGrpSpPr/>
        <p:nvPr/>
      </p:nvGrpSpPr>
      <p:grpSpPr>
        <a:xfrm>
          <a:off x="0" y="0"/>
          <a:ext cx="0" cy="0"/>
          <a:chOff x="0" y="0"/>
          <a:chExt cx="0" cy="0"/>
        </a:xfrm>
      </p:grpSpPr>
      <p:sp>
        <p:nvSpPr>
          <p:cNvPr id="945" name="Google Shape;945;p143"/>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Engineering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Support UX with </a:t>
            </a:r>
            <a:br>
              <a:rPr lang="en">
                <a:solidFill>
                  <a:schemeClr val="dk1"/>
                </a:solidFill>
              </a:rPr>
            </a:br>
            <a:r>
              <a:rPr lang="en">
                <a:solidFill>
                  <a:schemeClr val="dk1"/>
                </a:solidFill>
              </a:rPr>
              <a:t>developer experience.</a:t>
            </a:r>
            <a:endParaRPr>
              <a:solidFill>
                <a:schemeClr val="dk1"/>
              </a:solidFill>
            </a:endParaRPr>
          </a:p>
        </p:txBody>
      </p:sp>
      <p:sp>
        <p:nvSpPr>
          <p:cNvPr id="946" name="Google Shape;946;p1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95</a:t>
            </a:fld>
            <a:endParaRPr>
              <a:solidFill>
                <a:schemeClr val="dk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44"/>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Support UX with developer experience.</a:t>
            </a:r>
            <a:endParaRPr sz="2400">
              <a:solidFill>
                <a:schemeClr val="dk2"/>
              </a:solidFill>
            </a:endParaRPr>
          </a:p>
        </p:txBody>
      </p:sp>
      <p:sp>
        <p:nvSpPr>
          <p:cNvPr id="952" name="Google Shape;952;p144"/>
          <p:cNvSpPr txBox="1">
            <a:spLocks noGrp="1"/>
          </p:cNvSpPr>
          <p:nvPr>
            <p:ph type="body" idx="1"/>
          </p:nvPr>
        </p:nvSpPr>
        <p:spPr>
          <a:xfrm>
            <a:off x="157650"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User experience shapes the tools.</a:t>
            </a:r>
            <a:endParaRPr sz="3000">
              <a:solidFill>
                <a:schemeClr val="lt1"/>
              </a:solidFill>
            </a:endParaRPr>
          </a:p>
        </p:txBody>
      </p:sp>
      <p:sp>
        <p:nvSpPr>
          <p:cNvPr id="953" name="Google Shape;953;p144"/>
          <p:cNvSpPr txBox="1">
            <a:spLocks noGrp="1"/>
          </p:cNvSpPr>
          <p:nvPr>
            <p:ph type="body" idx="2"/>
          </p:nvPr>
        </p:nvSpPr>
        <p:spPr>
          <a:xfrm>
            <a:off x="311700" y="1934675"/>
            <a:ext cx="85206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Performance matters.</a:t>
            </a:r>
            <a:endParaRPr sz="3000">
              <a:solidFill>
                <a:schemeClr val="lt1"/>
              </a:solidFill>
            </a:endParaRPr>
          </a:p>
        </p:txBody>
      </p:sp>
      <p:sp>
        <p:nvSpPr>
          <p:cNvPr id="954" name="Google Shape;954;p144"/>
          <p:cNvSpPr txBox="1">
            <a:spLocks noGrp="1"/>
          </p:cNvSpPr>
          <p:nvPr>
            <p:ph type="body" idx="3"/>
          </p:nvPr>
        </p:nvSpPr>
        <p:spPr>
          <a:xfrm>
            <a:off x="228000" y="2454975"/>
            <a:ext cx="86880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Make accessibility easier, not invisible.</a:t>
            </a:r>
            <a:endParaRPr sz="3000">
              <a:solidFill>
                <a:schemeClr val="lt1"/>
              </a:solidFill>
            </a:endParaRPr>
          </a:p>
        </p:txBody>
      </p:sp>
      <p:sp>
        <p:nvSpPr>
          <p:cNvPr id="955" name="Google Shape;955;p1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96</a:t>
            </a:fld>
            <a:endParaRPr/>
          </a:p>
        </p:txBody>
      </p:sp>
      <p:sp>
        <p:nvSpPr>
          <p:cNvPr id="956" name="Google Shape;956;p144"/>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repairability. </a:t>
            </a:r>
            <a:endParaRPr sz="3000">
              <a:solidFill>
                <a:schemeClr val="lt1"/>
              </a:solidFill>
            </a:endParaRPr>
          </a:p>
          <a:p>
            <a:pPr marL="0" lvl="0" indent="0" algn="ctr" rtl="0">
              <a:spcBef>
                <a:spcPts val="0"/>
              </a:spcBef>
              <a:spcAft>
                <a:spcPts val="0"/>
              </a:spcAft>
              <a:buNone/>
            </a:pPr>
            <a:endParaRPr sz="3000">
              <a:solidFill>
                <a:schemeClr val="lt1"/>
              </a:solidFill>
            </a:endParaRPr>
          </a:p>
        </p:txBody>
      </p:sp>
      <p:grpSp>
        <p:nvGrpSpPr>
          <p:cNvPr id="960" name="Google Shape;960;p144">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961" name="Google Shape;961;p144"/>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62" name="Google Shape;962;p144"/>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63" name="Google Shape;963;p144"/>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64" name="Google Shape;964;p144"/>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65" name="Google Shape;965;p144"/>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fade">
                                      <p:cBhvr>
                                        <p:cTn id="7" dur="1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fade">
                                      <p:cBhvr>
                                        <p:cTn id="12" dur="1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4">
                                            <p:txEl>
                                              <p:pRg st="0" end="0"/>
                                            </p:txEl>
                                          </p:spTgt>
                                        </p:tgtEl>
                                        <p:attrNameLst>
                                          <p:attrName>style.visibility</p:attrName>
                                        </p:attrNameLst>
                                      </p:cBhvr>
                                      <p:to>
                                        <p:strVal val="visible"/>
                                      </p:to>
                                    </p:set>
                                    <p:animEffect transition="in" filter="fade">
                                      <p:cBhvr>
                                        <p:cTn id="17" dur="100"/>
                                        <p:tgtEl>
                                          <p:spTgt spid="95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6"/>
                                        </p:tgtEl>
                                        <p:attrNameLst>
                                          <p:attrName>style.visibility</p:attrName>
                                        </p:attrNameLst>
                                      </p:cBhvr>
                                      <p:to>
                                        <p:strVal val="visible"/>
                                      </p:to>
                                    </p:set>
                                    <p:animEffect transition="in" filter="fade">
                                      <p:cBhvr>
                                        <p:cTn id="22" dur="100"/>
                                        <p:tgtEl>
                                          <p:spTgt spid="956"/>
                                        </p:tgtEl>
                                      </p:cBhvr>
                                    </p:animEffect>
                                  </p:childTnLst>
                                </p:cTn>
                              </p:par>
                              <p:par>
                                <p:cTn id="23" presetID="10" presetClass="entr" presetSubtype="0" fill="hold" nodeType="withEffect">
                                  <p:stCondLst>
                                    <p:cond delay="0"/>
                                  </p:stCondLst>
                                  <p:childTnLst>
                                    <p:set>
                                      <p:cBhvr>
                                        <p:cTn id="24" dur="1" fill="hold">
                                          <p:stCondLst>
                                            <p:cond delay="0"/>
                                          </p:stCondLst>
                                        </p:cTn>
                                        <p:tgtEl>
                                          <p:spTgt spid="960"/>
                                        </p:tgtEl>
                                        <p:attrNameLst>
                                          <p:attrName>style.visibility</p:attrName>
                                        </p:attrNameLst>
                                      </p:cBhvr>
                                      <p:to>
                                        <p:strVal val="visible"/>
                                      </p:to>
                                    </p:set>
                                    <p:animEffect transition="in" filter="fade">
                                      <p:cBhvr>
                                        <p:cTn id="25" dur="700"/>
                                        <p:tgtEl>
                                          <p:spTgt spid="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45"/>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We favor choices that </a:t>
            </a:r>
            <a:br>
              <a:rPr lang="en">
                <a:solidFill>
                  <a:schemeClr val="lt1"/>
                </a:solidFill>
              </a:rPr>
            </a:br>
            <a:r>
              <a:rPr lang="en">
                <a:solidFill>
                  <a:schemeClr val="lt1"/>
                </a:solidFill>
              </a:rPr>
              <a:t>prioritize the end user experience.</a:t>
            </a:r>
            <a:endParaRPr>
              <a:solidFill>
                <a:schemeClr val="lt1"/>
              </a:solidFill>
            </a:endParaRPr>
          </a:p>
        </p:txBody>
      </p:sp>
      <p:sp>
        <p:nvSpPr>
          <p:cNvPr id="971" name="Google Shape;971;p1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75"/>
        <p:cNvGrpSpPr/>
        <p:nvPr/>
      </p:nvGrpSpPr>
      <p:grpSpPr>
        <a:xfrm>
          <a:off x="0" y="0"/>
          <a:ext cx="0" cy="0"/>
          <a:chOff x="0" y="0"/>
          <a:chExt cx="0" cy="0"/>
        </a:xfrm>
      </p:grpSpPr>
      <p:sp>
        <p:nvSpPr>
          <p:cNvPr id="976" name="Google Shape;976;p146"/>
          <p:cNvSpPr txBox="1">
            <a:spLocks noGrp="1"/>
          </p:cNvSpPr>
          <p:nvPr>
            <p:ph type="title"/>
          </p:nvPr>
        </p:nvSpPr>
        <p:spPr>
          <a:xfrm>
            <a:off x="311700" y="2926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Public Sans"/>
                <a:ea typeface="Public Sans"/>
                <a:cs typeface="Public Sans"/>
                <a:sym typeface="Public Sans"/>
              </a:rPr>
              <a:t>USWDS Engineering Value</a:t>
            </a:r>
            <a:endParaRPr sz="2400">
              <a:solidFill>
                <a:schemeClr val="dk1"/>
              </a:solidFill>
              <a:latin typeface="Public Sans"/>
              <a:ea typeface="Public Sans"/>
              <a:cs typeface="Public Sans"/>
              <a:sym typeface="Public Sans"/>
            </a:endParaRPr>
          </a:p>
          <a:p>
            <a:pPr marL="0" lvl="0" indent="0" algn="ctr" rtl="0">
              <a:spcBef>
                <a:spcPts val="1000"/>
              </a:spcBef>
              <a:spcAft>
                <a:spcPts val="0"/>
              </a:spcAft>
              <a:buNone/>
            </a:pPr>
            <a:r>
              <a:rPr lang="en">
                <a:solidFill>
                  <a:schemeClr val="dk1"/>
                </a:solidFill>
              </a:rPr>
              <a:t>We’re a layer.</a:t>
            </a:r>
            <a:endParaRPr>
              <a:solidFill>
                <a:schemeClr val="dk1"/>
              </a:solidFill>
            </a:endParaRPr>
          </a:p>
        </p:txBody>
      </p:sp>
      <p:sp>
        <p:nvSpPr>
          <p:cNvPr id="977" name="Google Shape;977;p1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rPr>
              <a:t>98</a:t>
            </a:fld>
            <a:endParaRPr>
              <a:solidFill>
                <a:schemeClr val="dk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47"/>
          <p:cNvSpPr txBox="1">
            <a:spLocks noGrp="1"/>
          </p:cNvSpPr>
          <p:nvPr>
            <p:ph type="title"/>
          </p:nvPr>
        </p:nvSpPr>
        <p:spPr>
          <a:xfrm>
            <a:off x="311700" y="805899"/>
            <a:ext cx="85206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dk2"/>
                </a:solidFill>
              </a:rPr>
              <a:t>We’re a layer.</a:t>
            </a:r>
            <a:endParaRPr sz="2400">
              <a:solidFill>
                <a:schemeClr val="dk2"/>
              </a:solidFill>
            </a:endParaRPr>
          </a:p>
        </p:txBody>
      </p:sp>
      <p:sp>
        <p:nvSpPr>
          <p:cNvPr id="983" name="Google Shape;983;p147"/>
          <p:cNvSpPr txBox="1">
            <a:spLocks noGrp="1"/>
          </p:cNvSpPr>
          <p:nvPr>
            <p:ph type="body" idx="1"/>
          </p:nvPr>
        </p:nvSpPr>
        <p:spPr>
          <a:xfrm>
            <a:off x="157625" y="1409400"/>
            <a:ext cx="88287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Be a dependency not a fork.</a:t>
            </a:r>
            <a:endParaRPr sz="3000">
              <a:solidFill>
                <a:schemeClr val="lt1"/>
              </a:solidFill>
            </a:endParaRPr>
          </a:p>
        </p:txBody>
      </p:sp>
      <p:sp>
        <p:nvSpPr>
          <p:cNvPr id="984" name="Google Shape;984;p147"/>
          <p:cNvSpPr txBox="1">
            <a:spLocks noGrp="1"/>
          </p:cNvSpPr>
          <p:nvPr>
            <p:ph type="body" idx="2"/>
          </p:nvPr>
        </p:nvSpPr>
        <p:spPr>
          <a:xfrm>
            <a:off x="668400" y="193468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Our opinions cascade.</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985" name="Google Shape;985;p147"/>
          <p:cNvSpPr txBox="1">
            <a:spLocks noGrp="1"/>
          </p:cNvSpPr>
          <p:nvPr>
            <p:ph type="body" idx="3"/>
          </p:nvPr>
        </p:nvSpPr>
        <p:spPr>
          <a:xfrm>
            <a:off x="668400" y="2454974"/>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Use semantic versioning.</a:t>
            </a:r>
            <a:endParaRPr sz="3000">
              <a:solidFill>
                <a:schemeClr val="lt1"/>
              </a:solidFill>
            </a:endParaRPr>
          </a:p>
          <a:p>
            <a:pPr marL="0" lvl="0" indent="0" algn="ctr" rtl="0">
              <a:spcBef>
                <a:spcPts val="0"/>
              </a:spcBef>
              <a:spcAft>
                <a:spcPts val="0"/>
              </a:spcAft>
              <a:buNone/>
            </a:pPr>
            <a:endParaRPr sz="3000">
              <a:solidFill>
                <a:schemeClr val="lt1"/>
              </a:solidFill>
            </a:endParaRPr>
          </a:p>
          <a:p>
            <a:pPr marL="0" lvl="0" indent="0" algn="ctr" rtl="0">
              <a:spcBef>
                <a:spcPts val="0"/>
              </a:spcBef>
              <a:spcAft>
                <a:spcPts val="0"/>
              </a:spcAft>
              <a:buNone/>
            </a:pPr>
            <a:endParaRPr sz="3000">
              <a:solidFill>
                <a:schemeClr val="lt1"/>
              </a:solidFill>
            </a:endParaRPr>
          </a:p>
        </p:txBody>
      </p:sp>
      <p:sp>
        <p:nvSpPr>
          <p:cNvPr id="986" name="Google Shape;986;p1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99</a:t>
            </a:fld>
            <a:endParaRPr/>
          </a:p>
        </p:txBody>
      </p:sp>
      <p:sp>
        <p:nvSpPr>
          <p:cNvPr id="987" name="Google Shape;987;p147"/>
          <p:cNvSpPr txBox="1">
            <a:spLocks noGrp="1"/>
          </p:cNvSpPr>
          <p:nvPr>
            <p:ph type="body" idx="3"/>
          </p:nvPr>
        </p:nvSpPr>
        <p:spPr>
          <a:xfrm>
            <a:off x="668400" y="295299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rPr>
              <a:t>Support different tech stacks.</a:t>
            </a:r>
            <a:endParaRPr sz="3000">
              <a:solidFill>
                <a:schemeClr val="lt1"/>
              </a:solidFill>
            </a:endParaRPr>
          </a:p>
        </p:txBody>
      </p:sp>
      <p:grpSp>
        <p:nvGrpSpPr>
          <p:cNvPr id="991" name="Google Shape;991;p147">
            <a:extLst>
              <a:ext uri="{C183D7F6-B498-43B3-948B-1728B52AA6E4}">
                <adec:decorative xmlns:adec="http://schemas.microsoft.com/office/drawing/2017/decorative" val="1"/>
              </a:ext>
            </a:extLst>
          </p:cNvPr>
          <p:cNvGrpSpPr/>
          <p:nvPr/>
        </p:nvGrpSpPr>
        <p:grpSpPr>
          <a:xfrm>
            <a:off x="228000" y="1482477"/>
            <a:ext cx="8688000" cy="2041747"/>
            <a:chOff x="148500" y="1482477"/>
            <a:chExt cx="8688000" cy="2041747"/>
          </a:xfrm>
        </p:grpSpPr>
        <p:cxnSp>
          <p:nvCxnSpPr>
            <p:cNvPr id="992" name="Google Shape;992;p147"/>
            <p:cNvCxnSpPr/>
            <p:nvPr/>
          </p:nvCxnSpPr>
          <p:spPr>
            <a:xfrm>
              <a:off x="148500" y="148247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147"/>
            <p:cNvCxnSpPr/>
            <p:nvPr/>
          </p:nvCxnSpPr>
          <p:spPr>
            <a:xfrm>
              <a:off x="148500" y="1992914"/>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147"/>
            <p:cNvCxnSpPr/>
            <p:nvPr/>
          </p:nvCxnSpPr>
          <p:spPr>
            <a:xfrm>
              <a:off x="148500" y="2503350"/>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147"/>
            <p:cNvCxnSpPr/>
            <p:nvPr/>
          </p:nvCxnSpPr>
          <p:spPr>
            <a:xfrm>
              <a:off x="148500" y="3013787"/>
              <a:ext cx="8688000" cy="0"/>
            </a:xfrm>
            <a:prstGeom prst="straightConnector1">
              <a:avLst/>
            </a:prstGeom>
            <a:noFill/>
            <a:ln w="9525" cap="flat" cmpd="sng">
              <a:solidFill>
                <a:schemeClr val="dk2"/>
              </a:solidFill>
              <a:prstDash val="solid"/>
              <a:round/>
              <a:headEnd type="none" w="med" len="med"/>
              <a:tailEnd type="none" w="med" len="med"/>
            </a:ln>
          </p:spPr>
        </p:cxnSp>
        <p:cxnSp>
          <p:nvCxnSpPr>
            <p:cNvPr id="996" name="Google Shape;996;p147"/>
            <p:cNvCxnSpPr/>
            <p:nvPr/>
          </p:nvCxnSpPr>
          <p:spPr>
            <a:xfrm>
              <a:off x="148500" y="3524224"/>
              <a:ext cx="868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
                                        </p:tgtEl>
                                        <p:attrNameLst>
                                          <p:attrName>style.visibility</p:attrName>
                                        </p:attrNameLst>
                                      </p:cBhvr>
                                      <p:to>
                                        <p:strVal val="visible"/>
                                      </p:to>
                                    </p:set>
                                    <p:animEffect transition="in" filter="fade">
                                      <p:cBhvr>
                                        <p:cTn id="7" dur="100"/>
                                        <p:tgtEl>
                                          <p:spTgt spid="9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4"/>
                                        </p:tgtEl>
                                        <p:attrNameLst>
                                          <p:attrName>style.visibility</p:attrName>
                                        </p:attrNameLst>
                                      </p:cBhvr>
                                      <p:to>
                                        <p:strVal val="visible"/>
                                      </p:to>
                                    </p:set>
                                    <p:animEffect transition="in" filter="fade">
                                      <p:cBhvr>
                                        <p:cTn id="12" dur="100"/>
                                        <p:tgtEl>
                                          <p:spTgt spid="9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5">
                                            <p:txEl>
                                              <p:pRg st="0" end="0"/>
                                            </p:txEl>
                                          </p:spTgt>
                                        </p:tgtEl>
                                        <p:attrNameLst>
                                          <p:attrName>style.visibility</p:attrName>
                                        </p:attrNameLst>
                                      </p:cBhvr>
                                      <p:to>
                                        <p:strVal val="visible"/>
                                      </p:to>
                                    </p:set>
                                    <p:animEffect transition="in" filter="fade">
                                      <p:cBhvr>
                                        <p:cTn id="17" dur="100"/>
                                        <p:tgtEl>
                                          <p:spTgt spid="98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5">
                                            <p:txEl>
                                              <p:pRg st="1" end="1"/>
                                            </p:txEl>
                                          </p:spTgt>
                                        </p:tgtEl>
                                        <p:attrNameLst>
                                          <p:attrName>style.visibility</p:attrName>
                                        </p:attrNameLst>
                                      </p:cBhvr>
                                      <p:to>
                                        <p:strVal val="visible"/>
                                      </p:to>
                                    </p:set>
                                    <p:animEffect transition="in" filter="fade">
                                      <p:cBhvr>
                                        <p:cTn id="22" dur="100"/>
                                        <p:tgtEl>
                                          <p:spTgt spid="98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5">
                                            <p:txEl>
                                              <p:pRg st="2" end="2"/>
                                            </p:txEl>
                                          </p:spTgt>
                                        </p:tgtEl>
                                        <p:attrNameLst>
                                          <p:attrName>style.visibility</p:attrName>
                                        </p:attrNameLst>
                                      </p:cBhvr>
                                      <p:to>
                                        <p:strVal val="visible"/>
                                      </p:to>
                                    </p:set>
                                    <p:animEffect transition="in" filter="fade">
                                      <p:cBhvr>
                                        <p:cTn id="27" dur="100"/>
                                        <p:tgtEl>
                                          <p:spTgt spid="98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7"/>
                                        </p:tgtEl>
                                        <p:attrNameLst>
                                          <p:attrName>style.visibility</p:attrName>
                                        </p:attrNameLst>
                                      </p:cBhvr>
                                      <p:to>
                                        <p:strVal val="visible"/>
                                      </p:to>
                                    </p:set>
                                    <p:animEffect transition="in" filter="fade">
                                      <p:cBhvr>
                                        <p:cTn id="32" dur="100"/>
                                        <p:tgtEl>
                                          <p:spTgt spid="987"/>
                                        </p:tgtEl>
                                      </p:cBhvr>
                                    </p:animEffect>
                                  </p:childTnLst>
                                </p:cTn>
                              </p:par>
                              <p:par>
                                <p:cTn id="33" presetID="10" presetClass="entr" presetSubtype="0" fill="hold" nodeType="withEffect">
                                  <p:stCondLst>
                                    <p:cond delay="0"/>
                                  </p:stCondLst>
                                  <p:childTnLst>
                                    <p:set>
                                      <p:cBhvr>
                                        <p:cTn id="34" dur="1" fill="hold">
                                          <p:stCondLst>
                                            <p:cond delay="0"/>
                                          </p:stCondLst>
                                        </p:cTn>
                                        <p:tgtEl>
                                          <p:spTgt spid="991"/>
                                        </p:tgtEl>
                                        <p:attrNameLst>
                                          <p:attrName>style.visibility</p:attrName>
                                        </p:attrNameLst>
                                      </p:cBhvr>
                                      <p:to>
                                        <p:strVal val="visible"/>
                                      </p:to>
                                    </p:set>
                                    <p:animEffect transition="in" filter="fade">
                                      <p:cBhvr>
                                        <p:cTn id="35" dur="700"/>
                                        <p:tgtEl>
                                          <p:spTgt spid="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SWDS">
  <a:themeElements>
    <a:clrScheme name="Simple Light">
      <a:dk1>
        <a:srgbClr val="1B1B1B"/>
      </a:dk1>
      <a:lt1>
        <a:srgbClr val="FFFFFF"/>
      </a:lt1>
      <a:dk2>
        <a:srgbClr val="FFBE2E"/>
      </a:dk2>
      <a:lt2>
        <a:srgbClr val="AD8B65"/>
      </a:lt2>
      <a:accent1>
        <a:srgbClr val="976EFB"/>
      </a:accent1>
      <a:accent2>
        <a:srgbClr val="04CF85"/>
      </a:accent2>
      <a:accent3>
        <a:srgbClr val="EF38A3"/>
      </a:accent3>
      <a:accent4>
        <a:srgbClr val="EF5E25"/>
      </a:accent4>
      <a:accent5>
        <a:srgbClr val="0097A7"/>
      </a:accent5>
      <a:accent6>
        <a:srgbClr val="F1E5C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WDS">
  <a:themeElements>
    <a:clrScheme name="Simple Light">
      <a:dk1>
        <a:srgbClr val="1B1B1B"/>
      </a:dk1>
      <a:lt1>
        <a:srgbClr val="FFFFFF"/>
      </a:lt1>
      <a:dk2>
        <a:srgbClr val="FFBE2E"/>
      </a:dk2>
      <a:lt2>
        <a:srgbClr val="AD8B65"/>
      </a:lt2>
      <a:accent1>
        <a:srgbClr val="976EFB"/>
      </a:accent1>
      <a:accent2>
        <a:srgbClr val="04CF85"/>
      </a:accent2>
      <a:accent3>
        <a:srgbClr val="EF38A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1346</Words>
  <Application>Microsoft Macintosh PowerPoint</Application>
  <PresentationFormat>On-screen Show (16:9)</PresentationFormat>
  <Paragraphs>362</Paragraphs>
  <Slides>109</Slides>
  <Notes>109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109</vt:i4>
      </vt:variant>
    </vt:vector>
  </HeadingPairs>
  <TitlesOfParts>
    <vt:vector size="123" baseType="lpstr">
      <vt:lpstr>Public Sans ExtraLight</vt:lpstr>
      <vt:lpstr>Calibri</vt:lpstr>
      <vt:lpstr>Open Sans</vt:lpstr>
      <vt:lpstr>Roboto Mono</vt:lpstr>
      <vt:lpstr>Public Sans Medium</vt:lpstr>
      <vt:lpstr>Arial</vt:lpstr>
      <vt:lpstr>Public Sans ExtraBold</vt:lpstr>
      <vt:lpstr>Public Sans</vt:lpstr>
      <vt:lpstr>IBM Plex Mono</vt:lpstr>
      <vt:lpstr>Public Sans Thin</vt:lpstr>
      <vt:lpstr>IBM Plex Mono Medium</vt:lpstr>
      <vt:lpstr>Public Sans Light</vt:lpstr>
      <vt:lpstr>USWDS</vt:lpstr>
      <vt:lpstr>USWDS</vt:lpstr>
      <vt:lpstr>USWDS Monthly Call</vt:lpstr>
      <vt:lpstr>Hi!</vt:lpstr>
      <vt:lpstr>Agenda</vt:lpstr>
      <vt:lpstr>Featured sites</vt:lpstr>
      <vt:lpstr>Cloud.gov Pages Automated Accessibility Scans</vt:lpstr>
      <vt:lpstr>Great work!</vt:lpstr>
      <vt:lpstr>Product updates</vt:lpstr>
      <vt:lpstr>USWDS 3.9.0 Out now! </vt:lpstr>
      <vt:lpstr>Moving to regular  monthly release cycles Release every month,  based on what's ready </vt:lpstr>
      <vt:lpstr>On-deck for November release:</vt:lpstr>
      <vt:lpstr>New accessibility test pages Breadcrumb, Pagination,  In-page navigation, Side navigation Next: Time picker, File input, Memorable date</vt:lpstr>
      <vt:lpstr>Public discussions</vt:lpstr>
      <vt:lpstr>Web components</vt:lpstr>
      <vt:lpstr>Sunsetting v1 documentation site Decommissioning at the  end of 2024 </vt:lpstr>
      <vt:lpstr>Product and engineering values</vt:lpstr>
      <vt:lpstr>Matt Henry he/him</vt:lpstr>
      <vt:lpstr>Anne Petersen they/them</vt:lpstr>
      <vt:lpstr>Why values?</vt:lpstr>
      <vt:lpstr>USWDS just turned nine</vt:lpstr>
      <vt:lpstr>September 28, 2015</vt:lpstr>
      <vt:lpstr>Our first design principles</vt:lpstr>
      <vt:lpstr>Our next design principles (1)</vt:lpstr>
      <vt:lpstr>Our next design principles (2)</vt:lpstr>
      <vt:lpstr>Our current design principles</vt:lpstr>
      <vt:lpstr>Our current design principles (2)</vt:lpstr>
      <vt:lpstr>Our current design principles (3)</vt:lpstr>
      <vt:lpstr>But what about USWDS itself?</vt:lpstr>
      <vt:lpstr>How do we make USWDS-specific decisions</vt:lpstr>
      <vt:lpstr>To serve the public. To support you.</vt:lpstr>
      <vt:lpstr>September 2023 new mission, vision, polestar</vt:lpstr>
      <vt:lpstr>Mission, Vision, Polestar</vt:lpstr>
      <vt:lpstr>Our mission</vt:lpstr>
      <vt:lpstr>Our vision</vt:lpstr>
      <vt:lpstr>Our polestar</vt:lpstr>
      <vt:lpstr>We have to make decisions</vt:lpstr>
      <vt:lpstr>How?</vt:lpstr>
      <vt:lpstr>Building on research with the public</vt:lpstr>
      <vt:lpstr>Building on research with you</vt:lpstr>
      <vt:lpstr>Building on current  technological developments</vt:lpstr>
      <vt:lpstr>Building on expectations</vt:lpstr>
      <vt:lpstr>Multiple reasonable options</vt:lpstr>
      <vt:lpstr>Decide based on the  information available</vt:lpstr>
      <vt:lpstr>Decide based on the  values that guide us</vt:lpstr>
      <vt:lpstr>Other teams may make  different decisions</vt:lpstr>
      <vt:lpstr>And that’s  totally reasonable</vt:lpstr>
      <vt:lpstr>Our context is different</vt:lpstr>
      <vt:lpstr>USWDS is foundational*</vt:lpstr>
      <vt:lpstr>These decisions are hard*</vt:lpstr>
      <vt:lpstr>Product values</vt:lpstr>
      <vt:lpstr>Service principles are for everyone…</vt:lpstr>
      <vt:lpstr>…how do we work in the  service of these principles?</vt:lpstr>
      <vt:lpstr>Our current product values Put user needs first. Make it easy to do the right thing. Accessibility is fundamental. Start from existing solutions. Be consistent, not static. Share what we do.</vt:lpstr>
      <vt:lpstr>A kind of nervous system</vt:lpstr>
      <vt:lpstr>USWDS Product Values Compliance is the baseline. Design is adaptation. Strengthen connections. Easier earlier. Be a good steward.</vt:lpstr>
      <vt:lpstr>USWDS Product Value Design is adaptation.</vt:lpstr>
      <vt:lpstr>Design is adaptation.</vt:lpstr>
      <vt:lpstr>We favor choices that  help discover new solutions.</vt:lpstr>
      <vt:lpstr>USWDS Product Value Compliance is the baseline.</vt:lpstr>
      <vt:lpstr>Compliance is the baseline.</vt:lpstr>
      <vt:lpstr>We favor choices that  help teams meet and exceed requirements.</vt:lpstr>
      <vt:lpstr>USWDS Product Value Strengthen connections.</vt:lpstr>
      <vt:lpstr>Strengthen connections.</vt:lpstr>
      <vt:lpstr>We favor choices that improve communication.</vt:lpstr>
      <vt:lpstr>USWDS Product Value Easier earlier.</vt:lpstr>
      <vt:lpstr>Easier earlier.</vt:lpstr>
      <vt:lpstr>We favor choices that  enable the beginner.</vt:lpstr>
      <vt:lpstr>USWDS Product Value Be a good steward.</vt:lpstr>
      <vt:lpstr>Be a good steward.</vt:lpstr>
      <vt:lpstr>We favor choices that take a long-term perspective.</vt:lpstr>
      <vt:lpstr>Engineering values</vt:lpstr>
      <vt:lpstr>The grain of the web</vt:lpstr>
      <vt:lpstr>What does it mean to build with the grain of the web?</vt:lpstr>
      <vt:lpstr>HTML   Content CSS   Appearance JavaScript  Behaviors </vt:lpstr>
      <vt:lpstr>Embrace a lack of control</vt:lpstr>
      <vt:lpstr>Conventions, norms,  and expectations</vt:lpstr>
      <vt:lpstr>But why?</vt:lpstr>
      <vt:lpstr>Resilience</vt:lpstr>
      <vt:lpstr>Fail gracefully</vt:lpstr>
      <vt:lpstr>JavaScript can trade  resilience for power</vt:lpstr>
      <vt:lpstr>Performance</vt:lpstr>
      <vt:lpstr>“Get this documen-” “Here it is!”</vt:lpstr>
      <vt:lpstr>The critical path</vt:lpstr>
      <vt:lpstr>JavaScript can trade  performance for power</vt:lpstr>
      <vt:lpstr>Speed is a best-case scenario</vt:lpstr>
      <vt:lpstr>Accessibility</vt:lpstr>
      <vt:lpstr>Semantic HTML is the foundation of good accessibility</vt:lpstr>
      <vt:lpstr>Enter ARIA</vt:lpstr>
      <vt:lpstr>With great ARIA comes  great responsibility</vt:lpstr>
      <vt:lpstr>JavaScript can trade  accessibility for power</vt:lpstr>
      <vt:lpstr>What, in practical terms,  does this mean?</vt:lpstr>
      <vt:lpstr>USWDS Engineering Values Embrace the platform. Support UX with developer experience. We’re a layer. Write plain-language code.</vt:lpstr>
      <vt:lpstr>USWDS Engineering Value Embrace the platform.</vt:lpstr>
      <vt:lpstr>Embrace the platform.</vt:lpstr>
      <vt:lpstr>We favor choices that  work with the grain of the web.</vt:lpstr>
      <vt:lpstr>USWDS Engineering Value Support UX with  developer experience.</vt:lpstr>
      <vt:lpstr>Support UX with developer experience.</vt:lpstr>
      <vt:lpstr>We favor choices that  prioritize the end user experience.</vt:lpstr>
      <vt:lpstr>USWDS Engineering Value We’re a layer.</vt:lpstr>
      <vt:lpstr>We’re a layer.</vt:lpstr>
      <vt:lpstr>We favor choices that  are thoughtful about our impact.</vt:lpstr>
      <vt:lpstr>USWDS Engineering Value Write plain-language code.</vt:lpstr>
      <vt:lpstr>Write plain-language code.</vt:lpstr>
      <vt:lpstr>We favor choices that  open our code to more contributors.</vt:lpstr>
      <vt:lpstr>What’s next?</vt:lpstr>
      <vt:lpstr>We gotta be practical.</vt:lpstr>
      <vt:lpstr>Where we’re coming from can tell you where we’re going.</vt:lpstr>
      <vt:lpstr>The future looks interesting.</vt:lpstr>
      <vt:lpstr>Q&amp;A</vt:lpstr>
      <vt:lpstr>Next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dc:title>
  <cp:lastModifiedBy>Ashley Joyce</cp:lastModifiedBy>
  <cp:revision>5</cp:revision>
  <dcterms:modified xsi:type="dcterms:W3CDTF">2024-10-17T14:39:52Z</dcterms:modified>
</cp:coreProperties>
</file>