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5" r:id="rId1"/>
    <p:sldMasterId id="2147483726" r:id="rId2"/>
    <p:sldMasterId id="2147483727" r:id="rId3"/>
  </p:sldMasterIdLst>
  <p:notesMasterIdLst>
    <p:notesMasterId r:id="rId4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5143500" type="screen16x9"/>
  <p:notesSz cx="6858000" cy="9144000"/>
  <p:embeddedFontLst>
    <p:embeddedFont>
      <p:font typeface="Helvetica Neue" panose="020B0604020202020204" charset="0"/>
      <p:regular r:id="rId44"/>
      <p:bold r:id="rId45"/>
      <p:italic r:id="rId46"/>
      <p:boldItalic r:id="rId47"/>
    </p:embeddedFont>
    <p:embeddedFont>
      <p:font typeface="IBM Plex Mono" panose="020B0509050203000203" pitchFamily="49" charset="0"/>
      <p:regular r:id="rId48"/>
      <p:bold r:id="rId49"/>
      <p:italic r:id="rId50"/>
      <p:boldItalic r:id="rId51"/>
    </p:embeddedFont>
    <p:embeddedFont>
      <p:font typeface="IBM Plex Mono Medium" panose="020B0609050203000203" pitchFamily="49" charset="0"/>
      <p:regular r:id="rId52"/>
      <p:bold r:id="rId53"/>
      <p:italic r:id="rId54"/>
      <p:boldItalic r:id="rId55"/>
    </p:embeddedFont>
    <p:embeddedFont>
      <p:font typeface="Public Sans" panose="020B0604020202020204" charset="0"/>
      <p:regular r:id="rId56"/>
      <p:bold r:id="rId57"/>
      <p:italic r:id="rId58"/>
      <p:boldItalic r:id="rId59"/>
    </p:embeddedFont>
    <p:embeddedFont>
      <p:font typeface="Public Sans ExtraBold" panose="020B0604020202020204" charset="0"/>
      <p:bold r:id="rId60"/>
      <p:italic r:id="rId61"/>
      <p:boldItalic r:id="rId62"/>
    </p:embeddedFont>
    <p:embeddedFont>
      <p:font typeface="Public Sans ExtraLight" panose="020B0604020202020204" charset="0"/>
      <p:regular r:id="rId63"/>
      <p:bold r:id="rId64"/>
      <p:italic r:id="rId65"/>
      <p:boldItalic r:id="rId66"/>
    </p:embeddedFont>
    <p:embeddedFont>
      <p:font typeface="Public Sans Light" panose="020B0604020202020204" charset="0"/>
      <p:regular r:id="rId67"/>
      <p:bold r:id="rId68"/>
      <p:italic r:id="rId69"/>
      <p:boldItalic r:id="rId70"/>
    </p:embeddedFont>
    <p:embeddedFont>
      <p:font typeface="Public Sans Medium" panose="020B0604020202020204" charset="0"/>
      <p:regular r:id="rId71"/>
      <p:bold r:id="rId72"/>
      <p:italic r:id="rId73"/>
      <p:boldItalic r:id="rId74"/>
    </p:embeddedFont>
    <p:embeddedFont>
      <p:font typeface="Public Sans Thin" panose="020B0604020202020204" charset="0"/>
      <p:regular r:id="rId75"/>
      <p:bold r:id="rId76"/>
      <p:italic r:id="rId77"/>
      <p:boldItalic r:id="rId78"/>
    </p:embeddedFont>
    <p:embeddedFont>
      <p:font typeface="Roboto" panose="02000000000000000000" pitchFamily="2" charset="0"/>
      <p:regular r:id="rId79"/>
      <p:bold r:id="rId80"/>
      <p:italic r:id="rId81"/>
      <p:boldItalic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71224"/>
  </p:normalViewPr>
  <p:slideViewPr>
    <p:cSldViewPr snapToGrid="0">
      <p:cViewPr varScale="1">
        <p:scale>
          <a:sx n="51" d="100"/>
          <a:sy n="51" d="100"/>
        </p:scale>
        <p:origin x="59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font" Target="fonts/font4.fntdata"/><Relationship Id="rId63" Type="http://schemas.openxmlformats.org/officeDocument/2006/relationships/font" Target="fonts/font20.fntdata"/><Relationship Id="rId68" Type="http://schemas.openxmlformats.org/officeDocument/2006/relationships/font" Target="fonts/font25.fntdata"/><Relationship Id="rId84" Type="http://schemas.openxmlformats.org/officeDocument/2006/relationships/viewProps" Target="view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74" Type="http://schemas.openxmlformats.org/officeDocument/2006/relationships/font" Target="fonts/font31.fntdata"/><Relationship Id="rId79" Type="http://schemas.openxmlformats.org/officeDocument/2006/relationships/font" Target="fonts/font36.fntdata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font" Target="fonts/font21.fntdata"/><Relationship Id="rId69" Type="http://schemas.openxmlformats.org/officeDocument/2006/relationships/font" Target="fonts/font26.fntdata"/><Relationship Id="rId77" Type="http://schemas.openxmlformats.org/officeDocument/2006/relationships/font" Target="fonts/font34.fntdata"/><Relationship Id="rId8" Type="http://schemas.openxmlformats.org/officeDocument/2006/relationships/slide" Target="slides/slide5.xml"/><Relationship Id="rId51" Type="http://schemas.openxmlformats.org/officeDocument/2006/relationships/font" Target="fonts/font8.fntdata"/><Relationship Id="rId72" Type="http://schemas.openxmlformats.org/officeDocument/2006/relationships/font" Target="fonts/font29.fntdata"/><Relationship Id="rId80" Type="http://schemas.openxmlformats.org/officeDocument/2006/relationships/font" Target="fonts/font37.fntdata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font" Target="fonts/font24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Relationship Id="rId70" Type="http://schemas.openxmlformats.org/officeDocument/2006/relationships/font" Target="fonts/font27.fntdata"/><Relationship Id="rId75" Type="http://schemas.openxmlformats.org/officeDocument/2006/relationships/font" Target="fonts/font32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font" Target="fonts/font22.fntdata"/><Relationship Id="rId73" Type="http://schemas.openxmlformats.org/officeDocument/2006/relationships/font" Target="fonts/font30.fntdata"/><Relationship Id="rId78" Type="http://schemas.openxmlformats.org/officeDocument/2006/relationships/font" Target="fonts/font35.fntdata"/><Relationship Id="rId81" Type="http://schemas.openxmlformats.org/officeDocument/2006/relationships/font" Target="fonts/font38.fntdata"/><Relationship Id="rId86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6" Type="http://schemas.openxmlformats.org/officeDocument/2006/relationships/font" Target="fonts/font33.fntdata"/><Relationship Id="rId7" Type="http://schemas.openxmlformats.org/officeDocument/2006/relationships/slide" Target="slides/slide4.xml"/><Relationship Id="rId71" Type="http://schemas.openxmlformats.org/officeDocument/2006/relationships/font" Target="fonts/font28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font" Target="fonts/font2.fntdata"/><Relationship Id="rId66" Type="http://schemas.openxmlformats.org/officeDocument/2006/relationships/font" Target="fonts/font23.fntdata"/><Relationship Id="rId61" Type="http://schemas.openxmlformats.org/officeDocument/2006/relationships/font" Target="fonts/font18.fntdata"/><Relationship Id="rId82" Type="http://schemas.openxmlformats.org/officeDocument/2006/relationships/font" Target="fonts/font3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45af80a16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45af80a16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e6a06d33cc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e6a06d33cc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1dd6d45ec7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1dd6d45ec7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00c931222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00c931222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1dd6d45ec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1dd6d45ec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1dd6d45ec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1dd6d45ec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212182dff4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g3212182dff4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212182dff4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g3212182dff4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212182dff4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g3212182dff4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212182dff4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2" name="Google Shape;542;g3212182dff4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212182dff4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1" name="Google Shape;561;g3212182dff4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b3ab2e8b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b3ab2e8b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212182dff4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g3212182dff4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212182dff4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9" name="Google Shape;599;g3212182dff4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212182dff4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8" name="Google Shape;618;g3212182dff4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212182dff4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g3212182dff4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212182dff4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6" name="Google Shape;656;g3212182dff4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212182dff4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g3212182dff4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212182dff4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g3212182dff4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212182dff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1" name="Google Shape;681;g3212182dff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212182dff4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7" name="Google Shape;687;g3212182dff4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212182dff4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4" name="Google Shape;694;g3212182dff4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08c9ccee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08c9ccee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212182dff4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1" name="Google Shape;701;g3212182dff4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212182dff4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3212182dff4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212182dff4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212182dff4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3212182dff4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3212182dff4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212182dff4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3212182dff4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212182dff4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212182dff4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1dd6d45ec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1dd6d45ec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2b3ab2e8b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2b3ab2e8b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2b3ab2e8ba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2b3ab2e8ba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3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ad2144292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ad2144292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f295f7aea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f295f7aea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fa981a0a0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fa981a0a05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1637b29358_1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1637b29358_1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f295f7aea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f295f7aea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1637b2935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1637b2935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ublic Sans Thin"/>
              <a:buNone/>
              <a:defRPr sz="40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3227925" y="619632"/>
            <a:ext cx="2648400" cy="253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est">
  <p:cSld name="CUSTOM_3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5016000" y="1362200"/>
            <a:ext cx="3860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11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ection">
  <p:cSld name="CUSTOM_3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8" name="Google Shape;68;p12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te Launch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76165" y="259294"/>
            <a:ext cx="42816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ublic Sans"/>
              <a:buNone/>
              <a:defRPr sz="1600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ublic Sans ExtraBold"/>
              <a:buNone/>
              <a:defRPr sz="2000" b="0">
                <a:solidFill>
                  <a:schemeClr val="lt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>
            <a:spLocks noGrp="1"/>
          </p:cNvSpPr>
          <p:nvPr>
            <p:ph type="pic" idx="2"/>
          </p:nvPr>
        </p:nvSpPr>
        <p:spPr>
          <a:xfrm>
            <a:off x="557275" y="895300"/>
            <a:ext cx="8029500" cy="4560600"/>
          </a:xfrm>
          <a:prstGeom prst="roundRect">
            <a:avLst>
              <a:gd name="adj" fmla="val 2153"/>
            </a:avLst>
          </a:prstGeom>
          <a:noFill/>
          <a:ln>
            <a:noFill/>
          </a:ln>
        </p:spPr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">
  <p:cSld name="CUSTOM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Code Right">
  <p:cSld name="CUSTOM_1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990950" y="0"/>
            <a:ext cx="5143500" cy="515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2"/>
          </p:nvPr>
        </p:nvSpPr>
        <p:spPr>
          <a:xfrm>
            <a:off x="4509900" y="391750"/>
            <a:ext cx="4046700" cy="4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: Top heading">
  <p:cSld name="CUSTOM_1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95250" y="496850"/>
            <a:ext cx="35922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295250" y="1108375"/>
            <a:ext cx="3634800" cy="3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89" name="Google Shape;89;p16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: Heading only">
  <p:cSld name="CUSTOM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0942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Public Sans Light"/>
              <a:buChar char="●"/>
              <a:defRPr sz="2400" b="0">
                <a:latin typeface="Public Sans Light"/>
                <a:ea typeface="Public Sans Light"/>
                <a:cs typeface="Public Sans Light"/>
                <a:sym typeface="Public Sans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311700" y="2135550"/>
            <a:ext cx="8520600" cy="22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head">
  <p:cSld name="TITLE_AND_BODY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1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Public Sans"/>
              <a:buNone/>
              <a:defRPr sz="4000" b="1"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ublic Sans Thin"/>
              <a:buNone/>
              <a:defRPr sz="40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3898200" y="3464650"/>
            <a:ext cx="1347600" cy="167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BLANK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5237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77150" y="4673709"/>
            <a:ext cx="81795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cxnSp>
        <p:nvCxnSpPr>
          <p:cNvPr id="115" name="Google Shape;115;p22"/>
          <p:cNvCxnSpPr/>
          <p:nvPr/>
        </p:nvCxnSpPr>
        <p:spPr>
          <a:xfrm>
            <a:off x="9" y="4527560"/>
            <a:ext cx="9160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CUSTOM_5">
    <p:bg>
      <p:bgPr>
        <a:solidFill>
          <a:schemeClr val="dk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8" name="Google Shape;118;p23" descr="A colorful collection of human avatar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172" y="3720369"/>
            <a:ext cx="8120741" cy="142313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6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24"/>
          <p:cNvCxnSpPr/>
          <p:nvPr/>
        </p:nvCxnSpPr>
        <p:spPr>
          <a:xfrm>
            <a:off x="683089" y="2514604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24"/>
          <p:cNvCxnSpPr/>
          <p:nvPr/>
        </p:nvCxnSpPr>
        <p:spPr>
          <a:xfrm>
            <a:off x="683089" y="3167746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24"/>
          <p:cNvCxnSpPr/>
          <p:nvPr/>
        </p:nvCxnSpPr>
        <p:spPr>
          <a:xfrm>
            <a:off x="683089" y="37991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24"/>
          <p:cNvCxnSpPr/>
          <p:nvPr/>
        </p:nvCxnSpPr>
        <p:spPr>
          <a:xfrm>
            <a:off x="683089" y="44087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ublic Sans Thin"/>
              <a:buNone/>
              <a:defRPr sz="24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 Thin"/>
              <a:buChar char="●"/>
              <a:defRPr sz="28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marL="914400" lvl="1" indent="-317500" rtl="0">
              <a:spcBef>
                <a:spcPts val="1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121" y="2646250"/>
            <a:ext cx="387637" cy="38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204" y="3272477"/>
            <a:ext cx="424554" cy="4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279" y="3930215"/>
            <a:ext cx="396866" cy="36917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565E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Quote">
  <p:cSld name="Big Quote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683631" y="1077686"/>
            <a:ext cx="7775100" cy="20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  <a:defRPr sz="27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683581" y="3465668"/>
            <a:ext cx="77769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 rtl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3180B0"/>
              </a:buClr>
              <a:buSzPts val="1500"/>
              <a:buFont typeface="Arial"/>
              <a:buChar char="​"/>
              <a:defRPr sz="1500" b="1" i="0">
                <a:solidFill>
                  <a:srgbClr val="3180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D565E"/>
              </a:buClr>
              <a:buSzPts val="1200"/>
              <a:buFont typeface="Arial"/>
              <a:buChar char="​"/>
              <a:defRPr sz="1200" b="1">
                <a:solidFill>
                  <a:srgbClr val="4D565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00037" algn="l" rtl="0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Clr>
                <a:srgbClr val="4D565E"/>
              </a:buClr>
              <a:buSzPts val="1125"/>
              <a:buFont typeface="Arial"/>
              <a:buChar char="​"/>
              <a:defRPr sz="1125">
                <a:solidFill>
                  <a:srgbClr val="4D565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0037" algn="l" rtl="0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Clr>
                <a:srgbClr val="4D565E"/>
              </a:buClr>
              <a:buSzPts val="1125"/>
              <a:buFont typeface="Arial"/>
              <a:buChar char="​"/>
              <a:defRPr sz="1125">
                <a:solidFill>
                  <a:srgbClr val="4D565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00037" algn="l" rtl="0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Clr>
                <a:srgbClr val="4D565E"/>
              </a:buClr>
              <a:buSzPts val="1125"/>
              <a:buFont typeface="Arial"/>
              <a:buChar char="​"/>
              <a:defRPr sz="1125">
                <a:solidFill>
                  <a:srgbClr val="4D565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41" name="Google Shape;141;p27"/>
          <p:cNvGrpSpPr/>
          <p:nvPr/>
        </p:nvGrpSpPr>
        <p:grpSpPr>
          <a:xfrm>
            <a:off x="683609" y="918423"/>
            <a:ext cx="7777014" cy="2363336"/>
            <a:chOff x="914400" y="1732950"/>
            <a:chExt cx="7316788" cy="2672550"/>
          </a:xfrm>
        </p:grpSpPr>
        <p:cxnSp>
          <p:nvCxnSpPr>
            <p:cNvPr id="142" name="Google Shape;142;p27"/>
            <p:cNvCxnSpPr/>
            <p:nvPr/>
          </p:nvCxnSpPr>
          <p:spPr>
            <a:xfrm>
              <a:off x="914400" y="1732950"/>
              <a:ext cx="7315200" cy="0"/>
            </a:xfrm>
            <a:prstGeom prst="straightConnector1">
              <a:avLst/>
            </a:prstGeom>
            <a:noFill/>
            <a:ln w="9525" cap="flat" cmpd="sng">
              <a:solidFill>
                <a:srgbClr val="8F99A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3" name="Google Shape;143;p27"/>
            <p:cNvSpPr/>
            <p:nvPr/>
          </p:nvSpPr>
          <p:spPr>
            <a:xfrm>
              <a:off x="915988" y="4302313"/>
              <a:ext cx="7315200" cy="103187"/>
            </a:xfrm>
            <a:custGeom>
              <a:avLst/>
              <a:gdLst/>
              <a:ahLst/>
              <a:cxnLst/>
              <a:rect l="l" t="t" r="r" b="b"/>
              <a:pathLst>
                <a:path w="4608" h="65" extrusionOk="0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 cmpd="sng">
              <a:solidFill>
                <a:srgbClr val="8F99A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ody page - 2 text areas">
  <p:cSld name="1_Body page - 2 text area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565E"/>
              </a:buClr>
              <a:buSzPts val="2400"/>
              <a:buFont typeface="Open Sans"/>
              <a:buNone/>
              <a:defRPr sz="2400">
                <a:solidFill>
                  <a:srgbClr val="4D565E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500061" y="1185864"/>
            <a:ext cx="35862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565E"/>
              </a:buClr>
              <a:buSzPts val="2000"/>
              <a:buNone/>
              <a:defRPr sz="2000">
                <a:solidFill>
                  <a:srgbClr val="4D565E"/>
                </a:solidFill>
              </a:defRPr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565E"/>
              </a:buClr>
              <a:buSzPts val="2000"/>
              <a:buChar char="▪"/>
              <a:defRPr sz="2000" b="0">
                <a:solidFill>
                  <a:srgbClr val="4D565E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D565E"/>
              </a:buClr>
              <a:buSzPts val="1600"/>
              <a:buChar char="▪"/>
              <a:defRPr sz="1600" b="0">
                <a:solidFill>
                  <a:srgbClr val="4D565E"/>
                </a:solidFill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4D565E"/>
              </a:buClr>
              <a:buSzPts val="1200"/>
              <a:buChar char="▪"/>
              <a:defRPr sz="1200" b="0">
                <a:solidFill>
                  <a:srgbClr val="4D565E"/>
                </a:solidFill>
              </a:defRPr>
            </a:lvl4pPr>
            <a:lvl5pPr marL="228600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4D565E"/>
              </a:buClr>
              <a:buSzPts val="1200"/>
              <a:buChar char="▪"/>
              <a:defRPr sz="1200" b="0">
                <a:solidFill>
                  <a:srgbClr val="4D565E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7">
  <p:cSld name="TITLE_7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- LG quote">
  <p:cSld name="TITLE_AND_BODY_2_1_1_1"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ctrTitle"/>
          </p:nvPr>
        </p:nvSpPr>
        <p:spPr>
          <a:xfrm>
            <a:off x="712850" y="536207"/>
            <a:ext cx="7386600" cy="3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3200"/>
              <a:buNone/>
              <a:defRPr sz="3200" b="1">
                <a:solidFill>
                  <a:srgbClr val="1C304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sldNum" idx="12"/>
          </p:nvPr>
        </p:nvSpPr>
        <p:spPr>
          <a:xfrm>
            <a:off x="8472450" y="4765389"/>
            <a:ext cx="548700" cy="2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600">
                <a:solidFill>
                  <a:srgbClr val="000000"/>
                </a:solidFill>
              </a:defRPr>
            </a:lvl1pPr>
            <a:lvl2pPr lvl="1">
              <a:buNone/>
              <a:defRPr sz="600">
                <a:solidFill>
                  <a:srgbClr val="000000"/>
                </a:solidFill>
              </a:defRPr>
            </a:lvl2pPr>
            <a:lvl3pPr lvl="2">
              <a:buNone/>
              <a:defRPr sz="600">
                <a:solidFill>
                  <a:srgbClr val="000000"/>
                </a:solidFill>
              </a:defRPr>
            </a:lvl3pPr>
            <a:lvl4pPr lvl="3">
              <a:buNone/>
              <a:defRPr sz="600">
                <a:solidFill>
                  <a:srgbClr val="000000"/>
                </a:solidFill>
              </a:defRPr>
            </a:lvl4pPr>
            <a:lvl5pPr lvl="4">
              <a:buNone/>
              <a:defRPr sz="600">
                <a:solidFill>
                  <a:srgbClr val="000000"/>
                </a:solidFill>
              </a:defRPr>
            </a:lvl5pPr>
            <a:lvl6pPr lvl="5">
              <a:buNone/>
              <a:defRPr sz="600">
                <a:solidFill>
                  <a:srgbClr val="000000"/>
                </a:solidFill>
              </a:defRPr>
            </a:lvl6pPr>
            <a:lvl7pPr lvl="6">
              <a:buNone/>
              <a:defRPr sz="600">
                <a:solidFill>
                  <a:srgbClr val="000000"/>
                </a:solidFill>
              </a:defRPr>
            </a:lvl7pPr>
            <a:lvl8pPr lvl="7">
              <a:buNone/>
              <a:defRPr sz="600">
                <a:solidFill>
                  <a:srgbClr val="000000"/>
                </a:solidFill>
              </a:defRPr>
            </a:lvl8pPr>
            <a:lvl9pPr lvl="8">
              <a:buNone/>
              <a:defRPr sz="6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4 Items">
  <p:cSld name="CUSTOM_4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4"/>
          </p:nvPr>
        </p:nvSpPr>
        <p:spPr>
          <a:xfrm>
            <a:off x="668400" y="31456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subTitle" idx="1"/>
          </p:nvPr>
        </p:nvSpPr>
        <p:spPr>
          <a:xfrm>
            <a:off x="311700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ublic Sans Thin"/>
              <a:buNone/>
              <a:defRPr sz="40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2" name="Google Shape;162;p32"/>
          <p:cNvSpPr>
            <a:spLocks noGrp="1"/>
          </p:cNvSpPr>
          <p:nvPr>
            <p:ph type="pic" idx="2"/>
          </p:nvPr>
        </p:nvSpPr>
        <p:spPr>
          <a:xfrm>
            <a:off x="3227925" y="619632"/>
            <a:ext cx="2648400" cy="253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1">
    <p:bg>
      <p:bgPr>
        <a:solidFill>
          <a:schemeClr val="dk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Public Sans"/>
              <a:buNone/>
              <a:defRPr sz="4000" b="1"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ublic Sans Thin"/>
              <a:buNone/>
              <a:defRPr sz="40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" name="Google Shape;167;p33"/>
          <p:cNvSpPr>
            <a:spLocks noGrp="1"/>
          </p:cNvSpPr>
          <p:nvPr>
            <p:ph type="pic" idx="2"/>
          </p:nvPr>
        </p:nvSpPr>
        <p:spPr>
          <a:xfrm>
            <a:off x="3898200" y="3464650"/>
            <a:ext cx="1347600" cy="167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4 Items">
  <p:cSld name="CUSTOM_4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body" idx="4"/>
          </p:nvPr>
        </p:nvSpPr>
        <p:spPr>
          <a:xfrm>
            <a:off x="668400" y="31456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74" name="Google Shape;174;p34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3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CUSTOM_3_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ublic Sans Thin"/>
              <a:buNone/>
              <a:defRPr sz="12000" b="0">
                <a:solidFill>
                  <a:schemeClr val="lt1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est">
  <p:cSld name="CUSTOM_3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7"/>
          <p:cNvSpPr txBox="1">
            <a:spLocks noGrp="1"/>
          </p:cNvSpPr>
          <p:nvPr>
            <p:ph type="subTitle" idx="1"/>
          </p:nvPr>
        </p:nvSpPr>
        <p:spPr>
          <a:xfrm>
            <a:off x="5016000" y="1362200"/>
            <a:ext cx="3860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5" name="Google Shape;185;p37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ection">
  <p:cSld name="CUSTOM_3_1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89" name="Google Shape;189;p38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te Launch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>
            <a:spLocks noGrp="1"/>
          </p:cNvSpPr>
          <p:nvPr>
            <p:ph type="title"/>
          </p:nvPr>
        </p:nvSpPr>
        <p:spPr>
          <a:xfrm>
            <a:off x="4376165" y="259294"/>
            <a:ext cx="42816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ublic Sans"/>
              <a:buNone/>
              <a:defRPr sz="1600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9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ublic Sans ExtraBold"/>
              <a:buNone/>
              <a:defRPr sz="2000" b="0">
                <a:solidFill>
                  <a:schemeClr val="lt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9"/>
          <p:cNvSpPr>
            <a:spLocks noGrp="1"/>
          </p:cNvSpPr>
          <p:nvPr>
            <p:ph type="pic" idx="2"/>
          </p:nvPr>
        </p:nvSpPr>
        <p:spPr>
          <a:xfrm>
            <a:off x="557275" y="895300"/>
            <a:ext cx="8029500" cy="4560600"/>
          </a:xfrm>
          <a:prstGeom prst="roundRect">
            <a:avLst>
              <a:gd name="adj" fmla="val 2153"/>
            </a:avLst>
          </a:prstGeom>
          <a:noFill/>
          <a:ln>
            <a:noFill/>
          </a:ln>
        </p:spPr>
      </p:sp>
      <p:sp>
        <p:nvSpPr>
          <p:cNvPr id="195" name="Google Shape;195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">
  <p:cSld name="CUSTOM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0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199" name="Google Shape;199;p40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Code Right">
  <p:cSld name="CUSTOM_1_3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1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203" name="Google Shape;203;p41"/>
          <p:cNvSpPr/>
          <p:nvPr/>
        </p:nvSpPr>
        <p:spPr>
          <a:xfrm>
            <a:off x="3990950" y="0"/>
            <a:ext cx="5143500" cy="515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p41"/>
          <p:cNvSpPr txBox="1">
            <a:spLocks noGrp="1"/>
          </p:cNvSpPr>
          <p:nvPr>
            <p:ph type="body" idx="2"/>
          </p:nvPr>
        </p:nvSpPr>
        <p:spPr>
          <a:xfrm>
            <a:off x="4509900" y="391750"/>
            <a:ext cx="4046700" cy="4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5 Items">
  <p:cSld name="CUSTOM_4_3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68400" y="10485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68400" y="15738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668400" y="20941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4"/>
          </p:nvPr>
        </p:nvSpPr>
        <p:spPr>
          <a:xfrm>
            <a:off x="668400" y="26122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6"/>
          </p:nvPr>
        </p:nvSpPr>
        <p:spPr>
          <a:xfrm>
            <a:off x="668400" y="313966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: Top heading">
  <p:cSld name="CUSTOM_1_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>
            <a:spLocks noGrp="1"/>
          </p:cNvSpPr>
          <p:nvPr>
            <p:ph type="title"/>
          </p:nvPr>
        </p:nvSpPr>
        <p:spPr>
          <a:xfrm>
            <a:off x="295250" y="496850"/>
            <a:ext cx="35922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42"/>
          <p:cNvSpPr txBox="1">
            <a:spLocks noGrp="1"/>
          </p:cNvSpPr>
          <p:nvPr>
            <p:ph type="body" idx="1"/>
          </p:nvPr>
        </p:nvSpPr>
        <p:spPr>
          <a:xfrm>
            <a:off x="295250" y="1108375"/>
            <a:ext cx="3634800" cy="3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208" name="Google Shape;208;p42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: Heading only">
  <p:cSld name="CUSTOM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3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5" name="Google Shape;21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9" name="Google Shape;219;p4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0" name="Google Shape;22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CUSTOM_5">
    <p:bg>
      <p:bgPr>
        <a:solidFill>
          <a:schemeClr val="dk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25" name="Google Shape;225;p47" descr="A colorful collection of human avatar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172" y="3720369"/>
            <a:ext cx="8120741" cy="142313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6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oogle Shape;228;p48"/>
          <p:cNvCxnSpPr/>
          <p:nvPr/>
        </p:nvCxnSpPr>
        <p:spPr>
          <a:xfrm>
            <a:off x="683089" y="2514604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p48"/>
          <p:cNvCxnSpPr/>
          <p:nvPr/>
        </p:nvCxnSpPr>
        <p:spPr>
          <a:xfrm>
            <a:off x="683089" y="3167746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p48"/>
          <p:cNvCxnSpPr/>
          <p:nvPr/>
        </p:nvCxnSpPr>
        <p:spPr>
          <a:xfrm>
            <a:off x="683089" y="37991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48"/>
          <p:cNvCxnSpPr/>
          <p:nvPr/>
        </p:nvCxnSpPr>
        <p:spPr>
          <a:xfrm>
            <a:off x="683089" y="44087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48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ublic Sans Thin"/>
              <a:buNone/>
              <a:defRPr sz="24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8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48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 Thin"/>
              <a:buChar char="●"/>
              <a:defRPr sz="28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marL="914400" lvl="1" indent="-317500" rtl="0">
              <a:spcBef>
                <a:spcPts val="1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5" name="Google Shape;23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121" y="2646250"/>
            <a:ext cx="387637" cy="38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204" y="3272477"/>
            <a:ext cx="424554" cy="4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279" y="3930215"/>
            <a:ext cx="396866" cy="36917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 type="title">
  <p:cSld name="TITLE">
    <p:bg>
      <p:bgPr>
        <a:solidFill>
          <a:schemeClr val="accent4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>
            <a:spLocks noGrp="1"/>
          </p:cNvSpPr>
          <p:nvPr>
            <p:ph type="ctrTitle"/>
          </p:nvPr>
        </p:nvSpPr>
        <p:spPr>
          <a:xfrm>
            <a:off x="457200" y="1334725"/>
            <a:ext cx="82296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50"/>
          <p:cNvSpPr txBox="1">
            <a:spLocks noGrp="1"/>
          </p:cNvSpPr>
          <p:nvPr>
            <p:ph type="subTitle" idx="1"/>
          </p:nvPr>
        </p:nvSpPr>
        <p:spPr>
          <a:xfrm>
            <a:off x="457200" y="747800"/>
            <a:ext cx="82296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50"/>
          <p:cNvSpPr txBox="1">
            <a:spLocks noGrp="1"/>
          </p:cNvSpPr>
          <p:nvPr>
            <p:ph type="subTitle" idx="2"/>
          </p:nvPr>
        </p:nvSpPr>
        <p:spPr>
          <a:xfrm>
            <a:off x="457200" y="3250875"/>
            <a:ext cx="82296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pic>
        <p:nvPicPr>
          <p:cNvPr id="247" name="Google Shape;247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4305875"/>
            <a:ext cx="534000" cy="5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1"/>
          <p:cNvSpPr txBox="1">
            <a:spLocks noGrp="1"/>
          </p:cNvSpPr>
          <p:nvPr>
            <p:ph type="body" idx="1"/>
          </p:nvPr>
        </p:nvSpPr>
        <p:spPr>
          <a:xfrm>
            <a:off x="457200" y="1188720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1">
  <p:cSld name="CUSTOM_1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2"/>
          <p:cNvSpPr txBox="1">
            <a:spLocks noGrp="1"/>
          </p:cNvSpPr>
          <p:nvPr>
            <p:ph type="ctrTitle"/>
          </p:nvPr>
        </p:nvSpPr>
        <p:spPr>
          <a:xfrm>
            <a:off x="457200" y="1122775"/>
            <a:ext cx="8229600" cy="15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52"/>
          <p:cNvSpPr txBox="1">
            <a:spLocks noGrp="1"/>
          </p:cNvSpPr>
          <p:nvPr>
            <p:ph type="subTitle" idx="1"/>
          </p:nvPr>
        </p:nvSpPr>
        <p:spPr>
          <a:xfrm>
            <a:off x="457200" y="1940400"/>
            <a:ext cx="8229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52"/>
          <p:cNvSpPr txBox="1">
            <a:spLocks noGrp="1"/>
          </p:cNvSpPr>
          <p:nvPr>
            <p:ph type="subTitle" idx="2"/>
          </p:nvPr>
        </p:nvSpPr>
        <p:spPr>
          <a:xfrm>
            <a:off x="457200" y="3134775"/>
            <a:ext cx="82296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title and text">
  <p:cSld name="CUSTOM_4_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5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3"/>
          <p:cNvSpPr txBox="1">
            <a:spLocks noGrp="1"/>
          </p:cNvSpPr>
          <p:nvPr>
            <p:ph type="title"/>
          </p:nvPr>
        </p:nvSpPr>
        <p:spPr>
          <a:xfrm>
            <a:off x="204300" y="1176475"/>
            <a:ext cx="8735400" cy="16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59" name="Google Shape;259;p53"/>
          <p:cNvSpPr txBox="1">
            <a:spLocks noGrp="1"/>
          </p:cNvSpPr>
          <p:nvPr>
            <p:ph type="subTitle" idx="1"/>
          </p:nvPr>
        </p:nvSpPr>
        <p:spPr>
          <a:xfrm>
            <a:off x="1043100" y="2953275"/>
            <a:ext cx="70578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5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385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3" name="Google Shape;263;p5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85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4" name="Google Shape;264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ith subtitle - Dark">
  <p:cSld name="TITLE_AND_BODY_2">
    <p:bg>
      <p:bgPr>
        <a:solidFill>
          <a:srgbClr val="1C304A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5"/>
          <p:cNvSpPr txBox="1">
            <a:spLocks noGrp="1"/>
          </p:cNvSpPr>
          <p:nvPr>
            <p:ph type="ctrTitle"/>
          </p:nvPr>
        </p:nvSpPr>
        <p:spPr>
          <a:xfrm>
            <a:off x="457198" y="1124712"/>
            <a:ext cx="7386600" cy="28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FFF"/>
              </a:buClr>
              <a:buSzPts val="6000"/>
              <a:buNone/>
              <a:defRPr sz="6000" b="1">
                <a:solidFill>
                  <a:srgbClr val="00C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55"/>
          <p:cNvSpPr txBox="1">
            <a:spLocks noGrp="1"/>
          </p:cNvSpPr>
          <p:nvPr>
            <p:ph type="subTitle" idx="1"/>
          </p:nvPr>
        </p:nvSpPr>
        <p:spPr>
          <a:xfrm>
            <a:off x="457198" y="230148"/>
            <a:ext cx="50175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1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b="1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 b="1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 b="1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 b="1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Layout">
  <p:cSld name="CUSTOM_7_1">
    <p:bg>
      <p:bgPr>
        <a:solidFill>
          <a:srgbClr val="1C304A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56"/>
          <p:cNvCxnSpPr/>
          <p:nvPr/>
        </p:nvCxnSpPr>
        <p:spPr>
          <a:xfrm>
            <a:off x="442640" y="636182"/>
            <a:ext cx="8219100" cy="7800"/>
          </a:xfrm>
          <a:prstGeom prst="straightConnector1">
            <a:avLst/>
          </a:prstGeom>
          <a:noFill/>
          <a:ln w="19050" cap="flat" cmpd="sng">
            <a:solidFill>
              <a:srgbClr val="00C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0" name="Google Shape;270;p56"/>
          <p:cNvSpPr/>
          <p:nvPr/>
        </p:nvSpPr>
        <p:spPr>
          <a:xfrm>
            <a:off x="3991165" y="271407"/>
            <a:ext cx="625800" cy="625800"/>
          </a:xfrm>
          <a:prstGeom prst="rect">
            <a:avLst/>
          </a:prstGeom>
          <a:solidFill>
            <a:srgbClr val="1C3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6"/>
          <p:cNvSpPr txBox="1"/>
          <p:nvPr/>
        </p:nvSpPr>
        <p:spPr>
          <a:xfrm>
            <a:off x="3988968" y="74507"/>
            <a:ext cx="823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rPr lang="en" sz="8400" b="0" i="0" u="none" strike="noStrike" cap="none">
                <a:solidFill>
                  <a:srgbClr val="00C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sz="8400" b="0" i="0" u="none" strike="noStrike" cap="none">
              <a:solidFill>
                <a:srgbClr val="00C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2" name="Google Shape;272;p56"/>
          <p:cNvSpPr/>
          <p:nvPr/>
        </p:nvSpPr>
        <p:spPr>
          <a:xfrm>
            <a:off x="3998125" y="4184600"/>
            <a:ext cx="625800" cy="625800"/>
          </a:xfrm>
          <a:prstGeom prst="rect">
            <a:avLst/>
          </a:prstGeom>
          <a:solidFill>
            <a:srgbClr val="1C3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56"/>
          <p:cNvCxnSpPr/>
          <p:nvPr/>
        </p:nvCxnSpPr>
        <p:spPr>
          <a:xfrm>
            <a:off x="457250" y="4575075"/>
            <a:ext cx="8249400" cy="0"/>
          </a:xfrm>
          <a:prstGeom prst="straightConnector1">
            <a:avLst/>
          </a:prstGeom>
          <a:noFill/>
          <a:ln w="19050" cap="flat" cmpd="sng">
            <a:solidFill>
              <a:srgbClr val="00C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4" name="Google Shape;274;p56"/>
          <p:cNvSpPr txBox="1"/>
          <p:nvPr/>
        </p:nvSpPr>
        <p:spPr>
          <a:xfrm>
            <a:off x="3998125" y="4100625"/>
            <a:ext cx="625800" cy="1477500"/>
          </a:xfrm>
          <a:prstGeom prst="rect">
            <a:avLst/>
          </a:prstGeom>
          <a:solidFill>
            <a:srgbClr val="1C304A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rPr lang="en" sz="8400" b="0" i="0" u="none" strike="noStrike" cap="none">
                <a:solidFill>
                  <a:srgbClr val="00C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endParaRPr sz="8400" b="0" i="0" u="none" strike="noStrike" cap="none">
              <a:solidFill>
                <a:srgbClr val="00C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Google Shape;275;p56"/>
          <p:cNvSpPr txBox="1">
            <a:spLocks noGrp="1"/>
          </p:cNvSpPr>
          <p:nvPr>
            <p:ph type="body" idx="1"/>
          </p:nvPr>
        </p:nvSpPr>
        <p:spPr>
          <a:xfrm>
            <a:off x="457200" y="1117838"/>
            <a:ext cx="7158600" cy="25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L="457200" lvl="0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sz="2600">
                <a:solidFill>
                  <a:schemeClr val="accent2"/>
                </a:solidFill>
              </a:defRPr>
            </a:lvl1pPr>
            <a:lvl2pPr marL="914400" lvl="1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sz="2600">
                <a:solidFill>
                  <a:schemeClr val="accent2"/>
                </a:solidFill>
              </a:defRPr>
            </a:lvl2pPr>
            <a:lvl3pPr marL="1371600" lvl="2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sz="2600">
                <a:solidFill>
                  <a:schemeClr val="accent2"/>
                </a:solidFill>
              </a:defRPr>
            </a:lvl3pPr>
            <a:lvl4pPr marL="1828800" lvl="3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sz="2600">
                <a:solidFill>
                  <a:schemeClr val="accent2"/>
                </a:solidFill>
              </a:defRPr>
            </a:lvl4pPr>
            <a:lvl5pPr marL="2286000" lvl="4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sz="2600">
                <a:solidFill>
                  <a:schemeClr val="accent2"/>
                </a:solidFill>
              </a:defRPr>
            </a:lvl5pPr>
            <a:lvl6pPr marL="2743200" lvl="5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sz="2600">
                <a:solidFill>
                  <a:schemeClr val="accent2"/>
                </a:solidFill>
              </a:defRPr>
            </a:lvl6pPr>
            <a:lvl7pPr marL="3200400" lvl="6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sz="2600">
                <a:solidFill>
                  <a:schemeClr val="accent2"/>
                </a:solidFill>
              </a:defRPr>
            </a:lvl7pPr>
            <a:lvl8pPr marL="3657600" lvl="7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sz="2600">
                <a:solidFill>
                  <a:schemeClr val="accent2"/>
                </a:solidFill>
              </a:defRPr>
            </a:lvl8pPr>
            <a:lvl9pPr marL="4114800" lvl="8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sz="2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7"/>
          <p:cNvSpPr txBox="1">
            <a:spLocks noGrp="1"/>
          </p:cNvSpPr>
          <p:nvPr>
            <p:ph type="ctrTitle"/>
          </p:nvPr>
        </p:nvSpPr>
        <p:spPr>
          <a:xfrm>
            <a:off x="457200" y="1122775"/>
            <a:ext cx="8229600" cy="15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57"/>
          <p:cNvSpPr txBox="1">
            <a:spLocks noGrp="1"/>
          </p:cNvSpPr>
          <p:nvPr>
            <p:ph type="subTitle" idx="1"/>
          </p:nvPr>
        </p:nvSpPr>
        <p:spPr>
          <a:xfrm>
            <a:off x="457200" y="1940400"/>
            <a:ext cx="8229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57"/>
          <p:cNvSpPr txBox="1">
            <a:spLocks noGrp="1"/>
          </p:cNvSpPr>
          <p:nvPr>
            <p:ph type="subTitle" idx="2"/>
          </p:nvPr>
        </p:nvSpPr>
        <p:spPr>
          <a:xfrm>
            <a:off x="457200" y="3134775"/>
            <a:ext cx="82296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pic>
        <p:nvPicPr>
          <p:cNvPr id="281" name="Google Shape;281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58200" y="164000"/>
            <a:ext cx="534000" cy="5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">
  <p:cSld name="CUSTOM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199" y="457200"/>
            <a:ext cx="700300" cy="7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8"/>
          <p:cNvSpPr txBox="1"/>
          <p:nvPr/>
        </p:nvSpPr>
        <p:spPr>
          <a:xfrm>
            <a:off x="5738650" y="798075"/>
            <a:ext cx="27585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1200" b="1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Federal Website Standards</a:t>
            </a:r>
            <a:endParaRPr sz="1400" b="1" i="0" u="none" strike="noStrike" cap="none"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Google Shape;285;p58"/>
          <p:cNvSpPr txBox="1">
            <a:spLocks noGrp="1"/>
          </p:cNvSpPr>
          <p:nvPr>
            <p:ph type="ctrTitle"/>
          </p:nvPr>
        </p:nvSpPr>
        <p:spPr>
          <a:xfrm>
            <a:off x="457200" y="1656175"/>
            <a:ext cx="8229600" cy="15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6" name="Google Shape;286;p58"/>
          <p:cNvSpPr txBox="1">
            <a:spLocks noGrp="1"/>
          </p:cNvSpPr>
          <p:nvPr>
            <p:ph type="subTitle" idx="1"/>
          </p:nvPr>
        </p:nvSpPr>
        <p:spPr>
          <a:xfrm>
            <a:off x="457200" y="3139550"/>
            <a:ext cx="8229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287" name="Google Shape;287;p58"/>
          <p:cNvSpPr txBox="1">
            <a:spLocks noGrp="1"/>
          </p:cNvSpPr>
          <p:nvPr>
            <p:ph type="subTitle" idx="2"/>
          </p:nvPr>
        </p:nvSpPr>
        <p:spPr>
          <a:xfrm>
            <a:off x="457200" y="3814100"/>
            <a:ext cx="82296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white" type="secHead">
  <p:cSld name="SECTION_HEADER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9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0" name="Google Shape;290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">
  <p:cSld name="SECTION_HEADER_1">
    <p:bg>
      <p:bgPr>
        <a:solidFill>
          <a:schemeClr val="accent4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0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3" name="Google Shape;293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warm">
  <p:cSld name="SECTION_HEADER_1_1">
    <p:bg>
      <p:bgPr>
        <a:solidFill>
          <a:schemeClr val="accent6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1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6" name="Google Shape;296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ol">
  <p:cSld name="SECTION_HEADER_1_1_1">
    <p:bg>
      <p:bgPr>
        <a:solidFill>
          <a:schemeClr val="accent2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2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9" name="Google Shape;299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ist">
  <p:cSld name="CUSTOM_4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93192" y="310896"/>
            <a:ext cx="82626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33125" y="1420075"/>
            <a:ext cx="7842600" cy="2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medium">
  <p:cSld name="SECTION_HEADER_1_1_1_1">
    <p:bg>
      <p:bgPr>
        <a:solidFill>
          <a:schemeClr val="accent3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2" name="Google Shape;302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light">
  <p:cSld name="SECTION_HEADER_1_1_1_1_1">
    <p:bg>
      <p:bgPr>
        <a:solidFill>
          <a:schemeClr val="accen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4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5" name="Google Shape;305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neutral">
  <p:cSld name="SECTION_HEADER_1_1_1_1_2">
    <p:bg>
      <p:bgPr>
        <a:solidFill>
          <a:schemeClr val="accent5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5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8" name="Google Shape;308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2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66"/>
          <p:cNvSpPr txBox="1">
            <a:spLocks noGrp="1"/>
          </p:cNvSpPr>
          <p:nvPr>
            <p:ph type="title" idx="2"/>
          </p:nvPr>
        </p:nvSpPr>
        <p:spPr>
          <a:xfrm>
            <a:off x="457200" y="1302787"/>
            <a:ext cx="1101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66"/>
          <p:cNvSpPr txBox="1">
            <a:spLocks noGrp="1"/>
          </p:cNvSpPr>
          <p:nvPr>
            <p:ph type="title" idx="3"/>
          </p:nvPr>
        </p:nvSpPr>
        <p:spPr>
          <a:xfrm>
            <a:off x="3219606" y="1302775"/>
            <a:ext cx="1101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66"/>
          <p:cNvSpPr txBox="1">
            <a:spLocks noGrp="1"/>
          </p:cNvSpPr>
          <p:nvPr>
            <p:ph type="title" idx="4"/>
          </p:nvPr>
        </p:nvSpPr>
        <p:spPr>
          <a:xfrm>
            <a:off x="5981994" y="1302775"/>
            <a:ext cx="1101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66"/>
          <p:cNvSpPr txBox="1">
            <a:spLocks noGrp="1"/>
          </p:cNvSpPr>
          <p:nvPr>
            <p:ph type="title" idx="5"/>
          </p:nvPr>
        </p:nvSpPr>
        <p:spPr>
          <a:xfrm>
            <a:off x="457200" y="1803325"/>
            <a:ext cx="247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66"/>
          <p:cNvSpPr txBox="1">
            <a:spLocks noGrp="1"/>
          </p:cNvSpPr>
          <p:nvPr>
            <p:ph type="subTitle" idx="1"/>
          </p:nvPr>
        </p:nvSpPr>
        <p:spPr>
          <a:xfrm>
            <a:off x="457200" y="2141900"/>
            <a:ext cx="247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66"/>
          <p:cNvSpPr txBox="1">
            <a:spLocks noGrp="1"/>
          </p:cNvSpPr>
          <p:nvPr>
            <p:ph type="title" idx="6"/>
          </p:nvPr>
        </p:nvSpPr>
        <p:spPr>
          <a:xfrm>
            <a:off x="3219613" y="1803325"/>
            <a:ext cx="247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66"/>
          <p:cNvSpPr txBox="1">
            <a:spLocks noGrp="1"/>
          </p:cNvSpPr>
          <p:nvPr>
            <p:ph type="subTitle" idx="7"/>
          </p:nvPr>
        </p:nvSpPr>
        <p:spPr>
          <a:xfrm>
            <a:off x="3219613" y="2141900"/>
            <a:ext cx="247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66"/>
          <p:cNvSpPr txBox="1">
            <a:spLocks noGrp="1"/>
          </p:cNvSpPr>
          <p:nvPr>
            <p:ph type="title" idx="8"/>
          </p:nvPr>
        </p:nvSpPr>
        <p:spPr>
          <a:xfrm>
            <a:off x="5982050" y="1803325"/>
            <a:ext cx="247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66"/>
          <p:cNvSpPr txBox="1">
            <a:spLocks noGrp="1"/>
          </p:cNvSpPr>
          <p:nvPr>
            <p:ph type="subTitle" idx="9"/>
          </p:nvPr>
        </p:nvSpPr>
        <p:spPr>
          <a:xfrm>
            <a:off x="5982050" y="2141900"/>
            <a:ext cx="247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66"/>
          <p:cNvSpPr txBox="1">
            <a:spLocks noGrp="1"/>
          </p:cNvSpPr>
          <p:nvPr>
            <p:ph type="title" idx="13"/>
          </p:nvPr>
        </p:nvSpPr>
        <p:spPr>
          <a:xfrm>
            <a:off x="457200" y="3019312"/>
            <a:ext cx="1101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66"/>
          <p:cNvSpPr txBox="1">
            <a:spLocks noGrp="1"/>
          </p:cNvSpPr>
          <p:nvPr>
            <p:ph type="title" idx="14"/>
          </p:nvPr>
        </p:nvSpPr>
        <p:spPr>
          <a:xfrm>
            <a:off x="3219606" y="3019300"/>
            <a:ext cx="1101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66"/>
          <p:cNvSpPr txBox="1">
            <a:spLocks noGrp="1"/>
          </p:cNvSpPr>
          <p:nvPr>
            <p:ph type="title" idx="15"/>
          </p:nvPr>
        </p:nvSpPr>
        <p:spPr>
          <a:xfrm>
            <a:off x="5981994" y="3019300"/>
            <a:ext cx="1101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66"/>
          <p:cNvSpPr txBox="1">
            <a:spLocks noGrp="1"/>
          </p:cNvSpPr>
          <p:nvPr>
            <p:ph type="title" idx="16"/>
          </p:nvPr>
        </p:nvSpPr>
        <p:spPr>
          <a:xfrm>
            <a:off x="457200" y="3519850"/>
            <a:ext cx="247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66"/>
          <p:cNvSpPr txBox="1">
            <a:spLocks noGrp="1"/>
          </p:cNvSpPr>
          <p:nvPr>
            <p:ph type="subTitle" idx="17"/>
          </p:nvPr>
        </p:nvSpPr>
        <p:spPr>
          <a:xfrm>
            <a:off x="457200" y="3858425"/>
            <a:ext cx="247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66"/>
          <p:cNvSpPr txBox="1">
            <a:spLocks noGrp="1"/>
          </p:cNvSpPr>
          <p:nvPr>
            <p:ph type="title" idx="18"/>
          </p:nvPr>
        </p:nvSpPr>
        <p:spPr>
          <a:xfrm>
            <a:off x="3219613" y="3519850"/>
            <a:ext cx="247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66"/>
          <p:cNvSpPr txBox="1">
            <a:spLocks noGrp="1"/>
          </p:cNvSpPr>
          <p:nvPr>
            <p:ph type="subTitle" idx="19"/>
          </p:nvPr>
        </p:nvSpPr>
        <p:spPr>
          <a:xfrm>
            <a:off x="3219613" y="3858425"/>
            <a:ext cx="247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66"/>
          <p:cNvSpPr txBox="1">
            <a:spLocks noGrp="1"/>
          </p:cNvSpPr>
          <p:nvPr>
            <p:ph type="title" idx="20"/>
          </p:nvPr>
        </p:nvSpPr>
        <p:spPr>
          <a:xfrm>
            <a:off x="5982050" y="3519850"/>
            <a:ext cx="247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66"/>
          <p:cNvSpPr txBox="1">
            <a:spLocks noGrp="1"/>
          </p:cNvSpPr>
          <p:nvPr>
            <p:ph type="subTitle" idx="21"/>
          </p:nvPr>
        </p:nvSpPr>
        <p:spPr>
          <a:xfrm>
            <a:off x="5982050" y="3858425"/>
            <a:ext cx="247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- red">
  <p:cSld name="CUSTOM_3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67"/>
          <p:cNvSpPr txBox="1">
            <a:spLocks noGrp="1"/>
          </p:cNvSpPr>
          <p:nvPr>
            <p:ph type="title" idx="2"/>
          </p:nvPr>
        </p:nvSpPr>
        <p:spPr>
          <a:xfrm>
            <a:off x="713225" y="2423625"/>
            <a:ext cx="228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67"/>
          <p:cNvSpPr txBox="1">
            <a:spLocks noGrp="1"/>
          </p:cNvSpPr>
          <p:nvPr>
            <p:ph type="subTitle" idx="1"/>
          </p:nvPr>
        </p:nvSpPr>
        <p:spPr>
          <a:xfrm>
            <a:off x="713225" y="2865525"/>
            <a:ext cx="2286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67"/>
          <p:cNvSpPr txBox="1">
            <a:spLocks noGrp="1"/>
          </p:cNvSpPr>
          <p:nvPr>
            <p:ph type="title" idx="3"/>
          </p:nvPr>
        </p:nvSpPr>
        <p:spPr>
          <a:xfrm>
            <a:off x="3400625" y="2428725"/>
            <a:ext cx="228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7"/>
          <p:cNvSpPr txBox="1">
            <a:spLocks noGrp="1"/>
          </p:cNvSpPr>
          <p:nvPr>
            <p:ph type="subTitle" idx="4"/>
          </p:nvPr>
        </p:nvSpPr>
        <p:spPr>
          <a:xfrm>
            <a:off x="3400625" y="2870625"/>
            <a:ext cx="2286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67"/>
          <p:cNvSpPr txBox="1">
            <a:spLocks noGrp="1"/>
          </p:cNvSpPr>
          <p:nvPr>
            <p:ph type="title" idx="5"/>
          </p:nvPr>
        </p:nvSpPr>
        <p:spPr>
          <a:xfrm>
            <a:off x="6088025" y="2423625"/>
            <a:ext cx="228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67"/>
          <p:cNvSpPr txBox="1">
            <a:spLocks noGrp="1"/>
          </p:cNvSpPr>
          <p:nvPr>
            <p:ph type="subTitle" idx="6"/>
          </p:nvPr>
        </p:nvSpPr>
        <p:spPr>
          <a:xfrm>
            <a:off x="6088025" y="2865525"/>
            <a:ext cx="2286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- blue">
  <p:cSld name="CUSTOM_3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68"/>
          <p:cNvSpPr txBox="1">
            <a:spLocks noGrp="1"/>
          </p:cNvSpPr>
          <p:nvPr>
            <p:ph type="title" idx="2"/>
          </p:nvPr>
        </p:nvSpPr>
        <p:spPr>
          <a:xfrm>
            <a:off x="713225" y="2423625"/>
            <a:ext cx="228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68"/>
          <p:cNvSpPr txBox="1">
            <a:spLocks noGrp="1"/>
          </p:cNvSpPr>
          <p:nvPr>
            <p:ph type="subTitle" idx="1"/>
          </p:nvPr>
        </p:nvSpPr>
        <p:spPr>
          <a:xfrm>
            <a:off x="713225" y="2865525"/>
            <a:ext cx="2286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68"/>
          <p:cNvSpPr txBox="1">
            <a:spLocks noGrp="1"/>
          </p:cNvSpPr>
          <p:nvPr>
            <p:ph type="title" idx="3"/>
          </p:nvPr>
        </p:nvSpPr>
        <p:spPr>
          <a:xfrm>
            <a:off x="3400625" y="2428725"/>
            <a:ext cx="228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68"/>
          <p:cNvSpPr txBox="1">
            <a:spLocks noGrp="1"/>
          </p:cNvSpPr>
          <p:nvPr>
            <p:ph type="subTitle" idx="4"/>
          </p:nvPr>
        </p:nvSpPr>
        <p:spPr>
          <a:xfrm>
            <a:off x="3400625" y="2870625"/>
            <a:ext cx="2286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68"/>
          <p:cNvSpPr txBox="1">
            <a:spLocks noGrp="1"/>
          </p:cNvSpPr>
          <p:nvPr>
            <p:ph type="title" idx="5"/>
          </p:nvPr>
        </p:nvSpPr>
        <p:spPr>
          <a:xfrm>
            <a:off x="6088025" y="2423625"/>
            <a:ext cx="228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68"/>
          <p:cNvSpPr txBox="1">
            <a:spLocks noGrp="1"/>
          </p:cNvSpPr>
          <p:nvPr>
            <p:ph type="subTitle" idx="6"/>
          </p:nvPr>
        </p:nvSpPr>
        <p:spPr>
          <a:xfrm>
            <a:off x="6088025" y="2865525"/>
            <a:ext cx="2286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9"/>
          <p:cNvSpPr txBox="1">
            <a:spLocks noGrp="1"/>
          </p:cNvSpPr>
          <p:nvPr>
            <p:ph type="title"/>
          </p:nvPr>
        </p:nvSpPr>
        <p:spPr>
          <a:xfrm>
            <a:off x="204300" y="1176475"/>
            <a:ext cx="8735400" cy="16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47" name="Google Shape;347;p69"/>
          <p:cNvSpPr txBox="1">
            <a:spLocks noGrp="1"/>
          </p:cNvSpPr>
          <p:nvPr>
            <p:ph type="subTitle" idx="1"/>
          </p:nvPr>
        </p:nvSpPr>
        <p:spPr>
          <a:xfrm>
            <a:off x="1043100" y="2953275"/>
            <a:ext cx="70578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points">
  <p:cSld name="CUSTOM_6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0"/>
          <p:cNvSpPr txBox="1">
            <a:spLocks noGrp="1"/>
          </p:cNvSpPr>
          <p:nvPr>
            <p:ph type="title"/>
          </p:nvPr>
        </p:nvSpPr>
        <p:spPr>
          <a:xfrm>
            <a:off x="5685150" y="1644125"/>
            <a:ext cx="2726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70"/>
          <p:cNvSpPr txBox="1">
            <a:spLocks noGrp="1"/>
          </p:cNvSpPr>
          <p:nvPr>
            <p:ph type="subTitle" idx="1"/>
          </p:nvPr>
        </p:nvSpPr>
        <p:spPr>
          <a:xfrm>
            <a:off x="5685156" y="2027200"/>
            <a:ext cx="2601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70"/>
          <p:cNvSpPr txBox="1">
            <a:spLocks noGrp="1"/>
          </p:cNvSpPr>
          <p:nvPr>
            <p:ph type="title" idx="2"/>
          </p:nvPr>
        </p:nvSpPr>
        <p:spPr>
          <a:xfrm>
            <a:off x="1646550" y="1644125"/>
            <a:ext cx="2726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70"/>
          <p:cNvSpPr txBox="1">
            <a:spLocks noGrp="1"/>
          </p:cNvSpPr>
          <p:nvPr>
            <p:ph type="subTitle" idx="3"/>
          </p:nvPr>
        </p:nvSpPr>
        <p:spPr>
          <a:xfrm>
            <a:off x="1646550" y="2027200"/>
            <a:ext cx="2601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70"/>
          <p:cNvSpPr txBox="1">
            <a:spLocks noGrp="1"/>
          </p:cNvSpPr>
          <p:nvPr>
            <p:ph type="title" idx="4"/>
          </p:nvPr>
        </p:nvSpPr>
        <p:spPr>
          <a:xfrm>
            <a:off x="457200" y="457200"/>
            <a:ext cx="8229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70"/>
          <p:cNvSpPr txBox="1">
            <a:spLocks noGrp="1"/>
          </p:cNvSpPr>
          <p:nvPr>
            <p:ph type="title" idx="5"/>
          </p:nvPr>
        </p:nvSpPr>
        <p:spPr>
          <a:xfrm>
            <a:off x="5685150" y="3076625"/>
            <a:ext cx="2726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70"/>
          <p:cNvSpPr txBox="1">
            <a:spLocks noGrp="1"/>
          </p:cNvSpPr>
          <p:nvPr>
            <p:ph type="subTitle" idx="6"/>
          </p:nvPr>
        </p:nvSpPr>
        <p:spPr>
          <a:xfrm>
            <a:off x="5685156" y="3459700"/>
            <a:ext cx="2601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70"/>
          <p:cNvSpPr txBox="1">
            <a:spLocks noGrp="1"/>
          </p:cNvSpPr>
          <p:nvPr>
            <p:ph type="title" idx="7"/>
          </p:nvPr>
        </p:nvSpPr>
        <p:spPr>
          <a:xfrm>
            <a:off x="1646550" y="3076625"/>
            <a:ext cx="2726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70"/>
          <p:cNvSpPr txBox="1">
            <a:spLocks noGrp="1"/>
          </p:cNvSpPr>
          <p:nvPr>
            <p:ph type="subTitle" idx="8"/>
          </p:nvPr>
        </p:nvSpPr>
        <p:spPr>
          <a:xfrm>
            <a:off x="1646550" y="3459700"/>
            <a:ext cx="2601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CUSTOM_7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71"/>
          <p:cNvSpPr txBox="1">
            <a:spLocks noGrp="1"/>
          </p:cNvSpPr>
          <p:nvPr>
            <p:ph type="title" idx="2"/>
          </p:nvPr>
        </p:nvSpPr>
        <p:spPr>
          <a:xfrm>
            <a:off x="766700" y="1812750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71"/>
          <p:cNvSpPr txBox="1">
            <a:spLocks noGrp="1"/>
          </p:cNvSpPr>
          <p:nvPr>
            <p:ph type="subTitle" idx="1"/>
          </p:nvPr>
        </p:nvSpPr>
        <p:spPr>
          <a:xfrm>
            <a:off x="815000" y="2952900"/>
            <a:ext cx="173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71"/>
          <p:cNvSpPr txBox="1">
            <a:spLocks noGrp="1"/>
          </p:cNvSpPr>
          <p:nvPr>
            <p:ph type="title" idx="3"/>
          </p:nvPr>
        </p:nvSpPr>
        <p:spPr>
          <a:xfrm>
            <a:off x="6549700" y="1812750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71"/>
          <p:cNvSpPr txBox="1">
            <a:spLocks noGrp="1"/>
          </p:cNvSpPr>
          <p:nvPr>
            <p:ph type="subTitle" idx="4"/>
          </p:nvPr>
        </p:nvSpPr>
        <p:spPr>
          <a:xfrm>
            <a:off x="6597992" y="2952900"/>
            <a:ext cx="173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71"/>
          <p:cNvSpPr txBox="1">
            <a:spLocks noGrp="1"/>
          </p:cNvSpPr>
          <p:nvPr>
            <p:ph type="title" idx="5"/>
          </p:nvPr>
        </p:nvSpPr>
        <p:spPr>
          <a:xfrm>
            <a:off x="2694367" y="1812750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5" name="Google Shape;365;p71"/>
          <p:cNvSpPr txBox="1">
            <a:spLocks noGrp="1"/>
          </p:cNvSpPr>
          <p:nvPr>
            <p:ph type="subTitle" idx="6"/>
          </p:nvPr>
        </p:nvSpPr>
        <p:spPr>
          <a:xfrm>
            <a:off x="2742664" y="2952900"/>
            <a:ext cx="173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71"/>
          <p:cNvSpPr txBox="1">
            <a:spLocks noGrp="1"/>
          </p:cNvSpPr>
          <p:nvPr>
            <p:ph type="title" idx="7"/>
          </p:nvPr>
        </p:nvSpPr>
        <p:spPr>
          <a:xfrm>
            <a:off x="4622033" y="1812750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71"/>
          <p:cNvSpPr txBox="1">
            <a:spLocks noGrp="1"/>
          </p:cNvSpPr>
          <p:nvPr>
            <p:ph type="subTitle" idx="8"/>
          </p:nvPr>
        </p:nvSpPr>
        <p:spPr>
          <a:xfrm>
            <a:off x="4670328" y="2952900"/>
            <a:ext cx="173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2"/>
          <p:cNvSpPr txBox="1">
            <a:spLocks noGrp="1"/>
          </p:cNvSpPr>
          <p:nvPr>
            <p:ph type="title"/>
          </p:nvPr>
        </p:nvSpPr>
        <p:spPr>
          <a:xfrm>
            <a:off x="1584000" y="1689025"/>
            <a:ext cx="59760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72"/>
          <p:cNvSpPr txBox="1">
            <a:spLocks noGrp="1"/>
          </p:cNvSpPr>
          <p:nvPr>
            <p:ph type="subTitle" idx="1"/>
          </p:nvPr>
        </p:nvSpPr>
        <p:spPr>
          <a:xfrm>
            <a:off x="1584000" y="2728625"/>
            <a:ext cx="46206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: 3 items">
  <p:cSld name="CUSTOM_4_1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90266" y="308875"/>
            <a:ext cx="82626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465950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659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pic>
        <p:nvPicPr>
          <p:cNvPr id="48" name="Google Shape;48;p8" title="Forward arrow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4646" y="2008213"/>
            <a:ext cx="212675" cy="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3343457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33434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pic>
        <p:nvPicPr>
          <p:cNvPr id="51" name="Google Shape;51;p8" title="Forward arrow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38921" y="2008213"/>
            <a:ext cx="212675" cy="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>
            <a:spLocks noGrp="1"/>
          </p:cNvSpPr>
          <p:nvPr>
            <p:ph type="body" idx="5"/>
          </p:nvPr>
        </p:nvSpPr>
        <p:spPr>
          <a:xfrm>
            <a:off x="6220964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6"/>
          </p:nvPr>
        </p:nvSpPr>
        <p:spPr>
          <a:xfrm>
            <a:off x="62209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9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73"/>
          <p:cNvSpPr txBox="1">
            <a:spLocks noGrp="1"/>
          </p:cNvSpPr>
          <p:nvPr>
            <p:ph type="title" idx="2"/>
          </p:nvPr>
        </p:nvSpPr>
        <p:spPr>
          <a:xfrm>
            <a:off x="713225" y="3490425"/>
            <a:ext cx="228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4" name="Google Shape;374;p73"/>
          <p:cNvSpPr txBox="1">
            <a:spLocks noGrp="1"/>
          </p:cNvSpPr>
          <p:nvPr>
            <p:ph type="subTitle" idx="1"/>
          </p:nvPr>
        </p:nvSpPr>
        <p:spPr>
          <a:xfrm>
            <a:off x="713225" y="3882201"/>
            <a:ext cx="22860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73"/>
          <p:cNvSpPr txBox="1">
            <a:spLocks noGrp="1"/>
          </p:cNvSpPr>
          <p:nvPr>
            <p:ph type="title" idx="3"/>
          </p:nvPr>
        </p:nvSpPr>
        <p:spPr>
          <a:xfrm>
            <a:off x="3400625" y="3495525"/>
            <a:ext cx="228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6" name="Google Shape;376;p73"/>
          <p:cNvSpPr txBox="1">
            <a:spLocks noGrp="1"/>
          </p:cNvSpPr>
          <p:nvPr>
            <p:ph type="subTitle" idx="4"/>
          </p:nvPr>
        </p:nvSpPr>
        <p:spPr>
          <a:xfrm>
            <a:off x="3400625" y="3886058"/>
            <a:ext cx="22860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73"/>
          <p:cNvSpPr txBox="1">
            <a:spLocks noGrp="1"/>
          </p:cNvSpPr>
          <p:nvPr>
            <p:ph type="title" idx="5"/>
          </p:nvPr>
        </p:nvSpPr>
        <p:spPr>
          <a:xfrm>
            <a:off x="6088025" y="3490425"/>
            <a:ext cx="228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8" name="Google Shape;378;p73"/>
          <p:cNvSpPr txBox="1">
            <a:spLocks noGrp="1"/>
          </p:cNvSpPr>
          <p:nvPr>
            <p:ph type="subTitle" idx="6"/>
          </p:nvPr>
        </p:nvSpPr>
        <p:spPr>
          <a:xfrm>
            <a:off x="6088025" y="3882201"/>
            <a:ext cx="22860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73"/>
          <p:cNvSpPr txBox="1">
            <a:spLocks noGrp="1"/>
          </p:cNvSpPr>
          <p:nvPr>
            <p:ph type="title" idx="7"/>
          </p:nvPr>
        </p:nvSpPr>
        <p:spPr>
          <a:xfrm>
            <a:off x="713225" y="2890437"/>
            <a:ext cx="1314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80" name="Google Shape;380;p73"/>
          <p:cNvSpPr txBox="1">
            <a:spLocks noGrp="1"/>
          </p:cNvSpPr>
          <p:nvPr>
            <p:ph type="title" idx="8"/>
          </p:nvPr>
        </p:nvSpPr>
        <p:spPr>
          <a:xfrm>
            <a:off x="3400630" y="2890425"/>
            <a:ext cx="1314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73"/>
          <p:cNvSpPr txBox="1">
            <a:spLocks noGrp="1"/>
          </p:cNvSpPr>
          <p:nvPr>
            <p:ph type="title" idx="9"/>
          </p:nvPr>
        </p:nvSpPr>
        <p:spPr>
          <a:xfrm>
            <a:off x="6088013" y="2890425"/>
            <a:ext cx="1314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caption">
  <p:cSld name="CUSTOM_4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4"/>
          <p:cNvSpPr>
            <a:spLocks noGrp="1"/>
          </p:cNvSpPr>
          <p:nvPr>
            <p:ph type="pic" idx="2"/>
          </p:nvPr>
        </p:nvSpPr>
        <p:spPr>
          <a:xfrm>
            <a:off x="0" y="2250"/>
            <a:ext cx="9144000" cy="51390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7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41148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aption, image">
  <p:cSld name="CUSTOM_10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5"/>
          <p:cNvSpPr txBox="1">
            <a:spLocks noGrp="1"/>
          </p:cNvSpPr>
          <p:nvPr>
            <p:ph type="title"/>
          </p:nvPr>
        </p:nvSpPr>
        <p:spPr>
          <a:xfrm>
            <a:off x="3886325" y="457200"/>
            <a:ext cx="4800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75"/>
          <p:cNvSpPr>
            <a:spLocks noGrp="1"/>
          </p:cNvSpPr>
          <p:nvPr>
            <p:ph type="pic" idx="2"/>
          </p:nvPr>
        </p:nvSpPr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75"/>
          <p:cNvSpPr txBox="1">
            <a:spLocks noGrp="1"/>
          </p:cNvSpPr>
          <p:nvPr>
            <p:ph type="body" idx="1"/>
          </p:nvPr>
        </p:nvSpPr>
        <p:spPr>
          <a:xfrm>
            <a:off x="3886325" y="1152600"/>
            <a:ext cx="480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77"/>
          <p:cNvSpPr txBox="1">
            <a:spLocks noGrp="1"/>
          </p:cNvSpPr>
          <p:nvPr>
            <p:ph type="title" idx="2"/>
          </p:nvPr>
        </p:nvSpPr>
        <p:spPr>
          <a:xfrm>
            <a:off x="508650" y="2033275"/>
            <a:ext cx="2493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77"/>
          <p:cNvSpPr txBox="1">
            <a:spLocks noGrp="1"/>
          </p:cNvSpPr>
          <p:nvPr>
            <p:ph type="subTitle" idx="1"/>
          </p:nvPr>
        </p:nvSpPr>
        <p:spPr>
          <a:xfrm>
            <a:off x="508650" y="2525400"/>
            <a:ext cx="2493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77"/>
          <p:cNvSpPr txBox="1">
            <a:spLocks noGrp="1"/>
          </p:cNvSpPr>
          <p:nvPr>
            <p:ph type="title" idx="3"/>
          </p:nvPr>
        </p:nvSpPr>
        <p:spPr>
          <a:xfrm>
            <a:off x="3325350" y="2033275"/>
            <a:ext cx="2493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77"/>
          <p:cNvSpPr txBox="1">
            <a:spLocks noGrp="1"/>
          </p:cNvSpPr>
          <p:nvPr>
            <p:ph type="subTitle" idx="4"/>
          </p:nvPr>
        </p:nvSpPr>
        <p:spPr>
          <a:xfrm>
            <a:off x="3325350" y="2525400"/>
            <a:ext cx="2493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77"/>
          <p:cNvSpPr txBox="1">
            <a:spLocks noGrp="1"/>
          </p:cNvSpPr>
          <p:nvPr>
            <p:ph type="title" idx="5"/>
          </p:nvPr>
        </p:nvSpPr>
        <p:spPr>
          <a:xfrm>
            <a:off x="6142050" y="2033275"/>
            <a:ext cx="2493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77"/>
          <p:cNvSpPr txBox="1">
            <a:spLocks noGrp="1"/>
          </p:cNvSpPr>
          <p:nvPr>
            <p:ph type="subTitle" idx="6"/>
          </p:nvPr>
        </p:nvSpPr>
        <p:spPr>
          <a:xfrm>
            <a:off x="6142050" y="2525400"/>
            <a:ext cx="2493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ith subheading - Bright">
  <p:cSld name="TITLE_AND_BODY_1">
    <p:bg>
      <p:bgPr>
        <a:solidFill>
          <a:srgbClr val="00CFFF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9"/>
          <p:cNvSpPr txBox="1">
            <a:spLocks noGrp="1"/>
          </p:cNvSpPr>
          <p:nvPr>
            <p:ph type="ctrTitle"/>
          </p:nvPr>
        </p:nvSpPr>
        <p:spPr>
          <a:xfrm>
            <a:off x="457198" y="1125602"/>
            <a:ext cx="7386600" cy="28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 b="1">
                <a:solidFill>
                  <a:srgbClr val="1C304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79"/>
          <p:cNvSpPr txBox="1">
            <a:spLocks noGrp="1"/>
          </p:cNvSpPr>
          <p:nvPr>
            <p:ph type="subTitle" idx="1"/>
          </p:nvPr>
        </p:nvSpPr>
        <p:spPr>
          <a:xfrm>
            <a:off x="457198" y="384048"/>
            <a:ext cx="50175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1">
                <a:solidFill>
                  <a:srgbClr val="1C304A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ith subheading - Bright 1">
  <p:cSld name="TITLE_AND_BODY_3">
    <p:bg>
      <p:bgPr>
        <a:solidFill>
          <a:srgbClr val="00CFFF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0"/>
          <p:cNvSpPr txBox="1">
            <a:spLocks noGrp="1"/>
          </p:cNvSpPr>
          <p:nvPr>
            <p:ph type="ctrTitle"/>
          </p:nvPr>
        </p:nvSpPr>
        <p:spPr>
          <a:xfrm>
            <a:off x="457198" y="1125602"/>
            <a:ext cx="7386600" cy="28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 b="1">
                <a:solidFill>
                  <a:srgbClr val="1C304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000"/>
              <a:buNone/>
              <a:defRPr sz="6000"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80"/>
          <p:cNvSpPr txBox="1">
            <a:spLocks noGrp="1"/>
          </p:cNvSpPr>
          <p:nvPr>
            <p:ph type="subTitle" idx="1"/>
          </p:nvPr>
        </p:nvSpPr>
        <p:spPr>
          <a:xfrm>
            <a:off x="457198" y="384048"/>
            <a:ext cx="50175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1">
                <a:solidFill>
                  <a:srgbClr val="1C304A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CUSTOM_3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ublic Sans Thin"/>
              <a:buNone/>
              <a:defRPr sz="12000" b="0">
                <a:solidFill>
                  <a:schemeClr val="lt1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77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ublic Sans ExtraBold"/>
              <a:buNone/>
              <a:defRPr sz="280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Char char="●"/>
              <a:defRPr sz="18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ublic Sans ExtraBold"/>
              <a:buNone/>
              <a:defRPr sz="280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Char char="●"/>
              <a:defRPr sz="18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Helvetica Neue"/>
              <a:buNone/>
              <a:defRPr sz="2800" b="1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Helvetica Neue"/>
              <a:buNone/>
              <a:defRPr sz="2800" b="1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Helvetica Neue"/>
              <a:buNone/>
              <a:defRPr sz="2800" b="1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Helvetica Neue"/>
              <a:buNone/>
              <a:defRPr sz="2800" b="1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Helvetica Neue"/>
              <a:buNone/>
              <a:defRPr sz="2800" b="1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Helvetica Neue"/>
              <a:buNone/>
              <a:defRPr sz="2800" b="1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Helvetica Neue"/>
              <a:buNone/>
              <a:defRPr sz="2800" b="1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Helvetica Neue"/>
              <a:buNone/>
              <a:defRPr sz="2800" b="1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Helvetica Neue"/>
              <a:buNone/>
              <a:defRPr sz="2800" b="1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1" name="Google Shape;241;p49"/>
          <p:cNvSpPr txBox="1">
            <a:spLocks noGrp="1"/>
          </p:cNvSpPr>
          <p:nvPr>
            <p:ph type="body" idx="1"/>
          </p:nvPr>
        </p:nvSpPr>
        <p:spPr>
          <a:xfrm>
            <a:off x="457200" y="1188720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2" name="Google Shape;24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dards.digital.gov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dards.digital.gov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8.xml"/><Relationship Id="rId5" Type="http://schemas.openxmlformats.org/officeDocument/2006/relationships/hyperlink" Target="mailto:website.standards@gsa.gov" TargetMode="External"/><Relationship Id="rId4" Type="http://schemas.openxmlformats.org/officeDocument/2006/relationships/hyperlink" Target="http://github.com/GSA-TTS/federal-website-standards/discussions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1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USWDS Monthly Call</a:t>
            </a:r>
            <a:endParaRPr b="0" dirty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413" name="Google Shape;413;p81"/>
          <p:cNvSpPr txBox="1">
            <a:spLocks noGrp="1"/>
          </p:cNvSpPr>
          <p:nvPr>
            <p:ph type="subTitle" idx="1"/>
          </p:nvPr>
        </p:nvSpPr>
        <p:spPr>
          <a:xfrm>
            <a:off x="311575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December 2024</a:t>
            </a:r>
            <a:endParaRPr dirty="0"/>
          </a:p>
        </p:txBody>
      </p:sp>
      <p:pic>
        <p:nvPicPr>
          <p:cNvPr id="414" name="Google Shape;414;p81" descr="USWDS logo: Five triangles forming a pentagon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65" r="455"/>
          <a:stretch/>
        </p:blipFill>
        <p:spPr>
          <a:xfrm>
            <a:off x="3227925" y="619632"/>
            <a:ext cx="2648400" cy="2533200"/>
          </a:xfrm>
          <a:prstGeom prst="rect">
            <a:avLst/>
          </a:prstGeom>
        </p:spPr>
      </p:pic>
      <p:sp>
        <p:nvSpPr>
          <p:cNvPr id="415" name="Google Shape;415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1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0"/>
          <p:cNvSpPr txBox="1">
            <a:spLocks noGrp="1"/>
          </p:cNvSpPr>
          <p:nvPr>
            <p:ph type="title"/>
          </p:nvPr>
        </p:nvSpPr>
        <p:spPr>
          <a:xfrm>
            <a:off x="533157" y="531581"/>
            <a:ext cx="819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Public discussions</a:t>
            </a:r>
            <a:endParaRPr sz="40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84" name="Google Shape;484;p90"/>
          <p:cNvSpPr txBox="1">
            <a:spLocks noGrp="1"/>
          </p:cNvSpPr>
          <p:nvPr>
            <p:ph type="body" idx="1"/>
          </p:nvPr>
        </p:nvSpPr>
        <p:spPr>
          <a:xfrm>
            <a:off x="83100" y="1359925"/>
            <a:ext cx="8642700" cy="24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accent2"/>
                </a:solidFill>
              </a:rPr>
              <a:t>Active discussions:</a:t>
            </a:r>
            <a:r>
              <a:rPr lang="en" sz="2400"/>
              <a:t> Providing support for user preferences</a:t>
            </a:r>
            <a:endParaRPr sz="2400">
              <a:solidFill>
                <a:schemeClr val="accen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Accessibility: </a:t>
            </a:r>
            <a:r>
              <a:rPr lang="en" sz="2400"/>
              <a:t>HTML titles and accessibility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Q&amp;A:</a:t>
            </a:r>
            <a:r>
              <a:rPr lang="en" sz="2400"/>
              <a:t> November monthly call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endParaRPr sz="2400"/>
          </a:p>
        </p:txBody>
      </p:sp>
      <p:grpSp>
        <p:nvGrpSpPr>
          <p:cNvPr id="485" name="Google Shape;485;p9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1138" y="1422456"/>
            <a:ext cx="7861725" cy="1732720"/>
            <a:chOff x="639675" y="1422456"/>
            <a:chExt cx="7861725" cy="1732720"/>
          </a:xfrm>
        </p:grpSpPr>
        <p:cxnSp>
          <p:nvCxnSpPr>
            <p:cNvPr id="486" name="Google Shape;486;p90"/>
            <p:cNvCxnSpPr/>
            <p:nvPr/>
          </p:nvCxnSpPr>
          <p:spPr>
            <a:xfrm>
              <a:off x="642600" y="1422456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90"/>
            <p:cNvCxnSpPr/>
            <p:nvPr/>
          </p:nvCxnSpPr>
          <p:spPr>
            <a:xfrm>
              <a:off x="642600" y="2219331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90"/>
            <p:cNvCxnSpPr/>
            <p:nvPr/>
          </p:nvCxnSpPr>
          <p:spPr>
            <a:xfrm>
              <a:off x="639675" y="3155175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90"/>
            <p:cNvCxnSpPr/>
            <p:nvPr/>
          </p:nvCxnSpPr>
          <p:spPr>
            <a:xfrm>
              <a:off x="639675" y="2670345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3" name="Google Shape;483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1"/>
          <p:cNvSpPr txBox="1">
            <a:spLocks noGrp="1"/>
          </p:cNvSpPr>
          <p:nvPr>
            <p:ph type="title"/>
          </p:nvPr>
        </p:nvSpPr>
        <p:spPr>
          <a:xfrm>
            <a:off x="308163" y="531575"/>
            <a:ext cx="864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Component and pattern proposals</a:t>
            </a:r>
            <a:endParaRPr sz="40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96" name="Google Shape;496;p91"/>
          <p:cNvSpPr txBox="1">
            <a:spLocks noGrp="1"/>
          </p:cNvSpPr>
          <p:nvPr>
            <p:ph type="body" idx="1"/>
          </p:nvPr>
        </p:nvSpPr>
        <p:spPr>
          <a:xfrm>
            <a:off x="83100" y="1359925"/>
            <a:ext cx="8642700" cy="241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Tabs component: </a:t>
            </a:r>
            <a:r>
              <a:rPr lang="en" sz="2400">
                <a:solidFill>
                  <a:schemeClr val="accent2"/>
                </a:solidFill>
              </a:rPr>
              <a:t>Will proceed</a:t>
            </a:r>
            <a:endParaRPr sz="2400">
              <a:solidFill>
                <a:schemeClr val="accen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Prefill information pattern: </a:t>
            </a:r>
            <a:r>
              <a:rPr lang="en" sz="2400">
                <a:solidFill>
                  <a:schemeClr val="accent2"/>
                </a:solidFill>
              </a:rPr>
              <a:t>Will proceed</a:t>
            </a:r>
            <a:endParaRPr sz="2400">
              <a:solidFill>
                <a:schemeClr val="accen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Toast component: </a:t>
            </a:r>
            <a:r>
              <a:rPr lang="en" sz="2400">
                <a:solidFill>
                  <a:schemeClr val="accent4"/>
                </a:solidFill>
              </a:rPr>
              <a:t>Will not proceed</a:t>
            </a:r>
            <a:endParaRPr sz="2400">
              <a:solidFill>
                <a:schemeClr val="accent4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endParaRPr sz="2400"/>
          </a:p>
        </p:txBody>
      </p:sp>
      <p:grpSp>
        <p:nvGrpSpPr>
          <p:cNvPr id="497" name="Google Shape;497;p9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1138" y="1422456"/>
            <a:ext cx="7861725" cy="1401845"/>
            <a:chOff x="639675" y="1422456"/>
            <a:chExt cx="7861725" cy="1401845"/>
          </a:xfrm>
        </p:grpSpPr>
        <p:cxnSp>
          <p:nvCxnSpPr>
            <p:cNvPr id="498" name="Google Shape;498;p91"/>
            <p:cNvCxnSpPr/>
            <p:nvPr/>
          </p:nvCxnSpPr>
          <p:spPr>
            <a:xfrm>
              <a:off x="642600" y="1422456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91"/>
            <p:cNvCxnSpPr/>
            <p:nvPr/>
          </p:nvCxnSpPr>
          <p:spPr>
            <a:xfrm>
              <a:off x="642600" y="1858385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91"/>
            <p:cNvCxnSpPr/>
            <p:nvPr/>
          </p:nvCxnSpPr>
          <p:spPr>
            <a:xfrm>
              <a:off x="639675" y="2824300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91"/>
            <p:cNvCxnSpPr/>
            <p:nvPr/>
          </p:nvCxnSpPr>
          <p:spPr>
            <a:xfrm>
              <a:off x="639675" y="2351020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Elements Beta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Interop progress! </a:t>
            </a:r>
            <a:endParaRPr>
              <a:solidFill>
                <a:schemeClr val="accent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507" name="Google Shape;507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3"/>
          <p:cNvSpPr txBox="1">
            <a:spLocks noGrp="1"/>
          </p:cNvSpPr>
          <p:nvPr>
            <p:ph type="title"/>
          </p:nvPr>
        </p:nvSpPr>
        <p:spPr>
          <a:xfrm>
            <a:off x="311700" y="12098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and the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Federal Website Standards</a:t>
            </a:r>
            <a:endParaRPr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</p:txBody>
      </p:sp>
      <p:sp>
        <p:nvSpPr>
          <p:cNvPr id="513" name="Google Shape;513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94"/>
          <p:cNvSpPr txBox="1">
            <a:spLocks noGrp="1"/>
          </p:cNvSpPr>
          <p:nvPr>
            <p:ph type="title"/>
          </p:nvPr>
        </p:nvSpPr>
        <p:spPr>
          <a:xfrm>
            <a:off x="311700" y="1312332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Renata Phillippi</a:t>
            </a: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Public Sans Light"/>
                <a:ea typeface="Public Sans Light"/>
                <a:cs typeface="Public Sans Light"/>
                <a:sym typeface="Public Sans Light"/>
              </a:rPr>
              <a:t>she/her</a:t>
            </a:r>
            <a:endParaRPr sz="3100"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519" name="Google Shape;519;p94"/>
          <p:cNvSpPr txBox="1">
            <a:spLocks noGrp="1"/>
          </p:cNvSpPr>
          <p:nvPr>
            <p:ph type="subTitle" idx="1"/>
          </p:nvPr>
        </p:nvSpPr>
        <p:spPr>
          <a:xfrm>
            <a:off x="3923450" y="1388300"/>
            <a:ext cx="49530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ublic Sans ExtraBold"/>
                <a:ea typeface="Public Sans ExtraBold"/>
                <a:cs typeface="Public Sans ExtraBold"/>
                <a:sym typeface="Public Sans ExtraBold"/>
              </a:rPr>
              <a:t>Program Lead</a:t>
            </a:r>
            <a:br>
              <a:rPr lang="en" sz="2700">
                <a:latin typeface="Public Sans ExtraBold"/>
                <a:ea typeface="Public Sans ExtraBold"/>
                <a:cs typeface="Public Sans ExtraBold"/>
                <a:sym typeface="Public Sans ExtraBold"/>
              </a:rPr>
            </a:br>
            <a:r>
              <a:rPr lang="en"/>
              <a:t>Federal Website Standards</a:t>
            </a:r>
            <a:endParaRPr/>
          </a:p>
        </p:txBody>
      </p:sp>
      <p:sp>
        <p:nvSpPr>
          <p:cNvPr id="520" name="Google Shape;520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5"/>
          <p:cNvSpPr txBox="1">
            <a:spLocks noGrp="1"/>
          </p:cNvSpPr>
          <p:nvPr>
            <p:ph type="ctrTitle"/>
          </p:nvPr>
        </p:nvSpPr>
        <p:spPr>
          <a:xfrm>
            <a:off x="457200" y="1252175"/>
            <a:ext cx="82296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/>
              <a:t>Federal website standards 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526" name="Google Shape;526;p95"/>
          <p:cNvSpPr txBox="1"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15</a:t>
            </a:fld>
            <a:endParaRPr dirty="0">
              <a:solidFill>
                <a:schemeClr val="lt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What we’ll discuss</a:t>
            </a:r>
            <a:endParaRPr dirty="0"/>
          </a:p>
        </p:txBody>
      </p:sp>
      <p:sp>
        <p:nvSpPr>
          <p:cNvPr id="532" name="Google Shape;532;p96"/>
          <p:cNvSpPr txBox="1">
            <a:spLocks noGrp="1"/>
          </p:cNvSpPr>
          <p:nvPr>
            <p:ph type="body" idx="1"/>
          </p:nvPr>
        </p:nvSpPr>
        <p:spPr>
          <a:xfrm>
            <a:off x="457200" y="1188720"/>
            <a:ext cx="8229600" cy="13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Pilot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Standards</a:t>
            </a:r>
            <a:endParaRPr/>
          </a:p>
        </p:txBody>
      </p:sp>
      <p:sp>
        <p:nvSpPr>
          <p:cNvPr id="533" name="Google Shape;533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16</a:t>
            </a:fld>
            <a:endParaRPr>
              <a:solidFill>
                <a:schemeClr val="accent2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7"/>
          <p:cNvSpPr txBox="1">
            <a:spLocks noGrp="1"/>
          </p:cNvSpPr>
          <p:nvPr>
            <p:ph type="ctrTitle"/>
          </p:nvPr>
        </p:nvSpPr>
        <p:spPr>
          <a:xfrm>
            <a:off x="457200" y="1829950"/>
            <a:ext cx="8229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Standards background </a:t>
            </a:r>
            <a:endParaRPr/>
          </a:p>
        </p:txBody>
      </p:sp>
      <p:sp>
        <p:nvSpPr>
          <p:cNvPr id="539" name="Google Shape;539;p97"/>
          <p:cNvSpPr txBox="1"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17</a:t>
            </a:fld>
            <a:endParaRPr>
              <a:solidFill>
                <a:schemeClr val="lt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8"/>
          <p:cNvSpPr txBox="1">
            <a:spLocks noGrp="1"/>
          </p:cNvSpPr>
          <p:nvPr>
            <p:ph type="title"/>
          </p:nvPr>
        </p:nvSpPr>
        <p:spPr>
          <a:xfrm>
            <a:off x="204300" y="1176475"/>
            <a:ext cx="8735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1.75 billion</a:t>
            </a:r>
            <a:endParaRPr/>
          </a:p>
        </p:txBody>
      </p:sp>
      <p:sp>
        <p:nvSpPr>
          <p:cNvPr id="545" name="Google Shape;545;p98"/>
          <p:cNvSpPr txBox="1">
            <a:spLocks noGrp="1"/>
          </p:cNvSpPr>
          <p:nvPr>
            <p:ph type="subTitle" idx="1"/>
          </p:nvPr>
        </p:nvSpPr>
        <p:spPr>
          <a:xfrm>
            <a:off x="1043100" y="2953275"/>
            <a:ext cx="705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web sessions per month</a:t>
            </a:r>
            <a:endParaRPr/>
          </a:p>
        </p:txBody>
      </p:sp>
      <p:sp>
        <p:nvSpPr>
          <p:cNvPr id="547" name="Google Shape;547;p98"/>
          <p:cNvSpPr txBox="1"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18</a:t>
            </a:fld>
            <a:endParaRPr>
              <a:solidFill>
                <a:schemeClr val="accent3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grpSp>
        <p:nvGrpSpPr>
          <p:cNvPr id="548" name="Google Shape;548;p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42925" y="4152671"/>
            <a:ext cx="1458128" cy="443523"/>
            <a:chOff x="3792125" y="4705525"/>
            <a:chExt cx="911900" cy="277375"/>
          </a:xfrm>
        </p:grpSpPr>
        <p:sp>
          <p:nvSpPr>
            <p:cNvPr id="549" name="Google Shape;549;p98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98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98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98"/>
            <p:cNvSpPr/>
            <p:nvPr/>
          </p:nvSpPr>
          <p:spPr>
            <a:xfrm>
              <a:off x="43810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98"/>
            <p:cNvSpPr/>
            <p:nvPr/>
          </p:nvSpPr>
          <p:spPr>
            <a:xfrm>
              <a:off x="45778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98"/>
            <p:cNvSpPr/>
            <p:nvPr/>
          </p:nvSpPr>
          <p:spPr>
            <a:xfrm>
              <a:off x="379212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98"/>
            <p:cNvSpPr/>
            <p:nvPr/>
          </p:nvSpPr>
          <p:spPr>
            <a:xfrm>
              <a:off x="398817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98"/>
            <p:cNvSpPr/>
            <p:nvPr/>
          </p:nvSpPr>
          <p:spPr>
            <a:xfrm>
              <a:off x="4185000" y="4873450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98"/>
            <p:cNvSpPr/>
            <p:nvPr/>
          </p:nvSpPr>
          <p:spPr>
            <a:xfrm>
              <a:off x="43810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98"/>
            <p:cNvSpPr/>
            <p:nvPr/>
          </p:nvSpPr>
          <p:spPr>
            <a:xfrm>
              <a:off x="45778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9"/>
          <p:cNvSpPr txBox="1">
            <a:spLocks noGrp="1"/>
          </p:cNvSpPr>
          <p:nvPr>
            <p:ph type="title"/>
          </p:nvPr>
        </p:nvSpPr>
        <p:spPr>
          <a:xfrm>
            <a:off x="204300" y="1176475"/>
            <a:ext cx="8735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80 million</a:t>
            </a:r>
            <a:endParaRPr/>
          </a:p>
        </p:txBody>
      </p:sp>
      <p:sp>
        <p:nvSpPr>
          <p:cNvPr id="564" name="Google Shape;564;p99"/>
          <p:cNvSpPr txBox="1">
            <a:spLocks noGrp="1"/>
          </p:cNvSpPr>
          <p:nvPr>
            <p:ph type="subTitle" idx="1"/>
          </p:nvPr>
        </p:nvSpPr>
        <p:spPr>
          <a:xfrm>
            <a:off x="1043100" y="2953275"/>
            <a:ext cx="705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hours of interactions with the public</a:t>
            </a:r>
            <a:endParaRPr/>
          </a:p>
        </p:txBody>
      </p:sp>
      <p:sp>
        <p:nvSpPr>
          <p:cNvPr id="566" name="Google Shape;566;p99"/>
          <p:cNvSpPr txBox="1"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19</a:t>
            </a:fld>
            <a:endParaRPr>
              <a:solidFill>
                <a:schemeClr val="accent3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grpSp>
        <p:nvGrpSpPr>
          <p:cNvPr id="567" name="Google Shape;567;p9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42925" y="4152671"/>
            <a:ext cx="1458128" cy="443523"/>
            <a:chOff x="3792125" y="4705525"/>
            <a:chExt cx="911900" cy="277375"/>
          </a:xfrm>
        </p:grpSpPr>
        <p:sp>
          <p:nvSpPr>
            <p:cNvPr id="568" name="Google Shape;568;p99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99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99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99"/>
            <p:cNvSpPr/>
            <p:nvPr/>
          </p:nvSpPr>
          <p:spPr>
            <a:xfrm>
              <a:off x="43810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99"/>
            <p:cNvSpPr/>
            <p:nvPr/>
          </p:nvSpPr>
          <p:spPr>
            <a:xfrm>
              <a:off x="45778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99"/>
            <p:cNvSpPr/>
            <p:nvPr/>
          </p:nvSpPr>
          <p:spPr>
            <a:xfrm>
              <a:off x="379212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99"/>
            <p:cNvSpPr/>
            <p:nvPr/>
          </p:nvSpPr>
          <p:spPr>
            <a:xfrm>
              <a:off x="398817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99"/>
            <p:cNvSpPr/>
            <p:nvPr/>
          </p:nvSpPr>
          <p:spPr>
            <a:xfrm>
              <a:off x="4185000" y="4873450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99"/>
            <p:cNvSpPr/>
            <p:nvPr/>
          </p:nvSpPr>
          <p:spPr>
            <a:xfrm>
              <a:off x="43810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99"/>
            <p:cNvSpPr/>
            <p:nvPr/>
          </p:nvSpPr>
          <p:spPr>
            <a:xfrm>
              <a:off x="45778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2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Hi!</a:t>
            </a:r>
            <a:endParaRPr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422" name="Google Shape;422;p82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being here!</a:t>
            </a:r>
            <a:endParaRPr/>
          </a:p>
        </p:txBody>
      </p:sp>
      <p:pic>
        <p:nvPicPr>
          <p:cNvPr id="423" name="Google Shape;423;p82" descr="Dan Williams avatar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98200" y="3464650"/>
            <a:ext cx="1347600" cy="1678800"/>
          </a:xfrm>
          <a:prstGeom prst="rect">
            <a:avLst/>
          </a:prstGeom>
        </p:spPr>
      </p:pic>
      <p:sp>
        <p:nvSpPr>
          <p:cNvPr id="424" name="Google Shape;424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0"/>
          <p:cNvSpPr txBox="1">
            <a:spLocks noGrp="1"/>
          </p:cNvSpPr>
          <p:nvPr>
            <p:ph type="title"/>
          </p:nvPr>
        </p:nvSpPr>
        <p:spPr>
          <a:xfrm>
            <a:off x="204300" y="1176475"/>
            <a:ext cx="8735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57%</a:t>
            </a:r>
            <a:endParaRPr/>
          </a:p>
        </p:txBody>
      </p:sp>
      <p:sp>
        <p:nvSpPr>
          <p:cNvPr id="583" name="Google Shape;583;p100"/>
          <p:cNvSpPr txBox="1">
            <a:spLocks noGrp="1"/>
          </p:cNvSpPr>
          <p:nvPr>
            <p:ph type="subTitle" idx="1"/>
          </p:nvPr>
        </p:nvSpPr>
        <p:spPr>
          <a:xfrm>
            <a:off x="1043100" y="2953275"/>
            <a:ext cx="705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traffic from mobile</a:t>
            </a:r>
            <a:endParaRPr/>
          </a:p>
        </p:txBody>
      </p:sp>
      <p:sp>
        <p:nvSpPr>
          <p:cNvPr id="585" name="Google Shape;585;p100"/>
          <p:cNvSpPr txBox="1"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20</a:t>
            </a:fld>
            <a:endParaRPr>
              <a:solidFill>
                <a:schemeClr val="accent3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grpSp>
        <p:nvGrpSpPr>
          <p:cNvPr id="586" name="Google Shape;586;p10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42925" y="4152671"/>
            <a:ext cx="1458128" cy="443523"/>
            <a:chOff x="3792125" y="4705525"/>
            <a:chExt cx="911900" cy="277375"/>
          </a:xfrm>
        </p:grpSpPr>
        <p:sp>
          <p:nvSpPr>
            <p:cNvPr id="587" name="Google Shape;587;p100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00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00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00"/>
            <p:cNvSpPr/>
            <p:nvPr/>
          </p:nvSpPr>
          <p:spPr>
            <a:xfrm>
              <a:off x="43810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00"/>
            <p:cNvSpPr/>
            <p:nvPr/>
          </p:nvSpPr>
          <p:spPr>
            <a:xfrm>
              <a:off x="45778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00"/>
            <p:cNvSpPr/>
            <p:nvPr/>
          </p:nvSpPr>
          <p:spPr>
            <a:xfrm>
              <a:off x="379212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00"/>
            <p:cNvSpPr/>
            <p:nvPr/>
          </p:nvSpPr>
          <p:spPr>
            <a:xfrm>
              <a:off x="398817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00"/>
            <p:cNvSpPr/>
            <p:nvPr/>
          </p:nvSpPr>
          <p:spPr>
            <a:xfrm>
              <a:off x="4185000" y="4873450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00"/>
            <p:cNvSpPr/>
            <p:nvPr/>
          </p:nvSpPr>
          <p:spPr>
            <a:xfrm>
              <a:off x="43810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00"/>
            <p:cNvSpPr/>
            <p:nvPr/>
          </p:nvSpPr>
          <p:spPr>
            <a:xfrm>
              <a:off x="45778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1"/>
          <p:cNvSpPr txBox="1">
            <a:spLocks noGrp="1"/>
          </p:cNvSpPr>
          <p:nvPr>
            <p:ph type="title"/>
          </p:nvPr>
        </p:nvSpPr>
        <p:spPr>
          <a:xfrm>
            <a:off x="204300" y="1176475"/>
            <a:ext cx="8735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60%</a:t>
            </a:r>
            <a:endParaRPr/>
          </a:p>
        </p:txBody>
      </p:sp>
      <p:sp>
        <p:nvSpPr>
          <p:cNvPr id="602" name="Google Shape;602;p101"/>
          <p:cNvSpPr txBox="1">
            <a:spLocks noGrp="1"/>
          </p:cNvSpPr>
          <p:nvPr>
            <p:ph type="subTitle" idx="1"/>
          </p:nvPr>
        </p:nvSpPr>
        <p:spPr>
          <a:xfrm>
            <a:off x="1043100" y="2953275"/>
            <a:ext cx="705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of federal websites are not accessible to all people</a:t>
            </a:r>
            <a:endParaRPr baseline="30000"/>
          </a:p>
        </p:txBody>
      </p:sp>
      <p:sp>
        <p:nvSpPr>
          <p:cNvPr id="604" name="Google Shape;604;p101"/>
          <p:cNvSpPr txBox="1"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21</a:t>
            </a:fld>
            <a:endParaRPr>
              <a:solidFill>
                <a:schemeClr val="accent3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grpSp>
        <p:nvGrpSpPr>
          <p:cNvPr id="605" name="Google Shape;605;p1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42925" y="4152671"/>
            <a:ext cx="1458128" cy="443523"/>
            <a:chOff x="3792125" y="4705525"/>
            <a:chExt cx="911900" cy="277375"/>
          </a:xfrm>
        </p:grpSpPr>
        <p:sp>
          <p:nvSpPr>
            <p:cNvPr id="606" name="Google Shape;606;p101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01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01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01"/>
            <p:cNvSpPr/>
            <p:nvPr/>
          </p:nvSpPr>
          <p:spPr>
            <a:xfrm>
              <a:off x="43810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01"/>
            <p:cNvSpPr/>
            <p:nvPr/>
          </p:nvSpPr>
          <p:spPr>
            <a:xfrm>
              <a:off x="45778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01"/>
            <p:cNvSpPr/>
            <p:nvPr/>
          </p:nvSpPr>
          <p:spPr>
            <a:xfrm>
              <a:off x="379212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01"/>
            <p:cNvSpPr/>
            <p:nvPr/>
          </p:nvSpPr>
          <p:spPr>
            <a:xfrm>
              <a:off x="398817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01"/>
            <p:cNvSpPr/>
            <p:nvPr/>
          </p:nvSpPr>
          <p:spPr>
            <a:xfrm>
              <a:off x="4185000" y="4873450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01"/>
            <p:cNvSpPr/>
            <p:nvPr/>
          </p:nvSpPr>
          <p:spPr>
            <a:xfrm>
              <a:off x="43810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01"/>
            <p:cNvSpPr/>
            <p:nvPr/>
          </p:nvSpPr>
          <p:spPr>
            <a:xfrm>
              <a:off x="45778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2"/>
          <p:cNvSpPr txBox="1">
            <a:spLocks noGrp="1"/>
          </p:cNvSpPr>
          <p:nvPr>
            <p:ph type="title"/>
          </p:nvPr>
        </p:nvSpPr>
        <p:spPr>
          <a:xfrm>
            <a:off x="204300" y="1176475"/>
            <a:ext cx="8735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45%</a:t>
            </a:r>
            <a:endParaRPr/>
          </a:p>
        </p:txBody>
      </p:sp>
      <p:sp>
        <p:nvSpPr>
          <p:cNvPr id="621" name="Google Shape;621;p102"/>
          <p:cNvSpPr txBox="1">
            <a:spLocks noGrp="1"/>
          </p:cNvSpPr>
          <p:nvPr>
            <p:ph type="subTitle" idx="1"/>
          </p:nvPr>
        </p:nvSpPr>
        <p:spPr>
          <a:xfrm>
            <a:off x="1043100" y="2953275"/>
            <a:ext cx="705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of federal websites are not mobile friendly</a:t>
            </a:r>
            <a:endParaRPr baseline="30000"/>
          </a:p>
        </p:txBody>
      </p:sp>
      <p:sp>
        <p:nvSpPr>
          <p:cNvPr id="623" name="Google Shape;623;p102"/>
          <p:cNvSpPr txBox="1"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22</a:t>
            </a:fld>
            <a:endParaRPr>
              <a:solidFill>
                <a:schemeClr val="accent3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grpSp>
        <p:nvGrpSpPr>
          <p:cNvPr id="624" name="Google Shape;624;p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42925" y="4152671"/>
            <a:ext cx="1458128" cy="443523"/>
            <a:chOff x="3792125" y="4705525"/>
            <a:chExt cx="911900" cy="277375"/>
          </a:xfrm>
        </p:grpSpPr>
        <p:sp>
          <p:nvSpPr>
            <p:cNvPr id="625" name="Google Shape;625;p102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02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02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02"/>
            <p:cNvSpPr/>
            <p:nvPr/>
          </p:nvSpPr>
          <p:spPr>
            <a:xfrm>
              <a:off x="43810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02"/>
            <p:cNvSpPr/>
            <p:nvPr/>
          </p:nvSpPr>
          <p:spPr>
            <a:xfrm>
              <a:off x="45778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02"/>
            <p:cNvSpPr/>
            <p:nvPr/>
          </p:nvSpPr>
          <p:spPr>
            <a:xfrm>
              <a:off x="379212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02"/>
            <p:cNvSpPr/>
            <p:nvPr/>
          </p:nvSpPr>
          <p:spPr>
            <a:xfrm>
              <a:off x="398817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02"/>
            <p:cNvSpPr/>
            <p:nvPr/>
          </p:nvSpPr>
          <p:spPr>
            <a:xfrm>
              <a:off x="4185000" y="4873450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02"/>
            <p:cNvSpPr/>
            <p:nvPr/>
          </p:nvSpPr>
          <p:spPr>
            <a:xfrm>
              <a:off x="43810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02"/>
            <p:cNvSpPr/>
            <p:nvPr/>
          </p:nvSpPr>
          <p:spPr>
            <a:xfrm>
              <a:off x="45778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03"/>
          <p:cNvSpPr txBox="1">
            <a:spLocks noGrp="1"/>
          </p:cNvSpPr>
          <p:nvPr>
            <p:ph type="title"/>
          </p:nvPr>
        </p:nvSpPr>
        <p:spPr>
          <a:xfrm>
            <a:off x="204300" y="1176475"/>
            <a:ext cx="8735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2%</a:t>
            </a:r>
            <a:endParaRPr/>
          </a:p>
        </p:txBody>
      </p:sp>
      <p:sp>
        <p:nvSpPr>
          <p:cNvPr id="640" name="Google Shape;640;p103"/>
          <p:cNvSpPr txBox="1">
            <a:spLocks noGrp="1"/>
          </p:cNvSpPr>
          <p:nvPr>
            <p:ph type="subTitle" idx="1"/>
          </p:nvPr>
        </p:nvSpPr>
        <p:spPr>
          <a:xfrm>
            <a:off x="1043100" y="2953275"/>
            <a:ext cx="705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of federal government forms have been digitized for the web</a:t>
            </a:r>
            <a:endParaRPr baseline="30000"/>
          </a:p>
        </p:txBody>
      </p:sp>
      <p:grpSp>
        <p:nvGrpSpPr>
          <p:cNvPr id="641" name="Google Shape;641;p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42925" y="4152671"/>
            <a:ext cx="1458128" cy="443523"/>
            <a:chOff x="3792125" y="4705525"/>
            <a:chExt cx="911900" cy="277375"/>
          </a:xfrm>
        </p:grpSpPr>
        <p:sp>
          <p:nvSpPr>
            <p:cNvPr id="642" name="Google Shape;642;p103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03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03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03"/>
            <p:cNvSpPr/>
            <p:nvPr/>
          </p:nvSpPr>
          <p:spPr>
            <a:xfrm>
              <a:off x="43810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03"/>
            <p:cNvSpPr/>
            <p:nvPr/>
          </p:nvSpPr>
          <p:spPr>
            <a:xfrm>
              <a:off x="45778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03"/>
            <p:cNvSpPr/>
            <p:nvPr/>
          </p:nvSpPr>
          <p:spPr>
            <a:xfrm>
              <a:off x="379212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03"/>
            <p:cNvSpPr/>
            <p:nvPr/>
          </p:nvSpPr>
          <p:spPr>
            <a:xfrm>
              <a:off x="398817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03"/>
            <p:cNvSpPr/>
            <p:nvPr/>
          </p:nvSpPr>
          <p:spPr>
            <a:xfrm>
              <a:off x="4185000" y="4873450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03"/>
            <p:cNvSpPr/>
            <p:nvPr/>
          </p:nvSpPr>
          <p:spPr>
            <a:xfrm>
              <a:off x="43810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03"/>
            <p:cNvSpPr/>
            <p:nvPr/>
          </p:nvSpPr>
          <p:spPr>
            <a:xfrm>
              <a:off x="45778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195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3" name="Google Shape;653;p103"/>
          <p:cNvSpPr txBox="1"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23</a:t>
            </a:fld>
            <a:endParaRPr>
              <a:solidFill>
                <a:schemeClr val="accent3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0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Enter 21st Century IDEA </a:t>
            </a:r>
            <a:r>
              <a:rPr lang="en" sz="1400" dirty="0"/>
              <a:t>(1 of 2)</a:t>
            </a:r>
            <a:endParaRPr sz="1400" dirty="0"/>
          </a:p>
        </p:txBody>
      </p:sp>
      <p:sp>
        <p:nvSpPr>
          <p:cNvPr id="659" name="Google Shape;659;p104"/>
          <p:cNvSpPr txBox="1">
            <a:spLocks noGrp="1"/>
          </p:cNvSpPr>
          <p:nvPr>
            <p:ph type="body" idx="1"/>
          </p:nvPr>
        </p:nvSpPr>
        <p:spPr>
          <a:xfrm>
            <a:off x="457200" y="1188720"/>
            <a:ext cx="8229600" cy="3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it? </a:t>
            </a:r>
            <a:r>
              <a:rPr lang="en"/>
              <a:t>It’s a law passed in 2018 that requires that all executive branches of government: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Modernize their public facing websites and digital services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Digitize services and forms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Accelerate use of e-signatures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Improve customer experience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Standardize and transition to centralized shared services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24</a:t>
            </a:fld>
            <a:endParaRPr>
              <a:solidFill>
                <a:schemeClr val="accent3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0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Enter 21st Century IDEA </a:t>
            </a:r>
            <a:r>
              <a:rPr lang="en" sz="1400" dirty="0"/>
              <a:t>(2 of 2)</a:t>
            </a:r>
            <a:endParaRPr sz="1400" dirty="0"/>
          </a:p>
        </p:txBody>
      </p:sp>
      <p:sp>
        <p:nvSpPr>
          <p:cNvPr id="666" name="Google Shape;666;p105"/>
          <p:cNvSpPr txBox="1">
            <a:spLocks noGrp="1"/>
          </p:cNvSpPr>
          <p:nvPr>
            <p:ph type="body" idx="1"/>
          </p:nvPr>
        </p:nvSpPr>
        <p:spPr>
          <a:xfrm>
            <a:off x="457200" y="1188720"/>
            <a:ext cx="8229600" cy="30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What does that mean?</a:t>
            </a:r>
            <a:endParaRPr dirty="0"/>
          </a:p>
          <a:p>
            <a:pPr marL="457200" lvl="0" indent="-314325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1B1B1B"/>
              </a:buClr>
              <a:buSzPts val="1350"/>
              <a:buFont typeface="Public Sans"/>
              <a:buChar char="●"/>
            </a:pPr>
            <a:r>
              <a:rPr lang="en" sz="1350" dirty="0">
                <a:solidFill>
                  <a:srgbClr val="1B1B1B"/>
                </a:solidFill>
                <a:highlight>
                  <a:srgbClr val="FFFFFF"/>
                </a:highlight>
                <a:latin typeface="Public Sans"/>
                <a:ea typeface="Public Sans"/>
                <a:cs typeface="Public Sans"/>
                <a:sym typeface="Public Sans"/>
              </a:rPr>
              <a:t>Accessible to people of diverse abilities</a:t>
            </a: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350"/>
              <a:buFont typeface="Public Sans"/>
              <a:buChar char="●"/>
            </a:pPr>
            <a:r>
              <a:rPr lang="en" sz="1350" dirty="0">
                <a:solidFill>
                  <a:srgbClr val="1B1B1B"/>
                </a:solidFill>
                <a:highlight>
                  <a:srgbClr val="FFFFFF"/>
                </a:highlight>
                <a:latin typeface="Public Sans"/>
                <a:ea typeface="Public Sans"/>
                <a:cs typeface="Public Sans"/>
                <a:sym typeface="Public Sans"/>
              </a:rPr>
              <a:t>Consistent visual design and agency brand identity</a:t>
            </a: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350"/>
              <a:buFont typeface="Public Sans"/>
              <a:buChar char="●"/>
            </a:pPr>
            <a:r>
              <a:rPr lang="en" sz="1350" dirty="0">
                <a:solidFill>
                  <a:srgbClr val="1B1B1B"/>
                </a:solidFill>
                <a:highlight>
                  <a:srgbClr val="FFFFFF"/>
                </a:highlight>
                <a:latin typeface="Public Sans"/>
                <a:ea typeface="Public Sans"/>
                <a:cs typeface="Public Sans"/>
                <a:sym typeface="Public Sans"/>
              </a:rPr>
              <a:t>Content that is authoritative and easy to understand</a:t>
            </a: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350"/>
              <a:buFont typeface="Public Sans"/>
              <a:buChar char="●"/>
            </a:pPr>
            <a:r>
              <a:rPr lang="en" sz="1350" dirty="0">
                <a:solidFill>
                  <a:srgbClr val="1B1B1B"/>
                </a:solidFill>
                <a:highlight>
                  <a:srgbClr val="FFFFFF"/>
                </a:highlight>
                <a:latin typeface="Public Sans"/>
                <a:ea typeface="Public Sans"/>
                <a:cs typeface="Public Sans"/>
                <a:sym typeface="Public Sans"/>
              </a:rPr>
              <a:t>Information and services that are discoverable and optimized for search</a:t>
            </a: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350"/>
              <a:buFont typeface="Public Sans"/>
              <a:buChar char="●"/>
            </a:pPr>
            <a:r>
              <a:rPr lang="en" sz="1350" dirty="0">
                <a:solidFill>
                  <a:srgbClr val="1B1B1B"/>
                </a:solidFill>
                <a:highlight>
                  <a:srgbClr val="FFFFFF"/>
                </a:highlight>
                <a:latin typeface="Public Sans"/>
                <a:ea typeface="Public Sans"/>
                <a:cs typeface="Public Sans"/>
                <a:sym typeface="Public Sans"/>
              </a:rPr>
              <a:t>Secure by design, secure by default</a:t>
            </a: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350"/>
              <a:buFont typeface="Public Sans"/>
              <a:buChar char="●"/>
            </a:pPr>
            <a:r>
              <a:rPr lang="en" sz="1350" dirty="0">
                <a:solidFill>
                  <a:srgbClr val="1B1B1B"/>
                </a:solidFill>
                <a:highlight>
                  <a:srgbClr val="FFFFFF"/>
                </a:highlight>
                <a:latin typeface="Public Sans"/>
                <a:ea typeface="Public Sans"/>
                <a:cs typeface="Public Sans"/>
                <a:sym typeface="Public Sans"/>
              </a:rPr>
              <a:t>User-centered and data-driven design</a:t>
            </a: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350"/>
              <a:buFont typeface="Public Sans"/>
              <a:buChar char="●"/>
            </a:pPr>
            <a:r>
              <a:rPr lang="en" sz="1350" dirty="0">
                <a:solidFill>
                  <a:srgbClr val="1B1B1B"/>
                </a:solidFill>
                <a:highlight>
                  <a:srgbClr val="FFFFFF"/>
                </a:highlight>
                <a:latin typeface="Public Sans"/>
                <a:ea typeface="Public Sans"/>
                <a:cs typeface="Public Sans"/>
                <a:sym typeface="Public Sans"/>
              </a:rPr>
              <a:t>Customized and dynamic user experiences</a:t>
            </a:r>
            <a:endParaRPr sz="1350" dirty="0">
              <a:solidFill>
                <a:srgbClr val="1B1B1B"/>
              </a:solidFill>
              <a:highlight>
                <a:srgbClr val="FFFFFF"/>
              </a:highlight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350"/>
              <a:buFont typeface="Public Sans"/>
              <a:buChar char="●"/>
            </a:pPr>
            <a:r>
              <a:rPr lang="en" sz="1350" dirty="0">
                <a:solidFill>
                  <a:srgbClr val="1B1B1B"/>
                </a:solidFill>
                <a:highlight>
                  <a:srgbClr val="FFFFFF"/>
                </a:highlight>
                <a:latin typeface="Public Sans"/>
                <a:ea typeface="Public Sans"/>
                <a:cs typeface="Public Sans"/>
                <a:sym typeface="Public Sans"/>
              </a:rPr>
              <a:t>Mobile-first design that scales across varying device sizes</a:t>
            </a:r>
            <a:endParaRPr sz="1500" dirty="0"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67" name="Google Shape;667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25</a:t>
            </a:fld>
            <a:endParaRPr>
              <a:solidFill>
                <a:schemeClr val="accent3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06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229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Building on the law with policy guidance</a:t>
            </a:r>
            <a:endParaRPr/>
          </a:p>
        </p:txBody>
      </p:sp>
      <p:pic>
        <p:nvPicPr>
          <p:cNvPr id="673" name="Google Shape;673;p106" descr="The first page of the 21st Century Integrated Digital Experience Act"/>
          <p:cNvPicPr preferRelativeResize="0"/>
          <p:nvPr/>
        </p:nvPicPr>
        <p:blipFill rotWithShape="1">
          <a:blip r:embed="rId3">
            <a:alphaModFix/>
          </a:blip>
          <a:srcRect l="6545" r="7098"/>
          <a:stretch/>
        </p:blipFill>
        <p:spPr>
          <a:xfrm>
            <a:off x="465230" y="1658950"/>
            <a:ext cx="1708400" cy="2472876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74" name="Google Shape;674;p106"/>
          <p:cNvSpPr txBox="1"/>
          <p:nvPr/>
        </p:nvSpPr>
        <p:spPr>
          <a:xfrm>
            <a:off x="2267900" y="1658975"/>
            <a:ext cx="1833000" cy="2472900"/>
          </a:xfrm>
          <a:prstGeom prst="rect">
            <a:avLst/>
          </a:prstGeom>
          <a:solidFill>
            <a:srgbClr val="EFF3FB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8000" tIns="128000" rIns="128000" bIns="12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b="1">
                <a:solidFill>
                  <a:srgbClr val="1958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LAW</a:t>
            </a:r>
            <a:endParaRPr b="1" i="0" u="none" strike="noStrike" cap="none">
              <a:solidFill>
                <a:srgbClr val="1958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2000" b="1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 sz="2000" b="1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1st</a:t>
            </a:r>
            <a:r>
              <a:rPr lang="en" sz="2000" b="1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Century </a:t>
            </a:r>
            <a:r>
              <a:rPr lang="en" sz="2000" b="1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Integrated Digital Experience Act</a:t>
            </a:r>
            <a:r>
              <a:rPr lang="en" sz="20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lang="en" sz="20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000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(2018)</a:t>
            </a:r>
            <a:endParaRPr sz="2000" i="0" u="none" strike="noStrike" cap="none"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5" name="Google Shape;675;p106" descr="Arrow"/>
          <p:cNvSpPr/>
          <p:nvPr/>
        </p:nvSpPr>
        <p:spPr>
          <a:xfrm>
            <a:off x="4337455" y="2724138"/>
            <a:ext cx="410100" cy="342900"/>
          </a:xfrm>
          <a:prstGeom prst="rightArrow">
            <a:avLst>
              <a:gd name="adj1" fmla="val 50000"/>
              <a:gd name="adj2" fmla="val 52340"/>
            </a:avLst>
          </a:prstGeom>
          <a:solidFill>
            <a:srgbClr val="1958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6" name="Google Shape;676;p106" descr="The first page of M-23-22"/>
          <p:cNvPicPr preferRelativeResize="0"/>
          <p:nvPr/>
        </p:nvPicPr>
        <p:blipFill rotWithShape="1">
          <a:blip r:embed="rId4">
            <a:alphaModFix/>
          </a:blip>
          <a:srcRect l="3558" r="6123"/>
          <a:stretch/>
        </p:blipFill>
        <p:spPr>
          <a:xfrm>
            <a:off x="4954317" y="1658950"/>
            <a:ext cx="1786799" cy="2472876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77" name="Google Shape;677;p106"/>
          <p:cNvSpPr txBox="1"/>
          <p:nvPr/>
        </p:nvSpPr>
        <p:spPr>
          <a:xfrm>
            <a:off x="6842214" y="1628050"/>
            <a:ext cx="1833000" cy="2503800"/>
          </a:xfrm>
          <a:prstGeom prst="rect">
            <a:avLst/>
          </a:prstGeom>
          <a:solidFill>
            <a:srgbClr val="EFF3FB"/>
          </a:solidFill>
          <a:ln>
            <a:noFill/>
          </a:ln>
        </p:spPr>
        <p:txBody>
          <a:bodyPr spcFirstLastPara="1" wrap="square" lIns="128000" tIns="128000" rIns="128000" bIns="12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rgbClr val="1958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POLICY </a:t>
            </a:r>
            <a:br>
              <a:rPr lang="en" sz="1300" b="1">
                <a:solidFill>
                  <a:srgbClr val="1958C6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300" b="1">
                <a:solidFill>
                  <a:srgbClr val="1958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GUIDANCE</a:t>
            </a:r>
            <a:endParaRPr sz="1300" b="1" i="0" u="none" strike="noStrike" cap="none">
              <a:solidFill>
                <a:srgbClr val="1958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M-23-22</a:t>
            </a:r>
            <a:endParaRPr sz="1300" b="1" i="0" u="none" strike="noStrike" cap="none"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2000" b="1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Delivering a Digital-First Public Experience</a:t>
            </a:r>
            <a:endParaRPr sz="2000" b="1" i="0" u="none" strike="noStrike" cap="none"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2000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(2023)</a:t>
            </a:r>
            <a:endParaRPr sz="2000" i="0" u="none" strike="noStrike" cap="none"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8" name="Google Shape;678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26</a:t>
            </a:fld>
            <a:endParaRPr>
              <a:solidFill>
                <a:schemeClr val="accent3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7"/>
          <p:cNvSpPr txBox="1">
            <a:spLocks noGrp="1"/>
          </p:cNvSpPr>
          <p:nvPr>
            <p:ph type="ctrTitle"/>
          </p:nvPr>
        </p:nvSpPr>
        <p:spPr>
          <a:xfrm>
            <a:off x="457200" y="2077950"/>
            <a:ext cx="8229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The pilot</a:t>
            </a:r>
            <a:endParaRPr/>
          </a:p>
        </p:txBody>
      </p:sp>
      <p:sp>
        <p:nvSpPr>
          <p:cNvPr id="684" name="Google Shape;684;p107"/>
          <p:cNvSpPr txBox="1"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27</a:t>
            </a:fld>
            <a:endParaRPr>
              <a:solidFill>
                <a:schemeClr val="lt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08"/>
          <p:cNvSpPr txBox="1">
            <a:spLocks noGrp="1"/>
          </p:cNvSpPr>
          <p:nvPr>
            <p:ph type="title"/>
          </p:nvPr>
        </p:nvSpPr>
        <p:spPr>
          <a:xfrm>
            <a:off x="457200" y="1264350"/>
            <a:ext cx="63339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800" b="0">
                <a:solidFill>
                  <a:srgbClr val="001B4A"/>
                </a:solidFill>
              </a:rPr>
              <a:t>Propose an initial set of evidence-based, auditable standards that will help agencies meet the public’s expectations for digital experiences</a:t>
            </a:r>
            <a:endParaRPr sz="1800"/>
          </a:p>
        </p:txBody>
      </p:sp>
      <p:sp>
        <p:nvSpPr>
          <p:cNvPr id="690" name="Google Shape;690;p108"/>
          <p:cNvSpPr txBox="1">
            <a:spLocks noGrp="1"/>
          </p:cNvSpPr>
          <p:nvPr>
            <p:ph type="body" idx="1"/>
          </p:nvPr>
        </p:nvSpPr>
        <p:spPr>
          <a:xfrm>
            <a:off x="419550" y="353345"/>
            <a:ext cx="8229600" cy="615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Goal of the pilot</a:t>
            </a:r>
            <a:endParaRPr sz="2800" b="1"/>
          </a:p>
        </p:txBody>
      </p:sp>
      <p:sp>
        <p:nvSpPr>
          <p:cNvPr id="691" name="Google Shape;691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28</a:t>
            </a:fld>
            <a:endParaRPr>
              <a:solidFill>
                <a:schemeClr val="accent3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0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How are we doing that?</a:t>
            </a:r>
            <a:endParaRPr/>
          </a:p>
        </p:txBody>
      </p:sp>
      <p:sp>
        <p:nvSpPr>
          <p:cNvPr id="697" name="Google Shape;697;p109"/>
          <p:cNvSpPr txBox="1">
            <a:spLocks noGrp="1"/>
          </p:cNvSpPr>
          <p:nvPr>
            <p:ph type="body" idx="1"/>
          </p:nvPr>
        </p:nvSpPr>
        <p:spPr>
          <a:xfrm>
            <a:off x="457200" y="942149"/>
            <a:ext cx="7296000" cy="3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1B4A"/>
              </a:buClr>
              <a:buSzPts val="1800"/>
              <a:buChar char="●"/>
            </a:pPr>
            <a:r>
              <a:rPr lang="en" dirty="0">
                <a:solidFill>
                  <a:srgbClr val="001B4A"/>
                </a:solidFill>
              </a:rPr>
              <a:t>Started with a list of about 30 potential standards</a:t>
            </a:r>
            <a:endParaRPr dirty="0">
              <a:solidFill>
                <a:srgbClr val="001B4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1B4A"/>
              </a:buClr>
              <a:buSzPts val="1800"/>
              <a:buChar char="●"/>
            </a:pPr>
            <a:r>
              <a:rPr lang="en" dirty="0">
                <a:solidFill>
                  <a:srgbClr val="001B4A"/>
                </a:solidFill>
              </a:rPr>
              <a:t>Used RICE (Reach, Impact, Confidence, and Effort) scoring to get the list to 8 standards</a:t>
            </a:r>
            <a:endParaRPr dirty="0">
              <a:solidFill>
                <a:srgbClr val="001B4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1B4A"/>
              </a:buClr>
              <a:buSzPts val="1800"/>
              <a:buChar char="●"/>
            </a:pPr>
            <a:r>
              <a:rPr lang="en" dirty="0">
                <a:solidFill>
                  <a:srgbClr val="001B4A"/>
                </a:solidFill>
              </a:rPr>
              <a:t>Asked for agency partners (mix of agency and Digital Council — VA, USAID, SSA, State, Air Force, CMS, DHS, </a:t>
            </a:r>
            <a:r>
              <a:rPr lang="en" dirty="0" err="1">
                <a:solidFill>
                  <a:srgbClr val="001B4A"/>
                </a:solidFill>
              </a:rPr>
              <a:t>Cloud.gov</a:t>
            </a:r>
            <a:r>
              <a:rPr lang="en" dirty="0">
                <a:solidFill>
                  <a:srgbClr val="001B4A"/>
                </a:solidFill>
              </a:rPr>
              <a:t> Pages)</a:t>
            </a:r>
            <a:endParaRPr dirty="0">
              <a:solidFill>
                <a:srgbClr val="001B4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1B4A"/>
              </a:buClr>
              <a:buSzPts val="1800"/>
              <a:buChar char="●"/>
            </a:pPr>
            <a:r>
              <a:rPr lang="en" dirty="0">
                <a:solidFill>
                  <a:srgbClr val="001B4A"/>
                </a:solidFill>
              </a:rPr>
              <a:t>User research with the public and with agencies</a:t>
            </a:r>
            <a:endParaRPr dirty="0">
              <a:solidFill>
                <a:srgbClr val="001B4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1B4A"/>
              </a:buClr>
              <a:buSzPts val="1800"/>
              <a:buChar char="●"/>
            </a:pPr>
            <a:r>
              <a:rPr lang="en" dirty="0">
                <a:solidFill>
                  <a:srgbClr val="001B4A"/>
                </a:solidFill>
              </a:rPr>
              <a:t>Desk research about industry best practices</a:t>
            </a:r>
            <a:endParaRPr dirty="0">
              <a:solidFill>
                <a:srgbClr val="001B4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1B4A"/>
              </a:buClr>
              <a:buSzPts val="1800"/>
              <a:buChar char="●"/>
            </a:pPr>
            <a:r>
              <a:rPr lang="en" dirty="0">
                <a:solidFill>
                  <a:srgbClr val="001B4A"/>
                </a:solidFill>
              </a:rPr>
              <a:t>Build prototypes, test for content and feedback, iterate</a:t>
            </a:r>
            <a:endParaRPr dirty="0">
              <a:solidFill>
                <a:srgbClr val="001B4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1B4A"/>
              </a:buClr>
              <a:buSzPts val="1800"/>
              <a:buChar char="●"/>
            </a:pPr>
            <a:r>
              <a:rPr lang="en" dirty="0">
                <a:solidFill>
                  <a:srgbClr val="001B4A"/>
                </a:solidFill>
              </a:rPr>
              <a:t>Propose a new standards program</a:t>
            </a:r>
            <a:endParaRPr dirty="0">
              <a:solidFill>
                <a:srgbClr val="001B4A"/>
              </a:solidFill>
            </a:endParaRPr>
          </a:p>
        </p:txBody>
      </p:sp>
      <p:sp>
        <p:nvSpPr>
          <p:cNvPr id="698" name="Google Shape;698;p10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29</a:t>
            </a:fld>
            <a:endParaRPr>
              <a:solidFill>
                <a:schemeClr val="accent3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3"/>
          <p:cNvSpPr txBox="1">
            <a:spLocks noGrp="1"/>
          </p:cNvSpPr>
          <p:nvPr>
            <p:ph type="title"/>
          </p:nvPr>
        </p:nvSpPr>
        <p:spPr>
          <a:xfrm>
            <a:off x="311700" y="10445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0" name="Google Shape;430;p83"/>
          <p:cNvSpPr txBox="1">
            <a:spLocks noGrp="1"/>
          </p:cNvSpPr>
          <p:nvPr>
            <p:ph type="body" idx="1"/>
          </p:nvPr>
        </p:nvSpPr>
        <p:spPr>
          <a:xfrm>
            <a:off x="668400" y="164802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updates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83"/>
          <p:cNvSpPr txBox="1">
            <a:spLocks noGrp="1"/>
          </p:cNvSpPr>
          <p:nvPr>
            <p:ph type="body" idx="2"/>
          </p:nvPr>
        </p:nvSpPr>
        <p:spPr>
          <a:xfrm>
            <a:off x="668400" y="217331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USWDS &amp; FWS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83"/>
          <p:cNvSpPr txBox="1">
            <a:spLocks noGrp="1"/>
          </p:cNvSpPr>
          <p:nvPr>
            <p:ph type="body" idx="3"/>
          </p:nvPr>
        </p:nvSpPr>
        <p:spPr>
          <a:xfrm>
            <a:off x="668400" y="2693601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3" name="Google Shape;433;p83" descr="Dan Williams avatar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35100" y="4303925"/>
            <a:ext cx="673800" cy="839400"/>
          </a:xfrm>
          <a:prstGeom prst="rect">
            <a:avLst/>
          </a:prstGeom>
        </p:spPr>
      </p:pic>
      <p:sp>
        <p:nvSpPr>
          <p:cNvPr id="434" name="Google Shape;434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10"/>
          <p:cNvSpPr txBox="1">
            <a:spLocks noGrp="1"/>
          </p:cNvSpPr>
          <p:nvPr>
            <p:ph type="ctrTitle"/>
          </p:nvPr>
        </p:nvSpPr>
        <p:spPr>
          <a:xfrm>
            <a:off x="457200" y="2110050"/>
            <a:ext cx="8229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Standards</a:t>
            </a:r>
            <a:endParaRPr/>
          </a:p>
        </p:txBody>
      </p:sp>
      <p:sp>
        <p:nvSpPr>
          <p:cNvPr id="704" name="Google Shape;704;p110"/>
          <p:cNvSpPr txBox="1"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30</a:t>
            </a:fld>
            <a:endParaRPr>
              <a:solidFill>
                <a:schemeClr val="lt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1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52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Definition of a standard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0" name="Google Shape;710;p111"/>
          <p:cNvSpPr txBox="1">
            <a:spLocks noGrp="1"/>
          </p:cNvSpPr>
          <p:nvPr>
            <p:ph type="body" idx="1"/>
          </p:nvPr>
        </p:nvSpPr>
        <p:spPr>
          <a:xfrm>
            <a:off x="457200" y="1077795"/>
            <a:ext cx="8229600" cy="2418581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</a:rPr>
              <a:t>Federal website standards are actions that will help agencies meet the public’s evolving expectations for digital experiences. The standards:</a:t>
            </a:r>
            <a:endParaRPr dirty="0">
              <a:solidFill>
                <a:srgbClr val="333333"/>
              </a:solidFill>
            </a:endParaRPr>
          </a:p>
          <a:p>
            <a:pPr marL="457200" lvl="0" indent="-342900" algn="l" rtl="0"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dirty="0">
                <a:solidFill>
                  <a:srgbClr val="333333"/>
                </a:solidFill>
              </a:rPr>
              <a:t>Are evidence-based</a:t>
            </a:r>
            <a:endParaRPr dirty="0">
              <a:solidFill>
                <a:srgbClr val="33333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dirty="0">
                <a:solidFill>
                  <a:srgbClr val="333333"/>
                </a:solidFill>
              </a:rPr>
              <a:t>Are auditable</a:t>
            </a:r>
            <a:endParaRPr dirty="0">
              <a:solidFill>
                <a:srgbClr val="33333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800"/>
              <a:buChar char="●"/>
            </a:pPr>
            <a:r>
              <a:rPr lang="en" dirty="0">
                <a:solidFill>
                  <a:srgbClr val="333333"/>
                </a:solidFill>
              </a:rPr>
              <a:t>Lead to a consistent experience</a:t>
            </a:r>
            <a:endParaRPr dirty="0">
              <a:solidFill>
                <a:srgbClr val="333333"/>
              </a:solidFill>
            </a:endParaRPr>
          </a:p>
        </p:txBody>
      </p:sp>
      <p:sp>
        <p:nvSpPr>
          <p:cNvPr id="711" name="Google Shape;711;p1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31</a:t>
            </a:fld>
            <a:endParaRPr>
              <a:solidFill>
                <a:schemeClr val="accent3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1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52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7" name="Google Shape;717;p112"/>
          <p:cNvSpPr txBox="1">
            <a:spLocks noGrp="1"/>
          </p:cNvSpPr>
          <p:nvPr>
            <p:ph type="body" idx="1"/>
          </p:nvPr>
        </p:nvSpPr>
        <p:spPr>
          <a:xfrm>
            <a:off x="457200" y="1188720"/>
            <a:ext cx="8229600" cy="461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launched a website (</a:t>
            </a:r>
            <a:r>
              <a:rPr lang="en" u="sng">
                <a:solidFill>
                  <a:schemeClr val="hlink"/>
                </a:solidFill>
                <a:hlinkClick r:id="rId3"/>
              </a:rPr>
              <a:t>standards.digital.gov</a:t>
            </a:r>
            <a:r>
              <a:rPr lang="en"/>
              <a:t>) with 3 standards.</a:t>
            </a:r>
            <a:endParaRPr/>
          </a:p>
        </p:txBody>
      </p:sp>
      <p:pic>
        <p:nvPicPr>
          <p:cNvPr id="718" name="Google Shape;718;p112" descr="Three standards: Federal Government Banner, HTML Page Title, and Met Page Description. Each have a status of pending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410" y="1858740"/>
            <a:ext cx="7325857" cy="2715485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1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32</a:t>
            </a:fld>
            <a:endParaRPr>
              <a:solidFill>
                <a:schemeClr val="accent3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52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Draft standards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5" name="Google Shape;725;p113"/>
          <p:cNvSpPr txBox="1">
            <a:spLocks noGrp="1"/>
          </p:cNvSpPr>
          <p:nvPr>
            <p:ph type="body" idx="1"/>
          </p:nvPr>
        </p:nvSpPr>
        <p:spPr>
          <a:xfrm>
            <a:off x="457200" y="1077795"/>
            <a:ext cx="8229600" cy="461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/>
              <a:t>Standards that will become pending standards after a period of review.</a:t>
            </a:r>
            <a:endParaRPr sz="1200"/>
          </a:p>
        </p:txBody>
      </p:sp>
      <p:pic>
        <p:nvPicPr>
          <p:cNvPr id="726" name="Google Shape;726;p113" descr="The standards: Contact page, Content timeliness indicator, and Site search. Each has a status of draft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44" y="1877121"/>
            <a:ext cx="7266790" cy="2660036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1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33</a:t>
            </a:fld>
            <a:endParaRPr>
              <a:solidFill>
                <a:schemeClr val="accent3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52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Standards in research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3" name="Google Shape;733;p114"/>
          <p:cNvSpPr txBox="1">
            <a:spLocks noGrp="1"/>
          </p:cNvSpPr>
          <p:nvPr>
            <p:ph type="body" idx="1"/>
          </p:nvPr>
        </p:nvSpPr>
        <p:spPr>
          <a:xfrm>
            <a:off x="457200" y="1077800"/>
            <a:ext cx="7552800" cy="461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/>
              <a:t>These standards are still being researched and developed.</a:t>
            </a:r>
            <a:endParaRPr sz="1200"/>
          </a:p>
        </p:txBody>
      </p:sp>
      <p:pic>
        <p:nvPicPr>
          <p:cNvPr id="734" name="Google Shape;734;p114" descr="Two strandardsd: External link, and Language sector. Each has a status of research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20" y="1853342"/>
            <a:ext cx="5037397" cy="2654111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1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34</a:t>
            </a:fld>
            <a:endParaRPr>
              <a:solidFill>
                <a:schemeClr val="accent3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1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52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contact the team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1" name="Google Shape;741;p115"/>
          <p:cNvSpPr txBox="1">
            <a:spLocks noGrp="1"/>
          </p:cNvSpPr>
          <p:nvPr>
            <p:ph type="body" idx="1"/>
          </p:nvPr>
        </p:nvSpPr>
        <p:spPr>
          <a:xfrm>
            <a:off x="457200" y="1077800"/>
            <a:ext cx="7552800" cy="2070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1B1B1B"/>
              </a:buClr>
              <a:buSzPts val="1200"/>
              <a:buFont typeface="Helvetica Neue"/>
              <a:buChar char="●"/>
            </a:pPr>
            <a:r>
              <a:rPr lang="en"/>
              <a:t>Website: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standards.digital.gov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1B1B1B"/>
              </a:buClr>
              <a:buSzPts val="1200"/>
              <a:buFont typeface="Helvetica Neue"/>
              <a:buChar char="●"/>
            </a:pPr>
            <a:r>
              <a:rPr lang="en"/>
              <a:t>GitHub discussions: </a:t>
            </a:r>
            <a:r>
              <a:rPr lang="en" u="sng">
                <a:solidFill>
                  <a:schemeClr val="hlink"/>
                </a:solidFill>
                <a:hlinkClick r:id="rId4"/>
              </a:rPr>
              <a:t>github.com/GSA-TTS/federal-website-standards/discussions</a:t>
            </a:r>
            <a:r>
              <a:rPr lang="en"/>
              <a:t> </a:t>
            </a:r>
            <a:endParaRPr/>
          </a:p>
          <a:p>
            <a:pPr marL="457200" lvl="0" indent="-30797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1B1B1B"/>
              </a:buClr>
              <a:buSzPts val="1250"/>
              <a:buFont typeface="Roboto"/>
              <a:buChar char="●"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5"/>
              </a:rPr>
              <a:t>website.standards@gsa.gov</a:t>
            </a:r>
            <a:endParaRPr/>
          </a:p>
          <a:p>
            <a:pPr marL="457200" lvl="0" indent="-307975" algn="l" rtl="0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Clr>
                <a:srgbClr val="1B1B1B"/>
              </a:buClr>
              <a:buSzPts val="1250"/>
              <a:buFont typeface="Roboto"/>
              <a:buChar char="●"/>
            </a:pPr>
            <a:r>
              <a:rPr lang="en"/>
              <a:t>Office hours may continue to be available in the future</a:t>
            </a:r>
            <a:endParaRPr/>
          </a:p>
        </p:txBody>
      </p:sp>
      <p:sp>
        <p:nvSpPr>
          <p:cNvPr id="742" name="Google Shape;742;p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35</a:t>
            </a:fld>
            <a:endParaRPr>
              <a:solidFill>
                <a:schemeClr val="accent3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16"/>
          <p:cNvSpPr txBox="1">
            <a:spLocks noGrp="1"/>
          </p:cNvSpPr>
          <p:nvPr>
            <p:ph type="title"/>
          </p:nvPr>
        </p:nvSpPr>
        <p:spPr>
          <a:xfrm>
            <a:off x="311700" y="12098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Thank you!</a:t>
            </a:r>
            <a:endParaRPr dirty="0"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</p:txBody>
      </p:sp>
      <p:sp>
        <p:nvSpPr>
          <p:cNvPr id="748" name="Google Shape;748;p1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17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754" name="Google Shape;754;p1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18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month</a:t>
            </a:r>
            <a:endParaRPr/>
          </a:p>
        </p:txBody>
      </p:sp>
      <p:sp>
        <p:nvSpPr>
          <p:cNvPr id="760" name="Google Shape;760;p118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January: </a:t>
            </a:r>
            <a:br>
              <a:rPr lang="en"/>
            </a:b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New to USWDS? Start here!</a:t>
            </a:r>
            <a:b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</a:br>
            <a:endParaRPr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761" name="Google Shape;761;p118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#uswds-public</a:t>
            </a:r>
            <a:endParaRPr/>
          </a:p>
          <a:p>
            <a:pPr marL="457200" lvl="0" indent="-406400" algn="l" rtl="0">
              <a:spcBef>
                <a:spcPts val="13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github.com/uswds</a:t>
            </a:r>
            <a:endParaRPr/>
          </a:p>
          <a:p>
            <a:pPr marL="457200" lvl="0" indent="-406400" algn="l" rtl="0">
              <a:spcBef>
                <a:spcPts val="1300"/>
              </a:spcBef>
              <a:spcAft>
                <a:spcPts val="1300"/>
              </a:spcAft>
              <a:buSzPts val="2800"/>
              <a:buChar char="●"/>
            </a:pPr>
            <a:r>
              <a:rPr lang="en"/>
              <a:t>designsystem.digital.gov</a:t>
            </a:r>
            <a:endParaRPr/>
          </a:p>
        </p:txBody>
      </p:sp>
      <p:sp>
        <p:nvSpPr>
          <p:cNvPr id="762" name="Google Shape;762;p1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9183FCE-16F9-788B-8A2F-19647BD3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1DBC09-217B-ED7D-D70F-AF0EFF162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800" b="0" i="0" dirty="0">
                <a:solidFill>
                  <a:srgbClr val="AD8B65"/>
                </a:solidFill>
                <a:effectLst/>
                <a:latin typeface="Public Sans" panose="020B0604020202020204" charset="0"/>
              </a:rPr>
              <a:t>All references to specific brands, products, and/or companies are used only for illustrative purposes and do not imply endorsement by the U.S. federal government or any federal government agency.</a:t>
            </a:r>
            <a:endParaRPr lang="en-US" sz="2800" dirty="0">
              <a:latin typeface="Public Sans" panose="020B060402020202020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64C82-F364-FBFD-2461-B46DDA528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50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updates</a:t>
            </a:r>
            <a:endParaRPr/>
          </a:p>
        </p:txBody>
      </p:sp>
      <p:sp>
        <p:nvSpPr>
          <p:cNvPr id="440" name="Google Shape;440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3.11.0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Out now! 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446" name="Google Shape;446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6"/>
          <p:cNvSpPr txBox="1">
            <a:spLocks noGrp="1"/>
          </p:cNvSpPr>
          <p:nvPr>
            <p:ph type="title"/>
          </p:nvPr>
        </p:nvSpPr>
        <p:spPr>
          <a:xfrm>
            <a:off x="533157" y="445025"/>
            <a:ext cx="819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Notable updates in USWDS 3.11.0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53" name="Google Shape;453;p86"/>
          <p:cNvSpPr txBox="1">
            <a:spLocks noGrp="1"/>
          </p:cNvSpPr>
          <p:nvPr>
            <p:ph type="body" idx="1"/>
          </p:nvPr>
        </p:nvSpPr>
        <p:spPr>
          <a:xfrm>
            <a:off x="83100" y="1273375"/>
            <a:ext cx="84153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Added more consistent table headers. </a:t>
            </a:r>
            <a:r>
              <a:rPr lang="en" sz="2400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Now any </a:t>
            </a:r>
            <a:r>
              <a:rPr lang="en" sz="2400">
                <a:solidFill>
                  <a:schemeClr val="lt2"/>
                </a:solidFill>
                <a:latin typeface="IBM Plex Mono"/>
                <a:ea typeface="IBM Plex Mono"/>
                <a:cs typeface="IBM Plex Mono"/>
                <a:sym typeface="IBM Plex Mono"/>
              </a:rPr>
              <a:t>&lt;th&gt;</a:t>
            </a:r>
            <a:r>
              <a:rPr lang="en" sz="2400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 element will get proper header styling, not just column headers.</a:t>
            </a:r>
            <a:endParaRPr sz="2400">
              <a:solidFill>
                <a:schemeClr val="lt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Fixed display of focus outlines in the identifier. </a:t>
            </a:r>
            <a:r>
              <a:rPr lang="en" sz="2400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Now focus outlines don’t get clipped.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Added a more modern CSS reset. </a:t>
            </a:r>
            <a:r>
              <a:rPr lang="en" sz="2400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We’ve left IE11 behind with a simpler CSS reset. </a:t>
            </a:r>
            <a:endParaRPr sz="2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0CC250-060D-93A9-6DD0-A74CDD268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9675" y="1309450"/>
            <a:ext cx="7858800" cy="2806773"/>
            <a:chOff x="639675" y="1309450"/>
            <a:chExt cx="7858800" cy="2806773"/>
          </a:xfrm>
        </p:grpSpPr>
        <p:grpSp>
          <p:nvGrpSpPr>
            <p:cNvPr id="454" name="Google Shape;454;p86"/>
            <p:cNvGrpSpPr/>
            <p:nvPr/>
          </p:nvGrpSpPr>
          <p:grpSpPr>
            <a:xfrm>
              <a:off x="639675" y="1309450"/>
              <a:ext cx="7858800" cy="2806773"/>
              <a:chOff x="639675" y="1309450"/>
              <a:chExt cx="7858800" cy="2806773"/>
            </a:xfrm>
          </p:grpSpPr>
          <p:grpSp>
            <p:nvGrpSpPr>
              <p:cNvPr id="455" name="Google Shape;455;p86"/>
              <p:cNvGrpSpPr/>
              <p:nvPr/>
            </p:nvGrpSpPr>
            <p:grpSpPr>
              <a:xfrm>
                <a:off x="639675" y="1309450"/>
                <a:ext cx="7858800" cy="1153871"/>
                <a:chOff x="639675" y="1766650"/>
                <a:chExt cx="7858800" cy="1153871"/>
              </a:xfrm>
            </p:grpSpPr>
            <p:cxnSp>
              <p:nvCxnSpPr>
                <p:cNvPr id="456" name="Google Shape;456;p86"/>
                <p:cNvCxnSpPr/>
                <p:nvPr/>
              </p:nvCxnSpPr>
              <p:spPr>
                <a:xfrm>
                  <a:off x="639675" y="1766650"/>
                  <a:ext cx="7858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7" name="Google Shape;457;p86"/>
                <p:cNvCxnSpPr/>
                <p:nvPr/>
              </p:nvCxnSpPr>
              <p:spPr>
                <a:xfrm>
                  <a:off x="639675" y="2920521"/>
                  <a:ext cx="7858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58" name="Google Shape;458;p86"/>
              <p:cNvCxnSpPr/>
              <p:nvPr/>
            </p:nvCxnSpPr>
            <p:spPr>
              <a:xfrm>
                <a:off x="639675" y="4116223"/>
                <a:ext cx="785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59" name="Google Shape;459;p86"/>
            <p:cNvCxnSpPr/>
            <p:nvPr/>
          </p:nvCxnSpPr>
          <p:spPr>
            <a:xfrm>
              <a:off x="639675" y="3289778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2" name="Google Shape;452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Compile 1.2.1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Out now! 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465" name="Google Shape;465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8"/>
          <p:cNvSpPr txBox="1">
            <a:spLocks noGrp="1"/>
          </p:cNvSpPr>
          <p:nvPr>
            <p:ph type="title"/>
          </p:nvPr>
        </p:nvSpPr>
        <p:spPr>
          <a:xfrm>
            <a:off x="180125" y="445025"/>
            <a:ext cx="87837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New accessibility test pages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Process list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Summary box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Collection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Icon list 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Button group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Next:</a:t>
            </a:r>
            <a:r>
              <a:rPr lang="en" sz="2300" b="1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" sz="23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rPr>
              <a:t>Date picker, Date range picker, Alert, Site alert</a:t>
            </a:r>
            <a:endParaRPr sz="2300">
              <a:solidFill>
                <a:schemeClr val="accen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71" name="Google Shape;471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9"/>
          <p:cNvSpPr txBox="1">
            <a:spLocks noGrp="1"/>
          </p:cNvSpPr>
          <p:nvPr>
            <p:ph type="title"/>
          </p:nvPr>
        </p:nvSpPr>
        <p:spPr>
          <a:xfrm>
            <a:off x="180125" y="445025"/>
            <a:ext cx="87837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for Figma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New Beta with better layer naming</a:t>
            </a:r>
            <a:endParaRPr sz="2300">
              <a:solidFill>
                <a:schemeClr val="accen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77" name="Google Shape;477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SWDS">
  <a:themeElements>
    <a:clrScheme name="Simple Light">
      <a:dk1>
        <a:srgbClr val="1B1B1B"/>
      </a:dk1>
      <a:lt1>
        <a:srgbClr val="FFFFFF"/>
      </a:lt1>
      <a:dk2>
        <a:srgbClr val="FFBE2E"/>
      </a:dk2>
      <a:lt2>
        <a:srgbClr val="AD8B65"/>
      </a:lt2>
      <a:accent1>
        <a:srgbClr val="976EFB"/>
      </a:accent1>
      <a:accent2>
        <a:srgbClr val="04CF85"/>
      </a:accent2>
      <a:accent3>
        <a:srgbClr val="EF38A3"/>
      </a:accent3>
      <a:accent4>
        <a:srgbClr val="EF5E25"/>
      </a:accent4>
      <a:accent5>
        <a:srgbClr val="0097A7"/>
      </a:accent5>
      <a:accent6>
        <a:srgbClr val="F1E5C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SWDS">
  <a:themeElements>
    <a:clrScheme name="Simple Light">
      <a:dk1>
        <a:srgbClr val="1B1B1B"/>
      </a:dk1>
      <a:lt1>
        <a:srgbClr val="FFFFFF"/>
      </a:lt1>
      <a:dk2>
        <a:srgbClr val="FFBE2E"/>
      </a:dk2>
      <a:lt2>
        <a:srgbClr val="AD8B65"/>
      </a:lt2>
      <a:accent1>
        <a:srgbClr val="976EFB"/>
      </a:accent1>
      <a:accent2>
        <a:srgbClr val="04CF85"/>
      </a:accent2>
      <a:accent3>
        <a:srgbClr val="EF38A3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SA Service Deliver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4A4EC"/>
      </a:accent1>
      <a:accent2>
        <a:srgbClr val="0058A7"/>
      </a:accent2>
      <a:accent3>
        <a:srgbClr val="012771"/>
      </a:accent3>
      <a:accent4>
        <a:srgbClr val="001B4A"/>
      </a:accent4>
      <a:accent5>
        <a:srgbClr val="B3BFD2"/>
      </a:accent5>
      <a:accent6>
        <a:srgbClr val="D83933"/>
      </a:accent6>
      <a:hlink>
        <a:srgbClr val="0058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765</Words>
  <Application>Microsoft Office PowerPoint</Application>
  <PresentationFormat>On-screen Show (16:9)</PresentationFormat>
  <Paragraphs>160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5" baseType="lpstr">
      <vt:lpstr>Public Sans</vt:lpstr>
      <vt:lpstr>Helvetica Neue</vt:lpstr>
      <vt:lpstr>Public Sans ExtraBold</vt:lpstr>
      <vt:lpstr>Arial</vt:lpstr>
      <vt:lpstr>Public Sans Medium</vt:lpstr>
      <vt:lpstr>Public Sans ExtraLight</vt:lpstr>
      <vt:lpstr>Calibri</vt:lpstr>
      <vt:lpstr>IBM Plex Mono Medium</vt:lpstr>
      <vt:lpstr>Public Sans Light</vt:lpstr>
      <vt:lpstr>Roboto</vt:lpstr>
      <vt:lpstr>Open Sans</vt:lpstr>
      <vt:lpstr>Public Sans Thin</vt:lpstr>
      <vt:lpstr>IBM Plex Mono</vt:lpstr>
      <vt:lpstr>USWDS</vt:lpstr>
      <vt:lpstr>USWDS</vt:lpstr>
      <vt:lpstr>GSA Service Delivery</vt:lpstr>
      <vt:lpstr>USWDS Monthly Call</vt:lpstr>
      <vt:lpstr>Hi!</vt:lpstr>
      <vt:lpstr>Agenda</vt:lpstr>
      <vt:lpstr>Product updates</vt:lpstr>
      <vt:lpstr>USWDS 3.11.0 Out now! </vt:lpstr>
      <vt:lpstr>Notable updates in USWDS 3.11.0</vt:lpstr>
      <vt:lpstr>USWDS Compile 1.2.1 Out now! </vt:lpstr>
      <vt:lpstr>New accessibility test pages Process list Summary box Collection Icon list  Button group Next: Date picker, Date range picker, Alert, Site alert</vt:lpstr>
      <vt:lpstr>USWDS for Figma New Beta with better layer naming</vt:lpstr>
      <vt:lpstr>Public discussions</vt:lpstr>
      <vt:lpstr>Component and pattern proposals</vt:lpstr>
      <vt:lpstr>USWDS Elements Beta Interop progress! </vt:lpstr>
      <vt:lpstr>USWDS and the  Federal Website Standards</vt:lpstr>
      <vt:lpstr>Renata Phillippi she/her</vt:lpstr>
      <vt:lpstr>Federal website standards </vt:lpstr>
      <vt:lpstr>What we’ll discuss</vt:lpstr>
      <vt:lpstr>Standards background </vt:lpstr>
      <vt:lpstr>1.75 billion</vt:lpstr>
      <vt:lpstr>80 million</vt:lpstr>
      <vt:lpstr>57%</vt:lpstr>
      <vt:lpstr>60%</vt:lpstr>
      <vt:lpstr>45%</vt:lpstr>
      <vt:lpstr>2%</vt:lpstr>
      <vt:lpstr>Enter 21st Century IDEA (1 of 2)</vt:lpstr>
      <vt:lpstr>Enter 21st Century IDEA (2 of 2)</vt:lpstr>
      <vt:lpstr>Building on the law with policy guidance</vt:lpstr>
      <vt:lpstr>The pilot</vt:lpstr>
      <vt:lpstr>Propose an initial set of evidence-based, auditable standards that will help agencies meet the public’s expectations for digital experiences</vt:lpstr>
      <vt:lpstr>How are we doing that?</vt:lpstr>
      <vt:lpstr>Standards</vt:lpstr>
      <vt:lpstr>Definition of a standard</vt:lpstr>
      <vt:lpstr>Launch</vt:lpstr>
      <vt:lpstr>Draft standards</vt:lpstr>
      <vt:lpstr>Standards in research</vt:lpstr>
      <vt:lpstr>How to contact the team</vt:lpstr>
      <vt:lpstr>Thank you!</vt:lpstr>
      <vt:lpstr>Q&amp;A</vt:lpstr>
      <vt:lpstr>Next month</vt:lpstr>
      <vt:lpstr>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MakaylaRHipke</cp:lastModifiedBy>
  <cp:revision>4</cp:revision>
  <dcterms:modified xsi:type="dcterms:W3CDTF">2024-12-18T16:24:47Z</dcterms:modified>
</cp:coreProperties>
</file>