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3" r:id="rId21"/>
    <p:sldId id="274" r:id="rId22"/>
  </p:sldIdLst>
  <p:sldSz cx="9144000" cy="5143500" type="screen16x9"/>
  <p:notesSz cx="6858000" cy="9144000"/>
  <p:embeddedFontLst>
    <p:embeddedFont>
      <p:font typeface="IBM Plex Mono Medium" panose="020B0509050203000203" pitchFamily="49" charset="77"/>
      <p:regular r:id="rId24"/>
      <p:bold r:id="rId25"/>
      <p:italic r:id="rId26"/>
      <p:boldItalic r:id="rId27"/>
    </p:embeddedFont>
    <p:embeddedFont>
      <p:font typeface="Public Sans" pitchFamily="2" charset="77"/>
      <p:regular r:id="rId28"/>
      <p:bold r:id="rId29"/>
      <p:italic r:id="rId30"/>
      <p:boldItalic r:id="rId31"/>
    </p:embeddedFont>
    <p:embeddedFont>
      <p:font typeface="Public Sans ExtraBold" pitchFamily="2" charset="77"/>
      <p:bold r:id="rId32"/>
      <p:italic r:id="rId33"/>
      <p:boldItalic r:id="rId34"/>
    </p:embeddedFont>
    <p:embeddedFont>
      <p:font typeface="Public Sans ExtraLight" pitchFamily="2" charset="77"/>
      <p:regular r:id="rId35"/>
      <p:bold r:id="rId36"/>
      <p:italic r:id="rId37"/>
      <p:boldItalic r:id="rId38"/>
    </p:embeddedFont>
    <p:embeddedFont>
      <p:font typeface="Public Sans Light" pitchFamily="2" charset="77"/>
      <p:regular r:id="rId39"/>
      <p:bold r:id="rId40"/>
      <p:italic r:id="rId41"/>
      <p:boldItalic r:id="rId42"/>
    </p:embeddedFont>
    <p:embeddedFont>
      <p:font typeface="Public Sans Medium" pitchFamily="2" charset="77"/>
      <p:regular r:id="rId43"/>
      <p:bold r:id="rId44"/>
      <p:italic r:id="rId45"/>
      <p:boldItalic r:id="rId46"/>
    </p:embeddedFont>
    <p:embeddedFont>
      <p:font typeface="Public Sans Thin" pitchFamily="2" charset="77"/>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4"/>
  </p:normalViewPr>
  <p:slideViewPr>
    <p:cSldViewPr snapToGrid="0">
      <p:cViewPr varScale="1">
        <p:scale>
          <a:sx n="165" d="100"/>
          <a:sy n="165" d="100"/>
        </p:scale>
        <p:origin x="3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font" Target="fonts/font2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6.fntdata"/><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8.xml"/><Relationship Id="rId41" Type="http://schemas.openxmlformats.org/officeDocument/2006/relationships/font" Target="fonts/font1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5af80a169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45af80a16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c470afb59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c470afb5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c4ec2432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c4ec2432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ad2144292b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ad2144292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65e0c4a84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65e0c4a84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65e0c4a84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65e0c4a84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4ec2432c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c4ec2432c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b034bf2f1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b034bf2f1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c4ec2432c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c4ec2432c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c4ec2432c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c4ec2432c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165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b3ab2e8b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b3ab2e8b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b3ab2e8b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b3ab2e8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2b3ab2e8ba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2b3ab2e8ba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08c9ccee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08c9ccee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ad214429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ad214429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ad2144292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ad214429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ad2144292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ad2144292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ad2144292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ad214429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ad2144292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ad2144292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c470afb5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c470afb5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Public Sans Medium"/>
                <a:ea typeface="Public Sans Medium"/>
                <a:cs typeface="Public Sans Medium"/>
                <a:sym typeface="Public Sans Medium"/>
              </a:defRPr>
            </a:lvl1pPr>
            <a:lvl2pPr lvl="1">
              <a:buNone/>
              <a:defRPr>
                <a:latin typeface="Public Sans Medium"/>
                <a:ea typeface="Public Sans Medium"/>
                <a:cs typeface="Public Sans Medium"/>
                <a:sym typeface="Public Sans Medium"/>
              </a:defRPr>
            </a:lvl2pPr>
            <a:lvl3pPr lvl="2">
              <a:buNone/>
              <a:defRPr>
                <a:latin typeface="Public Sans Medium"/>
                <a:ea typeface="Public Sans Medium"/>
                <a:cs typeface="Public Sans Medium"/>
                <a:sym typeface="Public Sans Medium"/>
              </a:defRPr>
            </a:lvl3pPr>
            <a:lvl4pPr lvl="3">
              <a:buNone/>
              <a:defRPr>
                <a:latin typeface="Public Sans Medium"/>
                <a:ea typeface="Public Sans Medium"/>
                <a:cs typeface="Public Sans Medium"/>
                <a:sym typeface="Public Sans Medium"/>
              </a:defRPr>
            </a:lvl4pPr>
            <a:lvl5pPr lvl="4">
              <a:buNone/>
              <a:defRPr>
                <a:latin typeface="Public Sans Medium"/>
                <a:ea typeface="Public Sans Medium"/>
                <a:cs typeface="Public Sans Medium"/>
                <a:sym typeface="Public Sans Medium"/>
              </a:defRPr>
            </a:lvl5pPr>
            <a:lvl6pPr lvl="5">
              <a:buNone/>
              <a:defRPr>
                <a:latin typeface="Public Sans Medium"/>
                <a:ea typeface="Public Sans Medium"/>
                <a:cs typeface="Public Sans Medium"/>
                <a:sym typeface="Public Sans Medium"/>
              </a:defRPr>
            </a:lvl6pPr>
            <a:lvl7pPr lvl="6">
              <a:buNone/>
              <a:defRPr>
                <a:latin typeface="Public Sans Medium"/>
                <a:ea typeface="Public Sans Medium"/>
                <a:cs typeface="Public Sans Medium"/>
                <a:sym typeface="Public Sans Medium"/>
              </a:defRPr>
            </a:lvl7pPr>
            <a:lvl8pPr lvl="7">
              <a:buNone/>
              <a:defRPr>
                <a:latin typeface="Public Sans Medium"/>
                <a:ea typeface="Public Sans Medium"/>
                <a:cs typeface="Public Sans Medium"/>
                <a:sym typeface="Public Sans Medium"/>
              </a:defRPr>
            </a:lvl8pPr>
            <a:lvl9pPr lvl="8">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a:spLocks noGrp="1"/>
          </p:cNvSpPr>
          <p:nvPr>
            <p:ph type="ctrTitle"/>
          </p:nvPr>
        </p:nvSpPr>
        <p:spPr>
          <a:xfrm>
            <a:off x="311700" y="3313350"/>
            <a:ext cx="85206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3899250"/>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4000"/>
              <a:buFont typeface="Public Sans Thin"/>
              <a:buNone/>
              <a:defRPr sz="4000" b="0">
                <a:solidFill>
                  <a:schemeClr val="dk2"/>
                </a:solidFill>
                <a:latin typeface="Public Sans Thin"/>
                <a:ea typeface="Public Sans Thin"/>
                <a:cs typeface="Public Sans Thin"/>
                <a:sym typeface="Public Sans Thi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3227925" y="619632"/>
            <a:ext cx="2648400" cy="25332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uest">
  <p:cSld name="CUSTOM_3_1">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11700" y="1362200"/>
            <a:ext cx="4628100" cy="1064700"/>
          </a:xfrm>
          <a:prstGeom prst="rect">
            <a:avLst/>
          </a:prstGeom>
        </p:spPr>
        <p:txBody>
          <a:bodyPr spcFirstLastPara="1" wrap="square" lIns="91425" tIns="91425" rIns="91425" bIns="91425" anchor="ctr" anchorCtr="0">
            <a:noAutofit/>
          </a:bodyPr>
          <a:lstStyle>
            <a:lvl1pPr lvl="0" rtl="0">
              <a:lnSpc>
                <a:spcPct val="95000"/>
              </a:lnSpc>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1"/>
          <p:cNvSpPr txBox="1">
            <a:spLocks noGrp="1"/>
          </p:cNvSpPr>
          <p:nvPr>
            <p:ph type="subTitle" idx="1"/>
          </p:nvPr>
        </p:nvSpPr>
        <p:spPr>
          <a:xfrm>
            <a:off x="5016000" y="1362200"/>
            <a:ext cx="3860400" cy="1064700"/>
          </a:xfrm>
          <a:prstGeom prst="rect">
            <a:avLst/>
          </a:prstGeom>
        </p:spPr>
        <p:txBody>
          <a:bodyPr spcFirstLastPara="1" wrap="square" lIns="91425" tIns="91425" rIns="91425" bIns="91425" anchor="t" anchorCtr="0">
            <a:noAutofit/>
          </a:bodyPr>
          <a:lstStyle>
            <a:lvl1pPr lvl="0" algn="r">
              <a:lnSpc>
                <a:spcPct val="95000"/>
              </a:lnSpc>
              <a:spcBef>
                <a:spcPts val="0"/>
              </a:spcBef>
              <a:spcAft>
                <a:spcPts val="0"/>
              </a:spcAft>
              <a:buSzPts val="2800"/>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4" name="Google Shape;64;p11" descr="A simple outline of a geodesic dome"/>
          <p:cNvPicPr preferRelativeResize="0"/>
          <p:nvPr/>
        </p:nvPicPr>
        <p:blipFill rotWithShape="1">
          <a:blip r:embed="rId2">
            <a:alphaModFix/>
          </a:blip>
          <a:srcRect/>
          <a:stretch/>
        </p:blipFill>
        <p:spPr>
          <a:xfrm>
            <a:off x="1997075" y="2862131"/>
            <a:ext cx="5149848" cy="2710448"/>
          </a:xfrm>
          <a:prstGeom prst="rect">
            <a:avLst/>
          </a:prstGeom>
          <a:noFill/>
          <a:ln>
            <a:noFill/>
          </a:ln>
        </p:spPr>
      </p:pic>
      <p:sp>
        <p:nvSpPr>
          <p:cNvPr id="65" name="Google Shape;6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Section">
  <p:cSld name="CUSTOM_3_1_1">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311700" y="1362200"/>
            <a:ext cx="8555100" cy="1064700"/>
          </a:xfrm>
          <a:prstGeom prst="rect">
            <a:avLst/>
          </a:prstGeom>
        </p:spPr>
        <p:txBody>
          <a:bodyPr spcFirstLastPara="1" wrap="square" lIns="91425" tIns="91425" rIns="91425" bIns="91425" anchor="ctr" anchorCtr="0">
            <a:noAutofit/>
          </a:bodyPr>
          <a:lstStyle>
            <a:lvl1pPr lvl="0" algn="ctr" rtl="0">
              <a:lnSpc>
                <a:spcPct val="95000"/>
              </a:lnSpc>
              <a:spcBef>
                <a:spcPts val="0"/>
              </a:spcBef>
              <a:spcAft>
                <a:spcPts val="0"/>
              </a:spcAft>
              <a:buSzPts val="4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68" name="Google Shape;68;p12" descr="A simple outline of a geodesic dome"/>
          <p:cNvPicPr preferRelativeResize="0"/>
          <p:nvPr/>
        </p:nvPicPr>
        <p:blipFill rotWithShape="1">
          <a:blip r:embed="rId2">
            <a:alphaModFix/>
          </a:blip>
          <a:srcRect/>
          <a:stretch/>
        </p:blipFill>
        <p:spPr>
          <a:xfrm>
            <a:off x="1997075" y="2862131"/>
            <a:ext cx="5149848" cy="2710448"/>
          </a:xfrm>
          <a:prstGeom prst="rect">
            <a:avLst/>
          </a:prstGeom>
          <a:noFill/>
          <a:ln>
            <a:noFill/>
          </a:ln>
        </p:spPr>
      </p:pic>
      <p:sp>
        <p:nvSpPr>
          <p:cNvPr id="69" name="Google Shape;6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ite Launch">
  <p:cSld name="CUSTOM">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4376165" y="259294"/>
            <a:ext cx="4281600" cy="5679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2"/>
              </a:buClr>
              <a:buSzPts val="1600"/>
              <a:buFont typeface="Public Sans"/>
              <a:buNone/>
              <a:defRPr sz="1600">
                <a:solidFill>
                  <a:schemeClr val="lt2"/>
                </a:solidFill>
                <a:latin typeface="Public Sans"/>
                <a:ea typeface="Public Sans"/>
                <a:cs typeface="Public Sans"/>
                <a:sym typeface="Public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3"/>
          <p:cNvSpPr txBox="1">
            <a:spLocks noGrp="1"/>
          </p:cNvSpPr>
          <p:nvPr>
            <p:ph type="subTitle" idx="1"/>
          </p:nvPr>
        </p:nvSpPr>
        <p:spPr>
          <a:xfrm>
            <a:off x="461704" y="259294"/>
            <a:ext cx="3690600" cy="572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2000"/>
              <a:buFont typeface="Public Sans ExtraBold"/>
              <a:buNone/>
              <a:defRPr sz="2000" b="0">
                <a:solidFill>
                  <a:schemeClr val="lt2"/>
                </a:solidFill>
                <a:latin typeface="Public Sans ExtraBold"/>
                <a:ea typeface="Public Sans ExtraBold"/>
                <a:cs typeface="Public Sans ExtraBold"/>
                <a:sym typeface="Public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3"/>
          <p:cNvSpPr>
            <a:spLocks noGrp="1"/>
          </p:cNvSpPr>
          <p:nvPr>
            <p:ph type="pic" idx="2"/>
          </p:nvPr>
        </p:nvSpPr>
        <p:spPr>
          <a:xfrm>
            <a:off x="557275" y="895300"/>
            <a:ext cx="8029500" cy="4560600"/>
          </a:xfrm>
          <a:prstGeom prst="roundRect">
            <a:avLst>
              <a:gd name="adj" fmla="val 2153"/>
            </a:avLst>
          </a:prstGeom>
          <a:noFill/>
          <a:ln>
            <a:noFill/>
          </a:ln>
        </p:spPr>
      </p:sp>
      <p:sp>
        <p:nvSpPr>
          <p:cNvPr id="74" name="Google Shape;7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Up Image Right">
  <p:cSld name="CUSTOM_1">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295238" y="673625"/>
            <a:ext cx="3592200" cy="194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4"/>
          <p:cNvSpPr txBox="1">
            <a:spLocks noGrp="1"/>
          </p:cNvSpPr>
          <p:nvPr>
            <p:ph type="body" idx="1"/>
          </p:nvPr>
        </p:nvSpPr>
        <p:spPr>
          <a:xfrm>
            <a:off x="295238" y="2551950"/>
            <a:ext cx="3634800" cy="2175000"/>
          </a:xfrm>
          <a:prstGeom prst="rect">
            <a:avLst/>
          </a:prstGeom>
        </p:spPr>
        <p:txBody>
          <a:bodyPr spcFirstLastPara="1" wrap="square" lIns="91425" tIns="91425" rIns="91425" bIns="91425" anchor="t" anchorCtr="0">
            <a:noAutofit/>
          </a:bodyPr>
          <a:lstStyle>
            <a:lvl1pPr marL="457200" lvl="0" indent="-381000">
              <a:lnSpc>
                <a:spcPct val="95000"/>
              </a:lnSpc>
              <a:spcBef>
                <a:spcPts val="0"/>
              </a:spcBef>
              <a:spcAft>
                <a:spcPts val="0"/>
              </a:spcAft>
              <a:buSzPts val="2400"/>
              <a:buChar char="●"/>
              <a:defRPr sz="2400" b="0"/>
            </a:lvl1pPr>
            <a:lvl2pPr marL="914400" lvl="1" indent="-381000">
              <a:lnSpc>
                <a:spcPct val="95000"/>
              </a:lnSpc>
              <a:spcBef>
                <a:spcPts val="0"/>
              </a:spcBef>
              <a:spcAft>
                <a:spcPts val="0"/>
              </a:spcAft>
              <a:buSzPts val="2400"/>
              <a:buChar char="○"/>
              <a:defRPr sz="2400" b="0"/>
            </a:lvl2pPr>
            <a:lvl3pPr marL="1371600" lvl="2" indent="-381000">
              <a:lnSpc>
                <a:spcPct val="95000"/>
              </a:lnSpc>
              <a:spcBef>
                <a:spcPts val="0"/>
              </a:spcBef>
              <a:spcAft>
                <a:spcPts val="0"/>
              </a:spcAft>
              <a:buSzPts val="2400"/>
              <a:buChar char="■"/>
              <a:defRPr sz="2400" b="0"/>
            </a:lvl3pPr>
            <a:lvl4pPr marL="1828800" lvl="3" indent="-381000">
              <a:lnSpc>
                <a:spcPct val="95000"/>
              </a:lnSpc>
              <a:spcBef>
                <a:spcPts val="0"/>
              </a:spcBef>
              <a:spcAft>
                <a:spcPts val="0"/>
              </a:spcAft>
              <a:buSzPts val="2400"/>
              <a:buChar char="●"/>
              <a:defRPr sz="2400" b="0"/>
            </a:lvl4pPr>
            <a:lvl5pPr marL="2286000" lvl="4" indent="-381000">
              <a:lnSpc>
                <a:spcPct val="95000"/>
              </a:lnSpc>
              <a:spcBef>
                <a:spcPts val="0"/>
              </a:spcBef>
              <a:spcAft>
                <a:spcPts val="0"/>
              </a:spcAft>
              <a:buSzPts val="2400"/>
              <a:buChar char="○"/>
              <a:defRPr sz="2400" b="0"/>
            </a:lvl5pPr>
            <a:lvl6pPr marL="2743200" lvl="5" indent="-381000">
              <a:lnSpc>
                <a:spcPct val="95000"/>
              </a:lnSpc>
              <a:spcBef>
                <a:spcPts val="0"/>
              </a:spcBef>
              <a:spcAft>
                <a:spcPts val="0"/>
              </a:spcAft>
              <a:buSzPts val="2400"/>
              <a:buChar char="■"/>
              <a:defRPr sz="2400" b="0"/>
            </a:lvl6pPr>
            <a:lvl7pPr marL="3200400" lvl="6" indent="-381000">
              <a:lnSpc>
                <a:spcPct val="95000"/>
              </a:lnSpc>
              <a:spcBef>
                <a:spcPts val="0"/>
              </a:spcBef>
              <a:spcAft>
                <a:spcPts val="0"/>
              </a:spcAft>
              <a:buSzPts val="2400"/>
              <a:buChar char="●"/>
              <a:defRPr sz="2400" b="0"/>
            </a:lvl7pPr>
            <a:lvl8pPr marL="3657600" lvl="7" indent="-381000">
              <a:lnSpc>
                <a:spcPct val="95000"/>
              </a:lnSpc>
              <a:spcBef>
                <a:spcPts val="0"/>
              </a:spcBef>
              <a:spcAft>
                <a:spcPts val="0"/>
              </a:spcAft>
              <a:buSzPts val="2400"/>
              <a:buChar char="○"/>
              <a:defRPr sz="2400" b="0"/>
            </a:lvl8pPr>
            <a:lvl9pPr marL="4114800" lvl="8" indent="-381000">
              <a:lnSpc>
                <a:spcPct val="95000"/>
              </a:lnSpc>
              <a:spcBef>
                <a:spcPts val="0"/>
              </a:spcBef>
              <a:spcAft>
                <a:spcPts val="0"/>
              </a:spcAft>
              <a:buSzPts val="2400"/>
              <a:buChar char="■"/>
              <a:defRPr sz="2400" b="0"/>
            </a:lvl9pPr>
          </a:lstStyle>
          <a:p>
            <a:endParaRPr/>
          </a:p>
        </p:txBody>
      </p:sp>
      <p:sp>
        <p:nvSpPr>
          <p:cNvPr id="78" name="Google Shape;78;p14"/>
          <p:cNvSpPr>
            <a:spLocks noGrp="1"/>
          </p:cNvSpPr>
          <p:nvPr>
            <p:ph type="pic" idx="2"/>
          </p:nvPr>
        </p:nvSpPr>
        <p:spPr>
          <a:xfrm>
            <a:off x="3996000" y="201"/>
            <a:ext cx="5148000" cy="5143500"/>
          </a:xfrm>
          <a:prstGeom prst="rect">
            <a:avLst/>
          </a:prstGeom>
          <a:noFill/>
          <a:ln>
            <a:noFill/>
          </a:ln>
        </p:spPr>
      </p:sp>
      <p:sp>
        <p:nvSpPr>
          <p:cNvPr id="79" name="Google Shape;79;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atin typeface="Public Sans"/>
                <a:ea typeface="Public Sans"/>
                <a:cs typeface="Public Sans"/>
                <a:sym typeface="Public Sans"/>
              </a:defRPr>
            </a:lvl1pPr>
            <a:lvl2pPr lvl="1">
              <a:buNone/>
              <a:defRPr sz="1300">
                <a:latin typeface="Public Sans"/>
                <a:ea typeface="Public Sans"/>
                <a:cs typeface="Public Sans"/>
                <a:sym typeface="Public Sans"/>
              </a:defRPr>
            </a:lvl2pPr>
            <a:lvl3pPr lvl="2">
              <a:buNone/>
              <a:defRPr sz="1300">
                <a:latin typeface="Public Sans"/>
                <a:ea typeface="Public Sans"/>
                <a:cs typeface="Public Sans"/>
                <a:sym typeface="Public Sans"/>
              </a:defRPr>
            </a:lvl3pPr>
            <a:lvl4pPr lvl="3">
              <a:buNone/>
              <a:defRPr sz="1300">
                <a:latin typeface="Public Sans"/>
                <a:ea typeface="Public Sans"/>
                <a:cs typeface="Public Sans"/>
                <a:sym typeface="Public Sans"/>
              </a:defRPr>
            </a:lvl4pPr>
            <a:lvl5pPr lvl="4">
              <a:buNone/>
              <a:defRPr sz="1300">
                <a:latin typeface="Public Sans"/>
                <a:ea typeface="Public Sans"/>
                <a:cs typeface="Public Sans"/>
                <a:sym typeface="Public Sans"/>
              </a:defRPr>
            </a:lvl5pPr>
            <a:lvl6pPr lvl="5">
              <a:buNone/>
              <a:defRPr sz="1300">
                <a:latin typeface="Public Sans"/>
                <a:ea typeface="Public Sans"/>
                <a:cs typeface="Public Sans"/>
                <a:sym typeface="Public Sans"/>
              </a:defRPr>
            </a:lvl6pPr>
            <a:lvl7pPr lvl="6">
              <a:buNone/>
              <a:defRPr sz="1300">
                <a:latin typeface="Public Sans"/>
                <a:ea typeface="Public Sans"/>
                <a:cs typeface="Public Sans"/>
                <a:sym typeface="Public Sans"/>
              </a:defRPr>
            </a:lvl7pPr>
            <a:lvl8pPr lvl="7">
              <a:buNone/>
              <a:defRPr sz="1300">
                <a:latin typeface="Public Sans"/>
                <a:ea typeface="Public Sans"/>
                <a:cs typeface="Public Sans"/>
                <a:sym typeface="Public Sans"/>
              </a:defRPr>
            </a:lvl8pPr>
            <a:lvl9pPr lvl="8">
              <a:buNone/>
              <a:defRPr sz="1300">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Up Code Right">
  <p:cSld name="CUSTOM_1_3">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95238" y="673625"/>
            <a:ext cx="3592200" cy="194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5"/>
          <p:cNvSpPr txBox="1">
            <a:spLocks noGrp="1"/>
          </p:cNvSpPr>
          <p:nvPr>
            <p:ph type="body" idx="1"/>
          </p:nvPr>
        </p:nvSpPr>
        <p:spPr>
          <a:xfrm>
            <a:off x="295238" y="2551950"/>
            <a:ext cx="3634800" cy="2175000"/>
          </a:xfrm>
          <a:prstGeom prst="rect">
            <a:avLst/>
          </a:prstGeom>
        </p:spPr>
        <p:txBody>
          <a:bodyPr spcFirstLastPara="1" wrap="square" lIns="91425" tIns="91425" rIns="91425" bIns="91425" anchor="t" anchorCtr="0">
            <a:noAutofit/>
          </a:bodyPr>
          <a:lstStyle>
            <a:lvl1pPr marL="457200" lvl="0" indent="-381000" rtl="0">
              <a:lnSpc>
                <a:spcPct val="95000"/>
              </a:lnSpc>
              <a:spcBef>
                <a:spcPts val="0"/>
              </a:spcBef>
              <a:spcAft>
                <a:spcPts val="0"/>
              </a:spcAft>
              <a:buSzPts val="2400"/>
              <a:buChar char="●"/>
              <a:defRPr sz="2400" b="0"/>
            </a:lvl1pPr>
            <a:lvl2pPr marL="914400" lvl="1" indent="-381000" rtl="0">
              <a:lnSpc>
                <a:spcPct val="95000"/>
              </a:lnSpc>
              <a:spcBef>
                <a:spcPts val="0"/>
              </a:spcBef>
              <a:spcAft>
                <a:spcPts val="0"/>
              </a:spcAft>
              <a:buSzPts val="2400"/>
              <a:buChar char="○"/>
              <a:defRPr sz="2400" b="0"/>
            </a:lvl2pPr>
            <a:lvl3pPr marL="1371600" lvl="2" indent="-381000" rtl="0">
              <a:lnSpc>
                <a:spcPct val="95000"/>
              </a:lnSpc>
              <a:spcBef>
                <a:spcPts val="0"/>
              </a:spcBef>
              <a:spcAft>
                <a:spcPts val="0"/>
              </a:spcAft>
              <a:buSzPts val="2400"/>
              <a:buChar char="■"/>
              <a:defRPr sz="2400" b="0"/>
            </a:lvl3pPr>
            <a:lvl4pPr marL="1828800" lvl="3" indent="-381000" rtl="0">
              <a:lnSpc>
                <a:spcPct val="95000"/>
              </a:lnSpc>
              <a:spcBef>
                <a:spcPts val="0"/>
              </a:spcBef>
              <a:spcAft>
                <a:spcPts val="0"/>
              </a:spcAft>
              <a:buSzPts val="2400"/>
              <a:buChar char="●"/>
              <a:defRPr sz="2400" b="0"/>
            </a:lvl4pPr>
            <a:lvl5pPr marL="2286000" lvl="4" indent="-381000" rtl="0">
              <a:lnSpc>
                <a:spcPct val="95000"/>
              </a:lnSpc>
              <a:spcBef>
                <a:spcPts val="0"/>
              </a:spcBef>
              <a:spcAft>
                <a:spcPts val="0"/>
              </a:spcAft>
              <a:buSzPts val="2400"/>
              <a:buChar char="○"/>
              <a:defRPr sz="2400" b="0"/>
            </a:lvl5pPr>
            <a:lvl6pPr marL="2743200" lvl="5" indent="-381000" rtl="0">
              <a:lnSpc>
                <a:spcPct val="95000"/>
              </a:lnSpc>
              <a:spcBef>
                <a:spcPts val="0"/>
              </a:spcBef>
              <a:spcAft>
                <a:spcPts val="0"/>
              </a:spcAft>
              <a:buSzPts val="2400"/>
              <a:buChar char="■"/>
              <a:defRPr sz="2400" b="0"/>
            </a:lvl6pPr>
            <a:lvl7pPr marL="3200400" lvl="6" indent="-381000" rtl="0">
              <a:lnSpc>
                <a:spcPct val="95000"/>
              </a:lnSpc>
              <a:spcBef>
                <a:spcPts val="0"/>
              </a:spcBef>
              <a:spcAft>
                <a:spcPts val="0"/>
              </a:spcAft>
              <a:buSzPts val="2400"/>
              <a:buChar char="●"/>
              <a:defRPr sz="2400" b="0"/>
            </a:lvl7pPr>
            <a:lvl8pPr marL="3657600" lvl="7" indent="-381000" rtl="0">
              <a:lnSpc>
                <a:spcPct val="95000"/>
              </a:lnSpc>
              <a:spcBef>
                <a:spcPts val="0"/>
              </a:spcBef>
              <a:spcAft>
                <a:spcPts val="0"/>
              </a:spcAft>
              <a:buSzPts val="2400"/>
              <a:buChar char="○"/>
              <a:defRPr sz="2400" b="0"/>
            </a:lvl8pPr>
            <a:lvl9pPr marL="4114800" lvl="8" indent="-381000" rtl="0">
              <a:lnSpc>
                <a:spcPct val="95000"/>
              </a:lnSpc>
              <a:spcBef>
                <a:spcPts val="0"/>
              </a:spcBef>
              <a:spcAft>
                <a:spcPts val="0"/>
              </a:spcAft>
              <a:buSzPts val="2400"/>
              <a:buChar char="■"/>
              <a:defRPr sz="2400" b="0"/>
            </a:lvl9pPr>
          </a:lstStyle>
          <a:p>
            <a:endParaRPr/>
          </a:p>
        </p:txBody>
      </p:sp>
      <p:sp>
        <p:nvSpPr>
          <p:cNvPr id="83" name="Google Shape;83;p15"/>
          <p:cNvSpPr/>
          <p:nvPr/>
        </p:nvSpPr>
        <p:spPr>
          <a:xfrm>
            <a:off x="3990950" y="0"/>
            <a:ext cx="5143500" cy="515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15"/>
          <p:cNvSpPr txBox="1">
            <a:spLocks noGrp="1"/>
          </p:cNvSpPr>
          <p:nvPr>
            <p:ph type="body" idx="2"/>
          </p:nvPr>
        </p:nvSpPr>
        <p:spPr>
          <a:xfrm>
            <a:off x="4509900" y="391750"/>
            <a:ext cx="4046700" cy="43353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1"/>
              </a:buClr>
              <a:buSzPts val="1800"/>
              <a:buFont typeface="IBM Plex Mono Medium"/>
              <a:buChar char="●"/>
              <a:defRPr b="0">
                <a:solidFill>
                  <a:schemeClr val="dk1"/>
                </a:solidFill>
                <a:latin typeface="IBM Plex Mono Medium"/>
                <a:ea typeface="IBM Plex Mono Medium"/>
                <a:cs typeface="IBM Plex Mono Medium"/>
                <a:sym typeface="IBM Plex Mono Medium"/>
              </a:defRPr>
            </a:lvl1pPr>
            <a:lvl2pPr marL="914400" lvl="1"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2pPr>
            <a:lvl3pPr marL="1371600" lvl="2"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3pPr>
            <a:lvl4pPr marL="1828800" lvl="3"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4pPr>
            <a:lvl5pPr marL="2286000" lvl="4"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5pPr>
            <a:lvl6pPr marL="2743200" lvl="5"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6pPr>
            <a:lvl7pPr marL="3200400" lvl="6"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7pPr>
            <a:lvl8pPr marL="3657600" lvl="7"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8pPr>
            <a:lvl9pPr marL="4114800" lvl="8" indent="-31750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9pPr>
          </a:lstStyle>
          <a:p>
            <a:endParaRPr/>
          </a:p>
        </p:txBody>
      </p:sp>
      <p:sp>
        <p:nvSpPr>
          <p:cNvPr id="85" name="Google Shape;8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latin typeface="Public Sans"/>
                <a:ea typeface="Public Sans"/>
                <a:cs typeface="Public Sans"/>
                <a:sym typeface="Public Sans"/>
              </a:defRPr>
            </a:lvl1pPr>
            <a:lvl2pPr lvl="1">
              <a:buNone/>
              <a:defRPr>
                <a:solidFill>
                  <a:schemeClr val="dk1"/>
                </a:solidFill>
                <a:latin typeface="Public Sans"/>
                <a:ea typeface="Public Sans"/>
                <a:cs typeface="Public Sans"/>
                <a:sym typeface="Public Sans"/>
              </a:defRPr>
            </a:lvl2pPr>
            <a:lvl3pPr lvl="2">
              <a:buNone/>
              <a:defRPr>
                <a:solidFill>
                  <a:schemeClr val="dk1"/>
                </a:solidFill>
                <a:latin typeface="Public Sans"/>
                <a:ea typeface="Public Sans"/>
                <a:cs typeface="Public Sans"/>
                <a:sym typeface="Public Sans"/>
              </a:defRPr>
            </a:lvl3pPr>
            <a:lvl4pPr lvl="3">
              <a:buNone/>
              <a:defRPr>
                <a:solidFill>
                  <a:schemeClr val="dk1"/>
                </a:solidFill>
                <a:latin typeface="Public Sans"/>
                <a:ea typeface="Public Sans"/>
                <a:cs typeface="Public Sans"/>
                <a:sym typeface="Public Sans"/>
              </a:defRPr>
            </a:lvl4pPr>
            <a:lvl5pPr lvl="4">
              <a:buNone/>
              <a:defRPr>
                <a:solidFill>
                  <a:schemeClr val="dk1"/>
                </a:solidFill>
                <a:latin typeface="Public Sans"/>
                <a:ea typeface="Public Sans"/>
                <a:cs typeface="Public Sans"/>
                <a:sym typeface="Public Sans"/>
              </a:defRPr>
            </a:lvl5pPr>
            <a:lvl6pPr lvl="5">
              <a:buNone/>
              <a:defRPr>
                <a:solidFill>
                  <a:schemeClr val="dk1"/>
                </a:solidFill>
                <a:latin typeface="Public Sans"/>
                <a:ea typeface="Public Sans"/>
                <a:cs typeface="Public Sans"/>
                <a:sym typeface="Public Sans"/>
              </a:defRPr>
            </a:lvl6pPr>
            <a:lvl7pPr lvl="6">
              <a:buNone/>
              <a:defRPr>
                <a:solidFill>
                  <a:schemeClr val="dk1"/>
                </a:solidFill>
                <a:latin typeface="Public Sans"/>
                <a:ea typeface="Public Sans"/>
                <a:cs typeface="Public Sans"/>
                <a:sym typeface="Public Sans"/>
              </a:defRPr>
            </a:lvl7pPr>
            <a:lvl8pPr lvl="7">
              <a:buNone/>
              <a:defRPr>
                <a:solidFill>
                  <a:schemeClr val="dk1"/>
                </a:solidFill>
                <a:latin typeface="Public Sans"/>
                <a:ea typeface="Public Sans"/>
                <a:cs typeface="Public Sans"/>
                <a:sym typeface="Public Sans"/>
              </a:defRPr>
            </a:lvl8pPr>
            <a:lvl9pPr lvl="8">
              <a:buNone/>
              <a:defRPr>
                <a:solidFill>
                  <a:schemeClr val="dk1"/>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Up Image Right: Top heading">
  <p:cSld name="CUSTOM_1_2">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295250" y="496850"/>
            <a:ext cx="3592200" cy="659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16"/>
          <p:cNvSpPr txBox="1">
            <a:spLocks noGrp="1"/>
          </p:cNvSpPr>
          <p:nvPr>
            <p:ph type="body" idx="1"/>
          </p:nvPr>
        </p:nvSpPr>
        <p:spPr>
          <a:xfrm>
            <a:off x="295250" y="1108375"/>
            <a:ext cx="3634800" cy="3618600"/>
          </a:xfrm>
          <a:prstGeom prst="rect">
            <a:avLst/>
          </a:prstGeom>
        </p:spPr>
        <p:txBody>
          <a:bodyPr spcFirstLastPara="1" wrap="square" lIns="91425" tIns="91425" rIns="91425" bIns="91425" anchor="t" anchorCtr="0">
            <a:noAutofit/>
          </a:bodyPr>
          <a:lstStyle>
            <a:lvl1pPr marL="457200" lvl="0" indent="-381000" rtl="0">
              <a:lnSpc>
                <a:spcPct val="95000"/>
              </a:lnSpc>
              <a:spcBef>
                <a:spcPts val="0"/>
              </a:spcBef>
              <a:spcAft>
                <a:spcPts val="0"/>
              </a:spcAft>
              <a:buSzPts val="2400"/>
              <a:buChar char="●"/>
              <a:defRPr sz="2400" b="0"/>
            </a:lvl1pPr>
            <a:lvl2pPr marL="914400" lvl="1" indent="-381000" rtl="0">
              <a:lnSpc>
                <a:spcPct val="95000"/>
              </a:lnSpc>
              <a:spcBef>
                <a:spcPts val="0"/>
              </a:spcBef>
              <a:spcAft>
                <a:spcPts val="0"/>
              </a:spcAft>
              <a:buSzPts val="2400"/>
              <a:buChar char="○"/>
              <a:defRPr sz="2400" b="0"/>
            </a:lvl2pPr>
            <a:lvl3pPr marL="1371600" lvl="2" indent="-381000" rtl="0">
              <a:lnSpc>
                <a:spcPct val="95000"/>
              </a:lnSpc>
              <a:spcBef>
                <a:spcPts val="0"/>
              </a:spcBef>
              <a:spcAft>
                <a:spcPts val="0"/>
              </a:spcAft>
              <a:buSzPts val="2400"/>
              <a:buChar char="■"/>
              <a:defRPr sz="2400" b="0"/>
            </a:lvl3pPr>
            <a:lvl4pPr marL="1828800" lvl="3" indent="-381000" rtl="0">
              <a:lnSpc>
                <a:spcPct val="95000"/>
              </a:lnSpc>
              <a:spcBef>
                <a:spcPts val="0"/>
              </a:spcBef>
              <a:spcAft>
                <a:spcPts val="0"/>
              </a:spcAft>
              <a:buSzPts val="2400"/>
              <a:buChar char="●"/>
              <a:defRPr sz="2400" b="0"/>
            </a:lvl4pPr>
            <a:lvl5pPr marL="2286000" lvl="4" indent="-381000" rtl="0">
              <a:lnSpc>
                <a:spcPct val="95000"/>
              </a:lnSpc>
              <a:spcBef>
                <a:spcPts val="0"/>
              </a:spcBef>
              <a:spcAft>
                <a:spcPts val="0"/>
              </a:spcAft>
              <a:buSzPts val="2400"/>
              <a:buChar char="○"/>
              <a:defRPr sz="2400" b="0"/>
            </a:lvl5pPr>
            <a:lvl6pPr marL="2743200" lvl="5" indent="-381000" rtl="0">
              <a:lnSpc>
                <a:spcPct val="95000"/>
              </a:lnSpc>
              <a:spcBef>
                <a:spcPts val="0"/>
              </a:spcBef>
              <a:spcAft>
                <a:spcPts val="0"/>
              </a:spcAft>
              <a:buSzPts val="2400"/>
              <a:buChar char="■"/>
              <a:defRPr sz="2400" b="0"/>
            </a:lvl6pPr>
            <a:lvl7pPr marL="3200400" lvl="6" indent="-381000" rtl="0">
              <a:lnSpc>
                <a:spcPct val="95000"/>
              </a:lnSpc>
              <a:spcBef>
                <a:spcPts val="0"/>
              </a:spcBef>
              <a:spcAft>
                <a:spcPts val="0"/>
              </a:spcAft>
              <a:buSzPts val="2400"/>
              <a:buChar char="●"/>
              <a:defRPr sz="2400" b="0"/>
            </a:lvl7pPr>
            <a:lvl8pPr marL="3657600" lvl="7" indent="-381000" rtl="0">
              <a:lnSpc>
                <a:spcPct val="95000"/>
              </a:lnSpc>
              <a:spcBef>
                <a:spcPts val="0"/>
              </a:spcBef>
              <a:spcAft>
                <a:spcPts val="0"/>
              </a:spcAft>
              <a:buSzPts val="2400"/>
              <a:buChar char="○"/>
              <a:defRPr sz="2400" b="0"/>
            </a:lvl8pPr>
            <a:lvl9pPr marL="4114800" lvl="8" indent="-381000" rtl="0">
              <a:lnSpc>
                <a:spcPct val="95000"/>
              </a:lnSpc>
              <a:spcBef>
                <a:spcPts val="0"/>
              </a:spcBef>
              <a:spcAft>
                <a:spcPts val="0"/>
              </a:spcAft>
              <a:buSzPts val="2400"/>
              <a:buChar char="■"/>
              <a:defRPr sz="2400" b="0"/>
            </a:lvl9pPr>
          </a:lstStyle>
          <a:p>
            <a:endParaRPr/>
          </a:p>
        </p:txBody>
      </p:sp>
      <p:sp>
        <p:nvSpPr>
          <p:cNvPr id="89" name="Google Shape;89;p16"/>
          <p:cNvSpPr>
            <a:spLocks noGrp="1"/>
          </p:cNvSpPr>
          <p:nvPr>
            <p:ph type="pic" idx="2"/>
          </p:nvPr>
        </p:nvSpPr>
        <p:spPr>
          <a:xfrm>
            <a:off x="3996000" y="201"/>
            <a:ext cx="5148000" cy="5143500"/>
          </a:xfrm>
          <a:prstGeom prst="rect">
            <a:avLst/>
          </a:prstGeom>
          <a:noFill/>
          <a:ln>
            <a:noFill/>
          </a:ln>
        </p:spPr>
      </p:sp>
      <p:sp>
        <p:nvSpPr>
          <p:cNvPr id="90" name="Google Shape;90;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atin typeface="Public Sans"/>
                <a:ea typeface="Public Sans"/>
                <a:cs typeface="Public Sans"/>
                <a:sym typeface="Public Sans"/>
              </a:defRPr>
            </a:lvl1pPr>
            <a:lvl2pPr lvl="1">
              <a:buNone/>
              <a:defRPr sz="1300">
                <a:latin typeface="Public Sans"/>
                <a:ea typeface="Public Sans"/>
                <a:cs typeface="Public Sans"/>
                <a:sym typeface="Public Sans"/>
              </a:defRPr>
            </a:lvl2pPr>
            <a:lvl3pPr lvl="2">
              <a:buNone/>
              <a:defRPr sz="1300">
                <a:latin typeface="Public Sans"/>
                <a:ea typeface="Public Sans"/>
                <a:cs typeface="Public Sans"/>
                <a:sym typeface="Public Sans"/>
              </a:defRPr>
            </a:lvl3pPr>
            <a:lvl4pPr lvl="3">
              <a:buNone/>
              <a:defRPr sz="1300">
                <a:latin typeface="Public Sans"/>
                <a:ea typeface="Public Sans"/>
                <a:cs typeface="Public Sans"/>
                <a:sym typeface="Public Sans"/>
              </a:defRPr>
            </a:lvl4pPr>
            <a:lvl5pPr lvl="4">
              <a:buNone/>
              <a:defRPr sz="1300">
                <a:latin typeface="Public Sans"/>
                <a:ea typeface="Public Sans"/>
                <a:cs typeface="Public Sans"/>
                <a:sym typeface="Public Sans"/>
              </a:defRPr>
            </a:lvl5pPr>
            <a:lvl6pPr lvl="5">
              <a:buNone/>
              <a:defRPr sz="1300">
                <a:latin typeface="Public Sans"/>
                <a:ea typeface="Public Sans"/>
                <a:cs typeface="Public Sans"/>
                <a:sym typeface="Public Sans"/>
              </a:defRPr>
            </a:lvl6pPr>
            <a:lvl7pPr lvl="6">
              <a:buNone/>
              <a:defRPr sz="1300">
                <a:latin typeface="Public Sans"/>
                <a:ea typeface="Public Sans"/>
                <a:cs typeface="Public Sans"/>
                <a:sym typeface="Public Sans"/>
              </a:defRPr>
            </a:lvl7pPr>
            <a:lvl8pPr lvl="7">
              <a:buNone/>
              <a:defRPr sz="1300">
                <a:latin typeface="Public Sans"/>
                <a:ea typeface="Public Sans"/>
                <a:cs typeface="Public Sans"/>
                <a:sym typeface="Public Sans"/>
              </a:defRPr>
            </a:lvl8pPr>
            <a:lvl9pPr lvl="8">
              <a:buNone/>
              <a:defRPr sz="1300">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Up Image: Heading only">
  <p:cSld name="CUSTOM_1_1">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295250" y="1077950"/>
            <a:ext cx="3592200" cy="298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17"/>
          <p:cNvSpPr>
            <a:spLocks noGrp="1"/>
          </p:cNvSpPr>
          <p:nvPr>
            <p:ph type="pic" idx="2"/>
          </p:nvPr>
        </p:nvSpPr>
        <p:spPr>
          <a:xfrm>
            <a:off x="3996000" y="201"/>
            <a:ext cx="5148000" cy="5143500"/>
          </a:xfrm>
          <a:prstGeom prst="rect">
            <a:avLst/>
          </a:prstGeom>
          <a:noFill/>
          <a:ln>
            <a:noFill/>
          </a:ln>
        </p:spPr>
      </p:sp>
      <p:sp>
        <p:nvSpPr>
          <p:cNvPr id="94" name="Google Shape;94;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atin typeface="Public Sans"/>
                <a:ea typeface="Public Sans"/>
                <a:cs typeface="Public Sans"/>
                <a:sym typeface="Public Sans"/>
              </a:defRPr>
            </a:lvl1pPr>
            <a:lvl2pPr lvl="1">
              <a:buNone/>
              <a:defRPr sz="1300">
                <a:latin typeface="Public Sans"/>
                <a:ea typeface="Public Sans"/>
                <a:cs typeface="Public Sans"/>
                <a:sym typeface="Public Sans"/>
              </a:defRPr>
            </a:lvl2pPr>
            <a:lvl3pPr lvl="2">
              <a:buNone/>
              <a:defRPr sz="1300">
                <a:latin typeface="Public Sans"/>
                <a:ea typeface="Public Sans"/>
                <a:cs typeface="Public Sans"/>
                <a:sym typeface="Public Sans"/>
              </a:defRPr>
            </a:lvl3pPr>
            <a:lvl4pPr lvl="3">
              <a:buNone/>
              <a:defRPr sz="1300">
                <a:latin typeface="Public Sans"/>
                <a:ea typeface="Public Sans"/>
                <a:cs typeface="Public Sans"/>
                <a:sym typeface="Public Sans"/>
              </a:defRPr>
            </a:lvl4pPr>
            <a:lvl5pPr lvl="4">
              <a:buNone/>
              <a:defRPr sz="1300">
                <a:latin typeface="Public Sans"/>
                <a:ea typeface="Public Sans"/>
                <a:cs typeface="Public Sans"/>
                <a:sym typeface="Public Sans"/>
              </a:defRPr>
            </a:lvl5pPr>
            <a:lvl6pPr lvl="5">
              <a:buNone/>
              <a:defRPr sz="1300">
                <a:latin typeface="Public Sans"/>
                <a:ea typeface="Public Sans"/>
                <a:cs typeface="Public Sans"/>
                <a:sym typeface="Public Sans"/>
              </a:defRPr>
            </a:lvl6pPr>
            <a:lvl7pPr lvl="6">
              <a:buNone/>
              <a:defRPr sz="1300">
                <a:latin typeface="Public Sans"/>
                <a:ea typeface="Public Sans"/>
                <a:cs typeface="Public Sans"/>
                <a:sym typeface="Public Sans"/>
              </a:defRPr>
            </a:lvl7pPr>
            <a:lvl8pPr lvl="7">
              <a:buNone/>
              <a:defRPr sz="1300">
                <a:latin typeface="Public Sans"/>
                <a:ea typeface="Public Sans"/>
                <a:cs typeface="Public Sans"/>
                <a:sym typeface="Public Sans"/>
              </a:defRPr>
            </a:lvl8pPr>
            <a:lvl9pPr lvl="8">
              <a:buNone/>
              <a:defRPr sz="1300">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7" name="Google Shape;97;p18"/>
          <p:cNvSpPr txBox="1">
            <a:spLocks noGrp="1"/>
          </p:cNvSpPr>
          <p:nvPr>
            <p:ph type="body" idx="1"/>
          </p:nvPr>
        </p:nvSpPr>
        <p:spPr>
          <a:xfrm>
            <a:off x="311700" y="1094233"/>
            <a:ext cx="8520600" cy="5727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Font typeface="Public Sans Light"/>
              <a:buChar char="●"/>
              <a:defRPr sz="2400" b="0">
                <a:latin typeface="Public Sans Light"/>
                <a:ea typeface="Public Sans Light"/>
                <a:cs typeface="Public Sans Light"/>
                <a:sym typeface="Public Sans Ligh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
        <p:nvSpPr>
          <p:cNvPr id="99" name="Google Shape;99;p18"/>
          <p:cNvSpPr txBox="1">
            <a:spLocks noGrp="1"/>
          </p:cNvSpPr>
          <p:nvPr>
            <p:ph type="body" idx="2"/>
          </p:nvPr>
        </p:nvSpPr>
        <p:spPr>
          <a:xfrm>
            <a:off x="311700" y="2135550"/>
            <a:ext cx="8520600" cy="2290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head">
  <p:cSld name="TITLE_AND_BODY_1">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3" name="Google Shape;10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6" name="Google Shape;106;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7" name="Google Shape;107;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8" name="Google Shape;10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elcome">
  <p:cSld name="TITLE_1">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ctrTitle"/>
          </p:nvPr>
        </p:nvSpPr>
        <p:spPr>
          <a:xfrm>
            <a:off x="311700" y="1132940"/>
            <a:ext cx="85206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Public Sans"/>
              <a:buNone/>
              <a:defRPr sz="4000" b="1">
                <a:latin typeface="Public Sans"/>
                <a:ea typeface="Public Sans"/>
                <a:cs typeface="Public Sans"/>
                <a:sym typeface="Public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 name="Google Shape;17;p3"/>
          <p:cNvSpPr txBox="1">
            <a:spLocks noGrp="1"/>
          </p:cNvSpPr>
          <p:nvPr>
            <p:ph type="subTitle" idx="1"/>
          </p:nvPr>
        </p:nvSpPr>
        <p:spPr>
          <a:xfrm>
            <a:off x="311700" y="1699730"/>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4000"/>
              <a:buFont typeface="Public Sans Thin"/>
              <a:buNone/>
              <a:defRPr sz="4000" b="0">
                <a:latin typeface="Public Sans Thin"/>
                <a:ea typeface="Public Sans Thin"/>
                <a:cs typeface="Public Sans Thin"/>
                <a:sym typeface="Public Sans Thi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 name="Google Shape;18;p3"/>
          <p:cNvSpPr>
            <a:spLocks noGrp="1"/>
          </p:cNvSpPr>
          <p:nvPr>
            <p:ph type="pic" idx="2"/>
          </p:nvPr>
        </p:nvSpPr>
        <p:spPr>
          <a:xfrm>
            <a:off x="3898200" y="3464650"/>
            <a:ext cx="1347600" cy="16788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
        <p:cNvGrpSpPr/>
        <p:nvPr/>
      </p:nvGrpSpPr>
      <p:grpSpPr>
        <a:xfrm>
          <a:off x="0" y="0"/>
          <a:ext cx="0" cy="0"/>
          <a:chOff x="0" y="0"/>
          <a:chExt cx="0" cy="0"/>
        </a:xfrm>
      </p:grpSpPr>
      <p:sp>
        <p:nvSpPr>
          <p:cNvPr id="110" name="Google Shape;11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only">
  <p:cSld name="BLANK_1">
    <p:spTree>
      <p:nvGrpSpPr>
        <p:cNvPr id="1" name="Shape 111"/>
        <p:cNvGrpSpPr/>
        <p:nvPr/>
      </p:nvGrpSpPr>
      <p:grpSpPr>
        <a:xfrm>
          <a:off x="0" y="0"/>
          <a:ext cx="0" cy="0"/>
          <a:chOff x="0" y="0"/>
          <a:chExt cx="0" cy="0"/>
        </a:xfrm>
      </p:grpSpPr>
      <p:sp>
        <p:nvSpPr>
          <p:cNvPr id="112" name="Google Shape;11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
        <p:nvSpPr>
          <p:cNvPr id="113" name="Google Shape;113;p22"/>
          <p:cNvSpPr>
            <a:spLocks noGrp="1"/>
          </p:cNvSpPr>
          <p:nvPr>
            <p:ph type="pic" idx="2"/>
          </p:nvPr>
        </p:nvSpPr>
        <p:spPr>
          <a:xfrm>
            <a:off x="-47134" y="-668034"/>
            <a:ext cx="9229800" cy="5191800"/>
          </a:xfrm>
          <a:prstGeom prst="rect">
            <a:avLst/>
          </a:prstGeom>
          <a:noFill/>
          <a:ln>
            <a:noFill/>
          </a:ln>
        </p:spPr>
      </p:sp>
      <p:sp>
        <p:nvSpPr>
          <p:cNvPr id="114" name="Google Shape;114;p22"/>
          <p:cNvSpPr txBox="1">
            <a:spLocks noGrp="1"/>
          </p:cNvSpPr>
          <p:nvPr>
            <p:ph type="title"/>
          </p:nvPr>
        </p:nvSpPr>
        <p:spPr>
          <a:xfrm>
            <a:off x="77150" y="4673709"/>
            <a:ext cx="8179500" cy="57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200"/>
              <a:buNone/>
              <a:defRPr sz="1200">
                <a:solidFill>
                  <a:schemeClr val="lt1"/>
                </a:solidFill>
              </a:defRPr>
            </a:lvl1pPr>
            <a:lvl2pPr lvl="1">
              <a:spcBef>
                <a:spcPts val="0"/>
              </a:spcBef>
              <a:spcAft>
                <a:spcPts val="0"/>
              </a:spcAft>
              <a:buSzPts val="2800"/>
              <a:buNone/>
              <a:defRPr>
                <a:latin typeface="Public Sans"/>
                <a:ea typeface="Public Sans"/>
                <a:cs typeface="Public Sans"/>
                <a:sym typeface="Public Sans"/>
              </a:defRPr>
            </a:lvl2pPr>
            <a:lvl3pPr lvl="2">
              <a:spcBef>
                <a:spcPts val="0"/>
              </a:spcBef>
              <a:spcAft>
                <a:spcPts val="0"/>
              </a:spcAft>
              <a:buSzPts val="2800"/>
              <a:buNone/>
              <a:defRPr>
                <a:latin typeface="Public Sans"/>
                <a:ea typeface="Public Sans"/>
                <a:cs typeface="Public Sans"/>
                <a:sym typeface="Public Sans"/>
              </a:defRPr>
            </a:lvl3pPr>
            <a:lvl4pPr lvl="3">
              <a:spcBef>
                <a:spcPts val="0"/>
              </a:spcBef>
              <a:spcAft>
                <a:spcPts val="0"/>
              </a:spcAft>
              <a:buSzPts val="2800"/>
              <a:buNone/>
              <a:defRPr>
                <a:latin typeface="Public Sans"/>
                <a:ea typeface="Public Sans"/>
                <a:cs typeface="Public Sans"/>
                <a:sym typeface="Public Sans"/>
              </a:defRPr>
            </a:lvl4pPr>
            <a:lvl5pPr lvl="4">
              <a:spcBef>
                <a:spcPts val="0"/>
              </a:spcBef>
              <a:spcAft>
                <a:spcPts val="0"/>
              </a:spcAft>
              <a:buSzPts val="2800"/>
              <a:buNone/>
              <a:defRPr>
                <a:latin typeface="Public Sans"/>
                <a:ea typeface="Public Sans"/>
                <a:cs typeface="Public Sans"/>
                <a:sym typeface="Public Sans"/>
              </a:defRPr>
            </a:lvl5pPr>
            <a:lvl6pPr lvl="5">
              <a:spcBef>
                <a:spcPts val="0"/>
              </a:spcBef>
              <a:spcAft>
                <a:spcPts val="0"/>
              </a:spcAft>
              <a:buSzPts val="2800"/>
              <a:buNone/>
              <a:defRPr>
                <a:latin typeface="Public Sans"/>
                <a:ea typeface="Public Sans"/>
                <a:cs typeface="Public Sans"/>
                <a:sym typeface="Public Sans"/>
              </a:defRPr>
            </a:lvl6pPr>
            <a:lvl7pPr lvl="6">
              <a:spcBef>
                <a:spcPts val="0"/>
              </a:spcBef>
              <a:spcAft>
                <a:spcPts val="0"/>
              </a:spcAft>
              <a:buSzPts val="2800"/>
              <a:buNone/>
              <a:defRPr>
                <a:latin typeface="Public Sans"/>
                <a:ea typeface="Public Sans"/>
                <a:cs typeface="Public Sans"/>
                <a:sym typeface="Public Sans"/>
              </a:defRPr>
            </a:lvl7pPr>
            <a:lvl8pPr lvl="7">
              <a:spcBef>
                <a:spcPts val="0"/>
              </a:spcBef>
              <a:spcAft>
                <a:spcPts val="0"/>
              </a:spcAft>
              <a:buSzPts val="2800"/>
              <a:buNone/>
              <a:defRPr>
                <a:latin typeface="Public Sans"/>
                <a:ea typeface="Public Sans"/>
                <a:cs typeface="Public Sans"/>
                <a:sym typeface="Public Sans"/>
              </a:defRPr>
            </a:lvl8pPr>
            <a:lvl9pPr lvl="8">
              <a:spcBef>
                <a:spcPts val="0"/>
              </a:spcBef>
              <a:spcAft>
                <a:spcPts val="0"/>
              </a:spcAft>
              <a:buSzPts val="2800"/>
              <a:buNone/>
              <a:defRPr>
                <a:latin typeface="Public Sans"/>
                <a:ea typeface="Public Sans"/>
                <a:cs typeface="Public Sans"/>
                <a:sym typeface="Public Sa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amp;A">
  <p:cSld name="CUSTOM_5">
    <p:bg>
      <p:bgPr>
        <a:solidFill>
          <a:schemeClr val="dk2"/>
        </a:solidFill>
        <a:effectLst/>
      </p:bgPr>
    </p:bg>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94125" y="2050485"/>
            <a:ext cx="8520600" cy="84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pic>
        <p:nvPicPr>
          <p:cNvPr id="117" name="Google Shape;117;p23" descr="A colorful collection of human avatars"/>
          <p:cNvPicPr preferRelativeResize="0"/>
          <p:nvPr/>
        </p:nvPicPr>
        <p:blipFill rotWithShape="1">
          <a:blip r:embed="rId2">
            <a:alphaModFix/>
          </a:blip>
          <a:srcRect/>
          <a:stretch/>
        </p:blipFill>
        <p:spPr>
          <a:xfrm>
            <a:off x="555172" y="3720369"/>
            <a:ext cx="8120741" cy="1423131"/>
          </a:xfrm>
          <a:prstGeom prst="rect">
            <a:avLst/>
          </a:prstGeom>
          <a:noFill/>
          <a:ln>
            <a:noFill/>
          </a:ln>
        </p:spPr>
      </p:pic>
      <p:sp>
        <p:nvSpPr>
          <p:cNvPr id="118" name="Google Shape;11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dk1"/>
                </a:solidFill>
                <a:latin typeface="Public Sans Medium"/>
                <a:ea typeface="Public Sans Medium"/>
                <a:cs typeface="Public Sans Medium"/>
                <a:sym typeface="Public Sans Medium"/>
              </a:defRPr>
            </a:lvl1pPr>
            <a:lvl2pPr lvl="1" rtl="0">
              <a:buNone/>
              <a:defRPr>
                <a:solidFill>
                  <a:schemeClr val="dk1"/>
                </a:solidFill>
                <a:latin typeface="Public Sans Medium"/>
                <a:ea typeface="Public Sans Medium"/>
                <a:cs typeface="Public Sans Medium"/>
                <a:sym typeface="Public Sans Medium"/>
              </a:defRPr>
            </a:lvl2pPr>
            <a:lvl3pPr lvl="2" rtl="0">
              <a:buNone/>
              <a:defRPr>
                <a:solidFill>
                  <a:schemeClr val="dk1"/>
                </a:solidFill>
                <a:latin typeface="Public Sans Medium"/>
                <a:ea typeface="Public Sans Medium"/>
                <a:cs typeface="Public Sans Medium"/>
                <a:sym typeface="Public Sans Medium"/>
              </a:defRPr>
            </a:lvl3pPr>
            <a:lvl4pPr lvl="3" rtl="0">
              <a:buNone/>
              <a:defRPr>
                <a:solidFill>
                  <a:schemeClr val="dk1"/>
                </a:solidFill>
                <a:latin typeface="Public Sans Medium"/>
                <a:ea typeface="Public Sans Medium"/>
                <a:cs typeface="Public Sans Medium"/>
                <a:sym typeface="Public Sans Medium"/>
              </a:defRPr>
            </a:lvl4pPr>
            <a:lvl5pPr lvl="4" rtl="0">
              <a:buNone/>
              <a:defRPr>
                <a:solidFill>
                  <a:schemeClr val="dk1"/>
                </a:solidFill>
                <a:latin typeface="Public Sans Medium"/>
                <a:ea typeface="Public Sans Medium"/>
                <a:cs typeface="Public Sans Medium"/>
                <a:sym typeface="Public Sans Medium"/>
              </a:defRPr>
            </a:lvl5pPr>
            <a:lvl6pPr lvl="5" rtl="0">
              <a:buNone/>
              <a:defRPr>
                <a:solidFill>
                  <a:schemeClr val="dk1"/>
                </a:solidFill>
                <a:latin typeface="Public Sans Medium"/>
                <a:ea typeface="Public Sans Medium"/>
                <a:cs typeface="Public Sans Medium"/>
                <a:sym typeface="Public Sans Medium"/>
              </a:defRPr>
            </a:lvl6pPr>
            <a:lvl7pPr lvl="6" rtl="0">
              <a:buNone/>
              <a:defRPr>
                <a:solidFill>
                  <a:schemeClr val="dk1"/>
                </a:solidFill>
                <a:latin typeface="Public Sans Medium"/>
                <a:ea typeface="Public Sans Medium"/>
                <a:cs typeface="Public Sans Medium"/>
                <a:sym typeface="Public Sans Medium"/>
              </a:defRPr>
            </a:lvl7pPr>
            <a:lvl8pPr lvl="7" rtl="0">
              <a:buNone/>
              <a:defRPr>
                <a:solidFill>
                  <a:schemeClr val="dk1"/>
                </a:solidFill>
                <a:latin typeface="Public Sans Medium"/>
                <a:ea typeface="Public Sans Medium"/>
                <a:cs typeface="Public Sans Medium"/>
                <a:sym typeface="Public Sans Medium"/>
              </a:defRPr>
            </a:lvl8pPr>
            <a:lvl9pPr lvl="8" rtl="0">
              <a:buNone/>
              <a:defRPr>
                <a:solidFill>
                  <a:schemeClr val="dk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1">
  <p:cSld name="CUSTOM_6">
    <p:spTree>
      <p:nvGrpSpPr>
        <p:cNvPr id="1" name="Shape 119"/>
        <p:cNvGrpSpPr/>
        <p:nvPr/>
      </p:nvGrpSpPr>
      <p:grpSpPr>
        <a:xfrm>
          <a:off x="0" y="0"/>
          <a:ext cx="0" cy="0"/>
          <a:chOff x="0" y="0"/>
          <a:chExt cx="0" cy="0"/>
        </a:xfrm>
      </p:grpSpPr>
      <p:cxnSp>
        <p:nvCxnSpPr>
          <p:cNvPr id="120" name="Google Shape;120;p24"/>
          <p:cNvCxnSpPr/>
          <p:nvPr/>
        </p:nvCxnSpPr>
        <p:spPr>
          <a:xfrm>
            <a:off x="683089" y="2514604"/>
            <a:ext cx="7655400" cy="0"/>
          </a:xfrm>
          <a:prstGeom prst="straightConnector1">
            <a:avLst/>
          </a:prstGeom>
          <a:noFill/>
          <a:ln w="9525" cap="flat" cmpd="sng">
            <a:solidFill>
              <a:srgbClr val="FFBE2E"/>
            </a:solidFill>
            <a:prstDash val="solid"/>
            <a:round/>
            <a:headEnd type="none" w="sm" len="sm"/>
            <a:tailEnd type="none" w="sm" len="sm"/>
          </a:ln>
        </p:spPr>
      </p:cxnSp>
      <p:cxnSp>
        <p:nvCxnSpPr>
          <p:cNvPr id="121" name="Google Shape;121;p24"/>
          <p:cNvCxnSpPr/>
          <p:nvPr/>
        </p:nvCxnSpPr>
        <p:spPr>
          <a:xfrm>
            <a:off x="683089" y="3167746"/>
            <a:ext cx="7655400" cy="0"/>
          </a:xfrm>
          <a:prstGeom prst="straightConnector1">
            <a:avLst/>
          </a:prstGeom>
          <a:noFill/>
          <a:ln w="9525" cap="flat" cmpd="sng">
            <a:solidFill>
              <a:srgbClr val="FFBE2E"/>
            </a:solidFill>
            <a:prstDash val="solid"/>
            <a:round/>
            <a:headEnd type="none" w="sm" len="sm"/>
            <a:tailEnd type="none" w="sm" len="sm"/>
          </a:ln>
        </p:spPr>
      </p:cxnSp>
      <p:cxnSp>
        <p:nvCxnSpPr>
          <p:cNvPr id="122" name="Google Shape;122;p24"/>
          <p:cNvCxnSpPr/>
          <p:nvPr/>
        </p:nvCxnSpPr>
        <p:spPr>
          <a:xfrm>
            <a:off x="683089" y="3799118"/>
            <a:ext cx="7655400" cy="0"/>
          </a:xfrm>
          <a:prstGeom prst="straightConnector1">
            <a:avLst/>
          </a:prstGeom>
          <a:noFill/>
          <a:ln w="9525" cap="flat" cmpd="sng">
            <a:solidFill>
              <a:srgbClr val="FFBE2E"/>
            </a:solidFill>
            <a:prstDash val="solid"/>
            <a:round/>
            <a:headEnd type="none" w="sm" len="sm"/>
            <a:tailEnd type="none" w="sm" len="sm"/>
          </a:ln>
        </p:spPr>
      </p:cxnSp>
      <p:cxnSp>
        <p:nvCxnSpPr>
          <p:cNvPr id="123" name="Google Shape;123;p24"/>
          <p:cNvCxnSpPr/>
          <p:nvPr/>
        </p:nvCxnSpPr>
        <p:spPr>
          <a:xfrm>
            <a:off x="683089" y="4408718"/>
            <a:ext cx="7655400" cy="0"/>
          </a:xfrm>
          <a:prstGeom prst="straightConnector1">
            <a:avLst/>
          </a:prstGeom>
          <a:noFill/>
          <a:ln w="9525" cap="flat" cmpd="sng">
            <a:solidFill>
              <a:srgbClr val="FFBE2E"/>
            </a:solidFill>
            <a:prstDash val="solid"/>
            <a:round/>
            <a:headEnd type="none" w="sm" len="sm"/>
            <a:tailEnd type="none" w="sm" len="sm"/>
          </a:ln>
        </p:spPr>
      </p:cxnSp>
      <p:sp>
        <p:nvSpPr>
          <p:cNvPr id="124" name="Google Shape;124;p24"/>
          <p:cNvSpPr txBox="1">
            <a:spLocks noGrp="1"/>
          </p:cNvSpPr>
          <p:nvPr>
            <p:ph type="title"/>
          </p:nvPr>
        </p:nvSpPr>
        <p:spPr>
          <a:xfrm>
            <a:off x="569203" y="40445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ublic Sans Thin"/>
              <a:buNone/>
              <a:defRPr sz="2400" b="0">
                <a:latin typeface="Public Sans Thin"/>
                <a:ea typeface="Public Sans Thin"/>
                <a:cs typeface="Public Sans Thin"/>
                <a:sym typeface="Public Sans Thi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24"/>
          <p:cNvSpPr txBox="1">
            <a:spLocks noGrp="1"/>
          </p:cNvSpPr>
          <p:nvPr>
            <p:ph type="subTitle" idx="1"/>
          </p:nvPr>
        </p:nvSpPr>
        <p:spPr>
          <a:xfrm>
            <a:off x="537400" y="872275"/>
            <a:ext cx="8272200" cy="1533600"/>
          </a:xfrm>
          <a:prstGeom prst="rect">
            <a:avLst/>
          </a:prstGeom>
        </p:spPr>
        <p:txBody>
          <a:bodyPr spcFirstLastPara="1" wrap="square" lIns="91425" tIns="91425" rIns="91425" bIns="91425" anchor="t" anchorCtr="0">
            <a:noAutofit/>
          </a:bodyPr>
          <a:lstStyle>
            <a:lvl1pPr lvl="0" rtl="0">
              <a:lnSpc>
                <a:spcPct val="95000"/>
              </a:lnSpc>
              <a:spcBef>
                <a:spcPts val="0"/>
              </a:spcBef>
              <a:spcAft>
                <a:spcPts val="0"/>
              </a:spcAft>
              <a:buSzPts val="4000"/>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4"/>
          <p:cNvSpPr txBox="1">
            <a:spLocks noGrp="1"/>
          </p:cNvSpPr>
          <p:nvPr>
            <p:ph type="body" idx="2"/>
          </p:nvPr>
        </p:nvSpPr>
        <p:spPr>
          <a:xfrm>
            <a:off x="1109800" y="2521297"/>
            <a:ext cx="7330500" cy="1988700"/>
          </a:xfrm>
          <a:prstGeom prst="rect">
            <a:avLst/>
          </a:prstGeom>
        </p:spPr>
        <p:txBody>
          <a:bodyPr spcFirstLastPara="1" wrap="square" lIns="91425" tIns="91425" rIns="91425" bIns="91425" anchor="t" anchorCtr="0">
            <a:noAutofit/>
          </a:bodyPr>
          <a:lstStyle>
            <a:lvl1pPr marL="457200" lvl="0" indent="-406400" rtl="0">
              <a:lnSpc>
                <a:spcPct val="110000"/>
              </a:lnSpc>
              <a:spcBef>
                <a:spcPts val="0"/>
              </a:spcBef>
              <a:spcAft>
                <a:spcPts val="0"/>
              </a:spcAft>
              <a:buClr>
                <a:schemeClr val="dk1"/>
              </a:buClr>
              <a:buSzPts val="2800"/>
              <a:buFont typeface="Public Sans Thin"/>
              <a:buChar char="●"/>
              <a:defRPr sz="2800" b="0">
                <a:solidFill>
                  <a:schemeClr val="dk2"/>
                </a:solidFill>
                <a:latin typeface="Public Sans Thin"/>
                <a:ea typeface="Public Sans Thin"/>
                <a:cs typeface="Public Sans Thin"/>
                <a:sym typeface="Public Sans Thin"/>
              </a:defRPr>
            </a:lvl1pPr>
            <a:lvl2pPr marL="914400" lvl="1" indent="-317500" rtl="0">
              <a:spcBef>
                <a:spcPts val="13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pic>
        <p:nvPicPr>
          <p:cNvPr id="127" name="Google Shape;127;p24"/>
          <p:cNvPicPr preferRelativeResize="0"/>
          <p:nvPr/>
        </p:nvPicPr>
        <p:blipFill rotWithShape="1">
          <a:blip r:embed="rId2">
            <a:alphaModFix/>
          </a:blip>
          <a:srcRect/>
          <a:stretch/>
        </p:blipFill>
        <p:spPr>
          <a:xfrm>
            <a:off x="811121" y="2646250"/>
            <a:ext cx="387637" cy="387637"/>
          </a:xfrm>
          <a:prstGeom prst="rect">
            <a:avLst/>
          </a:prstGeom>
          <a:noFill/>
          <a:ln>
            <a:noFill/>
          </a:ln>
        </p:spPr>
      </p:pic>
      <p:pic>
        <p:nvPicPr>
          <p:cNvPr id="128" name="Google Shape;128;p24"/>
          <p:cNvPicPr preferRelativeResize="0"/>
          <p:nvPr/>
        </p:nvPicPr>
        <p:blipFill rotWithShape="1">
          <a:blip r:embed="rId3">
            <a:alphaModFix/>
          </a:blip>
          <a:srcRect/>
          <a:stretch/>
        </p:blipFill>
        <p:spPr>
          <a:xfrm>
            <a:off x="774204" y="3272477"/>
            <a:ext cx="424554" cy="415325"/>
          </a:xfrm>
          <a:prstGeom prst="rect">
            <a:avLst/>
          </a:prstGeom>
          <a:noFill/>
          <a:ln>
            <a:noFill/>
          </a:ln>
        </p:spPr>
      </p:pic>
      <p:pic>
        <p:nvPicPr>
          <p:cNvPr id="129" name="Google Shape;129;p24"/>
          <p:cNvPicPr preferRelativeResize="0"/>
          <p:nvPr/>
        </p:nvPicPr>
        <p:blipFill rotWithShape="1">
          <a:blip r:embed="rId4">
            <a:alphaModFix/>
          </a:blip>
          <a:srcRect/>
          <a:stretch/>
        </p:blipFill>
        <p:spPr>
          <a:xfrm>
            <a:off x="790279" y="3930215"/>
            <a:ext cx="396866" cy="369178"/>
          </a:xfrm>
          <a:prstGeom prst="rect">
            <a:avLst/>
          </a:prstGeom>
          <a:noFill/>
          <a:ln>
            <a:noFill/>
          </a:ln>
        </p:spPr>
      </p:pic>
      <p:sp>
        <p:nvSpPr>
          <p:cNvPr id="130" name="Google Shape;13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31"/>
        <p:cNvGrpSpPr/>
        <p:nvPr/>
      </p:nvGrpSpPr>
      <p:grpSpPr>
        <a:xfrm>
          <a:off x="0" y="0"/>
          <a:ext cx="0" cy="0"/>
          <a:chOff x="0" y="0"/>
          <a:chExt cx="0" cy="0"/>
        </a:xfrm>
      </p:grpSpPr>
      <p:sp>
        <p:nvSpPr>
          <p:cNvPr id="132" name="Google Shape;132;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3" name="Google Shape;133;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4" name="Google Shape;13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9"/>
        <p:cNvGrpSpPr/>
        <p:nvPr/>
      </p:nvGrpSpPr>
      <p:grpSpPr>
        <a:xfrm>
          <a:off x="0" y="0"/>
          <a:ext cx="0" cy="0"/>
          <a:chOff x="0" y="0"/>
          <a:chExt cx="0" cy="0"/>
        </a:xfrm>
      </p:grpSpPr>
      <p:sp>
        <p:nvSpPr>
          <p:cNvPr id="140" name="Google Shape;14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
        <p:nvSpPr>
          <p:cNvPr id="141" name="Google Shape;141;p27"/>
          <p:cNvSpPr txBox="1">
            <a:spLocks noGrp="1"/>
          </p:cNvSpPr>
          <p:nvPr>
            <p:ph type="ctrTitle"/>
          </p:nvPr>
        </p:nvSpPr>
        <p:spPr>
          <a:xfrm>
            <a:off x="311700" y="3313350"/>
            <a:ext cx="85206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7"/>
          <p:cNvSpPr txBox="1">
            <a:spLocks noGrp="1"/>
          </p:cNvSpPr>
          <p:nvPr>
            <p:ph type="subTitle" idx="1"/>
          </p:nvPr>
        </p:nvSpPr>
        <p:spPr>
          <a:xfrm>
            <a:off x="311700" y="3899250"/>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4000"/>
              <a:buFont typeface="Public Sans Thin"/>
              <a:buNone/>
              <a:defRPr sz="4000" b="0">
                <a:solidFill>
                  <a:schemeClr val="dk2"/>
                </a:solidFill>
                <a:latin typeface="Public Sans Thin"/>
                <a:ea typeface="Public Sans Thin"/>
                <a:cs typeface="Public Sans Thin"/>
                <a:sym typeface="Public Sans Thi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3" name="Google Shape;143;p27"/>
          <p:cNvSpPr>
            <a:spLocks noGrp="1"/>
          </p:cNvSpPr>
          <p:nvPr>
            <p:ph type="pic" idx="2"/>
          </p:nvPr>
        </p:nvSpPr>
        <p:spPr>
          <a:xfrm>
            <a:off x="3227925" y="619632"/>
            <a:ext cx="2648400" cy="25332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Welcome">
  <p:cSld name="TITLE_1">
    <p:bg>
      <p:bgPr>
        <a:solidFill>
          <a:schemeClr val="dk1"/>
        </a:solidFill>
        <a:effectLst/>
      </p:bgPr>
    </p:bg>
    <p:spTree>
      <p:nvGrpSpPr>
        <p:cNvPr id="1" name="Shape 144"/>
        <p:cNvGrpSpPr/>
        <p:nvPr/>
      </p:nvGrpSpPr>
      <p:grpSpPr>
        <a:xfrm>
          <a:off x="0" y="0"/>
          <a:ext cx="0" cy="0"/>
          <a:chOff x="0" y="0"/>
          <a:chExt cx="0" cy="0"/>
        </a:xfrm>
      </p:grpSpPr>
      <p:sp>
        <p:nvSpPr>
          <p:cNvPr id="145" name="Google Shape;14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28"/>
          <p:cNvSpPr txBox="1">
            <a:spLocks noGrp="1"/>
          </p:cNvSpPr>
          <p:nvPr>
            <p:ph type="ctrTitle"/>
          </p:nvPr>
        </p:nvSpPr>
        <p:spPr>
          <a:xfrm>
            <a:off x="311700" y="1132940"/>
            <a:ext cx="85206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Public Sans"/>
              <a:buNone/>
              <a:defRPr sz="4000" b="1">
                <a:latin typeface="Public Sans"/>
                <a:ea typeface="Public Sans"/>
                <a:cs typeface="Public Sans"/>
                <a:sym typeface="Public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7" name="Google Shape;147;p28"/>
          <p:cNvSpPr txBox="1">
            <a:spLocks noGrp="1"/>
          </p:cNvSpPr>
          <p:nvPr>
            <p:ph type="subTitle" idx="1"/>
          </p:nvPr>
        </p:nvSpPr>
        <p:spPr>
          <a:xfrm>
            <a:off x="311700" y="1699730"/>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4000"/>
              <a:buFont typeface="Public Sans Thin"/>
              <a:buNone/>
              <a:defRPr sz="4000" b="0">
                <a:latin typeface="Public Sans Thin"/>
                <a:ea typeface="Public Sans Thin"/>
                <a:cs typeface="Public Sans Thin"/>
                <a:sym typeface="Public Sans Thi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8" name="Google Shape;148;p28"/>
          <p:cNvSpPr>
            <a:spLocks noGrp="1"/>
          </p:cNvSpPr>
          <p:nvPr>
            <p:ph type="pic" idx="2"/>
          </p:nvPr>
        </p:nvSpPr>
        <p:spPr>
          <a:xfrm>
            <a:off x="3898200" y="3464650"/>
            <a:ext cx="1347600" cy="16788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4 Items">
  <p:cSld name="CUSTOM_4">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9784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9"/>
          <p:cNvSpPr txBox="1">
            <a:spLocks noGrp="1"/>
          </p:cNvSpPr>
          <p:nvPr>
            <p:ph type="body" idx="1"/>
          </p:nvPr>
        </p:nvSpPr>
        <p:spPr>
          <a:xfrm>
            <a:off x="668400" y="158192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52" name="Google Shape;152;p29"/>
          <p:cNvSpPr txBox="1">
            <a:spLocks noGrp="1"/>
          </p:cNvSpPr>
          <p:nvPr>
            <p:ph type="body" idx="2"/>
          </p:nvPr>
        </p:nvSpPr>
        <p:spPr>
          <a:xfrm>
            <a:off x="668400" y="210721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53" name="Google Shape;153;p29"/>
          <p:cNvSpPr txBox="1">
            <a:spLocks noGrp="1"/>
          </p:cNvSpPr>
          <p:nvPr>
            <p:ph type="body" idx="3"/>
          </p:nvPr>
        </p:nvSpPr>
        <p:spPr>
          <a:xfrm>
            <a:off x="668400" y="2627506"/>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54" name="Google Shape;154;p29"/>
          <p:cNvSpPr txBox="1">
            <a:spLocks noGrp="1"/>
          </p:cNvSpPr>
          <p:nvPr>
            <p:ph type="body" idx="4"/>
          </p:nvPr>
        </p:nvSpPr>
        <p:spPr>
          <a:xfrm>
            <a:off x="668400" y="3145640"/>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155" name="Google Shape;155;p29"/>
          <p:cNvSpPr>
            <a:spLocks noGrp="1"/>
          </p:cNvSpPr>
          <p:nvPr>
            <p:ph type="pic" idx="5"/>
          </p:nvPr>
        </p:nvSpPr>
        <p:spPr>
          <a:xfrm>
            <a:off x="4235100" y="4303925"/>
            <a:ext cx="673800" cy="839400"/>
          </a:xfrm>
          <a:prstGeom prst="rect">
            <a:avLst/>
          </a:prstGeom>
          <a:noFill/>
          <a:ln>
            <a:noFill/>
          </a:ln>
        </p:spPr>
      </p:sp>
      <p:sp>
        <p:nvSpPr>
          <p:cNvPr id="156" name="Google Shape;15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CUSTOM_3">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lvl1pPr lvl="0" algn="ctr" rtl="0">
              <a:lnSpc>
                <a:spcPct val="95000"/>
              </a:lnSpc>
              <a:spcBef>
                <a:spcPts val="0"/>
              </a:spcBef>
              <a:spcAft>
                <a:spcPts val="0"/>
              </a:spcAft>
              <a:buClr>
                <a:schemeClr val="lt2"/>
              </a:buClr>
              <a:buSzPts val="4000"/>
              <a:buNone/>
              <a:defRPr sz="4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 name="Google Shape;15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emo">
  <p:cSld name="CUSTOM_3_2">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lvl1pPr lvl="0" algn="ctr" rtl="0">
              <a:lnSpc>
                <a:spcPct val="95000"/>
              </a:lnSpc>
              <a:spcBef>
                <a:spcPts val="0"/>
              </a:spcBef>
              <a:spcAft>
                <a:spcPts val="0"/>
              </a:spcAft>
              <a:buClr>
                <a:schemeClr val="lt1"/>
              </a:buClr>
              <a:buSzPts val="12000"/>
              <a:buFont typeface="Public Sans Thin"/>
              <a:buNone/>
              <a:defRPr sz="12000" b="0">
                <a:solidFill>
                  <a:schemeClr val="lt1"/>
                </a:solidFill>
                <a:latin typeface="Public Sans Thin"/>
                <a:ea typeface="Public Sans Thin"/>
                <a:cs typeface="Public Sans Thin"/>
                <a:sym typeface="Public Sans Thi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4 Items">
  <p:cSld name="CUSTOM_4">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9784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668400" y="158192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22" name="Google Shape;22;p4"/>
          <p:cNvSpPr txBox="1">
            <a:spLocks noGrp="1"/>
          </p:cNvSpPr>
          <p:nvPr>
            <p:ph type="body" idx="2"/>
          </p:nvPr>
        </p:nvSpPr>
        <p:spPr>
          <a:xfrm>
            <a:off x="668400" y="210721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23" name="Google Shape;23;p4"/>
          <p:cNvSpPr txBox="1">
            <a:spLocks noGrp="1"/>
          </p:cNvSpPr>
          <p:nvPr>
            <p:ph type="body" idx="3"/>
          </p:nvPr>
        </p:nvSpPr>
        <p:spPr>
          <a:xfrm>
            <a:off x="668400" y="2627506"/>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24" name="Google Shape;24;p4"/>
          <p:cNvSpPr txBox="1">
            <a:spLocks noGrp="1"/>
          </p:cNvSpPr>
          <p:nvPr>
            <p:ph type="body" idx="4"/>
          </p:nvPr>
        </p:nvSpPr>
        <p:spPr>
          <a:xfrm>
            <a:off x="668400" y="3145640"/>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25" name="Google Shape;25;p4"/>
          <p:cNvSpPr>
            <a:spLocks noGrp="1"/>
          </p:cNvSpPr>
          <p:nvPr>
            <p:ph type="pic" idx="5"/>
          </p:nvPr>
        </p:nvSpPr>
        <p:spPr>
          <a:xfrm>
            <a:off x="4235100" y="4303925"/>
            <a:ext cx="673800" cy="839400"/>
          </a:xfrm>
          <a:prstGeom prst="rect">
            <a:avLst/>
          </a:prstGeom>
          <a:noFill/>
          <a:ln>
            <a:noFill/>
          </a:ln>
        </p:spPr>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Guest">
  <p:cSld name="CUSTOM_3_1">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311700" y="1362200"/>
            <a:ext cx="4628100" cy="1064700"/>
          </a:xfrm>
          <a:prstGeom prst="rect">
            <a:avLst/>
          </a:prstGeom>
        </p:spPr>
        <p:txBody>
          <a:bodyPr spcFirstLastPara="1" wrap="square" lIns="91425" tIns="91425" rIns="91425" bIns="91425" anchor="ctr" anchorCtr="0">
            <a:noAutofit/>
          </a:bodyPr>
          <a:lstStyle>
            <a:lvl1pPr lvl="0" rtl="0">
              <a:lnSpc>
                <a:spcPct val="95000"/>
              </a:lnSpc>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32"/>
          <p:cNvSpPr txBox="1">
            <a:spLocks noGrp="1"/>
          </p:cNvSpPr>
          <p:nvPr>
            <p:ph type="subTitle" idx="1"/>
          </p:nvPr>
        </p:nvSpPr>
        <p:spPr>
          <a:xfrm>
            <a:off x="5016000" y="1362200"/>
            <a:ext cx="3860400" cy="1064700"/>
          </a:xfrm>
          <a:prstGeom prst="rect">
            <a:avLst/>
          </a:prstGeom>
        </p:spPr>
        <p:txBody>
          <a:bodyPr spcFirstLastPara="1" wrap="square" lIns="91425" tIns="91425" rIns="91425" bIns="91425" anchor="t" anchorCtr="0">
            <a:noAutofit/>
          </a:bodyPr>
          <a:lstStyle>
            <a:lvl1pPr lvl="0" algn="r" rtl="0">
              <a:lnSpc>
                <a:spcPct val="95000"/>
              </a:lnSpc>
              <a:spcBef>
                <a:spcPts val="0"/>
              </a:spcBef>
              <a:spcAft>
                <a:spcPts val="0"/>
              </a:spcAft>
              <a:buSzPts val="2800"/>
              <a:buNone/>
              <a:defRPr sz="28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66" name="Google Shape;166;p32" descr="A simple outline of a geodesic dome"/>
          <p:cNvPicPr preferRelativeResize="0"/>
          <p:nvPr/>
        </p:nvPicPr>
        <p:blipFill rotWithShape="1">
          <a:blip r:embed="rId2">
            <a:alphaModFix/>
          </a:blip>
          <a:srcRect/>
          <a:stretch/>
        </p:blipFill>
        <p:spPr>
          <a:xfrm>
            <a:off x="1997075" y="2862131"/>
            <a:ext cx="5149848" cy="2710448"/>
          </a:xfrm>
          <a:prstGeom prst="rect">
            <a:avLst/>
          </a:prstGeom>
          <a:noFill/>
          <a:ln>
            <a:noFill/>
          </a:ln>
        </p:spPr>
      </p:pic>
      <p:sp>
        <p:nvSpPr>
          <p:cNvPr id="167" name="Google Shape;16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Section">
  <p:cSld name="CUSTOM_3_1_1">
    <p:spTree>
      <p:nvGrpSpPr>
        <p:cNvPr id="1" name="Shape 168"/>
        <p:cNvGrpSpPr/>
        <p:nvPr/>
      </p:nvGrpSpPr>
      <p:grpSpPr>
        <a:xfrm>
          <a:off x="0" y="0"/>
          <a:ext cx="0" cy="0"/>
          <a:chOff x="0" y="0"/>
          <a:chExt cx="0" cy="0"/>
        </a:xfrm>
      </p:grpSpPr>
      <p:sp>
        <p:nvSpPr>
          <p:cNvPr id="169" name="Google Shape;169;p33"/>
          <p:cNvSpPr txBox="1">
            <a:spLocks noGrp="1"/>
          </p:cNvSpPr>
          <p:nvPr>
            <p:ph type="title"/>
          </p:nvPr>
        </p:nvSpPr>
        <p:spPr>
          <a:xfrm>
            <a:off x="311700" y="1362200"/>
            <a:ext cx="8555100" cy="1064700"/>
          </a:xfrm>
          <a:prstGeom prst="rect">
            <a:avLst/>
          </a:prstGeom>
        </p:spPr>
        <p:txBody>
          <a:bodyPr spcFirstLastPara="1" wrap="square" lIns="91425" tIns="91425" rIns="91425" bIns="91425" anchor="ctr" anchorCtr="0">
            <a:noAutofit/>
          </a:bodyPr>
          <a:lstStyle>
            <a:lvl1pPr lvl="0" algn="ctr" rtl="0">
              <a:lnSpc>
                <a:spcPct val="95000"/>
              </a:lnSpc>
              <a:spcBef>
                <a:spcPts val="0"/>
              </a:spcBef>
              <a:spcAft>
                <a:spcPts val="0"/>
              </a:spcAft>
              <a:buSzPts val="4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70" name="Google Shape;170;p33" descr="A simple outline of a geodesic dome"/>
          <p:cNvPicPr preferRelativeResize="0"/>
          <p:nvPr/>
        </p:nvPicPr>
        <p:blipFill rotWithShape="1">
          <a:blip r:embed="rId2">
            <a:alphaModFix/>
          </a:blip>
          <a:srcRect/>
          <a:stretch/>
        </p:blipFill>
        <p:spPr>
          <a:xfrm>
            <a:off x="1997075" y="2862131"/>
            <a:ext cx="5149848" cy="2710448"/>
          </a:xfrm>
          <a:prstGeom prst="rect">
            <a:avLst/>
          </a:prstGeom>
          <a:noFill/>
          <a:ln>
            <a:noFill/>
          </a:ln>
        </p:spPr>
      </p:pic>
      <p:sp>
        <p:nvSpPr>
          <p:cNvPr id="171" name="Google Shape;17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ite Launch">
  <p:cSld name="CUSTOM">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4376165" y="259294"/>
            <a:ext cx="4281600" cy="567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1600"/>
              <a:buFont typeface="Public Sans"/>
              <a:buNone/>
              <a:defRPr sz="1600">
                <a:solidFill>
                  <a:schemeClr val="lt2"/>
                </a:solidFill>
                <a:latin typeface="Public Sans"/>
                <a:ea typeface="Public Sans"/>
                <a:cs typeface="Public Sans"/>
                <a:sym typeface="Public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 name="Google Shape;174;p34"/>
          <p:cNvSpPr txBox="1">
            <a:spLocks noGrp="1"/>
          </p:cNvSpPr>
          <p:nvPr>
            <p:ph type="subTitle" idx="1"/>
          </p:nvPr>
        </p:nvSpPr>
        <p:spPr>
          <a:xfrm>
            <a:off x="461704" y="259294"/>
            <a:ext cx="3690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2000"/>
              <a:buFont typeface="Public Sans ExtraBold"/>
              <a:buNone/>
              <a:defRPr sz="2000" b="0">
                <a:solidFill>
                  <a:schemeClr val="lt2"/>
                </a:solidFill>
                <a:latin typeface="Public Sans ExtraBold"/>
                <a:ea typeface="Public Sans ExtraBold"/>
                <a:cs typeface="Public Sans ExtraBold"/>
                <a:sym typeface="Public Sans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5" name="Google Shape;175;p34"/>
          <p:cNvSpPr>
            <a:spLocks noGrp="1"/>
          </p:cNvSpPr>
          <p:nvPr>
            <p:ph type="pic" idx="2"/>
          </p:nvPr>
        </p:nvSpPr>
        <p:spPr>
          <a:xfrm>
            <a:off x="557275" y="895300"/>
            <a:ext cx="8029500" cy="4560600"/>
          </a:xfrm>
          <a:prstGeom prst="roundRect">
            <a:avLst>
              <a:gd name="adj" fmla="val 2153"/>
            </a:avLst>
          </a:prstGeom>
          <a:noFill/>
          <a:ln>
            <a:noFill/>
          </a:ln>
        </p:spPr>
      </p:sp>
      <p:sp>
        <p:nvSpPr>
          <p:cNvPr id="176" name="Google Shape;17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Up Image Right">
  <p:cSld name="CUSTOM_1">
    <p:spTree>
      <p:nvGrpSpPr>
        <p:cNvPr id="1" name="Shape 177"/>
        <p:cNvGrpSpPr/>
        <p:nvPr/>
      </p:nvGrpSpPr>
      <p:grpSpPr>
        <a:xfrm>
          <a:off x="0" y="0"/>
          <a:ext cx="0" cy="0"/>
          <a:chOff x="0" y="0"/>
          <a:chExt cx="0" cy="0"/>
        </a:xfrm>
      </p:grpSpPr>
      <p:sp>
        <p:nvSpPr>
          <p:cNvPr id="178" name="Google Shape;178;p35"/>
          <p:cNvSpPr txBox="1">
            <a:spLocks noGrp="1"/>
          </p:cNvSpPr>
          <p:nvPr>
            <p:ph type="title"/>
          </p:nvPr>
        </p:nvSpPr>
        <p:spPr>
          <a:xfrm>
            <a:off x="295238" y="673625"/>
            <a:ext cx="3592200" cy="194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9" name="Google Shape;179;p35"/>
          <p:cNvSpPr txBox="1">
            <a:spLocks noGrp="1"/>
          </p:cNvSpPr>
          <p:nvPr>
            <p:ph type="body" idx="1"/>
          </p:nvPr>
        </p:nvSpPr>
        <p:spPr>
          <a:xfrm>
            <a:off x="295238" y="2551950"/>
            <a:ext cx="3634800" cy="2175000"/>
          </a:xfrm>
          <a:prstGeom prst="rect">
            <a:avLst/>
          </a:prstGeom>
        </p:spPr>
        <p:txBody>
          <a:bodyPr spcFirstLastPara="1" wrap="square" lIns="91425" tIns="91425" rIns="91425" bIns="91425" anchor="t" anchorCtr="0">
            <a:noAutofit/>
          </a:bodyPr>
          <a:lstStyle>
            <a:lvl1pPr marL="457200" lvl="0" indent="-381000" rtl="0">
              <a:lnSpc>
                <a:spcPct val="95000"/>
              </a:lnSpc>
              <a:spcBef>
                <a:spcPts val="0"/>
              </a:spcBef>
              <a:spcAft>
                <a:spcPts val="0"/>
              </a:spcAft>
              <a:buSzPts val="2400"/>
              <a:buChar char="●"/>
              <a:defRPr sz="2400" b="0"/>
            </a:lvl1pPr>
            <a:lvl2pPr marL="914400" lvl="1" indent="-381000" rtl="0">
              <a:lnSpc>
                <a:spcPct val="95000"/>
              </a:lnSpc>
              <a:spcBef>
                <a:spcPts val="0"/>
              </a:spcBef>
              <a:spcAft>
                <a:spcPts val="0"/>
              </a:spcAft>
              <a:buSzPts val="2400"/>
              <a:buChar char="○"/>
              <a:defRPr sz="2400" b="0"/>
            </a:lvl2pPr>
            <a:lvl3pPr marL="1371600" lvl="2" indent="-381000" rtl="0">
              <a:lnSpc>
                <a:spcPct val="95000"/>
              </a:lnSpc>
              <a:spcBef>
                <a:spcPts val="0"/>
              </a:spcBef>
              <a:spcAft>
                <a:spcPts val="0"/>
              </a:spcAft>
              <a:buSzPts val="2400"/>
              <a:buChar char="■"/>
              <a:defRPr sz="2400" b="0"/>
            </a:lvl3pPr>
            <a:lvl4pPr marL="1828800" lvl="3" indent="-381000" rtl="0">
              <a:lnSpc>
                <a:spcPct val="95000"/>
              </a:lnSpc>
              <a:spcBef>
                <a:spcPts val="0"/>
              </a:spcBef>
              <a:spcAft>
                <a:spcPts val="0"/>
              </a:spcAft>
              <a:buSzPts val="2400"/>
              <a:buChar char="●"/>
              <a:defRPr sz="2400" b="0"/>
            </a:lvl4pPr>
            <a:lvl5pPr marL="2286000" lvl="4" indent="-381000" rtl="0">
              <a:lnSpc>
                <a:spcPct val="95000"/>
              </a:lnSpc>
              <a:spcBef>
                <a:spcPts val="0"/>
              </a:spcBef>
              <a:spcAft>
                <a:spcPts val="0"/>
              </a:spcAft>
              <a:buSzPts val="2400"/>
              <a:buChar char="○"/>
              <a:defRPr sz="2400" b="0"/>
            </a:lvl5pPr>
            <a:lvl6pPr marL="2743200" lvl="5" indent="-381000" rtl="0">
              <a:lnSpc>
                <a:spcPct val="95000"/>
              </a:lnSpc>
              <a:spcBef>
                <a:spcPts val="0"/>
              </a:spcBef>
              <a:spcAft>
                <a:spcPts val="0"/>
              </a:spcAft>
              <a:buSzPts val="2400"/>
              <a:buChar char="■"/>
              <a:defRPr sz="2400" b="0"/>
            </a:lvl6pPr>
            <a:lvl7pPr marL="3200400" lvl="6" indent="-381000" rtl="0">
              <a:lnSpc>
                <a:spcPct val="95000"/>
              </a:lnSpc>
              <a:spcBef>
                <a:spcPts val="0"/>
              </a:spcBef>
              <a:spcAft>
                <a:spcPts val="0"/>
              </a:spcAft>
              <a:buSzPts val="2400"/>
              <a:buChar char="●"/>
              <a:defRPr sz="2400" b="0"/>
            </a:lvl7pPr>
            <a:lvl8pPr marL="3657600" lvl="7" indent="-381000" rtl="0">
              <a:lnSpc>
                <a:spcPct val="95000"/>
              </a:lnSpc>
              <a:spcBef>
                <a:spcPts val="0"/>
              </a:spcBef>
              <a:spcAft>
                <a:spcPts val="0"/>
              </a:spcAft>
              <a:buSzPts val="2400"/>
              <a:buChar char="○"/>
              <a:defRPr sz="2400" b="0"/>
            </a:lvl8pPr>
            <a:lvl9pPr marL="4114800" lvl="8" indent="-381000" rtl="0">
              <a:lnSpc>
                <a:spcPct val="95000"/>
              </a:lnSpc>
              <a:spcBef>
                <a:spcPts val="0"/>
              </a:spcBef>
              <a:spcAft>
                <a:spcPts val="0"/>
              </a:spcAft>
              <a:buSzPts val="2400"/>
              <a:buChar char="■"/>
              <a:defRPr sz="2400" b="0"/>
            </a:lvl9pPr>
          </a:lstStyle>
          <a:p>
            <a:endParaRPr/>
          </a:p>
        </p:txBody>
      </p:sp>
      <p:sp>
        <p:nvSpPr>
          <p:cNvPr id="180" name="Google Shape;180;p35"/>
          <p:cNvSpPr>
            <a:spLocks noGrp="1"/>
          </p:cNvSpPr>
          <p:nvPr>
            <p:ph type="pic" idx="2"/>
          </p:nvPr>
        </p:nvSpPr>
        <p:spPr>
          <a:xfrm>
            <a:off x="3996000" y="201"/>
            <a:ext cx="5148000" cy="5143500"/>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Up Code Right">
  <p:cSld name="CUSTOM_1_3">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295238" y="673625"/>
            <a:ext cx="3592200" cy="194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 name="Google Shape;183;p36"/>
          <p:cNvSpPr txBox="1">
            <a:spLocks noGrp="1"/>
          </p:cNvSpPr>
          <p:nvPr>
            <p:ph type="body" idx="1"/>
          </p:nvPr>
        </p:nvSpPr>
        <p:spPr>
          <a:xfrm>
            <a:off x="295238" y="2551950"/>
            <a:ext cx="3634800" cy="2175000"/>
          </a:xfrm>
          <a:prstGeom prst="rect">
            <a:avLst/>
          </a:prstGeom>
        </p:spPr>
        <p:txBody>
          <a:bodyPr spcFirstLastPara="1" wrap="square" lIns="91425" tIns="91425" rIns="91425" bIns="91425" anchor="t" anchorCtr="0">
            <a:noAutofit/>
          </a:bodyPr>
          <a:lstStyle>
            <a:lvl1pPr marL="457200" lvl="0" indent="-381000" rtl="0">
              <a:lnSpc>
                <a:spcPct val="95000"/>
              </a:lnSpc>
              <a:spcBef>
                <a:spcPts val="0"/>
              </a:spcBef>
              <a:spcAft>
                <a:spcPts val="0"/>
              </a:spcAft>
              <a:buSzPts val="2400"/>
              <a:buChar char="●"/>
              <a:defRPr sz="2400" b="0"/>
            </a:lvl1pPr>
            <a:lvl2pPr marL="914400" lvl="1" indent="-381000" rtl="0">
              <a:lnSpc>
                <a:spcPct val="95000"/>
              </a:lnSpc>
              <a:spcBef>
                <a:spcPts val="0"/>
              </a:spcBef>
              <a:spcAft>
                <a:spcPts val="0"/>
              </a:spcAft>
              <a:buSzPts val="2400"/>
              <a:buChar char="○"/>
              <a:defRPr sz="2400" b="0"/>
            </a:lvl2pPr>
            <a:lvl3pPr marL="1371600" lvl="2" indent="-381000" rtl="0">
              <a:lnSpc>
                <a:spcPct val="95000"/>
              </a:lnSpc>
              <a:spcBef>
                <a:spcPts val="0"/>
              </a:spcBef>
              <a:spcAft>
                <a:spcPts val="0"/>
              </a:spcAft>
              <a:buSzPts val="2400"/>
              <a:buChar char="■"/>
              <a:defRPr sz="2400" b="0"/>
            </a:lvl3pPr>
            <a:lvl4pPr marL="1828800" lvl="3" indent="-381000" rtl="0">
              <a:lnSpc>
                <a:spcPct val="95000"/>
              </a:lnSpc>
              <a:spcBef>
                <a:spcPts val="0"/>
              </a:spcBef>
              <a:spcAft>
                <a:spcPts val="0"/>
              </a:spcAft>
              <a:buSzPts val="2400"/>
              <a:buChar char="●"/>
              <a:defRPr sz="2400" b="0"/>
            </a:lvl4pPr>
            <a:lvl5pPr marL="2286000" lvl="4" indent="-381000" rtl="0">
              <a:lnSpc>
                <a:spcPct val="95000"/>
              </a:lnSpc>
              <a:spcBef>
                <a:spcPts val="0"/>
              </a:spcBef>
              <a:spcAft>
                <a:spcPts val="0"/>
              </a:spcAft>
              <a:buSzPts val="2400"/>
              <a:buChar char="○"/>
              <a:defRPr sz="2400" b="0"/>
            </a:lvl5pPr>
            <a:lvl6pPr marL="2743200" lvl="5" indent="-381000" rtl="0">
              <a:lnSpc>
                <a:spcPct val="95000"/>
              </a:lnSpc>
              <a:spcBef>
                <a:spcPts val="0"/>
              </a:spcBef>
              <a:spcAft>
                <a:spcPts val="0"/>
              </a:spcAft>
              <a:buSzPts val="2400"/>
              <a:buChar char="■"/>
              <a:defRPr sz="2400" b="0"/>
            </a:lvl6pPr>
            <a:lvl7pPr marL="3200400" lvl="6" indent="-381000" rtl="0">
              <a:lnSpc>
                <a:spcPct val="95000"/>
              </a:lnSpc>
              <a:spcBef>
                <a:spcPts val="0"/>
              </a:spcBef>
              <a:spcAft>
                <a:spcPts val="0"/>
              </a:spcAft>
              <a:buSzPts val="2400"/>
              <a:buChar char="●"/>
              <a:defRPr sz="2400" b="0"/>
            </a:lvl7pPr>
            <a:lvl8pPr marL="3657600" lvl="7" indent="-381000" rtl="0">
              <a:lnSpc>
                <a:spcPct val="95000"/>
              </a:lnSpc>
              <a:spcBef>
                <a:spcPts val="0"/>
              </a:spcBef>
              <a:spcAft>
                <a:spcPts val="0"/>
              </a:spcAft>
              <a:buSzPts val="2400"/>
              <a:buChar char="○"/>
              <a:defRPr sz="2400" b="0"/>
            </a:lvl8pPr>
            <a:lvl9pPr marL="4114800" lvl="8" indent="-381000" rtl="0">
              <a:lnSpc>
                <a:spcPct val="95000"/>
              </a:lnSpc>
              <a:spcBef>
                <a:spcPts val="0"/>
              </a:spcBef>
              <a:spcAft>
                <a:spcPts val="0"/>
              </a:spcAft>
              <a:buSzPts val="2400"/>
              <a:buChar char="■"/>
              <a:defRPr sz="2400" b="0"/>
            </a:lvl9pPr>
          </a:lstStyle>
          <a:p>
            <a:endParaRPr/>
          </a:p>
        </p:txBody>
      </p:sp>
      <p:sp>
        <p:nvSpPr>
          <p:cNvPr id="184" name="Google Shape;184;p36"/>
          <p:cNvSpPr/>
          <p:nvPr/>
        </p:nvSpPr>
        <p:spPr>
          <a:xfrm>
            <a:off x="3990950" y="0"/>
            <a:ext cx="5143500" cy="515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 name="Google Shape;185;p36"/>
          <p:cNvSpPr txBox="1">
            <a:spLocks noGrp="1"/>
          </p:cNvSpPr>
          <p:nvPr>
            <p:ph type="body" idx="2"/>
          </p:nvPr>
        </p:nvSpPr>
        <p:spPr>
          <a:xfrm>
            <a:off x="4509900" y="391750"/>
            <a:ext cx="4046700" cy="43353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chemeClr val="dk1"/>
              </a:buClr>
              <a:buSzPts val="1800"/>
              <a:buFont typeface="IBM Plex Mono Medium"/>
              <a:buChar char="●"/>
              <a:defRPr b="0">
                <a:solidFill>
                  <a:schemeClr val="dk1"/>
                </a:solidFill>
                <a:latin typeface="IBM Plex Mono Medium"/>
                <a:ea typeface="IBM Plex Mono Medium"/>
                <a:cs typeface="IBM Plex Mono Medium"/>
                <a:sym typeface="IBM Plex Mono Medium"/>
              </a:defRPr>
            </a:lvl1pPr>
            <a:lvl2pPr marL="914400" lvl="1"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2pPr>
            <a:lvl3pPr marL="1371600" lvl="2"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3pPr>
            <a:lvl4pPr marL="1828800" lvl="3"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4pPr>
            <a:lvl5pPr marL="2286000" lvl="4"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5pPr>
            <a:lvl6pPr marL="2743200" lvl="5"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6pPr>
            <a:lvl7pPr marL="3200400" lvl="6"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7pPr>
            <a:lvl8pPr marL="3657600" lvl="7"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8pPr>
            <a:lvl9pPr marL="4114800" lvl="8" indent="-317500" rtl="0">
              <a:lnSpc>
                <a:spcPct val="100000"/>
              </a:lnSpc>
              <a:spcBef>
                <a:spcPts val="0"/>
              </a:spcBef>
              <a:spcAft>
                <a:spcPts val="0"/>
              </a:spcAft>
              <a:buClr>
                <a:schemeClr val="dk1"/>
              </a:buClr>
              <a:buSzPts val="1400"/>
              <a:buFont typeface="IBM Plex Mono Medium"/>
              <a:buChar char="■"/>
              <a:defRPr b="0">
                <a:solidFill>
                  <a:schemeClr val="dk1"/>
                </a:solidFill>
                <a:latin typeface="IBM Plex Mono Medium"/>
                <a:ea typeface="IBM Plex Mono Medium"/>
                <a:cs typeface="IBM Plex Mono Medium"/>
                <a:sym typeface="IBM Plex Mono Medium"/>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Up Image Right: Top heading">
  <p:cSld name="CUSTOM_1_2">
    <p:spTree>
      <p:nvGrpSpPr>
        <p:cNvPr id="1" name="Shape 186"/>
        <p:cNvGrpSpPr/>
        <p:nvPr/>
      </p:nvGrpSpPr>
      <p:grpSpPr>
        <a:xfrm>
          <a:off x="0" y="0"/>
          <a:ext cx="0" cy="0"/>
          <a:chOff x="0" y="0"/>
          <a:chExt cx="0" cy="0"/>
        </a:xfrm>
      </p:grpSpPr>
      <p:sp>
        <p:nvSpPr>
          <p:cNvPr id="187" name="Google Shape;187;p37"/>
          <p:cNvSpPr txBox="1">
            <a:spLocks noGrp="1"/>
          </p:cNvSpPr>
          <p:nvPr>
            <p:ph type="title"/>
          </p:nvPr>
        </p:nvSpPr>
        <p:spPr>
          <a:xfrm>
            <a:off x="295250" y="496850"/>
            <a:ext cx="3592200" cy="659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37"/>
          <p:cNvSpPr txBox="1">
            <a:spLocks noGrp="1"/>
          </p:cNvSpPr>
          <p:nvPr>
            <p:ph type="body" idx="1"/>
          </p:nvPr>
        </p:nvSpPr>
        <p:spPr>
          <a:xfrm>
            <a:off x="295250" y="1108375"/>
            <a:ext cx="3634800" cy="3618600"/>
          </a:xfrm>
          <a:prstGeom prst="rect">
            <a:avLst/>
          </a:prstGeom>
        </p:spPr>
        <p:txBody>
          <a:bodyPr spcFirstLastPara="1" wrap="square" lIns="91425" tIns="91425" rIns="91425" bIns="91425" anchor="t" anchorCtr="0">
            <a:noAutofit/>
          </a:bodyPr>
          <a:lstStyle>
            <a:lvl1pPr marL="457200" lvl="0" indent="-381000" rtl="0">
              <a:lnSpc>
                <a:spcPct val="95000"/>
              </a:lnSpc>
              <a:spcBef>
                <a:spcPts val="0"/>
              </a:spcBef>
              <a:spcAft>
                <a:spcPts val="0"/>
              </a:spcAft>
              <a:buSzPts val="2400"/>
              <a:buChar char="●"/>
              <a:defRPr sz="2400" b="0"/>
            </a:lvl1pPr>
            <a:lvl2pPr marL="914400" lvl="1" indent="-381000" rtl="0">
              <a:lnSpc>
                <a:spcPct val="95000"/>
              </a:lnSpc>
              <a:spcBef>
                <a:spcPts val="0"/>
              </a:spcBef>
              <a:spcAft>
                <a:spcPts val="0"/>
              </a:spcAft>
              <a:buSzPts val="2400"/>
              <a:buChar char="○"/>
              <a:defRPr sz="2400" b="0"/>
            </a:lvl2pPr>
            <a:lvl3pPr marL="1371600" lvl="2" indent="-381000" rtl="0">
              <a:lnSpc>
                <a:spcPct val="95000"/>
              </a:lnSpc>
              <a:spcBef>
                <a:spcPts val="0"/>
              </a:spcBef>
              <a:spcAft>
                <a:spcPts val="0"/>
              </a:spcAft>
              <a:buSzPts val="2400"/>
              <a:buChar char="■"/>
              <a:defRPr sz="2400" b="0"/>
            </a:lvl3pPr>
            <a:lvl4pPr marL="1828800" lvl="3" indent="-381000" rtl="0">
              <a:lnSpc>
                <a:spcPct val="95000"/>
              </a:lnSpc>
              <a:spcBef>
                <a:spcPts val="0"/>
              </a:spcBef>
              <a:spcAft>
                <a:spcPts val="0"/>
              </a:spcAft>
              <a:buSzPts val="2400"/>
              <a:buChar char="●"/>
              <a:defRPr sz="2400" b="0"/>
            </a:lvl4pPr>
            <a:lvl5pPr marL="2286000" lvl="4" indent="-381000" rtl="0">
              <a:lnSpc>
                <a:spcPct val="95000"/>
              </a:lnSpc>
              <a:spcBef>
                <a:spcPts val="0"/>
              </a:spcBef>
              <a:spcAft>
                <a:spcPts val="0"/>
              </a:spcAft>
              <a:buSzPts val="2400"/>
              <a:buChar char="○"/>
              <a:defRPr sz="2400" b="0"/>
            </a:lvl5pPr>
            <a:lvl6pPr marL="2743200" lvl="5" indent="-381000" rtl="0">
              <a:lnSpc>
                <a:spcPct val="95000"/>
              </a:lnSpc>
              <a:spcBef>
                <a:spcPts val="0"/>
              </a:spcBef>
              <a:spcAft>
                <a:spcPts val="0"/>
              </a:spcAft>
              <a:buSzPts val="2400"/>
              <a:buChar char="■"/>
              <a:defRPr sz="2400" b="0"/>
            </a:lvl6pPr>
            <a:lvl7pPr marL="3200400" lvl="6" indent="-381000" rtl="0">
              <a:lnSpc>
                <a:spcPct val="95000"/>
              </a:lnSpc>
              <a:spcBef>
                <a:spcPts val="0"/>
              </a:spcBef>
              <a:spcAft>
                <a:spcPts val="0"/>
              </a:spcAft>
              <a:buSzPts val="2400"/>
              <a:buChar char="●"/>
              <a:defRPr sz="2400" b="0"/>
            </a:lvl7pPr>
            <a:lvl8pPr marL="3657600" lvl="7" indent="-381000" rtl="0">
              <a:lnSpc>
                <a:spcPct val="95000"/>
              </a:lnSpc>
              <a:spcBef>
                <a:spcPts val="0"/>
              </a:spcBef>
              <a:spcAft>
                <a:spcPts val="0"/>
              </a:spcAft>
              <a:buSzPts val="2400"/>
              <a:buChar char="○"/>
              <a:defRPr sz="2400" b="0"/>
            </a:lvl8pPr>
            <a:lvl9pPr marL="4114800" lvl="8" indent="-381000" rtl="0">
              <a:lnSpc>
                <a:spcPct val="95000"/>
              </a:lnSpc>
              <a:spcBef>
                <a:spcPts val="0"/>
              </a:spcBef>
              <a:spcAft>
                <a:spcPts val="0"/>
              </a:spcAft>
              <a:buSzPts val="2400"/>
              <a:buChar char="■"/>
              <a:defRPr sz="2400" b="0"/>
            </a:lvl9pPr>
          </a:lstStyle>
          <a:p>
            <a:endParaRPr/>
          </a:p>
        </p:txBody>
      </p:sp>
      <p:sp>
        <p:nvSpPr>
          <p:cNvPr id="189" name="Google Shape;189;p37"/>
          <p:cNvSpPr>
            <a:spLocks noGrp="1"/>
          </p:cNvSpPr>
          <p:nvPr>
            <p:ph type="pic" idx="2"/>
          </p:nvPr>
        </p:nvSpPr>
        <p:spPr>
          <a:xfrm>
            <a:off x="3996000" y="201"/>
            <a:ext cx="5148000" cy="51435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Up Image: Heading only">
  <p:cSld name="CUSTOM_1_1">
    <p:spTree>
      <p:nvGrpSpPr>
        <p:cNvPr id="1" name="Shape 190"/>
        <p:cNvGrpSpPr/>
        <p:nvPr/>
      </p:nvGrpSpPr>
      <p:grpSpPr>
        <a:xfrm>
          <a:off x="0" y="0"/>
          <a:ext cx="0" cy="0"/>
          <a:chOff x="0" y="0"/>
          <a:chExt cx="0" cy="0"/>
        </a:xfrm>
      </p:grpSpPr>
      <p:sp>
        <p:nvSpPr>
          <p:cNvPr id="191" name="Google Shape;191;p38"/>
          <p:cNvSpPr txBox="1">
            <a:spLocks noGrp="1"/>
          </p:cNvSpPr>
          <p:nvPr>
            <p:ph type="title"/>
          </p:nvPr>
        </p:nvSpPr>
        <p:spPr>
          <a:xfrm>
            <a:off x="295250" y="1077950"/>
            <a:ext cx="3592200" cy="298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38"/>
          <p:cNvSpPr>
            <a:spLocks noGrp="1"/>
          </p:cNvSpPr>
          <p:nvPr>
            <p:ph type="pic" idx="2"/>
          </p:nvPr>
        </p:nvSpPr>
        <p:spPr>
          <a:xfrm>
            <a:off x="3996000" y="201"/>
            <a:ext cx="5148000" cy="51435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3"/>
        <p:cNvGrpSpPr/>
        <p:nvPr/>
      </p:nvGrpSpPr>
      <p:grpSpPr>
        <a:xfrm>
          <a:off x="0" y="0"/>
          <a:ext cx="0" cy="0"/>
          <a:chOff x="0" y="0"/>
          <a:chExt cx="0" cy="0"/>
        </a:xfrm>
      </p:grpSpPr>
      <p:sp>
        <p:nvSpPr>
          <p:cNvPr id="194" name="Google Shape;19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6" name="Google Shape;19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7"/>
        <p:cNvGrpSpPr/>
        <p:nvPr/>
      </p:nvGrpSpPr>
      <p:grpSpPr>
        <a:xfrm>
          <a:off x="0" y="0"/>
          <a:ext cx="0" cy="0"/>
          <a:chOff x="0" y="0"/>
          <a:chExt cx="0" cy="0"/>
        </a:xfrm>
      </p:grpSpPr>
      <p:sp>
        <p:nvSpPr>
          <p:cNvPr id="198" name="Google Shape;19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4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00" name="Google Shape;200;p4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01" name="Google Shape;20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
        <p:cNvGrpSpPr/>
        <p:nvPr/>
      </p:nvGrpSpPr>
      <p:grpSpPr>
        <a:xfrm>
          <a:off x="0" y="0"/>
          <a:ext cx="0" cy="0"/>
          <a:chOff x="0" y="0"/>
          <a:chExt cx="0" cy="0"/>
        </a:xfrm>
      </p:grpSpPr>
      <p:sp>
        <p:nvSpPr>
          <p:cNvPr id="203" name="Google Shape;20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5 Items">
  <p:cSld name="CUSTOM_4_3">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668400" y="104852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30" name="Google Shape;30;p5"/>
          <p:cNvSpPr txBox="1">
            <a:spLocks noGrp="1"/>
          </p:cNvSpPr>
          <p:nvPr>
            <p:ph type="body" idx="2"/>
          </p:nvPr>
        </p:nvSpPr>
        <p:spPr>
          <a:xfrm>
            <a:off x="668400" y="157381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31" name="Google Shape;31;p5"/>
          <p:cNvSpPr txBox="1">
            <a:spLocks noGrp="1"/>
          </p:cNvSpPr>
          <p:nvPr>
            <p:ph type="body" idx="3"/>
          </p:nvPr>
        </p:nvSpPr>
        <p:spPr>
          <a:xfrm>
            <a:off x="668400" y="2094106"/>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32" name="Google Shape;32;p5"/>
          <p:cNvSpPr txBox="1">
            <a:spLocks noGrp="1"/>
          </p:cNvSpPr>
          <p:nvPr>
            <p:ph type="body" idx="4"/>
          </p:nvPr>
        </p:nvSpPr>
        <p:spPr>
          <a:xfrm>
            <a:off x="668400" y="2612240"/>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33" name="Google Shape;33;p5"/>
          <p:cNvSpPr>
            <a:spLocks noGrp="1"/>
          </p:cNvSpPr>
          <p:nvPr>
            <p:ph type="pic" idx="5"/>
          </p:nvPr>
        </p:nvSpPr>
        <p:spPr>
          <a:xfrm>
            <a:off x="4235100" y="4303925"/>
            <a:ext cx="673800" cy="839400"/>
          </a:xfrm>
          <a:prstGeom prst="rect">
            <a:avLst/>
          </a:prstGeom>
          <a:noFill/>
          <a:ln>
            <a:noFill/>
          </a:ln>
        </p:spPr>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5"/>
          <p:cNvSpPr txBox="1">
            <a:spLocks noGrp="1"/>
          </p:cNvSpPr>
          <p:nvPr>
            <p:ph type="body" idx="6"/>
          </p:nvPr>
        </p:nvSpPr>
        <p:spPr>
          <a:xfrm>
            <a:off x="668400" y="3139665"/>
            <a:ext cx="7807200" cy="6156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Q&amp;A">
  <p:cSld name="CUSTOM_5">
    <p:bg>
      <p:bgPr>
        <a:solidFill>
          <a:schemeClr val="dk2"/>
        </a:solidFill>
        <a:effectLst/>
      </p:bgPr>
    </p:bg>
    <p:spTree>
      <p:nvGrpSpPr>
        <p:cNvPr id="1" name="Shape 204"/>
        <p:cNvGrpSpPr/>
        <p:nvPr/>
      </p:nvGrpSpPr>
      <p:grpSpPr>
        <a:xfrm>
          <a:off x="0" y="0"/>
          <a:ext cx="0" cy="0"/>
          <a:chOff x="0" y="0"/>
          <a:chExt cx="0" cy="0"/>
        </a:xfrm>
      </p:grpSpPr>
      <p:sp>
        <p:nvSpPr>
          <p:cNvPr id="205" name="Google Shape;205;p42"/>
          <p:cNvSpPr txBox="1">
            <a:spLocks noGrp="1"/>
          </p:cNvSpPr>
          <p:nvPr>
            <p:ph type="title"/>
          </p:nvPr>
        </p:nvSpPr>
        <p:spPr>
          <a:xfrm>
            <a:off x="294125" y="2050485"/>
            <a:ext cx="8520600" cy="84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pic>
        <p:nvPicPr>
          <p:cNvPr id="206" name="Google Shape;206;p42" descr="A colorful collection of human avatars"/>
          <p:cNvPicPr preferRelativeResize="0"/>
          <p:nvPr/>
        </p:nvPicPr>
        <p:blipFill rotWithShape="1">
          <a:blip r:embed="rId2">
            <a:alphaModFix/>
          </a:blip>
          <a:srcRect/>
          <a:stretch/>
        </p:blipFill>
        <p:spPr>
          <a:xfrm>
            <a:off x="555172" y="3720369"/>
            <a:ext cx="8120741" cy="1423131"/>
          </a:xfrm>
          <a:prstGeom prst="rect">
            <a:avLst/>
          </a:prstGeom>
          <a:noFill/>
          <a:ln>
            <a:noFill/>
          </a:ln>
        </p:spPr>
      </p:pic>
      <p:sp>
        <p:nvSpPr>
          <p:cNvPr id="207" name="Google Shape;20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dk1"/>
                </a:solidFill>
                <a:latin typeface="Public Sans Medium"/>
                <a:ea typeface="Public Sans Medium"/>
                <a:cs typeface="Public Sans Medium"/>
                <a:sym typeface="Public Sans Medium"/>
              </a:defRPr>
            </a:lvl1pPr>
            <a:lvl2pPr lvl="1" rtl="0">
              <a:buNone/>
              <a:defRPr>
                <a:solidFill>
                  <a:schemeClr val="dk1"/>
                </a:solidFill>
                <a:latin typeface="Public Sans Medium"/>
                <a:ea typeface="Public Sans Medium"/>
                <a:cs typeface="Public Sans Medium"/>
                <a:sym typeface="Public Sans Medium"/>
              </a:defRPr>
            </a:lvl2pPr>
            <a:lvl3pPr lvl="2" rtl="0">
              <a:buNone/>
              <a:defRPr>
                <a:solidFill>
                  <a:schemeClr val="dk1"/>
                </a:solidFill>
                <a:latin typeface="Public Sans Medium"/>
                <a:ea typeface="Public Sans Medium"/>
                <a:cs typeface="Public Sans Medium"/>
                <a:sym typeface="Public Sans Medium"/>
              </a:defRPr>
            </a:lvl3pPr>
            <a:lvl4pPr lvl="3" rtl="0">
              <a:buNone/>
              <a:defRPr>
                <a:solidFill>
                  <a:schemeClr val="dk1"/>
                </a:solidFill>
                <a:latin typeface="Public Sans Medium"/>
                <a:ea typeface="Public Sans Medium"/>
                <a:cs typeface="Public Sans Medium"/>
                <a:sym typeface="Public Sans Medium"/>
              </a:defRPr>
            </a:lvl4pPr>
            <a:lvl5pPr lvl="4" rtl="0">
              <a:buNone/>
              <a:defRPr>
                <a:solidFill>
                  <a:schemeClr val="dk1"/>
                </a:solidFill>
                <a:latin typeface="Public Sans Medium"/>
                <a:ea typeface="Public Sans Medium"/>
                <a:cs typeface="Public Sans Medium"/>
                <a:sym typeface="Public Sans Medium"/>
              </a:defRPr>
            </a:lvl5pPr>
            <a:lvl6pPr lvl="5" rtl="0">
              <a:buNone/>
              <a:defRPr>
                <a:solidFill>
                  <a:schemeClr val="dk1"/>
                </a:solidFill>
                <a:latin typeface="Public Sans Medium"/>
                <a:ea typeface="Public Sans Medium"/>
                <a:cs typeface="Public Sans Medium"/>
                <a:sym typeface="Public Sans Medium"/>
              </a:defRPr>
            </a:lvl6pPr>
            <a:lvl7pPr lvl="6" rtl="0">
              <a:buNone/>
              <a:defRPr>
                <a:solidFill>
                  <a:schemeClr val="dk1"/>
                </a:solidFill>
                <a:latin typeface="Public Sans Medium"/>
                <a:ea typeface="Public Sans Medium"/>
                <a:cs typeface="Public Sans Medium"/>
                <a:sym typeface="Public Sans Medium"/>
              </a:defRPr>
            </a:lvl7pPr>
            <a:lvl8pPr lvl="7" rtl="0">
              <a:buNone/>
              <a:defRPr>
                <a:solidFill>
                  <a:schemeClr val="dk1"/>
                </a:solidFill>
                <a:latin typeface="Public Sans Medium"/>
                <a:ea typeface="Public Sans Medium"/>
                <a:cs typeface="Public Sans Medium"/>
                <a:sym typeface="Public Sans Medium"/>
              </a:defRPr>
            </a:lvl8pPr>
            <a:lvl9pPr lvl="8" rtl="0">
              <a:buNone/>
              <a:defRPr>
                <a:solidFill>
                  <a:schemeClr val="dk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1">
  <p:cSld name="CUSTOM_6">
    <p:spTree>
      <p:nvGrpSpPr>
        <p:cNvPr id="1" name="Shape 208"/>
        <p:cNvGrpSpPr/>
        <p:nvPr/>
      </p:nvGrpSpPr>
      <p:grpSpPr>
        <a:xfrm>
          <a:off x="0" y="0"/>
          <a:ext cx="0" cy="0"/>
          <a:chOff x="0" y="0"/>
          <a:chExt cx="0" cy="0"/>
        </a:xfrm>
      </p:grpSpPr>
      <p:cxnSp>
        <p:nvCxnSpPr>
          <p:cNvPr id="209" name="Google Shape;209;p43"/>
          <p:cNvCxnSpPr/>
          <p:nvPr/>
        </p:nvCxnSpPr>
        <p:spPr>
          <a:xfrm>
            <a:off x="683089" y="2514604"/>
            <a:ext cx="7655400" cy="0"/>
          </a:xfrm>
          <a:prstGeom prst="straightConnector1">
            <a:avLst/>
          </a:prstGeom>
          <a:noFill/>
          <a:ln w="9525" cap="flat" cmpd="sng">
            <a:solidFill>
              <a:srgbClr val="FFBE2E"/>
            </a:solidFill>
            <a:prstDash val="solid"/>
            <a:round/>
            <a:headEnd type="none" w="sm" len="sm"/>
            <a:tailEnd type="none" w="sm" len="sm"/>
          </a:ln>
        </p:spPr>
      </p:cxnSp>
      <p:cxnSp>
        <p:nvCxnSpPr>
          <p:cNvPr id="210" name="Google Shape;210;p43"/>
          <p:cNvCxnSpPr/>
          <p:nvPr/>
        </p:nvCxnSpPr>
        <p:spPr>
          <a:xfrm>
            <a:off x="683089" y="3167746"/>
            <a:ext cx="7655400" cy="0"/>
          </a:xfrm>
          <a:prstGeom prst="straightConnector1">
            <a:avLst/>
          </a:prstGeom>
          <a:noFill/>
          <a:ln w="9525" cap="flat" cmpd="sng">
            <a:solidFill>
              <a:srgbClr val="FFBE2E"/>
            </a:solidFill>
            <a:prstDash val="solid"/>
            <a:round/>
            <a:headEnd type="none" w="sm" len="sm"/>
            <a:tailEnd type="none" w="sm" len="sm"/>
          </a:ln>
        </p:spPr>
      </p:cxnSp>
      <p:cxnSp>
        <p:nvCxnSpPr>
          <p:cNvPr id="211" name="Google Shape;211;p43"/>
          <p:cNvCxnSpPr/>
          <p:nvPr/>
        </p:nvCxnSpPr>
        <p:spPr>
          <a:xfrm>
            <a:off x="683089" y="3799118"/>
            <a:ext cx="7655400" cy="0"/>
          </a:xfrm>
          <a:prstGeom prst="straightConnector1">
            <a:avLst/>
          </a:prstGeom>
          <a:noFill/>
          <a:ln w="9525" cap="flat" cmpd="sng">
            <a:solidFill>
              <a:srgbClr val="FFBE2E"/>
            </a:solidFill>
            <a:prstDash val="solid"/>
            <a:round/>
            <a:headEnd type="none" w="sm" len="sm"/>
            <a:tailEnd type="none" w="sm" len="sm"/>
          </a:ln>
        </p:spPr>
      </p:cxnSp>
      <p:cxnSp>
        <p:nvCxnSpPr>
          <p:cNvPr id="212" name="Google Shape;212;p43"/>
          <p:cNvCxnSpPr/>
          <p:nvPr/>
        </p:nvCxnSpPr>
        <p:spPr>
          <a:xfrm>
            <a:off x="683089" y="4408718"/>
            <a:ext cx="7655400" cy="0"/>
          </a:xfrm>
          <a:prstGeom prst="straightConnector1">
            <a:avLst/>
          </a:prstGeom>
          <a:noFill/>
          <a:ln w="9525" cap="flat" cmpd="sng">
            <a:solidFill>
              <a:srgbClr val="FFBE2E"/>
            </a:solidFill>
            <a:prstDash val="solid"/>
            <a:round/>
            <a:headEnd type="none" w="sm" len="sm"/>
            <a:tailEnd type="none" w="sm" len="sm"/>
          </a:ln>
        </p:spPr>
      </p:cxnSp>
      <p:sp>
        <p:nvSpPr>
          <p:cNvPr id="213" name="Google Shape;213;p43"/>
          <p:cNvSpPr txBox="1">
            <a:spLocks noGrp="1"/>
          </p:cNvSpPr>
          <p:nvPr>
            <p:ph type="title"/>
          </p:nvPr>
        </p:nvSpPr>
        <p:spPr>
          <a:xfrm>
            <a:off x="569203" y="40445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ublic Sans Thin"/>
              <a:buNone/>
              <a:defRPr sz="2400" b="0">
                <a:latin typeface="Public Sans Thin"/>
                <a:ea typeface="Public Sans Thin"/>
                <a:cs typeface="Public Sans Thin"/>
                <a:sym typeface="Public Sans Thi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4" name="Google Shape;214;p43"/>
          <p:cNvSpPr txBox="1">
            <a:spLocks noGrp="1"/>
          </p:cNvSpPr>
          <p:nvPr>
            <p:ph type="subTitle" idx="1"/>
          </p:nvPr>
        </p:nvSpPr>
        <p:spPr>
          <a:xfrm>
            <a:off x="537400" y="872275"/>
            <a:ext cx="8272200" cy="1533600"/>
          </a:xfrm>
          <a:prstGeom prst="rect">
            <a:avLst/>
          </a:prstGeom>
        </p:spPr>
        <p:txBody>
          <a:bodyPr spcFirstLastPara="1" wrap="square" lIns="91425" tIns="91425" rIns="91425" bIns="91425" anchor="t" anchorCtr="0">
            <a:noAutofit/>
          </a:bodyPr>
          <a:lstStyle>
            <a:lvl1pPr lvl="0" rtl="0">
              <a:lnSpc>
                <a:spcPct val="95000"/>
              </a:lnSpc>
              <a:spcBef>
                <a:spcPts val="0"/>
              </a:spcBef>
              <a:spcAft>
                <a:spcPts val="0"/>
              </a:spcAft>
              <a:buSzPts val="4000"/>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5" name="Google Shape;215;p43"/>
          <p:cNvSpPr txBox="1">
            <a:spLocks noGrp="1"/>
          </p:cNvSpPr>
          <p:nvPr>
            <p:ph type="body" idx="2"/>
          </p:nvPr>
        </p:nvSpPr>
        <p:spPr>
          <a:xfrm>
            <a:off x="1109800" y="2521297"/>
            <a:ext cx="7330500" cy="1988700"/>
          </a:xfrm>
          <a:prstGeom prst="rect">
            <a:avLst/>
          </a:prstGeom>
        </p:spPr>
        <p:txBody>
          <a:bodyPr spcFirstLastPara="1" wrap="square" lIns="91425" tIns="91425" rIns="91425" bIns="91425" anchor="t" anchorCtr="0">
            <a:noAutofit/>
          </a:bodyPr>
          <a:lstStyle>
            <a:lvl1pPr marL="457200" lvl="0" indent="-406400" rtl="0">
              <a:lnSpc>
                <a:spcPct val="110000"/>
              </a:lnSpc>
              <a:spcBef>
                <a:spcPts val="0"/>
              </a:spcBef>
              <a:spcAft>
                <a:spcPts val="0"/>
              </a:spcAft>
              <a:buClr>
                <a:schemeClr val="dk1"/>
              </a:buClr>
              <a:buSzPts val="2800"/>
              <a:buFont typeface="Public Sans Thin"/>
              <a:buChar char="●"/>
              <a:defRPr sz="2800" b="0">
                <a:solidFill>
                  <a:schemeClr val="dk2"/>
                </a:solidFill>
                <a:latin typeface="Public Sans Thin"/>
                <a:ea typeface="Public Sans Thin"/>
                <a:cs typeface="Public Sans Thin"/>
                <a:sym typeface="Public Sans Thin"/>
              </a:defRPr>
            </a:lvl1pPr>
            <a:lvl2pPr marL="914400" lvl="1" indent="-317500" rtl="0">
              <a:spcBef>
                <a:spcPts val="13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pic>
        <p:nvPicPr>
          <p:cNvPr id="216" name="Google Shape;216;p43"/>
          <p:cNvPicPr preferRelativeResize="0"/>
          <p:nvPr/>
        </p:nvPicPr>
        <p:blipFill rotWithShape="1">
          <a:blip r:embed="rId2">
            <a:alphaModFix/>
          </a:blip>
          <a:srcRect/>
          <a:stretch/>
        </p:blipFill>
        <p:spPr>
          <a:xfrm>
            <a:off x="811121" y="2646250"/>
            <a:ext cx="387637" cy="387637"/>
          </a:xfrm>
          <a:prstGeom prst="rect">
            <a:avLst/>
          </a:prstGeom>
          <a:noFill/>
          <a:ln>
            <a:noFill/>
          </a:ln>
        </p:spPr>
      </p:pic>
      <p:pic>
        <p:nvPicPr>
          <p:cNvPr id="217" name="Google Shape;217;p43"/>
          <p:cNvPicPr preferRelativeResize="0"/>
          <p:nvPr/>
        </p:nvPicPr>
        <p:blipFill rotWithShape="1">
          <a:blip r:embed="rId3">
            <a:alphaModFix/>
          </a:blip>
          <a:srcRect/>
          <a:stretch/>
        </p:blipFill>
        <p:spPr>
          <a:xfrm>
            <a:off x="774204" y="3272477"/>
            <a:ext cx="424554" cy="415325"/>
          </a:xfrm>
          <a:prstGeom prst="rect">
            <a:avLst/>
          </a:prstGeom>
          <a:noFill/>
          <a:ln>
            <a:noFill/>
          </a:ln>
        </p:spPr>
      </p:pic>
      <p:pic>
        <p:nvPicPr>
          <p:cNvPr id="218" name="Google Shape;218;p43"/>
          <p:cNvPicPr preferRelativeResize="0"/>
          <p:nvPr/>
        </p:nvPicPr>
        <p:blipFill rotWithShape="1">
          <a:blip r:embed="rId4">
            <a:alphaModFix/>
          </a:blip>
          <a:srcRect/>
          <a:stretch/>
        </p:blipFill>
        <p:spPr>
          <a:xfrm>
            <a:off x="790279" y="3930215"/>
            <a:ext cx="396866" cy="369178"/>
          </a:xfrm>
          <a:prstGeom prst="rect">
            <a:avLst/>
          </a:prstGeom>
          <a:noFill/>
          <a:ln>
            <a:noFill/>
          </a:ln>
        </p:spPr>
      </p:pic>
      <p:sp>
        <p:nvSpPr>
          <p:cNvPr id="219" name="Google Shape;21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imple title and text">
  <p:cSld name="CUSTOM_4_2">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11700" y="9784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 name="Google Shape;38;p6"/>
          <p:cNvSpPr txBox="1">
            <a:spLocks noGrp="1"/>
          </p:cNvSpPr>
          <p:nvPr>
            <p:ph type="body" idx="1"/>
          </p:nvPr>
        </p:nvSpPr>
        <p:spPr>
          <a:xfrm>
            <a:off x="668400" y="1581925"/>
            <a:ext cx="7807200" cy="3293100"/>
          </a:xfrm>
          <a:prstGeom prst="rect">
            <a:avLst/>
          </a:prstGeom>
        </p:spPr>
        <p:txBody>
          <a:bodyPr spcFirstLastPara="1" wrap="square" lIns="91425" tIns="91425" rIns="91425" bIns="91425" anchor="t" anchorCtr="0">
            <a:noAutofit/>
          </a:bodyPr>
          <a:lstStyle>
            <a:lvl1pPr marL="457200" lvl="0"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algn="ctr"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39" name="Google Shape;3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list">
  <p:cSld name="CUSTOM_4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93192" y="310896"/>
            <a:ext cx="8262600" cy="95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7"/>
          <p:cNvSpPr txBox="1">
            <a:spLocks noGrp="1"/>
          </p:cNvSpPr>
          <p:nvPr>
            <p:ph type="body" idx="1"/>
          </p:nvPr>
        </p:nvSpPr>
        <p:spPr>
          <a:xfrm>
            <a:off x="633125" y="1420075"/>
            <a:ext cx="7842600" cy="2930400"/>
          </a:xfrm>
          <a:prstGeom prst="rect">
            <a:avLst/>
          </a:prstGeom>
        </p:spPr>
        <p:txBody>
          <a:bodyPr spcFirstLastPara="1" wrap="square" lIns="91425" tIns="91425" rIns="91425" bIns="91425" anchor="t" anchorCtr="0">
            <a:noAutofit/>
          </a:bodyPr>
          <a:lstStyle>
            <a:lvl1pPr marL="457200" lvl="0"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1pPr>
            <a:lvl2pPr marL="914400" lvl="1"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2pPr>
            <a:lvl3pPr marL="1371600" lvl="2"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3pPr>
            <a:lvl4pPr marL="1828800" lvl="3"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4pPr>
            <a:lvl5pPr marL="2286000" lvl="4"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5pPr>
            <a:lvl6pPr marL="2743200" lvl="5"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6pPr>
            <a:lvl7pPr marL="3200400" lvl="6"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7pPr>
            <a:lvl8pPr marL="3657600" lvl="7"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8pPr>
            <a:lvl9pPr marL="4114800" lvl="8" indent="-457200" rtl="0">
              <a:lnSpc>
                <a:spcPct val="95000"/>
              </a:lnSpc>
              <a:spcBef>
                <a:spcPts val="0"/>
              </a:spcBef>
              <a:spcAft>
                <a:spcPts val="0"/>
              </a:spcAft>
              <a:buClr>
                <a:schemeClr val="dk2"/>
              </a:buClr>
              <a:buSzPts val="3600"/>
              <a:buFont typeface="Public Sans ExtraBold"/>
              <a:buChar char="■"/>
              <a:defRPr sz="3600" b="0">
                <a:solidFill>
                  <a:schemeClr val="dk2"/>
                </a:solidFill>
                <a:latin typeface="Public Sans ExtraBold"/>
                <a:ea typeface="Public Sans ExtraBold"/>
                <a:cs typeface="Public Sans ExtraBold"/>
                <a:sym typeface="Public Sans ExtraBold"/>
              </a:defRPr>
            </a:lvl9pPr>
          </a:lstStyle>
          <a:p>
            <a:endParaRPr/>
          </a:p>
        </p:txBody>
      </p:sp>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low: 3 items">
  <p:cSld name="CUSTOM_4_1_1">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390266" y="308875"/>
            <a:ext cx="8262600" cy="95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8"/>
          <p:cNvSpPr txBox="1">
            <a:spLocks noGrp="1"/>
          </p:cNvSpPr>
          <p:nvPr>
            <p:ph type="body" idx="1"/>
          </p:nvPr>
        </p:nvSpPr>
        <p:spPr>
          <a:xfrm>
            <a:off x="465950" y="1523350"/>
            <a:ext cx="2507700" cy="1209000"/>
          </a:xfrm>
          <a:prstGeom prst="rect">
            <a:avLst/>
          </a:prstGeom>
          <a:solidFill>
            <a:schemeClr val="dk2"/>
          </a:solidFill>
        </p:spPr>
        <p:txBody>
          <a:bodyPr spcFirstLastPara="1" wrap="square" lIns="91425" tIns="91425" rIns="91425" bIns="91425" anchor="ctr" anchorCtr="0">
            <a:noAutofit/>
          </a:bodyPr>
          <a:lstStyle>
            <a:lvl1pPr marL="457200" lvl="0"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1pPr>
            <a:lvl2pPr marL="914400" lvl="1"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2pPr>
            <a:lvl3pPr marL="1371600" lvl="2"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3pPr>
            <a:lvl4pPr marL="1828800" lvl="3"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4pPr>
            <a:lvl5pPr marL="2286000" lvl="4"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5pPr>
            <a:lvl6pPr marL="2743200" lvl="5"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6pPr>
            <a:lvl7pPr marL="3200400" lvl="6"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7pPr>
            <a:lvl8pPr marL="3657600" lvl="7"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8pPr>
            <a:lvl9pPr marL="4114800" lvl="8"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9pPr>
          </a:lstStyle>
          <a:p>
            <a:endParaRPr/>
          </a:p>
        </p:txBody>
      </p:sp>
      <p:sp>
        <p:nvSpPr>
          <p:cNvPr id="47" name="Google Shape;47;p8"/>
          <p:cNvSpPr txBox="1">
            <a:spLocks noGrp="1"/>
          </p:cNvSpPr>
          <p:nvPr>
            <p:ph type="body" idx="2"/>
          </p:nvPr>
        </p:nvSpPr>
        <p:spPr>
          <a:xfrm>
            <a:off x="465950" y="2899843"/>
            <a:ext cx="2507700" cy="1209000"/>
          </a:xfrm>
          <a:prstGeom prst="rect">
            <a:avLst/>
          </a:prstGeom>
          <a:noFill/>
        </p:spPr>
        <p:txBody>
          <a:bodyPr spcFirstLastPara="1" wrap="square" lIns="91425" tIns="91425" rIns="91425" bIns="91425" anchor="t" anchorCtr="0">
            <a:noAutofit/>
          </a:bodyPr>
          <a:lstStyle>
            <a:lvl1pPr marL="457200" lvl="0" indent="-317500" rtl="0">
              <a:lnSpc>
                <a:spcPct val="95000"/>
              </a:lnSpc>
              <a:spcBef>
                <a:spcPts val="0"/>
              </a:spcBef>
              <a:spcAft>
                <a:spcPts val="0"/>
              </a:spcAft>
              <a:buSzPts val="1400"/>
              <a:buChar char="●"/>
              <a:defRPr sz="1400" b="0"/>
            </a:lvl1pPr>
            <a:lvl2pPr marL="914400" lvl="1" indent="-317500" rtl="0">
              <a:lnSpc>
                <a:spcPct val="95000"/>
              </a:lnSpc>
              <a:spcBef>
                <a:spcPts val="0"/>
              </a:spcBef>
              <a:spcAft>
                <a:spcPts val="0"/>
              </a:spcAft>
              <a:buSzPts val="1400"/>
              <a:buChar char="○"/>
              <a:defRPr b="0"/>
            </a:lvl2pPr>
            <a:lvl3pPr marL="1371600" lvl="2" indent="-317500" rtl="0">
              <a:lnSpc>
                <a:spcPct val="95000"/>
              </a:lnSpc>
              <a:spcBef>
                <a:spcPts val="0"/>
              </a:spcBef>
              <a:spcAft>
                <a:spcPts val="0"/>
              </a:spcAft>
              <a:buSzPts val="1400"/>
              <a:buChar char="■"/>
              <a:defRPr b="0"/>
            </a:lvl3pPr>
            <a:lvl4pPr marL="1828800" lvl="3" indent="-317500" rtl="0">
              <a:lnSpc>
                <a:spcPct val="95000"/>
              </a:lnSpc>
              <a:spcBef>
                <a:spcPts val="0"/>
              </a:spcBef>
              <a:spcAft>
                <a:spcPts val="0"/>
              </a:spcAft>
              <a:buSzPts val="1400"/>
              <a:buChar char="●"/>
              <a:defRPr b="0"/>
            </a:lvl4pPr>
            <a:lvl5pPr marL="2286000" lvl="4" indent="-317500" rtl="0">
              <a:lnSpc>
                <a:spcPct val="95000"/>
              </a:lnSpc>
              <a:spcBef>
                <a:spcPts val="0"/>
              </a:spcBef>
              <a:spcAft>
                <a:spcPts val="0"/>
              </a:spcAft>
              <a:buSzPts val="1400"/>
              <a:buChar char="○"/>
              <a:defRPr b="0"/>
            </a:lvl5pPr>
            <a:lvl6pPr marL="2743200" lvl="5" indent="-317500" rtl="0">
              <a:lnSpc>
                <a:spcPct val="95000"/>
              </a:lnSpc>
              <a:spcBef>
                <a:spcPts val="0"/>
              </a:spcBef>
              <a:spcAft>
                <a:spcPts val="0"/>
              </a:spcAft>
              <a:buSzPts val="1400"/>
              <a:buChar char="■"/>
              <a:defRPr b="0"/>
            </a:lvl6pPr>
            <a:lvl7pPr marL="3200400" lvl="6" indent="-317500" rtl="0">
              <a:lnSpc>
                <a:spcPct val="95000"/>
              </a:lnSpc>
              <a:spcBef>
                <a:spcPts val="0"/>
              </a:spcBef>
              <a:spcAft>
                <a:spcPts val="0"/>
              </a:spcAft>
              <a:buSzPts val="1400"/>
              <a:buChar char="●"/>
              <a:defRPr b="0"/>
            </a:lvl7pPr>
            <a:lvl8pPr marL="3657600" lvl="7" indent="-317500" rtl="0">
              <a:lnSpc>
                <a:spcPct val="95000"/>
              </a:lnSpc>
              <a:spcBef>
                <a:spcPts val="0"/>
              </a:spcBef>
              <a:spcAft>
                <a:spcPts val="0"/>
              </a:spcAft>
              <a:buSzPts val="1400"/>
              <a:buChar char="○"/>
              <a:defRPr b="0"/>
            </a:lvl8pPr>
            <a:lvl9pPr marL="4114800" lvl="8" indent="-317500" rtl="0">
              <a:lnSpc>
                <a:spcPct val="95000"/>
              </a:lnSpc>
              <a:spcBef>
                <a:spcPts val="0"/>
              </a:spcBef>
              <a:spcAft>
                <a:spcPts val="0"/>
              </a:spcAft>
              <a:buSzPts val="1400"/>
              <a:buChar char="■"/>
              <a:defRPr b="0"/>
            </a:lvl9pPr>
          </a:lstStyle>
          <a:p>
            <a:endParaRPr/>
          </a:p>
        </p:txBody>
      </p:sp>
      <p:pic>
        <p:nvPicPr>
          <p:cNvPr id="48" name="Google Shape;48;p8" title="Forward arrow"/>
          <p:cNvPicPr preferRelativeResize="0"/>
          <p:nvPr/>
        </p:nvPicPr>
        <p:blipFill>
          <a:blip r:embed="rId2">
            <a:alphaModFix/>
          </a:blip>
          <a:stretch>
            <a:fillRect/>
          </a:stretch>
        </p:blipFill>
        <p:spPr>
          <a:xfrm>
            <a:off x="3064646" y="2008213"/>
            <a:ext cx="212675" cy="212675"/>
          </a:xfrm>
          <a:prstGeom prst="rect">
            <a:avLst/>
          </a:prstGeom>
          <a:noFill/>
          <a:ln>
            <a:noFill/>
          </a:ln>
        </p:spPr>
      </p:pic>
      <p:sp>
        <p:nvSpPr>
          <p:cNvPr id="49" name="Google Shape;49;p8"/>
          <p:cNvSpPr txBox="1">
            <a:spLocks noGrp="1"/>
          </p:cNvSpPr>
          <p:nvPr>
            <p:ph type="body" idx="3"/>
          </p:nvPr>
        </p:nvSpPr>
        <p:spPr>
          <a:xfrm>
            <a:off x="3343457" y="1523350"/>
            <a:ext cx="2507700" cy="1209000"/>
          </a:xfrm>
          <a:prstGeom prst="rect">
            <a:avLst/>
          </a:prstGeom>
          <a:solidFill>
            <a:schemeClr val="dk2"/>
          </a:solidFill>
        </p:spPr>
        <p:txBody>
          <a:bodyPr spcFirstLastPara="1" wrap="square" lIns="91425" tIns="91425" rIns="91425" bIns="91425" anchor="ctr" anchorCtr="0">
            <a:noAutofit/>
          </a:bodyPr>
          <a:lstStyle>
            <a:lvl1pPr marL="457200" lvl="0"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1pPr>
            <a:lvl2pPr marL="914400" lvl="1"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2pPr>
            <a:lvl3pPr marL="1371600" lvl="2"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3pPr>
            <a:lvl4pPr marL="1828800" lvl="3"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4pPr>
            <a:lvl5pPr marL="2286000" lvl="4"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5pPr>
            <a:lvl6pPr marL="2743200" lvl="5"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6pPr>
            <a:lvl7pPr marL="3200400" lvl="6"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7pPr>
            <a:lvl8pPr marL="3657600" lvl="7"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8pPr>
            <a:lvl9pPr marL="4114800" lvl="8"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9pPr>
          </a:lstStyle>
          <a:p>
            <a:endParaRPr/>
          </a:p>
        </p:txBody>
      </p:sp>
      <p:sp>
        <p:nvSpPr>
          <p:cNvPr id="50" name="Google Shape;50;p8"/>
          <p:cNvSpPr txBox="1">
            <a:spLocks noGrp="1"/>
          </p:cNvSpPr>
          <p:nvPr>
            <p:ph type="body" idx="4"/>
          </p:nvPr>
        </p:nvSpPr>
        <p:spPr>
          <a:xfrm>
            <a:off x="3343450" y="2899843"/>
            <a:ext cx="2507700" cy="1209000"/>
          </a:xfrm>
          <a:prstGeom prst="rect">
            <a:avLst/>
          </a:prstGeom>
          <a:noFill/>
        </p:spPr>
        <p:txBody>
          <a:bodyPr spcFirstLastPara="1" wrap="square" lIns="91425" tIns="91425" rIns="91425" bIns="91425" anchor="t" anchorCtr="0">
            <a:noAutofit/>
          </a:bodyPr>
          <a:lstStyle>
            <a:lvl1pPr marL="457200" lvl="0" indent="-317500" rtl="0">
              <a:lnSpc>
                <a:spcPct val="95000"/>
              </a:lnSpc>
              <a:spcBef>
                <a:spcPts val="0"/>
              </a:spcBef>
              <a:spcAft>
                <a:spcPts val="0"/>
              </a:spcAft>
              <a:buSzPts val="1400"/>
              <a:buChar char="●"/>
              <a:defRPr sz="1400" b="0"/>
            </a:lvl1pPr>
            <a:lvl2pPr marL="914400" lvl="1" indent="-317500" rtl="0">
              <a:lnSpc>
                <a:spcPct val="95000"/>
              </a:lnSpc>
              <a:spcBef>
                <a:spcPts val="0"/>
              </a:spcBef>
              <a:spcAft>
                <a:spcPts val="0"/>
              </a:spcAft>
              <a:buSzPts val="1400"/>
              <a:buChar char="○"/>
              <a:defRPr b="0"/>
            </a:lvl2pPr>
            <a:lvl3pPr marL="1371600" lvl="2" indent="-317500" rtl="0">
              <a:lnSpc>
                <a:spcPct val="95000"/>
              </a:lnSpc>
              <a:spcBef>
                <a:spcPts val="0"/>
              </a:spcBef>
              <a:spcAft>
                <a:spcPts val="0"/>
              </a:spcAft>
              <a:buSzPts val="1400"/>
              <a:buChar char="■"/>
              <a:defRPr b="0"/>
            </a:lvl3pPr>
            <a:lvl4pPr marL="1828800" lvl="3" indent="-317500" rtl="0">
              <a:lnSpc>
                <a:spcPct val="95000"/>
              </a:lnSpc>
              <a:spcBef>
                <a:spcPts val="0"/>
              </a:spcBef>
              <a:spcAft>
                <a:spcPts val="0"/>
              </a:spcAft>
              <a:buSzPts val="1400"/>
              <a:buChar char="●"/>
              <a:defRPr b="0"/>
            </a:lvl4pPr>
            <a:lvl5pPr marL="2286000" lvl="4" indent="-317500" rtl="0">
              <a:lnSpc>
                <a:spcPct val="95000"/>
              </a:lnSpc>
              <a:spcBef>
                <a:spcPts val="0"/>
              </a:spcBef>
              <a:spcAft>
                <a:spcPts val="0"/>
              </a:spcAft>
              <a:buSzPts val="1400"/>
              <a:buChar char="○"/>
              <a:defRPr b="0"/>
            </a:lvl5pPr>
            <a:lvl6pPr marL="2743200" lvl="5" indent="-317500" rtl="0">
              <a:lnSpc>
                <a:spcPct val="95000"/>
              </a:lnSpc>
              <a:spcBef>
                <a:spcPts val="0"/>
              </a:spcBef>
              <a:spcAft>
                <a:spcPts val="0"/>
              </a:spcAft>
              <a:buSzPts val="1400"/>
              <a:buChar char="■"/>
              <a:defRPr b="0"/>
            </a:lvl6pPr>
            <a:lvl7pPr marL="3200400" lvl="6" indent="-317500" rtl="0">
              <a:lnSpc>
                <a:spcPct val="95000"/>
              </a:lnSpc>
              <a:spcBef>
                <a:spcPts val="0"/>
              </a:spcBef>
              <a:spcAft>
                <a:spcPts val="0"/>
              </a:spcAft>
              <a:buSzPts val="1400"/>
              <a:buChar char="●"/>
              <a:defRPr b="0"/>
            </a:lvl7pPr>
            <a:lvl8pPr marL="3657600" lvl="7" indent="-317500" rtl="0">
              <a:lnSpc>
                <a:spcPct val="95000"/>
              </a:lnSpc>
              <a:spcBef>
                <a:spcPts val="0"/>
              </a:spcBef>
              <a:spcAft>
                <a:spcPts val="0"/>
              </a:spcAft>
              <a:buSzPts val="1400"/>
              <a:buChar char="○"/>
              <a:defRPr b="0"/>
            </a:lvl8pPr>
            <a:lvl9pPr marL="4114800" lvl="8" indent="-317500" rtl="0">
              <a:lnSpc>
                <a:spcPct val="95000"/>
              </a:lnSpc>
              <a:spcBef>
                <a:spcPts val="0"/>
              </a:spcBef>
              <a:spcAft>
                <a:spcPts val="0"/>
              </a:spcAft>
              <a:buSzPts val="1400"/>
              <a:buChar char="■"/>
              <a:defRPr b="0"/>
            </a:lvl9pPr>
          </a:lstStyle>
          <a:p>
            <a:endParaRPr/>
          </a:p>
        </p:txBody>
      </p:sp>
      <p:pic>
        <p:nvPicPr>
          <p:cNvPr id="51" name="Google Shape;51;p8" title="Forward arrow"/>
          <p:cNvPicPr preferRelativeResize="0"/>
          <p:nvPr/>
        </p:nvPicPr>
        <p:blipFill>
          <a:blip r:embed="rId2">
            <a:alphaModFix/>
          </a:blip>
          <a:stretch>
            <a:fillRect/>
          </a:stretch>
        </p:blipFill>
        <p:spPr>
          <a:xfrm>
            <a:off x="5938921" y="2008213"/>
            <a:ext cx="212675" cy="212675"/>
          </a:xfrm>
          <a:prstGeom prst="rect">
            <a:avLst/>
          </a:prstGeom>
          <a:noFill/>
          <a:ln>
            <a:noFill/>
          </a:ln>
        </p:spPr>
      </p:pic>
      <p:sp>
        <p:nvSpPr>
          <p:cNvPr id="52" name="Google Shape;52;p8"/>
          <p:cNvSpPr txBox="1">
            <a:spLocks noGrp="1"/>
          </p:cNvSpPr>
          <p:nvPr>
            <p:ph type="body" idx="5"/>
          </p:nvPr>
        </p:nvSpPr>
        <p:spPr>
          <a:xfrm>
            <a:off x="6220964" y="1523350"/>
            <a:ext cx="2507700" cy="1209000"/>
          </a:xfrm>
          <a:prstGeom prst="rect">
            <a:avLst/>
          </a:prstGeom>
          <a:solidFill>
            <a:schemeClr val="dk2"/>
          </a:solidFill>
        </p:spPr>
        <p:txBody>
          <a:bodyPr spcFirstLastPara="1" wrap="square" lIns="91425" tIns="91425" rIns="91425" bIns="91425" anchor="ctr" anchorCtr="0">
            <a:noAutofit/>
          </a:bodyPr>
          <a:lstStyle>
            <a:lvl1pPr marL="457200" lvl="0"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1pPr>
            <a:lvl2pPr marL="914400" lvl="1"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2pPr>
            <a:lvl3pPr marL="1371600" lvl="2"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3pPr>
            <a:lvl4pPr marL="1828800" lvl="3"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4pPr>
            <a:lvl5pPr marL="2286000" lvl="4"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5pPr>
            <a:lvl6pPr marL="2743200" lvl="5"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6pPr>
            <a:lvl7pPr marL="3200400" lvl="6"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7pPr>
            <a:lvl8pPr marL="3657600" lvl="7"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8pPr>
            <a:lvl9pPr marL="4114800" lvl="8" indent="-323850" rtl="0">
              <a:lnSpc>
                <a:spcPct val="95000"/>
              </a:lnSpc>
              <a:spcBef>
                <a:spcPts val="0"/>
              </a:spcBef>
              <a:spcAft>
                <a:spcPts val="0"/>
              </a:spcAft>
              <a:buClr>
                <a:schemeClr val="dk1"/>
              </a:buClr>
              <a:buSzPts val="1500"/>
              <a:buFont typeface="Public Sans ExtraBold"/>
              <a:buChar char="■"/>
              <a:defRPr sz="1500" b="0">
                <a:solidFill>
                  <a:schemeClr val="dk1"/>
                </a:solidFill>
                <a:latin typeface="Public Sans ExtraBold"/>
                <a:ea typeface="Public Sans ExtraBold"/>
                <a:cs typeface="Public Sans ExtraBold"/>
                <a:sym typeface="Public Sans ExtraBold"/>
              </a:defRPr>
            </a:lvl9pPr>
          </a:lstStyle>
          <a:p>
            <a:endParaRPr/>
          </a:p>
        </p:txBody>
      </p:sp>
      <p:sp>
        <p:nvSpPr>
          <p:cNvPr id="53" name="Google Shape;53;p8"/>
          <p:cNvSpPr txBox="1">
            <a:spLocks noGrp="1"/>
          </p:cNvSpPr>
          <p:nvPr>
            <p:ph type="body" idx="6"/>
          </p:nvPr>
        </p:nvSpPr>
        <p:spPr>
          <a:xfrm>
            <a:off x="6220950" y="2899843"/>
            <a:ext cx="2507700" cy="1209000"/>
          </a:xfrm>
          <a:prstGeom prst="rect">
            <a:avLst/>
          </a:prstGeom>
          <a:noFill/>
        </p:spPr>
        <p:txBody>
          <a:bodyPr spcFirstLastPara="1" wrap="square" lIns="91425" tIns="91425" rIns="91425" bIns="91425" anchor="t" anchorCtr="0">
            <a:noAutofit/>
          </a:bodyPr>
          <a:lstStyle>
            <a:lvl1pPr marL="457200" lvl="0" indent="-317500" rtl="0">
              <a:lnSpc>
                <a:spcPct val="95000"/>
              </a:lnSpc>
              <a:spcBef>
                <a:spcPts val="0"/>
              </a:spcBef>
              <a:spcAft>
                <a:spcPts val="0"/>
              </a:spcAft>
              <a:buSzPts val="1400"/>
              <a:buChar char="●"/>
              <a:defRPr sz="1400" b="0"/>
            </a:lvl1pPr>
            <a:lvl2pPr marL="914400" lvl="1" indent="-317500" rtl="0">
              <a:lnSpc>
                <a:spcPct val="95000"/>
              </a:lnSpc>
              <a:spcBef>
                <a:spcPts val="0"/>
              </a:spcBef>
              <a:spcAft>
                <a:spcPts val="0"/>
              </a:spcAft>
              <a:buSzPts val="1400"/>
              <a:buChar char="○"/>
              <a:defRPr b="0"/>
            </a:lvl2pPr>
            <a:lvl3pPr marL="1371600" lvl="2" indent="-317500" rtl="0">
              <a:lnSpc>
                <a:spcPct val="95000"/>
              </a:lnSpc>
              <a:spcBef>
                <a:spcPts val="0"/>
              </a:spcBef>
              <a:spcAft>
                <a:spcPts val="0"/>
              </a:spcAft>
              <a:buSzPts val="1400"/>
              <a:buChar char="■"/>
              <a:defRPr b="0"/>
            </a:lvl3pPr>
            <a:lvl4pPr marL="1828800" lvl="3" indent="-317500" rtl="0">
              <a:lnSpc>
                <a:spcPct val="95000"/>
              </a:lnSpc>
              <a:spcBef>
                <a:spcPts val="0"/>
              </a:spcBef>
              <a:spcAft>
                <a:spcPts val="0"/>
              </a:spcAft>
              <a:buSzPts val="1400"/>
              <a:buChar char="●"/>
              <a:defRPr b="0"/>
            </a:lvl4pPr>
            <a:lvl5pPr marL="2286000" lvl="4" indent="-317500" rtl="0">
              <a:lnSpc>
                <a:spcPct val="95000"/>
              </a:lnSpc>
              <a:spcBef>
                <a:spcPts val="0"/>
              </a:spcBef>
              <a:spcAft>
                <a:spcPts val="0"/>
              </a:spcAft>
              <a:buSzPts val="1400"/>
              <a:buChar char="○"/>
              <a:defRPr b="0"/>
            </a:lvl5pPr>
            <a:lvl6pPr marL="2743200" lvl="5" indent="-317500" rtl="0">
              <a:lnSpc>
                <a:spcPct val="95000"/>
              </a:lnSpc>
              <a:spcBef>
                <a:spcPts val="0"/>
              </a:spcBef>
              <a:spcAft>
                <a:spcPts val="0"/>
              </a:spcAft>
              <a:buSzPts val="1400"/>
              <a:buChar char="■"/>
              <a:defRPr b="0"/>
            </a:lvl6pPr>
            <a:lvl7pPr marL="3200400" lvl="6" indent="-317500" rtl="0">
              <a:lnSpc>
                <a:spcPct val="95000"/>
              </a:lnSpc>
              <a:spcBef>
                <a:spcPts val="0"/>
              </a:spcBef>
              <a:spcAft>
                <a:spcPts val="0"/>
              </a:spcAft>
              <a:buSzPts val="1400"/>
              <a:buChar char="●"/>
              <a:defRPr b="0"/>
            </a:lvl7pPr>
            <a:lvl8pPr marL="3657600" lvl="7" indent="-317500" rtl="0">
              <a:lnSpc>
                <a:spcPct val="95000"/>
              </a:lnSpc>
              <a:spcBef>
                <a:spcPts val="0"/>
              </a:spcBef>
              <a:spcAft>
                <a:spcPts val="0"/>
              </a:spcAft>
              <a:buSzPts val="1400"/>
              <a:buChar char="○"/>
              <a:defRPr b="0"/>
            </a:lvl8pPr>
            <a:lvl9pPr marL="4114800" lvl="8" indent="-317500" rtl="0">
              <a:lnSpc>
                <a:spcPct val="95000"/>
              </a:lnSpc>
              <a:spcBef>
                <a:spcPts val="0"/>
              </a:spcBef>
              <a:spcAft>
                <a:spcPts val="0"/>
              </a:spcAft>
              <a:buSzPts val="1400"/>
              <a:buChar char="■"/>
              <a:defRPr b="0"/>
            </a:lvl9pPr>
          </a:lstStyle>
          <a:p>
            <a:endParaRPr/>
          </a:p>
        </p:txBody>
      </p:sp>
      <p:sp>
        <p:nvSpPr>
          <p:cNvPr id="54" name="Google Shape;5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CUSTOM_3">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lvl1pPr lvl="0" algn="ctr">
              <a:lnSpc>
                <a:spcPct val="95000"/>
              </a:lnSpc>
              <a:spcBef>
                <a:spcPts val="0"/>
              </a:spcBef>
              <a:spcAft>
                <a:spcPts val="0"/>
              </a:spcAft>
              <a:buClr>
                <a:schemeClr val="lt2"/>
              </a:buClr>
              <a:buSzPts val="4000"/>
              <a:buNone/>
              <a:defRPr sz="40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7" name="Google Shape;5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emo">
  <p:cSld name="CUSTOM_3_2">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lvl1pPr lvl="0" algn="ctr" rtl="0">
              <a:lnSpc>
                <a:spcPct val="95000"/>
              </a:lnSpc>
              <a:spcBef>
                <a:spcPts val="0"/>
              </a:spcBef>
              <a:spcAft>
                <a:spcPts val="0"/>
              </a:spcAft>
              <a:buClr>
                <a:schemeClr val="lt1"/>
              </a:buClr>
              <a:buSzPts val="12000"/>
              <a:buFont typeface="Public Sans Thin"/>
              <a:buNone/>
              <a:defRPr sz="12000" b="0">
                <a:solidFill>
                  <a:schemeClr val="lt1"/>
                </a:solidFill>
                <a:latin typeface="Public Sans Thin"/>
                <a:ea typeface="Public Sans Thin"/>
                <a:cs typeface="Public Sans Thin"/>
                <a:sym typeface="Public Sans Thi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atin typeface="Public Sans Medium"/>
                <a:ea typeface="Public Sans Medium"/>
                <a:cs typeface="Public Sans Medium"/>
                <a:sym typeface="Public Sans Medium"/>
              </a:defRPr>
            </a:lvl1pPr>
            <a:lvl2pPr lvl="1" rtl="0">
              <a:buNone/>
              <a:defRPr>
                <a:latin typeface="Public Sans Medium"/>
                <a:ea typeface="Public Sans Medium"/>
                <a:cs typeface="Public Sans Medium"/>
                <a:sym typeface="Public Sans Medium"/>
              </a:defRPr>
            </a:lvl2pPr>
            <a:lvl3pPr lvl="2" rtl="0">
              <a:buNone/>
              <a:defRPr>
                <a:latin typeface="Public Sans Medium"/>
                <a:ea typeface="Public Sans Medium"/>
                <a:cs typeface="Public Sans Medium"/>
                <a:sym typeface="Public Sans Medium"/>
              </a:defRPr>
            </a:lvl3pPr>
            <a:lvl4pPr lvl="3" rtl="0">
              <a:buNone/>
              <a:defRPr>
                <a:latin typeface="Public Sans Medium"/>
                <a:ea typeface="Public Sans Medium"/>
                <a:cs typeface="Public Sans Medium"/>
                <a:sym typeface="Public Sans Medium"/>
              </a:defRPr>
            </a:lvl4pPr>
            <a:lvl5pPr lvl="4" rtl="0">
              <a:buNone/>
              <a:defRPr>
                <a:latin typeface="Public Sans Medium"/>
                <a:ea typeface="Public Sans Medium"/>
                <a:cs typeface="Public Sans Medium"/>
                <a:sym typeface="Public Sans Medium"/>
              </a:defRPr>
            </a:lvl5pPr>
            <a:lvl6pPr lvl="5" rtl="0">
              <a:buNone/>
              <a:defRPr>
                <a:latin typeface="Public Sans Medium"/>
                <a:ea typeface="Public Sans Medium"/>
                <a:cs typeface="Public Sans Medium"/>
                <a:sym typeface="Public Sans Medium"/>
              </a:defRPr>
            </a:lvl6pPr>
            <a:lvl7pPr lvl="6" rtl="0">
              <a:buNone/>
              <a:defRPr>
                <a:latin typeface="Public Sans Medium"/>
                <a:ea typeface="Public Sans Medium"/>
                <a:cs typeface="Public Sans Medium"/>
                <a:sym typeface="Public Sans Medium"/>
              </a:defRPr>
            </a:lvl7pPr>
            <a:lvl8pPr lvl="7" rtl="0">
              <a:buNone/>
              <a:defRPr>
                <a:latin typeface="Public Sans Medium"/>
                <a:ea typeface="Public Sans Medium"/>
                <a:cs typeface="Public Sans Medium"/>
                <a:sym typeface="Public Sans Medium"/>
              </a:defRPr>
            </a:lvl8pPr>
            <a:lvl9pPr lvl="8" rtl="0">
              <a:buNone/>
              <a:defRPr>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Public Sans ExtraBold"/>
              <a:buNone/>
              <a:defRPr sz="2800">
                <a:solidFill>
                  <a:schemeClr val="dk2"/>
                </a:solidFill>
                <a:latin typeface="Public Sans ExtraBold"/>
                <a:ea typeface="Public Sans ExtraBold"/>
                <a:cs typeface="Public Sans ExtraBold"/>
                <a:sym typeface="Public Sans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Public Sans"/>
              <a:buChar char="●"/>
              <a:defRPr sz="1800" b="1">
                <a:solidFill>
                  <a:schemeClr val="lt1"/>
                </a:solidFill>
                <a:latin typeface="Public Sans"/>
                <a:ea typeface="Public Sans"/>
                <a:cs typeface="Public Sans"/>
                <a:sym typeface="Public Sans"/>
              </a:defRPr>
            </a:lvl1pPr>
            <a:lvl2pPr marL="914400" lvl="1"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2pPr>
            <a:lvl3pPr marL="1371600" lvl="2"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3pPr>
            <a:lvl4pPr marL="1828800" lvl="3"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4pPr>
            <a:lvl5pPr marL="2286000" lvl="4"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5pPr>
            <a:lvl6pPr marL="2743200" lvl="5"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6pPr>
            <a:lvl7pPr marL="3200400" lvl="6"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7pPr>
            <a:lvl8pPr marL="3657600" lvl="7"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8pPr>
            <a:lvl9pPr marL="4114800" lvl="8" indent="-31750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Public Sans ExtraBold"/>
              <a:buNone/>
              <a:defRPr sz="2800">
                <a:solidFill>
                  <a:schemeClr val="dk2"/>
                </a:solidFill>
                <a:latin typeface="Public Sans ExtraBold"/>
                <a:ea typeface="Public Sans ExtraBold"/>
                <a:cs typeface="Public Sans ExtraBold"/>
                <a:sym typeface="Public Sans Extra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37" name="Google Shape;13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Public Sans"/>
              <a:buChar char="●"/>
              <a:defRPr sz="1800" b="1">
                <a:solidFill>
                  <a:schemeClr val="lt1"/>
                </a:solidFill>
                <a:latin typeface="Public Sans"/>
                <a:ea typeface="Public Sans"/>
                <a:cs typeface="Public Sans"/>
                <a:sym typeface="Public Sans"/>
              </a:defRPr>
            </a:lvl1pPr>
            <a:lvl2pPr marL="914400" lvl="1"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2pPr>
            <a:lvl3pPr marL="1371600" lvl="2"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3pPr>
            <a:lvl4pPr marL="1828800" lvl="3"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4pPr>
            <a:lvl5pPr marL="2286000" lvl="4"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5pPr>
            <a:lvl6pPr marL="2743200" lvl="5"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6pPr>
            <a:lvl7pPr marL="3200400" lvl="6"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7pPr>
            <a:lvl8pPr marL="3657600" lvl="7"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8pPr>
            <a:lvl9pPr marL="4114800" lvl="8" indent="-317500" rtl="0">
              <a:lnSpc>
                <a:spcPct val="115000"/>
              </a:lnSpc>
              <a:spcBef>
                <a:spcPts val="0"/>
              </a:spcBef>
              <a:spcAft>
                <a:spcPts val="0"/>
              </a:spcAft>
              <a:buClr>
                <a:schemeClr val="lt1"/>
              </a:buClr>
              <a:buSzPts val="1400"/>
              <a:buFont typeface="Public Sans"/>
              <a:buChar char="■"/>
              <a:defRPr b="1">
                <a:solidFill>
                  <a:schemeClr val="lt1"/>
                </a:solidFill>
                <a:latin typeface="Public Sans"/>
                <a:ea typeface="Public Sans"/>
                <a:cs typeface="Public Sans"/>
                <a:sym typeface="Public Sans"/>
              </a:defRPr>
            </a:lvl9pPr>
          </a:lstStyle>
          <a:p>
            <a:endParaRPr/>
          </a:p>
        </p:txBody>
      </p:sp>
      <p:sp>
        <p:nvSpPr>
          <p:cNvPr id="138" name="Google Shape;13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defRPr>
            </a:lvl1pPr>
            <a:lvl2pPr lvl="1" algn="r" rtl="0">
              <a:buNone/>
              <a:defRPr sz="1000">
                <a:solidFill>
                  <a:schemeClr val="lt1"/>
                </a:solidFill>
              </a:defRPr>
            </a:lvl2pPr>
            <a:lvl3pPr lvl="2" algn="r" rtl="0">
              <a:buNone/>
              <a:defRPr sz="1000">
                <a:solidFill>
                  <a:schemeClr val="lt1"/>
                </a:solidFill>
              </a:defRPr>
            </a:lvl3pPr>
            <a:lvl4pPr lvl="3" algn="r" rtl="0">
              <a:buNone/>
              <a:defRPr sz="1000">
                <a:solidFill>
                  <a:schemeClr val="lt1"/>
                </a:solidFill>
              </a:defRPr>
            </a:lvl4pPr>
            <a:lvl5pPr lvl="4" algn="r" rtl="0">
              <a:buNone/>
              <a:defRPr sz="1000">
                <a:solidFill>
                  <a:schemeClr val="lt1"/>
                </a:solidFill>
              </a:defRPr>
            </a:lvl5pPr>
            <a:lvl6pPr lvl="5" algn="r" rtl="0">
              <a:buNone/>
              <a:defRPr sz="1000">
                <a:solidFill>
                  <a:schemeClr val="lt1"/>
                </a:solidFill>
              </a:defRPr>
            </a:lvl6pPr>
            <a:lvl7pPr lvl="6" algn="r" rtl="0">
              <a:buNone/>
              <a:defRPr sz="1000">
                <a:solidFill>
                  <a:schemeClr val="lt1"/>
                </a:solidFill>
              </a:defRPr>
            </a:lvl7pPr>
            <a:lvl8pPr lvl="7" algn="r" rtl="0">
              <a:buNone/>
              <a:defRPr sz="1000">
                <a:solidFill>
                  <a:schemeClr val="lt1"/>
                </a:solidFill>
              </a:defRPr>
            </a:lvl8pPr>
            <a:lvl9pPr lvl="8" algn="r" rtl="0">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esignsystem.digital.gov/about/research/recruitment/general-fed"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uswds/uswds-tutorial"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irectfile.irs.gov/"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4"/>
          <p:cNvSpPr txBox="1">
            <a:spLocks noGrp="1"/>
          </p:cNvSpPr>
          <p:nvPr>
            <p:ph type="ctrTitle"/>
          </p:nvPr>
        </p:nvSpPr>
        <p:spPr>
          <a:xfrm>
            <a:off x="311700" y="331335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a:latin typeface="Public Sans ExtraBold"/>
                <a:ea typeface="Public Sans ExtraBold"/>
                <a:cs typeface="Public Sans ExtraBold"/>
                <a:sym typeface="Public Sans ExtraBold"/>
              </a:rPr>
              <a:t>USWDS Monthly Call</a:t>
            </a:r>
            <a:endParaRPr b="0">
              <a:latin typeface="Public Sans ExtraBold"/>
              <a:ea typeface="Public Sans ExtraBold"/>
              <a:cs typeface="Public Sans ExtraBold"/>
              <a:sym typeface="Public Sans ExtraBold"/>
            </a:endParaRPr>
          </a:p>
        </p:txBody>
      </p:sp>
      <p:sp>
        <p:nvSpPr>
          <p:cNvPr id="225" name="Google Shape;225;p44"/>
          <p:cNvSpPr txBox="1">
            <a:spLocks noGrp="1"/>
          </p:cNvSpPr>
          <p:nvPr>
            <p:ph type="subTitle" idx="1"/>
          </p:nvPr>
        </p:nvSpPr>
        <p:spPr>
          <a:xfrm>
            <a:off x="311575" y="38992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March 2024</a:t>
            </a:r>
            <a:endParaRPr/>
          </a:p>
        </p:txBody>
      </p:sp>
      <p:pic>
        <p:nvPicPr>
          <p:cNvPr id="226" name="Google Shape;226;p44" descr="USWDS logo: Five triangles forming a pentagon"/>
          <p:cNvPicPr preferRelativeResize="0">
            <a:picLocks noGrp="1"/>
          </p:cNvPicPr>
          <p:nvPr>
            <p:ph type="pic" idx="2"/>
          </p:nvPr>
        </p:nvPicPr>
        <p:blipFill rotWithShape="1">
          <a:blip r:embed="rId3">
            <a:alphaModFix/>
          </a:blip>
          <a:srcRect l="465" r="455"/>
          <a:stretch/>
        </p:blipFill>
        <p:spPr>
          <a:xfrm>
            <a:off x="3227925" y="619632"/>
            <a:ext cx="2648400" cy="2533200"/>
          </a:xfrm>
          <a:prstGeom prst="rect">
            <a:avLst/>
          </a:prstGeom>
        </p:spPr>
      </p:pic>
      <p:sp>
        <p:nvSpPr>
          <p:cNvPr id="227" name="Google Shape;22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26"/>
                                        </p:tgtEl>
                                      </p:cBhvr>
                                    </p:animEffect>
                                    <p:set>
                                      <p:cBhvr>
                                        <p:cTn id="7" dur="1" fill="hold">
                                          <p:stCondLst>
                                            <p:cond delay="1000"/>
                                          </p:stCondLst>
                                        </p:cTn>
                                        <p:tgtEl>
                                          <p:spTgt spid="2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3"/>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Accessibility tests</a:t>
            </a:r>
            <a:endParaRPr>
              <a:solidFill>
                <a:schemeClr val="lt1"/>
              </a:solidFill>
            </a:endParaRPr>
          </a:p>
          <a:p>
            <a:pPr marL="0" lvl="0" indent="0" algn="ctr" rtl="0">
              <a:spcBef>
                <a:spcPts val="1000"/>
              </a:spcBef>
              <a:spcAft>
                <a:spcPts val="0"/>
              </a:spcAft>
              <a:buNone/>
            </a:pPr>
            <a:r>
              <a:rPr lang="en" sz="2800">
                <a:solidFill>
                  <a:schemeClr val="accent1"/>
                </a:solidFill>
              </a:rPr>
              <a:t>Out now:</a:t>
            </a:r>
            <a:r>
              <a:rPr lang="en" sz="2800">
                <a:solidFill>
                  <a:schemeClr val="accent1"/>
                </a:solidFill>
                <a:latin typeface="Public Sans Light"/>
                <a:ea typeface="Public Sans Light"/>
                <a:cs typeface="Public Sans Light"/>
                <a:sym typeface="Public Sans Light"/>
              </a:rPr>
              <a:t> </a:t>
            </a:r>
            <a:r>
              <a:rPr lang="en" sz="2800">
                <a:solidFill>
                  <a:schemeClr val="dk2"/>
                </a:solidFill>
                <a:latin typeface="Public Sans Light"/>
                <a:ea typeface="Public Sans Light"/>
                <a:cs typeface="Public Sans Light"/>
                <a:sym typeface="Public Sans Light"/>
              </a:rPr>
              <a:t>Icon, Table, Typography</a:t>
            </a:r>
            <a:endParaRPr sz="2800">
              <a:solidFill>
                <a:schemeClr val="dk2"/>
              </a:solidFill>
              <a:latin typeface="Public Sans Light"/>
              <a:ea typeface="Public Sans Light"/>
              <a:cs typeface="Public Sans Light"/>
              <a:sym typeface="Public Sans Light"/>
            </a:endParaRPr>
          </a:p>
          <a:p>
            <a:pPr marL="0" lvl="0" indent="0" algn="ctr" rtl="0">
              <a:spcBef>
                <a:spcPts val="0"/>
              </a:spcBef>
              <a:spcAft>
                <a:spcPts val="0"/>
              </a:spcAft>
              <a:buNone/>
            </a:pPr>
            <a:r>
              <a:rPr lang="en" sz="2800">
                <a:solidFill>
                  <a:schemeClr val="accent1"/>
                </a:solidFill>
              </a:rPr>
              <a:t>Coming up:</a:t>
            </a:r>
            <a:r>
              <a:rPr lang="en" sz="2800">
                <a:solidFill>
                  <a:schemeClr val="accent1"/>
                </a:solidFill>
                <a:latin typeface="Public Sans Light"/>
                <a:ea typeface="Public Sans Light"/>
                <a:cs typeface="Public Sans Light"/>
                <a:sym typeface="Public Sans Light"/>
              </a:rPr>
              <a:t> </a:t>
            </a:r>
            <a:r>
              <a:rPr lang="en" sz="2800">
                <a:solidFill>
                  <a:schemeClr val="dk2"/>
                </a:solidFill>
                <a:latin typeface="Public Sans Light"/>
                <a:ea typeface="Public Sans Light"/>
                <a:cs typeface="Public Sans Light"/>
                <a:sym typeface="Public Sans Light"/>
              </a:rPr>
              <a:t>Character Count, Prose, Tag, Tooltip</a:t>
            </a:r>
            <a:endParaRPr sz="2800">
              <a:solidFill>
                <a:schemeClr val="dk2"/>
              </a:solidFill>
              <a:latin typeface="Public Sans Light"/>
              <a:ea typeface="Public Sans Light"/>
              <a:cs typeface="Public Sans Light"/>
              <a:sym typeface="Public Sans Light"/>
            </a:endParaRPr>
          </a:p>
        </p:txBody>
      </p:sp>
      <p:sp>
        <p:nvSpPr>
          <p:cNvPr id="294" name="Google Shape;294;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4"/>
          <p:cNvSpPr txBox="1">
            <a:spLocks noGrp="1"/>
          </p:cNvSpPr>
          <p:nvPr>
            <p:ph type="title"/>
          </p:nvPr>
        </p:nvSpPr>
        <p:spPr>
          <a:xfrm>
            <a:off x="129125" y="445025"/>
            <a:ext cx="8885700" cy="41412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solidFill>
                  <a:schemeClr val="lt1"/>
                </a:solidFill>
              </a:rPr>
              <a:t>Federal employee?</a:t>
            </a:r>
            <a:br>
              <a:rPr lang="en" dirty="0">
                <a:solidFill>
                  <a:schemeClr val="lt1"/>
                </a:solidFill>
              </a:rPr>
            </a:br>
            <a:r>
              <a:rPr lang="en" dirty="0">
                <a:solidFill>
                  <a:schemeClr val="lt1"/>
                </a:solidFill>
              </a:rPr>
              <a:t>Want to participate in </a:t>
            </a:r>
            <a:br>
              <a:rPr lang="en" dirty="0">
                <a:solidFill>
                  <a:schemeClr val="lt1"/>
                </a:solidFill>
              </a:rPr>
            </a:br>
            <a:r>
              <a:rPr lang="en" dirty="0">
                <a:solidFill>
                  <a:schemeClr val="lt1"/>
                </a:solidFill>
              </a:rPr>
              <a:t>UX research?</a:t>
            </a:r>
            <a:endParaRPr dirty="0">
              <a:solidFill>
                <a:schemeClr val="lt1"/>
              </a:solidFill>
            </a:endParaRPr>
          </a:p>
          <a:p>
            <a:pPr marL="0" lvl="0" indent="0" algn="ctr" rtl="0">
              <a:spcBef>
                <a:spcPts val="1000"/>
              </a:spcBef>
              <a:spcAft>
                <a:spcPts val="0"/>
              </a:spcAft>
              <a:buNone/>
            </a:pPr>
            <a:r>
              <a:rPr lang="en" sz="2000" dirty="0" err="1">
                <a:solidFill>
                  <a:schemeClr val="accent1"/>
                </a:solidFill>
                <a:latin typeface="Public Sans Light"/>
                <a:ea typeface="Public Sans Light"/>
                <a:cs typeface="Public Sans Light"/>
                <a:sym typeface="Public Sans Light"/>
                <a:hlinkClick r:id="rId3">
                  <a:extLst>
                    <a:ext uri="{A12FA001-AC4F-418D-AE19-62706E023703}">
                      <ahyp:hlinkClr xmlns:ahyp="http://schemas.microsoft.com/office/drawing/2018/hyperlinkcolor" val="tx"/>
                    </a:ext>
                  </a:extLst>
                </a:hlinkClick>
              </a:rPr>
              <a:t>designsystem.digital.gov</a:t>
            </a:r>
            <a:r>
              <a:rPr lang="en" sz="2000" dirty="0">
                <a:solidFill>
                  <a:schemeClr val="bg2"/>
                </a:solidFill>
                <a:latin typeface="Public Sans Light"/>
                <a:ea typeface="Public Sans Light"/>
                <a:cs typeface="Public Sans Light"/>
                <a:sym typeface="Public Sans Light"/>
                <a:hlinkClick r:id="rId3">
                  <a:extLst>
                    <a:ext uri="{A12FA001-AC4F-418D-AE19-62706E023703}">
                      <ahyp:hlinkClr xmlns:ahyp="http://schemas.microsoft.com/office/drawing/2018/hyperlinkcolor" val="tx"/>
                    </a:ext>
                  </a:extLst>
                </a:hlinkClick>
              </a:rPr>
              <a:t>/about/research/recruitment/general-fed</a:t>
            </a:r>
            <a:endParaRPr sz="2000" dirty="0">
              <a:solidFill>
                <a:schemeClr val="bg2"/>
              </a:solidFill>
              <a:latin typeface="Public Sans Light"/>
              <a:ea typeface="Public Sans Light"/>
              <a:cs typeface="Public Sans Light"/>
              <a:sym typeface="Public Sans Light"/>
            </a:endParaRPr>
          </a:p>
        </p:txBody>
      </p:sp>
      <p:sp>
        <p:nvSpPr>
          <p:cNvPr id="300" name="Google Shape;300;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5"/>
          <p:cNvSpPr txBox="1">
            <a:spLocks noGrp="1"/>
          </p:cNvSpPr>
          <p:nvPr>
            <p:ph type="title"/>
          </p:nvPr>
        </p:nvSpPr>
        <p:spPr>
          <a:xfrm>
            <a:off x="311700" y="1362200"/>
            <a:ext cx="8555100" cy="106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Building with USWDS</a:t>
            </a:r>
            <a:endParaRPr>
              <a:solidFill>
                <a:schemeClr val="lt1"/>
              </a:solidFill>
            </a:endParaRPr>
          </a:p>
          <a:p>
            <a:pPr marL="0" lvl="0" indent="0" algn="ctr" rtl="0">
              <a:spcBef>
                <a:spcPts val="0"/>
              </a:spcBef>
              <a:spcAft>
                <a:spcPts val="0"/>
              </a:spcAft>
              <a:buNone/>
            </a:pPr>
            <a:r>
              <a:rPr lang="en">
                <a:latin typeface="Public Sans ExtraLight"/>
                <a:ea typeface="Public Sans ExtraLight"/>
                <a:cs typeface="Public Sans ExtraLight"/>
                <a:sym typeface="Public Sans ExtraLight"/>
              </a:rPr>
              <a:t>Theming, styling, extending</a:t>
            </a:r>
            <a:endParaRPr>
              <a:latin typeface="Public Sans ExtraLight"/>
              <a:ea typeface="Public Sans ExtraLight"/>
              <a:cs typeface="Public Sans ExtraLight"/>
              <a:sym typeface="Public Sans ExtraLight"/>
            </a:endParaRPr>
          </a:p>
        </p:txBody>
      </p:sp>
      <p:sp>
        <p:nvSpPr>
          <p:cNvPr id="306" name="Google Shape;30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6"/>
          <p:cNvSpPr txBox="1">
            <a:spLocks noGrp="1"/>
          </p:cNvSpPr>
          <p:nvPr>
            <p:ph type="title"/>
          </p:nvPr>
        </p:nvSpPr>
        <p:spPr>
          <a:xfrm>
            <a:off x="311700" y="1362200"/>
            <a:ext cx="4628100" cy="10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a:t>James Mejia</a:t>
            </a:r>
            <a:endParaRPr sz="3100"/>
          </a:p>
          <a:p>
            <a:pPr marL="0" lvl="0" indent="0" algn="l" rtl="0">
              <a:spcBef>
                <a:spcPts val="0"/>
              </a:spcBef>
              <a:spcAft>
                <a:spcPts val="0"/>
              </a:spcAft>
              <a:buNone/>
            </a:pPr>
            <a:r>
              <a:rPr lang="en" sz="3100">
                <a:latin typeface="Public Sans Light"/>
                <a:ea typeface="Public Sans Light"/>
                <a:cs typeface="Public Sans Light"/>
                <a:sym typeface="Public Sans Light"/>
              </a:rPr>
              <a:t>hem/him</a:t>
            </a:r>
            <a:endParaRPr sz="3100">
              <a:latin typeface="Public Sans Light"/>
              <a:ea typeface="Public Sans Light"/>
              <a:cs typeface="Public Sans Light"/>
              <a:sym typeface="Public Sans Light"/>
            </a:endParaRPr>
          </a:p>
        </p:txBody>
      </p:sp>
      <p:sp>
        <p:nvSpPr>
          <p:cNvPr id="312" name="Google Shape;312;p56"/>
          <p:cNvSpPr txBox="1">
            <a:spLocks noGrp="1"/>
          </p:cNvSpPr>
          <p:nvPr>
            <p:ph type="subTitle" idx="1"/>
          </p:nvPr>
        </p:nvSpPr>
        <p:spPr>
          <a:xfrm>
            <a:off x="4248300" y="1388300"/>
            <a:ext cx="4628100" cy="106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700">
                <a:latin typeface="Public Sans ExtraBold"/>
                <a:ea typeface="Public Sans ExtraBold"/>
                <a:cs typeface="Public Sans ExtraBold"/>
                <a:sym typeface="Public Sans ExtraBold"/>
              </a:rPr>
              <a:t>Front-end engineer</a:t>
            </a:r>
            <a:endParaRPr sz="2700">
              <a:latin typeface="Public Sans ExtraBold"/>
              <a:ea typeface="Public Sans ExtraBold"/>
              <a:cs typeface="Public Sans ExtraBold"/>
              <a:sym typeface="Public Sans ExtraBold"/>
            </a:endParaRPr>
          </a:p>
          <a:p>
            <a:pPr marL="0" lvl="0" indent="0" algn="r" rtl="0">
              <a:spcBef>
                <a:spcPts val="0"/>
              </a:spcBef>
              <a:spcAft>
                <a:spcPts val="0"/>
              </a:spcAft>
              <a:buNone/>
            </a:pPr>
            <a:r>
              <a:rPr lang="en"/>
              <a:t>USWDS Contractor</a:t>
            </a:r>
            <a:endParaRPr/>
          </a:p>
        </p:txBody>
      </p:sp>
      <p:sp>
        <p:nvSpPr>
          <p:cNvPr id="313" name="Google Shape;31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7"/>
          <p:cNvSpPr txBox="1">
            <a:spLocks noGrp="1"/>
          </p:cNvSpPr>
          <p:nvPr>
            <p:ph type="title"/>
          </p:nvPr>
        </p:nvSpPr>
        <p:spPr>
          <a:xfrm>
            <a:off x="311700" y="1362200"/>
            <a:ext cx="4628100" cy="10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Charlie Mahoney</a:t>
            </a:r>
            <a:endParaRPr/>
          </a:p>
          <a:p>
            <a:pPr marL="0" lvl="0" indent="0" algn="l" rtl="0">
              <a:spcBef>
                <a:spcPts val="0"/>
              </a:spcBef>
              <a:spcAft>
                <a:spcPts val="0"/>
              </a:spcAft>
              <a:buNone/>
            </a:pPr>
            <a:r>
              <a:rPr lang="en">
                <a:latin typeface="Public Sans Light"/>
                <a:ea typeface="Public Sans Light"/>
                <a:cs typeface="Public Sans Light"/>
                <a:sym typeface="Public Sans Light"/>
              </a:rPr>
              <a:t>he/him</a:t>
            </a:r>
            <a:endParaRPr>
              <a:latin typeface="Public Sans Light"/>
              <a:ea typeface="Public Sans Light"/>
              <a:cs typeface="Public Sans Light"/>
              <a:sym typeface="Public Sans Light"/>
            </a:endParaRPr>
          </a:p>
        </p:txBody>
      </p:sp>
      <p:sp>
        <p:nvSpPr>
          <p:cNvPr id="319" name="Google Shape;319;p57"/>
          <p:cNvSpPr txBox="1">
            <a:spLocks noGrp="1"/>
          </p:cNvSpPr>
          <p:nvPr>
            <p:ph type="subTitle" idx="1"/>
          </p:nvPr>
        </p:nvSpPr>
        <p:spPr>
          <a:xfrm>
            <a:off x="4572000" y="1388309"/>
            <a:ext cx="4304400" cy="106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700">
                <a:latin typeface="Public Sans ExtraBold"/>
                <a:ea typeface="Public Sans ExtraBold"/>
                <a:cs typeface="Public Sans ExtraBold"/>
                <a:sym typeface="Public Sans ExtraBold"/>
              </a:rPr>
              <a:t>Front-end engineer</a:t>
            </a:r>
            <a:endParaRPr>
              <a:latin typeface="Public Sans ExtraBold"/>
              <a:ea typeface="Public Sans ExtraBold"/>
              <a:cs typeface="Public Sans ExtraBold"/>
              <a:sym typeface="Public Sans ExtraBold"/>
            </a:endParaRPr>
          </a:p>
          <a:p>
            <a:pPr marL="0" lvl="0" indent="0" algn="r" rtl="0">
              <a:spcBef>
                <a:spcPts val="0"/>
              </a:spcBef>
              <a:spcAft>
                <a:spcPts val="0"/>
              </a:spcAft>
              <a:buNone/>
            </a:pPr>
            <a:r>
              <a:rPr lang="en"/>
              <a:t>USWDS Contractor</a:t>
            </a:r>
            <a:endParaRPr/>
          </a:p>
        </p:txBody>
      </p:sp>
      <p:sp>
        <p:nvSpPr>
          <p:cNvPr id="320" name="Google Shape;320;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8"/>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What we’ll cover:</a:t>
            </a:r>
            <a:endParaRPr>
              <a:solidFill>
                <a:schemeClr val="lt1"/>
              </a:solidFill>
            </a:endParaRPr>
          </a:p>
          <a:p>
            <a:pPr marL="0" lvl="0" indent="0" algn="ctr" rtl="0">
              <a:spcBef>
                <a:spcPts val="1000"/>
              </a:spcBef>
              <a:spcAft>
                <a:spcPts val="0"/>
              </a:spcAft>
              <a:buNone/>
            </a:pPr>
            <a:r>
              <a:rPr lang="en" sz="2800">
                <a:solidFill>
                  <a:schemeClr val="dk2"/>
                </a:solidFill>
              </a:rPr>
              <a:t>Tokens</a:t>
            </a:r>
            <a:endParaRPr sz="2800">
              <a:solidFill>
                <a:schemeClr val="dk2"/>
              </a:solidFill>
            </a:endParaRPr>
          </a:p>
          <a:p>
            <a:pPr marL="0" lvl="0" indent="0" algn="ctr" rtl="0">
              <a:spcBef>
                <a:spcPts val="0"/>
              </a:spcBef>
              <a:spcAft>
                <a:spcPts val="0"/>
              </a:spcAft>
              <a:buNone/>
            </a:pPr>
            <a:r>
              <a:rPr lang="en" sz="2800">
                <a:solidFill>
                  <a:schemeClr val="dk2"/>
                </a:solidFill>
              </a:rPr>
              <a:t>Theme settings</a:t>
            </a:r>
            <a:endParaRPr sz="2800">
              <a:solidFill>
                <a:schemeClr val="dk2"/>
              </a:solidFill>
            </a:endParaRPr>
          </a:p>
          <a:p>
            <a:pPr marL="0" lvl="0" indent="0" algn="ctr" rtl="0">
              <a:spcBef>
                <a:spcPts val="0"/>
              </a:spcBef>
              <a:spcAft>
                <a:spcPts val="0"/>
              </a:spcAft>
              <a:buNone/>
            </a:pPr>
            <a:r>
              <a:rPr lang="en" sz="2800">
                <a:solidFill>
                  <a:schemeClr val="dk2"/>
                </a:solidFill>
              </a:rPr>
              <a:t>Functions and mixins</a:t>
            </a:r>
            <a:endParaRPr sz="2800">
              <a:solidFill>
                <a:schemeClr val="dk2"/>
              </a:solidFill>
            </a:endParaRPr>
          </a:p>
          <a:p>
            <a:pPr marL="0" lvl="0" indent="0" algn="ctr" rtl="0">
              <a:spcBef>
                <a:spcPts val="0"/>
              </a:spcBef>
              <a:spcAft>
                <a:spcPts val="0"/>
              </a:spcAft>
              <a:buNone/>
            </a:pPr>
            <a:r>
              <a:rPr lang="en" sz="2800">
                <a:solidFill>
                  <a:schemeClr val="dk2"/>
                </a:solidFill>
              </a:rPr>
              <a:t>Overrides and customization</a:t>
            </a:r>
            <a:endParaRPr sz="2800">
              <a:solidFill>
                <a:schemeClr val="dk2"/>
              </a:solidFill>
            </a:endParaRPr>
          </a:p>
          <a:p>
            <a:pPr marL="0" lvl="0" indent="0" algn="ctr" rtl="0">
              <a:spcBef>
                <a:spcPts val="0"/>
              </a:spcBef>
              <a:spcAft>
                <a:spcPts val="0"/>
              </a:spcAft>
              <a:buNone/>
            </a:pPr>
            <a:r>
              <a:rPr lang="en" sz="2800">
                <a:solidFill>
                  <a:schemeClr val="dk2"/>
                </a:solidFill>
              </a:rPr>
              <a:t>Color contrast</a:t>
            </a:r>
            <a:endParaRPr sz="2800">
              <a:solidFill>
                <a:schemeClr val="dk2"/>
              </a:solidFill>
            </a:endParaRPr>
          </a:p>
          <a:p>
            <a:pPr marL="0" lvl="0" indent="0" algn="ctr" rtl="0">
              <a:spcBef>
                <a:spcPts val="0"/>
              </a:spcBef>
              <a:spcAft>
                <a:spcPts val="0"/>
              </a:spcAft>
              <a:buNone/>
            </a:pPr>
            <a:r>
              <a:rPr lang="en" sz="2800">
                <a:solidFill>
                  <a:schemeClr val="dk2"/>
                </a:solidFill>
              </a:rPr>
              <a:t>Stylesheet structure</a:t>
            </a:r>
            <a:endParaRPr sz="2800">
              <a:solidFill>
                <a:schemeClr val="dk2"/>
              </a:solidFill>
            </a:endParaRPr>
          </a:p>
        </p:txBody>
      </p:sp>
      <p:sp>
        <p:nvSpPr>
          <p:cNvPr id="326" name="Google Shape;32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9"/>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Public Sans Light"/>
                <a:ea typeface="Public Sans Light"/>
                <a:cs typeface="Public Sans Light"/>
                <a:sym typeface="Public Sans Light"/>
              </a:rPr>
              <a:t>Demo</a:t>
            </a:r>
            <a:endParaRPr>
              <a:solidFill>
                <a:schemeClr val="accent1"/>
              </a:solidFill>
              <a:latin typeface="Public Sans Light"/>
              <a:ea typeface="Public Sans Light"/>
              <a:cs typeface="Public Sans Light"/>
              <a:sym typeface="Public Sans Light"/>
            </a:endParaRPr>
          </a:p>
        </p:txBody>
      </p:sp>
      <p:sp>
        <p:nvSpPr>
          <p:cNvPr id="332" name="Google Shape;332;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60"/>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When building with USWDS:</a:t>
            </a:r>
            <a:endParaRPr>
              <a:solidFill>
                <a:schemeClr val="lt1"/>
              </a:solidFill>
            </a:endParaRPr>
          </a:p>
          <a:p>
            <a:pPr marL="0" lvl="0" indent="0" algn="ctr" rtl="0">
              <a:spcBef>
                <a:spcPts val="1000"/>
              </a:spcBef>
              <a:spcAft>
                <a:spcPts val="0"/>
              </a:spcAft>
              <a:buNone/>
            </a:pPr>
            <a:r>
              <a:rPr lang="en" sz="2800">
                <a:solidFill>
                  <a:schemeClr val="dk2"/>
                </a:solidFill>
              </a:rPr>
              <a:t>Use USWDS tokens whenever possible</a:t>
            </a:r>
            <a:endParaRPr sz="2800">
              <a:solidFill>
                <a:schemeClr val="dk2"/>
              </a:solidFill>
            </a:endParaRPr>
          </a:p>
          <a:p>
            <a:pPr marL="0" lvl="0" indent="0" algn="ctr" rtl="0">
              <a:spcBef>
                <a:spcPts val="0"/>
              </a:spcBef>
              <a:spcAft>
                <a:spcPts val="0"/>
              </a:spcAft>
              <a:buNone/>
            </a:pPr>
            <a:r>
              <a:rPr lang="en" sz="2800">
                <a:solidFill>
                  <a:schemeClr val="dk2"/>
                </a:solidFill>
              </a:rPr>
              <a:t>Get familiar with settings</a:t>
            </a:r>
            <a:endParaRPr sz="2800">
              <a:solidFill>
                <a:schemeClr val="dk2"/>
              </a:solidFill>
            </a:endParaRPr>
          </a:p>
          <a:p>
            <a:pPr marL="0" lvl="0" indent="0" algn="ctr" rtl="0">
              <a:spcBef>
                <a:spcPts val="0"/>
              </a:spcBef>
              <a:spcAft>
                <a:spcPts val="0"/>
              </a:spcAft>
              <a:buNone/>
            </a:pPr>
            <a:r>
              <a:rPr lang="en" sz="2800">
                <a:solidFill>
                  <a:schemeClr val="dk2"/>
                </a:solidFill>
              </a:rPr>
              <a:t>Override Sass with project classes</a:t>
            </a:r>
            <a:endParaRPr sz="2800">
              <a:solidFill>
                <a:schemeClr val="dk2"/>
              </a:solidFill>
            </a:endParaRPr>
          </a:p>
          <a:p>
            <a:pPr marL="0" lvl="0" indent="0" algn="ctr" rtl="0">
              <a:spcBef>
                <a:spcPts val="0"/>
              </a:spcBef>
              <a:spcAft>
                <a:spcPts val="0"/>
              </a:spcAft>
              <a:buNone/>
            </a:pPr>
            <a:r>
              <a:rPr lang="en" sz="2800">
                <a:solidFill>
                  <a:schemeClr val="dk2"/>
                </a:solidFill>
              </a:rPr>
              <a:t>Build with existing components</a:t>
            </a:r>
            <a:endParaRPr sz="2800">
              <a:solidFill>
                <a:schemeClr val="dk2"/>
              </a:solidFill>
            </a:endParaRPr>
          </a:p>
          <a:p>
            <a:pPr marL="0" lvl="0" indent="0" algn="ctr" rtl="0">
              <a:spcBef>
                <a:spcPts val="0"/>
              </a:spcBef>
              <a:spcAft>
                <a:spcPts val="0"/>
              </a:spcAft>
              <a:buNone/>
            </a:pPr>
            <a:r>
              <a:rPr lang="en" sz="2800">
                <a:solidFill>
                  <a:schemeClr val="dk2"/>
                </a:solidFill>
              </a:rPr>
              <a:t>Experiment with confidence</a:t>
            </a:r>
            <a:endParaRPr sz="2800">
              <a:solidFill>
                <a:schemeClr val="dk2"/>
              </a:solidFill>
            </a:endParaRPr>
          </a:p>
        </p:txBody>
      </p:sp>
      <p:sp>
        <p:nvSpPr>
          <p:cNvPr id="338" name="Google Shape;33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60"/>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Try it for yourself</a:t>
            </a:r>
            <a:endParaRPr dirty="0">
              <a:solidFill>
                <a:schemeClr val="lt1"/>
              </a:solidFill>
            </a:endParaRPr>
          </a:p>
          <a:p>
            <a:pPr lvl="0">
              <a:spcBef>
                <a:spcPts val="1000"/>
              </a:spcBef>
            </a:pPr>
            <a:r>
              <a:rPr lang="en-US" sz="2800" dirty="0" err="1">
                <a:solidFill>
                  <a:schemeClr val="bg2"/>
                </a:solidFill>
                <a:hlinkClick r:id="rId3">
                  <a:extLst>
                    <a:ext uri="{A12FA001-AC4F-418D-AE19-62706E023703}">
                      <ahyp:hlinkClr xmlns:ahyp="http://schemas.microsoft.com/office/drawing/2018/hyperlinkcolor" val="tx"/>
                    </a:ext>
                  </a:extLst>
                </a:hlinkClick>
              </a:rPr>
              <a:t>github.com</a:t>
            </a:r>
            <a:r>
              <a:rPr lang="en-US" sz="2800" dirty="0">
                <a:solidFill>
                  <a:schemeClr val="bg2"/>
                </a:solidFill>
                <a:hlinkClick r:id="rId3">
                  <a:extLst>
                    <a:ext uri="{A12FA001-AC4F-418D-AE19-62706E023703}">
                      <ahyp:hlinkClr xmlns:ahyp="http://schemas.microsoft.com/office/drawing/2018/hyperlinkcolor" val="tx"/>
                    </a:ext>
                  </a:extLst>
                </a:hlinkClick>
              </a:rPr>
              <a:t>/</a:t>
            </a:r>
            <a:r>
              <a:rPr lang="en-US" sz="2800" dirty="0" err="1">
                <a:solidFill>
                  <a:schemeClr val="bg2"/>
                </a:solidFill>
                <a:hlinkClick r:id="rId3">
                  <a:extLst>
                    <a:ext uri="{A12FA001-AC4F-418D-AE19-62706E023703}">
                      <ahyp:hlinkClr xmlns:ahyp="http://schemas.microsoft.com/office/drawing/2018/hyperlinkcolor" val="tx"/>
                    </a:ext>
                  </a:extLst>
                </a:hlinkClick>
              </a:rPr>
              <a:t>uswds</a:t>
            </a:r>
            <a:r>
              <a:rPr lang="en-US" sz="2800" dirty="0">
                <a:solidFill>
                  <a:schemeClr val="bg2"/>
                </a:solidFill>
                <a:hlinkClick r:id="rId3">
                  <a:extLst>
                    <a:ext uri="{A12FA001-AC4F-418D-AE19-62706E023703}">
                      <ahyp:hlinkClr xmlns:ahyp="http://schemas.microsoft.com/office/drawing/2018/hyperlinkcolor" val="tx"/>
                    </a:ext>
                  </a:extLst>
                </a:hlinkClick>
              </a:rPr>
              <a:t>/</a:t>
            </a:r>
            <a:r>
              <a:rPr lang="en-US" sz="2800" dirty="0" err="1">
                <a:solidFill>
                  <a:schemeClr val="bg2"/>
                </a:solidFill>
                <a:hlinkClick r:id="rId3">
                  <a:extLst>
                    <a:ext uri="{A12FA001-AC4F-418D-AE19-62706E023703}">
                      <ahyp:hlinkClr xmlns:ahyp="http://schemas.microsoft.com/office/drawing/2018/hyperlinkcolor" val="tx"/>
                    </a:ext>
                  </a:extLst>
                </a:hlinkClick>
              </a:rPr>
              <a:t>uswds</a:t>
            </a:r>
            <a:r>
              <a:rPr lang="en-US" sz="2800" dirty="0">
                <a:solidFill>
                  <a:schemeClr val="bg2"/>
                </a:solidFill>
                <a:hlinkClick r:id="rId3">
                  <a:extLst>
                    <a:ext uri="{A12FA001-AC4F-418D-AE19-62706E023703}">
                      <ahyp:hlinkClr xmlns:ahyp="http://schemas.microsoft.com/office/drawing/2018/hyperlinkcolor" val="tx"/>
                    </a:ext>
                  </a:extLst>
                </a:hlinkClick>
              </a:rPr>
              <a:t>-tutorial</a:t>
            </a:r>
            <a:endParaRPr sz="2800" dirty="0">
              <a:solidFill>
                <a:schemeClr val="bg2"/>
              </a:solidFill>
            </a:endParaRPr>
          </a:p>
        </p:txBody>
      </p:sp>
      <p:sp>
        <p:nvSpPr>
          <p:cNvPr id="338" name="Google Shape;33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84273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61"/>
          <p:cNvSpPr txBox="1">
            <a:spLocks noGrp="1"/>
          </p:cNvSpPr>
          <p:nvPr>
            <p:ph type="title"/>
          </p:nvPr>
        </p:nvSpPr>
        <p:spPr>
          <a:xfrm>
            <a:off x="294125" y="2050485"/>
            <a:ext cx="8520600" cy="8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Q&amp;A</a:t>
            </a:r>
            <a:endParaRPr/>
          </a:p>
        </p:txBody>
      </p:sp>
      <p:sp>
        <p:nvSpPr>
          <p:cNvPr id="344" name="Google Shape;344;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5"/>
          <p:cNvSpPr txBox="1">
            <a:spLocks noGrp="1"/>
          </p:cNvSpPr>
          <p:nvPr>
            <p:ph type="ctrTitle"/>
          </p:nvPr>
        </p:nvSpPr>
        <p:spPr>
          <a:xfrm>
            <a:off x="311700" y="113294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a:latin typeface="Public Sans ExtraBold"/>
                <a:ea typeface="Public Sans ExtraBold"/>
                <a:cs typeface="Public Sans ExtraBold"/>
                <a:sym typeface="Public Sans ExtraBold"/>
              </a:rPr>
              <a:t>Hi!</a:t>
            </a:r>
            <a:endParaRPr b="0">
              <a:latin typeface="Public Sans ExtraBold"/>
              <a:ea typeface="Public Sans ExtraBold"/>
              <a:cs typeface="Public Sans ExtraBold"/>
              <a:sym typeface="Public Sans ExtraBold"/>
            </a:endParaRPr>
          </a:p>
        </p:txBody>
      </p:sp>
      <p:sp>
        <p:nvSpPr>
          <p:cNvPr id="235" name="Google Shape;235;p45"/>
          <p:cNvSpPr txBox="1">
            <a:spLocks noGrp="1"/>
          </p:cNvSpPr>
          <p:nvPr>
            <p:ph type="subTitle" idx="1"/>
          </p:nvPr>
        </p:nvSpPr>
        <p:spPr>
          <a:xfrm>
            <a:off x="311700" y="169973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 for being here!</a:t>
            </a:r>
            <a:endParaRPr/>
          </a:p>
        </p:txBody>
      </p:sp>
      <p:pic>
        <p:nvPicPr>
          <p:cNvPr id="236" name="Google Shape;236;p45" descr="Avatar of Dan Williams"/>
          <p:cNvPicPr preferRelativeResize="0">
            <a:picLocks noGrp="1"/>
          </p:cNvPicPr>
          <p:nvPr>
            <p:ph type="pic" idx="2"/>
          </p:nvPr>
        </p:nvPicPr>
        <p:blipFill rotWithShape="1">
          <a:blip r:embed="rId3">
            <a:alphaModFix/>
          </a:blip>
          <a:srcRect/>
          <a:stretch/>
        </p:blipFill>
        <p:spPr>
          <a:xfrm>
            <a:off x="3898200" y="3464650"/>
            <a:ext cx="1347600" cy="1678800"/>
          </a:xfrm>
          <a:prstGeom prst="rect">
            <a:avLst/>
          </a:prstGeom>
        </p:spPr>
      </p:pic>
      <p:sp>
        <p:nvSpPr>
          <p:cNvPr id="237" name="Google Shape;237;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2"/>
          <p:cNvSpPr txBox="1">
            <a:spLocks noGrp="1"/>
          </p:cNvSpPr>
          <p:nvPr>
            <p:ph type="title"/>
          </p:nvPr>
        </p:nvSpPr>
        <p:spPr>
          <a:xfrm>
            <a:off x="569203" y="40445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month</a:t>
            </a:r>
            <a:endParaRPr/>
          </a:p>
        </p:txBody>
      </p:sp>
      <p:sp>
        <p:nvSpPr>
          <p:cNvPr id="350" name="Google Shape;350;p62"/>
          <p:cNvSpPr txBox="1">
            <a:spLocks noGrp="1"/>
          </p:cNvSpPr>
          <p:nvPr>
            <p:ph type="subTitle" idx="1"/>
          </p:nvPr>
        </p:nvSpPr>
        <p:spPr>
          <a:xfrm>
            <a:off x="537400" y="872275"/>
            <a:ext cx="8272200" cy="15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Public Sans ExtraBold"/>
                <a:ea typeface="Public Sans ExtraBold"/>
                <a:cs typeface="Public Sans ExtraBold"/>
                <a:sym typeface="Public Sans ExtraBold"/>
              </a:rPr>
              <a:t>April: Web component intro</a:t>
            </a:r>
            <a:br>
              <a:rPr lang="en" b="0">
                <a:latin typeface="Public Sans ExtraBold"/>
                <a:ea typeface="Public Sans ExtraBold"/>
                <a:cs typeface="Public Sans ExtraBold"/>
                <a:sym typeface="Public Sans ExtraBold"/>
              </a:rPr>
            </a:br>
            <a:endParaRPr b="0">
              <a:latin typeface="Public Sans ExtraBold"/>
              <a:ea typeface="Public Sans ExtraBold"/>
              <a:cs typeface="Public Sans ExtraBold"/>
              <a:sym typeface="Public Sans ExtraBold"/>
            </a:endParaRPr>
          </a:p>
        </p:txBody>
      </p:sp>
      <p:sp>
        <p:nvSpPr>
          <p:cNvPr id="351" name="Google Shape;351;p62"/>
          <p:cNvSpPr txBox="1">
            <a:spLocks noGrp="1"/>
          </p:cNvSpPr>
          <p:nvPr>
            <p:ph type="body" idx="2"/>
          </p:nvPr>
        </p:nvSpPr>
        <p:spPr>
          <a:xfrm>
            <a:off x="1109800" y="2521297"/>
            <a:ext cx="7330500" cy="19887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a:t>#uswds-public</a:t>
            </a:r>
            <a:endParaRPr/>
          </a:p>
          <a:p>
            <a:pPr marL="457200" lvl="0" indent="-406400" algn="l" rtl="0">
              <a:spcBef>
                <a:spcPts val="1300"/>
              </a:spcBef>
              <a:spcAft>
                <a:spcPts val="0"/>
              </a:spcAft>
              <a:buSzPts val="2800"/>
              <a:buChar char="●"/>
            </a:pPr>
            <a:r>
              <a:rPr lang="en"/>
              <a:t>github.com/uswds</a:t>
            </a:r>
            <a:endParaRPr/>
          </a:p>
          <a:p>
            <a:pPr marL="457200" lvl="0" indent="-406400" algn="l" rtl="0">
              <a:spcBef>
                <a:spcPts val="1300"/>
              </a:spcBef>
              <a:spcAft>
                <a:spcPts val="1300"/>
              </a:spcAft>
              <a:buSzPts val="2800"/>
              <a:buChar char="●"/>
            </a:pPr>
            <a:r>
              <a:rPr lang="en"/>
              <a:t>designsystem.digital.gov</a:t>
            </a:r>
            <a:endParaRPr/>
          </a:p>
        </p:txBody>
      </p:sp>
      <p:sp>
        <p:nvSpPr>
          <p:cNvPr id="352" name="Google Shape;352;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6"/>
          <p:cNvSpPr txBox="1">
            <a:spLocks noGrp="1"/>
          </p:cNvSpPr>
          <p:nvPr>
            <p:ph type="title"/>
          </p:nvPr>
        </p:nvSpPr>
        <p:spPr>
          <a:xfrm>
            <a:off x="311700" y="978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Agenda</a:t>
            </a:r>
            <a:endParaRPr/>
          </a:p>
        </p:txBody>
      </p:sp>
      <p:sp>
        <p:nvSpPr>
          <p:cNvPr id="243" name="Google Shape;243;p46"/>
          <p:cNvSpPr txBox="1">
            <a:spLocks noGrp="1"/>
          </p:cNvSpPr>
          <p:nvPr>
            <p:ph type="body" idx="1"/>
          </p:nvPr>
        </p:nvSpPr>
        <p:spPr>
          <a:xfrm>
            <a:off x="668400" y="1581925"/>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Site launches</a:t>
            </a:r>
            <a:endParaRPr/>
          </a:p>
          <a:p>
            <a:pPr marL="0" lvl="0" indent="0" algn="ctr" rtl="0">
              <a:spcBef>
                <a:spcPts val="0"/>
              </a:spcBef>
              <a:spcAft>
                <a:spcPts val="0"/>
              </a:spcAft>
              <a:buNone/>
            </a:pPr>
            <a:endParaRPr/>
          </a:p>
        </p:txBody>
      </p:sp>
      <p:sp>
        <p:nvSpPr>
          <p:cNvPr id="244" name="Google Shape;244;p46"/>
          <p:cNvSpPr txBox="1">
            <a:spLocks noGrp="1"/>
          </p:cNvSpPr>
          <p:nvPr>
            <p:ph type="body" idx="2"/>
          </p:nvPr>
        </p:nvSpPr>
        <p:spPr>
          <a:xfrm>
            <a:off x="668400" y="2107215"/>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 updates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45" name="Google Shape;245;p46"/>
          <p:cNvSpPr txBox="1">
            <a:spLocks noGrp="1"/>
          </p:cNvSpPr>
          <p:nvPr>
            <p:ph type="body" idx="3"/>
          </p:nvPr>
        </p:nvSpPr>
        <p:spPr>
          <a:xfrm>
            <a:off x="668400" y="2627506"/>
            <a:ext cx="78072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Building with USWDS</a:t>
            </a:r>
            <a:endParaRPr/>
          </a:p>
          <a:p>
            <a:pPr marL="0" lvl="0" indent="0" algn="ctr" rtl="0">
              <a:spcBef>
                <a:spcPts val="0"/>
              </a:spcBef>
              <a:spcAft>
                <a:spcPts val="0"/>
              </a:spcAft>
              <a:buNone/>
            </a:pPr>
            <a:r>
              <a:rPr lang="en"/>
              <a:t>Q&amp;A</a:t>
            </a:r>
            <a:endParaRPr/>
          </a:p>
        </p:txBody>
      </p:sp>
      <p:pic>
        <p:nvPicPr>
          <p:cNvPr id="246" name="Google Shape;246;p46" descr="Avatar of Dan Williams"/>
          <p:cNvPicPr preferRelativeResize="0">
            <a:picLocks noGrp="1"/>
          </p:cNvPicPr>
          <p:nvPr>
            <p:ph type="pic" idx="5"/>
          </p:nvPr>
        </p:nvPicPr>
        <p:blipFill rotWithShape="1">
          <a:blip r:embed="rId3">
            <a:alphaModFix/>
          </a:blip>
          <a:srcRect/>
          <a:stretch/>
        </p:blipFill>
        <p:spPr>
          <a:xfrm>
            <a:off x="4235100" y="4303925"/>
            <a:ext cx="673800" cy="839400"/>
          </a:xfrm>
          <a:prstGeom prst="rect">
            <a:avLst/>
          </a:prstGeom>
        </p:spPr>
      </p:pic>
      <p:sp>
        <p:nvSpPr>
          <p:cNvPr id="247" name="Google Shape;24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
                                        <p:tgtEl>
                                          <p:spTgt spid="2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4"/>
                                        </p:tgtEl>
                                        <p:attrNameLst>
                                          <p:attrName>style.visibility</p:attrName>
                                        </p:attrNameLst>
                                      </p:cBhvr>
                                      <p:to>
                                        <p:strVal val="visible"/>
                                      </p:to>
                                    </p:set>
                                    <p:animEffect transition="in" filter="fade">
                                      <p:cBhvr>
                                        <p:cTn id="12" dur="100"/>
                                        <p:tgtEl>
                                          <p:spTgt spid="2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
                                            <p:txEl>
                                              <p:pRg st="0" end="0"/>
                                            </p:txEl>
                                          </p:spTgt>
                                        </p:tgtEl>
                                        <p:attrNameLst>
                                          <p:attrName>style.visibility</p:attrName>
                                        </p:attrNameLst>
                                      </p:cBhvr>
                                      <p:to>
                                        <p:strVal val="visible"/>
                                      </p:to>
                                    </p:set>
                                    <p:animEffect transition="in" filter="fade">
                                      <p:cBhvr>
                                        <p:cTn id="17" dur="100"/>
                                        <p:tgtEl>
                                          <p:spTgt spid="2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5">
                                            <p:txEl>
                                              <p:pRg st="1" end="1"/>
                                            </p:txEl>
                                          </p:spTgt>
                                        </p:tgtEl>
                                        <p:attrNameLst>
                                          <p:attrName>style.visibility</p:attrName>
                                        </p:attrNameLst>
                                      </p:cBhvr>
                                      <p:to>
                                        <p:strVal val="visible"/>
                                      </p:to>
                                    </p:set>
                                    <p:animEffect transition="in" filter="fade">
                                      <p:cBhvr>
                                        <p:cTn id="22" dur="100"/>
                                        <p:tgtEl>
                                          <p:spTgt spid="2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7"/>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Site launches</a:t>
            </a:r>
            <a:endParaRPr/>
          </a:p>
        </p:txBody>
      </p:sp>
      <p:sp>
        <p:nvSpPr>
          <p:cNvPr id="253" name="Google Shape;25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8"/>
          <p:cNvSpPr txBox="1">
            <a:spLocks noGrp="1"/>
          </p:cNvSpPr>
          <p:nvPr>
            <p:ph type="title"/>
          </p:nvPr>
        </p:nvSpPr>
        <p:spPr>
          <a:xfrm>
            <a:off x="3758701" y="259300"/>
            <a:ext cx="4899000" cy="56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IRS Direct File Pilot</a:t>
            </a:r>
            <a:endParaRPr dirty="0"/>
          </a:p>
        </p:txBody>
      </p:sp>
      <p:sp>
        <p:nvSpPr>
          <p:cNvPr id="260" name="Google Shape;260;p48"/>
          <p:cNvSpPr txBox="1">
            <a:spLocks noGrp="1"/>
          </p:cNvSpPr>
          <p:nvPr>
            <p:ph type="subTitle" idx="1"/>
          </p:nvPr>
        </p:nvSpPr>
        <p:spPr>
          <a:xfrm>
            <a:off x="461704" y="259294"/>
            <a:ext cx="369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err="1">
                <a:solidFill>
                  <a:schemeClr val="tx2"/>
                </a:solidFill>
                <a:hlinkClick r:id="rId3">
                  <a:extLst>
                    <a:ext uri="{A12FA001-AC4F-418D-AE19-62706E023703}">
                      <ahyp:hlinkClr xmlns:ahyp="http://schemas.microsoft.com/office/drawing/2018/hyperlinkcolor" val="tx"/>
                    </a:ext>
                  </a:extLst>
                </a:hlinkClick>
              </a:rPr>
              <a:t>directfile.irs.gov</a:t>
            </a:r>
            <a:endParaRPr dirty="0">
              <a:solidFill>
                <a:schemeClr val="tx2"/>
              </a:solidFill>
            </a:endParaRPr>
          </a:p>
        </p:txBody>
      </p:sp>
      <p:pic>
        <p:nvPicPr>
          <p:cNvPr id="261" name="Google Shape;261;p48" descr="The Direct File homepage features a simple blue and white layout, with the gov banner at the top of the page, and an informational site alert that says that the Direct File pilot is currently open to new participants"/>
          <p:cNvPicPr preferRelativeResize="0"/>
          <p:nvPr/>
        </p:nvPicPr>
        <p:blipFill rotWithShape="1">
          <a:blip r:embed="rId4">
            <a:alphaModFix/>
          </a:blip>
          <a:srcRect b="52159"/>
          <a:stretch/>
        </p:blipFill>
        <p:spPr>
          <a:xfrm>
            <a:off x="557275" y="895300"/>
            <a:ext cx="8029500" cy="4560600"/>
          </a:xfrm>
          <a:prstGeom prst="roundRect">
            <a:avLst>
              <a:gd name="adj" fmla="val 2153"/>
            </a:avLst>
          </a:prstGeom>
          <a:noFill/>
          <a:ln>
            <a:noFill/>
          </a:ln>
        </p:spPr>
      </p:pic>
      <p:sp>
        <p:nvSpPr>
          <p:cNvPr id="259" name="Google Shape;259;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9"/>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Great work!</a:t>
            </a:r>
            <a:endParaRPr/>
          </a:p>
        </p:txBody>
      </p:sp>
      <p:sp>
        <p:nvSpPr>
          <p:cNvPr id="267" name="Google Shape;26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0"/>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Product updates</a:t>
            </a:r>
            <a:endParaRPr/>
          </a:p>
        </p:txBody>
      </p:sp>
      <p:sp>
        <p:nvSpPr>
          <p:cNvPr id="273" name="Google Shape;27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1"/>
          <p:cNvSpPr txBox="1">
            <a:spLocks noGrp="1"/>
          </p:cNvSpPr>
          <p:nvPr>
            <p:ph type="title"/>
          </p:nvPr>
        </p:nvSpPr>
        <p:spPr>
          <a:xfrm>
            <a:off x="311700" y="445025"/>
            <a:ext cx="8520600" cy="41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USWDS 3.8.0</a:t>
            </a:r>
            <a:endParaRPr>
              <a:solidFill>
                <a:schemeClr val="lt1"/>
              </a:solidFill>
            </a:endParaRPr>
          </a:p>
          <a:p>
            <a:pPr marL="0" lvl="0" indent="0" algn="ctr" rtl="0">
              <a:spcBef>
                <a:spcPts val="0"/>
              </a:spcBef>
              <a:spcAft>
                <a:spcPts val="0"/>
              </a:spcAft>
              <a:buNone/>
            </a:pPr>
            <a:r>
              <a:rPr lang="en">
                <a:solidFill>
                  <a:schemeClr val="accent1"/>
                </a:solidFill>
                <a:latin typeface="Public Sans Light"/>
                <a:ea typeface="Public Sans Light"/>
                <a:cs typeface="Public Sans Light"/>
                <a:sym typeface="Public Sans Light"/>
              </a:rPr>
              <a:t>Out now</a:t>
            </a:r>
            <a:endParaRPr>
              <a:solidFill>
                <a:schemeClr val="accent1"/>
              </a:solidFill>
              <a:latin typeface="Public Sans Light"/>
              <a:ea typeface="Public Sans Light"/>
              <a:cs typeface="Public Sans Light"/>
              <a:sym typeface="Public Sans Light"/>
            </a:endParaRPr>
          </a:p>
        </p:txBody>
      </p:sp>
      <p:sp>
        <p:nvSpPr>
          <p:cNvPr id="279" name="Google Shape;279;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2"/>
          <p:cNvSpPr txBox="1">
            <a:spLocks noGrp="1"/>
          </p:cNvSpPr>
          <p:nvPr>
            <p:ph type="title"/>
          </p:nvPr>
        </p:nvSpPr>
        <p:spPr>
          <a:xfrm>
            <a:off x="311700" y="445025"/>
            <a:ext cx="8520600" cy="18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Component discussions</a:t>
            </a:r>
            <a:endParaRPr>
              <a:solidFill>
                <a:schemeClr val="accent1"/>
              </a:solidFill>
              <a:latin typeface="Public Sans Light"/>
              <a:ea typeface="Public Sans Light"/>
              <a:cs typeface="Public Sans Light"/>
              <a:sym typeface="Public Sans Light"/>
            </a:endParaRPr>
          </a:p>
        </p:txBody>
      </p:sp>
      <p:sp>
        <p:nvSpPr>
          <p:cNvPr id="286" name="Google Shape;286;p52"/>
          <p:cNvSpPr txBox="1"/>
          <p:nvPr/>
        </p:nvSpPr>
        <p:spPr>
          <a:xfrm>
            <a:off x="358625" y="1972900"/>
            <a:ext cx="4213500" cy="2051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Public Sans"/>
              <a:buChar char="●"/>
            </a:pPr>
            <a:r>
              <a:rPr lang="en" sz="2400">
                <a:solidFill>
                  <a:schemeClr val="dk2"/>
                </a:solidFill>
                <a:latin typeface="Public Sans"/>
                <a:ea typeface="Public Sans"/>
                <a:cs typeface="Public Sans"/>
                <a:sym typeface="Public Sans"/>
              </a:rPr>
              <a:t>Common feedback</a:t>
            </a:r>
            <a:endParaRPr sz="2400">
              <a:solidFill>
                <a:schemeClr val="dk2"/>
              </a:solidFill>
              <a:latin typeface="Public Sans"/>
              <a:ea typeface="Public Sans"/>
              <a:cs typeface="Public Sans"/>
              <a:sym typeface="Public Sans"/>
            </a:endParaRPr>
          </a:p>
          <a:p>
            <a:pPr marL="457200" lvl="0" indent="-381000" algn="l" rtl="0">
              <a:spcBef>
                <a:spcPts val="0"/>
              </a:spcBef>
              <a:spcAft>
                <a:spcPts val="0"/>
              </a:spcAft>
              <a:buClr>
                <a:schemeClr val="dk2"/>
              </a:buClr>
              <a:buSzPts val="2400"/>
              <a:buFont typeface="Public Sans"/>
              <a:buChar char="●"/>
            </a:pPr>
            <a:r>
              <a:rPr lang="en" sz="2400">
                <a:solidFill>
                  <a:schemeClr val="dk2"/>
                </a:solidFill>
                <a:latin typeface="Public Sans"/>
                <a:ea typeface="Public Sans"/>
                <a:cs typeface="Public Sans"/>
                <a:sym typeface="Public Sans"/>
              </a:rPr>
              <a:t>CUI banner</a:t>
            </a:r>
            <a:endParaRPr sz="2400">
              <a:solidFill>
                <a:schemeClr val="dk2"/>
              </a:solidFill>
              <a:latin typeface="Public Sans"/>
              <a:ea typeface="Public Sans"/>
              <a:cs typeface="Public Sans"/>
              <a:sym typeface="Public Sans"/>
            </a:endParaRPr>
          </a:p>
          <a:p>
            <a:pPr marL="457200" lvl="0" indent="-381000" algn="l" rtl="0">
              <a:spcBef>
                <a:spcPts val="0"/>
              </a:spcBef>
              <a:spcAft>
                <a:spcPts val="0"/>
              </a:spcAft>
              <a:buClr>
                <a:schemeClr val="dk2"/>
              </a:buClr>
              <a:buSzPts val="2400"/>
              <a:buFont typeface="Public Sans"/>
              <a:buChar char="●"/>
            </a:pPr>
            <a:r>
              <a:rPr lang="en" sz="2400">
                <a:solidFill>
                  <a:schemeClr val="dk2"/>
                </a:solidFill>
                <a:latin typeface="Public Sans"/>
                <a:ea typeface="Public Sans"/>
                <a:cs typeface="Public Sans"/>
                <a:sym typeface="Public Sans"/>
              </a:rPr>
              <a:t>Glossary</a:t>
            </a:r>
            <a:endParaRPr sz="2400">
              <a:solidFill>
                <a:schemeClr val="dk2"/>
              </a:solidFill>
              <a:latin typeface="Public Sans"/>
              <a:ea typeface="Public Sans"/>
              <a:cs typeface="Public Sans"/>
              <a:sym typeface="Public Sans"/>
            </a:endParaRPr>
          </a:p>
          <a:p>
            <a:pPr marL="457200" lvl="0" indent="-381000" algn="l" rtl="0">
              <a:spcBef>
                <a:spcPts val="0"/>
              </a:spcBef>
              <a:spcAft>
                <a:spcPts val="0"/>
              </a:spcAft>
              <a:buClr>
                <a:schemeClr val="dk2"/>
              </a:buClr>
              <a:buSzPts val="2400"/>
              <a:buFont typeface="Public Sans"/>
              <a:buChar char="●"/>
            </a:pPr>
            <a:r>
              <a:rPr lang="en" sz="2400">
                <a:solidFill>
                  <a:schemeClr val="dk2"/>
                </a:solidFill>
                <a:latin typeface="Public Sans"/>
                <a:ea typeface="Public Sans"/>
                <a:cs typeface="Public Sans"/>
                <a:sym typeface="Public Sans"/>
              </a:rPr>
              <a:t>Spinner</a:t>
            </a:r>
            <a:endParaRPr sz="2400">
              <a:solidFill>
                <a:schemeClr val="dk2"/>
              </a:solidFill>
              <a:latin typeface="Public Sans"/>
              <a:ea typeface="Public Sans"/>
              <a:cs typeface="Public Sans"/>
              <a:sym typeface="Public Sans"/>
            </a:endParaRPr>
          </a:p>
          <a:p>
            <a:pPr marL="457200" lvl="0" indent="-381000" algn="l" rtl="0">
              <a:spcBef>
                <a:spcPts val="0"/>
              </a:spcBef>
              <a:spcAft>
                <a:spcPts val="0"/>
              </a:spcAft>
              <a:buClr>
                <a:schemeClr val="dk2"/>
              </a:buClr>
              <a:buSzPts val="2400"/>
              <a:buFont typeface="Public Sans"/>
              <a:buChar char="●"/>
            </a:pPr>
            <a:r>
              <a:rPr lang="en" sz="2400">
                <a:solidFill>
                  <a:schemeClr val="dk2"/>
                </a:solidFill>
                <a:latin typeface="Public Sans"/>
                <a:ea typeface="Public Sans"/>
                <a:cs typeface="Public Sans"/>
                <a:sym typeface="Public Sans"/>
              </a:rPr>
              <a:t>Tabs</a:t>
            </a:r>
            <a:endParaRPr sz="2400">
              <a:solidFill>
                <a:schemeClr val="dk2"/>
              </a:solidFill>
              <a:latin typeface="Public Sans"/>
              <a:ea typeface="Public Sans"/>
              <a:cs typeface="Public Sans"/>
              <a:sym typeface="Public Sans"/>
            </a:endParaRPr>
          </a:p>
        </p:txBody>
      </p:sp>
      <p:sp>
        <p:nvSpPr>
          <p:cNvPr id="288" name="Google Shape;288;p52"/>
          <p:cNvSpPr txBox="1"/>
          <p:nvPr/>
        </p:nvSpPr>
        <p:spPr>
          <a:xfrm>
            <a:off x="4353300" y="1972900"/>
            <a:ext cx="4575600" cy="2051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Public Sans"/>
              <a:buChar char="●"/>
            </a:pPr>
            <a:r>
              <a:rPr lang="en" sz="2400">
                <a:solidFill>
                  <a:schemeClr val="dk2"/>
                </a:solidFill>
                <a:latin typeface="Public Sans"/>
                <a:ea typeface="Public Sans"/>
                <a:cs typeface="Public Sans"/>
                <a:sym typeface="Public Sans"/>
              </a:rPr>
              <a:t>Toast</a:t>
            </a:r>
            <a:endParaRPr sz="2400">
              <a:solidFill>
                <a:schemeClr val="dk2"/>
              </a:solidFill>
              <a:latin typeface="Public Sans"/>
              <a:ea typeface="Public Sans"/>
              <a:cs typeface="Public Sans"/>
              <a:sym typeface="Public Sans"/>
            </a:endParaRPr>
          </a:p>
          <a:p>
            <a:pPr marL="457200" lvl="0" indent="-381000" algn="l" rtl="0">
              <a:spcBef>
                <a:spcPts val="0"/>
              </a:spcBef>
              <a:spcAft>
                <a:spcPts val="0"/>
              </a:spcAft>
              <a:buClr>
                <a:schemeClr val="dk2"/>
              </a:buClr>
              <a:buSzPts val="2400"/>
              <a:buFont typeface="Public Sans"/>
              <a:buChar char="●"/>
            </a:pPr>
            <a:r>
              <a:rPr lang="en" sz="2400">
                <a:solidFill>
                  <a:schemeClr val="dk2"/>
                </a:solidFill>
                <a:latin typeface="Public Sans"/>
                <a:ea typeface="Public Sans"/>
                <a:cs typeface="Public Sans"/>
                <a:sym typeface="Public Sans"/>
              </a:rPr>
              <a:t>Toggle</a:t>
            </a:r>
            <a:endParaRPr sz="2400">
              <a:solidFill>
                <a:schemeClr val="dk2"/>
              </a:solidFill>
              <a:latin typeface="Public Sans"/>
              <a:ea typeface="Public Sans"/>
              <a:cs typeface="Public Sans"/>
              <a:sym typeface="Public Sans"/>
            </a:endParaRPr>
          </a:p>
          <a:p>
            <a:pPr marL="457200" lvl="0" indent="-381000" algn="l" rtl="0">
              <a:spcBef>
                <a:spcPts val="0"/>
              </a:spcBef>
              <a:spcAft>
                <a:spcPts val="0"/>
              </a:spcAft>
              <a:buClr>
                <a:schemeClr val="dk2"/>
              </a:buClr>
              <a:buSzPts val="2400"/>
              <a:buFont typeface="Public Sans"/>
              <a:buChar char="●"/>
            </a:pPr>
            <a:r>
              <a:rPr lang="en" sz="2400">
                <a:solidFill>
                  <a:schemeClr val="dk2"/>
                </a:solidFill>
                <a:latin typeface="Public Sans"/>
                <a:ea typeface="Public Sans"/>
                <a:cs typeface="Public Sans"/>
                <a:sym typeface="Public Sans"/>
              </a:rPr>
              <a:t>Quote with attribution</a:t>
            </a:r>
            <a:endParaRPr sz="2400">
              <a:solidFill>
                <a:schemeClr val="dk2"/>
              </a:solidFill>
              <a:latin typeface="Public Sans"/>
              <a:ea typeface="Public Sans"/>
              <a:cs typeface="Public Sans"/>
              <a:sym typeface="Public Sans"/>
            </a:endParaRPr>
          </a:p>
          <a:p>
            <a:pPr marL="457200" lvl="0" indent="-381000" algn="l" rtl="0">
              <a:spcBef>
                <a:spcPts val="0"/>
              </a:spcBef>
              <a:spcAft>
                <a:spcPts val="0"/>
              </a:spcAft>
              <a:buClr>
                <a:schemeClr val="dk2"/>
              </a:buClr>
              <a:buSzPts val="2400"/>
              <a:buFont typeface="Public Sans"/>
              <a:buChar char="●"/>
            </a:pPr>
            <a:r>
              <a:rPr lang="en" sz="2400">
                <a:solidFill>
                  <a:schemeClr val="dk2"/>
                </a:solidFill>
                <a:latin typeface="Public Sans"/>
                <a:ea typeface="Public Sans"/>
                <a:cs typeface="Public Sans"/>
                <a:sym typeface="Public Sans"/>
              </a:rPr>
              <a:t>Skipto</a:t>
            </a:r>
            <a:endParaRPr sz="2400">
              <a:solidFill>
                <a:schemeClr val="dk2"/>
              </a:solidFill>
              <a:latin typeface="Public Sans"/>
              <a:ea typeface="Public Sans"/>
              <a:cs typeface="Public Sans"/>
              <a:sym typeface="Public Sans"/>
            </a:endParaRPr>
          </a:p>
          <a:p>
            <a:pPr marL="457200" lvl="0" indent="-381000" algn="l" rtl="0">
              <a:spcBef>
                <a:spcPts val="0"/>
              </a:spcBef>
              <a:spcAft>
                <a:spcPts val="0"/>
              </a:spcAft>
              <a:buClr>
                <a:schemeClr val="dk2"/>
              </a:buClr>
              <a:buSzPts val="2400"/>
              <a:buFont typeface="Public Sans"/>
              <a:buChar char="●"/>
            </a:pPr>
            <a:r>
              <a:rPr lang="en" sz="2400">
                <a:solidFill>
                  <a:schemeClr val="dk2"/>
                </a:solidFill>
                <a:latin typeface="Public Sans"/>
                <a:ea typeface="Public Sans"/>
                <a:cs typeface="Public Sans"/>
                <a:sym typeface="Public Sans"/>
              </a:rPr>
              <a:t>Sidebar primary navigation</a:t>
            </a:r>
            <a:endParaRPr sz="2400">
              <a:solidFill>
                <a:schemeClr val="dk2"/>
              </a:solidFill>
              <a:latin typeface="Public Sans"/>
              <a:ea typeface="Public Sans"/>
              <a:cs typeface="Public Sans"/>
              <a:sym typeface="Public Sans"/>
            </a:endParaRPr>
          </a:p>
        </p:txBody>
      </p:sp>
      <p:sp>
        <p:nvSpPr>
          <p:cNvPr id="285" name="Google Shape;28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USWDS">
  <a:themeElements>
    <a:clrScheme name="Simple Light">
      <a:dk1>
        <a:srgbClr val="1B1B1B"/>
      </a:dk1>
      <a:lt1>
        <a:srgbClr val="FFFFFF"/>
      </a:lt1>
      <a:dk2>
        <a:srgbClr val="FFBE2E"/>
      </a:dk2>
      <a:lt2>
        <a:srgbClr val="AD8B65"/>
      </a:lt2>
      <a:accent1>
        <a:srgbClr val="976EFB"/>
      </a:accent1>
      <a:accent2>
        <a:srgbClr val="04CF85"/>
      </a:accent2>
      <a:accent3>
        <a:srgbClr val="EF38A3"/>
      </a:accent3>
      <a:accent4>
        <a:srgbClr val="EF5E25"/>
      </a:accent4>
      <a:accent5>
        <a:srgbClr val="0097A7"/>
      </a:accent5>
      <a:accent6>
        <a:srgbClr val="F1E5C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WDS">
  <a:themeElements>
    <a:clrScheme name="Simple Light">
      <a:dk1>
        <a:srgbClr val="1B1B1B"/>
      </a:dk1>
      <a:lt1>
        <a:srgbClr val="FFFFFF"/>
      </a:lt1>
      <a:dk2>
        <a:srgbClr val="FFBE2E"/>
      </a:dk2>
      <a:lt2>
        <a:srgbClr val="AD8B65"/>
      </a:lt2>
      <a:accent1>
        <a:srgbClr val="976EFB"/>
      </a:accent1>
      <a:accent2>
        <a:srgbClr val="04CF85"/>
      </a:accent2>
      <a:accent3>
        <a:srgbClr val="EF38A3"/>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234</Words>
  <Application>Microsoft Macintosh PowerPoint</Application>
  <PresentationFormat>On-screen Show (16:9)</PresentationFormat>
  <Paragraphs>87</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Public Sans Medium</vt:lpstr>
      <vt:lpstr>Public Sans ExtraLight</vt:lpstr>
      <vt:lpstr>Public Sans ExtraBold</vt:lpstr>
      <vt:lpstr>IBM Plex Mono Medium</vt:lpstr>
      <vt:lpstr>Public Sans</vt:lpstr>
      <vt:lpstr>Public Sans Light</vt:lpstr>
      <vt:lpstr>Public Sans Thin</vt:lpstr>
      <vt:lpstr>Arial</vt:lpstr>
      <vt:lpstr>USWDS</vt:lpstr>
      <vt:lpstr>USWDS</vt:lpstr>
      <vt:lpstr>USWDS Monthly Call</vt:lpstr>
      <vt:lpstr>Hi!</vt:lpstr>
      <vt:lpstr>Agenda</vt:lpstr>
      <vt:lpstr>Site launches</vt:lpstr>
      <vt:lpstr>IRS Direct File Pilot</vt:lpstr>
      <vt:lpstr>Great work!</vt:lpstr>
      <vt:lpstr>Product updates</vt:lpstr>
      <vt:lpstr>USWDS 3.8.0 Out now</vt:lpstr>
      <vt:lpstr>Component discussions</vt:lpstr>
      <vt:lpstr>Accessibility tests Out now: Icon, Table, Typography Coming up: Character Count, Prose, Tag, Tooltip</vt:lpstr>
      <vt:lpstr>Federal employee? Want to participate in  UX research? designsystem.digital.gov/about/research/recruitment/general-fed</vt:lpstr>
      <vt:lpstr>Building with USWDS Theming, styling, extending</vt:lpstr>
      <vt:lpstr>James Mejia hem/him</vt:lpstr>
      <vt:lpstr>Charlie Mahoney he/him</vt:lpstr>
      <vt:lpstr>What we’ll cover: Tokens Theme settings Functions and mixins Overrides and customization Color contrast Stylesheet structure</vt:lpstr>
      <vt:lpstr>Demo</vt:lpstr>
      <vt:lpstr>When building with USWDS: Use USWDS tokens whenever possible Get familiar with settings Override Sass with project classes Build with existing components Experiment with confidence</vt:lpstr>
      <vt:lpstr>Try it for yourself github.com/uswds/uswds-tutorial</vt:lpstr>
      <vt:lpstr>Q&amp;A</vt:lpstr>
      <vt:lpstr>Next month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USWDS Monthly Call</dc:title>
  <cp:lastModifiedBy>danielowilliams</cp:lastModifiedBy>
  <cp:revision>3</cp:revision>
  <dcterms:modified xsi:type="dcterms:W3CDTF">2024-03-21T06:16:06Z</dcterms:modified>
</cp:coreProperties>
</file>