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9" r:id="rId3"/>
    <p:sldId id="258" r:id="rId4"/>
    <p:sldId id="366" r:id="rId5"/>
    <p:sldId id="365" r:id="rId6"/>
    <p:sldId id="367" r:id="rId7"/>
    <p:sldId id="260" r:id="rId8"/>
    <p:sldId id="369" r:id="rId9"/>
    <p:sldId id="374" r:id="rId10"/>
    <p:sldId id="294" r:id="rId11"/>
    <p:sldId id="295" r:id="rId12"/>
    <p:sldId id="296" r:id="rId13"/>
    <p:sldId id="373" r:id="rId14"/>
    <p:sldId id="377" r:id="rId15"/>
    <p:sldId id="384" r:id="rId16"/>
    <p:sldId id="3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e K Willimack (CENSUS/ESMD FED)" initials="DKW(F" lastIdx="1" clrIdx="0">
    <p:extLst>
      <p:ext uri="{19B8F6BF-5375-455C-9EA6-DF929625EA0E}">
        <p15:presenceInfo xmlns:p15="http://schemas.microsoft.com/office/powerpoint/2012/main" userId="S::diane.k.willimack@census.gov::c2a9753c-49fa-44f1-855a-01501ee5f3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64" autoAdjust="0"/>
  </p:normalViewPr>
  <p:slideViewPr>
    <p:cSldViewPr snapToGrid="0">
      <p:cViewPr varScale="1">
        <p:scale>
          <a:sx n="61" d="100"/>
          <a:sy n="61" d="100"/>
        </p:scale>
        <p:origin x="326" y="34"/>
      </p:cViewPr>
      <p:guideLst/>
    </p:cSldViewPr>
  </p:slideViewPr>
  <p:outlineViewPr>
    <p:cViewPr>
      <p:scale>
        <a:sx n="33" d="100"/>
        <a:sy n="33" d="100"/>
      </p:scale>
      <p:origin x="0" y="-3331"/>
    </p:cViewPr>
  </p:outlineViewPr>
  <p:notesTextViewPr>
    <p:cViewPr>
      <p:scale>
        <a:sx n="1" d="1"/>
        <a:sy n="1" d="1"/>
      </p:scale>
      <p:origin x="0" y="0"/>
    </p:cViewPr>
  </p:notesTextViewPr>
  <p:sorterViewPr>
    <p:cViewPr varScale="1">
      <p:scale>
        <a:sx n="100" d="100"/>
        <a:sy n="100" d="100"/>
      </p:scale>
      <p:origin x="0" y="-4056"/>
    </p:cViewPr>
  </p:sorter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idad001\Desktop\cardsortforpp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"EASILY ACCESSIBLE“ (GREEN) DATA BY UNIT BY TOPIC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4"/>
          <c:order val="0"/>
          <c:tx>
            <c:strRef>
              <c:f>'BY COLOR'!$A$6</c:f>
              <c:strCache>
                <c:ptCount val="1"/>
                <c:pt idx="0">
                  <c:v>PAYROLL</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'BY COLOR'!$B$1:$E$1</c:f>
              <c:strCache>
                <c:ptCount val="4"/>
                <c:pt idx="0">
                  <c:v>SPECIFIC INDUSTRY</c:v>
                </c:pt>
                <c:pt idx="1">
                  <c:v>GENERAL INDUSTRY</c:v>
                </c:pt>
                <c:pt idx="2">
                  <c:v>ESTABLISHMENT</c:v>
                </c:pt>
                <c:pt idx="3">
                  <c:v>STATE</c:v>
                </c:pt>
              </c:strCache>
            </c:strRef>
          </c:cat>
          <c:val>
            <c:numRef>
              <c:f>'BY COLOR'!$B$6:$E$6</c:f>
              <c:numCache>
                <c:formatCode>General</c:formatCode>
                <c:ptCount val="4"/>
                <c:pt idx="0">
                  <c:v>2</c:v>
                </c:pt>
                <c:pt idx="1">
                  <c:v>3</c:v>
                </c:pt>
                <c:pt idx="2">
                  <c:v>10</c:v>
                </c:pt>
                <c:pt idx="3">
                  <c:v>8</c:v>
                </c:pt>
              </c:numCache>
            </c:numRef>
          </c:val>
          <c:extLst>
            <c:ext xmlns:c16="http://schemas.microsoft.com/office/drawing/2014/chart" uri="{C3380CC4-5D6E-409C-BE32-E72D297353CC}">
              <c16:uniqueId val="{00000000-CE06-4F9A-9735-9165A18D5030}"/>
            </c:ext>
          </c:extLst>
        </c:ser>
        <c:ser>
          <c:idx val="3"/>
          <c:order val="1"/>
          <c:tx>
            <c:strRef>
              <c:f>'BY COLOR'!$A$5</c:f>
              <c:strCache>
                <c:ptCount val="1"/>
                <c:pt idx="0">
                  <c:v>EXPENSES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'BY COLOR'!$B$1:$E$1</c:f>
              <c:strCache>
                <c:ptCount val="4"/>
                <c:pt idx="0">
                  <c:v>SPECIFIC INDUSTRY</c:v>
                </c:pt>
                <c:pt idx="1">
                  <c:v>GENERAL INDUSTRY</c:v>
                </c:pt>
                <c:pt idx="2">
                  <c:v>ESTABLISHMENT</c:v>
                </c:pt>
                <c:pt idx="3">
                  <c:v>STATE</c:v>
                </c:pt>
              </c:strCache>
            </c:strRef>
          </c:cat>
          <c:val>
            <c:numRef>
              <c:f>'BY COLOR'!$B$5:$E$5</c:f>
              <c:numCache>
                <c:formatCode>General</c:formatCode>
                <c:ptCount val="4"/>
                <c:pt idx="0">
                  <c:v>7</c:v>
                </c:pt>
                <c:pt idx="1">
                  <c:v>6</c:v>
                </c:pt>
                <c:pt idx="2">
                  <c:v>14</c:v>
                </c:pt>
                <c:pt idx="3">
                  <c:v>10</c:v>
                </c:pt>
              </c:numCache>
            </c:numRef>
          </c:val>
          <c:extLst>
            <c:ext xmlns:c16="http://schemas.microsoft.com/office/drawing/2014/chart" uri="{C3380CC4-5D6E-409C-BE32-E72D297353CC}">
              <c16:uniqueId val="{00000001-CE06-4F9A-9735-9165A18D5030}"/>
            </c:ext>
          </c:extLst>
        </c:ser>
        <c:ser>
          <c:idx val="2"/>
          <c:order val="2"/>
          <c:tx>
            <c:strRef>
              <c:f>'BY COLOR'!$A$4</c:f>
              <c:strCache>
                <c:ptCount val="1"/>
                <c:pt idx="0">
                  <c:v>INVENTORY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'BY COLOR'!$B$1:$E$1</c:f>
              <c:strCache>
                <c:ptCount val="4"/>
                <c:pt idx="0">
                  <c:v>SPECIFIC INDUSTRY</c:v>
                </c:pt>
                <c:pt idx="1">
                  <c:v>GENERAL INDUSTRY</c:v>
                </c:pt>
                <c:pt idx="2">
                  <c:v>ESTABLISHMENT</c:v>
                </c:pt>
                <c:pt idx="3">
                  <c:v>STATE</c:v>
                </c:pt>
              </c:strCache>
            </c:strRef>
          </c:cat>
          <c:val>
            <c:numRef>
              <c:f>'BY COLOR'!$B$4:$E$4</c:f>
              <c:numCache>
                <c:formatCode>General</c:formatCode>
                <c:ptCount val="4"/>
                <c:pt idx="0">
                  <c:v>4</c:v>
                </c:pt>
                <c:pt idx="1">
                  <c:v>7</c:v>
                </c:pt>
                <c:pt idx="2">
                  <c:v>11</c:v>
                </c:pt>
                <c:pt idx="3">
                  <c:v>8</c:v>
                </c:pt>
              </c:numCache>
            </c:numRef>
          </c:val>
          <c:extLst>
            <c:ext xmlns:c16="http://schemas.microsoft.com/office/drawing/2014/chart" uri="{C3380CC4-5D6E-409C-BE32-E72D297353CC}">
              <c16:uniqueId val="{00000002-CE06-4F9A-9735-9165A18D5030}"/>
            </c:ext>
          </c:extLst>
        </c:ser>
        <c:ser>
          <c:idx val="1"/>
          <c:order val="3"/>
          <c:tx>
            <c:strRef>
              <c:f>'BY COLOR'!$A$3</c:f>
              <c:strCache>
                <c:ptCount val="1"/>
                <c:pt idx="0">
                  <c:v>CAPITAL ASSETS</c:v>
                </c:pt>
              </c:strCache>
            </c:strRef>
          </c:tx>
          <c:spPr>
            <a:solidFill>
              <a:schemeClr val="accent3"/>
            </a:solidFill>
            <a:ln>
              <a:noFill/>
            </a:ln>
            <a:effectLst/>
          </c:spPr>
          <c:invertIfNegative val="0"/>
          <c:dLbls>
            <c:dLbl>
              <c:idx val="0"/>
              <c:layout>
                <c:manualLayout>
                  <c:x val="1.0859579311867853E-3"/>
                  <c:y val="6.9444444444443599E-3"/>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CE06-4F9A-9735-9165A18D5030}"/>
                </c:ext>
              </c:extLst>
            </c:dLbl>
            <c:spPr>
              <a:solidFill>
                <a:prstClr val="white"/>
              </a:solid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0"/>
              </c:ext>
            </c:extLst>
          </c:dLbls>
          <c:cat>
            <c:strRef>
              <c:f>'BY COLOR'!$B$1:$E$1</c:f>
              <c:strCache>
                <c:ptCount val="4"/>
                <c:pt idx="0">
                  <c:v>SPECIFIC INDUSTRY</c:v>
                </c:pt>
                <c:pt idx="1">
                  <c:v>GENERAL INDUSTRY</c:v>
                </c:pt>
                <c:pt idx="2">
                  <c:v>ESTABLISHMENT</c:v>
                </c:pt>
                <c:pt idx="3">
                  <c:v>STATE</c:v>
                </c:pt>
              </c:strCache>
            </c:strRef>
          </c:cat>
          <c:val>
            <c:numRef>
              <c:f>'BY COLOR'!$B$3:$E$3</c:f>
              <c:numCache>
                <c:formatCode>General</c:formatCode>
                <c:ptCount val="4"/>
                <c:pt idx="0">
                  <c:v>6</c:v>
                </c:pt>
                <c:pt idx="1">
                  <c:v>6</c:v>
                </c:pt>
                <c:pt idx="2">
                  <c:v>17</c:v>
                </c:pt>
                <c:pt idx="3">
                  <c:v>13</c:v>
                </c:pt>
              </c:numCache>
            </c:numRef>
          </c:val>
          <c:extLst>
            <c:ext xmlns:c16="http://schemas.microsoft.com/office/drawing/2014/chart" uri="{C3380CC4-5D6E-409C-BE32-E72D297353CC}">
              <c16:uniqueId val="{00000004-CE06-4F9A-9735-9165A18D5030}"/>
            </c:ext>
          </c:extLst>
        </c:ser>
        <c:ser>
          <c:idx val="0"/>
          <c:order val="4"/>
          <c:tx>
            <c:strRef>
              <c:f>'BY COLOR'!$A$2</c:f>
              <c:strCache>
                <c:ptCount val="1"/>
                <c:pt idx="0">
                  <c:v>REVENUE</c:v>
                </c:pt>
              </c:strCache>
            </c:strRef>
          </c:tx>
          <c:spPr>
            <a:solidFill>
              <a:schemeClr val="accent1"/>
            </a:solidFill>
            <a:ln>
              <a:noFill/>
            </a:ln>
            <a:effectLst/>
          </c:spPr>
          <c:invertIfNegative val="0"/>
          <c:dLbls>
            <c:spPr>
              <a:solidFill>
                <a:prstClr val="white"/>
              </a:solid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0"/>
              </c:ext>
            </c:extLst>
          </c:dLbls>
          <c:cat>
            <c:strRef>
              <c:f>'BY COLOR'!$B$1:$E$1</c:f>
              <c:strCache>
                <c:ptCount val="4"/>
                <c:pt idx="0">
                  <c:v>SPECIFIC INDUSTRY</c:v>
                </c:pt>
                <c:pt idx="1">
                  <c:v>GENERAL INDUSTRY</c:v>
                </c:pt>
                <c:pt idx="2">
                  <c:v>ESTABLISHMENT</c:v>
                </c:pt>
                <c:pt idx="3">
                  <c:v>STATE</c:v>
                </c:pt>
              </c:strCache>
            </c:strRef>
          </c:cat>
          <c:val>
            <c:numRef>
              <c:f>'BY COLOR'!$B$2:$E$2</c:f>
              <c:numCache>
                <c:formatCode>General</c:formatCode>
                <c:ptCount val="4"/>
                <c:pt idx="0">
                  <c:v>6</c:v>
                </c:pt>
                <c:pt idx="1">
                  <c:v>9</c:v>
                </c:pt>
                <c:pt idx="2">
                  <c:v>15</c:v>
                </c:pt>
                <c:pt idx="3">
                  <c:v>13</c:v>
                </c:pt>
              </c:numCache>
            </c:numRef>
          </c:val>
          <c:extLst>
            <c:ext xmlns:c16="http://schemas.microsoft.com/office/drawing/2014/chart" uri="{C3380CC4-5D6E-409C-BE32-E72D297353CC}">
              <c16:uniqueId val="{00000005-CE06-4F9A-9735-9165A18D5030}"/>
            </c:ext>
          </c:extLst>
        </c:ser>
        <c:dLbls>
          <c:showLegendKey val="0"/>
          <c:showVal val="0"/>
          <c:showCatName val="0"/>
          <c:showSerName val="0"/>
          <c:showPercent val="0"/>
          <c:showBubbleSize val="0"/>
        </c:dLbls>
        <c:gapWidth val="182"/>
        <c:axId val="258013215"/>
        <c:axId val="34956959"/>
      </c:barChart>
      <c:catAx>
        <c:axId val="2580132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4956959"/>
        <c:crosses val="autoZero"/>
        <c:auto val="1"/>
        <c:lblAlgn val="ctr"/>
        <c:lblOffset val="100"/>
        <c:noMultiLvlLbl val="0"/>
      </c:catAx>
      <c:valAx>
        <c:axId val="34956959"/>
        <c:scaling>
          <c:orientation val="minMax"/>
          <c:max val="3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58013215"/>
        <c:crosses val="autoZero"/>
        <c:crossBetween val="between"/>
      </c:valAx>
      <c:spPr>
        <a:noFill/>
        <a:ln>
          <a:noFill/>
        </a:ln>
        <a:effectLst/>
      </c:spPr>
    </c:plotArea>
    <c:legend>
      <c:legendPos val="b"/>
      <c:layout>
        <c:manualLayout>
          <c:xMode val="edge"/>
          <c:yMode val="edge"/>
          <c:x val="0.15643129939398417"/>
          <c:y val="0.9334370443277924"/>
          <c:w val="0.67844965225403819"/>
          <c:h val="6.424814085739283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BCFA9B-1F08-4A42-B992-A407B7745D2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9310B3E-0C1B-48D2-86B6-E631C1EB299F}">
      <dgm:prSet phldrT="[Text]" custT="1"/>
      <dgm:spPr/>
      <dgm:t>
        <a:bodyPr/>
        <a:lstStyle/>
        <a:p>
          <a:r>
            <a:rPr lang="en-US" sz="2400" b="1" dirty="0"/>
            <a:t>Manufacturing</a:t>
          </a:r>
        </a:p>
      </dgm:t>
    </dgm:pt>
    <dgm:pt modelId="{33755C01-2A2B-445D-AE6B-E9A4C8A6F1A7}" type="parTrans" cxnId="{08CCED4E-476F-4CF1-882F-C9459468CD77}">
      <dgm:prSet/>
      <dgm:spPr/>
      <dgm:t>
        <a:bodyPr/>
        <a:lstStyle/>
        <a:p>
          <a:endParaRPr lang="en-US"/>
        </a:p>
      </dgm:t>
    </dgm:pt>
    <dgm:pt modelId="{450DF7A2-9D72-4A9B-B896-C94BC5D98C7A}" type="sibTrans" cxnId="{08CCED4E-476F-4CF1-882F-C9459468CD77}">
      <dgm:prSet/>
      <dgm:spPr/>
      <dgm:t>
        <a:bodyPr/>
        <a:lstStyle/>
        <a:p>
          <a:endParaRPr lang="en-US"/>
        </a:p>
      </dgm:t>
    </dgm:pt>
    <dgm:pt modelId="{E432919C-C49D-42DC-8A34-D38FF19D611E}">
      <dgm:prSet phldrT="[Text]"/>
      <dgm:spPr/>
      <dgm:t>
        <a:bodyPr/>
        <a:lstStyle/>
        <a:p>
          <a:r>
            <a:rPr lang="en-US" dirty="0"/>
            <a:t>Manufacturers’ Unfilled Orders Survey (M3UFO)</a:t>
          </a:r>
        </a:p>
      </dgm:t>
    </dgm:pt>
    <dgm:pt modelId="{BF8B4B8D-9BB8-4169-B9F9-856B1BD09C4B}" type="parTrans" cxnId="{A9C0A20F-9116-48BE-8249-21F8C711969A}">
      <dgm:prSet/>
      <dgm:spPr/>
      <dgm:t>
        <a:bodyPr/>
        <a:lstStyle/>
        <a:p>
          <a:endParaRPr lang="en-US"/>
        </a:p>
      </dgm:t>
    </dgm:pt>
    <dgm:pt modelId="{D1ACC2AE-D113-4F44-8C21-B4E809AF0A3D}" type="sibTrans" cxnId="{A9C0A20F-9116-48BE-8249-21F8C711969A}">
      <dgm:prSet/>
      <dgm:spPr/>
      <dgm:t>
        <a:bodyPr/>
        <a:lstStyle/>
        <a:p>
          <a:endParaRPr lang="en-US"/>
        </a:p>
      </dgm:t>
    </dgm:pt>
    <dgm:pt modelId="{8BD12CC6-3D69-474E-BC2D-02345EE4300A}">
      <dgm:prSet phldrT="[Text]" custT="1"/>
      <dgm:spPr/>
      <dgm:t>
        <a:bodyPr/>
        <a:lstStyle/>
        <a:p>
          <a:r>
            <a:rPr lang="en-US" sz="2400" b="1" dirty="0"/>
            <a:t>Trade</a:t>
          </a:r>
        </a:p>
      </dgm:t>
    </dgm:pt>
    <dgm:pt modelId="{17810A6C-79B0-49B1-B271-323ECC23B93C}" type="parTrans" cxnId="{882E9375-E5BA-4649-B960-2B3F5C471CEB}">
      <dgm:prSet/>
      <dgm:spPr/>
      <dgm:t>
        <a:bodyPr/>
        <a:lstStyle/>
        <a:p>
          <a:endParaRPr lang="en-US"/>
        </a:p>
      </dgm:t>
    </dgm:pt>
    <dgm:pt modelId="{07629C95-981D-4151-8C38-CA9411F28E42}" type="sibTrans" cxnId="{882E9375-E5BA-4649-B960-2B3F5C471CEB}">
      <dgm:prSet/>
      <dgm:spPr/>
      <dgm:t>
        <a:bodyPr/>
        <a:lstStyle/>
        <a:p>
          <a:endParaRPr lang="en-US"/>
        </a:p>
      </dgm:t>
    </dgm:pt>
    <dgm:pt modelId="{22A1E750-C33C-429D-B826-B59690659C2F}">
      <dgm:prSet phldrT="[Text]"/>
      <dgm:spPr/>
      <dgm:t>
        <a:bodyPr/>
        <a:lstStyle/>
        <a:p>
          <a:r>
            <a:rPr lang="en-US" dirty="0"/>
            <a:t>Annual Wholesale Trade Survey (AWTS)</a:t>
          </a:r>
        </a:p>
      </dgm:t>
    </dgm:pt>
    <dgm:pt modelId="{636873BD-F414-427D-A507-48B56E1F23E0}" type="parTrans" cxnId="{16CD7E31-E0B6-4AE8-A058-24BD37BE6C03}">
      <dgm:prSet/>
      <dgm:spPr/>
      <dgm:t>
        <a:bodyPr/>
        <a:lstStyle/>
        <a:p>
          <a:endParaRPr lang="en-US"/>
        </a:p>
      </dgm:t>
    </dgm:pt>
    <dgm:pt modelId="{2D5E5ABC-025E-4616-8554-BB72065A1BD7}" type="sibTrans" cxnId="{16CD7E31-E0B6-4AE8-A058-24BD37BE6C03}">
      <dgm:prSet/>
      <dgm:spPr/>
      <dgm:t>
        <a:bodyPr/>
        <a:lstStyle/>
        <a:p>
          <a:endParaRPr lang="en-US"/>
        </a:p>
      </dgm:t>
    </dgm:pt>
    <dgm:pt modelId="{983F3A0E-146C-44A9-962D-2E9DE894F9AA}">
      <dgm:prSet phldrT="[Text]" custT="1"/>
      <dgm:spPr/>
      <dgm:t>
        <a:bodyPr/>
        <a:lstStyle/>
        <a:p>
          <a:r>
            <a:rPr lang="en-US" sz="2400" b="1" dirty="0"/>
            <a:t>Services</a:t>
          </a:r>
        </a:p>
      </dgm:t>
    </dgm:pt>
    <dgm:pt modelId="{91A4D017-082A-4739-B1AB-496BFA4B07BB}" type="parTrans" cxnId="{4FABA6B4-8D34-4B98-9E8D-82FB71024EE8}">
      <dgm:prSet/>
      <dgm:spPr/>
      <dgm:t>
        <a:bodyPr/>
        <a:lstStyle/>
        <a:p>
          <a:endParaRPr lang="en-US"/>
        </a:p>
      </dgm:t>
    </dgm:pt>
    <dgm:pt modelId="{6757F19E-528B-442F-BE79-A96C08D23AD9}" type="sibTrans" cxnId="{4FABA6B4-8D34-4B98-9E8D-82FB71024EE8}">
      <dgm:prSet/>
      <dgm:spPr/>
      <dgm:t>
        <a:bodyPr/>
        <a:lstStyle/>
        <a:p>
          <a:endParaRPr lang="en-US"/>
        </a:p>
      </dgm:t>
    </dgm:pt>
    <dgm:pt modelId="{1F18FFD0-97E9-4CC3-8322-3A37BF4DC273}">
      <dgm:prSet phldrT="[Text]" custT="1"/>
      <dgm:spPr/>
      <dgm:t>
        <a:bodyPr/>
        <a:lstStyle/>
        <a:p>
          <a:r>
            <a:rPr lang="en-US" sz="2400" b="1" dirty="0"/>
            <a:t>Multisector</a:t>
          </a:r>
        </a:p>
      </dgm:t>
    </dgm:pt>
    <dgm:pt modelId="{99FADC9C-B101-46A3-9411-3D4DDAAC7CC5}" type="parTrans" cxnId="{DFC7DCF7-6C16-4F66-95B6-6EAA7E488885}">
      <dgm:prSet/>
      <dgm:spPr/>
      <dgm:t>
        <a:bodyPr/>
        <a:lstStyle/>
        <a:p>
          <a:endParaRPr lang="en-US"/>
        </a:p>
      </dgm:t>
    </dgm:pt>
    <dgm:pt modelId="{EC4735F1-38AC-4119-BD83-F86AFE461893}" type="sibTrans" cxnId="{DFC7DCF7-6C16-4F66-95B6-6EAA7E488885}">
      <dgm:prSet/>
      <dgm:spPr/>
      <dgm:t>
        <a:bodyPr/>
        <a:lstStyle/>
        <a:p>
          <a:endParaRPr lang="en-US"/>
        </a:p>
      </dgm:t>
    </dgm:pt>
    <dgm:pt modelId="{29C2C326-4E61-4FDB-80EA-559227BFA419}">
      <dgm:prSet phldrT="[Text]"/>
      <dgm:spPr/>
      <dgm:t>
        <a:bodyPr/>
        <a:lstStyle/>
        <a:p>
          <a:r>
            <a:rPr lang="en-US" dirty="0"/>
            <a:t>Annual Survey of Manufactures (ASM)</a:t>
          </a:r>
        </a:p>
      </dgm:t>
    </dgm:pt>
    <dgm:pt modelId="{F4D4F6D3-8223-4C99-826B-79B00958BF7F}" type="parTrans" cxnId="{B0ED941B-0E8C-43CB-A6B2-C765457A0DFB}">
      <dgm:prSet/>
      <dgm:spPr/>
      <dgm:t>
        <a:bodyPr/>
        <a:lstStyle/>
        <a:p>
          <a:endParaRPr lang="en-US"/>
        </a:p>
      </dgm:t>
    </dgm:pt>
    <dgm:pt modelId="{358FF21E-4255-4B39-806B-2D6527653FD7}" type="sibTrans" cxnId="{B0ED941B-0E8C-43CB-A6B2-C765457A0DFB}">
      <dgm:prSet/>
      <dgm:spPr/>
      <dgm:t>
        <a:bodyPr/>
        <a:lstStyle/>
        <a:p>
          <a:endParaRPr lang="en-US"/>
        </a:p>
      </dgm:t>
    </dgm:pt>
    <dgm:pt modelId="{BC166004-C43A-4E41-8792-467D416A5FC5}">
      <dgm:prSet phldrT="[Text]"/>
      <dgm:spPr/>
      <dgm:t>
        <a:bodyPr/>
        <a:lstStyle/>
        <a:p>
          <a:r>
            <a:rPr lang="en-US" dirty="0"/>
            <a:t>Annual Retail Trade Survey (ARTS)</a:t>
          </a:r>
        </a:p>
      </dgm:t>
    </dgm:pt>
    <dgm:pt modelId="{D276BC74-69C3-4394-AC37-E8BF3FE17956}" type="parTrans" cxnId="{A7FF4FFB-7299-414E-871B-51EA66949E82}">
      <dgm:prSet/>
      <dgm:spPr/>
      <dgm:t>
        <a:bodyPr/>
        <a:lstStyle/>
        <a:p>
          <a:endParaRPr lang="en-US"/>
        </a:p>
      </dgm:t>
    </dgm:pt>
    <dgm:pt modelId="{0C25D58D-BDA2-407B-8930-263E14DDEA48}" type="sibTrans" cxnId="{A7FF4FFB-7299-414E-871B-51EA66949E82}">
      <dgm:prSet/>
      <dgm:spPr/>
      <dgm:t>
        <a:bodyPr/>
        <a:lstStyle/>
        <a:p>
          <a:endParaRPr lang="en-US"/>
        </a:p>
      </dgm:t>
    </dgm:pt>
    <dgm:pt modelId="{8F081E4B-CE2A-46BE-A876-3A7498D60D29}">
      <dgm:prSet phldrT="[Text]"/>
      <dgm:spPr/>
      <dgm:t>
        <a:bodyPr/>
        <a:lstStyle/>
        <a:p>
          <a:r>
            <a:rPr lang="en-US" dirty="0"/>
            <a:t>Services Annual Survey (SAS)</a:t>
          </a:r>
        </a:p>
      </dgm:t>
    </dgm:pt>
    <dgm:pt modelId="{5EB648E8-13D4-4ACA-8E32-F97F89A97D5F}" type="parTrans" cxnId="{6C9E6FC7-9ED8-4676-9FD6-309754B2AAEF}">
      <dgm:prSet/>
      <dgm:spPr/>
      <dgm:t>
        <a:bodyPr/>
        <a:lstStyle/>
        <a:p>
          <a:endParaRPr lang="en-US"/>
        </a:p>
      </dgm:t>
    </dgm:pt>
    <dgm:pt modelId="{F5DCCEB6-F8CD-4144-AAF6-8BFF6C878FA8}" type="sibTrans" cxnId="{6C9E6FC7-9ED8-4676-9FD6-309754B2AAEF}">
      <dgm:prSet/>
      <dgm:spPr/>
      <dgm:t>
        <a:bodyPr/>
        <a:lstStyle/>
        <a:p>
          <a:endParaRPr lang="en-US"/>
        </a:p>
      </dgm:t>
    </dgm:pt>
    <dgm:pt modelId="{AC67891A-E7C3-4065-9E2E-27018EB1A61A}">
      <dgm:prSet phldrT="[Text]"/>
      <dgm:spPr/>
      <dgm:t>
        <a:bodyPr/>
        <a:lstStyle/>
        <a:p>
          <a:r>
            <a:rPr lang="en-US" dirty="0"/>
            <a:t>Annual Capital Expenditures Survey (ACES)</a:t>
          </a:r>
        </a:p>
      </dgm:t>
    </dgm:pt>
    <dgm:pt modelId="{01BF2956-42AD-4AFE-A3F8-13C673C56BED}" type="parTrans" cxnId="{A94260D5-1F30-44D9-942A-755BD01F3772}">
      <dgm:prSet/>
      <dgm:spPr/>
      <dgm:t>
        <a:bodyPr/>
        <a:lstStyle/>
        <a:p>
          <a:endParaRPr lang="en-US"/>
        </a:p>
      </dgm:t>
    </dgm:pt>
    <dgm:pt modelId="{8678D49F-056F-4CD5-A295-18A565293E40}" type="sibTrans" cxnId="{A94260D5-1F30-44D9-942A-755BD01F3772}">
      <dgm:prSet/>
      <dgm:spPr/>
      <dgm:t>
        <a:bodyPr/>
        <a:lstStyle/>
        <a:p>
          <a:endParaRPr lang="en-US"/>
        </a:p>
      </dgm:t>
    </dgm:pt>
    <dgm:pt modelId="{4620AC21-19ED-4DFE-9E38-64FC94C0E728}" type="pres">
      <dgm:prSet presAssocID="{33BCFA9B-1F08-4A42-B992-A407B7745D2E}" presName="linear" presStyleCnt="0">
        <dgm:presLayoutVars>
          <dgm:dir/>
          <dgm:animLvl val="lvl"/>
          <dgm:resizeHandles val="exact"/>
        </dgm:presLayoutVars>
      </dgm:prSet>
      <dgm:spPr/>
    </dgm:pt>
    <dgm:pt modelId="{84DADE54-8F7C-417B-A9F4-B39E8F332526}" type="pres">
      <dgm:prSet presAssocID="{F9310B3E-0C1B-48D2-86B6-E631C1EB299F}" presName="parentLin" presStyleCnt="0"/>
      <dgm:spPr/>
    </dgm:pt>
    <dgm:pt modelId="{34B6BC5F-A590-40AF-89AE-0B51DB32EADC}" type="pres">
      <dgm:prSet presAssocID="{F9310B3E-0C1B-48D2-86B6-E631C1EB299F}" presName="parentLeftMargin" presStyleLbl="node1" presStyleIdx="0" presStyleCnt="4"/>
      <dgm:spPr/>
    </dgm:pt>
    <dgm:pt modelId="{B9FAFA14-95EE-4849-84B9-D5F3697F6948}" type="pres">
      <dgm:prSet presAssocID="{F9310B3E-0C1B-48D2-86B6-E631C1EB299F}" presName="parentText" presStyleLbl="node1" presStyleIdx="0" presStyleCnt="4">
        <dgm:presLayoutVars>
          <dgm:chMax val="0"/>
          <dgm:bulletEnabled val="1"/>
        </dgm:presLayoutVars>
      </dgm:prSet>
      <dgm:spPr/>
    </dgm:pt>
    <dgm:pt modelId="{D21DF8D1-C011-4464-9063-D18B77DC23AC}" type="pres">
      <dgm:prSet presAssocID="{F9310B3E-0C1B-48D2-86B6-E631C1EB299F}" presName="negativeSpace" presStyleCnt="0"/>
      <dgm:spPr/>
    </dgm:pt>
    <dgm:pt modelId="{18ACFFB0-D7BD-49FB-9EE8-93E5993E8254}" type="pres">
      <dgm:prSet presAssocID="{F9310B3E-0C1B-48D2-86B6-E631C1EB299F}" presName="childText" presStyleLbl="conFgAcc1" presStyleIdx="0" presStyleCnt="4">
        <dgm:presLayoutVars>
          <dgm:bulletEnabled val="1"/>
        </dgm:presLayoutVars>
      </dgm:prSet>
      <dgm:spPr/>
    </dgm:pt>
    <dgm:pt modelId="{11BAC081-89B7-4271-8916-299C95F56733}" type="pres">
      <dgm:prSet presAssocID="{450DF7A2-9D72-4A9B-B896-C94BC5D98C7A}" presName="spaceBetweenRectangles" presStyleCnt="0"/>
      <dgm:spPr/>
    </dgm:pt>
    <dgm:pt modelId="{EE14DA1A-FB0F-4E3E-8F7B-BA2EB90D1F79}" type="pres">
      <dgm:prSet presAssocID="{8BD12CC6-3D69-474E-BC2D-02345EE4300A}" presName="parentLin" presStyleCnt="0"/>
      <dgm:spPr/>
    </dgm:pt>
    <dgm:pt modelId="{A2EE483C-29D2-47C8-99BF-A96B09B5FCCA}" type="pres">
      <dgm:prSet presAssocID="{8BD12CC6-3D69-474E-BC2D-02345EE4300A}" presName="parentLeftMargin" presStyleLbl="node1" presStyleIdx="0" presStyleCnt="4"/>
      <dgm:spPr/>
    </dgm:pt>
    <dgm:pt modelId="{F42BA93A-BE8F-4CAE-AEF8-6FCC84DA7C82}" type="pres">
      <dgm:prSet presAssocID="{8BD12CC6-3D69-474E-BC2D-02345EE4300A}" presName="parentText" presStyleLbl="node1" presStyleIdx="1" presStyleCnt="4">
        <dgm:presLayoutVars>
          <dgm:chMax val="0"/>
          <dgm:bulletEnabled val="1"/>
        </dgm:presLayoutVars>
      </dgm:prSet>
      <dgm:spPr/>
    </dgm:pt>
    <dgm:pt modelId="{9C2E3237-7E0D-48F4-AE7F-CEEF0321DBD9}" type="pres">
      <dgm:prSet presAssocID="{8BD12CC6-3D69-474E-BC2D-02345EE4300A}" presName="negativeSpace" presStyleCnt="0"/>
      <dgm:spPr/>
    </dgm:pt>
    <dgm:pt modelId="{30E8E3C3-FFC5-410C-B992-4B84B8BEC80D}" type="pres">
      <dgm:prSet presAssocID="{8BD12CC6-3D69-474E-BC2D-02345EE4300A}" presName="childText" presStyleLbl="conFgAcc1" presStyleIdx="1" presStyleCnt="4">
        <dgm:presLayoutVars>
          <dgm:bulletEnabled val="1"/>
        </dgm:presLayoutVars>
      </dgm:prSet>
      <dgm:spPr/>
    </dgm:pt>
    <dgm:pt modelId="{0C201872-C689-43A7-A9EF-268ACF78E6CD}" type="pres">
      <dgm:prSet presAssocID="{07629C95-981D-4151-8C38-CA9411F28E42}" presName="spaceBetweenRectangles" presStyleCnt="0"/>
      <dgm:spPr/>
    </dgm:pt>
    <dgm:pt modelId="{592E9BA7-0CDE-4C61-A269-7CA9F4DB82B7}" type="pres">
      <dgm:prSet presAssocID="{983F3A0E-146C-44A9-962D-2E9DE894F9AA}" presName="parentLin" presStyleCnt="0"/>
      <dgm:spPr/>
    </dgm:pt>
    <dgm:pt modelId="{20546E41-F1EC-4865-B8C9-0CFC5DEBEC66}" type="pres">
      <dgm:prSet presAssocID="{983F3A0E-146C-44A9-962D-2E9DE894F9AA}" presName="parentLeftMargin" presStyleLbl="node1" presStyleIdx="1" presStyleCnt="4"/>
      <dgm:spPr/>
    </dgm:pt>
    <dgm:pt modelId="{31EC1E08-E5EC-4324-A68F-BB43A8F83DF0}" type="pres">
      <dgm:prSet presAssocID="{983F3A0E-146C-44A9-962D-2E9DE894F9AA}" presName="parentText" presStyleLbl="node1" presStyleIdx="2" presStyleCnt="4">
        <dgm:presLayoutVars>
          <dgm:chMax val="0"/>
          <dgm:bulletEnabled val="1"/>
        </dgm:presLayoutVars>
      </dgm:prSet>
      <dgm:spPr/>
    </dgm:pt>
    <dgm:pt modelId="{9CC66D39-4EE7-48B1-937A-1A31EE328F74}" type="pres">
      <dgm:prSet presAssocID="{983F3A0E-146C-44A9-962D-2E9DE894F9AA}" presName="negativeSpace" presStyleCnt="0"/>
      <dgm:spPr/>
    </dgm:pt>
    <dgm:pt modelId="{84BD7F76-159F-4173-BC4F-1FB517C7EC2D}" type="pres">
      <dgm:prSet presAssocID="{983F3A0E-146C-44A9-962D-2E9DE894F9AA}" presName="childText" presStyleLbl="conFgAcc1" presStyleIdx="2" presStyleCnt="4">
        <dgm:presLayoutVars>
          <dgm:bulletEnabled val="1"/>
        </dgm:presLayoutVars>
      </dgm:prSet>
      <dgm:spPr/>
    </dgm:pt>
    <dgm:pt modelId="{E09059DC-8CA2-46DF-9AAF-E1143DD82E1F}" type="pres">
      <dgm:prSet presAssocID="{6757F19E-528B-442F-BE79-A96C08D23AD9}" presName="spaceBetweenRectangles" presStyleCnt="0"/>
      <dgm:spPr/>
    </dgm:pt>
    <dgm:pt modelId="{1FE41C43-3FB8-422B-8DD2-DC77A1ED254A}" type="pres">
      <dgm:prSet presAssocID="{1F18FFD0-97E9-4CC3-8322-3A37BF4DC273}" presName="parentLin" presStyleCnt="0"/>
      <dgm:spPr/>
    </dgm:pt>
    <dgm:pt modelId="{60434637-06C9-46B1-9941-A4BF47DC2983}" type="pres">
      <dgm:prSet presAssocID="{1F18FFD0-97E9-4CC3-8322-3A37BF4DC273}" presName="parentLeftMargin" presStyleLbl="node1" presStyleIdx="2" presStyleCnt="4"/>
      <dgm:spPr/>
    </dgm:pt>
    <dgm:pt modelId="{F2D64590-D81A-41CD-9570-FEEC21B590A9}" type="pres">
      <dgm:prSet presAssocID="{1F18FFD0-97E9-4CC3-8322-3A37BF4DC273}" presName="parentText" presStyleLbl="node1" presStyleIdx="3" presStyleCnt="4">
        <dgm:presLayoutVars>
          <dgm:chMax val="0"/>
          <dgm:bulletEnabled val="1"/>
        </dgm:presLayoutVars>
      </dgm:prSet>
      <dgm:spPr/>
    </dgm:pt>
    <dgm:pt modelId="{769E665B-BCFE-4929-A275-4B8FA0FAA1B3}" type="pres">
      <dgm:prSet presAssocID="{1F18FFD0-97E9-4CC3-8322-3A37BF4DC273}" presName="negativeSpace" presStyleCnt="0"/>
      <dgm:spPr/>
    </dgm:pt>
    <dgm:pt modelId="{1FD692D4-D38C-47AD-B854-455BBB561F40}" type="pres">
      <dgm:prSet presAssocID="{1F18FFD0-97E9-4CC3-8322-3A37BF4DC273}" presName="childText" presStyleLbl="conFgAcc1" presStyleIdx="3" presStyleCnt="4">
        <dgm:presLayoutVars>
          <dgm:bulletEnabled val="1"/>
        </dgm:presLayoutVars>
      </dgm:prSet>
      <dgm:spPr/>
    </dgm:pt>
  </dgm:ptLst>
  <dgm:cxnLst>
    <dgm:cxn modelId="{2C753102-8E0A-4978-A6AB-CD1C2444BC0C}" type="presOf" srcId="{F9310B3E-0C1B-48D2-86B6-E631C1EB299F}" destId="{B9FAFA14-95EE-4849-84B9-D5F3697F6948}" srcOrd="1" destOrd="0" presId="urn:microsoft.com/office/officeart/2005/8/layout/list1"/>
    <dgm:cxn modelId="{A9C0A20F-9116-48BE-8249-21F8C711969A}" srcId="{F9310B3E-0C1B-48D2-86B6-E631C1EB299F}" destId="{E432919C-C49D-42DC-8A34-D38FF19D611E}" srcOrd="1" destOrd="0" parTransId="{BF8B4B8D-9BB8-4169-B9F9-856B1BD09C4B}" sibTransId="{D1ACC2AE-D113-4F44-8C21-B4E809AF0A3D}"/>
    <dgm:cxn modelId="{07C3CA15-62A0-4EE5-959A-42A402529EC0}" type="presOf" srcId="{8F081E4B-CE2A-46BE-A876-3A7498D60D29}" destId="{84BD7F76-159F-4173-BC4F-1FB517C7EC2D}" srcOrd="0" destOrd="0" presId="urn:microsoft.com/office/officeart/2005/8/layout/list1"/>
    <dgm:cxn modelId="{B0ED941B-0E8C-43CB-A6B2-C765457A0DFB}" srcId="{F9310B3E-0C1B-48D2-86B6-E631C1EB299F}" destId="{29C2C326-4E61-4FDB-80EA-559227BFA419}" srcOrd="0" destOrd="0" parTransId="{F4D4F6D3-8223-4C99-826B-79B00958BF7F}" sibTransId="{358FF21E-4255-4B39-806B-2D6527653FD7}"/>
    <dgm:cxn modelId="{8ED19624-F9C2-4BAF-9A9F-F5BD7D584C4B}" type="presOf" srcId="{983F3A0E-146C-44A9-962D-2E9DE894F9AA}" destId="{20546E41-F1EC-4865-B8C9-0CFC5DEBEC66}" srcOrd="0" destOrd="0" presId="urn:microsoft.com/office/officeart/2005/8/layout/list1"/>
    <dgm:cxn modelId="{B7C39526-79A1-45D2-A50D-43ABFC1B82B2}" type="presOf" srcId="{E432919C-C49D-42DC-8A34-D38FF19D611E}" destId="{18ACFFB0-D7BD-49FB-9EE8-93E5993E8254}" srcOrd="0" destOrd="1" presId="urn:microsoft.com/office/officeart/2005/8/layout/list1"/>
    <dgm:cxn modelId="{38DFCE2D-8C65-4F29-A9B3-2703F810884B}" type="presOf" srcId="{F9310B3E-0C1B-48D2-86B6-E631C1EB299F}" destId="{34B6BC5F-A590-40AF-89AE-0B51DB32EADC}" srcOrd="0" destOrd="0" presId="urn:microsoft.com/office/officeart/2005/8/layout/list1"/>
    <dgm:cxn modelId="{16CD7E31-E0B6-4AE8-A058-24BD37BE6C03}" srcId="{8BD12CC6-3D69-474E-BC2D-02345EE4300A}" destId="{22A1E750-C33C-429D-B826-B59690659C2F}" srcOrd="1" destOrd="0" parTransId="{636873BD-F414-427D-A507-48B56E1F23E0}" sibTransId="{2D5E5ABC-025E-4616-8554-BB72065A1BD7}"/>
    <dgm:cxn modelId="{B1178138-115C-4C79-9B3A-C5886DBE34FA}" type="presOf" srcId="{22A1E750-C33C-429D-B826-B59690659C2F}" destId="{30E8E3C3-FFC5-410C-B992-4B84B8BEC80D}" srcOrd="0" destOrd="1" presId="urn:microsoft.com/office/officeart/2005/8/layout/list1"/>
    <dgm:cxn modelId="{417B8F3D-DF18-46BF-B0DE-84B5B5056863}" type="presOf" srcId="{33BCFA9B-1F08-4A42-B992-A407B7745D2E}" destId="{4620AC21-19ED-4DFE-9E38-64FC94C0E728}" srcOrd="0" destOrd="0" presId="urn:microsoft.com/office/officeart/2005/8/layout/list1"/>
    <dgm:cxn modelId="{718F5F6C-CE5D-4547-B128-80EA81FFA4E4}" type="presOf" srcId="{1F18FFD0-97E9-4CC3-8322-3A37BF4DC273}" destId="{F2D64590-D81A-41CD-9570-FEEC21B590A9}" srcOrd="1" destOrd="0" presId="urn:microsoft.com/office/officeart/2005/8/layout/list1"/>
    <dgm:cxn modelId="{13CCAC6E-62FC-44EC-8C2C-C9A278911AFB}" type="presOf" srcId="{8BD12CC6-3D69-474E-BC2D-02345EE4300A}" destId="{A2EE483C-29D2-47C8-99BF-A96B09B5FCCA}" srcOrd="0" destOrd="0" presId="urn:microsoft.com/office/officeart/2005/8/layout/list1"/>
    <dgm:cxn modelId="{08CCED4E-476F-4CF1-882F-C9459468CD77}" srcId="{33BCFA9B-1F08-4A42-B992-A407B7745D2E}" destId="{F9310B3E-0C1B-48D2-86B6-E631C1EB299F}" srcOrd="0" destOrd="0" parTransId="{33755C01-2A2B-445D-AE6B-E9A4C8A6F1A7}" sibTransId="{450DF7A2-9D72-4A9B-B896-C94BC5D98C7A}"/>
    <dgm:cxn modelId="{882E9375-E5BA-4649-B960-2B3F5C471CEB}" srcId="{33BCFA9B-1F08-4A42-B992-A407B7745D2E}" destId="{8BD12CC6-3D69-474E-BC2D-02345EE4300A}" srcOrd="1" destOrd="0" parTransId="{17810A6C-79B0-49B1-B271-323ECC23B93C}" sibTransId="{07629C95-981D-4151-8C38-CA9411F28E42}"/>
    <dgm:cxn modelId="{FD70B783-A9DF-4A51-AE12-4082335A2256}" type="presOf" srcId="{AC67891A-E7C3-4065-9E2E-27018EB1A61A}" destId="{1FD692D4-D38C-47AD-B854-455BBB561F40}" srcOrd="0" destOrd="0" presId="urn:microsoft.com/office/officeart/2005/8/layout/list1"/>
    <dgm:cxn modelId="{31DF2184-BC83-4FB4-BCA4-0D0302767A87}" type="presOf" srcId="{1F18FFD0-97E9-4CC3-8322-3A37BF4DC273}" destId="{60434637-06C9-46B1-9941-A4BF47DC2983}" srcOrd="0" destOrd="0" presId="urn:microsoft.com/office/officeart/2005/8/layout/list1"/>
    <dgm:cxn modelId="{47A8C789-CE8E-4591-8FD1-A2EBEC4FC475}" type="presOf" srcId="{983F3A0E-146C-44A9-962D-2E9DE894F9AA}" destId="{31EC1E08-E5EC-4324-A68F-BB43A8F83DF0}" srcOrd="1" destOrd="0" presId="urn:microsoft.com/office/officeart/2005/8/layout/list1"/>
    <dgm:cxn modelId="{7F9ADE91-D879-4D33-961B-BAF4297971A7}" type="presOf" srcId="{29C2C326-4E61-4FDB-80EA-559227BFA419}" destId="{18ACFFB0-D7BD-49FB-9EE8-93E5993E8254}" srcOrd="0" destOrd="0" presId="urn:microsoft.com/office/officeart/2005/8/layout/list1"/>
    <dgm:cxn modelId="{C914C29B-5339-4ED2-BBEC-BFAFBAB338BB}" type="presOf" srcId="{BC166004-C43A-4E41-8792-467D416A5FC5}" destId="{30E8E3C3-FFC5-410C-B992-4B84B8BEC80D}" srcOrd="0" destOrd="0" presId="urn:microsoft.com/office/officeart/2005/8/layout/list1"/>
    <dgm:cxn modelId="{4FABA6B4-8D34-4B98-9E8D-82FB71024EE8}" srcId="{33BCFA9B-1F08-4A42-B992-A407B7745D2E}" destId="{983F3A0E-146C-44A9-962D-2E9DE894F9AA}" srcOrd="2" destOrd="0" parTransId="{91A4D017-082A-4739-B1AB-496BFA4B07BB}" sibTransId="{6757F19E-528B-442F-BE79-A96C08D23AD9}"/>
    <dgm:cxn modelId="{6C9E6FC7-9ED8-4676-9FD6-309754B2AAEF}" srcId="{983F3A0E-146C-44A9-962D-2E9DE894F9AA}" destId="{8F081E4B-CE2A-46BE-A876-3A7498D60D29}" srcOrd="0" destOrd="0" parTransId="{5EB648E8-13D4-4ACA-8E32-F97F89A97D5F}" sibTransId="{F5DCCEB6-F8CD-4144-AAF6-8BFF6C878FA8}"/>
    <dgm:cxn modelId="{D66660CC-6ADE-42B9-983B-DC53EC42AFED}" type="presOf" srcId="{8BD12CC6-3D69-474E-BC2D-02345EE4300A}" destId="{F42BA93A-BE8F-4CAE-AEF8-6FCC84DA7C82}" srcOrd="1" destOrd="0" presId="urn:microsoft.com/office/officeart/2005/8/layout/list1"/>
    <dgm:cxn modelId="{A94260D5-1F30-44D9-942A-755BD01F3772}" srcId="{1F18FFD0-97E9-4CC3-8322-3A37BF4DC273}" destId="{AC67891A-E7C3-4065-9E2E-27018EB1A61A}" srcOrd="0" destOrd="0" parTransId="{01BF2956-42AD-4AFE-A3F8-13C673C56BED}" sibTransId="{8678D49F-056F-4CD5-A295-18A565293E40}"/>
    <dgm:cxn modelId="{DFC7DCF7-6C16-4F66-95B6-6EAA7E488885}" srcId="{33BCFA9B-1F08-4A42-B992-A407B7745D2E}" destId="{1F18FFD0-97E9-4CC3-8322-3A37BF4DC273}" srcOrd="3" destOrd="0" parTransId="{99FADC9C-B101-46A3-9411-3D4DDAAC7CC5}" sibTransId="{EC4735F1-38AC-4119-BD83-F86AFE461893}"/>
    <dgm:cxn modelId="{A7FF4FFB-7299-414E-871B-51EA66949E82}" srcId="{8BD12CC6-3D69-474E-BC2D-02345EE4300A}" destId="{BC166004-C43A-4E41-8792-467D416A5FC5}" srcOrd="0" destOrd="0" parTransId="{D276BC74-69C3-4394-AC37-E8BF3FE17956}" sibTransId="{0C25D58D-BDA2-407B-8930-263E14DDEA48}"/>
    <dgm:cxn modelId="{D24E7F70-8BD9-40F8-9112-401CD8088EDC}" type="presParOf" srcId="{4620AC21-19ED-4DFE-9E38-64FC94C0E728}" destId="{84DADE54-8F7C-417B-A9F4-B39E8F332526}" srcOrd="0" destOrd="0" presId="urn:microsoft.com/office/officeart/2005/8/layout/list1"/>
    <dgm:cxn modelId="{CA2FDA0C-B6C9-4AB3-BD0D-F51547DE8032}" type="presParOf" srcId="{84DADE54-8F7C-417B-A9F4-B39E8F332526}" destId="{34B6BC5F-A590-40AF-89AE-0B51DB32EADC}" srcOrd="0" destOrd="0" presId="urn:microsoft.com/office/officeart/2005/8/layout/list1"/>
    <dgm:cxn modelId="{CCD17925-B2B6-4CE8-93BD-EA9B1C19682A}" type="presParOf" srcId="{84DADE54-8F7C-417B-A9F4-B39E8F332526}" destId="{B9FAFA14-95EE-4849-84B9-D5F3697F6948}" srcOrd="1" destOrd="0" presId="urn:microsoft.com/office/officeart/2005/8/layout/list1"/>
    <dgm:cxn modelId="{B87D3845-BC06-43FC-8778-0A4A89BB42B5}" type="presParOf" srcId="{4620AC21-19ED-4DFE-9E38-64FC94C0E728}" destId="{D21DF8D1-C011-4464-9063-D18B77DC23AC}" srcOrd="1" destOrd="0" presId="urn:microsoft.com/office/officeart/2005/8/layout/list1"/>
    <dgm:cxn modelId="{AADE4859-EB6A-428B-BF1E-53B4DF8F0019}" type="presParOf" srcId="{4620AC21-19ED-4DFE-9E38-64FC94C0E728}" destId="{18ACFFB0-D7BD-49FB-9EE8-93E5993E8254}" srcOrd="2" destOrd="0" presId="urn:microsoft.com/office/officeart/2005/8/layout/list1"/>
    <dgm:cxn modelId="{E9E34E60-41AA-443F-88DB-EF66A23AE7D0}" type="presParOf" srcId="{4620AC21-19ED-4DFE-9E38-64FC94C0E728}" destId="{11BAC081-89B7-4271-8916-299C95F56733}" srcOrd="3" destOrd="0" presId="urn:microsoft.com/office/officeart/2005/8/layout/list1"/>
    <dgm:cxn modelId="{DF589E80-12CB-4317-897E-19F126E4A704}" type="presParOf" srcId="{4620AC21-19ED-4DFE-9E38-64FC94C0E728}" destId="{EE14DA1A-FB0F-4E3E-8F7B-BA2EB90D1F79}" srcOrd="4" destOrd="0" presId="urn:microsoft.com/office/officeart/2005/8/layout/list1"/>
    <dgm:cxn modelId="{F4D2E2EC-3343-46A8-9F31-9819FFA591C8}" type="presParOf" srcId="{EE14DA1A-FB0F-4E3E-8F7B-BA2EB90D1F79}" destId="{A2EE483C-29D2-47C8-99BF-A96B09B5FCCA}" srcOrd="0" destOrd="0" presId="urn:microsoft.com/office/officeart/2005/8/layout/list1"/>
    <dgm:cxn modelId="{CD722954-515D-42FB-BB75-D595ACCE801B}" type="presParOf" srcId="{EE14DA1A-FB0F-4E3E-8F7B-BA2EB90D1F79}" destId="{F42BA93A-BE8F-4CAE-AEF8-6FCC84DA7C82}" srcOrd="1" destOrd="0" presId="urn:microsoft.com/office/officeart/2005/8/layout/list1"/>
    <dgm:cxn modelId="{93C0E93D-8040-47C9-82D2-147B50B84F9C}" type="presParOf" srcId="{4620AC21-19ED-4DFE-9E38-64FC94C0E728}" destId="{9C2E3237-7E0D-48F4-AE7F-CEEF0321DBD9}" srcOrd="5" destOrd="0" presId="urn:microsoft.com/office/officeart/2005/8/layout/list1"/>
    <dgm:cxn modelId="{198448E5-FE9F-4B43-B7F6-BC98957A08B7}" type="presParOf" srcId="{4620AC21-19ED-4DFE-9E38-64FC94C0E728}" destId="{30E8E3C3-FFC5-410C-B992-4B84B8BEC80D}" srcOrd="6" destOrd="0" presId="urn:microsoft.com/office/officeart/2005/8/layout/list1"/>
    <dgm:cxn modelId="{57601FF6-7C0E-4490-B37C-64445B962D64}" type="presParOf" srcId="{4620AC21-19ED-4DFE-9E38-64FC94C0E728}" destId="{0C201872-C689-43A7-A9EF-268ACF78E6CD}" srcOrd="7" destOrd="0" presId="urn:microsoft.com/office/officeart/2005/8/layout/list1"/>
    <dgm:cxn modelId="{298B0F6B-A21D-42D6-8DFF-CF97FE3F1A95}" type="presParOf" srcId="{4620AC21-19ED-4DFE-9E38-64FC94C0E728}" destId="{592E9BA7-0CDE-4C61-A269-7CA9F4DB82B7}" srcOrd="8" destOrd="0" presId="urn:microsoft.com/office/officeart/2005/8/layout/list1"/>
    <dgm:cxn modelId="{D2DA9B56-A110-4B8D-8C7A-34B390FE9218}" type="presParOf" srcId="{592E9BA7-0CDE-4C61-A269-7CA9F4DB82B7}" destId="{20546E41-F1EC-4865-B8C9-0CFC5DEBEC66}" srcOrd="0" destOrd="0" presId="urn:microsoft.com/office/officeart/2005/8/layout/list1"/>
    <dgm:cxn modelId="{10C773FE-5ECF-4667-9569-0F62DB587BC8}" type="presParOf" srcId="{592E9BA7-0CDE-4C61-A269-7CA9F4DB82B7}" destId="{31EC1E08-E5EC-4324-A68F-BB43A8F83DF0}" srcOrd="1" destOrd="0" presId="urn:microsoft.com/office/officeart/2005/8/layout/list1"/>
    <dgm:cxn modelId="{D387A721-71F7-49E3-BB9D-D7602936771D}" type="presParOf" srcId="{4620AC21-19ED-4DFE-9E38-64FC94C0E728}" destId="{9CC66D39-4EE7-48B1-937A-1A31EE328F74}" srcOrd="9" destOrd="0" presId="urn:microsoft.com/office/officeart/2005/8/layout/list1"/>
    <dgm:cxn modelId="{65921DBE-6329-45E6-B264-A9F9C3CBABBE}" type="presParOf" srcId="{4620AC21-19ED-4DFE-9E38-64FC94C0E728}" destId="{84BD7F76-159F-4173-BC4F-1FB517C7EC2D}" srcOrd="10" destOrd="0" presId="urn:microsoft.com/office/officeart/2005/8/layout/list1"/>
    <dgm:cxn modelId="{9F6DFAD3-65A6-42B7-8B4C-D46F650662E7}" type="presParOf" srcId="{4620AC21-19ED-4DFE-9E38-64FC94C0E728}" destId="{E09059DC-8CA2-46DF-9AAF-E1143DD82E1F}" srcOrd="11" destOrd="0" presId="urn:microsoft.com/office/officeart/2005/8/layout/list1"/>
    <dgm:cxn modelId="{348D6AA6-36DB-4795-806D-5C80A8E831B7}" type="presParOf" srcId="{4620AC21-19ED-4DFE-9E38-64FC94C0E728}" destId="{1FE41C43-3FB8-422B-8DD2-DC77A1ED254A}" srcOrd="12" destOrd="0" presId="urn:microsoft.com/office/officeart/2005/8/layout/list1"/>
    <dgm:cxn modelId="{EC3B97C6-E55A-4E3D-8587-916D65EE7A8C}" type="presParOf" srcId="{1FE41C43-3FB8-422B-8DD2-DC77A1ED254A}" destId="{60434637-06C9-46B1-9941-A4BF47DC2983}" srcOrd="0" destOrd="0" presId="urn:microsoft.com/office/officeart/2005/8/layout/list1"/>
    <dgm:cxn modelId="{976275C8-B71B-41D1-8EAA-4C59A1874817}" type="presParOf" srcId="{1FE41C43-3FB8-422B-8DD2-DC77A1ED254A}" destId="{F2D64590-D81A-41CD-9570-FEEC21B590A9}" srcOrd="1" destOrd="0" presId="urn:microsoft.com/office/officeart/2005/8/layout/list1"/>
    <dgm:cxn modelId="{4CA0DB19-AB5A-46BB-9BFF-80C8CBF86EB8}" type="presParOf" srcId="{4620AC21-19ED-4DFE-9E38-64FC94C0E728}" destId="{769E665B-BCFE-4929-A275-4B8FA0FAA1B3}" srcOrd="13" destOrd="0" presId="urn:microsoft.com/office/officeart/2005/8/layout/list1"/>
    <dgm:cxn modelId="{B9D96E40-CB64-4C3C-B60F-F82964503FDC}" type="presParOf" srcId="{4620AC21-19ED-4DFE-9E38-64FC94C0E728}" destId="{1FD692D4-D38C-47AD-B854-455BBB561F4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0824A-F870-4A13-8DED-06DA73F02C8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9AFA3DE-1EAC-4C8C-A681-0D3BB90F1AE2}">
      <dgm:prSet phldrT="[Text]"/>
      <dgm:spPr/>
      <dgm:t>
        <a:bodyPr/>
        <a:lstStyle/>
        <a:p>
          <a:r>
            <a:rPr lang="en-US" b="1" dirty="0"/>
            <a:t>ASM &amp; M3UFO</a:t>
          </a:r>
        </a:p>
      </dgm:t>
    </dgm:pt>
    <dgm:pt modelId="{C2BB63C7-1ACB-4D88-B278-66612A6060D9}" type="parTrans" cxnId="{2A3EB38B-399D-47EA-8B04-C45BD8DCE1AE}">
      <dgm:prSet/>
      <dgm:spPr/>
      <dgm:t>
        <a:bodyPr/>
        <a:lstStyle/>
        <a:p>
          <a:endParaRPr lang="en-US"/>
        </a:p>
      </dgm:t>
    </dgm:pt>
    <dgm:pt modelId="{648956B5-038C-4160-973A-B8EF38D2BC1A}" type="sibTrans" cxnId="{2A3EB38B-399D-47EA-8B04-C45BD8DCE1AE}">
      <dgm:prSet/>
      <dgm:spPr/>
      <dgm:t>
        <a:bodyPr/>
        <a:lstStyle/>
        <a:p>
          <a:endParaRPr lang="en-US"/>
        </a:p>
      </dgm:t>
    </dgm:pt>
    <dgm:pt modelId="{CB2C8FF7-CC58-4485-8446-7BBE0E47C754}">
      <dgm:prSet phldrT="[Text]"/>
      <dgm:spPr/>
      <dgm:t>
        <a:bodyPr/>
        <a:lstStyle/>
        <a:p>
          <a:r>
            <a:rPr lang="en-US" dirty="0"/>
            <a:t>For </a:t>
          </a:r>
          <a:r>
            <a:rPr lang="en-US" u="sng" dirty="0"/>
            <a:t>each</a:t>
          </a:r>
          <a:r>
            <a:rPr lang="en-US" dirty="0"/>
            <a:t> </a:t>
          </a:r>
          <a:r>
            <a:rPr lang="en-US" b="1" dirty="0"/>
            <a:t>Manufacturing</a:t>
          </a:r>
          <a:r>
            <a:rPr lang="en-US" dirty="0"/>
            <a:t> plant:</a:t>
          </a:r>
        </a:p>
      </dgm:t>
    </dgm:pt>
    <dgm:pt modelId="{282D30D0-3767-4981-AD39-47A9197C6061}" type="parTrans" cxnId="{641968F3-9B07-45A5-BB22-7FDAD5DAE6A6}">
      <dgm:prSet/>
      <dgm:spPr/>
      <dgm:t>
        <a:bodyPr/>
        <a:lstStyle/>
        <a:p>
          <a:endParaRPr lang="en-US"/>
        </a:p>
      </dgm:t>
    </dgm:pt>
    <dgm:pt modelId="{5030B9AC-D04D-4578-9903-08FC9A650979}" type="sibTrans" cxnId="{641968F3-9B07-45A5-BB22-7FDAD5DAE6A6}">
      <dgm:prSet/>
      <dgm:spPr/>
      <dgm:t>
        <a:bodyPr/>
        <a:lstStyle/>
        <a:p>
          <a:endParaRPr lang="en-US"/>
        </a:p>
      </dgm:t>
    </dgm:pt>
    <dgm:pt modelId="{047027C5-10D2-4A77-BD5A-04617CDF4F4D}">
      <dgm:prSet phldrT="[Text]"/>
      <dgm:spPr/>
      <dgm:t>
        <a:bodyPr/>
        <a:lstStyle/>
        <a:p>
          <a:r>
            <a:rPr lang="en-US" dirty="0"/>
            <a:t>Revenue</a:t>
          </a:r>
        </a:p>
      </dgm:t>
    </dgm:pt>
    <dgm:pt modelId="{DC206B7A-85E8-4080-B5F6-6E0D1B646073}" type="parTrans" cxnId="{AB086426-E64A-4A6F-9FA5-2D254E2489B0}">
      <dgm:prSet/>
      <dgm:spPr/>
      <dgm:t>
        <a:bodyPr/>
        <a:lstStyle/>
        <a:p>
          <a:endParaRPr lang="en-US"/>
        </a:p>
      </dgm:t>
    </dgm:pt>
    <dgm:pt modelId="{99A86A32-307C-4837-B352-0196C915719F}" type="sibTrans" cxnId="{AB086426-E64A-4A6F-9FA5-2D254E2489B0}">
      <dgm:prSet/>
      <dgm:spPr/>
      <dgm:t>
        <a:bodyPr/>
        <a:lstStyle/>
        <a:p>
          <a:endParaRPr lang="en-US"/>
        </a:p>
      </dgm:t>
    </dgm:pt>
    <dgm:pt modelId="{F844216B-47FB-4654-A3FA-7D31305750AD}">
      <dgm:prSet phldrT="[Text]"/>
      <dgm:spPr/>
      <dgm:t>
        <a:bodyPr/>
        <a:lstStyle/>
        <a:p>
          <a:r>
            <a:rPr lang="en-US" b="1" dirty="0"/>
            <a:t>AWTS</a:t>
          </a:r>
        </a:p>
      </dgm:t>
    </dgm:pt>
    <dgm:pt modelId="{321BFE75-EDEE-4392-A324-B6384E7149E0}" type="parTrans" cxnId="{8A94D621-1D61-4A66-AF34-D90DA3E5A88B}">
      <dgm:prSet/>
      <dgm:spPr/>
      <dgm:t>
        <a:bodyPr/>
        <a:lstStyle/>
        <a:p>
          <a:endParaRPr lang="en-US"/>
        </a:p>
      </dgm:t>
    </dgm:pt>
    <dgm:pt modelId="{8E534BE2-A459-41F8-B2E8-E82DAFF22C45}" type="sibTrans" cxnId="{8A94D621-1D61-4A66-AF34-D90DA3E5A88B}">
      <dgm:prSet/>
      <dgm:spPr/>
      <dgm:t>
        <a:bodyPr/>
        <a:lstStyle/>
        <a:p>
          <a:endParaRPr lang="en-US"/>
        </a:p>
      </dgm:t>
    </dgm:pt>
    <dgm:pt modelId="{C598F639-570C-4FED-A1D6-27B347DAFB10}">
      <dgm:prSet phldrT="[Text]"/>
      <dgm:spPr/>
      <dgm:t>
        <a:bodyPr/>
        <a:lstStyle/>
        <a:p>
          <a:r>
            <a:rPr lang="en-US" dirty="0"/>
            <a:t>For the </a:t>
          </a:r>
          <a:r>
            <a:rPr lang="en-US" b="1" dirty="0"/>
            <a:t>Wholesale</a:t>
          </a:r>
          <a:r>
            <a:rPr lang="en-US" dirty="0"/>
            <a:t> portion of the enterprise:</a:t>
          </a:r>
        </a:p>
      </dgm:t>
    </dgm:pt>
    <dgm:pt modelId="{A4D9DB69-712A-4056-8B07-01631CD435B1}" type="parTrans" cxnId="{5B533136-27A9-4ACB-AB11-55912F63E386}">
      <dgm:prSet/>
      <dgm:spPr/>
      <dgm:t>
        <a:bodyPr/>
        <a:lstStyle/>
        <a:p>
          <a:endParaRPr lang="en-US"/>
        </a:p>
      </dgm:t>
    </dgm:pt>
    <dgm:pt modelId="{CAAE45AE-4DBF-4365-8262-9CDEC05F8512}" type="sibTrans" cxnId="{5B533136-27A9-4ACB-AB11-55912F63E386}">
      <dgm:prSet/>
      <dgm:spPr/>
      <dgm:t>
        <a:bodyPr/>
        <a:lstStyle/>
        <a:p>
          <a:endParaRPr lang="en-US"/>
        </a:p>
      </dgm:t>
    </dgm:pt>
    <dgm:pt modelId="{E378CFFE-EFB6-4BAC-8335-A4429C77F656}">
      <dgm:prSet phldrT="[Text]"/>
      <dgm:spPr/>
      <dgm:t>
        <a:bodyPr/>
        <a:lstStyle/>
        <a:p>
          <a:r>
            <a:rPr lang="en-US" dirty="0"/>
            <a:t>Revenue</a:t>
          </a:r>
        </a:p>
      </dgm:t>
    </dgm:pt>
    <dgm:pt modelId="{B3BA263B-BABB-4726-B375-2663259AF0C3}" type="parTrans" cxnId="{D7AA55A5-8768-4089-87ED-615362AD0E12}">
      <dgm:prSet/>
      <dgm:spPr/>
      <dgm:t>
        <a:bodyPr/>
        <a:lstStyle/>
        <a:p>
          <a:endParaRPr lang="en-US"/>
        </a:p>
      </dgm:t>
    </dgm:pt>
    <dgm:pt modelId="{5786597D-3934-4113-8256-AE366F93B863}" type="sibTrans" cxnId="{D7AA55A5-8768-4089-87ED-615362AD0E12}">
      <dgm:prSet/>
      <dgm:spPr/>
      <dgm:t>
        <a:bodyPr/>
        <a:lstStyle/>
        <a:p>
          <a:endParaRPr lang="en-US"/>
        </a:p>
      </dgm:t>
    </dgm:pt>
    <dgm:pt modelId="{AFBC190E-B43A-4F9A-9718-0A384E90A1D3}">
      <dgm:prSet phldrT="[Text]"/>
      <dgm:spPr/>
      <dgm:t>
        <a:bodyPr/>
        <a:lstStyle/>
        <a:p>
          <a:r>
            <a:rPr lang="en-US" b="1" dirty="0"/>
            <a:t>ACES</a:t>
          </a:r>
        </a:p>
      </dgm:t>
    </dgm:pt>
    <dgm:pt modelId="{E74AB903-AA99-4B74-BB05-65B798C91683}" type="parTrans" cxnId="{20877BAB-CF63-4F8E-9FBB-997A1DDFE11C}">
      <dgm:prSet/>
      <dgm:spPr/>
      <dgm:t>
        <a:bodyPr/>
        <a:lstStyle/>
        <a:p>
          <a:endParaRPr lang="en-US"/>
        </a:p>
      </dgm:t>
    </dgm:pt>
    <dgm:pt modelId="{AE87445B-B1B8-4E87-BCBF-49AD15958671}" type="sibTrans" cxnId="{20877BAB-CF63-4F8E-9FBB-997A1DDFE11C}">
      <dgm:prSet/>
      <dgm:spPr/>
      <dgm:t>
        <a:bodyPr/>
        <a:lstStyle/>
        <a:p>
          <a:endParaRPr lang="en-US"/>
        </a:p>
      </dgm:t>
    </dgm:pt>
    <dgm:pt modelId="{B2011862-3D86-49AB-A96E-44228625F650}">
      <dgm:prSet phldrT="[Text]"/>
      <dgm:spPr/>
      <dgm:t>
        <a:bodyPr/>
        <a:lstStyle/>
        <a:p>
          <a:r>
            <a:rPr lang="en-US" dirty="0"/>
            <a:t>For each </a:t>
          </a:r>
          <a:r>
            <a:rPr lang="en-US" b="1" dirty="0"/>
            <a:t>Industry</a:t>
          </a:r>
          <a:r>
            <a:rPr lang="en-US" dirty="0"/>
            <a:t> the company had operations:</a:t>
          </a:r>
        </a:p>
      </dgm:t>
    </dgm:pt>
    <dgm:pt modelId="{6A7219F7-4928-427C-9FE0-E4C468690103}" type="parTrans" cxnId="{07973385-009E-4A28-99D2-4BB510B8C799}">
      <dgm:prSet/>
      <dgm:spPr/>
      <dgm:t>
        <a:bodyPr/>
        <a:lstStyle/>
        <a:p>
          <a:endParaRPr lang="en-US"/>
        </a:p>
      </dgm:t>
    </dgm:pt>
    <dgm:pt modelId="{118FF361-4672-46F8-8ACC-9C548C34E9EC}" type="sibTrans" cxnId="{07973385-009E-4A28-99D2-4BB510B8C799}">
      <dgm:prSet/>
      <dgm:spPr/>
      <dgm:t>
        <a:bodyPr/>
        <a:lstStyle/>
        <a:p>
          <a:endParaRPr lang="en-US"/>
        </a:p>
      </dgm:t>
    </dgm:pt>
    <dgm:pt modelId="{61A70698-1987-447F-B8A9-7B5C64172336}">
      <dgm:prSet phldrT="[Text]"/>
      <dgm:spPr/>
      <dgm:t>
        <a:bodyPr/>
        <a:lstStyle/>
        <a:p>
          <a:r>
            <a:rPr lang="en-US" dirty="0"/>
            <a:t>Capital Expenditures</a:t>
          </a:r>
        </a:p>
      </dgm:t>
    </dgm:pt>
    <dgm:pt modelId="{CE9319C6-88C4-4785-B7AF-F8FBC6898FA0}" type="parTrans" cxnId="{470A60A8-21AC-4745-BD98-1544C30C43D3}">
      <dgm:prSet/>
      <dgm:spPr/>
      <dgm:t>
        <a:bodyPr/>
        <a:lstStyle/>
        <a:p>
          <a:endParaRPr lang="en-US"/>
        </a:p>
      </dgm:t>
    </dgm:pt>
    <dgm:pt modelId="{CAF2BD07-DA63-470B-B0F9-ECADB9403F1A}" type="sibTrans" cxnId="{470A60A8-21AC-4745-BD98-1544C30C43D3}">
      <dgm:prSet/>
      <dgm:spPr/>
      <dgm:t>
        <a:bodyPr/>
        <a:lstStyle/>
        <a:p>
          <a:endParaRPr lang="en-US"/>
        </a:p>
      </dgm:t>
    </dgm:pt>
    <dgm:pt modelId="{528D1D69-5963-4A7D-B4EF-3AF5E32BB70E}">
      <dgm:prSet/>
      <dgm:spPr/>
      <dgm:t>
        <a:bodyPr/>
        <a:lstStyle/>
        <a:p>
          <a:r>
            <a:rPr lang="en-US" b="1" dirty="0"/>
            <a:t>ARTS</a:t>
          </a:r>
        </a:p>
      </dgm:t>
    </dgm:pt>
    <dgm:pt modelId="{152CD51D-C190-42F6-A8E0-7F40C87B3291}" type="parTrans" cxnId="{127D4046-6E52-4F59-A387-E8C58AD3C81D}">
      <dgm:prSet/>
      <dgm:spPr/>
      <dgm:t>
        <a:bodyPr/>
        <a:lstStyle/>
        <a:p>
          <a:endParaRPr lang="en-US"/>
        </a:p>
      </dgm:t>
    </dgm:pt>
    <dgm:pt modelId="{DC3128CA-FF25-4B36-B072-86F16224F168}" type="sibTrans" cxnId="{127D4046-6E52-4F59-A387-E8C58AD3C81D}">
      <dgm:prSet/>
      <dgm:spPr/>
      <dgm:t>
        <a:bodyPr/>
        <a:lstStyle/>
        <a:p>
          <a:endParaRPr lang="en-US"/>
        </a:p>
      </dgm:t>
    </dgm:pt>
    <dgm:pt modelId="{09E6123D-172C-4D36-8494-5BDD6BB6EAF3}">
      <dgm:prSet phldrT="[Text]"/>
      <dgm:spPr/>
      <dgm:t>
        <a:bodyPr/>
        <a:lstStyle/>
        <a:p>
          <a:r>
            <a:rPr lang="en-US" dirty="0"/>
            <a:t>Expenses</a:t>
          </a:r>
        </a:p>
      </dgm:t>
    </dgm:pt>
    <dgm:pt modelId="{62ED818D-5EBF-45D8-B9D5-B4182C32C32F}" type="parTrans" cxnId="{ADC8CAD7-CEB9-4A6E-8B6E-02859AD63BC6}">
      <dgm:prSet/>
      <dgm:spPr/>
      <dgm:t>
        <a:bodyPr/>
        <a:lstStyle/>
        <a:p>
          <a:endParaRPr lang="en-US"/>
        </a:p>
      </dgm:t>
    </dgm:pt>
    <dgm:pt modelId="{08849C65-2FFF-47DE-90BF-FCBBE44ED817}" type="sibTrans" cxnId="{ADC8CAD7-CEB9-4A6E-8B6E-02859AD63BC6}">
      <dgm:prSet/>
      <dgm:spPr/>
      <dgm:t>
        <a:bodyPr/>
        <a:lstStyle/>
        <a:p>
          <a:endParaRPr lang="en-US"/>
        </a:p>
      </dgm:t>
    </dgm:pt>
    <dgm:pt modelId="{800D891F-8A43-4270-9F2C-F57AB8717735}">
      <dgm:prSet phldrT="[Text]"/>
      <dgm:spPr/>
      <dgm:t>
        <a:bodyPr/>
        <a:lstStyle/>
        <a:p>
          <a:r>
            <a:rPr lang="en-US" dirty="0"/>
            <a:t>Inventory</a:t>
          </a:r>
        </a:p>
      </dgm:t>
    </dgm:pt>
    <dgm:pt modelId="{30D19F77-B81C-48B1-BCE9-9A09B8B35601}" type="parTrans" cxnId="{3CC08DED-B76A-4B98-9315-4F28BD39CEEA}">
      <dgm:prSet/>
      <dgm:spPr/>
      <dgm:t>
        <a:bodyPr/>
        <a:lstStyle/>
        <a:p>
          <a:endParaRPr lang="en-US"/>
        </a:p>
      </dgm:t>
    </dgm:pt>
    <dgm:pt modelId="{D04E6144-E2DC-4513-B9C9-FF2A075378B2}" type="sibTrans" cxnId="{3CC08DED-B76A-4B98-9315-4F28BD39CEEA}">
      <dgm:prSet/>
      <dgm:spPr/>
      <dgm:t>
        <a:bodyPr/>
        <a:lstStyle/>
        <a:p>
          <a:endParaRPr lang="en-US"/>
        </a:p>
      </dgm:t>
    </dgm:pt>
    <dgm:pt modelId="{B1FDAA18-972A-4577-96E3-6C84A5BC916E}">
      <dgm:prSet/>
      <dgm:spPr/>
      <dgm:t>
        <a:bodyPr/>
        <a:lstStyle/>
        <a:p>
          <a:r>
            <a:rPr lang="en-US" b="0" dirty="0"/>
            <a:t>For the </a:t>
          </a:r>
          <a:r>
            <a:rPr lang="en-US" b="1" dirty="0"/>
            <a:t>Retail</a:t>
          </a:r>
          <a:r>
            <a:rPr lang="en-US" b="0" dirty="0"/>
            <a:t> portion of the enterprise:</a:t>
          </a:r>
        </a:p>
      </dgm:t>
    </dgm:pt>
    <dgm:pt modelId="{495625F0-CB8B-46B3-9C63-532EC096EA71}" type="parTrans" cxnId="{78215F2B-4C9D-4920-8963-970478F7049B}">
      <dgm:prSet/>
      <dgm:spPr/>
      <dgm:t>
        <a:bodyPr/>
        <a:lstStyle/>
        <a:p>
          <a:endParaRPr lang="en-US"/>
        </a:p>
      </dgm:t>
    </dgm:pt>
    <dgm:pt modelId="{E9849045-E59B-466A-8CF3-2963DEDD6030}" type="sibTrans" cxnId="{78215F2B-4C9D-4920-8963-970478F7049B}">
      <dgm:prSet/>
      <dgm:spPr/>
      <dgm:t>
        <a:bodyPr/>
        <a:lstStyle/>
        <a:p>
          <a:endParaRPr lang="en-US"/>
        </a:p>
      </dgm:t>
    </dgm:pt>
    <dgm:pt modelId="{20102163-090A-4D42-999A-83C4F0058086}">
      <dgm:prSet/>
      <dgm:spPr/>
      <dgm:t>
        <a:bodyPr/>
        <a:lstStyle/>
        <a:p>
          <a:r>
            <a:rPr lang="en-US" b="0" dirty="0"/>
            <a:t>Revenue</a:t>
          </a:r>
        </a:p>
      </dgm:t>
    </dgm:pt>
    <dgm:pt modelId="{82E412DD-7144-4780-B252-5A38D1C04BB1}" type="parTrans" cxnId="{360BCF6B-74F2-43D5-88A9-F1DD6A290117}">
      <dgm:prSet/>
      <dgm:spPr/>
      <dgm:t>
        <a:bodyPr/>
        <a:lstStyle/>
        <a:p>
          <a:endParaRPr lang="en-US"/>
        </a:p>
      </dgm:t>
    </dgm:pt>
    <dgm:pt modelId="{EAC74A30-5285-4222-A073-7F20C5B25BCE}" type="sibTrans" cxnId="{360BCF6B-74F2-43D5-88A9-F1DD6A290117}">
      <dgm:prSet/>
      <dgm:spPr/>
      <dgm:t>
        <a:bodyPr/>
        <a:lstStyle/>
        <a:p>
          <a:endParaRPr lang="en-US"/>
        </a:p>
      </dgm:t>
    </dgm:pt>
    <dgm:pt modelId="{1500EB9C-3EB8-45A6-94D1-E37F7F09C1EF}">
      <dgm:prSet/>
      <dgm:spPr/>
      <dgm:t>
        <a:bodyPr/>
        <a:lstStyle/>
        <a:p>
          <a:r>
            <a:rPr lang="en-US" b="0" dirty="0"/>
            <a:t>Expenses</a:t>
          </a:r>
        </a:p>
      </dgm:t>
    </dgm:pt>
    <dgm:pt modelId="{A0ABDC63-14B9-4019-8A7B-C178DAF3A306}" type="parTrans" cxnId="{4C0DA853-6F8F-422B-BF48-0D12DD1DA462}">
      <dgm:prSet/>
      <dgm:spPr/>
      <dgm:t>
        <a:bodyPr/>
        <a:lstStyle/>
        <a:p>
          <a:endParaRPr lang="en-US"/>
        </a:p>
      </dgm:t>
    </dgm:pt>
    <dgm:pt modelId="{035743EC-BF6C-47CF-A796-2C1D91989B49}" type="sibTrans" cxnId="{4C0DA853-6F8F-422B-BF48-0D12DD1DA462}">
      <dgm:prSet/>
      <dgm:spPr/>
      <dgm:t>
        <a:bodyPr/>
        <a:lstStyle/>
        <a:p>
          <a:endParaRPr lang="en-US"/>
        </a:p>
      </dgm:t>
    </dgm:pt>
    <dgm:pt modelId="{66617365-D837-47DF-8FEC-5BA3BC42D39F}">
      <dgm:prSet/>
      <dgm:spPr/>
      <dgm:t>
        <a:bodyPr/>
        <a:lstStyle/>
        <a:p>
          <a:r>
            <a:rPr lang="en-US" b="0" dirty="0"/>
            <a:t>Inventory</a:t>
          </a:r>
        </a:p>
      </dgm:t>
    </dgm:pt>
    <dgm:pt modelId="{14BC8541-F434-4471-AB32-92036E43258F}" type="parTrans" cxnId="{0F3D00FF-B16C-40E9-B0D1-9E34A72542C7}">
      <dgm:prSet/>
      <dgm:spPr/>
      <dgm:t>
        <a:bodyPr/>
        <a:lstStyle/>
        <a:p>
          <a:endParaRPr lang="en-US"/>
        </a:p>
      </dgm:t>
    </dgm:pt>
    <dgm:pt modelId="{BBDC38BA-8816-45AD-93B1-21DB41255979}" type="sibTrans" cxnId="{0F3D00FF-B16C-40E9-B0D1-9E34A72542C7}">
      <dgm:prSet/>
      <dgm:spPr/>
      <dgm:t>
        <a:bodyPr/>
        <a:lstStyle/>
        <a:p>
          <a:endParaRPr lang="en-US"/>
        </a:p>
      </dgm:t>
    </dgm:pt>
    <dgm:pt modelId="{9BA82903-DDD8-4379-9484-647FE0C52703}">
      <dgm:prSet phldrT="[Text]"/>
      <dgm:spPr/>
      <dgm:t>
        <a:bodyPr/>
        <a:lstStyle/>
        <a:p>
          <a:r>
            <a:rPr lang="en-US" dirty="0"/>
            <a:t>Expenses</a:t>
          </a:r>
        </a:p>
      </dgm:t>
    </dgm:pt>
    <dgm:pt modelId="{F713CB08-8E6C-4902-A458-FA47AC1A4F96}" type="parTrans" cxnId="{6E85C82E-C414-4D3F-A5B7-4E136FC47EB1}">
      <dgm:prSet/>
      <dgm:spPr/>
      <dgm:t>
        <a:bodyPr/>
        <a:lstStyle/>
        <a:p>
          <a:endParaRPr lang="en-US"/>
        </a:p>
      </dgm:t>
    </dgm:pt>
    <dgm:pt modelId="{DDC83D6B-47B1-4AAF-A2BC-171170127292}" type="sibTrans" cxnId="{6E85C82E-C414-4D3F-A5B7-4E136FC47EB1}">
      <dgm:prSet/>
      <dgm:spPr/>
      <dgm:t>
        <a:bodyPr/>
        <a:lstStyle/>
        <a:p>
          <a:endParaRPr lang="en-US"/>
        </a:p>
      </dgm:t>
    </dgm:pt>
    <dgm:pt modelId="{48C84BCF-54AF-4C21-9AD9-5E064AE9DF0C}">
      <dgm:prSet phldrT="[Text]"/>
      <dgm:spPr/>
      <dgm:t>
        <a:bodyPr/>
        <a:lstStyle/>
        <a:p>
          <a:r>
            <a:rPr lang="en-US" dirty="0"/>
            <a:t>Inventory</a:t>
          </a:r>
        </a:p>
      </dgm:t>
    </dgm:pt>
    <dgm:pt modelId="{462DADF3-8606-40C9-819D-9410F03F27DD}" type="parTrans" cxnId="{DB94052E-B346-47E6-B107-40E6C251AD29}">
      <dgm:prSet/>
      <dgm:spPr/>
      <dgm:t>
        <a:bodyPr/>
        <a:lstStyle/>
        <a:p>
          <a:endParaRPr lang="en-US"/>
        </a:p>
      </dgm:t>
    </dgm:pt>
    <dgm:pt modelId="{8259BD66-B744-40F7-B31F-C51FE552C837}" type="sibTrans" cxnId="{DB94052E-B346-47E6-B107-40E6C251AD29}">
      <dgm:prSet/>
      <dgm:spPr/>
      <dgm:t>
        <a:bodyPr/>
        <a:lstStyle/>
        <a:p>
          <a:endParaRPr lang="en-US"/>
        </a:p>
      </dgm:t>
    </dgm:pt>
    <dgm:pt modelId="{77565F45-0BA6-431C-A7CA-0494F0015789}" type="pres">
      <dgm:prSet presAssocID="{4FC0824A-F870-4A13-8DED-06DA73F02C81}" presName="Name0" presStyleCnt="0">
        <dgm:presLayoutVars>
          <dgm:dir/>
          <dgm:animLvl val="lvl"/>
          <dgm:resizeHandles val="exact"/>
        </dgm:presLayoutVars>
      </dgm:prSet>
      <dgm:spPr/>
    </dgm:pt>
    <dgm:pt modelId="{645C78CD-DFA2-4949-90BB-936221746FFB}" type="pres">
      <dgm:prSet presAssocID="{59AFA3DE-1EAC-4C8C-A681-0D3BB90F1AE2}" presName="composite" presStyleCnt="0"/>
      <dgm:spPr/>
    </dgm:pt>
    <dgm:pt modelId="{E6D917D1-6CB8-4426-9652-5465145E2569}" type="pres">
      <dgm:prSet presAssocID="{59AFA3DE-1EAC-4C8C-A681-0D3BB90F1AE2}" presName="parTx" presStyleLbl="alignNode1" presStyleIdx="0" presStyleCnt="4">
        <dgm:presLayoutVars>
          <dgm:chMax val="0"/>
          <dgm:chPref val="0"/>
          <dgm:bulletEnabled val="1"/>
        </dgm:presLayoutVars>
      </dgm:prSet>
      <dgm:spPr/>
    </dgm:pt>
    <dgm:pt modelId="{C5FA1CFA-F397-4A8B-9366-33CE067EF6D7}" type="pres">
      <dgm:prSet presAssocID="{59AFA3DE-1EAC-4C8C-A681-0D3BB90F1AE2}" presName="desTx" presStyleLbl="alignAccFollowNode1" presStyleIdx="0" presStyleCnt="4" custScaleY="102401">
        <dgm:presLayoutVars>
          <dgm:bulletEnabled val="1"/>
        </dgm:presLayoutVars>
      </dgm:prSet>
      <dgm:spPr/>
    </dgm:pt>
    <dgm:pt modelId="{586A0D4F-B14C-44CD-9390-07F4C1B3E065}" type="pres">
      <dgm:prSet presAssocID="{648956B5-038C-4160-973A-B8EF38D2BC1A}" presName="space" presStyleCnt="0"/>
      <dgm:spPr/>
    </dgm:pt>
    <dgm:pt modelId="{AFC437A5-AD5D-4AEB-B7FF-65585B806F08}" type="pres">
      <dgm:prSet presAssocID="{528D1D69-5963-4A7D-B4EF-3AF5E32BB70E}" presName="composite" presStyleCnt="0"/>
      <dgm:spPr/>
    </dgm:pt>
    <dgm:pt modelId="{39E37749-6588-4E3E-892B-FF548411CE4D}" type="pres">
      <dgm:prSet presAssocID="{528D1D69-5963-4A7D-B4EF-3AF5E32BB70E}" presName="parTx" presStyleLbl="alignNode1" presStyleIdx="1" presStyleCnt="4">
        <dgm:presLayoutVars>
          <dgm:chMax val="0"/>
          <dgm:chPref val="0"/>
          <dgm:bulletEnabled val="1"/>
        </dgm:presLayoutVars>
      </dgm:prSet>
      <dgm:spPr/>
    </dgm:pt>
    <dgm:pt modelId="{D40B0436-9619-489B-9F53-AD9BE5DF50C8}" type="pres">
      <dgm:prSet presAssocID="{528D1D69-5963-4A7D-B4EF-3AF5E32BB70E}" presName="desTx" presStyleLbl="alignAccFollowNode1" presStyleIdx="1" presStyleCnt="4" custScaleY="102401">
        <dgm:presLayoutVars>
          <dgm:bulletEnabled val="1"/>
        </dgm:presLayoutVars>
      </dgm:prSet>
      <dgm:spPr/>
    </dgm:pt>
    <dgm:pt modelId="{84238CF5-49F1-4B0C-8FFF-43B6FA9E42F6}" type="pres">
      <dgm:prSet presAssocID="{DC3128CA-FF25-4B36-B072-86F16224F168}" presName="space" presStyleCnt="0"/>
      <dgm:spPr/>
    </dgm:pt>
    <dgm:pt modelId="{06989BC3-FC58-4056-B209-8FD06EFBCB1D}" type="pres">
      <dgm:prSet presAssocID="{F844216B-47FB-4654-A3FA-7D31305750AD}" presName="composite" presStyleCnt="0"/>
      <dgm:spPr/>
    </dgm:pt>
    <dgm:pt modelId="{A3D0A022-268D-4480-81DF-ACD1A2AE158D}" type="pres">
      <dgm:prSet presAssocID="{F844216B-47FB-4654-A3FA-7D31305750AD}" presName="parTx" presStyleLbl="alignNode1" presStyleIdx="2" presStyleCnt="4" custScaleX="120315">
        <dgm:presLayoutVars>
          <dgm:chMax val="0"/>
          <dgm:chPref val="0"/>
          <dgm:bulletEnabled val="1"/>
        </dgm:presLayoutVars>
      </dgm:prSet>
      <dgm:spPr/>
    </dgm:pt>
    <dgm:pt modelId="{A629C90A-FE93-407A-A44D-1CE1CC499EB7}" type="pres">
      <dgm:prSet presAssocID="{F844216B-47FB-4654-A3FA-7D31305750AD}" presName="desTx" presStyleLbl="alignAccFollowNode1" presStyleIdx="2" presStyleCnt="4" custScaleX="118486" custScaleY="102401">
        <dgm:presLayoutVars>
          <dgm:bulletEnabled val="1"/>
        </dgm:presLayoutVars>
      </dgm:prSet>
      <dgm:spPr/>
    </dgm:pt>
    <dgm:pt modelId="{28B3D5C7-CE02-4753-9602-CA89D4CA6C05}" type="pres">
      <dgm:prSet presAssocID="{8E534BE2-A459-41F8-B2E8-E82DAFF22C45}" presName="space" presStyleCnt="0"/>
      <dgm:spPr/>
    </dgm:pt>
    <dgm:pt modelId="{A3989216-9C6B-41E9-AAC6-203363108A48}" type="pres">
      <dgm:prSet presAssocID="{AFBC190E-B43A-4F9A-9718-0A384E90A1D3}" presName="composite" presStyleCnt="0"/>
      <dgm:spPr/>
    </dgm:pt>
    <dgm:pt modelId="{BA5AC9F4-AFEE-4A96-8D78-71593B109D87}" type="pres">
      <dgm:prSet presAssocID="{AFBC190E-B43A-4F9A-9718-0A384E90A1D3}" presName="parTx" presStyleLbl="alignNode1" presStyleIdx="3" presStyleCnt="4">
        <dgm:presLayoutVars>
          <dgm:chMax val="0"/>
          <dgm:chPref val="0"/>
          <dgm:bulletEnabled val="1"/>
        </dgm:presLayoutVars>
      </dgm:prSet>
      <dgm:spPr/>
    </dgm:pt>
    <dgm:pt modelId="{0D98CAFB-34C2-4442-88C6-9E0E09CD5523}" type="pres">
      <dgm:prSet presAssocID="{AFBC190E-B43A-4F9A-9718-0A384E90A1D3}" presName="desTx" presStyleLbl="alignAccFollowNode1" presStyleIdx="3" presStyleCnt="4" custScaleY="102401">
        <dgm:presLayoutVars>
          <dgm:bulletEnabled val="1"/>
        </dgm:presLayoutVars>
      </dgm:prSet>
      <dgm:spPr/>
    </dgm:pt>
  </dgm:ptLst>
  <dgm:cxnLst>
    <dgm:cxn modelId="{4949AF07-9920-4E12-A2DD-D0C1359C5CEB}" type="presOf" srcId="{B1FDAA18-972A-4577-96E3-6C84A5BC916E}" destId="{D40B0436-9619-489B-9F53-AD9BE5DF50C8}" srcOrd="0" destOrd="0" presId="urn:microsoft.com/office/officeart/2005/8/layout/hList1"/>
    <dgm:cxn modelId="{8484790C-7FA6-4522-8D3D-BABA762E5D17}" type="presOf" srcId="{C598F639-570C-4FED-A1D6-27B347DAFB10}" destId="{A629C90A-FE93-407A-A44D-1CE1CC499EB7}" srcOrd="0" destOrd="0" presId="urn:microsoft.com/office/officeart/2005/8/layout/hList1"/>
    <dgm:cxn modelId="{8A94D621-1D61-4A66-AF34-D90DA3E5A88B}" srcId="{4FC0824A-F870-4A13-8DED-06DA73F02C81}" destId="{F844216B-47FB-4654-A3FA-7D31305750AD}" srcOrd="2" destOrd="0" parTransId="{321BFE75-EDEE-4392-A324-B6384E7149E0}" sibTransId="{8E534BE2-A459-41F8-B2E8-E82DAFF22C45}"/>
    <dgm:cxn modelId="{AB086426-E64A-4A6F-9FA5-2D254E2489B0}" srcId="{CB2C8FF7-CC58-4485-8446-7BBE0E47C754}" destId="{047027C5-10D2-4A77-BD5A-04617CDF4F4D}" srcOrd="0" destOrd="0" parTransId="{DC206B7A-85E8-4080-B5F6-6E0D1B646073}" sibTransId="{99A86A32-307C-4837-B352-0196C915719F}"/>
    <dgm:cxn modelId="{1E91F126-3367-470F-87AA-EE66F851E41E}" type="presOf" srcId="{9BA82903-DDD8-4379-9484-647FE0C52703}" destId="{A629C90A-FE93-407A-A44D-1CE1CC499EB7}" srcOrd="0" destOrd="2" presId="urn:microsoft.com/office/officeart/2005/8/layout/hList1"/>
    <dgm:cxn modelId="{93A9A928-875C-484D-B8DA-8BF8267EF79B}" type="presOf" srcId="{48C84BCF-54AF-4C21-9AD9-5E064AE9DF0C}" destId="{A629C90A-FE93-407A-A44D-1CE1CC499EB7}" srcOrd="0" destOrd="3" presId="urn:microsoft.com/office/officeart/2005/8/layout/hList1"/>
    <dgm:cxn modelId="{78215F2B-4C9D-4920-8963-970478F7049B}" srcId="{528D1D69-5963-4A7D-B4EF-3AF5E32BB70E}" destId="{B1FDAA18-972A-4577-96E3-6C84A5BC916E}" srcOrd="0" destOrd="0" parTransId="{495625F0-CB8B-46B3-9C63-532EC096EA71}" sibTransId="{E9849045-E59B-466A-8CF3-2963DEDD6030}"/>
    <dgm:cxn modelId="{DB94052E-B346-47E6-B107-40E6C251AD29}" srcId="{C598F639-570C-4FED-A1D6-27B347DAFB10}" destId="{48C84BCF-54AF-4C21-9AD9-5E064AE9DF0C}" srcOrd="2" destOrd="0" parTransId="{462DADF3-8606-40C9-819D-9410F03F27DD}" sibTransId="{8259BD66-B744-40F7-B31F-C51FE552C837}"/>
    <dgm:cxn modelId="{6E85C82E-C414-4D3F-A5B7-4E136FC47EB1}" srcId="{C598F639-570C-4FED-A1D6-27B347DAFB10}" destId="{9BA82903-DDD8-4379-9484-647FE0C52703}" srcOrd="1" destOrd="0" parTransId="{F713CB08-8E6C-4902-A458-FA47AC1A4F96}" sibTransId="{DDC83D6B-47B1-4AAF-A2BC-171170127292}"/>
    <dgm:cxn modelId="{A48DF62E-8118-4754-9581-5AD957744679}" type="presOf" srcId="{800D891F-8A43-4270-9F2C-F57AB8717735}" destId="{C5FA1CFA-F397-4A8B-9366-33CE067EF6D7}" srcOrd="0" destOrd="3" presId="urn:microsoft.com/office/officeart/2005/8/layout/hList1"/>
    <dgm:cxn modelId="{A998B62F-1CB3-486C-86A9-42F5DA35927E}" type="presOf" srcId="{20102163-090A-4D42-999A-83C4F0058086}" destId="{D40B0436-9619-489B-9F53-AD9BE5DF50C8}" srcOrd="0" destOrd="1" presId="urn:microsoft.com/office/officeart/2005/8/layout/hList1"/>
    <dgm:cxn modelId="{716D0931-4DDA-437C-B956-650755600D38}" type="presOf" srcId="{09E6123D-172C-4D36-8494-5BDD6BB6EAF3}" destId="{C5FA1CFA-F397-4A8B-9366-33CE067EF6D7}" srcOrd="0" destOrd="2" presId="urn:microsoft.com/office/officeart/2005/8/layout/hList1"/>
    <dgm:cxn modelId="{5B533136-27A9-4ACB-AB11-55912F63E386}" srcId="{F844216B-47FB-4654-A3FA-7D31305750AD}" destId="{C598F639-570C-4FED-A1D6-27B347DAFB10}" srcOrd="0" destOrd="0" parTransId="{A4D9DB69-712A-4056-8B07-01631CD435B1}" sibTransId="{CAAE45AE-4DBF-4365-8262-9CDEC05F8512}"/>
    <dgm:cxn modelId="{0301AA64-359E-48E3-9FA5-1C54BFF1BF8B}" type="presOf" srcId="{528D1D69-5963-4A7D-B4EF-3AF5E32BB70E}" destId="{39E37749-6588-4E3E-892B-FF548411CE4D}" srcOrd="0" destOrd="0" presId="urn:microsoft.com/office/officeart/2005/8/layout/hList1"/>
    <dgm:cxn modelId="{4FE6F545-E9E2-406E-AED4-5E289DCB81B2}" type="presOf" srcId="{4FC0824A-F870-4A13-8DED-06DA73F02C81}" destId="{77565F45-0BA6-431C-A7CA-0494F0015789}" srcOrd="0" destOrd="0" presId="urn:microsoft.com/office/officeart/2005/8/layout/hList1"/>
    <dgm:cxn modelId="{127D4046-6E52-4F59-A387-E8C58AD3C81D}" srcId="{4FC0824A-F870-4A13-8DED-06DA73F02C81}" destId="{528D1D69-5963-4A7D-B4EF-3AF5E32BB70E}" srcOrd="1" destOrd="0" parTransId="{152CD51D-C190-42F6-A8E0-7F40C87B3291}" sibTransId="{DC3128CA-FF25-4B36-B072-86F16224F168}"/>
    <dgm:cxn modelId="{360BCF6B-74F2-43D5-88A9-F1DD6A290117}" srcId="{B1FDAA18-972A-4577-96E3-6C84A5BC916E}" destId="{20102163-090A-4D42-999A-83C4F0058086}" srcOrd="0" destOrd="0" parTransId="{82E412DD-7144-4780-B252-5A38D1C04BB1}" sibTransId="{EAC74A30-5285-4222-A073-7F20C5B25BCE}"/>
    <dgm:cxn modelId="{4C0DA853-6F8F-422B-BF48-0D12DD1DA462}" srcId="{B1FDAA18-972A-4577-96E3-6C84A5BC916E}" destId="{1500EB9C-3EB8-45A6-94D1-E37F7F09C1EF}" srcOrd="1" destOrd="0" parTransId="{A0ABDC63-14B9-4019-8A7B-C178DAF3A306}" sibTransId="{035743EC-BF6C-47CF-A796-2C1D91989B49}"/>
    <dgm:cxn modelId="{AF834D54-4610-4643-8135-AA06EC53E8AB}" type="presOf" srcId="{047027C5-10D2-4A77-BD5A-04617CDF4F4D}" destId="{C5FA1CFA-F397-4A8B-9366-33CE067EF6D7}" srcOrd="0" destOrd="1" presId="urn:microsoft.com/office/officeart/2005/8/layout/hList1"/>
    <dgm:cxn modelId="{8C6F7C57-ACE4-41B7-8745-EE15A1DBDC0B}" type="presOf" srcId="{E378CFFE-EFB6-4BAC-8335-A4429C77F656}" destId="{A629C90A-FE93-407A-A44D-1CE1CC499EB7}" srcOrd="0" destOrd="1" presId="urn:microsoft.com/office/officeart/2005/8/layout/hList1"/>
    <dgm:cxn modelId="{5184DB57-6CC7-49CD-AF35-3557E83132F9}" type="presOf" srcId="{B2011862-3D86-49AB-A96E-44228625F650}" destId="{0D98CAFB-34C2-4442-88C6-9E0E09CD5523}" srcOrd="0" destOrd="0" presId="urn:microsoft.com/office/officeart/2005/8/layout/hList1"/>
    <dgm:cxn modelId="{4CF4AA59-C1C8-42B4-8E6D-FA71ECE5E21F}" type="presOf" srcId="{59AFA3DE-1EAC-4C8C-A681-0D3BB90F1AE2}" destId="{E6D917D1-6CB8-4426-9652-5465145E2569}" srcOrd="0" destOrd="0" presId="urn:microsoft.com/office/officeart/2005/8/layout/hList1"/>
    <dgm:cxn modelId="{2245767B-CA97-4723-89B8-111751E42DA1}" type="presOf" srcId="{66617365-D837-47DF-8FEC-5BA3BC42D39F}" destId="{D40B0436-9619-489B-9F53-AD9BE5DF50C8}" srcOrd="0" destOrd="3" presId="urn:microsoft.com/office/officeart/2005/8/layout/hList1"/>
    <dgm:cxn modelId="{07973385-009E-4A28-99D2-4BB510B8C799}" srcId="{AFBC190E-B43A-4F9A-9718-0A384E90A1D3}" destId="{B2011862-3D86-49AB-A96E-44228625F650}" srcOrd="0" destOrd="0" parTransId="{6A7219F7-4928-427C-9FE0-E4C468690103}" sibTransId="{118FF361-4672-46F8-8ACC-9C548C34E9EC}"/>
    <dgm:cxn modelId="{36796589-731B-4798-9E29-FE6237520B25}" type="presOf" srcId="{AFBC190E-B43A-4F9A-9718-0A384E90A1D3}" destId="{BA5AC9F4-AFEE-4A96-8D78-71593B109D87}" srcOrd="0" destOrd="0" presId="urn:microsoft.com/office/officeart/2005/8/layout/hList1"/>
    <dgm:cxn modelId="{2A3EB38B-399D-47EA-8B04-C45BD8DCE1AE}" srcId="{4FC0824A-F870-4A13-8DED-06DA73F02C81}" destId="{59AFA3DE-1EAC-4C8C-A681-0D3BB90F1AE2}" srcOrd="0" destOrd="0" parTransId="{C2BB63C7-1ACB-4D88-B278-66612A6060D9}" sibTransId="{648956B5-038C-4160-973A-B8EF38D2BC1A}"/>
    <dgm:cxn modelId="{9FDA569A-B953-4F97-A267-3A68F97548DC}" type="presOf" srcId="{F844216B-47FB-4654-A3FA-7D31305750AD}" destId="{A3D0A022-268D-4480-81DF-ACD1A2AE158D}" srcOrd="0" destOrd="0" presId="urn:microsoft.com/office/officeart/2005/8/layout/hList1"/>
    <dgm:cxn modelId="{D7AA55A5-8768-4089-87ED-615362AD0E12}" srcId="{C598F639-570C-4FED-A1D6-27B347DAFB10}" destId="{E378CFFE-EFB6-4BAC-8335-A4429C77F656}" srcOrd="0" destOrd="0" parTransId="{B3BA263B-BABB-4726-B375-2663259AF0C3}" sibTransId="{5786597D-3934-4113-8256-AE366F93B863}"/>
    <dgm:cxn modelId="{470A60A8-21AC-4745-BD98-1544C30C43D3}" srcId="{B2011862-3D86-49AB-A96E-44228625F650}" destId="{61A70698-1987-447F-B8A9-7B5C64172336}" srcOrd="0" destOrd="0" parTransId="{CE9319C6-88C4-4785-B7AF-F8FBC6898FA0}" sibTransId="{CAF2BD07-DA63-470B-B0F9-ECADB9403F1A}"/>
    <dgm:cxn modelId="{20877BAB-CF63-4F8E-9FBB-997A1DDFE11C}" srcId="{4FC0824A-F870-4A13-8DED-06DA73F02C81}" destId="{AFBC190E-B43A-4F9A-9718-0A384E90A1D3}" srcOrd="3" destOrd="0" parTransId="{E74AB903-AA99-4B74-BB05-65B798C91683}" sibTransId="{AE87445B-B1B8-4E87-BCBF-49AD15958671}"/>
    <dgm:cxn modelId="{E7DD7FB7-3D61-4510-90EF-97742B1D2150}" type="presOf" srcId="{1500EB9C-3EB8-45A6-94D1-E37F7F09C1EF}" destId="{D40B0436-9619-489B-9F53-AD9BE5DF50C8}" srcOrd="0" destOrd="2" presId="urn:microsoft.com/office/officeart/2005/8/layout/hList1"/>
    <dgm:cxn modelId="{0B073ABA-77C7-4DC7-9424-53D71FF2D16C}" type="presOf" srcId="{CB2C8FF7-CC58-4485-8446-7BBE0E47C754}" destId="{C5FA1CFA-F397-4A8B-9366-33CE067EF6D7}" srcOrd="0" destOrd="0" presId="urn:microsoft.com/office/officeart/2005/8/layout/hList1"/>
    <dgm:cxn modelId="{BBB203BB-1C0E-4104-865B-0C6041CB6973}" type="presOf" srcId="{61A70698-1987-447F-B8A9-7B5C64172336}" destId="{0D98CAFB-34C2-4442-88C6-9E0E09CD5523}" srcOrd="0" destOrd="1" presId="urn:microsoft.com/office/officeart/2005/8/layout/hList1"/>
    <dgm:cxn modelId="{ADC8CAD7-CEB9-4A6E-8B6E-02859AD63BC6}" srcId="{CB2C8FF7-CC58-4485-8446-7BBE0E47C754}" destId="{09E6123D-172C-4D36-8494-5BDD6BB6EAF3}" srcOrd="1" destOrd="0" parTransId="{62ED818D-5EBF-45D8-B9D5-B4182C32C32F}" sibTransId="{08849C65-2FFF-47DE-90BF-FCBBE44ED817}"/>
    <dgm:cxn modelId="{3CC08DED-B76A-4B98-9315-4F28BD39CEEA}" srcId="{CB2C8FF7-CC58-4485-8446-7BBE0E47C754}" destId="{800D891F-8A43-4270-9F2C-F57AB8717735}" srcOrd="2" destOrd="0" parTransId="{30D19F77-B81C-48B1-BCE9-9A09B8B35601}" sibTransId="{D04E6144-E2DC-4513-B9C9-FF2A075378B2}"/>
    <dgm:cxn modelId="{641968F3-9B07-45A5-BB22-7FDAD5DAE6A6}" srcId="{59AFA3DE-1EAC-4C8C-A681-0D3BB90F1AE2}" destId="{CB2C8FF7-CC58-4485-8446-7BBE0E47C754}" srcOrd="0" destOrd="0" parTransId="{282D30D0-3767-4981-AD39-47A9197C6061}" sibTransId="{5030B9AC-D04D-4578-9903-08FC9A650979}"/>
    <dgm:cxn modelId="{0F3D00FF-B16C-40E9-B0D1-9E34A72542C7}" srcId="{B1FDAA18-972A-4577-96E3-6C84A5BC916E}" destId="{66617365-D837-47DF-8FEC-5BA3BC42D39F}" srcOrd="2" destOrd="0" parTransId="{14BC8541-F434-4471-AB32-92036E43258F}" sibTransId="{BBDC38BA-8816-45AD-93B1-21DB41255979}"/>
    <dgm:cxn modelId="{7EA8F155-3EB0-44A2-93A8-C2403E5B650C}" type="presParOf" srcId="{77565F45-0BA6-431C-A7CA-0494F0015789}" destId="{645C78CD-DFA2-4949-90BB-936221746FFB}" srcOrd="0" destOrd="0" presId="urn:microsoft.com/office/officeart/2005/8/layout/hList1"/>
    <dgm:cxn modelId="{104EC454-54ED-4830-B086-A227DD0A56D0}" type="presParOf" srcId="{645C78CD-DFA2-4949-90BB-936221746FFB}" destId="{E6D917D1-6CB8-4426-9652-5465145E2569}" srcOrd="0" destOrd="0" presId="urn:microsoft.com/office/officeart/2005/8/layout/hList1"/>
    <dgm:cxn modelId="{BB221A0C-1FD5-49BD-A12C-0B06B6772111}" type="presParOf" srcId="{645C78CD-DFA2-4949-90BB-936221746FFB}" destId="{C5FA1CFA-F397-4A8B-9366-33CE067EF6D7}" srcOrd="1" destOrd="0" presId="urn:microsoft.com/office/officeart/2005/8/layout/hList1"/>
    <dgm:cxn modelId="{16729A57-6638-4E79-AE29-EA6039558C93}" type="presParOf" srcId="{77565F45-0BA6-431C-A7CA-0494F0015789}" destId="{586A0D4F-B14C-44CD-9390-07F4C1B3E065}" srcOrd="1" destOrd="0" presId="urn:microsoft.com/office/officeart/2005/8/layout/hList1"/>
    <dgm:cxn modelId="{4430E472-31E8-43A2-A709-837F680CF3C2}" type="presParOf" srcId="{77565F45-0BA6-431C-A7CA-0494F0015789}" destId="{AFC437A5-AD5D-4AEB-B7FF-65585B806F08}" srcOrd="2" destOrd="0" presId="urn:microsoft.com/office/officeart/2005/8/layout/hList1"/>
    <dgm:cxn modelId="{1E21181A-9FE7-4751-BD6C-C38F9C421401}" type="presParOf" srcId="{AFC437A5-AD5D-4AEB-B7FF-65585B806F08}" destId="{39E37749-6588-4E3E-892B-FF548411CE4D}" srcOrd="0" destOrd="0" presId="urn:microsoft.com/office/officeart/2005/8/layout/hList1"/>
    <dgm:cxn modelId="{FC3B7C50-D4B0-4E16-940D-E25A60136B62}" type="presParOf" srcId="{AFC437A5-AD5D-4AEB-B7FF-65585B806F08}" destId="{D40B0436-9619-489B-9F53-AD9BE5DF50C8}" srcOrd="1" destOrd="0" presId="urn:microsoft.com/office/officeart/2005/8/layout/hList1"/>
    <dgm:cxn modelId="{8CB61D22-AE3F-41D7-A3ED-6728FEB9CD9F}" type="presParOf" srcId="{77565F45-0BA6-431C-A7CA-0494F0015789}" destId="{84238CF5-49F1-4B0C-8FFF-43B6FA9E42F6}" srcOrd="3" destOrd="0" presId="urn:microsoft.com/office/officeart/2005/8/layout/hList1"/>
    <dgm:cxn modelId="{53EFD52E-6ADA-42EE-A000-0691D305F841}" type="presParOf" srcId="{77565F45-0BA6-431C-A7CA-0494F0015789}" destId="{06989BC3-FC58-4056-B209-8FD06EFBCB1D}" srcOrd="4" destOrd="0" presId="urn:microsoft.com/office/officeart/2005/8/layout/hList1"/>
    <dgm:cxn modelId="{287570C1-EDF9-4833-BDE2-CD21FFF9DA26}" type="presParOf" srcId="{06989BC3-FC58-4056-B209-8FD06EFBCB1D}" destId="{A3D0A022-268D-4480-81DF-ACD1A2AE158D}" srcOrd="0" destOrd="0" presId="urn:microsoft.com/office/officeart/2005/8/layout/hList1"/>
    <dgm:cxn modelId="{82862717-023F-464B-AB53-40D88ADB57E5}" type="presParOf" srcId="{06989BC3-FC58-4056-B209-8FD06EFBCB1D}" destId="{A629C90A-FE93-407A-A44D-1CE1CC499EB7}" srcOrd="1" destOrd="0" presId="urn:microsoft.com/office/officeart/2005/8/layout/hList1"/>
    <dgm:cxn modelId="{0CA5EEFC-20E6-4329-B813-F485E834C328}" type="presParOf" srcId="{77565F45-0BA6-431C-A7CA-0494F0015789}" destId="{28B3D5C7-CE02-4753-9602-CA89D4CA6C05}" srcOrd="5" destOrd="0" presId="urn:microsoft.com/office/officeart/2005/8/layout/hList1"/>
    <dgm:cxn modelId="{BC3C66E9-B638-4A24-AC7C-AD866225D93A}" type="presParOf" srcId="{77565F45-0BA6-431C-A7CA-0494F0015789}" destId="{A3989216-9C6B-41E9-AAC6-203363108A48}" srcOrd="6" destOrd="0" presId="urn:microsoft.com/office/officeart/2005/8/layout/hList1"/>
    <dgm:cxn modelId="{034E689E-92C0-40C6-A514-12B767058CEA}" type="presParOf" srcId="{A3989216-9C6B-41E9-AAC6-203363108A48}" destId="{BA5AC9F4-AFEE-4A96-8D78-71593B109D87}" srcOrd="0" destOrd="0" presId="urn:microsoft.com/office/officeart/2005/8/layout/hList1"/>
    <dgm:cxn modelId="{1BAB856E-FAE1-47CE-AE66-E1C2FEA113DD}" type="presParOf" srcId="{A3989216-9C6B-41E9-AAC6-203363108A48}" destId="{0D98CAFB-34C2-4442-88C6-9E0E09CD552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427CA9-3432-41CE-BA4E-BF8D9175D26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51C1E37-7EB0-4041-A7B3-F82FDC73E4BF}">
      <dgm:prSet phldrT="[Text]" custT="1"/>
      <dgm:spPr/>
      <dgm:t>
        <a:bodyPr/>
        <a:lstStyle/>
        <a:p>
          <a:r>
            <a:rPr lang="en-US" sz="3600" b="1" dirty="0"/>
            <a:t>Total Revenue</a:t>
          </a:r>
        </a:p>
      </dgm:t>
    </dgm:pt>
    <dgm:pt modelId="{C1AA060A-D67C-410F-A38F-FCC8F9F1335A}" type="parTrans" cxnId="{B810018A-2730-4CEE-A23A-36610999F0AA}">
      <dgm:prSet/>
      <dgm:spPr/>
      <dgm:t>
        <a:bodyPr/>
        <a:lstStyle/>
        <a:p>
          <a:endParaRPr lang="en-US"/>
        </a:p>
      </dgm:t>
    </dgm:pt>
    <dgm:pt modelId="{6A9F618A-FB5C-413A-8C1D-9E07DE6E47C6}" type="sibTrans" cxnId="{B810018A-2730-4CEE-A23A-36610999F0AA}">
      <dgm:prSet/>
      <dgm:spPr/>
      <dgm:t>
        <a:bodyPr/>
        <a:lstStyle/>
        <a:p>
          <a:endParaRPr lang="en-US"/>
        </a:p>
      </dgm:t>
    </dgm:pt>
    <dgm:pt modelId="{B32F1038-A90D-4972-8C7C-297A728764A5}">
      <dgm:prSet phldrT="[Text]" custT="1"/>
      <dgm:spPr/>
      <dgm:t>
        <a:bodyPr/>
        <a:lstStyle/>
        <a:p>
          <a:r>
            <a:rPr lang="en-US" sz="2800" b="1" i="1" dirty="0"/>
            <a:t>Enterprise Level for:</a:t>
          </a:r>
        </a:p>
      </dgm:t>
    </dgm:pt>
    <dgm:pt modelId="{EED5E240-878C-4C63-A1EF-2D5BE10E6D71}" type="parTrans" cxnId="{F5E4B34F-2EA2-4BFA-AB35-88CE6D854C44}">
      <dgm:prSet/>
      <dgm:spPr/>
      <dgm:t>
        <a:bodyPr/>
        <a:lstStyle/>
        <a:p>
          <a:endParaRPr lang="en-US"/>
        </a:p>
      </dgm:t>
    </dgm:pt>
    <dgm:pt modelId="{0B0228F7-AE7D-40AA-9751-3333E2D96311}" type="sibTrans" cxnId="{F5E4B34F-2EA2-4BFA-AB35-88CE6D854C44}">
      <dgm:prSet/>
      <dgm:spPr/>
      <dgm:t>
        <a:bodyPr/>
        <a:lstStyle/>
        <a:p>
          <a:endParaRPr lang="en-US"/>
        </a:p>
      </dgm:t>
    </dgm:pt>
    <dgm:pt modelId="{3B92EA25-C099-4A77-BDB0-EFEB34BAA8B0}">
      <dgm:prSet phldrT="[Text]" custT="1"/>
      <dgm:spPr/>
      <dgm:t>
        <a:bodyPr/>
        <a:lstStyle/>
        <a:p>
          <a:r>
            <a:rPr lang="en-US" sz="3600" b="1" dirty="0"/>
            <a:t>Total Expenses</a:t>
          </a:r>
        </a:p>
      </dgm:t>
    </dgm:pt>
    <dgm:pt modelId="{37C5D940-5F59-4BBB-A249-9A70893117A3}" type="parTrans" cxnId="{86CBC915-FD1A-4604-833E-5E6E27FCA778}">
      <dgm:prSet/>
      <dgm:spPr/>
      <dgm:t>
        <a:bodyPr/>
        <a:lstStyle/>
        <a:p>
          <a:endParaRPr lang="en-US"/>
        </a:p>
      </dgm:t>
    </dgm:pt>
    <dgm:pt modelId="{1A04FB77-E671-419B-9338-189F56C8982E}" type="sibTrans" cxnId="{86CBC915-FD1A-4604-833E-5E6E27FCA778}">
      <dgm:prSet/>
      <dgm:spPr/>
      <dgm:t>
        <a:bodyPr/>
        <a:lstStyle/>
        <a:p>
          <a:endParaRPr lang="en-US"/>
        </a:p>
      </dgm:t>
    </dgm:pt>
    <dgm:pt modelId="{3C34EE9E-F5B1-4239-A8FB-CEE457B87FEB}">
      <dgm:prSet phldrT="[Text]" custT="1"/>
      <dgm:spPr/>
      <dgm:t>
        <a:bodyPr/>
        <a:lstStyle/>
        <a:p>
          <a:r>
            <a:rPr lang="en-US" sz="2800" b="1" i="1" dirty="0"/>
            <a:t>Enterprise Level for:</a:t>
          </a:r>
        </a:p>
      </dgm:t>
    </dgm:pt>
    <dgm:pt modelId="{BA9B8628-83FF-4DCF-BB42-0AA9AAA9078C}" type="parTrans" cxnId="{1EA47240-0DB7-4FF1-9619-3521F6009B86}">
      <dgm:prSet/>
      <dgm:spPr/>
      <dgm:t>
        <a:bodyPr/>
        <a:lstStyle/>
        <a:p>
          <a:endParaRPr lang="en-US"/>
        </a:p>
      </dgm:t>
    </dgm:pt>
    <dgm:pt modelId="{490A1216-E9B5-467A-9D69-0876E380B939}" type="sibTrans" cxnId="{1EA47240-0DB7-4FF1-9619-3521F6009B86}">
      <dgm:prSet/>
      <dgm:spPr/>
      <dgm:t>
        <a:bodyPr/>
        <a:lstStyle/>
        <a:p>
          <a:endParaRPr lang="en-US"/>
        </a:p>
      </dgm:t>
    </dgm:pt>
    <dgm:pt modelId="{8701D698-6975-42E4-8385-B533FD1DE949}">
      <dgm:prSet phldrT="[Text]" custT="1"/>
      <dgm:spPr/>
      <dgm:t>
        <a:bodyPr/>
        <a:lstStyle/>
        <a:p>
          <a:r>
            <a:rPr lang="en-US" sz="3600" b="1" dirty="0"/>
            <a:t>End-of Year Inventory</a:t>
          </a:r>
        </a:p>
      </dgm:t>
    </dgm:pt>
    <dgm:pt modelId="{B1DC9451-3F2B-4826-8CA3-3EC9EE042036}" type="parTrans" cxnId="{76CDEE7E-BDA7-4159-A974-69F43B575189}">
      <dgm:prSet/>
      <dgm:spPr/>
      <dgm:t>
        <a:bodyPr/>
        <a:lstStyle/>
        <a:p>
          <a:endParaRPr lang="en-US"/>
        </a:p>
      </dgm:t>
    </dgm:pt>
    <dgm:pt modelId="{47664E01-AF4B-46F6-BADE-EC9DDE69B02F}" type="sibTrans" cxnId="{76CDEE7E-BDA7-4159-A974-69F43B575189}">
      <dgm:prSet/>
      <dgm:spPr/>
      <dgm:t>
        <a:bodyPr/>
        <a:lstStyle/>
        <a:p>
          <a:endParaRPr lang="en-US"/>
        </a:p>
      </dgm:t>
    </dgm:pt>
    <dgm:pt modelId="{DB4BF248-373C-4AFC-BD62-0D0AD37E9EA3}">
      <dgm:prSet phldrT="[Text]" custT="1"/>
      <dgm:spPr/>
      <dgm:t>
        <a:bodyPr/>
        <a:lstStyle/>
        <a:p>
          <a:r>
            <a:rPr lang="en-US" sz="2800" b="1" i="1" dirty="0"/>
            <a:t>Enterprise Level for</a:t>
          </a:r>
        </a:p>
      </dgm:t>
    </dgm:pt>
    <dgm:pt modelId="{4D632F5C-1B83-4340-8EE5-2F17E6BBF05A}" type="parTrans" cxnId="{07B9E9AC-99BA-4866-9D09-EDB2F71E4EE6}">
      <dgm:prSet/>
      <dgm:spPr/>
      <dgm:t>
        <a:bodyPr/>
        <a:lstStyle/>
        <a:p>
          <a:endParaRPr lang="en-US"/>
        </a:p>
      </dgm:t>
    </dgm:pt>
    <dgm:pt modelId="{A3A24E5C-E5A9-463C-B90B-A8D7E5B366C0}" type="sibTrans" cxnId="{07B9E9AC-99BA-4866-9D09-EDB2F71E4EE6}">
      <dgm:prSet/>
      <dgm:spPr/>
      <dgm:t>
        <a:bodyPr/>
        <a:lstStyle/>
        <a:p>
          <a:endParaRPr lang="en-US"/>
        </a:p>
      </dgm:t>
    </dgm:pt>
    <dgm:pt modelId="{2C489732-ED9E-44CF-B9DE-E91285267CB1}">
      <dgm:prSet phldrT="[Text]" custT="1"/>
      <dgm:spPr/>
      <dgm:t>
        <a:bodyPr/>
        <a:lstStyle/>
        <a:p>
          <a:r>
            <a:rPr lang="en-US" sz="2800" b="1" dirty="0"/>
            <a:t>Retail</a:t>
          </a:r>
        </a:p>
      </dgm:t>
    </dgm:pt>
    <dgm:pt modelId="{044A85A1-2F5B-41B1-A849-589A0DEA023E}" type="parTrans" cxnId="{FBED061C-142E-4C4C-A372-C98C1488F322}">
      <dgm:prSet/>
      <dgm:spPr/>
      <dgm:t>
        <a:bodyPr/>
        <a:lstStyle/>
        <a:p>
          <a:endParaRPr lang="en-US"/>
        </a:p>
      </dgm:t>
    </dgm:pt>
    <dgm:pt modelId="{A043EDAD-2368-4211-8D2E-9502193FC409}" type="sibTrans" cxnId="{FBED061C-142E-4C4C-A372-C98C1488F322}">
      <dgm:prSet/>
      <dgm:spPr/>
      <dgm:t>
        <a:bodyPr/>
        <a:lstStyle/>
        <a:p>
          <a:endParaRPr lang="en-US"/>
        </a:p>
      </dgm:t>
    </dgm:pt>
    <dgm:pt modelId="{EDDA5E90-58A5-4FEB-AEBC-5DA69D6A1F91}">
      <dgm:prSet phldrT="[Text]" custT="1"/>
      <dgm:spPr/>
      <dgm:t>
        <a:bodyPr/>
        <a:lstStyle/>
        <a:p>
          <a:r>
            <a:rPr lang="en-US" sz="2800" b="1" dirty="0"/>
            <a:t>Wholesale</a:t>
          </a:r>
        </a:p>
      </dgm:t>
    </dgm:pt>
    <dgm:pt modelId="{BA92F69D-D889-46F1-8744-2748FAE97C25}" type="parTrans" cxnId="{5C50E664-2AE2-4D3C-A010-7770366DA367}">
      <dgm:prSet/>
      <dgm:spPr/>
      <dgm:t>
        <a:bodyPr/>
        <a:lstStyle/>
        <a:p>
          <a:endParaRPr lang="en-US"/>
        </a:p>
      </dgm:t>
    </dgm:pt>
    <dgm:pt modelId="{660009EB-E9D4-49EE-97B0-7BF878B87C9C}" type="sibTrans" cxnId="{5C50E664-2AE2-4D3C-A010-7770366DA367}">
      <dgm:prSet/>
      <dgm:spPr/>
      <dgm:t>
        <a:bodyPr/>
        <a:lstStyle/>
        <a:p>
          <a:endParaRPr lang="en-US"/>
        </a:p>
      </dgm:t>
    </dgm:pt>
    <dgm:pt modelId="{50E745D6-1562-4240-9CFD-0A0D97318476}">
      <dgm:prSet phldrT="[Text]" custT="1"/>
      <dgm:spPr/>
      <dgm:t>
        <a:bodyPr/>
        <a:lstStyle/>
        <a:p>
          <a:r>
            <a:rPr lang="en-US" sz="2800" b="1" dirty="0"/>
            <a:t>Wholesale</a:t>
          </a:r>
        </a:p>
      </dgm:t>
    </dgm:pt>
    <dgm:pt modelId="{D8BE2A98-E15E-4872-B9C2-98454CC9B7EC}" type="parTrans" cxnId="{1B37F2E8-C93F-4C04-A064-D034E5173AAE}">
      <dgm:prSet/>
      <dgm:spPr/>
      <dgm:t>
        <a:bodyPr/>
        <a:lstStyle/>
        <a:p>
          <a:endParaRPr lang="en-US"/>
        </a:p>
      </dgm:t>
    </dgm:pt>
    <dgm:pt modelId="{B1AEC826-9228-4059-8CD3-699D4A3C38BA}" type="sibTrans" cxnId="{1B37F2E8-C93F-4C04-A064-D034E5173AAE}">
      <dgm:prSet/>
      <dgm:spPr/>
      <dgm:t>
        <a:bodyPr/>
        <a:lstStyle/>
        <a:p>
          <a:endParaRPr lang="en-US"/>
        </a:p>
      </dgm:t>
    </dgm:pt>
    <dgm:pt modelId="{6375293B-8520-4A95-BC19-65BED2E4CFB9}">
      <dgm:prSet phldrT="[Text]" custT="1"/>
      <dgm:spPr/>
      <dgm:t>
        <a:bodyPr/>
        <a:lstStyle/>
        <a:p>
          <a:r>
            <a:rPr lang="en-US" sz="2800" b="1" dirty="0"/>
            <a:t>Manufacturing</a:t>
          </a:r>
        </a:p>
      </dgm:t>
    </dgm:pt>
    <dgm:pt modelId="{817C72D8-B1D1-45A8-A3FD-CC257EC03806}" type="parTrans" cxnId="{BF20F9DD-EDFA-40D4-9240-66BED238EC38}">
      <dgm:prSet/>
      <dgm:spPr/>
      <dgm:t>
        <a:bodyPr/>
        <a:lstStyle/>
        <a:p>
          <a:endParaRPr lang="en-US"/>
        </a:p>
      </dgm:t>
    </dgm:pt>
    <dgm:pt modelId="{53FEF693-11C4-4DB2-8243-B5DCB07FCDCA}" type="sibTrans" cxnId="{BF20F9DD-EDFA-40D4-9240-66BED238EC38}">
      <dgm:prSet/>
      <dgm:spPr/>
      <dgm:t>
        <a:bodyPr/>
        <a:lstStyle/>
        <a:p>
          <a:endParaRPr lang="en-US"/>
        </a:p>
      </dgm:t>
    </dgm:pt>
    <dgm:pt modelId="{09ED20CE-90E5-4B85-A8E4-6638F6DC53ED}">
      <dgm:prSet phldrT="[Text]" custT="1"/>
      <dgm:spPr/>
      <dgm:t>
        <a:bodyPr/>
        <a:lstStyle/>
        <a:p>
          <a:r>
            <a:rPr lang="en-US" sz="2400" i="1" dirty="0"/>
            <a:t>For each plant</a:t>
          </a:r>
        </a:p>
      </dgm:t>
    </dgm:pt>
    <dgm:pt modelId="{59C102BA-586B-4C68-B854-01FE7F8CB118}" type="parTrans" cxnId="{3D5F63CC-4A5B-4E44-BCAE-1627D618911C}">
      <dgm:prSet/>
      <dgm:spPr/>
      <dgm:t>
        <a:bodyPr/>
        <a:lstStyle/>
        <a:p>
          <a:endParaRPr lang="en-US"/>
        </a:p>
      </dgm:t>
    </dgm:pt>
    <dgm:pt modelId="{9D403C8C-8856-4688-A37E-F6A85C331958}" type="sibTrans" cxnId="{3D5F63CC-4A5B-4E44-BCAE-1627D618911C}">
      <dgm:prSet/>
      <dgm:spPr/>
      <dgm:t>
        <a:bodyPr/>
        <a:lstStyle/>
        <a:p>
          <a:endParaRPr lang="en-US"/>
        </a:p>
      </dgm:t>
    </dgm:pt>
    <dgm:pt modelId="{2D477A6D-A307-4FE5-ADC9-7D199C529DB4}">
      <dgm:prSet phldrT="[Text]" custT="1"/>
      <dgm:spPr/>
      <dgm:t>
        <a:bodyPr/>
        <a:lstStyle/>
        <a:p>
          <a:r>
            <a:rPr lang="en-US" sz="2800" b="1" dirty="0"/>
            <a:t>Manufacturing</a:t>
          </a:r>
        </a:p>
      </dgm:t>
    </dgm:pt>
    <dgm:pt modelId="{C2475179-19E3-4CAF-B112-45ABC89A6D7D}" type="parTrans" cxnId="{37AA45DE-FAD6-4E76-A475-EDD1905C285B}">
      <dgm:prSet/>
      <dgm:spPr/>
      <dgm:t>
        <a:bodyPr/>
        <a:lstStyle/>
        <a:p>
          <a:endParaRPr lang="en-US"/>
        </a:p>
      </dgm:t>
    </dgm:pt>
    <dgm:pt modelId="{449EB72F-540F-4618-92E7-8D41E42225ED}" type="sibTrans" cxnId="{37AA45DE-FAD6-4E76-A475-EDD1905C285B}">
      <dgm:prSet/>
      <dgm:spPr/>
      <dgm:t>
        <a:bodyPr/>
        <a:lstStyle/>
        <a:p>
          <a:endParaRPr lang="en-US"/>
        </a:p>
      </dgm:t>
    </dgm:pt>
    <dgm:pt modelId="{E83D3919-E948-495E-B7C5-27459E1F2FDA}">
      <dgm:prSet phldrT="[Text]" custT="1"/>
      <dgm:spPr/>
      <dgm:t>
        <a:bodyPr/>
        <a:lstStyle/>
        <a:p>
          <a:r>
            <a:rPr lang="en-US" sz="2800" b="1" dirty="0"/>
            <a:t>Retail</a:t>
          </a:r>
        </a:p>
      </dgm:t>
    </dgm:pt>
    <dgm:pt modelId="{DC85F3FA-1DED-4A44-9C57-55498B962FD9}" type="parTrans" cxnId="{ACFB364C-406B-47B7-BE0C-786463E521F7}">
      <dgm:prSet/>
      <dgm:spPr/>
      <dgm:t>
        <a:bodyPr/>
        <a:lstStyle/>
        <a:p>
          <a:endParaRPr lang="en-US"/>
        </a:p>
      </dgm:t>
    </dgm:pt>
    <dgm:pt modelId="{1DBF06AE-316A-4EA8-AF1C-C133331F2A47}" type="sibTrans" cxnId="{ACFB364C-406B-47B7-BE0C-786463E521F7}">
      <dgm:prSet/>
      <dgm:spPr/>
      <dgm:t>
        <a:bodyPr/>
        <a:lstStyle/>
        <a:p>
          <a:endParaRPr lang="en-US"/>
        </a:p>
      </dgm:t>
    </dgm:pt>
    <dgm:pt modelId="{7FA50049-917A-4FDD-8BEE-93CFA7A3CB3C}">
      <dgm:prSet phldrT="[Text]" custT="1"/>
      <dgm:spPr/>
      <dgm:t>
        <a:bodyPr/>
        <a:lstStyle/>
        <a:p>
          <a:r>
            <a:rPr lang="en-US" sz="2800" b="1" dirty="0"/>
            <a:t>Manufacturing</a:t>
          </a:r>
        </a:p>
      </dgm:t>
    </dgm:pt>
    <dgm:pt modelId="{AEE0A302-8E50-4F57-BEAF-EF635F5F62CC}" type="sibTrans" cxnId="{5C6D6F0F-905B-486F-96CE-6D3CC525CAB9}">
      <dgm:prSet/>
      <dgm:spPr/>
      <dgm:t>
        <a:bodyPr/>
        <a:lstStyle/>
        <a:p>
          <a:endParaRPr lang="en-US"/>
        </a:p>
      </dgm:t>
    </dgm:pt>
    <dgm:pt modelId="{EEF3FA90-5FA2-47EB-837E-A523C3CDE46A}" type="parTrans" cxnId="{5C6D6F0F-905B-486F-96CE-6D3CC525CAB9}">
      <dgm:prSet/>
      <dgm:spPr/>
      <dgm:t>
        <a:bodyPr/>
        <a:lstStyle/>
        <a:p>
          <a:endParaRPr lang="en-US"/>
        </a:p>
      </dgm:t>
    </dgm:pt>
    <dgm:pt modelId="{698D57AB-8C9A-417F-9C88-643CF8F32CC9}">
      <dgm:prSet phldrT="[Text]" custT="1"/>
      <dgm:spPr/>
      <dgm:t>
        <a:bodyPr/>
        <a:lstStyle/>
        <a:p>
          <a:r>
            <a:rPr lang="en-US" sz="2800" b="1" dirty="0"/>
            <a:t>Wholesale</a:t>
          </a:r>
        </a:p>
      </dgm:t>
    </dgm:pt>
    <dgm:pt modelId="{DC4F10E2-A9A3-44CC-8967-B1ED469759BF}" type="sibTrans" cxnId="{D8994A2A-9159-42C0-8089-29B2F3D37EC5}">
      <dgm:prSet/>
      <dgm:spPr/>
      <dgm:t>
        <a:bodyPr/>
        <a:lstStyle/>
        <a:p>
          <a:endParaRPr lang="en-US"/>
        </a:p>
      </dgm:t>
    </dgm:pt>
    <dgm:pt modelId="{529E2A9B-3299-4304-9FA8-60AEF9A70F88}" type="parTrans" cxnId="{D8994A2A-9159-42C0-8089-29B2F3D37EC5}">
      <dgm:prSet/>
      <dgm:spPr/>
      <dgm:t>
        <a:bodyPr/>
        <a:lstStyle/>
        <a:p>
          <a:endParaRPr lang="en-US"/>
        </a:p>
      </dgm:t>
    </dgm:pt>
    <dgm:pt modelId="{C74572D5-36C5-4F97-830D-24546B245F5C}">
      <dgm:prSet phldrT="[Text]" custT="1"/>
      <dgm:spPr/>
      <dgm:t>
        <a:bodyPr/>
        <a:lstStyle/>
        <a:p>
          <a:r>
            <a:rPr lang="en-US" sz="2800" b="1" dirty="0"/>
            <a:t>Retail</a:t>
          </a:r>
        </a:p>
      </dgm:t>
    </dgm:pt>
    <dgm:pt modelId="{AB2EA737-DDA9-4E0F-95A0-1C484A06C6E2}" type="sibTrans" cxnId="{06D6A9F3-09AE-40AC-9FFC-9134268B3E86}">
      <dgm:prSet/>
      <dgm:spPr/>
      <dgm:t>
        <a:bodyPr/>
        <a:lstStyle/>
        <a:p>
          <a:endParaRPr lang="en-US"/>
        </a:p>
      </dgm:t>
    </dgm:pt>
    <dgm:pt modelId="{1526FA77-AA19-45C2-82D8-F311C22BACCC}" type="parTrans" cxnId="{06D6A9F3-09AE-40AC-9FFC-9134268B3E86}">
      <dgm:prSet/>
      <dgm:spPr/>
      <dgm:t>
        <a:bodyPr/>
        <a:lstStyle/>
        <a:p>
          <a:endParaRPr lang="en-US"/>
        </a:p>
      </dgm:t>
    </dgm:pt>
    <dgm:pt modelId="{B03D61BD-370B-470E-8ED4-EC232A180BAD}">
      <dgm:prSet phldrT="[Text]" custT="1"/>
      <dgm:spPr/>
      <dgm:t>
        <a:bodyPr/>
        <a:lstStyle/>
        <a:p>
          <a:r>
            <a:rPr lang="en-US" sz="2400" i="1" dirty="0"/>
            <a:t>For each plant</a:t>
          </a:r>
        </a:p>
      </dgm:t>
    </dgm:pt>
    <dgm:pt modelId="{C79E692F-2669-46CA-BF47-49522EFEE107}" type="parTrans" cxnId="{57557B7A-4AAF-456B-AA5E-ADF4C0F0033A}">
      <dgm:prSet/>
      <dgm:spPr/>
      <dgm:t>
        <a:bodyPr/>
        <a:lstStyle/>
        <a:p>
          <a:endParaRPr lang="en-US"/>
        </a:p>
      </dgm:t>
    </dgm:pt>
    <dgm:pt modelId="{78DC56DA-E78F-46BB-BC56-3CE18350F185}" type="sibTrans" cxnId="{57557B7A-4AAF-456B-AA5E-ADF4C0F0033A}">
      <dgm:prSet/>
      <dgm:spPr/>
      <dgm:t>
        <a:bodyPr/>
        <a:lstStyle/>
        <a:p>
          <a:endParaRPr lang="en-US"/>
        </a:p>
      </dgm:t>
    </dgm:pt>
    <dgm:pt modelId="{192C9D71-5D67-4119-9A7B-330CDFE0BEA6}">
      <dgm:prSet phldrT="[Text]" custT="1"/>
      <dgm:spPr/>
      <dgm:t>
        <a:bodyPr/>
        <a:lstStyle/>
        <a:p>
          <a:r>
            <a:rPr lang="en-US" sz="2400" i="1" dirty="0"/>
            <a:t>For each plant</a:t>
          </a:r>
        </a:p>
      </dgm:t>
    </dgm:pt>
    <dgm:pt modelId="{2F7AAD7F-6912-498F-A161-EAF5A3740B17}" type="parTrans" cxnId="{C0151319-FDED-467D-8BA6-5111D62B2170}">
      <dgm:prSet/>
      <dgm:spPr/>
      <dgm:t>
        <a:bodyPr/>
        <a:lstStyle/>
        <a:p>
          <a:endParaRPr lang="en-US"/>
        </a:p>
      </dgm:t>
    </dgm:pt>
    <dgm:pt modelId="{51560313-BEBA-4E56-BD1A-F356E4E77C2B}" type="sibTrans" cxnId="{C0151319-FDED-467D-8BA6-5111D62B2170}">
      <dgm:prSet/>
      <dgm:spPr/>
      <dgm:t>
        <a:bodyPr/>
        <a:lstStyle/>
        <a:p>
          <a:endParaRPr lang="en-US"/>
        </a:p>
      </dgm:t>
    </dgm:pt>
    <dgm:pt modelId="{8879560E-63FD-4F5A-9709-32636A4DC314}" type="pres">
      <dgm:prSet presAssocID="{C1427CA9-3432-41CE-BA4E-BF8D9175D261}" presName="Name0" presStyleCnt="0">
        <dgm:presLayoutVars>
          <dgm:dir/>
          <dgm:animLvl val="lvl"/>
          <dgm:resizeHandles val="exact"/>
        </dgm:presLayoutVars>
      </dgm:prSet>
      <dgm:spPr/>
    </dgm:pt>
    <dgm:pt modelId="{54D71EA8-D375-4821-B5EC-CCEFCE5CF1E4}" type="pres">
      <dgm:prSet presAssocID="{E51C1E37-7EB0-4041-A7B3-F82FDC73E4BF}" presName="composite" presStyleCnt="0"/>
      <dgm:spPr/>
    </dgm:pt>
    <dgm:pt modelId="{597CA4D9-65E5-4ED9-9845-FADBAA9A3A04}" type="pres">
      <dgm:prSet presAssocID="{E51C1E37-7EB0-4041-A7B3-F82FDC73E4BF}" presName="parTx" presStyleLbl="alignNode1" presStyleIdx="0" presStyleCnt="3">
        <dgm:presLayoutVars>
          <dgm:chMax val="0"/>
          <dgm:chPref val="0"/>
          <dgm:bulletEnabled val="1"/>
        </dgm:presLayoutVars>
      </dgm:prSet>
      <dgm:spPr/>
    </dgm:pt>
    <dgm:pt modelId="{0E1B740C-AE4C-421A-850A-C7902AB948D0}" type="pres">
      <dgm:prSet presAssocID="{E51C1E37-7EB0-4041-A7B3-F82FDC73E4BF}" presName="desTx" presStyleLbl="alignAccFollowNode1" presStyleIdx="0" presStyleCnt="3" custLinFactNeighborX="-1205" custLinFactNeighborY="-1080">
        <dgm:presLayoutVars>
          <dgm:bulletEnabled val="1"/>
        </dgm:presLayoutVars>
      </dgm:prSet>
      <dgm:spPr/>
    </dgm:pt>
    <dgm:pt modelId="{6B655CAA-BF4A-4098-8AB5-F714421C52A1}" type="pres">
      <dgm:prSet presAssocID="{6A9F618A-FB5C-413A-8C1D-9E07DE6E47C6}" presName="space" presStyleCnt="0"/>
      <dgm:spPr/>
    </dgm:pt>
    <dgm:pt modelId="{CF80A3EE-735C-4839-AB26-CE96C1CFD756}" type="pres">
      <dgm:prSet presAssocID="{3B92EA25-C099-4A77-BDB0-EFEB34BAA8B0}" presName="composite" presStyleCnt="0"/>
      <dgm:spPr/>
    </dgm:pt>
    <dgm:pt modelId="{1E27A9A3-372C-44CF-B307-735C1F40960D}" type="pres">
      <dgm:prSet presAssocID="{3B92EA25-C099-4A77-BDB0-EFEB34BAA8B0}" presName="parTx" presStyleLbl="alignNode1" presStyleIdx="1" presStyleCnt="3">
        <dgm:presLayoutVars>
          <dgm:chMax val="0"/>
          <dgm:chPref val="0"/>
          <dgm:bulletEnabled val="1"/>
        </dgm:presLayoutVars>
      </dgm:prSet>
      <dgm:spPr/>
    </dgm:pt>
    <dgm:pt modelId="{C8EDA5EB-F5B8-4E05-8635-80C0EF61D96E}" type="pres">
      <dgm:prSet presAssocID="{3B92EA25-C099-4A77-BDB0-EFEB34BAA8B0}" presName="desTx" presStyleLbl="alignAccFollowNode1" presStyleIdx="1" presStyleCnt="3" custLinFactNeighborX="913" custLinFactNeighborY="1063">
        <dgm:presLayoutVars>
          <dgm:bulletEnabled val="1"/>
        </dgm:presLayoutVars>
      </dgm:prSet>
      <dgm:spPr/>
    </dgm:pt>
    <dgm:pt modelId="{9F1A055F-6673-4E5C-BC0A-02903EB34387}" type="pres">
      <dgm:prSet presAssocID="{1A04FB77-E671-419B-9338-189F56C8982E}" presName="space" presStyleCnt="0"/>
      <dgm:spPr/>
    </dgm:pt>
    <dgm:pt modelId="{02E2C6AA-D515-47BC-BEC3-6C78ABB90246}" type="pres">
      <dgm:prSet presAssocID="{8701D698-6975-42E4-8385-B533FD1DE949}" presName="composite" presStyleCnt="0"/>
      <dgm:spPr/>
    </dgm:pt>
    <dgm:pt modelId="{D4131C03-A28A-40C8-B111-3A61F2861689}" type="pres">
      <dgm:prSet presAssocID="{8701D698-6975-42E4-8385-B533FD1DE949}" presName="parTx" presStyleLbl="alignNode1" presStyleIdx="2" presStyleCnt="3">
        <dgm:presLayoutVars>
          <dgm:chMax val="0"/>
          <dgm:chPref val="0"/>
          <dgm:bulletEnabled val="1"/>
        </dgm:presLayoutVars>
      </dgm:prSet>
      <dgm:spPr/>
    </dgm:pt>
    <dgm:pt modelId="{85158C00-AD22-4023-9FBB-F77A7CA2FB4C}" type="pres">
      <dgm:prSet presAssocID="{8701D698-6975-42E4-8385-B533FD1DE949}" presName="desTx" presStyleLbl="alignAccFollowNode1" presStyleIdx="2" presStyleCnt="3">
        <dgm:presLayoutVars>
          <dgm:bulletEnabled val="1"/>
        </dgm:presLayoutVars>
      </dgm:prSet>
      <dgm:spPr/>
    </dgm:pt>
  </dgm:ptLst>
  <dgm:cxnLst>
    <dgm:cxn modelId="{5C6D6F0F-905B-486F-96CE-6D3CC525CAB9}" srcId="{3C34EE9E-F5B1-4239-A8FB-CEE457B87FEB}" destId="{7FA50049-917A-4FDD-8BEE-93CFA7A3CB3C}" srcOrd="0" destOrd="0" parTransId="{EEF3FA90-5FA2-47EB-837E-A523C3CDE46A}" sibTransId="{AEE0A302-8E50-4F57-BEAF-EF635F5F62CC}"/>
    <dgm:cxn modelId="{CF2E2C12-A9F1-46D2-BB47-F78E5AD5460B}" type="presOf" srcId="{50E745D6-1562-4240-9CFD-0A0D97318476}" destId="{85158C00-AD22-4023-9FBB-F77A7CA2FB4C}" srcOrd="0" destOrd="3" presId="urn:microsoft.com/office/officeart/2005/8/layout/hList1"/>
    <dgm:cxn modelId="{86CBC915-FD1A-4604-833E-5E6E27FCA778}" srcId="{C1427CA9-3432-41CE-BA4E-BF8D9175D261}" destId="{3B92EA25-C099-4A77-BDB0-EFEB34BAA8B0}" srcOrd="1" destOrd="0" parTransId="{37C5D940-5F59-4BBB-A249-9A70893117A3}" sibTransId="{1A04FB77-E671-419B-9338-189F56C8982E}"/>
    <dgm:cxn modelId="{C0151319-FDED-467D-8BA6-5111D62B2170}" srcId="{6375293B-8520-4A95-BC19-65BED2E4CFB9}" destId="{192C9D71-5D67-4119-9A7B-330CDFE0BEA6}" srcOrd="0" destOrd="0" parTransId="{2F7AAD7F-6912-498F-A161-EAF5A3740B17}" sibTransId="{51560313-BEBA-4E56-BD1A-F356E4E77C2B}"/>
    <dgm:cxn modelId="{FBED061C-142E-4C4C-A372-C98C1488F322}" srcId="{DB4BF248-373C-4AFC-BD62-0D0AD37E9EA3}" destId="{2C489732-ED9E-44CF-B9DE-E91285267CB1}" srcOrd="2" destOrd="0" parTransId="{044A85A1-2F5B-41B1-A849-589A0DEA023E}" sibTransId="{A043EDAD-2368-4211-8D2E-9502193FC409}"/>
    <dgm:cxn modelId="{D8994A2A-9159-42C0-8089-29B2F3D37EC5}" srcId="{3C34EE9E-F5B1-4239-A8FB-CEE457B87FEB}" destId="{698D57AB-8C9A-417F-9C88-643CF8F32CC9}" srcOrd="1" destOrd="0" parTransId="{529E2A9B-3299-4304-9FA8-60AEF9A70F88}" sibTransId="{DC4F10E2-A9A3-44CC-8967-B1ED469759BF}"/>
    <dgm:cxn modelId="{EC74293F-0E9F-46EE-864A-94EB7E9AF27D}" type="presOf" srcId="{09ED20CE-90E5-4B85-A8E4-6638F6DC53ED}" destId="{0E1B740C-AE4C-421A-850A-C7902AB948D0}" srcOrd="0" destOrd="2" presId="urn:microsoft.com/office/officeart/2005/8/layout/hList1"/>
    <dgm:cxn modelId="{1EA47240-0DB7-4FF1-9619-3521F6009B86}" srcId="{3B92EA25-C099-4A77-BDB0-EFEB34BAA8B0}" destId="{3C34EE9E-F5B1-4239-A8FB-CEE457B87FEB}" srcOrd="0" destOrd="0" parTransId="{BA9B8628-83FF-4DCF-BB42-0AA9AAA9078C}" sibTransId="{490A1216-E9B5-467A-9D69-0876E380B939}"/>
    <dgm:cxn modelId="{C01ADE5B-F5F1-4F5F-9906-EF429323D98E}" type="presOf" srcId="{C1427CA9-3432-41CE-BA4E-BF8D9175D261}" destId="{8879560E-63FD-4F5A-9709-32636A4DC314}" srcOrd="0" destOrd="0" presId="urn:microsoft.com/office/officeart/2005/8/layout/hList1"/>
    <dgm:cxn modelId="{DB3B355C-7280-4A28-B928-B559E78AABA1}" type="presOf" srcId="{192C9D71-5D67-4119-9A7B-330CDFE0BEA6}" destId="{85158C00-AD22-4023-9FBB-F77A7CA2FB4C}" srcOrd="0" destOrd="2" presId="urn:microsoft.com/office/officeart/2005/8/layout/hList1"/>
    <dgm:cxn modelId="{DB39085E-824F-43E2-9EE2-2A6106BCAF95}" type="presOf" srcId="{3C34EE9E-F5B1-4239-A8FB-CEE457B87FEB}" destId="{C8EDA5EB-F5B8-4E05-8635-80C0EF61D96E}" srcOrd="0" destOrd="0" presId="urn:microsoft.com/office/officeart/2005/8/layout/hList1"/>
    <dgm:cxn modelId="{EFBCD744-E457-4A79-8C3F-02AA62CFDEA1}" type="presOf" srcId="{8701D698-6975-42E4-8385-B533FD1DE949}" destId="{D4131C03-A28A-40C8-B111-3A61F2861689}" srcOrd="0" destOrd="0" presId="urn:microsoft.com/office/officeart/2005/8/layout/hList1"/>
    <dgm:cxn modelId="{5C50E664-2AE2-4D3C-A010-7770366DA367}" srcId="{B32F1038-A90D-4972-8C7C-297A728764A5}" destId="{EDDA5E90-58A5-4FEB-AEBC-5DA69D6A1F91}" srcOrd="1" destOrd="0" parTransId="{BA92F69D-D889-46F1-8744-2748FAE97C25}" sibTransId="{660009EB-E9D4-49EE-97B0-7BF878B87C9C}"/>
    <dgm:cxn modelId="{96CBB667-C386-4412-8325-2587EDB7A511}" type="presOf" srcId="{E51C1E37-7EB0-4041-A7B3-F82FDC73E4BF}" destId="{597CA4D9-65E5-4ED9-9845-FADBAA9A3A04}" srcOrd="0" destOrd="0" presId="urn:microsoft.com/office/officeart/2005/8/layout/hList1"/>
    <dgm:cxn modelId="{519C7469-500B-44E5-A859-DD9DC725BD0A}" type="presOf" srcId="{7FA50049-917A-4FDD-8BEE-93CFA7A3CB3C}" destId="{C8EDA5EB-F5B8-4E05-8635-80C0EF61D96E}" srcOrd="0" destOrd="1" presId="urn:microsoft.com/office/officeart/2005/8/layout/hList1"/>
    <dgm:cxn modelId="{ACFB364C-406B-47B7-BE0C-786463E521F7}" srcId="{B32F1038-A90D-4972-8C7C-297A728764A5}" destId="{E83D3919-E948-495E-B7C5-27459E1F2FDA}" srcOrd="2" destOrd="0" parTransId="{DC85F3FA-1DED-4A44-9C57-55498B962FD9}" sibTransId="{1DBF06AE-316A-4EA8-AF1C-C133331F2A47}"/>
    <dgm:cxn modelId="{02558C4C-9F7E-4503-A583-9432CC918702}" type="presOf" srcId="{E83D3919-E948-495E-B7C5-27459E1F2FDA}" destId="{0E1B740C-AE4C-421A-850A-C7902AB948D0}" srcOrd="0" destOrd="4" presId="urn:microsoft.com/office/officeart/2005/8/layout/hList1"/>
    <dgm:cxn modelId="{E8E9EF4D-5117-4976-9F1C-AE42BA4BD0A2}" type="presOf" srcId="{B03D61BD-370B-470E-8ED4-EC232A180BAD}" destId="{C8EDA5EB-F5B8-4E05-8635-80C0EF61D96E}" srcOrd="0" destOrd="2" presId="urn:microsoft.com/office/officeart/2005/8/layout/hList1"/>
    <dgm:cxn modelId="{F5E4B34F-2EA2-4BFA-AB35-88CE6D854C44}" srcId="{E51C1E37-7EB0-4041-A7B3-F82FDC73E4BF}" destId="{B32F1038-A90D-4972-8C7C-297A728764A5}" srcOrd="0" destOrd="0" parTransId="{EED5E240-878C-4C63-A1EF-2D5BE10E6D71}" sibTransId="{0B0228F7-AE7D-40AA-9751-3333E2D96311}"/>
    <dgm:cxn modelId="{57557B7A-4AAF-456B-AA5E-ADF4C0F0033A}" srcId="{7FA50049-917A-4FDD-8BEE-93CFA7A3CB3C}" destId="{B03D61BD-370B-470E-8ED4-EC232A180BAD}" srcOrd="0" destOrd="0" parTransId="{C79E692F-2669-46CA-BF47-49522EFEE107}" sibTransId="{78DC56DA-E78F-46BB-BC56-3CE18350F185}"/>
    <dgm:cxn modelId="{76CDEE7E-BDA7-4159-A974-69F43B575189}" srcId="{C1427CA9-3432-41CE-BA4E-BF8D9175D261}" destId="{8701D698-6975-42E4-8385-B533FD1DE949}" srcOrd="2" destOrd="0" parTransId="{B1DC9451-3F2B-4826-8CA3-3EC9EE042036}" sibTransId="{47664E01-AF4B-46F6-BADE-EC9DDE69B02F}"/>
    <dgm:cxn modelId="{E3F62C84-51C1-4208-A7C5-6CEFCB092AB9}" type="presOf" srcId="{698D57AB-8C9A-417F-9C88-643CF8F32CC9}" destId="{C8EDA5EB-F5B8-4E05-8635-80C0EF61D96E}" srcOrd="0" destOrd="3" presId="urn:microsoft.com/office/officeart/2005/8/layout/hList1"/>
    <dgm:cxn modelId="{31F45B86-BFBA-48C0-B58F-62142658F1E3}" type="presOf" srcId="{DB4BF248-373C-4AFC-BD62-0D0AD37E9EA3}" destId="{85158C00-AD22-4023-9FBB-F77A7CA2FB4C}" srcOrd="0" destOrd="0" presId="urn:microsoft.com/office/officeart/2005/8/layout/hList1"/>
    <dgm:cxn modelId="{B810018A-2730-4CEE-A23A-36610999F0AA}" srcId="{C1427CA9-3432-41CE-BA4E-BF8D9175D261}" destId="{E51C1E37-7EB0-4041-A7B3-F82FDC73E4BF}" srcOrd="0" destOrd="0" parTransId="{C1AA060A-D67C-410F-A38F-FCC8F9F1335A}" sibTransId="{6A9F618A-FB5C-413A-8C1D-9E07DE6E47C6}"/>
    <dgm:cxn modelId="{3B7EFF8F-0CD2-435F-8DFF-8B0CC3FA00AD}" type="presOf" srcId="{2C489732-ED9E-44CF-B9DE-E91285267CB1}" destId="{85158C00-AD22-4023-9FBB-F77A7CA2FB4C}" srcOrd="0" destOrd="4" presId="urn:microsoft.com/office/officeart/2005/8/layout/hList1"/>
    <dgm:cxn modelId="{07B9E9AC-99BA-4866-9D09-EDB2F71E4EE6}" srcId="{8701D698-6975-42E4-8385-B533FD1DE949}" destId="{DB4BF248-373C-4AFC-BD62-0D0AD37E9EA3}" srcOrd="0" destOrd="0" parTransId="{4D632F5C-1B83-4340-8EE5-2F17E6BBF05A}" sibTransId="{A3A24E5C-E5A9-463C-B90B-A8D7E5B366C0}"/>
    <dgm:cxn modelId="{FE6957C8-4117-459D-BB8B-10FA6260CB70}" type="presOf" srcId="{3B92EA25-C099-4A77-BDB0-EFEB34BAA8B0}" destId="{1E27A9A3-372C-44CF-B307-735C1F40960D}" srcOrd="0" destOrd="0" presId="urn:microsoft.com/office/officeart/2005/8/layout/hList1"/>
    <dgm:cxn modelId="{3D5F63CC-4A5B-4E44-BCAE-1627D618911C}" srcId="{2D477A6D-A307-4FE5-ADC9-7D199C529DB4}" destId="{09ED20CE-90E5-4B85-A8E4-6638F6DC53ED}" srcOrd="0" destOrd="0" parTransId="{59C102BA-586B-4C68-B854-01FE7F8CB118}" sibTransId="{9D403C8C-8856-4688-A37E-F6A85C331958}"/>
    <dgm:cxn modelId="{590E57DA-5DF8-4376-BD96-F1652E6B34EC}" type="presOf" srcId="{2D477A6D-A307-4FE5-ADC9-7D199C529DB4}" destId="{0E1B740C-AE4C-421A-850A-C7902AB948D0}" srcOrd="0" destOrd="1" presId="urn:microsoft.com/office/officeart/2005/8/layout/hList1"/>
    <dgm:cxn modelId="{BF20F9DD-EDFA-40D4-9240-66BED238EC38}" srcId="{DB4BF248-373C-4AFC-BD62-0D0AD37E9EA3}" destId="{6375293B-8520-4A95-BC19-65BED2E4CFB9}" srcOrd="0" destOrd="0" parTransId="{817C72D8-B1D1-45A8-A3FD-CC257EC03806}" sibTransId="{53FEF693-11C4-4DB2-8243-B5DCB07FCDCA}"/>
    <dgm:cxn modelId="{37AA45DE-FAD6-4E76-A475-EDD1905C285B}" srcId="{B32F1038-A90D-4972-8C7C-297A728764A5}" destId="{2D477A6D-A307-4FE5-ADC9-7D199C529DB4}" srcOrd="0" destOrd="0" parTransId="{C2475179-19E3-4CAF-B112-45ABC89A6D7D}" sibTransId="{449EB72F-540F-4618-92E7-8D41E42225ED}"/>
    <dgm:cxn modelId="{490F10E4-8586-4393-8A9F-F4CFBD7A8B1A}" type="presOf" srcId="{6375293B-8520-4A95-BC19-65BED2E4CFB9}" destId="{85158C00-AD22-4023-9FBB-F77A7CA2FB4C}" srcOrd="0" destOrd="1" presId="urn:microsoft.com/office/officeart/2005/8/layout/hList1"/>
    <dgm:cxn modelId="{1B37F2E8-C93F-4C04-A064-D034E5173AAE}" srcId="{DB4BF248-373C-4AFC-BD62-0D0AD37E9EA3}" destId="{50E745D6-1562-4240-9CFD-0A0D97318476}" srcOrd="1" destOrd="0" parTransId="{D8BE2A98-E15E-4872-B9C2-98454CC9B7EC}" sibTransId="{B1AEC826-9228-4059-8CD3-699D4A3C38BA}"/>
    <dgm:cxn modelId="{9E2D0CEF-5261-4564-8F4A-A4704535E513}" type="presOf" srcId="{C74572D5-36C5-4F97-830D-24546B245F5C}" destId="{C8EDA5EB-F5B8-4E05-8635-80C0EF61D96E}" srcOrd="0" destOrd="4" presId="urn:microsoft.com/office/officeart/2005/8/layout/hList1"/>
    <dgm:cxn modelId="{06D6A9F3-09AE-40AC-9FFC-9134268B3E86}" srcId="{3C34EE9E-F5B1-4239-A8FB-CEE457B87FEB}" destId="{C74572D5-36C5-4F97-830D-24546B245F5C}" srcOrd="2" destOrd="0" parTransId="{1526FA77-AA19-45C2-82D8-F311C22BACCC}" sibTransId="{AB2EA737-DDA9-4E0F-95A0-1C484A06C6E2}"/>
    <dgm:cxn modelId="{64A609FE-BFCC-42B7-B29C-0CEE5DD5FE09}" type="presOf" srcId="{EDDA5E90-58A5-4FEB-AEBC-5DA69D6A1F91}" destId="{0E1B740C-AE4C-421A-850A-C7902AB948D0}" srcOrd="0" destOrd="3" presId="urn:microsoft.com/office/officeart/2005/8/layout/hList1"/>
    <dgm:cxn modelId="{52BB20FE-23B2-4A31-91B4-63252CEB405F}" type="presOf" srcId="{B32F1038-A90D-4972-8C7C-297A728764A5}" destId="{0E1B740C-AE4C-421A-850A-C7902AB948D0}" srcOrd="0" destOrd="0" presId="urn:microsoft.com/office/officeart/2005/8/layout/hList1"/>
    <dgm:cxn modelId="{58F60D64-52D3-4525-BD62-1CC02C86BCE8}" type="presParOf" srcId="{8879560E-63FD-4F5A-9709-32636A4DC314}" destId="{54D71EA8-D375-4821-B5EC-CCEFCE5CF1E4}" srcOrd="0" destOrd="0" presId="urn:microsoft.com/office/officeart/2005/8/layout/hList1"/>
    <dgm:cxn modelId="{AEE84A71-B9C2-4341-8E13-657C7FC8FD68}" type="presParOf" srcId="{54D71EA8-D375-4821-B5EC-CCEFCE5CF1E4}" destId="{597CA4D9-65E5-4ED9-9845-FADBAA9A3A04}" srcOrd="0" destOrd="0" presId="urn:microsoft.com/office/officeart/2005/8/layout/hList1"/>
    <dgm:cxn modelId="{FC0743FC-EC2C-4AE0-B1C1-A64B8DC9AA85}" type="presParOf" srcId="{54D71EA8-D375-4821-B5EC-CCEFCE5CF1E4}" destId="{0E1B740C-AE4C-421A-850A-C7902AB948D0}" srcOrd="1" destOrd="0" presId="urn:microsoft.com/office/officeart/2005/8/layout/hList1"/>
    <dgm:cxn modelId="{3997AD9A-7C8F-47BF-BC8D-2DB108A0694D}" type="presParOf" srcId="{8879560E-63FD-4F5A-9709-32636A4DC314}" destId="{6B655CAA-BF4A-4098-8AB5-F714421C52A1}" srcOrd="1" destOrd="0" presId="urn:microsoft.com/office/officeart/2005/8/layout/hList1"/>
    <dgm:cxn modelId="{4D361ACB-0482-40AB-A329-3C0BEAE1B37C}" type="presParOf" srcId="{8879560E-63FD-4F5A-9709-32636A4DC314}" destId="{CF80A3EE-735C-4839-AB26-CE96C1CFD756}" srcOrd="2" destOrd="0" presId="urn:microsoft.com/office/officeart/2005/8/layout/hList1"/>
    <dgm:cxn modelId="{6506BEA1-790B-4251-93B4-8307B0543D66}" type="presParOf" srcId="{CF80A3EE-735C-4839-AB26-CE96C1CFD756}" destId="{1E27A9A3-372C-44CF-B307-735C1F40960D}" srcOrd="0" destOrd="0" presId="urn:microsoft.com/office/officeart/2005/8/layout/hList1"/>
    <dgm:cxn modelId="{BE6CD231-80AC-46E8-8DED-917CDD6F68C4}" type="presParOf" srcId="{CF80A3EE-735C-4839-AB26-CE96C1CFD756}" destId="{C8EDA5EB-F5B8-4E05-8635-80C0EF61D96E}" srcOrd="1" destOrd="0" presId="urn:microsoft.com/office/officeart/2005/8/layout/hList1"/>
    <dgm:cxn modelId="{55C274E5-64DD-48AB-9639-9774D966895D}" type="presParOf" srcId="{8879560E-63FD-4F5A-9709-32636A4DC314}" destId="{9F1A055F-6673-4E5C-BC0A-02903EB34387}" srcOrd="3" destOrd="0" presId="urn:microsoft.com/office/officeart/2005/8/layout/hList1"/>
    <dgm:cxn modelId="{C643B590-566A-4468-92E4-A5B184D950A9}" type="presParOf" srcId="{8879560E-63FD-4F5A-9709-32636A4DC314}" destId="{02E2C6AA-D515-47BC-BEC3-6C78ABB90246}" srcOrd="4" destOrd="0" presId="urn:microsoft.com/office/officeart/2005/8/layout/hList1"/>
    <dgm:cxn modelId="{23280F16-79E5-4F06-8F14-BDB2E4A81044}" type="presParOf" srcId="{02E2C6AA-D515-47BC-BEC3-6C78ABB90246}" destId="{D4131C03-A28A-40C8-B111-3A61F2861689}" srcOrd="0" destOrd="0" presId="urn:microsoft.com/office/officeart/2005/8/layout/hList1"/>
    <dgm:cxn modelId="{A727242B-3E8B-4E0B-9362-16DD534097C5}" type="presParOf" srcId="{02E2C6AA-D515-47BC-BEC3-6C78ABB90246}" destId="{85158C00-AD22-4023-9FBB-F77A7CA2FB4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29F33-977B-478E-8402-76EBAEA6C4B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05E2367-AD69-4586-BFD6-9B20B866EC42}">
      <dgm:prSet phldrT="[Text]"/>
      <dgm:spPr>
        <a:solidFill>
          <a:schemeClr val="accent4"/>
        </a:solidFill>
        <a:ln>
          <a:solidFill>
            <a:srgbClr val="FFC000"/>
          </a:solidFill>
        </a:ln>
      </dgm:spPr>
      <dgm:t>
        <a:bodyPr/>
        <a:lstStyle/>
        <a:p>
          <a:r>
            <a:rPr lang="en-US" b="1" dirty="0">
              <a:effectLst>
                <a:outerShdw blurRad="38100" dist="38100" dir="2700000" algn="tl">
                  <a:srgbClr val="000000">
                    <a:alpha val="43137"/>
                  </a:srgbClr>
                </a:outerShdw>
              </a:effectLst>
            </a:rPr>
            <a:t>Phase I:  Intensive Pretesting</a:t>
          </a:r>
        </a:p>
      </dgm:t>
    </dgm:pt>
    <dgm:pt modelId="{0A197451-DF84-40B0-A2AF-C020710C4045}" type="parTrans" cxnId="{B8A23BCE-20FD-4E07-A0E3-213A4CA404B0}">
      <dgm:prSet/>
      <dgm:spPr/>
      <dgm:t>
        <a:bodyPr/>
        <a:lstStyle/>
        <a:p>
          <a:endParaRPr lang="en-US"/>
        </a:p>
      </dgm:t>
    </dgm:pt>
    <dgm:pt modelId="{DE7458C6-04D8-40EC-8A64-6F7D57CD77C7}" type="sibTrans" cxnId="{B8A23BCE-20FD-4E07-A0E3-213A4CA404B0}">
      <dgm:prSet/>
      <dgm:spPr/>
      <dgm:t>
        <a:bodyPr/>
        <a:lstStyle/>
        <a:p>
          <a:endParaRPr lang="en-US"/>
        </a:p>
      </dgm:t>
    </dgm:pt>
    <dgm:pt modelId="{A821D27F-C888-4E33-83FB-ED2211128B79}">
      <dgm:prSet phldrT="[Text]"/>
      <dgm:spPr>
        <a:solidFill>
          <a:schemeClr val="accent4">
            <a:lumMod val="20000"/>
            <a:lumOff val="80000"/>
            <a:alpha val="90000"/>
          </a:schemeClr>
        </a:solidFill>
        <a:ln>
          <a:solidFill>
            <a:srgbClr val="FFC000"/>
          </a:solidFill>
        </a:ln>
      </dgm:spPr>
      <dgm:t>
        <a:bodyPr/>
        <a:lstStyle/>
        <a:p>
          <a:r>
            <a:rPr lang="en-US" dirty="0"/>
            <a:t>N = 100 production cases</a:t>
          </a:r>
        </a:p>
      </dgm:t>
    </dgm:pt>
    <dgm:pt modelId="{649164E1-2ED1-4008-B81D-30EA2BA1BC19}" type="parTrans" cxnId="{30CB67DF-5236-4A95-A0CC-51317FF0F72A}">
      <dgm:prSet/>
      <dgm:spPr/>
      <dgm:t>
        <a:bodyPr/>
        <a:lstStyle/>
        <a:p>
          <a:endParaRPr lang="en-US"/>
        </a:p>
      </dgm:t>
    </dgm:pt>
    <dgm:pt modelId="{CD633EDB-7442-4611-AA53-3B73C95AB9B4}" type="sibTrans" cxnId="{30CB67DF-5236-4A95-A0CC-51317FF0F72A}">
      <dgm:prSet/>
      <dgm:spPr/>
      <dgm:t>
        <a:bodyPr/>
        <a:lstStyle/>
        <a:p>
          <a:endParaRPr lang="en-US"/>
        </a:p>
      </dgm:t>
    </dgm:pt>
    <dgm:pt modelId="{5168834F-4CBF-4443-9E98-443BABC3DCFD}">
      <dgm:prSet phldrT="[Text]"/>
      <dgm:spPr>
        <a:solidFill>
          <a:schemeClr val="accent4">
            <a:lumMod val="20000"/>
            <a:lumOff val="80000"/>
            <a:alpha val="90000"/>
          </a:schemeClr>
        </a:solidFill>
        <a:ln>
          <a:solidFill>
            <a:srgbClr val="FFC000"/>
          </a:solidFill>
        </a:ln>
      </dgm:spPr>
      <dgm:t>
        <a:bodyPr/>
        <a:lstStyle/>
        <a:p>
          <a:r>
            <a:rPr lang="en-US" dirty="0"/>
            <a:t>Personal recruitment, online pilot survey instrument, Response Analysis Survey, record check study and debriefing interviews.</a:t>
          </a:r>
        </a:p>
      </dgm:t>
    </dgm:pt>
    <dgm:pt modelId="{C6AA9A5E-FE24-4135-A867-5C0D3B82A726}" type="parTrans" cxnId="{187D884C-CF5F-42B7-907D-9877246AFDB9}">
      <dgm:prSet/>
      <dgm:spPr/>
      <dgm:t>
        <a:bodyPr/>
        <a:lstStyle/>
        <a:p>
          <a:endParaRPr lang="en-US"/>
        </a:p>
      </dgm:t>
    </dgm:pt>
    <dgm:pt modelId="{CB9A4D96-D71F-4B0D-A445-9364CA4AAAAF}" type="sibTrans" cxnId="{187D884C-CF5F-42B7-907D-9877246AFDB9}">
      <dgm:prSet/>
      <dgm:spPr/>
      <dgm:t>
        <a:bodyPr/>
        <a:lstStyle/>
        <a:p>
          <a:endParaRPr lang="en-US"/>
        </a:p>
      </dgm:t>
    </dgm:pt>
    <dgm:pt modelId="{91287641-171E-45EA-8671-77A13D256D8D}">
      <dgm:prSet phldrT="[Text]"/>
      <dgm:spPr>
        <a:solidFill>
          <a:schemeClr val="accent2"/>
        </a:solidFill>
        <a:ln>
          <a:solidFill>
            <a:schemeClr val="accent2"/>
          </a:solidFill>
        </a:ln>
      </dgm:spPr>
      <dgm:t>
        <a:bodyPr/>
        <a:lstStyle/>
        <a:p>
          <a:r>
            <a:rPr lang="en-US" b="1" dirty="0">
              <a:effectLst>
                <a:outerShdw blurRad="38100" dist="38100" dir="2700000" algn="tl">
                  <a:srgbClr val="000000">
                    <a:alpha val="43137"/>
                  </a:srgbClr>
                </a:outerShdw>
              </a:effectLst>
            </a:rPr>
            <a:t>Phase II:  Wider Roll-Out </a:t>
          </a:r>
        </a:p>
      </dgm:t>
    </dgm:pt>
    <dgm:pt modelId="{7B960501-1861-4A86-9DA5-3E7C7B354625}" type="parTrans" cxnId="{C05C50F9-4ED6-406B-890D-1DAC57507A89}">
      <dgm:prSet/>
      <dgm:spPr/>
      <dgm:t>
        <a:bodyPr/>
        <a:lstStyle/>
        <a:p>
          <a:endParaRPr lang="en-US"/>
        </a:p>
      </dgm:t>
    </dgm:pt>
    <dgm:pt modelId="{67DF1239-8118-4593-8DEC-A29642D3169C}" type="sibTrans" cxnId="{C05C50F9-4ED6-406B-890D-1DAC57507A89}">
      <dgm:prSet/>
      <dgm:spPr/>
      <dgm:t>
        <a:bodyPr/>
        <a:lstStyle/>
        <a:p>
          <a:endParaRPr lang="en-US"/>
        </a:p>
      </dgm:t>
    </dgm:pt>
    <dgm:pt modelId="{53F60348-1FF2-4E37-9592-9B6259E74C8C}">
      <dgm:prSet phldrT="[Text]"/>
      <dgm:spPr>
        <a:solidFill>
          <a:schemeClr val="accent2">
            <a:lumMod val="20000"/>
            <a:lumOff val="80000"/>
            <a:alpha val="90000"/>
          </a:schemeClr>
        </a:solidFill>
        <a:ln>
          <a:solidFill>
            <a:schemeClr val="accent2">
              <a:alpha val="90000"/>
            </a:schemeClr>
          </a:solidFill>
        </a:ln>
      </dgm:spPr>
      <dgm:t>
        <a:bodyPr/>
        <a:lstStyle/>
        <a:p>
          <a:r>
            <a:rPr lang="en-US" dirty="0"/>
            <a:t>N = 500 non-production cases and nonresponding production cases.</a:t>
          </a:r>
        </a:p>
      </dgm:t>
    </dgm:pt>
    <dgm:pt modelId="{BCC56CE0-29F0-4A6D-AF92-825D1103C4EF}" type="parTrans" cxnId="{E51C0C74-378C-4743-8EF0-430313F6F9BD}">
      <dgm:prSet/>
      <dgm:spPr/>
      <dgm:t>
        <a:bodyPr/>
        <a:lstStyle/>
        <a:p>
          <a:endParaRPr lang="en-US"/>
        </a:p>
      </dgm:t>
    </dgm:pt>
    <dgm:pt modelId="{909C99FE-2C44-4046-BFA5-7E63A0827031}" type="sibTrans" cxnId="{E51C0C74-378C-4743-8EF0-430313F6F9BD}">
      <dgm:prSet/>
      <dgm:spPr/>
      <dgm:t>
        <a:bodyPr/>
        <a:lstStyle/>
        <a:p>
          <a:endParaRPr lang="en-US"/>
        </a:p>
      </dgm:t>
    </dgm:pt>
    <dgm:pt modelId="{6191C603-B111-4072-8429-1D690230C852}">
      <dgm:prSet phldrT="[Text]"/>
      <dgm:spPr>
        <a:solidFill>
          <a:schemeClr val="accent2">
            <a:lumMod val="20000"/>
            <a:lumOff val="80000"/>
            <a:alpha val="90000"/>
          </a:schemeClr>
        </a:solidFill>
        <a:ln>
          <a:solidFill>
            <a:schemeClr val="accent2">
              <a:alpha val="90000"/>
            </a:schemeClr>
          </a:solidFill>
        </a:ln>
      </dgm:spPr>
      <dgm:t>
        <a:bodyPr/>
        <a:lstStyle/>
        <a:p>
          <a:r>
            <a:rPr lang="en-US" dirty="0"/>
            <a:t>Phone recruitment (production cases), email and mail invitation (all), pilot survey, Response Analysis Survey, debriefing interviews and record check study.</a:t>
          </a:r>
        </a:p>
      </dgm:t>
    </dgm:pt>
    <dgm:pt modelId="{DCE914A1-ADD6-4DE7-AD68-D5D6CE16B804}" type="parTrans" cxnId="{8352118E-7B4F-44D6-9CEE-C6F2AFB4FC59}">
      <dgm:prSet/>
      <dgm:spPr/>
      <dgm:t>
        <a:bodyPr/>
        <a:lstStyle/>
        <a:p>
          <a:endParaRPr lang="en-US"/>
        </a:p>
      </dgm:t>
    </dgm:pt>
    <dgm:pt modelId="{1FC22E63-09C5-460F-8B01-E5778E89D32F}" type="sibTrans" cxnId="{8352118E-7B4F-44D6-9CEE-C6F2AFB4FC59}">
      <dgm:prSet/>
      <dgm:spPr/>
      <dgm:t>
        <a:bodyPr/>
        <a:lstStyle/>
        <a:p>
          <a:endParaRPr lang="en-US"/>
        </a:p>
      </dgm:t>
    </dgm:pt>
    <dgm:pt modelId="{64444941-3558-4202-A0B5-D8F79A68BD24}">
      <dgm:prSet phldrT="[Text]"/>
      <dgm:spPr>
        <a:solidFill>
          <a:schemeClr val="accent4">
            <a:lumMod val="20000"/>
            <a:lumOff val="80000"/>
            <a:alpha val="90000"/>
          </a:schemeClr>
        </a:solidFill>
        <a:ln>
          <a:solidFill>
            <a:srgbClr val="FFC000"/>
          </a:solidFill>
        </a:ln>
      </dgm:spPr>
      <dgm:t>
        <a:bodyPr/>
        <a:lstStyle/>
        <a:p>
          <a:r>
            <a:rPr lang="en-US" dirty="0"/>
            <a:t>October 2021 – April 2022</a:t>
          </a:r>
        </a:p>
      </dgm:t>
    </dgm:pt>
    <dgm:pt modelId="{986EB0A0-C9AD-4D60-AF8E-408E247ECCA2}" type="parTrans" cxnId="{8BC0220F-6537-44B2-B3CB-33284288A64D}">
      <dgm:prSet/>
      <dgm:spPr/>
      <dgm:t>
        <a:bodyPr/>
        <a:lstStyle/>
        <a:p>
          <a:endParaRPr lang="en-US"/>
        </a:p>
      </dgm:t>
    </dgm:pt>
    <dgm:pt modelId="{C1C808D3-6485-4E90-88FB-646350BE1C4B}" type="sibTrans" cxnId="{8BC0220F-6537-44B2-B3CB-33284288A64D}">
      <dgm:prSet/>
      <dgm:spPr/>
      <dgm:t>
        <a:bodyPr/>
        <a:lstStyle/>
        <a:p>
          <a:endParaRPr lang="en-US"/>
        </a:p>
      </dgm:t>
    </dgm:pt>
    <dgm:pt modelId="{AF964BB3-4206-4671-834D-908B1A0CD0A5}">
      <dgm:prSet phldrT="[Text]"/>
      <dgm:spPr>
        <a:solidFill>
          <a:schemeClr val="accent2">
            <a:lumMod val="20000"/>
            <a:lumOff val="80000"/>
            <a:alpha val="90000"/>
          </a:schemeClr>
        </a:solidFill>
        <a:ln>
          <a:solidFill>
            <a:schemeClr val="accent2">
              <a:alpha val="90000"/>
            </a:schemeClr>
          </a:solidFill>
        </a:ln>
      </dgm:spPr>
      <dgm:t>
        <a:bodyPr/>
        <a:lstStyle/>
        <a:p>
          <a:r>
            <a:rPr lang="en-US" dirty="0"/>
            <a:t>March – September 2022</a:t>
          </a:r>
        </a:p>
      </dgm:t>
    </dgm:pt>
    <dgm:pt modelId="{4566A255-3F44-46CE-83AD-BFE8F5D9C90F}" type="parTrans" cxnId="{ED0A4BC9-6D0A-482E-AE56-1393745D9000}">
      <dgm:prSet/>
      <dgm:spPr/>
      <dgm:t>
        <a:bodyPr/>
        <a:lstStyle/>
        <a:p>
          <a:endParaRPr lang="en-US"/>
        </a:p>
      </dgm:t>
    </dgm:pt>
    <dgm:pt modelId="{64F33D6B-0C52-4192-89E7-A64BB51BB934}" type="sibTrans" cxnId="{ED0A4BC9-6D0A-482E-AE56-1393745D9000}">
      <dgm:prSet/>
      <dgm:spPr/>
      <dgm:t>
        <a:bodyPr/>
        <a:lstStyle/>
        <a:p>
          <a:endParaRPr lang="en-US"/>
        </a:p>
      </dgm:t>
    </dgm:pt>
    <dgm:pt modelId="{65518B23-91B1-4F16-BA06-30BBE490E7AD}">
      <dgm:prSet phldrT="[Text]"/>
      <dgm:spPr>
        <a:solidFill>
          <a:schemeClr val="accent6"/>
        </a:solidFill>
      </dgm:spPr>
      <dgm:t>
        <a:bodyPr/>
        <a:lstStyle/>
        <a:p>
          <a:r>
            <a:rPr lang="en-US" b="1" dirty="0">
              <a:effectLst>
                <a:outerShdw blurRad="38100" dist="38100" dir="2700000" algn="tl">
                  <a:srgbClr val="000000">
                    <a:alpha val="43137"/>
                  </a:srgbClr>
                </a:outerShdw>
              </a:effectLst>
            </a:rPr>
            <a:t>Phase III:  Systems Checks and Final Testing</a:t>
          </a:r>
        </a:p>
      </dgm:t>
    </dgm:pt>
    <dgm:pt modelId="{A0265B15-1BF6-4DBF-A853-91FECD5B0A02}" type="parTrans" cxnId="{9813FA40-7BBF-475F-8817-E2ADFF22CFBA}">
      <dgm:prSet/>
      <dgm:spPr/>
      <dgm:t>
        <a:bodyPr/>
        <a:lstStyle/>
        <a:p>
          <a:endParaRPr lang="en-US"/>
        </a:p>
      </dgm:t>
    </dgm:pt>
    <dgm:pt modelId="{5D7F256D-EB7C-42B1-92EA-B5EF9CEED5EE}" type="sibTrans" cxnId="{9813FA40-7BBF-475F-8817-E2ADFF22CFBA}">
      <dgm:prSet/>
      <dgm:spPr/>
      <dgm:t>
        <a:bodyPr/>
        <a:lstStyle/>
        <a:p>
          <a:endParaRPr lang="en-US"/>
        </a:p>
      </dgm:t>
    </dgm:pt>
    <dgm:pt modelId="{6CC3AA8D-B853-4388-ADFF-621D47A1CF9C}">
      <dgm:prSet phldrT="[Text]"/>
      <dgm:spPr>
        <a:solidFill>
          <a:schemeClr val="accent6">
            <a:lumMod val="20000"/>
            <a:lumOff val="80000"/>
            <a:alpha val="90000"/>
          </a:schemeClr>
        </a:solidFill>
        <a:ln>
          <a:solidFill>
            <a:schemeClr val="accent6">
              <a:alpha val="90000"/>
            </a:schemeClr>
          </a:solidFill>
        </a:ln>
      </dgm:spPr>
      <dgm:t>
        <a:bodyPr/>
        <a:lstStyle/>
        <a:p>
          <a:r>
            <a:rPr lang="en-US" dirty="0"/>
            <a:t>N = Up to 2,000 non-production cases + responding Phase I cases</a:t>
          </a:r>
        </a:p>
      </dgm:t>
    </dgm:pt>
    <dgm:pt modelId="{176B5C0C-CDBB-4CC7-A1A8-DD93108B0456}" type="parTrans" cxnId="{4F4AE7DC-499D-47FE-8986-9451332E3E05}">
      <dgm:prSet/>
      <dgm:spPr/>
      <dgm:t>
        <a:bodyPr/>
        <a:lstStyle/>
        <a:p>
          <a:endParaRPr lang="en-US"/>
        </a:p>
      </dgm:t>
    </dgm:pt>
    <dgm:pt modelId="{0A738CE7-6AD5-48B9-8AE7-950B347AC889}" type="sibTrans" cxnId="{4F4AE7DC-499D-47FE-8986-9451332E3E05}">
      <dgm:prSet/>
      <dgm:spPr/>
      <dgm:t>
        <a:bodyPr/>
        <a:lstStyle/>
        <a:p>
          <a:endParaRPr lang="en-US"/>
        </a:p>
      </dgm:t>
    </dgm:pt>
    <dgm:pt modelId="{75F6E907-5ADC-4AF2-9EC5-CF3053C9AEC3}">
      <dgm:prSet phldrT="[Text]"/>
      <dgm:spPr>
        <a:solidFill>
          <a:schemeClr val="accent6">
            <a:lumMod val="20000"/>
            <a:lumOff val="80000"/>
            <a:alpha val="90000"/>
          </a:schemeClr>
        </a:solidFill>
        <a:ln>
          <a:solidFill>
            <a:schemeClr val="accent6">
              <a:alpha val="90000"/>
            </a:schemeClr>
          </a:solidFill>
        </a:ln>
      </dgm:spPr>
      <dgm:t>
        <a:bodyPr/>
        <a:lstStyle/>
        <a:p>
          <a:r>
            <a:rPr lang="en-US" dirty="0"/>
            <a:t>Full contact strategy, pilot survey, Response Analysis Survey, debriefing interviews, statistical analyses.</a:t>
          </a:r>
        </a:p>
      </dgm:t>
    </dgm:pt>
    <dgm:pt modelId="{772D64FC-F5C6-4133-8E40-72BEB0383125}" type="parTrans" cxnId="{A09762DD-56C2-4670-8E8A-B0ABF2B87B2A}">
      <dgm:prSet/>
      <dgm:spPr/>
      <dgm:t>
        <a:bodyPr/>
        <a:lstStyle/>
        <a:p>
          <a:endParaRPr lang="en-US"/>
        </a:p>
      </dgm:t>
    </dgm:pt>
    <dgm:pt modelId="{51E1AF82-67D9-41F6-A8EA-A521F16D01C7}" type="sibTrans" cxnId="{A09762DD-56C2-4670-8E8A-B0ABF2B87B2A}">
      <dgm:prSet/>
      <dgm:spPr/>
      <dgm:t>
        <a:bodyPr/>
        <a:lstStyle/>
        <a:p>
          <a:endParaRPr lang="en-US"/>
        </a:p>
      </dgm:t>
    </dgm:pt>
    <dgm:pt modelId="{8904BD70-6617-47FE-AABA-FEA61755D5AC}">
      <dgm:prSet phldrT="[Text]"/>
      <dgm:spPr>
        <a:solidFill>
          <a:schemeClr val="accent6">
            <a:lumMod val="20000"/>
            <a:lumOff val="80000"/>
            <a:alpha val="90000"/>
          </a:schemeClr>
        </a:solidFill>
        <a:ln>
          <a:solidFill>
            <a:schemeClr val="accent6">
              <a:alpha val="90000"/>
            </a:schemeClr>
          </a:solidFill>
        </a:ln>
      </dgm:spPr>
      <dgm:t>
        <a:bodyPr/>
        <a:lstStyle/>
        <a:p>
          <a:r>
            <a:rPr lang="en-US" dirty="0"/>
            <a:t>November 2022 – December 2023</a:t>
          </a:r>
        </a:p>
      </dgm:t>
    </dgm:pt>
    <dgm:pt modelId="{7FAA689C-C378-4A16-995D-E13EF07AEF9B}" type="parTrans" cxnId="{AF08B31E-1B62-4D4B-9359-99FBAE051195}">
      <dgm:prSet/>
      <dgm:spPr/>
      <dgm:t>
        <a:bodyPr/>
        <a:lstStyle/>
        <a:p>
          <a:endParaRPr lang="en-US"/>
        </a:p>
      </dgm:t>
    </dgm:pt>
    <dgm:pt modelId="{6DEDAED6-80DE-4E9B-9177-481F9305F5D9}" type="sibTrans" cxnId="{AF08B31E-1B62-4D4B-9359-99FBAE051195}">
      <dgm:prSet/>
      <dgm:spPr/>
      <dgm:t>
        <a:bodyPr/>
        <a:lstStyle/>
        <a:p>
          <a:endParaRPr lang="en-US"/>
        </a:p>
      </dgm:t>
    </dgm:pt>
    <dgm:pt modelId="{2CA14E15-88A5-4331-B8B3-1563356DDB73}">
      <dgm:prSet phldrT="[Text]"/>
      <dgm:spPr>
        <a:solidFill>
          <a:schemeClr val="accent4">
            <a:lumMod val="20000"/>
            <a:lumOff val="80000"/>
            <a:alpha val="90000"/>
          </a:schemeClr>
        </a:solidFill>
        <a:ln>
          <a:solidFill>
            <a:srgbClr val="FFC000"/>
          </a:solidFill>
        </a:ln>
      </dgm:spPr>
      <dgm:t>
        <a:bodyPr/>
        <a:lstStyle/>
        <a:p>
          <a:endParaRPr lang="en-US" dirty="0"/>
        </a:p>
      </dgm:t>
    </dgm:pt>
    <dgm:pt modelId="{63D976AF-5F7B-4731-9E39-14024C3DF85C}" type="parTrans" cxnId="{C48FC6C7-62B4-4B7A-BB6F-BF7A8C1B7AAC}">
      <dgm:prSet/>
      <dgm:spPr/>
      <dgm:t>
        <a:bodyPr/>
        <a:lstStyle/>
        <a:p>
          <a:endParaRPr lang="en-US"/>
        </a:p>
      </dgm:t>
    </dgm:pt>
    <dgm:pt modelId="{3CC5D1A4-EE56-4EEF-AFF6-B437A98A69B8}" type="sibTrans" cxnId="{C48FC6C7-62B4-4B7A-BB6F-BF7A8C1B7AAC}">
      <dgm:prSet/>
      <dgm:spPr/>
      <dgm:t>
        <a:bodyPr/>
        <a:lstStyle/>
        <a:p>
          <a:endParaRPr lang="en-US"/>
        </a:p>
      </dgm:t>
    </dgm:pt>
    <dgm:pt modelId="{606685BC-ADDB-4C6C-9E1E-51A8336A486A}">
      <dgm:prSet phldrT="[Text]"/>
      <dgm:spPr>
        <a:solidFill>
          <a:schemeClr val="accent4">
            <a:lumMod val="20000"/>
            <a:lumOff val="80000"/>
            <a:alpha val="90000"/>
          </a:schemeClr>
        </a:solidFill>
        <a:ln>
          <a:solidFill>
            <a:srgbClr val="FFC000"/>
          </a:solidFill>
        </a:ln>
      </dgm:spPr>
      <dgm:t>
        <a:bodyPr/>
        <a:lstStyle/>
        <a:p>
          <a:endParaRPr lang="en-US" dirty="0"/>
        </a:p>
      </dgm:t>
    </dgm:pt>
    <dgm:pt modelId="{821EEC20-D4B6-43D5-97C7-CEF2D5266727}" type="parTrans" cxnId="{8966D04C-E7AB-4153-86AC-1B59152EFF57}">
      <dgm:prSet/>
      <dgm:spPr/>
      <dgm:t>
        <a:bodyPr/>
        <a:lstStyle/>
        <a:p>
          <a:endParaRPr lang="en-US"/>
        </a:p>
      </dgm:t>
    </dgm:pt>
    <dgm:pt modelId="{E8928805-AB39-443F-BBAB-A730B0CFCC2F}" type="sibTrans" cxnId="{8966D04C-E7AB-4153-86AC-1B59152EFF57}">
      <dgm:prSet/>
      <dgm:spPr/>
      <dgm:t>
        <a:bodyPr/>
        <a:lstStyle/>
        <a:p>
          <a:endParaRPr lang="en-US"/>
        </a:p>
      </dgm:t>
    </dgm:pt>
    <dgm:pt modelId="{8DBC4351-C96C-4F0A-A181-1EF1292CE7CC}">
      <dgm:prSet phldrT="[Text]"/>
      <dgm:spPr>
        <a:solidFill>
          <a:schemeClr val="accent2">
            <a:lumMod val="20000"/>
            <a:lumOff val="80000"/>
            <a:alpha val="90000"/>
          </a:schemeClr>
        </a:solidFill>
        <a:ln>
          <a:solidFill>
            <a:schemeClr val="accent2">
              <a:alpha val="90000"/>
            </a:schemeClr>
          </a:solidFill>
        </a:ln>
      </dgm:spPr>
      <dgm:t>
        <a:bodyPr/>
        <a:lstStyle/>
        <a:p>
          <a:endParaRPr lang="en-US" dirty="0"/>
        </a:p>
      </dgm:t>
    </dgm:pt>
    <dgm:pt modelId="{A2B13E4D-A2E0-4A6F-B234-275BDBD84881}" type="parTrans" cxnId="{7DAA2C43-318D-4A45-B6A7-260BC229D2B7}">
      <dgm:prSet/>
      <dgm:spPr/>
      <dgm:t>
        <a:bodyPr/>
        <a:lstStyle/>
        <a:p>
          <a:endParaRPr lang="en-US"/>
        </a:p>
      </dgm:t>
    </dgm:pt>
    <dgm:pt modelId="{65F6D353-52BD-4B56-A93E-A6584D721DBD}" type="sibTrans" cxnId="{7DAA2C43-318D-4A45-B6A7-260BC229D2B7}">
      <dgm:prSet/>
      <dgm:spPr/>
      <dgm:t>
        <a:bodyPr/>
        <a:lstStyle/>
        <a:p>
          <a:endParaRPr lang="en-US"/>
        </a:p>
      </dgm:t>
    </dgm:pt>
    <dgm:pt modelId="{23DBD1A6-72EA-4603-85BC-F8193C002E5A}">
      <dgm:prSet phldrT="[Text]"/>
      <dgm:spPr>
        <a:solidFill>
          <a:schemeClr val="accent2">
            <a:lumMod val="20000"/>
            <a:lumOff val="80000"/>
            <a:alpha val="90000"/>
          </a:schemeClr>
        </a:solidFill>
        <a:ln>
          <a:solidFill>
            <a:schemeClr val="accent2">
              <a:alpha val="90000"/>
            </a:schemeClr>
          </a:solidFill>
        </a:ln>
      </dgm:spPr>
      <dgm:t>
        <a:bodyPr/>
        <a:lstStyle/>
        <a:p>
          <a:endParaRPr lang="en-US" dirty="0"/>
        </a:p>
      </dgm:t>
    </dgm:pt>
    <dgm:pt modelId="{3C9D4B5B-1AA1-4EB7-8234-660E4C86FB0C}" type="parTrans" cxnId="{BA62EEF8-BAB0-4B36-A582-EBF2D12CE9FF}">
      <dgm:prSet/>
      <dgm:spPr/>
      <dgm:t>
        <a:bodyPr/>
        <a:lstStyle/>
        <a:p>
          <a:endParaRPr lang="en-US"/>
        </a:p>
      </dgm:t>
    </dgm:pt>
    <dgm:pt modelId="{BAEC6F88-A3B9-4247-A533-F2757C6C64A8}" type="sibTrans" cxnId="{BA62EEF8-BAB0-4B36-A582-EBF2D12CE9FF}">
      <dgm:prSet/>
      <dgm:spPr/>
      <dgm:t>
        <a:bodyPr/>
        <a:lstStyle/>
        <a:p>
          <a:endParaRPr lang="en-US"/>
        </a:p>
      </dgm:t>
    </dgm:pt>
    <dgm:pt modelId="{87C7DC2D-E09B-4DED-A2E0-FC954EF488AC}">
      <dgm:prSet phldrT="[Text]"/>
      <dgm:spPr>
        <a:solidFill>
          <a:schemeClr val="accent6">
            <a:lumMod val="20000"/>
            <a:lumOff val="80000"/>
            <a:alpha val="90000"/>
          </a:schemeClr>
        </a:solidFill>
        <a:ln>
          <a:solidFill>
            <a:schemeClr val="accent6">
              <a:alpha val="90000"/>
            </a:schemeClr>
          </a:solidFill>
        </a:ln>
      </dgm:spPr>
      <dgm:t>
        <a:bodyPr/>
        <a:lstStyle/>
        <a:p>
          <a:endParaRPr lang="en-US" dirty="0"/>
        </a:p>
      </dgm:t>
    </dgm:pt>
    <dgm:pt modelId="{53AD3F7F-EBC1-4934-BFDB-EC8FD2266253}" type="parTrans" cxnId="{ADA0ABCD-08B5-4276-A224-519000938C62}">
      <dgm:prSet/>
      <dgm:spPr/>
      <dgm:t>
        <a:bodyPr/>
        <a:lstStyle/>
        <a:p>
          <a:endParaRPr lang="en-US"/>
        </a:p>
      </dgm:t>
    </dgm:pt>
    <dgm:pt modelId="{543E6833-9890-4A40-BBF0-C7D4A64060A4}" type="sibTrans" cxnId="{ADA0ABCD-08B5-4276-A224-519000938C62}">
      <dgm:prSet/>
      <dgm:spPr/>
      <dgm:t>
        <a:bodyPr/>
        <a:lstStyle/>
        <a:p>
          <a:endParaRPr lang="en-US"/>
        </a:p>
      </dgm:t>
    </dgm:pt>
    <dgm:pt modelId="{7FE10EDA-8D46-4A39-BD7F-4F835574ABD8}">
      <dgm:prSet phldrT="[Text]"/>
      <dgm:spPr>
        <a:solidFill>
          <a:schemeClr val="accent6">
            <a:lumMod val="20000"/>
            <a:lumOff val="80000"/>
            <a:alpha val="90000"/>
          </a:schemeClr>
        </a:solidFill>
        <a:ln>
          <a:solidFill>
            <a:schemeClr val="accent6">
              <a:alpha val="90000"/>
            </a:schemeClr>
          </a:solidFill>
        </a:ln>
      </dgm:spPr>
      <dgm:t>
        <a:bodyPr/>
        <a:lstStyle/>
        <a:p>
          <a:endParaRPr lang="en-US" dirty="0"/>
        </a:p>
      </dgm:t>
    </dgm:pt>
    <dgm:pt modelId="{B617BBFF-C4FE-46CC-A673-9612D7C35A89}" type="parTrans" cxnId="{C9DA23E3-DDD4-4DA3-BB92-023E68D143A0}">
      <dgm:prSet/>
      <dgm:spPr/>
      <dgm:t>
        <a:bodyPr/>
        <a:lstStyle/>
        <a:p>
          <a:endParaRPr lang="en-US"/>
        </a:p>
      </dgm:t>
    </dgm:pt>
    <dgm:pt modelId="{CE811E37-0473-41EF-A966-499052680AF2}" type="sibTrans" cxnId="{C9DA23E3-DDD4-4DA3-BB92-023E68D143A0}">
      <dgm:prSet/>
      <dgm:spPr/>
      <dgm:t>
        <a:bodyPr/>
        <a:lstStyle/>
        <a:p>
          <a:endParaRPr lang="en-US"/>
        </a:p>
      </dgm:t>
    </dgm:pt>
    <dgm:pt modelId="{7E435043-9656-4CB9-A1C6-2F789E0F6A56}" type="pres">
      <dgm:prSet presAssocID="{F4729F33-977B-478E-8402-76EBAEA6C4B3}" presName="Name0" presStyleCnt="0">
        <dgm:presLayoutVars>
          <dgm:dir/>
          <dgm:animLvl val="lvl"/>
          <dgm:resizeHandles val="exact"/>
        </dgm:presLayoutVars>
      </dgm:prSet>
      <dgm:spPr/>
    </dgm:pt>
    <dgm:pt modelId="{F832EBCB-04FD-4A04-9E1F-862B9D0F88D9}" type="pres">
      <dgm:prSet presAssocID="{205E2367-AD69-4586-BFD6-9B20B866EC42}" presName="composite" presStyleCnt="0"/>
      <dgm:spPr/>
    </dgm:pt>
    <dgm:pt modelId="{245F0D0D-0FFB-427C-B257-E9A482A5E548}" type="pres">
      <dgm:prSet presAssocID="{205E2367-AD69-4586-BFD6-9B20B866EC42}" presName="parTx" presStyleLbl="alignNode1" presStyleIdx="0" presStyleCnt="3">
        <dgm:presLayoutVars>
          <dgm:chMax val="0"/>
          <dgm:chPref val="0"/>
          <dgm:bulletEnabled val="1"/>
        </dgm:presLayoutVars>
      </dgm:prSet>
      <dgm:spPr/>
    </dgm:pt>
    <dgm:pt modelId="{50870F05-568D-4A5A-B18A-B1AB30E835FD}" type="pres">
      <dgm:prSet presAssocID="{205E2367-AD69-4586-BFD6-9B20B866EC42}" presName="desTx" presStyleLbl="alignAccFollowNode1" presStyleIdx="0" presStyleCnt="3">
        <dgm:presLayoutVars>
          <dgm:bulletEnabled val="1"/>
        </dgm:presLayoutVars>
      </dgm:prSet>
      <dgm:spPr/>
    </dgm:pt>
    <dgm:pt modelId="{3CE8B532-EABE-4B13-9316-0F320C359FC8}" type="pres">
      <dgm:prSet presAssocID="{DE7458C6-04D8-40EC-8A64-6F7D57CD77C7}" presName="space" presStyleCnt="0"/>
      <dgm:spPr/>
    </dgm:pt>
    <dgm:pt modelId="{F09C8E49-FFC8-438D-B0F7-66AB17A4E59C}" type="pres">
      <dgm:prSet presAssocID="{91287641-171E-45EA-8671-77A13D256D8D}" presName="composite" presStyleCnt="0"/>
      <dgm:spPr/>
    </dgm:pt>
    <dgm:pt modelId="{6EB95352-EB24-491C-8948-BCFC934AC425}" type="pres">
      <dgm:prSet presAssocID="{91287641-171E-45EA-8671-77A13D256D8D}" presName="parTx" presStyleLbl="alignNode1" presStyleIdx="1" presStyleCnt="3">
        <dgm:presLayoutVars>
          <dgm:chMax val="0"/>
          <dgm:chPref val="0"/>
          <dgm:bulletEnabled val="1"/>
        </dgm:presLayoutVars>
      </dgm:prSet>
      <dgm:spPr/>
    </dgm:pt>
    <dgm:pt modelId="{12F9B088-5608-42E4-8EBF-24DBF83EDF2C}" type="pres">
      <dgm:prSet presAssocID="{91287641-171E-45EA-8671-77A13D256D8D}" presName="desTx" presStyleLbl="alignAccFollowNode1" presStyleIdx="1" presStyleCnt="3">
        <dgm:presLayoutVars>
          <dgm:bulletEnabled val="1"/>
        </dgm:presLayoutVars>
      </dgm:prSet>
      <dgm:spPr/>
    </dgm:pt>
    <dgm:pt modelId="{4C236385-68E9-4F66-A62D-D810A54B68B9}" type="pres">
      <dgm:prSet presAssocID="{67DF1239-8118-4593-8DEC-A29642D3169C}" presName="space" presStyleCnt="0"/>
      <dgm:spPr/>
    </dgm:pt>
    <dgm:pt modelId="{A9AFF178-6322-43FD-9BE5-6E6DE583EAC4}" type="pres">
      <dgm:prSet presAssocID="{65518B23-91B1-4F16-BA06-30BBE490E7AD}" presName="composite" presStyleCnt="0"/>
      <dgm:spPr/>
    </dgm:pt>
    <dgm:pt modelId="{7AB63EAB-E3BF-4CCC-BBD0-17820000929D}" type="pres">
      <dgm:prSet presAssocID="{65518B23-91B1-4F16-BA06-30BBE490E7AD}" presName="parTx" presStyleLbl="alignNode1" presStyleIdx="2" presStyleCnt="3">
        <dgm:presLayoutVars>
          <dgm:chMax val="0"/>
          <dgm:chPref val="0"/>
          <dgm:bulletEnabled val="1"/>
        </dgm:presLayoutVars>
      </dgm:prSet>
      <dgm:spPr/>
    </dgm:pt>
    <dgm:pt modelId="{E788AFF4-6D4D-4A7E-AD29-789C9C83A4E5}" type="pres">
      <dgm:prSet presAssocID="{65518B23-91B1-4F16-BA06-30BBE490E7AD}" presName="desTx" presStyleLbl="alignAccFollowNode1" presStyleIdx="2" presStyleCnt="3">
        <dgm:presLayoutVars>
          <dgm:bulletEnabled val="1"/>
        </dgm:presLayoutVars>
      </dgm:prSet>
      <dgm:spPr/>
    </dgm:pt>
  </dgm:ptLst>
  <dgm:cxnLst>
    <dgm:cxn modelId="{8BC0220F-6537-44B2-B3CB-33284288A64D}" srcId="{205E2367-AD69-4586-BFD6-9B20B866EC42}" destId="{64444941-3558-4202-A0B5-D8F79A68BD24}" srcOrd="4" destOrd="0" parTransId="{986EB0A0-C9AD-4D60-AF8E-408E247ECCA2}" sibTransId="{C1C808D3-6485-4E90-88FB-646350BE1C4B}"/>
    <dgm:cxn modelId="{9AC18C17-7407-4404-B4BA-0E55C6EF97A8}" type="presOf" srcId="{6CC3AA8D-B853-4388-ADFF-621D47A1CF9C}" destId="{E788AFF4-6D4D-4A7E-AD29-789C9C83A4E5}" srcOrd="0" destOrd="0" presId="urn:microsoft.com/office/officeart/2005/8/layout/hList1"/>
    <dgm:cxn modelId="{BF56541C-7321-4BC3-BB96-D7672A023478}" type="presOf" srcId="{6191C603-B111-4072-8429-1D690230C852}" destId="{12F9B088-5608-42E4-8EBF-24DBF83EDF2C}" srcOrd="0" destOrd="2" presId="urn:microsoft.com/office/officeart/2005/8/layout/hList1"/>
    <dgm:cxn modelId="{E5869C1E-737A-4EDE-B113-7FEABAD78FE2}" type="presOf" srcId="{65518B23-91B1-4F16-BA06-30BBE490E7AD}" destId="{7AB63EAB-E3BF-4CCC-BBD0-17820000929D}" srcOrd="0" destOrd="0" presId="urn:microsoft.com/office/officeart/2005/8/layout/hList1"/>
    <dgm:cxn modelId="{AF08B31E-1B62-4D4B-9359-99FBAE051195}" srcId="{65518B23-91B1-4F16-BA06-30BBE490E7AD}" destId="{8904BD70-6617-47FE-AABA-FEA61755D5AC}" srcOrd="4" destOrd="0" parTransId="{7FAA689C-C378-4A16-995D-E13EF07AEF9B}" sibTransId="{6DEDAED6-80DE-4E9B-9177-481F9305F5D9}"/>
    <dgm:cxn modelId="{8A7B4F22-2F65-4EFE-A6FE-FA6E0C30B3E1}" type="presOf" srcId="{23DBD1A6-72EA-4603-85BC-F8193C002E5A}" destId="{12F9B088-5608-42E4-8EBF-24DBF83EDF2C}" srcOrd="0" destOrd="3" presId="urn:microsoft.com/office/officeart/2005/8/layout/hList1"/>
    <dgm:cxn modelId="{B54DF325-5C61-4B13-BB57-FD67A949DC31}" type="presOf" srcId="{7FE10EDA-8D46-4A39-BD7F-4F835574ABD8}" destId="{E788AFF4-6D4D-4A7E-AD29-789C9C83A4E5}" srcOrd="0" destOrd="3" presId="urn:microsoft.com/office/officeart/2005/8/layout/hList1"/>
    <dgm:cxn modelId="{9813FA40-7BBF-475F-8817-E2ADFF22CFBA}" srcId="{F4729F33-977B-478E-8402-76EBAEA6C4B3}" destId="{65518B23-91B1-4F16-BA06-30BBE490E7AD}" srcOrd="2" destOrd="0" parTransId="{A0265B15-1BF6-4DBF-A853-91FECD5B0A02}" sibTransId="{5D7F256D-EB7C-42B1-92EA-B5EF9CEED5EE}"/>
    <dgm:cxn modelId="{F5B8DD5B-679E-40F4-B1F2-AF2F63AB1E6A}" type="presOf" srcId="{8DBC4351-C96C-4F0A-A181-1EF1292CE7CC}" destId="{12F9B088-5608-42E4-8EBF-24DBF83EDF2C}" srcOrd="0" destOrd="1" presId="urn:microsoft.com/office/officeart/2005/8/layout/hList1"/>
    <dgm:cxn modelId="{7DAA2C43-318D-4A45-B6A7-260BC229D2B7}" srcId="{91287641-171E-45EA-8671-77A13D256D8D}" destId="{8DBC4351-C96C-4F0A-A181-1EF1292CE7CC}" srcOrd="1" destOrd="0" parTransId="{A2B13E4D-A2E0-4A6F-B234-275BDBD84881}" sibTransId="{65F6D353-52BD-4B56-A93E-A6584D721DBD}"/>
    <dgm:cxn modelId="{6D774D64-DFD3-4D95-9006-6F62D6832441}" type="presOf" srcId="{91287641-171E-45EA-8671-77A13D256D8D}" destId="{6EB95352-EB24-491C-8948-BCFC934AC425}" srcOrd="0" destOrd="0" presId="urn:microsoft.com/office/officeart/2005/8/layout/hList1"/>
    <dgm:cxn modelId="{E8F3F94B-1F0C-436B-A86A-E5F38E3D503C}" type="presOf" srcId="{A821D27F-C888-4E33-83FB-ED2211128B79}" destId="{50870F05-568D-4A5A-B18A-B1AB30E835FD}" srcOrd="0" destOrd="0" presId="urn:microsoft.com/office/officeart/2005/8/layout/hList1"/>
    <dgm:cxn modelId="{276A606C-BD17-4902-84AB-26536D5AF3F7}" type="presOf" srcId="{75F6E907-5ADC-4AF2-9EC5-CF3053C9AEC3}" destId="{E788AFF4-6D4D-4A7E-AD29-789C9C83A4E5}" srcOrd="0" destOrd="2" presId="urn:microsoft.com/office/officeart/2005/8/layout/hList1"/>
    <dgm:cxn modelId="{187D884C-CF5F-42B7-907D-9877246AFDB9}" srcId="{205E2367-AD69-4586-BFD6-9B20B866EC42}" destId="{5168834F-4CBF-4443-9E98-443BABC3DCFD}" srcOrd="2" destOrd="0" parTransId="{C6AA9A5E-FE24-4135-A867-5C0D3B82A726}" sibTransId="{CB9A4D96-D71F-4B0D-A445-9364CA4AAAAF}"/>
    <dgm:cxn modelId="{4B28A34C-DD41-45FA-BA76-474E2FA7514F}" type="presOf" srcId="{205E2367-AD69-4586-BFD6-9B20B866EC42}" destId="{245F0D0D-0FFB-427C-B257-E9A482A5E548}" srcOrd="0" destOrd="0" presId="urn:microsoft.com/office/officeart/2005/8/layout/hList1"/>
    <dgm:cxn modelId="{8966D04C-E7AB-4153-86AC-1B59152EFF57}" srcId="{205E2367-AD69-4586-BFD6-9B20B866EC42}" destId="{606685BC-ADDB-4C6C-9E1E-51A8336A486A}" srcOrd="3" destOrd="0" parTransId="{821EEC20-D4B6-43D5-97C7-CEF2D5266727}" sibTransId="{E8928805-AB39-443F-BBAB-A730B0CFCC2F}"/>
    <dgm:cxn modelId="{9D253D4D-64FD-4078-BDD3-15FFFFB2B60F}" type="presOf" srcId="{F4729F33-977B-478E-8402-76EBAEA6C4B3}" destId="{7E435043-9656-4CB9-A1C6-2F789E0F6A56}" srcOrd="0" destOrd="0" presId="urn:microsoft.com/office/officeart/2005/8/layout/hList1"/>
    <dgm:cxn modelId="{E51C0C74-378C-4743-8EF0-430313F6F9BD}" srcId="{91287641-171E-45EA-8671-77A13D256D8D}" destId="{53F60348-1FF2-4E37-9592-9B6259E74C8C}" srcOrd="0" destOrd="0" parTransId="{BCC56CE0-29F0-4A6D-AF92-825D1103C4EF}" sibTransId="{909C99FE-2C44-4046-BFA5-7E63A0827031}"/>
    <dgm:cxn modelId="{ED439478-C805-4F6E-97C7-9A8F5D2591DF}" type="presOf" srcId="{AF964BB3-4206-4671-834D-908B1A0CD0A5}" destId="{12F9B088-5608-42E4-8EBF-24DBF83EDF2C}" srcOrd="0" destOrd="4" presId="urn:microsoft.com/office/officeart/2005/8/layout/hList1"/>
    <dgm:cxn modelId="{0509667F-67EF-4C86-8195-05A9E285D899}" type="presOf" srcId="{64444941-3558-4202-A0B5-D8F79A68BD24}" destId="{50870F05-568D-4A5A-B18A-B1AB30E835FD}" srcOrd="0" destOrd="4" presId="urn:microsoft.com/office/officeart/2005/8/layout/hList1"/>
    <dgm:cxn modelId="{8352118E-7B4F-44D6-9CEE-C6F2AFB4FC59}" srcId="{91287641-171E-45EA-8671-77A13D256D8D}" destId="{6191C603-B111-4072-8429-1D690230C852}" srcOrd="2" destOrd="0" parTransId="{DCE914A1-ADD6-4DE7-AD68-D5D6CE16B804}" sibTransId="{1FC22E63-09C5-460F-8B01-E5778E89D32F}"/>
    <dgm:cxn modelId="{B2BC45C5-EF3D-4EE2-BDE6-572B8E197A0F}" type="presOf" srcId="{8904BD70-6617-47FE-AABA-FEA61755D5AC}" destId="{E788AFF4-6D4D-4A7E-AD29-789C9C83A4E5}" srcOrd="0" destOrd="4" presId="urn:microsoft.com/office/officeart/2005/8/layout/hList1"/>
    <dgm:cxn modelId="{C48FC6C7-62B4-4B7A-BB6F-BF7A8C1B7AAC}" srcId="{205E2367-AD69-4586-BFD6-9B20B866EC42}" destId="{2CA14E15-88A5-4331-B8B3-1563356DDB73}" srcOrd="1" destOrd="0" parTransId="{63D976AF-5F7B-4731-9E39-14024C3DF85C}" sibTransId="{3CC5D1A4-EE56-4EEF-AFF6-B437A98A69B8}"/>
    <dgm:cxn modelId="{ED0A4BC9-6D0A-482E-AE56-1393745D9000}" srcId="{91287641-171E-45EA-8671-77A13D256D8D}" destId="{AF964BB3-4206-4671-834D-908B1A0CD0A5}" srcOrd="4" destOrd="0" parTransId="{4566A255-3F44-46CE-83AD-BFE8F5D9C90F}" sibTransId="{64F33D6B-0C52-4192-89E7-A64BB51BB934}"/>
    <dgm:cxn modelId="{BA64FAC9-A7D7-4CC9-A4F3-FBE27D4F14D5}" type="presOf" srcId="{5168834F-4CBF-4443-9E98-443BABC3DCFD}" destId="{50870F05-568D-4A5A-B18A-B1AB30E835FD}" srcOrd="0" destOrd="2" presId="urn:microsoft.com/office/officeart/2005/8/layout/hList1"/>
    <dgm:cxn modelId="{DEA407CA-63B1-4E3B-B709-78C1674A7DEB}" type="presOf" srcId="{606685BC-ADDB-4C6C-9E1E-51A8336A486A}" destId="{50870F05-568D-4A5A-B18A-B1AB30E835FD}" srcOrd="0" destOrd="3" presId="urn:microsoft.com/office/officeart/2005/8/layout/hList1"/>
    <dgm:cxn modelId="{ADA0ABCD-08B5-4276-A224-519000938C62}" srcId="{65518B23-91B1-4F16-BA06-30BBE490E7AD}" destId="{87C7DC2D-E09B-4DED-A2E0-FC954EF488AC}" srcOrd="1" destOrd="0" parTransId="{53AD3F7F-EBC1-4934-BFDB-EC8FD2266253}" sibTransId="{543E6833-9890-4A40-BBF0-C7D4A64060A4}"/>
    <dgm:cxn modelId="{B8A23BCE-20FD-4E07-A0E3-213A4CA404B0}" srcId="{F4729F33-977B-478E-8402-76EBAEA6C4B3}" destId="{205E2367-AD69-4586-BFD6-9B20B866EC42}" srcOrd="0" destOrd="0" parTransId="{0A197451-DF84-40B0-A2AF-C020710C4045}" sibTransId="{DE7458C6-04D8-40EC-8A64-6F7D57CD77C7}"/>
    <dgm:cxn modelId="{C29FA2DB-A427-4C86-8AF9-88C3E4DA9BF9}" type="presOf" srcId="{2CA14E15-88A5-4331-B8B3-1563356DDB73}" destId="{50870F05-568D-4A5A-B18A-B1AB30E835FD}" srcOrd="0" destOrd="1" presId="urn:microsoft.com/office/officeart/2005/8/layout/hList1"/>
    <dgm:cxn modelId="{4F4AE7DC-499D-47FE-8986-9451332E3E05}" srcId="{65518B23-91B1-4F16-BA06-30BBE490E7AD}" destId="{6CC3AA8D-B853-4388-ADFF-621D47A1CF9C}" srcOrd="0" destOrd="0" parTransId="{176B5C0C-CDBB-4CC7-A1A8-DD93108B0456}" sibTransId="{0A738CE7-6AD5-48B9-8AE7-950B347AC889}"/>
    <dgm:cxn modelId="{A09762DD-56C2-4670-8E8A-B0ABF2B87B2A}" srcId="{65518B23-91B1-4F16-BA06-30BBE490E7AD}" destId="{75F6E907-5ADC-4AF2-9EC5-CF3053C9AEC3}" srcOrd="2" destOrd="0" parTransId="{772D64FC-F5C6-4133-8E40-72BEB0383125}" sibTransId="{51E1AF82-67D9-41F6-A8EA-A521F16D01C7}"/>
    <dgm:cxn modelId="{30CB67DF-5236-4A95-A0CC-51317FF0F72A}" srcId="{205E2367-AD69-4586-BFD6-9B20B866EC42}" destId="{A821D27F-C888-4E33-83FB-ED2211128B79}" srcOrd="0" destOrd="0" parTransId="{649164E1-2ED1-4008-B81D-30EA2BA1BC19}" sibTransId="{CD633EDB-7442-4611-AA53-3B73C95AB9B4}"/>
    <dgm:cxn modelId="{C9DA23E3-DDD4-4DA3-BB92-023E68D143A0}" srcId="{65518B23-91B1-4F16-BA06-30BBE490E7AD}" destId="{7FE10EDA-8D46-4A39-BD7F-4F835574ABD8}" srcOrd="3" destOrd="0" parTransId="{B617BBFF-C4FE-46CC-A673-9612D7C35A89}" sibTransId="{CE811E37-0473-41EF-A966-499052680AF2}"/>
    <dgm:cxn modelId="{45CE2CE7-ED30-48D4-9544-74F4BA6FD955}" type="presOf" srcId="{87C7DC2D-E09B-4DED-A2E0-FC954EF488AC}" destId="{E788AFF4-6D4D-4A7E-AD29-789C9C83A4E5}" srcOrd="0" destOrd="1" presId="urn:microsoft.com/office/officeart/2005/8/layout/hList1"/>
    <dgm:cxn modelId="{AD7E4DF6-78AC-4C54-9A5B-3E046627AC70}" type="presOf" srcId="{53F60348-1FF2-4E37-9592-9B6259E74C8C}" destId="{12F9B088-5608-42E4-8EBF-24DBF83EDF2C}" srcOrd="0" destOrd="0" presId="urn:microsoft.com/office/officeart/2005/8/layout/hList1"/>
    <dgm:cxn modelId="{BA62EEF8-BAB0-4B36-A582-EBF2D12CE9FF}" srcId="{91287641-171E-45EA-8671-77A13D256D8D}" destId="{23DBD1A6-72EA-4603-85BC-F8193C002E5A}" srcOrd="3" destOrd="0" parTransId="{3C9D4B5B-1AA1-4EB7-8234-660E4C86FB0C}" sibTransId="{BAEC6F88-A3B9-4247-A533-F2757C6C64A8}"/>
    <dgm:cxn modelId="{C05C50F9-4ED6-406B-890D-1DAC57507A89}" srcId="{F4729F33-977B-478E-8402-76EBAEA6C4B3}" destId="{91287641-171E-45EA-8671-77A13D256D8D}" srcOrd="1" destOrd="0" parTransId="{7B960501-1861-4A86-9DA5-3E7C7B354625}" sibTransId="{67DF1239-8118-4593-8DEC-A29642D3169C}"/>
    <dgm:cxn modelId="{91F12D8D-5FDC-4112-A106-C6E35A458AA7}" type="presParOf" srcId="{7E435043-9656-4CB9-A1C6-2F789E0F6A56}" destId="{F832EBCB-04FD-4A04-9E1F-862B9D0F88D9}" srcOrd="0" destOrd="0" presId="urn:microsoft.com/office/officeart/2005/8/layout/hList1"/>
    <dgm:cxn modelId="{7A448E7B-BB50-4A21-A151-B0079351135D}" type="presParOf" srcId="{F832EBCB-04FD-4A04-9E1F-862B9D0F88D9}" destId="{245F0D0D-0FFB-427C-B257-E9A482A5E548}" srcOrd="0" destOrd="0" presId="urn:microsoft.com/office/officeart/2005/8/layout/hList1"/>
    <dgm:cxn modelId="{24B9E7E7-25F8-43CC-9300-A59915BABB16}" type="presParOf" srcId="{F832EBCB-04FD-4A04-9E1F-862B9D0F88D9}" destId="{50870F05-568D-4A5A-B18A-B1AB30E835FD}" srcOrd="1" destOrd="0" presId="urn:microsoft.com/office/officeart/2005/8/layout/hList1"/>
    <dgm:cxn modelId="{8D90FFA6-796F-4BEB-BB14-3220ED5AC520}" type="presParOf" srcId="{7E435043-9656-4CB9-A1C6-2F789E0F6A56}" destId="{3CE8B532-EABE-4B13-9316-0F320C359FC8}" srcOrd="1" destOrd="0" presId="urn:microsoft.com/office/officeart/2005/8/layout/hList1"/>
    <dgm:cxn modelId="{EFD461F9-64DD-44EA-B3BD-D86D2360020E}" type="presParOf" srcId="{7E435043-9656-4CB9-A1C6-2F789E0F6A56}" destId="{F09C8E49-FFC8-438D-B0F7-66AB17A4E59C}" srcOrd="2" destOrd="0" presId="urn:microsoft.com/office/officeart/2005/8/layout/hList1"/>
    <dgm:cxn modelId="{D51073F0-F942-4730-A029-6B847C8C4446}" type="presParOf" srcId="{F09C8E49-FFC8-438D-B0F7-66AB17A4E59C}" destId="{6EB95352-EB24-491C-8948-BCFC934AC425}" srcOrd="0" destOrd="0" presId="urn:microsoft.com/office/officeart/2005/8/layout/hList1"/>
    <dgm:cxn modelId="{DC2B7DBC-5666-43C8-849B-7B30600A9C43}" type="presParOf" srcId="{F09C8E49-FFC8-438D-B0F7-66AB17A4E59C}" destId="{12F9B088-5608-42E4-8EBF-24DBF83EDF2C}" srcOrd="1" destOrd="0" presId="urn:microsoft.com/office/officeart/2005/8/layout/hList1"/>
    <dgm:cxn modelId="{46F7CFDD-12EE-422B-BE3F-F62F475E34D2}" type="presParOf" srcId="{7E435043-9656-4CB9-A1C6-2F789E0F6A56}" destId="{4C236385-68E9-4F66-A62D-D810A54B68B9}" srcOrd="3" destOrd="0" presId="urn:microsoft.com/office/officeart/2005/8/layout/hList1"/>
    <dgm:cxn modelId="{35DFA08A-91C6-49B4-B45A-F2472F916891}" type="presParOf" srcId="{7E435043-9656-4CB9-A1C6-2F789E0F6A56}" destId="{A9AFF178-6322-43FD-9BE5-6E6DE583EAC4}" srcOrd="4" destOrd="0" presId="urn:microsoft.com/office/officeart/2005/8/layout/hList1"/>
    <dgm:cxn modelId="{925FC775-A222-4F49-B86B-30F9E6330830}" type="presParOf" srcId="{A9AFF178-6322-43FD-9BE5-6E6DE583EAC4}" destId="{7AB63EAB-E3BF-4CCC-BBD0-17820000929D}" srcOrd="0" destOrd="0" presId="urn:microsoft.com/office/officeart/2005/8/layout/hList1"/>
    <dgm:cxn modelId="{E02F0822-60DC-4055-825D-F0FCFE9CEA6F}" type="presParOf" srcId="{A9AFF178-6322-43FD-9BE5-6E6DE583EAC4}" destId="{E788AFF4-6D4D-4A7E-AD29-789C9C83A4E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CFFB0-D7BD-49FB-9EE8-93E5993E8254}">
      <dsp:nvSpPr>
        <dsp:cNvPr id="0" name=""/>
        <dsp:cNvSpPr/>
      </dsp:nvSpPr>
      <dsp:spPr>
        <a:xfrm>
          <a:off x="0" y="399046"/>
          <a:ext cx="7073900" cy="116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9013" tIns="416560" rIns="54901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Annual Survey of Manufactures (ASM)</a:t>
          </a:r>
        </a:p>
        <a:p>
          <a:pPr marL="228600" lvl="1" indent="-228600" algn="l" defTabSz="889000">
            <a:lnSpc>
              <a:spcPct val="90000"/>
            </a:lnSpc>
            <a:spcBef>
              <a:spcPct val="0"/>
            </a:spcBef>
            <a:spcAft>
              <a:spcPct val="15000"/>
            </a:spcAft>
            <a:buChar char="•"/>
          </a:pPr>
          <a:r>
            <a:rPr lang="en-US" sz="2000" kern="1200" dirty="0"/>
            <a:t>Manufacturers’ Unfilled Orders Survey (M3UFO)</a:t>
          </a:r>
        </a:p>
      </dsp:txBody>
      <dsp:txXfrm>
        <a:off x="0" y="399046"/>
        <a:ext cx="7073900" cy="1165500"/>
      </dsp:txXfrm>
    </dsp:sp>
    <dsp:sp modelId="{B9FAFA14-95EE-4849-84B9-D5F3697F6948}">
      <dsp:nvSpPr>
        <dsp:cNvPr id="0" name=""/>
        <dsp:cNvSpPr/>
      </dsp:nvSpPr>
      <dsp:spPr>
        <a:xfrm>
          <a:off x="353695" y="103846"/>
          <a:ext cx="495173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164" tIns="0" rIns="187164" bIns="0" numCol="1" spcCol="1270" anchor="ctr" anchorCtr="0">
          <a:noAutofit/>
        </a:bodyPr>
        <a:lstStyle/>
        <a:p>
          <a:pPr marL="0" lvl="0" indent="0" algn="l" defTabSz="1066800">
            <a:lnSpc>
              <a:spcPct val="90000"/>
            </a:lnSpc>
            <a:spcBef>
              <a:spcPct val="0"/>
            </a:spcBef>
            <a:spcAft>
              <a:spcPct val="35000"/>
            </a:spcAft>
            <a:buNone/>
          </a:pPr>
          <a:r>
            <a:rPr lang="en-US" sz="2400" b="1" kern="1200" dirty="0"/>
            <a:t>Manufacturing</a:t>
          </a:r>
        </a:p>
      </dsp:txBody>
      <dsp:txXfrm>
        <a:off x="382516" y="132667"/>
        <a:ext cx="4894088" cy="532758"/>
      </dsp:txXfrm>
    </dsp:sp>
    <dsp:sp modelId="{30E8E3C3-FFC5-410C-B992-4B84B8BEC80D}">
      <dsp:nvSpPr>
        <dsp:cNvPr id="0" name=""/>
        <dsp:cNvSpPr/>
      </dsp:nvSpPr>
      <dsp:spPr>
        <a:xfrm>
          <a:off x="0" y="1967746"/>
          <a:ext cx="7073900" cy="116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9013" tIns="416560" rIns="54901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Annual Retail Trade Survey (ARTS)</a:t>
          </a:r>
        </a:p>
        <a:p>
          <a:pPr marL="228600" lvl="1" indent="-228600" algn="l" defTabSz="889000">
            <a:lnSpc>
              <a:spcPct val="90000"/>
            </a:lnSpc>
            <a:spcBef>
              <a:spcPct val="0"/>
            </a:spcBef>
            <a:spcAft>
              <a:spcPct val="15000"/>
            </a:spcAft>
            <a:buChar char="•"/>
          </a:pPr>
          <a:r>
            <a:rPr lang="en-US" sz="2000" kern="1200" dirty="0"/>
            <a:t>Annual Wholesale Trade Survey (AWTS)</a:t>
          </a:r>
        </a:p>
      </dsp:txBody>
      <dsp:txXfrm>
        <a:off x="0" y="1967746"/>
        <a:ext cx="7073900" cy="1165500"/>
      </dsp:txXfrm>
    </dsp:sp>
    <dsp:sp modelId="{F42BA93A-BE8F-4CAE-AEF8-6FCC84DA7C82}">
      <dsp:nvSpPr>
        <dsp:cNvPr id="0" name=""/>
        <dsp:cNvSpPr/>
      </dsp:nvSpPr>
      <dsp:spPr>
        <a:xfrm>
          <a:off x="353695" y="1672546"/>
          <a:ext cx="495173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164" tIns="0" rIns="187164" bIns="0" numCol="1" spcCol="1270" anchor="ctr" anchorCtr="0">
          <a:noAutofit/>
        </a:bodyPr>
        <a:lstStyle/>
        <a:p>
          <a:pPr marL="0" lvl="0" indent="0" algn="l" defTabSz="1066800">
            <a:lnSpc>
              <a:spcPct val="90000"/>
            </a:lnSpc>
            <a:spcBef>
              <a:spcPct val="0"/>
            </a:spcBef>
            <a:spcAft>
              <a:spcPct val="35000"/>
            </a:spcAft>
            <a:buNone/>
          </a:pPr>
          <a:r>
            <a:rPr lang="en-US" sz="2400" b="1" kern="1200" dirty="0"/>
            <a:t>Trade</a:t>
          </a:r>
        </a:p>
      </dsp:txBody>
      <dsp:txXfrm>
        <a:off x="382516" y="1701367"/>
        <a:ext cx="4894088" cy="532758"/>
      </dsp:txXfrm>
    </dsp:sp>
    <dsp:sp modelId="{84BD7F76-159F-4173-BC4F-1FB517C7EC2D}">
      <dsp:nvSpPr>
        <dsp:cNvPr id="0" name=""/>
        <dsp:cNvSpPr/>
      </dsp:nvSpPr>
      <dsp:spPr>
        <a:xfrm>
          <a:off x="0" y="3536446"/>
          <a:ext cx="70739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9013" tIns="416560" rIns="54901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Services Annual Survey (SAS)</a:t>
          </a:r>
        </a:p>
      </dsp:txBody>
      <dsp:txXfrm>
        <a:off x="0" y="3536446"/>
        <a:ext cx="7073900" cy="850500"/>
      </dsp:txXfrm>
    </dsp:sp>
    <dsp:sp modelId="{31EC1E08-E5EC-4324-A68F-BB43A8F83DF0}">
      <dsp:nvSpPr>
        <dsp:cNvPr id="0" name=""/>
        <dsp:cNvSpPr/>
      </dsp:nvSpPr>
      <dsp:spPr>
        <a:xfrm>
          <a:off x="353695" y="3241246"/>
          <a:ext cx="495173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164" tIns="0" rIns="187164" bIns="0" numCol="1" spcCol="1270" anchor="ctr" anchorCtr="0">
          <a:noAutofit/>
        </a:bodyPr>
        <a:lstStyle/>
        <a:p>
          <a:pPr marL="0" lvl="0" indent="0" algn="l" defTabSz="1066800">
            <a:lnSpc>
              <a:spcPct val="90000"/>
            </a:lnSpc>
            <a:spcBef>
              <a:spcPct val="0"/>
            </a:spcBef>
            <a:spcAft>
              <a:spcPct val="35000"/>
            </a:spcAft>
            <a:buNone/>
          </a:pPr>
          <a:r>
            <a:rPr lang="en-US" sz="2400" b="1" kern="1200" dirty="0"/>
            <a:t>Services</a:t>
          </a:r>
        </a:p>
      </dsp:txBody>
      <dsp:txXfrm>
        <a:off x="382516" y="3270067"/>
        <a:ext cx="4894088" cy="532758"/>
      </dsp:txXfrm>
    </dsp:sp>
    <dsp:sp modelId="{1FD692D4-D38C-47AD-B854-455BBB561F40}">
      <dsp:nvSpPr>
        <dsp:cNvPr id="0" name=""/>
        <dsp:cNvSpPr/>
      </dsp:nvSpPr>
      <dsp:spPr>
        <a:xfrm>
          <a:off x="0" y="4790146"/>
          <a:ext cx="7073900"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9013" tIns="416560" rIns="54901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Annual Capital Expenditures Survey (ACES)</a:t>
          </a:r>
        </a:p>
      </dsp:txBody>
      <dsp:txXfrm>
        <a:off x="0" y="4790146"/>
        <a:ext cx="7073900" cy="850500"/>
      </dsp:txXfrm>
    </dsp:sp>
    <dsp:sp modelId="{F2D64590-D81A-41CD-9570-FEEC21B590A9}">
      <dsp:nvSpPr>
        <dsp:cNvPr id="0" name=""/>
        <dsp:cNvSpPr/>
      </dsp:nvSpPr>
      <dsp:spPr>
        <a:xfrm>
          <a:off x="353695" y="4494946"/>
          <a:ext cx="495173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164" tIns="0" rIns="187164" bIns="0" numCol="1" spcCol="1270" anchor="ctr" anchorCtr="0">
          <a:noAutofit/>
        </a:bodyPr>
        <a:lstStyle/>
        <a:p>
          <a:pPr marL="0" lvl="0" indent="0" algn="l" defTabSz="1066800">
            <a:lnSpc>
              <a:spcPct val="90000"/>
            </a:lnSpc>
            <a:spcBef>
              <a:spcPct val="0"/>
            </a:spcBef>
            <a:spcAft>
              <a:spcPct val="35000"/>
            </a:spcAft>
            <a:buNone/>
          </a:pPr>
          <a:r>
            <a:rPr lang="en-US" sz="2400" b="1" kern="1200" dirty="0"/>
            <a:t>Multisector</a:t>
          </a:r>
        </a:p>
      </dsp:txBody>
      <dsp:txXfrm>
        <a:off x="382516" y="4523767"/>
        <a:ext cx="489408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917D1-6CB8-4426-9652-5465145E2569}">
      <dsp:nvSpPr>
        <dsp:cNvPr id="0" name=""/>
        <dsp:cNvSpPr/>
      </dsp:nvSpPr>
      <dsp:spPr>
        <a:xfrm>
          <a:off x="6183" y="805761"/>
          <a:ext cx="2425712"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ASM &amp; M3UFO</a:t>
          </a:r>
        </a:p>
      </dsp:txBody>
      <dsp:txXfrm>
        <a:off x="6183" y="805761"/>
        <a:ext cx="2425712" cy="691200"/>
      </dsp:txXfrm>
    </dsp:sp>
    <dsp:sp modelId="{C5FA1CFA-F397-4A8B-9366-33CE067EF6D7}">
      <dsp:nvSpPr>
        <dsp:cNvPr id="0" name=""/>
        <dsp:cNvSpPr/>
      </dsp:nvSpPr>
      <dsp:spPr>
        <a:xfrm>
          <a:off x="6183" y="1460074"/>
          <a:ext cx="2425712" cy="3146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For </a:t>
          </a:r>
          <a:r>
            <a:rPr lang="en-US" sz="2400" u="sng" kern="1200" dirty="0"/>
            <a:t>each</a:t>
          </a:r>
          <a:r>
            <a:rPr lang="en-US" sz="2400" kern="1200" dirty="0"/>
            <a:t> </a:t>
          </a:r>
          <a:r>
            <a:rPr lang="en-US" sz="2400" b="1" kern="1200" dirty="0"/>
            <a:t>Manufacturing</a:t>
          </a:r>
          <a:r>
            <a:rPr lang="en-US" sz="2400" kern="1200" dirty="0"/>
            <a:t> plant:</a:t>
          </a:r>
        </a:p>
        <a:p>
          <a:pPr marL="457200" lvl="2" indent="-228600" algn="l" defTabSz="1066800">
            <a:lnSpc>
              <a:spcPct val="90000"/>
            </a:lnSpc>
            <a:spcBef>
              <a:spcPct val="0"/>
            </a:spcBef>
            <a:spcAft>
              <a:spcPct val="15000"/>
            </a:spcAft>
            <a:buChar char="•"/>
          </a:pPr>
          <a:r>
            <a:rPr lang="en-US" sz="2400" kern="1200" dirty="0"/>
            <a:t>Revenue</a:t>
          </a:r>
        </a:p>
        <a:p>
          <a:pPr marL="457200" lvl="2" indent="-228600" algn="l" defTabSz="1066800">
            <a:lnSpc>
              <a:spcPct val="90000"/>
            </a:lnSpc>
            <a:spcBef>
              <a:spcPct val="0"/>
            </a:spcBef>
            <a:spcAft>
              <a:spcPct val="15000"/>
            </a:spcAft>
            <a:buChar char="•"/>
          </a:pPr>
          <a:r>
            <a:rPr lang="en-US" sz="2400" kern="1200" dirty="0"/>
            <a:t>Expenses</a:t>
          </a:r>
        </a:p>
        <a:p>
          <a:pPr marL="457200" lvl="2" indent="-228600" algn="l" defTabSz="1066800">
            <a:lnSpc>
              <a:spcPct val="90000"/>
            </a:lnSpc>
            <a:spcBef>
              <a:spcPct val="0"/>
            </a:spcBef>
            <a:spcAft>
              <a:spcPct val="15000"/>
            </a:spcAft>
            <a:buChar char="•"/>
          </a:pPr>
          <a:r>
            <a:rPr lang="en-US" sz="2400" kern="1200" dirty="0"/>
            <a:t>Inventory</a:t>
          </a:r>
        </a:p>
      </dsp:txBody>
      <dsp:txXfrm>
        <a:off x="6183" y="1460074"/>
        <a:ext cx="2425712" cy="3146385"/>
      </dsp:txXfrm>
    </dsp:sp>
    <dsp:sp modelId="{39E37749-6588-4E3E-892B-FF548411CE4D}">
      <dsp:nvSpPr>
        <dsp:cNvPr id="0" name=""/>
        <dsp:cNvSpPr/>
      </dsp:nvSpPr>
      <dsp:spPr>
        <a:xfrm>
          <a:off x="2771495" y="805761"/>
          <a:ext cx="2425712"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ARTS</a:t>
          </a:r>
        </a:p>
      </dsp:txBody>
      <dsp:txXfrm>
        <a:off x="2771495" y="805761"/>
        <a:ext cx="2425712" cy="691200"/>
      </dsp:txXfrm>
    </dsp:sp>
    <dsp:sp modelId="{D40B0436-9619-489B-9F53-AD9BE5DF50C8}">
      <dsp:nvSpPr>
        <dsp:cNvPr id="0" name=""/>
        <dsp:cNvSpPr/>
      </dsp:nvSpPr>
      <dsp:spPr>
        <a:xfrm>
          <a:off x="2771495" y="1460074"/>
          <a:ext cx="2425712" cy="3146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a:t>For the </a:t>
          </a:r>
          <a:r>
            <a:rPr lang="en-US" sz="2400" b="1" kern="1200" dirty="0"/>
            <a:t>Retail</a:t>
          </a:r>
          <a:r>
            <a:rPr lang="en-US" sz="2400" b="0" kern="1200" dirty="0"/>
            <a:t> portion of the enterprise:</a:t>
          </a:r>
        </a:p>
        <a:p>
          <a:pPr marL="457200" lvl="2" indent="-228600" algn="l" defTabSz="1066800">
            <a:lnSpc>
              <a:spcPct val="90000"/>
            </a:lnSpc>
            <a:spcBef>
              <a:spcPct val="0"/>
            </a:spcBef>
            <a:spcAft>
              <a:spcPct val="15000"/>
            </a:spcAft>
            <a:buChar char="•"/>
          </a:pPr>
          <a:r>
            <a:rPr lang="en-US" sz="2400" b="0" kern="1200" dirty="0"/>
            <a:t>Revenue</a:t>
          </a:r>
        </a:p>
        <a:p>
          <a:pPr marL="457200" lvl="2" indent="-228600" algn="l" defTabSz="1066800">
            <a:lnSpc>
              <a:spcPct val="90000"/>
            </a:lnSpc>
            <a:spcBef>
              <a:spcPct val="0"/>
            </a:spcBef>
            <a:spcAft>
              <a:spcPct val="15000"/>
            </a:spcAft>
            <a:buChar char="•"/>
          </a:pPr>
          <a:r>
            <a:rPr lang="en-US" sz="2400" b="0" kern="1200" dirty="0"/>
            <a:t>Expenses</a:t>
          </a:r>
        </a:p>
        <a:p>
          <a:pPr marL="457200" lvl="2" indent="-228600" algn="l" defTabSz="1066800">
            <a:lnSpc>
              <a:spcPct val="90000"/>
            </a:lnSpc>
            <a:spcBef>
              <a:spcPct val="0"/>
            </a:spcBef>
            <a:spcAft>
              <a:spcPct val="15000"/>
            </a:spcAft>
            <a:buChar char="•"/>
          </a:pPr>
          <a:r>
            <a:rPr lang="en-US" sz="2400" b="0" kern="1200" dirty="0"/>
            <a:t>Inventory</a:t>
          </a:r>
        </a:p>
      </dsp:txBody>
      <dsp:txXfrm>
        <a:off x="2771495" y="1460074"/>
        <a:ext cx="2425712" cy="3146385"/>
      </dsp:txXfrm>
    </dsp:sp>
    <dsp:sp modelId="{A3D0A022-268D-4480-81DF-ACD1A2AE158D}">
      <dsp:nvSpPr>
        <dsp:cNvPr id="0" name=""/>
        <dsp:cNvSpPr/>
      </dsp:nvSpPr>
      <dsp:spPr>
        <a:xfrm>
          <a:off x="5536808" y="805761"/>
          <a:ext cx="2918495"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AWTS</a:t>
          </a:r>
        </a:p>
      </dsp:txBody>
      <dsp:txXfrm>
        <a:off x="5536808" y="805761"/>
        <a:ext cx="2918495" cy="691200"/>
      </dsp:txXfrm>
    </dsp:sp>
    <dsp:sp modelId="{A629C90A-FE93-407A-A44D-1CE1CC499EB7}">
      <dsp:nvSpPr>
        <dsp:cNvPr id="0" name=""/>
        <dsp:cNvSpPr/>
      </dsp:nvSpPr>
      <dsp:spPr>
        <a:xfrm>
          <a:off x="5558991" y="1460074"/>
          <a:ext cx="2874129" cy="3146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For the </a:t>
          </a:r>
          <a:r>
            <a:rPr lang="en-US" sz="2400" b="1" kern="1200" dirty="0"/>
            <a:t>Wholesale</a:t>
          </a:r>
          <a:r>
            <a:rPr lang="en-US" sz="2400" kern="1200" dirty="0"/>
            <a:t> portion of the enterprise:</a:t>
          </a:r>
        </a:p>
        <a:p>
          <a:pPr marL="457200" lvl="2" indent="-228600" algn="l" defTabSz="1066800">
            <a:lnSpc>
              <a:spcPct val="90000"/>
            </a:lnSpc>
            <a:spcBef>
              <a:spcPct val="0"/>
            </a:spcBef>
            <a:spcAft>
              <a:spcPct val="15000"/>
            </a:spcAft>
            <a:buChar char="•"/>
          </a:pPr>
          <a:r>
            <a:rPr lang="en-US" sz="2400" kern="1200" dirty="0"/>
            <a:t>Revenue</a:t>
          </a:r>
        </a:p>
        <a:p>
          <a:pPr marL="457200" lvl="2" indent="-228600" algn="l" defTabSz="1066800">
            <a:lnSpc>
              <a:spcPct val="90000"/>
            </a:lnSpc>
            <a:spcBef>
              <a:spcPct val="0"/>
            </a:spcBef>
            <a:spcAft>
              <a:spcPct val="15000"/>
            </a:spcAft>
            <a:buChar char="•"/>
          </a:pPr>
          <a:r>
            <a:rPr lang="en-US" sz="2400" kern="1200" dirty="0"/>
            <a:t>Expenses</a:t>
          </a:r>
        </a:p>
        <a:p>
          <a:pPr marL="457200" lvl="2" indent="-228600" algn="l" defTabSz="1066800">
            <a:lnSpc>
              <a:spcPct val="90000"/>
            </a:lnSpc>
            <a:spcBef>
              <a:spcPct val="0"/>
            </a:spcBef>
            <a:spcAft>
              <a:spcPct val="15000"/>
            </a:spcAft>
            <a:buChar char="•"/>
          </a:pPr>
          <a:r>
            <a:rPr lang="en-US" sz="2400" kern="1200" dirty="0"/>
            <a:t>Inventory</a:t>
          </a:r>
        </a:p>
      </dsp:txBody>
      <dsp:txXfrm>
        <a:off x="5558991" y="1460074"/>
        <a:ext cx="2874129" cy="3146385"/>
      </dsp:txXfrm>
    </dsp:sp>
    <dsp:sp modelId="{BA5AC9F4-AFEE-4A96-8D78-71593B109D87}">
      <dsp:nvSpPr>
        <dsp:cNvPr id="0" name=""/>
        <dsp:cNvSpPr/>
      </dsp:nvSpPr>
      <dsp:spPr>
        <a:xfrm>
          <a:off x="8794903" y="805761"/>
          <a:ext cx="2425712"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ACES</a:t>
          </a:r>
        </a:p>
      </dsp:txBody>
      <dsp:txXfrm>
        <a:off x="8794903" y="805761"/>
        <a:ext cx="2425712" cy="691200"/>
      </dsp:txXfrm>
    </dsp:sp>
    <dsp:sp modelId="{0D98CAFB-34C2-4442-88C6-9E0E09CD5523}">
      <dsp:nvSpPr>
        <dsp:cNvPr id="0" name=""/>
        <dsp:cNvSpPr/>
      </dsp:nvSpPr>
      <dsp:spPr>
        <a:xfrm>
          <a:off x="8794903" y="1460074"/>
          <a:ext cx="2425712" cy="3146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For each </a:t>
          </a:r>
          <a:r>
            <a:rPr lang="en-US" sz="2400" b="1" kern="1200" dirty="0"/>
            <a:t>Industry</a:t>
          </a:r>
          <a:r>
            <a:rPr lang="en-US" sz="2400" kern="1200" dirty="0"/>
            <a:t> the company had operations:</a:t>
          </a:r>
        </a:p>
        <a:p>
          <a:pPr marL="457200" lvl="2" indent="-228600" algn="l" defTabSz="1066800">
            <a:lnSpc>
              <a:spcPct val="90000"/>
            </a:lnSpc>
            <a:spcBef>
              <a:spcPct val="0"/>
            </a:spcBef>
            <a:spcAft>
              <a:spcPct val="15000"/>
            </a:spcAft>
            <a:buChar char="•"/>
          </a:pPr>
          <a:r>
            <a:rPr lang="en-US" sz="2400" kern="1200" dirty="0"/>
            <a:t>Capital Expenditures</a:t>
          </a:r>
        </a:p>
      </dsp:txBody>
      <dsp:txXfrm>
        <a:off x="8794903" y="1460074"/>
        <a:ext cx="2425712" cy="3146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CA4D9-65E5-4ED9-9845-FADBAA9A3A04}">
      <dsp:nvSpPr>
        <dsp:cNvPr id="0" name=""/>
        <dsp:cNvSpPr/>
      </dsp:nvSpPr>
      <dsp:spPr>
        <a:xfrm>
          <a:off x="3695" y="451"/>
          <a:ext cx="3602827" cy="14411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b="1" kern="1200" dirty="0"/>
            <a:t>Total Revenue</a:t>
          </a:r>
        </a:p>
      </dsp:txBody>
      <dsp:txXfrm>
        <a:off x="3695" y="451"/>
        <a:ext cx="3602827" cy="1441130"/>
      </dsp:txXfrm>
    </dsp:sp>
    <dsp:sp modelId="{0E1B740C-AE4C-421A-850A-C7902AB948D0}">
      <dsp:nvSpPr>
        <dsp:cNvPr id="0" name=""/>
        <dsp:cNvSpPr/>
      </dsp:nvSpPr>
      <dsp:spPr>
        <a:xfrm>
          <a:off x="0" y="1411224"/>
          <a:ext cx="3602827"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i="1" kern="1200" dirty="0"/>
            <a:t>Enterprise Level for:</a:t>
          </a:r>
        </a:p>
        <a:p>
          <a:pPr marL="571500" lvl="2" indent="-285750" algn="l" defTabSz="1244600">
            <a:lnSpc>
              <a:spcPct val="90000"/>
            </a:lnSpc>
            <a:spcBef>
              <a:spcPct val="0"/>
            </a:spcBef>
            <a:spcAft>
              <a:spcPct val="15000"/>
            </a:spcAft>
            <a:buChar char="•"/>
          </a:pPr>
          <a:r>
            <a:rPr lang="en-US" sz="2800" b="1" kern="1200" dirty="0"/>
            <a:t>Manufacturing</a:t>
          </a:r>
        </a:p>
        <a:p>
          <a:pPr marL="685800" lvl="3" indent="-228600" algn="l" defTabSz="1066800">
            <a:lnSpc>
              <a:spcPct val="90000"/>
            </a:lnSpc>
            <a:spcBef>
              <a:spcPct val="0"/>
            </a:spcBef>
            <a:spcAft>
              <a:spcPct val="15000"/>
            </a:spcAft>
            <a:buChar char="•"/>
          </a:pPr>
          <a:r>
            <a:rPr lang="en-US" sz="2400" i="1" kern="1200" dirty="0"/>
            <a:t>For each plant</a:t>
          </a:r>
        </a:p>
        <a:p>
          <a:pPr marL="571500" lvl="2" indent="-285750" algn="l" defTabSz="1244600">
            <a:lnSpc>
              <a:spcPct val="90000"/>
            </a:lnSpc>
            <a:spcBef>
              <a:spcPct val="0"/>
            </a:spcBef>
            <a:spcAft>
              <a:spcPct val="15000"/>
            </a:spcAft>
            <a:buChar char="•"/>
          </a:pPr>
          <a:r>
            <a:rPr lang="en-US" sz="2800" b="1" kern="1200" dirty="0"/>
            <a:t>Wholesale</a:t>
          </a:r>
        </a:p>
        <a:p>
          <a:pPr marL="571500" lvl="2" indent="-285750" algn="l" defTabSz="1244600">
            <a:lnSpc>
              <a:spcPct val="90000"/>
            </a:lnSpc>
            <a:spcBef>
              <a:spcPct val="0"/>
            </a:spcBef>
            <a:spcAft>
              <a:spcPct val="15000"/>
            </a:spcAft>
            <a:buChar char="•"/>
          </a:pPr>
          <a:r>
            <a:rPr lang="en-US" sz="2800" b="1" kern="1200" dirty="0"/>
            <a:t>Retail</a:t>
          </a:r>
        </a:p>
      </dsp:txBody>
      <dsp:txXfrm>
        <a:off x="0" y="1411224"/>
        <a:ext cx="3602827" cy="2810880"/>
      </dsp:txXfrm>
    </dsp:sp>
    <dsp:sp modelId="{1E27A9A3-372C-44CF-B307-735C1F40960D}">
      <dsp:nvSpPr>
        <dsp:cNvPr id="0" name=""/>
        <dsp:cNvSpPr/>
      </dsp:nvSpPr>
      <dsp:spPr>
        <a:xfrm>
          <a:off x="4110918" y="451"/>
          <a:ext cx="3602827" cy="14411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b="1" kern="1200" dirty="0"/>
            <a:t>Total Expenses</a:t>
          </a:r>
        </a:p>
      </dsp:txBody>
      <dsp:txXfrm>
        <a:off x="4110918" y="451"/>
        <a:ext cx="3602827" cy="1441130"/>
      </dsp:txXfrm>
    </dsp:sp>
    <dsp:sp modelId="{C8EDA5EB-F5B8-4E05-8635-80C0EF61D96E}">
      <dsp:nvSpPr>
        <dsp:cNvPr id="0" name=""/>
        <dsp:cNvSpPr/>
      </dsp:nvSpPr>
      <dsp:spPr>
        <a:xfrm>
          <a:off x="4143812" y="1442033"/>
          <a:ext cx="3602827"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i="1" kern="1200" dirty="0"/>
            <a:t>Enterprise Level for:</a:t>
          </a:r>
        </a:p>
        <a:p>
          <a:pPr marL="571500" lvl="2" indent="-285750" algn="l" defTabSz="1244600">
            <a:lnSpc>
              <a:spcPct val="90000"/>
            </a:lnSpc>
            <a:spcBef>
              <a:spcPct val="0"/>
            </a:spcBef>
            <a:spcAft>
              <a:spcPct val="15000"/>
            </a:spcAft>
            <a:buChar char="•"/>
          </a:pPr>
          <a:r>
            <a:rPr lang="en-US" sz="2800" b="1" kern="1200" dirty="0"/>
            <a:t>Manufacturing</a:t>
          </a:r>
        </a:p>
        <a:p>
          <a:pPr marL="685800" lvl="3" indent="-228600" algn="l" defTabSz="1066800">
            <a:lnSpc>
              <a:spcPct val="90000"/>
            </a:lnSpc>
            <a:spcBef>
              <a:spcPct val="0"/>
            </a:spcBef>
            <a:spcAft>
              <a:spcPct val="15000"/>
            </a:spcAft>
            <a:buChar char="•"/>
          </a:pPr>
          <a:r>
            <a:rPr lang="en-US" sz="2400" i="1" kern="1200" dirty="0"/>
            <a:t>For each plant</a:t>
          </a:r>
        </a:p>
        <a:p>
          <a:pPr marL="571500" lvl="2" indent="-285750" algn="l" defTabSz="1244600">
            <a:lnSpc>
              <a:spcPct val="90000"/>
            </a:lnSpc>
            <a:spcBef>
              <a:spcPct val="0"/>
            </a:spcBef>
            <a:spcAft>
              <a:spcPct val="15000"/>
            </a:spcAft>
            <a:buChar char="•"/>
          </a:pPr>
          <a:r>
            <a:rPr lang="en-US" sz="2800" b="1" kern="1200" dirty="0"/>
            <a:t>Wholesale</a:t>
          </a:r>
        </a:p>
        <a:p>
          <a:pPr marL="571500" lvl="2" indent="-285750" algn="l" defTabSz="1244600">
            <a:lnSpc>
              <a:spcPct val="90000"/>
            </a:lnSpc>
            <a:spcBef>
              <a:spcPct val="0"/>
            </a:spcBef>
            <a:spcAft>
              <a:spcPct val="15000"/>
            </a:spcAft>
            <a:buChar char="•"/>
          </a:pPr>
          <a:r>
            <a:rPr lang="en-US" sz="2800" b="1" kern="1200" dirty="0"/>
            <a:t>Retail</a:t>
          </a:r>
        </a:p>
      </dsp:txBody>
      <dsp:txXfrm>
        <a:off x="4143812" y="1442033"/>
        <a:ext cx="3602827" cy="2810880"/>
      </dsp:txXfrm>
    </dsp:sp>
    <dsp:sp modelId="{D4131C03-A28A-40C8-B111-3A61F2861689}">
      <dsp:nvSpPr>
        <dsp:cNvPr id="0" name=""/>
        <dsp:cNvSpPr/>
      </dsp:nvSpPr>
      <dsp:spPr>
        <a:xfrm>
          <a:off x="8218141" y="451"/>
          <a:ext cx="3602827" cy="144113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b="1" kern="1200" dirty="0"/>
            <a:t>End-of Year Inventory</a:t>
          </a:r>
        </a:p>
      </dsp:txBody>
      <dsp:txXfrm>
        <a:off x="8218141" y="451"/>
        <a:ext cx="3602827" cy="1441130"/>
      </dsp:txXfrm>
    </dsp:sp>
    <dsp:sp modelId="{85158C00-AD22-4023-9FBB-F77A7CA2FB4C}">
      <dsp:nvSpPr>
        <dsp:cNvPr id="0" name=""/>
        <dsp:cNvSpPr/>
      </dsp:nvSpPr>
      <dsp:spPr>
        <a:xfrm>
          <a:off x="8218141" y="1441581"/>
          <a:ext cx="3602827" cy="28108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i="1" kern="1200" dirty="0"/>
            <a:t>Enterprise Level for</a:t>
          </a:r>
        </a:p>
        <a:p>
          <a:pPr marL="571500" lvl="2" indent="-285750" algn="l" defTabSz="1244600">
            <a:lnSpc>
              <a:spcPct val="90000"/>
            </a:lnSpc>
            <a:spcBef>
              <a:spcPct val="0"/>
            </a:spcBef>
            <a:spcAft>
              <a:spcPct val="15000"/>
            </a:spcAft>
            <a:buChar char="•"/>
          </a:pPr>
          <a:r>
            <a:rPr lang="en-US" sz="2800" b="1" kern="1200" dirty="0"/>
            <a:t>Manufacturing</a:t>
          </a:r>
        </a:p>
        <a:p>
          <a:pPr marL="685800" lvl="3" indent="-228600" algn="l" defTabSz="1066800">
            <a:lnSpc>
              <a:spcPct val="90000"/>
            </a:lnSpc>
            <a:spcBef>
              <a:spcPct val="0"/>
            </a:spcBef>
            <a:spcAft>
              <a:spcPct val="15000"/>
            </a:spcAft>
            <a:buChar char="•"/>
          </a:pPr>
          <a:r>
            <a:rPr lang="en-US" sz="2400" i="1" kern="1200" dirty="0"/>
            <a:t>For each plant</a:t>
          </a:r>
        </a:p>
        <a:p>
          <a:pPr marL="571500" lvl="2" indent="-285750" algn="l" defTabSz="1244600">
            <a:lnSpc>
              <a:spcPct val="90000"/>
            </a:lnSpc>
            <a:spcBef>
              <a:spcPct val="0"/>
            </a:spcBef>
            <a:spcAft>
              <a:spcPct val="15000"/>
            </a:spcAft>
            <a:buChar char="•"/>
          </a:pPr>
          <a:r>
            <a:rPr lang="en-US" sz="2800" b="1" kern="1200" dirty="0"/>
            <a:t>Wholesale</a:t>
          </a:r>
        </a:p>
        <a:p>
          <a:pPr marL="571500" lvl="2" indent="-285750" algn="l" defTabSz="1244600">
            <a:lnSpc>
              <a:spcPct val="90000"/>
            </a:lnSpc>
            <a:spcBef>
              <a:spcPct val="0"/>
            </a:spcBef>
            <a:spcAft>
              <a:spcPct val="15000"/>
            </a:spcAft>
            <a:buChar char="•"/>
          </a:pPr>
          <a:r>
            <a:rPr lang="en-US" sz="2800" b="1" kern="1200" dirty="0"/>
            <a:t>Retail</a:t>
          </a:r>
        </a:p>
      </dsp:txBody>
      <dsp:txXfrm>
        <a:off x="8218141" y="1441581"/>
        <a:ext cx="3602827" cy="281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F0D0D-0FFB-427C-B257-E9A482A5E548}">
      <dsp:nvSpPr>
        <dsp:cNvPr id="0" name=""/>
        <dsp:cNvSpPr/>
      </dsp:nvSpPr>
      <dsp:spPr>
        <a:xfrm>
          <a:off x="3286" y="103989"/>
          <a:ext cx="3203971" cy="661497"/>
        </a:xfrm>
        <a:prstGeom prst="rect">
          <a:avLst/>
        </a:prstGeom>
        <a:solidFill>
          <a:schemeClr val="accent4"/>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Phase I:  Intensive Pretesting</a:t>
          </a:r>
        </a:p>
      </dsp:txBody>
      <dsp:txXfrm>
        <a:off x="3286" y="103989"/>
        <a:ext cx="3203971" cy="661497"/>
      </dsp:txXfrm>
    </dsp:sp>
    <dsp:sp modelId="{50870F05-568D-4A5A-B18A-B1AB30E835FD}">
      <dsp:nvSpPr>
        <dsp:cNvPr id="0" name=""/>
        <dsp:cNvSpPr/>
      </dsp:nvSpPr>
      <dsp:spPr>
        <a:xfrm>
          <a:off x="3286" y="765487"/>
          <a:ext cx="3203971" cy="3481860"/>
        </a:xfrm>
        <a:prstGeom prst="rect">
          <a:avLst/>
        </a:prstGeom>
        <a:solidFill>
          <a:schemeClr val="accent4">
            <a:lumMod val="20000"/>
            <a:lumOff val="80000"/>
            <a:alpha val="90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 = 100 production cases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Personal recruitment, online pilot survey instrument, Response Analysis Survey, record check study and debriefing interviews.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October 2021 – April 2022</a:t>
          </a:r>
        </a:p>
      </dsp:txBody>
      <dsp:txXfrm>
        <a:off x="3286" y="765487"/>
        <a:ext cx="3203971" cy="3481860"/>
      </dsp:txXfrm>
    </dsp:sp>
    <dsp:sp modelId="{6EB95352-EB24-491C-8948-BCFC934AC425}">
      <dsp:nvSpPr>
        <dsp:cNvPr id="0" name=""/>
        <dsp:cNvSpPr/>
      </dsp:nvSpPr>
      <dsp:spPr>
        <a:xfrm>
          <a:off x="3655814" y="103989"/>
          <a:ext cx="3203971" cy="661497"/>
        </a:xfrm>
        <a:prstGeom prst="rect">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Phase II:  Wider Roll-Out </a:t>
          </a:r>
        </a:p>
      </dsp:txBody>
      <dsp:txXfrm>
        <a:off x="3655814" y="103989"/>
        <a:ext cx="3203971" cy="661497"/>
      </dsp:txXfrm>
    </dsp:sp>
    <dsp:sp modelId="{12F9B088-5608-42E4-8EBF-24DBF83EDF2C}">
      <dsp:nvSpPr>
        <dsp:cNvPr id="0" name=""/>
        <dsp:cNvSpPr/>
      </dsp:nvSpPr>
      <dsp:spPr>
        <a:xfrm>
          <a:off x="3655814" y="765487"/>
          <a:ext cx="3203971" cy="3481860"/>
        </a:xfrm>
        <a:prstGeom prst="rect">
          <a:avLst/>
        </a:prstGeom>
        <a:solidFill>
          <a:schemeClr val="accent2">
            <a:lumMod val="20000"/>
            <a:lumOff val="80000"/>
            <a:alpha val="90000"/>
          </a:schemeClr>
        </a:solidFill>
        <a:ln w="12700" cap="flat" cmpd="sng" algn="ctr">
          <a:solidFill>
            <a:schemeClr val="accent2">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 = 500 non-production cases and nonresponding production cases.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Phone recruitment (production cases), email and mail invitation (all), pilot survey, Response Analysis Survey, debriefing interviews and record check study.</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March – September 2022</a:t>
          </a:r>
        </a:p>
      </dsp:txBody>
      <dsp:txXfrm>
        <a:off x="3655814" y="765487"/>
        <a:ext cx="3203971" cy="3481860"/>
      </dsp:txXfrm>
    </dsp:sp>
    <dsp:sp modelId="{7AB63EAB-E3BF-4CCC-BBD0-17820000929D}">
      <dsp:nvSpPr>
        <dsp:cNvPr id="0" name=""/>
        <dsp:cNvSpPr/>
      </dsp:nvSpPr>
      <dsp:spPr>
        <a:xfrm>
          <a:off x="7308342" y="103989"/>
          <a:ext cx="3203971" cy="661497"/>
        </a:xfrm>
        <a:prstGeom prst="rect">
          <a:avLst/>
        </a:prstGeom>
        <a:solidFill>
          <a:schemeClr val="accent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Phase III:  Systems Checks and Final Testing</a:t>
          </a:r>
        </a:p>
      </dsp:txBody>
      <dsp:txXfrm>
        <a:off x="7308342" y="103989"/>
        <a:ext cx="3203971" cy="661497"/>
      </dsp:txXfrm>
    </dsp:sp>
    <dsp:sp modelId="{E788AFF4-6D4D-4A7E-AD29-789C9C83A4E5}">
      <dsp:nvSpPr>
        <dsp:cNvPr id="0" name=""/>
        <dsp:cNvSpPr/>
      </dsp:nvSpPr>
      <dsp:spPr>
        <a:xfrm>
          <a:off x="7308342" y="765487"/>
          <a:ext cx="3203971" cy="3481860"/>
        </a:xfrm>
        <a:prstGeom prst="rect">
          <a:avLst/>
        </a:prstGeom>
        <a:solidFill>
          <a:schemeClr val="accent6">
            <a:lumMod val="20000"/>
            <a:lumOff val="80000"/>
            <a:alpha val="90000"/>
          </a:schemeClr>
        </a:solidFill>
        <a:ln w="12700" cap="flat" cmpd="sng" algn="ctr">
          <a:solidFill>
            <a:schemeClr val="accent6">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 = Up to 2,000 non-production cases + responding Phase I cases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Full contact strategy, pilot survey, Response Analysis Survey, debriefing interviews, statistical analyses.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November 2022 – December 2023</a:t>
          </a:r>
        </a:p>
      </dsp:txBody>
      <dsp:txXfrm>
        <a:off x="7308342" y="765487"/>
        <a:ext cx="3203971" cy="34818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EEC57-7663-4E50-AEE7-19F80AF41851}"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8973B-6C1D-48FD-A016-DAF2BC5C4D59}" type="slidenum">
              <a:rPr lang="en-US" smtClean="0"/>
              <a:t>‹#›</a:t>
            </a:fld>
            <a:endParaRPr lang="en-US"/>
          </a:p>
        </p:txBody>
      </p:sp>
    </p:spTree>
    <p:extLst>
      <p:ext uri="{BB962C8B-B14F-4D97-AF65-F5344CB8AC3E}">
        <p14:creationId xmlns:p14="http://schemas.microsoft.com/office/powerpoint/2010/main" val="127497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33367-C7DD-4070-8A8A-4A94FB71ED6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289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33367-C7DD-4070-8A8A-4A94FB71ED6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3514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33367-C7DD-4070-8A8A-4A94FB71ED6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3532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33367-C7DD-4070-8A8A-4A94FB71ED6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5260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C8A6B8C-9EBF-4080-90CD-21B48A7B957B}" type="slidenum">
              <a:rPr lang="en-US" smtClean="0"/>
              <a:t>13</a:t>
            </a:fld>
            <a:endParaRPr lang="en-US"/>
          </a:p>
        </p:txBody>
      </p:sp>
    </p:spTree>
    <p:extLst>
      <p:ext uri="{BB962C8B-B14F-4D97-AF65-F5344CB8AC3E}">
        <p14:creationId xmlns:p14="http://schemas.microsoft.com/office/powerpoint/2010/main" val="126943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8973B-6C1D-48FD-A016-DAF2BC5C4D59}" type="slidenum">
              <a:rPr lang="en-US" smtClean="0"/>
              <a:t>14</a:t>
            </a:fld>
            <a:endParaRPr lang="en-US"/>
          </a:p>
        </p:txBody>
      </p:sp>
    </p:spTree>
    <p:extLst>
      <p:ext uri="{BB962C8B-B14F-4D97-AF65-F5344CB8AC3E}">
        <p14:creationId xmlns:p14="http://schemas.microsoft.com/office/powerpoint/2010/main" val="1354555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8973B-6C1D-48FD-A016-DAF2BC5C4D59}" type="slidenum">
              <a:rPr lang="en-US" smtClean="0"/>
              <a:t>15</a:t>
            </a:fld>
            <a:endParaRPr lang="en-US"/>
          </a:p>
        </p:txBody>
      </p:sp>
    </p:spTree>
    <p:extLst>
      <p:ext uri="{BB962C8B-B14F-4D97-AF65-F5344CB8AC3E}">
        <p14:creationId xmlns:p14="http://schemas.microsoft.com/office/powerpoint/2010/main" val="1083999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8973B-6C1D-48FD-A016-DAF2BC5C4D59}" type="slidenum">
              <a:rPr lang="en-US" smtClean="0"/>
              <a:t>16</a:t>
            </a:fld>
            <a:endParaRPr lang="en-US"/>
          </a:p>
        </p:txBody>
      </p:sp>
    </p:spTree>
    <p:extLst>
      <p:ext uri="{BB962C8B-B14F-4D97-AF65-F5344CB8AC3E}">
        <p14:creationId xmlns:p14="http://schemas.microsoft.com/office/powerpoint/2010/main" val="82200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2</a:t>
            </a:fld>
            <a:endParaRPr lang="en-US"/>
          </a:p>
        </p:txBody>
      </p:sp>
    </p:spTree>
    <p:extLst>
      <p:ext uri="{BB962C8B-B14F-4D97-AF65-F5344CB8AC3E}">
        <p14:creationId xmlns:p14="http://schemas.microsoft.com/office/powerpoint/2010/main" val="410425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8973B-6C1D-48FD-A016-DAF2BC5C4D59}" type="slidenum">
              <a:rPr lang="en-US" smtClean="0"/>
              <a:t>3</a:t>
            </a:fld>
            <a:endParaRPr lang="en-US"/>
          </a:p>
        </p:txBody>
      </p:sp>
    </p:spTree>
    <p:extLst>
      <p:ext uri="{BB962C8B-B14F-4D97-AF65-F5344CB8AC3E}">
        <p14:creationId xmlns:p14="http://schemas.microsoft.com/office/powerpoint/2010/main" val="255183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8973B-6C1D-48FD-A016-DAF2BC5C4D59}" type="slidenum">
              <a:rPr lang="en-US" smtClean="0"/>
              <a:t>4</a:t>
            </a:fld>
            <a:endParaRPr lang="en-US"/>
          </a:p>
        </p:txBody>
      </p:sp>
    </p:spTree>
    <p:extLst>
      <p:ext uri="{BB962C8B-B14F-4D97-AF65-F5344CB8AC3E}">
        <p14:creationId xmlns:p14="http://schemas.microsoft.com/office/powerpoint/2010/main" val="140604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5</a:t>
            </a:fld>
            <a:endParaRPr lang="en-US"/>
          </a:p>
        </p:txBody>
      </p:sp>
    </p:spTree>
    <p:extLst>
      <p:ext uri="{BB962C8B-B14F-4D97-AF65-F5344CB8AC3E}">
        <p14:creationId xmlns:p14="http://schemas.microsoft.com/office/powerpoint/2010/main" val="3802707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8973B-6C1D-48FD-A016-DAF2BC5C4D59}" type="slidenum">
              <a:rPr lang="en-US" smtClean="0"/>
              <a:t>6</a:t>
            </a:fld>
            <a:endParaRPr lang="en-US"/>
          </a:p>
        </p:txBody>
      </p:sp>
    </p:spTree>
    <p:extLst>
      <p:ext uri="{BB962C8B-B14F-4D97-AF65-F5344CB8AC3E}">
        <p14:creationId xmlns:p14="http://schemas.microsoft.com/office/powerpoint/2010/main" val="345696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7</a:t>
            </a:fld>
            <a:endParaRPr lang="en-US"/>
          </a:p>
        </p:txBody>
      </p:sp>
    </p:spTree>
    <p:extLst>
      <p:ext uri="{BB962C8B-B14F-4D97-AF65-F5344CB8AC3E}">
        <p14:creationId xmlns:p14="http://schemas.microsoft.com/office/powerpoint/2010/main" val="378332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8973B-6C1D-48FD-A016-DAF2BC5C4D59}" type="slidenum">
              <a:rPr lang="en-US" smtClean="0"/>
              <a:t>8</a:t>
            </a:fld>
            <a:endParaRPr lang="en-US"/>
          </a:p>
        </p:txBody>
      </p:sp>
    </p:spTree>
    <p:extLst>
      <p:ext uri="{BB962C8B-B14F-4D97-AF65-F5344CB8AC3E}">
        <p14:creationId xmlns:p14="http://schemas.microsoft.com/office/powerpoint/2010/main" val="3125969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8973B-6C1D-48FD-A016-DAF2BC5C4D59}" type="slidenum">
              <a:rPr lang="en-US" smtClean="0"/>
              <a:t>9</a:t>
            </a:fld>
            <a:endParaRPr lang="en-US"/>
          </a:p>
        </p:txBody>
      </p:sp>
    </p:spTree>
    <p:extLst>
      <p:ext uri="{BB962C8B-B14F-4D97-AF65-F5344CB8AC3E}">
        <p14:creationId xmlns:p14="http://schemas.microsoft.com/office/powerpoint/2010/main" val="77601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59735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3141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08441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8260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93576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86483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832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306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86745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70736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45284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449311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E69EC5-0F63-4922-8FB3-D26A7C80D578}"/>
              </a:ext>
            </a:extLst>
          </p:cNvPr>
          <p:cNvSpPr>
            <a:spLocks noGrp="1"/>
          </p:cNvSpPr>
          <p:nvPr>
            <p:ph type="ctrTitle"/>
          </p:nvPr>
        </p:nvSpPr>
        <p:spPr>
          <a:xfrm>
            <a:off x="1524000" y="161810"/>
            <a:ext cx="9144000" cy="2338322"/>
          </a:xfrm>
        </p:spPr>
        <p:txBody>
          <a:bodyPr>
            <a:noAutofit/>
          </a:bodyPr>
          <a:lstStyle/>
          <a:p>
            <a:pPr algn="l"/>
            <a:r>
              <a:rPr lang="en-US" sz="4400" b="1" dirty="0">
                <a:solidFill>
                  <a:schemeClr val="accent5">
                    <a:lumMod val="75000"/>
                  </a:schemeClr>
                </a:solidFill>
                <a:effectLst>
                  <a:outerShdw blurRad="38100" dist="38100" dir="2700000" algn="tl">
                    <a:srgbClr val="000000">
                      <a:alpha val="43137"/>
                    </a:srgbClr>
                  </a:outerShdw>
                </a:effectLst>
              </a:rPr>
              <a:t>Aiding a Holistic View of Businesses Through Intensive Respondent Research</a:t>
            </a:r>
          </a:p>
        </p:txBody>
      </p:sp>
      <p:sp>
        <p:nvSpPr>
          <p:cNvPr id="6" name="Subtitle 5">
            <a:extLst>
              <a:ext uri="{FF2B5EF4-FFF2-40B4-BE49-F238E27FC236}">
                <a16:creationId xmlns:a16="http://schemas.microsoft.com/office/drawing/2014/main" id="{FED53017-8790-48FA-9AAD-3E5CD6430427}"/>
              </a:ext>
            </a:extLst>
          </p:cNvPr>
          <p:cNvSpPr>
            <a:spLocks noGrp="1"/>
          </p:cNvSpPr>
          <p:nvPr>
            <p:ph type="subTitle" idx="1"/>
          </p:nvPr>
        </p:nvSpPr>
        <p:spPr>
          <a:xfrm>
            <a:off x="1524000" y="3153171"/>
            <a:ext cx="9144000" cy="1521120"/>
          </a:xfrm>
        </p:spPr>
        <p:txBody>
          <a:bodyPr>
            <a:normAutofit/>
          </a:bodyPr>
          <a:lstStyle/>
          <a:p>
            <a:pPr algn="l"/>
            <a:r>
              <a:rPr lang="en-US" sz="2000" b="1" dirty="0"/>
              <a:t>Diane K. Willimack</a:t>
            </a:r>
          </a:p>
          <a:p>
            <a:pPr algn="l">
              <a:lnSpc>
                <a:spcPct val="100000"/>
              </a:lnSpc>
              <a:spcBef>
                <a:spcPts val="0"/>
              </a:spcBef>
            </a:pPr>
            <a:r>
              <a:rPr lang="en-US" sz="2000" dirty="0"/>
              <a:t>Methodology Director for</a:t>
            </a:r>
          </a:p>
          <a:p>
            <a:pPr algn="l">
              <a:lnSpc>
                <a:spcPct val="100000"/>
              </a:lnSpc>
              <a:spcBef>
                <a:spcPts val="0"/>
              </a:spcBef>
            </a:pPr>
            <a:r>
              <a:rPr lang="en-US" sz="2000" dirty="0"/>
              <a:t>Measurement &amp; Response Improvement</a:t>
            </a:r>
          </a:p>
          <a:p>
            <a:pPr algn="l">
              <a:lnSpc>
                <a:spcPct val="100000"/>
              </a:lnSpc>
              <a:spcBef>
                <a:spcPts val="0"/>
              </a:spcBef>
            </a:pPr>
            <a:r>
              <a:rPr lang="en-US" sz="2000" dirty="0"/>
              <a:t>Economic Statistical Methods Division</a:t>
            </a:r>
          </a:p>
        </p:txBody>
      </p:sp>
      <p:sp>
        <p:nvSpPr>
          <p:cNvPr id="4" name="Slide Number Placeholder 3">
            <a:extLst>
              <a:ext uri="{FF2B5EF4-FFF2-40B4-BE49-F238E27FC236}">
                <a16:creationId xmlns:a16="http://schemas.microsoft.com/office/drawing/2014/main" id="{BD4B49A8-44AD-47EA-9617-DD9AD41DB0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63ECC8-719A-498E-B101-491B6A3555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DF7778A-8A27-483C-9481-D05E84B1045A}"/>
              </a:ext>
            </a:extLst>
          </p:cNvPr>
          <p:cNvSpPr txBox="1"/>
          <p:nvPr/>
        </p:nvSpPr>
        <p:spPr>
          <a:xfrm>
            <a:off x="5829657" y="3080561"/>
            <a:ext cx="5122429" cy="132343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Federal Committee on Statistical Methodology Research &amp; Policy Conference</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Virtual</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November 2-4, 2021</a:t>
            </a:r>
          </a:p>
        </p:txBody>
      </p:sp>
      <p:sp>
        <p:nvSpPr>
          <p:cNvPr id="8" name="TextBox 7">
            <a:extLst>
              <a:ext uri="{FF2B5EF4-FFF2-40B4-BE49-F238E27FC236}">
                <a16:creationId xmlns:a16="http://schemas.microsoft.com/office/drawing/2014/main" id="{2B77F3C0-859B-46B6-99AB-ABF6B58AF6F8}"/>
              </a:ext>
            </a:extLst>
          </p:cNvPr>
          <p:cNvSpPr txBox="1"/>
          <p:nvPr/>
        </p:nvSpPr>
        <p:spPr>
          <a:xfrm>
            <a:off x="4768770" y="5703311"/>
            <a:ext cx="742322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Any views expressed are those of the author and not necessarily those of the U.S. Census Bureau. The Census Bureau has reviewed this data product for unauthorized disclosure of confidential information and has approved the disclosure avoidance practices applied. (</a:t>
            </a:r>
            <a:r>
              <a:rPr lang="en-US" b="0" i="0" dirty="0">
                <a:solidFill>
                  <a:srgbClr val="000000"/>
                </a:solidFill>
                <a:effectLst/>
                <a:latin typeface="Calibri" panose="020F0502020204030204" pitchFamily="34" charset="0"/>
              </a:rPr>
              <a:t>CBDRB-FY22-ESMD006-004</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Tree>
    <p:extLst>
      <p:ext uri="{BB962C8B-B14F-4D97-AF65-F5344CB8AC3E}">
        <p14:creationId xmlns:p14="http://schemas.microsoft.com/office/powerpoint/2010/main" val="2822930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420EDD0A-688F-41B4-BB53-144EDDCFA83C}"/>
              </a:ext>
            </a:extLst>
          </p:cNvPr>
          <p:cNvPicPr>
            <a:picLocks noChangeAspect="1"/>
          </p:cNvPicPr>
          <p:nvPr/>
        </p:nvPicPr>
        <p:blipFill>
          <a:blip r:embed="rId3"/>
          <a:stretch>
            <a:fillRect/>
          </a:stretch>
        </p:blipFill>
        <p:spPr>
          <a:xfrm>
            <a:off x="0" y="1461654"/>
            <a:ext cx="12014327" cy="3934691"/>
          </a:xfrm>
          <a:prstGeom prst="rect">
            <a:avLst/>
          </a:prstGeom>
        </p:spPr>
      </p:pic>
      <p:sp>
        <p:nvSpPr>
          <p:cNvPr id="4" name="Slide Number Placeholder 3">
            <a:extLst>
              <a:ext uri="{FF2B5EF4-FFF2-40B4-BE49-F238E27FC236}">
                <a16:creationId xmlns:a16="http://schemas.microsoft.com/office/drawing/2014/main" id="{F2B6D37D-0820-43E0-9A26-F9A2FFDE9820}"/>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C63ECC8-719A-498E-B101-491B6A3555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D4B60CE6-78EF-4E71-AC17-8D4AAB025CBC}"/>
              </a:ext>
            </a:extLst>
          </p:cNvPr>
          <p:cNvSpPr txBox="1">
            <a:spLocks/>
          </p:cNvSpPr>
          <p:nvPr/>
        </p:nvSpPr>
        <p:spPr>
          <a:xfrm>
            <a:off x="370390" y="300941"/>
            <a:ext cx="11643937" cy="8785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Results: Color-coded Accessibility  </a:t>
            </a:r>
            <a:r>
              <a:rPr lang="en-US" b="1" dirty="0">
                <a:solidFill>
                  <a:schemeClr val="bg2">
                    <a:lumMod val="50000"/>
                  </a:schemeClr>
                </a:solidFill>
                <a:effectLst>
                  <a:outerShdw blurRad="38100" dist="38100" dir="2700000" algn="tl">
                    <a:srgbClr val="000000">
                      <a:alpha val="43137"/>
                    </a:srgbClr>
                  </a:outerShdw>
                </a:effectLst>
              </a:rPr>
              <a:t>X</a:t>
            </a:r>
            <a:r>
              <a:rPr lang="en-US" b="1" dirty="0"/>
              <a:t>  Unit  </a:t>
            </a:r>
            <a:r>
              <a:rPr lang="en-US" b="1" dirty="0">
                <a:solidFill>
                  <a:schemeClr val="bg2">
                    <a:lumMod val="50000"/>
                  </a:schemeClr>
                </a:solidFill>
                <a:effectLst>
                  <a:outerShdw blurRad="38100" dist="38100" dir="2700000" algn="tl">
                    <a:srgbClr val="000000">
                      <a:alpha val="43137"/>
                    </a:srgbClr>
                  </a:outerShdw>
                </a:effectLst>
              </a:rPr>
              <a:t>X</a:t>
            </a:r>
            <a:r>
              <a:rPr lang="en-US" b="1" dirty="0"/>
              <a:t>  Topic</a:t>
            </a:r>
          </a:p>
        </p:txBody>
      </p:sp>
    </p:spTree>
    <p:extLst>
      <p:ext uri="{BB962C8B-B14F-4D97-AF65-F5344CB8AC3E}">
        <p14:creationId xmlns:p14="http://schemas.microsoft.com/office/powerpoint/2010/main" val="303786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9B933C-224F-4EB1-B134-7D17F518854C}"/>
              </a:ext>
            </a:extLst>
          </p:cNvPr>
          <p:cNvSpPr>
            <a:spLocks noGrp="1"/>
          </p:cNvSpPr>
          <p:nvPr>
            <p:ph type="title"/>
          </p:nvPr>
        </p:nvSpPr>
        <p:spPr>
          <a:xfrm>
            <a:off x="390836" y="348239"/>
            <a:ext cx="6818118" cy="1325563"/>
          </a:xfrm>
        </p:spPr>
        <p:txBody>
          <a:bodyPr/>
          <a:lstStyle/>
          <a:p>
            <a:r>
              <a:rPr lang="en-US" b="1" dirty="0"/>
              <a:t>Revenue: Accessibility  </a:t>
            </a:r>
            <a:r>
              <a:rPr lang="en-US" b="1" dirty="0">
                <a:solidFill>
                  <a:schemeClr val="bg2">
                    <a:lumMod val="50000"/>
                  </a:schemeClr>
                </a:solidFill>
                <a:effectLst>
                  <a:outerShdw blurRad="38100" dist="38100" dir="2700000" algn="tl">
                    <a:srgbClr val="000000">
                      <a:alpha val="43137"/>
                    </a:srgbClr>
                  </a:outerShdw>
                </a:effectLst>
              </a:rPr>
              <a:t>X</a:t>
            </a:r>
            <a:r>
              <a:rPr lang="en-US" b="1" dirty="0"/>
              <a:t>  Unit</a:t>
            </a:r>
          </a:p>
        </p:txBody>
      </p:sp>
      <p:sp>
        <p:nvSpPr>
          <p:cNvPr id="2" name="Slide Number Placeholder 1">
            <a:extLst>
              <a:ext uri="{FF2B5EF4-FFF2-40B4-BE49-F238E27FC236}">
                <a16:creationId xmlns:a16="http://schemas.microsoft.com/office/drawing/2014/main" id="{2E6D116B-7BE2-43D5-B099-7D3292E0A5F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63ECC8-719A-498E-B101-491B6A3555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Placeholder 5">
            <a:extLst>
              <a:ext uri="{FF2B5EF4-FFF2-40B4-BE49-F238E27FC236}">
                <a16:creationId xmlns:a16="http://schemas.microsoft.com/office/drawing/2014/main" id="{ABD13916-FC12-4F85-80DD-39C6A43551EC}"/>
              </a:ext>
            </a:extLst>
          </p:cNvPr>
          <p:cNvPicPr>
            <a:picLocks noGrp="1" noChangeAspect="1"/>
          </p:cNvPicPr>
          <p:nvPr>
            <p:ph sz="half" idx="2"/>
          </p:nvPr>
        </p:nvPicPr>
        <p:blipFill rotWithShape="1">
          <a:blip r:embed="rId3"/>
          <a:srcRect l="6873"/>
          <a:stretch/>
        </p:blipFill>
        <p:spPr>
          <a:xfrm>
            <a:off x="7365558" y="462005"/>
            <a:ext cx="3670742" cy="5714958"/>
          </a:xfrm>
          <a:prstGeom prst="rect">
            <a:avLst/>
          </a:prstGeom>
        </p:spPr>
      </p:pic>
      <p:graphicFrame>
        <p:nvGraphicFramePr>
          <p:cNvPr id="8" name="Content Placeholder 7">
            <a:extLst>
              <a:ext uri="{FF2B5EF4-FFF2-40B4-BE49-F238E27FC236}">
                <a16:creationId xmlns:a16="http://schemas.microsoft.com/office/drawing/2014/main" id="{D7AB57DA-CB82-4FF4-AB8F-2285A59B29C6}"/>
              </a:ext>
            </a:extLst>
          </p:cNvPr>
          <p:cNvGraphicFramePr>
            <a:graphicFrameLocks noGrp="1"/>
          </p:cNvGraphicFramePr>
          <p:nvPr>
            <p:ph sz="half" idx="1"/>
          </p:nvPr>
        </p:nvGraphicFramePr>
        <p:xfrm>
          <a:off x="838200" y="2504892"/>
          <a:ext cx="5701331" cy="2679306"/>
        </p:xfrm>
        <a:graphic>
          <a:graphicData uri="http://schemas.openxmlformats.org/drawingml/2006/table">
            <a:tbl>
              <a:tblPr bandRow="1">
                <a:tableStyleId>{5C22544A-7EE6-4342-B048-85BDC9FD1C3A}</a:tableStyleId>
              </a:tblPr>
              <a:tblGrid>
                <a:gridCol w="1721231">
                  <a:extLst>
                    <a:ext uri="{9D8B030D-6E8A-4147-A177-3AD203B41FA5}">
                      <a16:colId xmlns:a16="http://schemas.microsoft.com/office/drawing/2014/main" val="2516938132"/>
                    </a:ext>
                  </a:extLst>
                </a:gridCol>
                <a:gridCol w="796020">
                  <a:extLst>
                    <a:ext uri="{9D8B030D-6E8A-4147-A177-3AD203B41FA5}">
                      <a16:colId xmlns:a16="http://schemas.microsoft.com/office/drawing/2014/main" val="3463883670"/>
                    </a:ext>
                  </a:extLst>
                </a:gridCol>
                <a:gridCol w="796020">
                  <a:extLst>
                    <a:ext uri="{9D8B030D-6E8A-4147-A177-3AD203B41FA5}">
                      <a16:colId xmlns:a16="http://schemas.microsoft.com/office/drawing/2014/main" val="1521884803"/>
                    </a:ext>
                  </a:extLst>
                </a:gridCol>
                <a:gridCol w="796020">
                  <a:extLst>
                    <a:ext uri="{9D8B030D-6E8A-4147-A177-3AD203B41FA5}">
                      <a16:colId xmlns:a16="http://schemas.microsoft.com/office/drawing/2014/main" val="2665167562"/>
                    </a:ext>
                  </a:extLst>
                </a:gridCol>
                <a:gridCol w="796020">
                  <a:extLst>
                    <a:ext uri="{9D8B030D-6E8A-4147-A177-3AD203B41FA5}">
                      <a16:colId xmlns:a16="http://schemas.microsoft.com/office/drawing/2014/main" val="1336993470"/>
                    </a:ext>
                  </a:extLst>
                </a:gridCol>
                <a:gridCol w="796020">
                  <a:extLst>
                    <a:ext uri="{9D8B030D-6E8A-4147-A177-3AD203B41FA5}">
                      <a16:colId xmlns:a16="http://schemas.microsoft.com/office/drawing/2014/main" val="911993530"/>
                    </a:ext>
                  </a:extLst>
                </a:gridCol>
              </a:tblGrid>
              <a:tr h="346563">
                <a:tc gridSpan="6">
                  <a:txBody>
                    <a:bodyPr/>
                    <a:lstStyle/>
                    <a:p>
                      <a:pPr algn="l" fontAlgn="b"/>
                      <a:r>
                        <a:rPr lang="en-US" sz="1600" b="1" u="none" strike="noStrike" dirty="0">
                          <a:effectLst/>
                        </a:rPr>
                        <a:t>REVENUE</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9564907"/>
                  </a:ext>
                </a:extLst>
              </a:tr>
              <a:tr h="179128">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GREEN</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YELLOW</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ORANGE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RED</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X</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2580194"/>
                  </a:ext>
                </a:extLst>
              </a:tr>
              <a:tr h="346563">
                <a:tc>
                  <a:txBody>
                    <a:bodyPr/>
                    <a:lstStyle/>
                    <a:p>
                      <a:pPr algn="l" fontAlgn="b"/>
                      <a:r>
                        <a:rPr lang="en-US" sz="1600" u="none" strike="noStrike" dirty="0">
                          <a:effectLst/>
                        </a:rPr>
                        <a:t>COMPANY</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471465"/>
                  </a:ext>
                </a:extLst>
              </a:tr>
              <a:tr h="346563">
                <a:tc>
                  <a:txBody>
                    <a:bodyPr/>
                    <a:lstStyle/>
                    <a:p>
                      <a:pPr algn="l" fontAlgn="b"/>
                      <a:r>
                        <a:rPr lang="en-US" sz="1600" u="none" strike="noStrike">
                          <a:effectLst/>
                        </a:rPr>
                        <a:t>ESTABLISHMENT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2741408"/>
                  </a:ext>
                </a:extLst>
              </a:tr>
              <a:tr h="346563">
                <a:tc>
                  <a:txBody>
                    <a:bodyPr/>
                    <a:lstStyle/>
                    <a:p>
                      <a:pPr algn="l" fontAlgn="b"/>
                      <a:r>
                        <a:rPr lang="en-US" sz="1600" u="none" strike="noStrike">
                          <a:effectLst/>
                        </a:rPr>
                        <a:t>LINE OF BUSINESS</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9173308"/>
                  </a:ext>
                </a:extLst>
              </a:tr>
              <a:tr h="346563">
                <a:tc>
                  <a:txBody>
                    <a:bodyPr/>
                    <a:lstStyle/>
                    <a:p>
                      <a:pPr algn="l" fontAlgn="b"/>
                      <a:r>
                        <a:rPr lang="en-US" sz="1600" u="none" strike="noStrike">
                          <a:effectLst/>
                        </a:rPr>
                        <a:t>STATE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3724320"/>
                  </a:ext>
                </a:extLst>
              </a:tr>
              <a:tr h="346563">
                <a:tc>
                  <a:txBody>
                    <a:bodyPr/>
                    <a:lstStyle/>
                    <a:p>
                      <a:pPr algn="l" fontAlgn="b"/>
                      <a:r>
                        <a:rPr lang="en-US" sz="1600" u="none" strike="noStrike">
                          <a:effectLst/>
                        </a:rPr>
                        <a:t>SPECIFIC INDUSTRY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7304946"/>
                  </a:ext>
                </a:extLst>
              </a:tr>
              <a:tr h="346563">
                <a:tc>
                  <a:txBody>
                    <a:bodyPr/>
                    <a:lstStyle/>
                    <a:p>
                      <a:pPr algn="l" fontAlgn="b"/>
                      <a:r>
                        <a:rPr lang="en-US" sz="1600" u="none" strike="noStrike">
                          <a:effectLst/>
                        </a:rPr>
                        <a:t>GENERAL INDUSTRY</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3880874"/>
                  </a:ext>
                </a:extLst>
              </a:tr>
            </a:tbl>
          </a:graphicData>
        </a:graphic>
      </p:graphicFrame>
    </p:spTree>
    <p:extLst>
      <p:ext uri="{BB962C8B-B14F-4D97-AF65-F5344CB8AC3E}">
        <p14:creationId xmlns:p14="http://schemas.microsoft.com/office/powerpoint/2010/main" val="19835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Picture Placeholder 17">
            <a:extLst>
              <a:ext uri="{FF2B5EF4-FFF2-40B4-BE49-F238E27FC236}">
                <a16:creationId xmlns:a16="http://schemas.microsoft.com/office/drawing/2014/main" id="{9F6DF112-5536-4695-9B17-03089AC10978}"/>
              </a:ext>
            </a:extLst>
          </p:cNvPr>
          <p:cNvGraphicFramePr>
            <a:graphicFrameLocks/>
          </p:cNvGraphicFramePr>
          <p:nvPr>
            <p:extLst>
              <p:ext uri="{D42A27DB-BD31-4B8C-83A1-F6EECF244321}">
                <p14:modId xmlns:p14="http://schemas.microsoft.com/office/powerpoint/2010/main" val="3659011058"/>
              </p:ext>
            </p:extLst>
          </p:nvPr>
        </p:nvGraphicFramePr>
        <p:xfrm>
          <a:off x="308344" y="192088"/>
          <a:ext cx="11694744" cy="5699426"/>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F87E03E0-F22B-432F-B61A-D64426F14D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63ECC8-719A-498E-B101-491B6A3555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78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35202" y="189187"/>
            <a:ext cx="10342701" cy="771512"/>
          </a:xfrm>
        </p:spPr>
        <p:txBody>
          <a:bodyPr>
            <a:noAutofit/>
          </a:bodyPr>
          <a:lstStyle/>
          <a:p>
            <a:pPr algn="ctr">
              <a:spcBef>
                <a:spcPts val="0"/>
              </a:spcBef>
            </a:pPr>
            <a:r>
              <a:rPr lang="en-US" sz="3600" dirty="0">
                <a:solidFill>
                  <a:schemeClr val="tx2"/>
                </a:solidFill>
                <a:effectLst>
                  <a:outerShdw blurRad="38100" dist="38100" dir="2700000" algn="tl">
                    <a:srgbClr val="000000">
                      <a:alpha val="43137"/>
                    </a:srgbClr>
                  </a:outerShdw>
                </a:effectLst>
              </a:rPr>
              <a:t>NEW Collection Strategy: TOPIC/ACCOUNT-BASED</a:t>
            </a:r>
          </a:p>
        </p:txBody>
      </p:sp>
      <p:sp>
        <p:nvSpPr>
          <p:cNvPr id="5" name="Slide Number Placeholder 4"/>
          <p:cNvSpPr>
            <a:spLocks noGrp="1"/>
          </p:cNvSpPr>
          <p:nvPr>
            <p:ph type="sldNum" sz="quarter" idx="12"/>
          </p:nvPr>
        </p:nvSpPr>
        <p:spPr/>
        <p:txBody>
          <a:bodyPr/>
          <a:lstStyle/>
          <a:p>
            <a:fld id="{24BFE6D4-27A9-4AE4-9EAE-AF75F97B179B}" type="slidenum">
              <a:rPr lang="en-US" smtClean="0"/>
              <a:t>13</a:t>
            </a:fld>
            <a:endParaRPr lang="en-US"/>
          </a:p>
        </p:txBody>
      </p:sp>
      <p:graphicFrame>
        <p:nvGraphicFramePr>
          <p:cNvPr id="14" name="Content Placeholder 13"/>
          <p:cNvGraphicFramePr>
            <a:graphicFrameLocks noGrp="1"/>
          </p:cNvGraphicFramePr>
          <p:nvPr>
            <p:ph sz="half" idx="2"/>
            <p:extLst>
              <p:ext uri="{D42A27DB-BD31-4B8C-83A1-F6EECF244321}">
                <p14:modId xmlns:p14="http://schemas.microsoft.com/office/powerpoint/2010/main" val="803774164"/>
              </p:ext>
            </p:extLst>
          </p:nvPr>
        </p:nvGraphicFramePr>
        <p:xfrm>
          <a:off x="183668" y="1690850"/>
          <a:ext cx="11824664" cy="4252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flipH="1">
            <a:off x="183666" y="1108567"/>
            <a:ext cx="11824665" cy="523220"/>
          </a:xfrm>
          <a:prstGeom prst="rect">
            <a:avLst/>
          </a:prstGeom>
          <a:solidFill>
            <a:schemeClr val="accent6">
              <a:lumMod val="75000"/>
            </a:schemeClr>
          </a:solidFill>
          <a:ln>
            <a:solidFill>
              <a:schemeClr val="tx2"/>
            </a:solidFill>
          </a:ln>
        </p:spPr>
        <p:txBody>
          <a:bodyPr wrap="square" rtlCol="0">
            <a:spAutoFit/>
          </a:bodyPr>
          <a:lstStyle/>
          <a:p>
            <a:pPr algn="ctr"/>
            <a:r>
              <a:rPr lang="en-US" sz="2800" b="1" dirty="0">
                <a:solidFill>
                  <a:srgbClr val="FFFF00"/>
                </a:solidFill>
                <a:effectLst>
                  <a:outerShdw blurRad="38100" dist="38100" dir="2700000" algn="tl">
                    <a:srgbClr val="000000">
                      <a:alpha val="43137"/>
                    </a:srgbClr>
                  </a:outerShdw>
                </a:effectLst>
              </a:rPr>
              <a:t>HYPOTHETICAL COMPANY</a:t>
            </a:r>
          </a:p>
        </p:txBody>
      </p:sp>
    </p:spTree>
    <p:extLst>
      <p:ext uri="{BB962C8B-B14F-4D97-AF65-F5344CB8AC3E}">
        <p14:creationId xmlns:p14="http://schemas.microsoft.com/office/powerpoint/2010/main" val="4249494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5842-67D0-4C70-B84A-25577ACD5950}"/>
              </a:ext>
            </a:extLst>
          </p:cNvPr>
          <p:cNvSpPr>
            <a:spLocks noGrp="1"/>
          </p:cNvSpPr>
          <p:nvPr>
            <p:ph type="title"/>
          </p:nvPr>
        </p:nvSpPr>
        <p:spPr/>
        <p:txBody>
          <a:bodyPr/>
          <a:lstStyle/>
          <a:p>
            <a:r>
              <a:rPr lang="en-US" b="1" dirty="0">
                <a:solidFill>
                  <a:schemeClr val="accent5">
                    <a:lumMod val="75000"/>
                  </a:schemeClr>
                </a:solidFill>
                <a:effectLst>
                  <a:outerShdw blurRad="38100" dist="38100" dir="2700000" algn="tl">
                    <a:srgbClr val="000000">
                      <a:alpha val="43137"/>
                    </a:srgbClr>
                  </a:outerShdw>
                </a:effectLst>
              </a:rPr>
              <a:t>Next Steps for Respondent Research: </a:t>
            </a:r>
            <a:br>
              <a:rPr lang="en-US" b="1" dirty="0">
                <a:solidFill>
                  <a:schemeClr val="accent5">
                    <a:lumMod val="75000"/>
                  </a:schemeClr>
                </a:solidFill>
                <a:effectLst>
                  <a:outerShdw blurRad="38100" dist="38100" dir="2700000" algn="tl">
                    <a:srgbClr val="000000">
                      <a:alpha val="43137"/>
                    </a:srgbClr>
                  </a:outerShdw>
                </a:effectLst>
              </a:rPr>
            </a:br>
            <a:r>
              <a:rPr lang="en-US" b="1" dirty="0">
                <a:solidFill>
                  <a:schemeClr val="accent5">
                    <a:lumMod val="75000"/>
                  </a:schemeClr>
                </a:solidFill>
                <a:effectLst>
                  <a:outerShdw blurRad="38100" dist="38100" dir="2700000" algn="tl">
                    <a:srgbClr val="000000">
                      <a:alpha val="43137"/>
                    </a:srgbClr>
                  </a:outerShdw>
                </a:effectLst>
              </a:rPr>
              <a:t>Cognitive Testing</a:t>
            </a:r>
          </a:p>
        </p:txBody>
      </p:sp>
      <p:sp>
        <p:nvSpPr>
          <p:cNvPr id="3" name="Content Placeholder 2">
            <a:extLst>
              <a:ext uri="{FF2B5EF4-FFF2-40B4-BE49-F238E27FC236}">
                <a16:creationId xmlns:a16="http://schemas.microsoft.com/office/drawing/2014/main" id="{2EDE9266-7E34-4F13-83C3-3121AD0A79B4}"/>
              </a:ext>
            </a:extLst>
          </p:cNvPr>
          <p:cNvSpPr>
            <a:spLocks noGrp="1"/>
          </p:cNvSpPr>
          <p:nvPr>
            <p:ph idx="1"/>
          </p:nvPr>
        </p:nvSpPr>
        <p:spPr/>
        <p:txBody>
          <a:bodyPr>
            <a:normAutofit fontScale="92500"/>
          </a:bodyPr>
          <a:lstStyle/>
          <a:p>
            <a:pPr marL="0" indent="0">
              <a:buNone/>
            </a:pPr>
            <a:r>
              <a:rPr lang="en-US" sz="2800" b="1" i="0" dirty="0">
                <a:solidFill>
                  <a:srgbClr val="000000"/>
                </a:solidFill>
                <a:effectLst/>
                <a:latin typeface="Calibri" panose="020F0502020204030204" pitchFamily="34" charset="0"/>
              </a:rPr>
              <a:t>Primary research questions:</a:t>
            </a:r>
          </a:p>
          <a:p>
            <a:pPr>
              <a:lnSpc>
                <a:spcPct val="107000"/>
              </a:lnSpc>
              <a:spcBef>
                <a:spcPts val="60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Understand respondents’ preferences regarding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organization of the modules and their content</a:t>
            </a:r>
          </a:p>
          <a:p>
            <a:pPr>
              <a:lnSpc>
                <a:spcPct val="107000"/>
              </a:lnSpc>
              <a:spcBef>
                <a:spcPts val="600"/>
              </a:spcBef>
            </a:pPr>
            <a:r>
              <a:rPr lang="en-US" sz="2400" b="1" dirty="0">
                <a:effectLst/>
                <a:latin typeface="Calibri" panose="020F0502020204030204" pitchFamily="34" charset="0"/>
                <a:ea typeface="Calibri" panose="020F0502020204030204" pitchFamily="34" charset="0"/>
                <a:cs typeface="Times New Roman" panose="02020603050405020304" pitchFamily="18" charset="0"/>
              </a:rPr>
              <a:t>Evaluate</a:t>
            </a:r>
            <a:r>
              <a:rPr lang="en-US" sz="2400" dirty="0">
                <a:effectLst/>
                <a:latin typeface="Calibri" panose="020F0502020204030204" pitchFamily="34" charset="0"/>
                <a:ea typeface="Calibri" panose="020F0502020204030204" pitchFamily="34" charset="0"/>
                <a:cs typeface="Times New Roman" panose="02020603050405020304" pitchFamily="18" charset="0"/>
              </a:rPr>
              <a:t> alignment of the module topics and with respondent’s record keeping practices</a:t>
            </a:r>
          </a:p>
          <a:p>
            <a:pPr>
              <a:lnSpc>
                <a:spcPct val="107000"/>
              </a:lnSpc>
              <a:spcBef>
                <a:spcPts val="60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Learn about respondents’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strategies for compiling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data for the questionnaire, with an eye towards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identifying difficulties and mismatches</a:t>
            </a:r>
            <a:r>
              <a:rPr lang="en-US" sz="2400" dirty="0">
                <a:effectLst/>
                <a:latin typeface="Calibri" panose="020F0502020204030204" pitchFamily="34" charset="0"/>
                <a:ea typeface="Calibri" panose="020F0502020204030204" pitchFamily="34" charset="0"/>
                <a:cs typeface="Times New Roman" panose="02020603050405020304" pitchFamily="18" charset="0"/>
              </a:rPr>
              <a:t> between recorded and requested data, along with how those mismatches are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resolved</a:t>
            </a:r>
          </a:p>
          <a:p>
            <a:pPr>
              <a:lnSpc>
                <a:spcPct val="107000"/>
              </a:lnSpc>
              <a:spcBef>
                <a:spcPts val="60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Assess the capabilities of respondents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answering via spreadsheet</a:t>
            </a:r>
            <a:r>
              <a:rPr lang="en-US" sz="2400" dirty="0">
                <a:effectLst/>
                <a:latin typeface="Calibri" panose="020F0502020204030204" pitchFamily="34" charset="0"/>
                <a:ea typeface="Calibri" panose="020F0502020204030204" pitchFamily="34" charset="0"/>
                <a:cs typeface="Times New Roman" panose="02020603050405020304" pitchFamily="18" charset="0"/>
              </a:rPr>
              <a:t> upload for establishment-level collection</a:t>
            </a:r>
          </a:p>
          <a:p>
            <a:pPr>
              <a:lnSpc>
                <a:spcPct val="107000"/>
              </a:lnSpc>
              <a:spcBef>
                <a:spcPts val="600"/>
              </a:spcBef>
            </a:pPr>
            <a:r>
              <a:rPr lang="en-US" sz="2400" b="1" dirty="0">
                <a:latin typeface="Calibri" panose="020F0502020204030204" pitchFamily="34" charset="0"/>
                <a:ea typeface="Calibri" panose="020F0502020204030204" pitchFamily="34" charset="0"/>
                <a:cs typeface="Times New Roman" panose="02020603050405020304" pitchFamily="18" charset="0"/>
              </a:rPr>
              <a:t>Assess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respondent burden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US" sz="2400" dirty="0"/>
          </a:p>
        </p:txBody>
      </p:sp>
      <p:sp>
        <p:nvSpPr>
          <p:cNvPr id="4" name="Slide Number Placeholder 3">
            <a:extLst>
              <a:ext uri="{FF2B5EF4-FFF2-40B4-BE49-F238E27FC236}">
                <a16:creationId xmlns:a16="http://schemas.microsoft.com/office/drawing/2014/main" id="{A3A1BDBC-EF9E-49FC-9444-1C8E4E257A08}"/>
              </a:ext>
            </a:extLst>
          </p:cNvPr>
          <p:cNvSpPr>
            <a:spLocks noGrp="1"/>
          </p:cNvSpPr>
          <p:nvPr>
            <p:ph type="sldNum" sz="quarter" idx="12"/>
          </p:nvPr>
        </p:nvSpPr>
        <p:spPr/>
        <p:txBody>
          <a:bodyPr/>
          <a:lstStyle/>
          <a:p>
            <a:fld id="{FC63ECC8-719A-498E-B101-491B6A35558E}" type="slidenum">
              <a:rPr lang="en-US" smtClean="0"/>
              <a:t>14</a:t>
            </a:fld>
            <a:endParaRPr lang="en-US"/>
          </a:p>
        </p:txBody>
      </p:sp>
    </p:spTree>
    <p:extLst>
      <p:ext uri="{BB962C8B-B14F-4D97-AF65-F5344CB8AC3E}">
        <p14:creationId xmlns:p14="http://schemas.microsoft.com/office/powerpoint/2010/main" val="230112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4E4B-3A78-4D84-B5BF-BB47593CACCB}"/>
              </a:ext>
            </a:extLst>
          </p:cNvPr>
          <p:cNvSpPr>
            <a:spLocks noGrp="1"/>
          </p:cNvSpPr>
          <p:nvPr>
            <p:ph type="title"/>
          </p:nvPr>
        </p:nvSpPr>
        <p:spPr/>
        <p:txBody>
          <a:bodyPr/>
          <a:lstStyle/>
          <a:p>
            <a:r>
              <a:rPr lang="en-US" b="1" dirty="0">
                <a:solidFill>
                  <a:schemeClr val="accent5">
                    <a:lumMod val="75000"/>
                  </a:schemeClr>
                </a:solidFill>
                <a:effectLst>
                  <a:outerShdw blurRad="38100" dist="38100" dir="2700000" algn="tl">
                    <a:srgbClr val="000000">
                      <a:alpha val="43137"/>
                    </a:srgbClr>
                  </a:outerShdw>
                </a:effectLst>
              </a:rPr>
              <a:t>Next Steps for Respondent Research: </a:t>
            </a:r>
            <a:br>
              <a:rPr lang="en-US" b="1" dirty="0">
                <a:solidFill>
                  <a:schemeClr val="accent5">
                    <a:lumMod val="75000"/>
                  </a:schemeClr>
                </a:solidFill>
                <a:effectLst>
                  <a:outerShdw blurRad="38100" dist="38100" dir="2700000" algn="tl">
                    <a:srgbClr val="000000">
                      <a:alpha val="43137"/>
                    </a:srgbClr>
                  </a:outerShdw>
                </a:effectLst>
              </a:rPr>
            </a:br>
            <a:r>
              <a:rPr lang="en-US" b="1" dirty="0">
                <a:solidFill>
                  <a:schemeClr val="accent5">
                    <a:lumMod val="75000"/>
                  </a:schemeClr>
                </a:solidFill>
                <a:effectLst>
                  <a:outerShdw blurRad="38100" dist="38100" dir="2700000" algn="tl">
                    <a:srgbClr val="000000">
                      <a:alpha val="43137"/>
                    </a:srgbClr>
                  </a:outerShdw>
                </a:effectLst>
              </a:rPr>
              <a:t>Pilot Testing</a:t>
            </a:r>
            <a:endParaRPr lang="en-US" dirty="0"/>
          </a:p>
        </p:txBody>
      </p:sp>
      <p:sp>
        <p:nvSpPr>
          <p:cNvPr id="4" name="Slide Number Placeholder 3">
            <a:extLst>
              <a:ext uri="{FF2B5EF4-FFF2-40B4-BE49-F238E27FC236}">
                <a16:creationId xmlns:a16="http://schemas.microsoft.com/office/drawing/2014/main" id="{A2D05285-C95F-4294-81A7-9E06E3F50ADD}"/>
              </a:ext>
            </a:extLst>
          </p:cNvPr>
          <p:cNvSpPr>
            <a:spLocks noGrp="1"/>
          </p:cNvSpPr>
          <p:nvPr>
            <p:ph type="sldNum" sz="quarter" idx="12"/>
          </p:nvPr>
        </p:nvSpPr>
        <p:spPr/>
        <p:txBody>
          <a:bodyPr/>
          <a:lstStyle/>
          <a:p>
            <a:fld id="{FC63ECC8-719A-498E-B101-491B6A35558E}" type="slidenum">
              <a:rPr lang="en-US" smtClean="0"/>
              <a:t>15</a:t>
            </a:fld>
            <a:endParaRPr lang="en-US"/>
          </a:p>
        </p:txBody>
      </p:sp>
      <p:graphicFrame>
        <p:nvGraphicFramePr>
          <p:cNvPr id="5" name="Content Placeholder 5">
            <a:extLst>
              <a:ext uri="{FF2B5EF4-FFF2-40B4-BE49-F238E27FC236}">
                <a16:creationId xmlns:a16="http://schemas.microsoft.com/office/drawing/2014/main" id="{8D2DDF66-0C68-4A3A-92DC-EA1B8872C340}"/>
              </a:ext>
            </a:extLst>
          </p:cNvPr>
          <p:cNvGraphicFramePr>
            <a:graphicFrameLocks noGrp="1"/>
          </p:cNvGraphicFramePr>
          <p:nvPr>
            <p:ph idx="1"/>
            <p:extLst>
              <p:ext uri="{D42A27DB-BD31-4B8C-83A1-F6EECF244321}">
                <p14:modId xmlns:p14="http://schemas.microsoft.com/office/powerpoint/2010/main" val="20049656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892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79E5-D2F4-41D8-90BA-A05EE5FA590E}"/>
              </a:ext>
            </a:extLst>
          </p:cNvPr>
          <p:cNvSpPr>
            <a:spLocks noGrp="1"/>
          </p:cNvSpPr>
          <p:nvPr>
            <p:ph type="title"/>
          </p:nvPr>
        </p:nvSpPr>
        <p:spPr>
          <a:xfrm>
            <a:off x="648182" y="365125"/>
            <a:ext cx="10705618" cy="1325563"/>
          </a:xfrm>
        </p:spPr>
        <p:txBody>
          <a:bodyPr/>
          <a:lstStyle/>
          <a:p>
            <a:r>
              <a:rPr lang="en-US" b="1" dirty="0">
                <a:solidFill>
                  <a:schemeClr val="accent5">
                    <a:lumMod val="75000"/>
                  </a:schemeClr>
                </a:solidFill>
                <a:effectLst>
                  <a:outerShdw blurRad="38100" dist="38100" dir="2700000" algn="tl">
                    <a:srgbClr val="000000">
                      <a:alpha val="43137"/>
                    </a:srgbClr>
                  </a:outerShdw>
                </a:effectLst>
              </a:rPr>
              <a:t>Acknowledging the Respondent Research Team</a:t>
            </a:r>
          </a:p>
        </p:txBody>
      </p:sp>
      <p:sp>
        <p:nvSpPr>
          <p:cNvPr id="3" name="Content Placeholder 2">
            <a:extLst>
              <a:ext uri="{FF2B5EF4-FFF2-40B4-BE49-F238E27FC236}">
                <a16:creationId xmlns:a16="http://schemas.microsoft.com/office/drawing/2014/main" id="{01400E32-7070-47BB-B3C6-370A858BD4BE}"/>
              </a:ext>
            </a:extLst>
          </p:cNvPr>
          <p:cNvSpPr>
            <a:spLocks noGrp="1"/>
          </p:cNvSpPr>
          <p:nvPr>
            <p:ph sz="half" idx="1"/>
          </p:nvPr>
        </p:nvSpPr>
        <p:spPr>
          <a:xfrm>
            <a:off x="469900" y="1825625"/>
            <a:ext cx="4611386" cy="3973291"/>
          </a:xfrm>
        </p:spPr>
        <p:txBody>
          <a:bodyPr>
            <a:normAutofit fontScale="92500" lnSpcReduction="20000"/>
          </a:bodyPr>
          <a:lstStyle/>
          <a:p>
            <a:r>
              <a:rPr lang="en-US" sz="3600" dirty="0"/>
              <a:t>Melissa </a:t>
            </a:r>
            <a:r>
              <a:rPr lang="en-US" sz="3600" dirty="0" err="1"/>
              <a:t>Cidade</a:t>
            </a:r>
            <a:endParaRPr lang="en-US" sz="3600" dirty="0"/>
          </a:p>
          <a:p>
            <a:r>
              <a:rPr lang="en-US" sz="3600" dirty="0"/>
              <a:t>Kristin Stettler</a:t>
            </a:r>
          </a:p>
          <a:p>
            <a:r>
              <a:rPr lang="en-US" sz="3600" dirty="0"/>
              <a:t>Demetria Hanna</a:t>
            </a:r>
          </a:p>
          <a:p>
            <a:r>
              <a:rPr lang="en-US" sz="3600" dirty="0"/>
              <a:t>Rebecca Keegan</a:t>
            </a:r>
          </a:p>
          <a:p>
            <a:r>
              <a:rPr lang="en-US" sz="3600" dirty="0" err="1"/>
              <a:t>Aryn</a:t>
            </a:r>
            <a:r>
              <a:rPr lang="en-US" sz="3600" dirty="0"/>
              <a:t> Hernandez</a:t>
            </a:r>
          </a:p>
          <a:p>
            <a:pPr marL="0" indent="0">
              <a:buNone/>
            </a:pPr>
            <a:endParaRPr lang="en-US" sz="1100" dirty="0"/>
          </a:p>
          <a:p>
            <a:pPr marL="0" indent="0">
              <a:buNone/>
            </a:pPr>
            <a:r>
              <a:rPr lang="en-US" sz="3200" i="1" dirty="0">
                <a:solidFill>
                  <a:schemeClr val="accent5">
                    <a:lumMod val="75000"/>
                  </a:schemeClr>
                </a:solidFill>
              </a:rPr>
              <a:t>And We Thank Alumni:</a:t>
            </a:r>
          </a:p>
          <a:p>
            <a:r>
              <a:rPr lang="en-US" sz="3000" dirty="0">
                <a:solidFill>
                  <a:schemeClr val="accent5">
                    <a:lumMod val="75000"/>
                  </a:schemeClr>
                </a:solidFill>
              </a:rPr>
              <a:t>Erica Marquette</a:t>
            </a:r>
          </a:p>
          <a:p>
            <a:r>
              <a:rPr lang="en-US" sz="3000" dirty="0" err="1">
                <a:solidFill>
                  <a:schemeClr val="accent5">
                    <a:lumMod val="75000"/>
                  </a:schemeClr>
                </a:solidFill>
              </a:rPr>
              <a:t>Struther</a:t>
            </a:r>
            <a:r>
              <a:rPr lang="en-US" sz="3000" dirty="0">
                <a:solidFill>
                  <a:schemeClr val="accent5">
                    <a:lumMod val="75000"/>
                  </a:schemeClr>
                </a:solidFill>
              </a:rPr>
              <a:t> Van Horn</a:t>
            </a:r>
          </a:p>
          <a:p>
            <a:pPr marL="0" indent="0">
              <a:buNone/>
            </a:pPr>
            <a:endParaRPr lang="en-US" dirty="0"/>
          </a:p>
          <a:p>
            <a:endParaRPr lang="en-US" dirty="0"/>
          </a:p>
        </p:txBody>
      </p:sp>
      <p:sp>
        <p:nvSpPr>
          <p:cNvPr id="5" name="Content Placeholder 4">
            <a:extLst>
              <a:ext uri="{FF2B5EF4-FFF2-40B4-BE49-F238E27FC236}">
                <a16:creationId xmlns:a16="http://schemas.microsoft.com/office/drawing/2014/main" id="{A67D2D22-89FB-437D-8621-1146A45B333A}"/>
              </a:ext>
            </a:extLst>
          </p:cNvPr>
          <p:cNvSpPr>
            <a:spLocks noGrp="1"/>
          </p:cNvSpPr>
          <p:nvPr>
            <p:ph sz="half" idx="2"/>
          </p:nvPr>
        </p:nvSpPr>
        <p:spPr>
          <a:xfrm>
            <a:off x="5428527" y="1825625"/>
            <a:ext cx="5925273" cy="3973291"/>
          </a:xfrm>
          <a:solidFill>
            <a:schemeClr val="accent4">
              <a:lumMod val="20000"/>
              <a:lumOff val="80000"/>
            </a:schemeClr>
          </a:solidFill>
          <a:ln w="28575">
            <a:solidFill>
              <a:schemeClr val="accent5">
                <a:lumMod val="75000"/>
              </a:schemeClr>
            </a:solidFill>
          </a:ln>
        </p:spPr>
        <p:txBody>
          <a:bodyPr>
            <a:normAutofit fontScale="92500" lnSpcReduction="20000"/>
          </a:bodyPr>
          <a:lstStyle/>
          <a:p>
            <a:pPr marL="0" indent="0" algn="ctr">
              <a:lnSpc>
                <a:spcPct val="100000"/>
              </a:lnSpc>
              <a:spcBef>
                <a:spcPts val="0"/>
              </a:spcBef>
              <a:buNone/>
            </a:pPr>
            <a:endParaRPr lang="en-US" sz="3200" i="1" dirty="0"/>
          </a:p>
          <a:p>
            <a:pPr marL="0" indent="0" algn="ctr">
              <a:lnSpc>
                <a:spcPct val="100000"/>
              </a:lnSpc>
              <a:spcBef>
                <a:spcPts val="0"/>
              </a:spcBef>
              <a:buNone/>
            </a:pPr>
            <a:r>
              <a:rPr lang="en-US" sz="3200" i="1" dirty="0"/>
              <a:t>For questions or </a:t>
            </a:r>
          </a:p>
          <a:p>
            <a:pPr marL="0" indent="0" algn="ctr">
              <a:lnSpc>
                <a:spcPct val="100000"/>
              </a:lnSpc>
              <a:spcBef>
                <a:spcPts val="0"/>
              </a:spcBef>
              <a:buNone/>
            </a:pPr>
            <a:r>
              <a:rPr lang="en-US" sz="3200" i="1" dirty="0"/>
              <a:t>additional information, </a:t>
            </a:r>
          </a:p>
          <a:p>
            <a:pPr marL="0" indent="0" algn="ctr">
              <a:lnSpc>
                <a:spcPct val="100000"/>
              </a:lnSpc>
              <a:spcBef>
                <a:spcPts val="0"/>
              </a:spcBef>
              <a:buNone/>
            </a:pPr>
            <a:r>
              <a:rPr lang="en-US" sz="3200" i="1" dirty="0"/>
              <a:t>contact:</a:t>
            </a:r>
          </a:p>
          <a:p>
            <a:pPr marL="0" indent="0" algn="ctr">
              <a:lnSpc>
                <a:spcPct val="100000"/>
              </a:lnSpc>
              <a:spcBef>
                <a:spcPts val="0"/>
              </a:spcBef>
              <a:buNone/>
            </a:pPr>
            <a:endParaRPr lang="en-US" sz="3200" i="1" dirty="0"/>
          </a:p>
          <a:p>
            <a:pPr marL="0" indent="0" algn="ctr">
              <a:buNone/>
            </a:pPr>
            <a:r>
              <a:rPr lang="en-US" sz="3600" b="1" dirty="0"/>
              <a:t>Diane K. Willimack</a:t>
            </a:r>
          </a:p>
          <a:p>
            <a:pPr marL="457200" lvl="1" indent="0" algn="ctr">
              <a:buNone/>
            </a:pPr>
            <a:r>
              <a:rPr lang="en-US" sz="3200" dirty="0"/>
              <a:t>Team Lead diane.k.willimack@census.gov</a:t>
            </a:r>
            <a:endParaRPr lang="en-US" dirty="0"/>
          </a:p>
        </p:txBody>
      </p:sp>
      <p:sp>
        <p:nvSpPr>
          <p:cNvPr id="4" name="Slide Number Placeholder 3">
            <a:extLst>
              <a:ext uri="{FF2B5EF4-FFF2-40B4-BE49-F238E27FC236}">
                <a16:creationId xmlns:a16="http://schemas.microsoft.com/office/drawing/2014/main" id="{9AF7CE9B-E702-4830-8A3C-C8CABE32A505}"/>
              </a:ext>
            </a:extLst>
          </p:cNvPr>
          <p:cNvSpPr>
            <a:spLocks noGrp="1"/>
          </p:cNvSpPr>
          <p:nvPr>
            <p:ph type="sldNum" sz="quarter" idx="12"/>
          </p:nvPr>
        </p:nvSpPr>
        <p:spPr/>
        <p:txBody>
          <a:bodyPr/>
          <a:lstStyle/>
          <a:p>
            <a:fld id="{FC63ECC8-719A-498E-B101-491B6A35558E}" type="slidenum">
              <a:rPr lang="en-US" smtClean="0"/>
              <a:t>16</a:t>
            </a:fld>
            <a:endParaRPr lang="en-US" dirty="0"/>
          </a:p>
        </p:txBody>
      </p:sp>
    </p:spTree>
    <p:extLst>
      <p:ext uri="{BB962C8B-B14F-4D97-AF65-F5344CB8AC3E}">
        <p14:creationId xmlns:p14="http://schemas.microsoft.com/office/powerpoint/2010/main" val="113685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FEE2-7FFD-4D26-96DB-DC4D661D40EB}"/>
              </a:ext>
            </a:extLst>
          </p:cNvPr>
          <p:cNvSpPr>
            <a:spLocks noGrp="1"/>
          </p:cNvSpPr>
          <p:nvPr>
            <p:ph type="title"/>
          </p:nvPr>
        </p:nvSpPr>
        <p:spPr>
          <a:xfrm>
            <a:off x="241300" y="495299"/>
            <a:ext cx="4483100" cy="5499101"/>
          </a:xfrm>
          <a:solidFill>
            <a:schemeClr val="accent1"/>
          </a:solidFill>
        </p:spPr>
        <p:txBody>
          <a:bodyPr>
            <a:normAutofit/>
          </a:bodyPr>
          <a:lstStyle/>
          <a:p>
            <a:r>
              <a:rPr lang="en-US" sz="6000" b="1" dirty="0">
                <a:solidFill>
                  <a:schemeClr val="bg1"/>
                </a:solidFill>
                <a:effectLst>
                  <a:outerShdw blurRad="50800" dist="38100" dir="2700000" algn="tl" rotWithShape="0">
                    <a:prstClr val="black">
                      <a:alpha val="40000"/>
                    </a:prstClr>
                  </a:outerShdw>
                </a:effectLst>
              </a:rPr>
              <a:t>In-Scope </a:t>
            </a:r>
            <a:br>
              <a:rPr lang="en-US" sz="6000" b="1" dirty="0">
                <a:solidFill>
                  <a:schemeClr val="bg1"/>
                </a:solidFill>
                <a:effectLst>
                  <a:outerShdw blurRad="50800" dist="38100" dir="2700000" algn="tl" rotWithShape="0">
                    <a:prstClr val="black">
                      <a:alpha val="40000"/>
                    </a:prstClr>
                  </a:outerShdw>
                </a:effectLst>
              </a:rPr>
            </a:br>
            <a:r>
              <a:rPr lang="en-US" sz="6000" b="1" dirty="0">
                <a:solidFill>
                  <a:schemeClr val="bg1"/>
                </a:solidFill>
                <a:effectLst>
                  <a:outerShdw blurRad="50800" dist="38100" dir="2700000" algn="tl" rotWithShape="0">
                    <a:prstClr val="black">
                      <a:alpha val="40000"/>
                    </a:prstClr>
                  </a:outerShdw>
                </a:effectLst>
              </a:rPr>
              <a:t>Economic Surveys</a:t>
            </a:r>
          </a:p>
        </p:txBody>
      </p:sp>
      <p:sp>
        <p:nvSpPr>
          <p:cNvPr id="4" name="Slide Number Placeholder 3">
            <a:extLst>
              <a:ext uri="{FF2B5EF4-FFF2-40B4-BE49-F238E27FC236}">
                <a16:creationId xmlns:a16="http://schemas.microsoft.com/office/drawing/2014/main" id="{9CCECEEC-9FDF-4F13-9852-725DCD426BC1}"/>
              </a:ext>
            </a:extLst>
          </p:cNvPr>
          <p:cNvSpPr>
            <a:spLocks noGrp="1"/>
          </p:cNvSpPr>
          <p:nvPr>
            <p:ph type="sldNum" sz="quarter" idx="12"/>
          </p:nvPr>
        </p:nvSpPr>
        <p:spPr/>
        <p:txBody>
          <a:bodyPr/>
          <a:lstStyle/>
          <a:p>
            <a:fld id="{FC63ECC8-719A-498E-B101-491B6A35558E}" type="slidenum">
              <a:rPr lang="en-US" smtClean="0"/>
              <a:t>2</a:t>
            </a:fld>
            <a:endParaRPr lang="en-US"/>
          </a:p>
        </p:txBody>
      </p:sp>
      <p:graphicFrame>
        <p:nvGraphicFramePr>
          <p:cNvPr id="5" name="Content Placeholder 6">
            <a:extLst>
              <a:ext uri="{FF2B5EF4-FFF2-40B4-BE49-F238E27FC236}">
                <a16:creationId xmlns:a16="http://schemas.microsoft.com/office/drawing/2014/main" id="{6E018339-8952-40BC-BA6F-E9D4C2FB0ED2}"/>
              </a:ext>
            </a:extLst>
          </p:cNvPr>
          <p:cNvGraphicFramePr>
            <a:graphicFrameLocks noGrp="1"/>
          </p:cNvGraphicFramePr>
          <p:nvPr>
            <p:ph idx="1"/>
            <p:extLst>
              <p:ext uri="{D42A27DB-BD31-4B8C-83A1-F6EECF244321}">
                <p14:modId xmlns:p14="http://schemas.microsoft.com/office/powerpoint/2010/main" val="4024517688"/>
              </p:ext>
            </p:extLst>
          </p:nvPr>
        </p:nvGraphicFramePr>
        <p:xfrm>
          <a:off x="4876800" y="249908"/>
          <a:ext cx="7073900" cy="5744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3D94E20-F3A0-49BD-BD56-01FDBB2E2817}"/>
              </a:ext>
            </a:extLst>
          </p:cNvPr>
          <p:cNvSpPr/>
          <p:nvPr/>
        </p:nvSpPr>
        <p:spPr>
          <a:xfrm>
            <a:off x="241300" y="249908"/>
            <a:ext cx="11849100" cy="5744492"/>
          </a:xfrm>
          <a:prstGeom prst="rect">
            <a:avLst/>
          </a:prstGeom>
          <a:noFill/>
          <a:ln w="95250" cmpd="tri">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23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0FFFDC-07C8-4E0B-B164-E86D0078046C}"/>
              </a:ext>
            </a:extLst>
          </p:cNvPr>
          <p:cNvSpPr>
            <a:spLocks noGrp="1"/>
          </p:cNvSpPr>
          <p:nvPr>
            <p:ph type="sldNum" sz="quarter" idx="12"/>
          </p:nvPr>
        </p:nvSpPr>
        <p:spPr/>
        <p:txBody>
          <a:bodyPr/>
          <a:lstStyle/>
          <a:p>
            <a:fld id="{FC63ECC8-719A-498E-B101-491B6A35558E}" type="slidenum">
              <a:rPr lang="en-US" smtClean="0"/>
              <a:pPr/>
              <a:t>3</a:t>
            </a:fld>
            <a:endParaRPr lang="en-US"/>
          </a:p>
        </p:txBody>
      </p:sp>
      <p:graphicFrame>
        <p:nvGraphicFramePr>
          <p:cNvPr id="14" name="Diagram 13">
            <a:extLst>
              <a:ext uri="{FF2B5EF4-FFF2-40B4-BE49-F238E27FC236}">
                <a16:creationId xmlns:a16="http://schemas.microsoft.com/office/drawing/2014/main" id="{65B98AAA-74F3-4969-BC82-5B6CE792CC28}"/>
              </a:ext>
            </a:extLst>
          </p:cNvPr>
          <p:cNvGraphicFramePr/>
          <p:nvPr>
            <p:extLst>
              <p:ext uri="{D42A27DB-BD31-4B8C-83A1-F6EECF244321}">
                <p14:modId xmlns:p14="http://schemas.microsoft.com/office/powerpoint/2010/main" val="44088139"/>
              </p:ext>
            </p:extLst>
          </p:nvPr>
        </p:nvGraphicFramePr>
        <p:xfrm>
          <a:off x="548771" y="970260"/>
          <a:ext cx="11226800" cy="541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42F36B79-2E57-46B7-A93A-1505F2A1E7FB}"/>
              </a:ext>
            </a:extLst>
          </p:cNvPr>
          <p:cNvSpPr txBox="1"/>
          <p:nvPr/>
        </p:nvSpPr>
        <p:spPr>
          <a:xfrm flipH="1">
            <a:off x="548770" y="970260"/>
            <a:ext cx="11226798" cy="523220"/>
          </a:xfrm>
          <a:prstGeom prst="rect">
            <a:avLst/>
          </a:prstGeom>
          <a:solidFill>
            <a:schemeClr val="accent6">
              <a:lumMod val="75000"/>
            </a:schemeClr>
          </a:solidFill>
          <a:ln>
            <a:solidFill>
              <a:schemeClr val="tx2"/>
            </a:solidFill>
          </a:ln>
        </p:spPr>
        <p:txBody>
          <a:bodyPr wrap="square" rtlCol="0">
            <a:spAutoFit/>
          </a:bodyPr>
          <a:lstStyle/>
          <a:p>
            <a:pPr algn="ctr"/>
            <a:r>
              <a:rPr lang="en-US" sz="2800" b="1" dirty="0">
                <a:solidFill>
                  <a:srgbClr val="FFFF00"/>
                </a:solidFill>
                <a:effectLst>
                  <a:outerShdw blurRad="38100" dist="38100" dir="2700000" algn="tl">
                    <a:srgbClr val="000000">
                      <a:alpha val="43137"/>
                    </a:srgbClr>
                  </a:outerShdw>
                </a:effectLst>
              </a:rPr>
              <a:t>HYPOTHETICAL COMPANY</a:t>
            </a:r>
          </a:p>
        </p:txBody>
      </p:sp>
      <p:sp>
        <p:nvSpPr>
          <p:cNvPr id="16" name="Text Placeholder 5">
            <a:extLst>
              <a:ext uri="{FF2B5EF4-FFF2-40B4-BE49-F238E27FC236}">
                <a16:creationId xmlns:a16="http://schemas.microsoft.com/office/drawing/2014/main" id="{27D46F81-0078-409E-BB9D-C3538B3D0F3E}"/>
              </a:ext>
            </a:extLst>
          </p:cNvPr>
          <p:cNvSpPr txBox="1">
            <a:spLocks/>
          </p:cNvSpPr>
          <p:nvPr/>
        </p:nvSpPr>
        <p:spPr>
          <a:xfrm>
            <a:off x="861848" y="319595"/>
            <a:ext cx="10426782" cy="6427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3600" b="1" dirty="0">
                <a:solidFill>
                  <a:schemeClr val="tx2"/>
                </a:solidFill>
                <a:effectLst>
                  <a:outerShdw blurRad="38100" dist="38100" dir="2700000" algn="tl">
                    <a:srgbClr val="000000">
                      <a:alpha val="43137"/>
                    </a:srgbClr>
                  </a:outerShdw>
                </a:effectLst>
              </a:rPr>
              <a:t>CURRENT Collection Strategy: INDUSTRY-BASED</a:t>
            </a:r>
          </a:p>
        </p:txBody>
      </p:sp>
    </p:spTree>
    <p:extLst>
      <p:ext uri="{BB962C8B-B14F-4D97-AF65-F5344CB8AC3E}">
        <p14:creationId xmlns:p14="http://schemas.microsoft.com/office/powerpoint/2010/main" val="30161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54F15-B8D6-4A12-8DD2-EACF7049D330}"/>
              </a:ext>
            </a:extLst>
          </p:cNvPr>
          <p:cNvSpPr>
            <a:spLocks noGrp="1"/>
          </p:cNvSpPr>
          <p:nvPr>
            <p:ph type="title"/>
          </p:nvPr>
        </p:nvSpPr>
        <p:spPr>
          <a:xfrm>
            <a:off x="838200" y="185737"/>
            <a:ext cx="10515600" cy="1190301"/>
          </a:xfrm>
        </p:spPr>
        <p:txBody>
          <a:bodyPr/>
          <a:lstStyle/>
          <a:p>
            <a:r>
              <a:rPr lang="en-US" b="1" dirty="0">
                <a:solidFill>
                  <a:schemeClr val="accent5">
                    <a:lumMod val="75000"/>
                  </a:schemeClr>
                </a:solidFill>
                <a:effectLst>
                  <a:outerShdw blurRad="38100" dist="38100" dir="2700000" algn="tl">
                    <a:srgbClr val="000000">
                      <a:alpha val="43137"/>
                    </a:srgbClr>
                  </a:outerShdw>
                </a:effectLst>
              </a:rPr>
              <a:t>Why is this a problem?</a:t>
            </a:r>
          </a:p>
        </p:txBody>
      </p:sp>
      <p:sp>
        <p:nvSpPr>
          <p:cNvPr id="4" name="Content Placeholder 3">
            <a:extLst>
              <a:ext uri="{FF2B5EF4-FFF2-40B4-BE49-F238E27FC236}">
                <a16:creationId xmlns:a16="http://schemas.microsoft.com/office/drawing/2014/main" id="{084D5DEC-13DD-4560-B334-1A78731FD92B}"/>
              </a:ext>
            </a:extLst>
          </p:cNvPr>
          <p:cNvSpPr>
            <a:spLocks noGrp="1"/>
          </p:cNvSpPr>
          <p:nvPr>
            <p:ph idx="1"/>
          </p:nvPr>
        </p:nvSpPr>
        <p:spPr>
          <a:xfrm>
            <a:off x="838200" y="1633491"/>
            <a:ext cx="10515600" cy="4543472"/>
          </a:xfrm>
        </p:spPr>
        <p:txBody>
          <a:bodyPr>
            <a:normAutofit/>
          </a:bodyPr>
          <a:lstStyle/>
          <a:p>
            <a:r>
              <a:rPr lang="en-US" dirty="0"/>
              <a:t>Measurement error</a:t>
            </a:r>
          </a:p>
          <a:p>
            <a:pPr lvl="1"/>
            <a:r>
              <a:rPr lang="en-US" dirty="0"/>
              <a:t>Definitions </a:t>
            </a:r>
          </a:p>
          <a:p>
            <a:pPr lvl="1"/>
            <a:r>
              <a:rPr lang="en-US" dirty="0"/>
              <a:t>Lack of harmonized questions/content</a:t>
            </a:r>
          </a:p>
          <a:p>
            <a:r>
              <a:rPr lang="en-US" dirty="0"/>
              <a:t>The “unit” problem</a:t>
            </a:r>
          </a:p>
          <a:p>
            <a:pPr lvl="1"/>
            <a:r>
              <a:rPr lang="en-US" dirty="0"/>
              <a:t>Reporting unit vs. unit of analysis</a:t>
            </a:r>
          </a:p>
          <a:p>
            <a:pPr lvl="1"/>
            <a:r>
              <a:rPr lang="en-US" dirty="0"/>
              <a:t>Availability of data at different levels</a:t>
            </a:r>
          </a:p>
          <a:p>
            <a:r>
              <a:rPr lang="en-US" dirty="0"/>
              <a:t>Burden</a:t>
            </a:r>
          </a:p>
          <a:p>
            <a:pPr lvl="1"/>
            <a:r>
              <a:rPr lang="en-US" dirty="0"/>
              <a:t>Mismatch between requested data and recorded data</a:t>
            </a:r>
          </a:p>
          <a:p>
            <a:pPr lvl="1"/>
            <a:r>
              <a:rPr lang="en-US" dirty="0"/>
              <a:t>Respondent’s access to data</a:t>
            </a:r>
          </a:p>
        </p:txBody>
      </p:sp>
      <p:sp>
        <p:nvSpPr>
          <p:cNvPr id="2" name="Slide Number Placeholder 1">
            <a:extLst>
              <a:ext uri="{FF2B5EF4-FFF2-40B4-BE49-F238E27FC236}">
                <a16:creationId xmlns:a16="http://schemas.microsoft.com/office/drawing/2014/main" id="{DA51D1DD-32DE-4F74-8F56-8F58DB75A01C}"/>
              </a:ext>
            </a:extLst>
          </p:cNvPr>
          <p:cNvSpPr>
            <a:spLocks noGrp="1"/>
          </p:cNvSpPr>
          <p:nvPr>
            <p:ph type="sldNum" sz="quarter" idx="12"/>
          </p:nvPr>
        </p:nvSpPr>
        <p:spPr/>
        <p:txBody>
          <a:bodyPr/>
          <a:lstStyle/>
          <a:p>
            <a:fld id="{FC63ECC8-719A-498E-B101-491B6A35558E}" type="slidenum">
              <a:rPr lang="en-US" smtClean="0"/>
              <a:t>4</a:t>
            </a:fld>
            <a:endParaRPr lang="en-US"/>
          </a:p>
        </p:txBody>
      </p:sp>
    </p:spTree>
    <p:extLst>
      <p:ext uri="{BB962C8B-B14F-4D97-AF65-F5344CB8AC3E}">
        <p14:creationId xmlns:p14="http://schemas.microsoft.com/office/powerpoint/2010/main" val="364882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06E9-593A-4F99-B4E3-121570C00815}"/>
              </a:ext>
            </a:extLst>
          </p:cNvPr>
          <p:cNvSpPr>
            <a:spLocks noGrp="1"/>
          </p:cNvSpPr>
          <p:nvPr>
            <p:ph type="title"/>
          </p:nvPr>
        </p:nvSpPr>
        <p:spPr>
          <a:xfrm>
            <a:off x="838200" y="320675"/>
            <a:ext cx="10515600" cy="1325563"/>
          </a:xfrm>
        </p:spPr>
        <p:txBody>
          <a:bodyPr/>
          <a:lstStyle/>
          <a:p>
            <a:r>
              <a:rPr lang="en-US" b="1" dirty="0"/>
              <a:t>Research Questions:</a:t>
            </a:r>
          </a:p>
        </p:txBody>
      </p:sp>
      <p:sp>
        <p:nvSpPr>
          <p:cNvPr id="3" name="Content Placeholder 2">
            <a:extLst>
              <a:ext uri="{FF2B5EF4-FFF2-40B4-BE49-F238E27FC236}">
                <a16:creationId xmlns:a16="http://schemas.microsoft.com/office/drawing/2014/main" id="{B86B64DA-A80C-4459-A21F-9B42E84F09C3}"/>
              </a:ext>
            </a:extLst>
          </p:cNvPr>
          <p:cNvSpPr>
            <a:spLocks noGrp="1"/>
          </p:cNvSpPr>
          <p:nvPr>
            <p:ph idx="1"/>
          </p:nvPr>
        </p:nvSpPr>
        <p:spPr/>
        <p:txBody>
          <a:bodyPr/>
          <a:lstStyle/>
          <a:p>
            <a:pPr marL="342900" indent="-342900">
              <a:buFont typeface="+mj-lt"/>
              <a:buAutoNum type="arabicPeriod"/>
            </a:pPr>
            <a:r>
              <a:rPr lang="en-US" b="1" dirty="0"/>
              <a:t>Definitions</a:t>
            </a:r>
            <a:r>
              <a:rPr lang="en-US" dirty="0"/>
              <a:t>:  how do businesses define themselves relative to the Census Bureau definitions?</a:t>
            </a:r>
          </a:p>
          <a:p>
            <a:pPr marL="342900" indent="-342900">
              <a:buFont typeface="+mj-lt"/>
              <a:buAutoNum type="arabicPeriod"/>
            </a:pPr>
            <a:endParaRPr lang="en-US" dirty="0"/>
          </a:p>
          <a:p>
            <a:pPr marL="342900" indent="-342900">
              <a:buFont typeface="+mj-lt"/>
              <a:buAutoNum type="arabicPeriod"/>
            </a:pPr>
            <a:r>
              <a:rPr lang="en-US" b="1" dirty="0"/>
              <a:t>Accessibility</a:t>
            </a:r>
            <a:r>
              <a:rPr lang="en-US" dirty="0"/>
              <a:t>:  how accessible are key data points at varying business units?</a:t>
            </a:r>
          </a:p>
          <a:p>
            <a:pPr marL="342900" indent="-342900">
              <a:buFont typeface="+mj-lt"/>
              <a:buAutoNum type="arabicPeriod"/>
            </a:pPr>
            <a:endParaRPr lang="en-US" dirty="0"/>
          </a:p>
          <a:p>
            <a:pPr marL="342900" indent="-342900">
              <a:buFont typeface="+mj-lt"/>
              <a:buAutoNum type="arabicPeriod"/>
            </a:pPr>
            <a:r>
              <a:rPr lang="en-US" b="1" dirty="0"/>
              <a:t>Burden</a:t>
            </a:r>
            <a:r>
              <a:rPr lang="en-US" dirty="0"/>
              <a:t>:  how resource intensive is gathering data at these varying business units?</a:t>
            </a:r>
          </a:p>
        </p:txBody>
      </p:sp>
      <p:sp>
        <p:nvSpPr>
          <p:cNvPr id="4" name="Slide Number Placeholder 3">
            <a:extLst>
              <a:ext uri="{FF2B5EF4-FFF2-40B4-BE49-F238E27FC236}">
                <a16:creationId xmlns:a16="http://schemas.microsoft.com/office/drawing/2014/main" id="{9E1937DA-74B2-4296-8656-33F17DBBFE10}"/>
              </a:ext>
            </a:extLst>
          </p:cNvPr>
          <p:cNvSpPr>
            <a:spLocks noGrp="1"/>
          </p:cNvSpPr>
          <p:nvPr>
            <p:ph type="sldNum" sz="quarter" idx="12"/>
          </p:nvPr>
        </p:nvSpPr>
        <p:spPr/>
        <p:txBody>
          <a:bodyPr/>
          <a:lstStyle/>
          <a:p>
            <a:fld id="{FC63ECC8-719A-498E-B101-491B6A35558E}" type="slidenum">
              <a:rPr lang="en-US" smtClean="0"/>
              <a:t>5</a:t>
            </a:fld>
            <a:endParaRPr lang="en-US"/>
          </a:p>
        </p:txBody>
      </p:sp>
    </p:spTree>
    <p:extLst>
      <p:ext uri="{BB962C8B-B14F-4D97-AF65-F5344CB8AC3E}">
        <p14:creationId xmlns:p14="http://schemas.microsoft.com/office/powerpoint/2010/main" val="283892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BB65-33DD-4F51-974C-D8C70EB38823}"/>
              </a:ext>
            </a:extLst>
          </p:cNvPr>
          <p:cNvSpPr>
            <a:spLocks noGrp="1"/>
          </p:cNvSpPr>
          <p:nvPr>
            <p:ph type="title"/>
          </p:nvPr>
        </p:nvSpPr>
        <p:spPr/>
        <p:txBody>
          <a:bodyPr/>
          <a:lstStyle/>
          <a:p>
            <a:r>
              <a:rPr lang="en-US" dirty="0"/>
              <a:t>Record-Keeping Studies (RKS) – Two Phases</a:t>
            </a:r>
          </a:p>
        </p:txBody>
      </p:sp>
      <p:sp>
        <p:nvSpPr>
          <p:cNvPr id="3" name="Content Placeholder 2">
            <a:extLst>
              <a:ext uri="{FF2B5EF4-FFF2-40B4-BE49-F238E27FC236}">
                <a16:creationId xmlns:a16="http://schemas.microsoft.com/office/drawing/2014/main" id="{D6AFDF76-3F89-4C28-9E82-CAD3067D943F}"/>
              </a:ext>
            </a:extLst>
          </p:cNvPr>
          <p:cNvSpPr>
            <a:spLocks noGrp="1"/>
          </p:cNvSpPr>
          <p:nvPr>
            <p:ph idx="1"/>
          </p:nvPr>
        </p:nvSpPr>
        <p:spPr>
          <a:xfrm>
            <a:off x="838200" y="1533525"/>
            <a:ext cx="10515600" cy="4351338"/>
          </a:xfrm>
        </p:spPr>
        <p:txBody>
          <a:bodyPr/>
          <a:lstStyle/>
          <a:p>
            <a:r>
              <a:rPr lang="en-US" sz="3200" dirty="0"/>
              <a:t>Phase I</a:t>
            </a:r>
          </a:p>
          <a:p>
            <a:pPr lvl="1"/>
            <a:r>
              <a:rPr lang="en-US" sz="2800" dirty="0"/>
              <a:t>Focus on accounting practices and purposes</a:t>
            </a:r>
          </a:p>
          <a:p>
            <a:pPr lvl="1"/>
            <a:r>
              <a:rPr lang="en-US" sz="2800" dirty="0"/>
              <a:t>Carried out during autumn 2019</a:t>
            </a:r>
          </a:p>
          <a:p>
            <a:pPr lvl="1"/>
            <a:r>
              <a:rPr lang="en-US" sz="2800" dirty="0"/>
              <a:t>29 in-person interviews</a:t>
            </a:r>
          </a:p>
          <a:p>
            <a:endParaRPr lang="en-US" sz="1000" dirty="0"/>
          </a:p>
          <a:p>
            <a:r>
              <a:rPr lang="en-US" sz="3200" dirty="0"/>
              <a:t>Phase II</a:t>
            </a:r>
          </a:p>
          <a:p>
            <a:pPr lvl="1"/>
            <a:r>
              <a:rPr lang="en-US" sz="2800" dirty="0"/>
              <a:t>Focus on “units” and data accessibility</a:t>
            </a:r>
          </a:p>
          <a:p>
            <a:pPr lvl="1"/>
            <a:r>
              <a:rPr lang="en-US" sz="2800" dirty="0"/>
              <a:t>Carried out during winter 2020-2021</a:t>
            </a:r>
          </a:p>
          <a:p>
            <a:pPr lvl="1"/>
            <a:r>
              <a:rPr lang="en-US" sz="2800" dirty="0"/>
              <a:t>30 remote/virtual interviews</a:t>
            </a:r>
            <a:endParaRPr lang="en-US" dirty="0"/>
          </a:p>
        </p:txBody>
      </p:sp>
      <p:sp>
        <p:nvSpPr>
          <p:cNvPr id="4" name="Slide Number Placeholder 3">
            <a:extLst>
              <a:ext uri="{FF2B5EF4-FFF2-40B4-BE49-F238E27FC236}">
                <a16:creationId xmlns:a16="http://schemas.microsoft.com/office/drawing/2014/main" id="{F9BC6F1C-444A-4AAF-8AFD-20B509DC80AB}"/>
              </a:ext>
            </a:extLst>
          </p:cNvPr>
          <p:cNvSpPr>
            <a:spLocks noGrp="1"/>
          </p:cNvSpPr>
          <p:nvPr>
            <p:ph type="sldNum" sz="quarter" idx="12"/>
          </p:nvPr>
        </p:nvSpPr>
        <p:spPr/>
        <p:txBody>
          <a:bodyPr/>
          <a:lstStyle/>
          <a:p>
            <a:fld id="{FC63ECC8-719A-498E-B101-491B6A35558E}" type="slidenum">
              <a:rPr lang="en-US" smtClean="0"/>
              <a:t>6</a:t>
            </a:fld>
            <a:endParaRPr lang="en-US"/>
          </a:p>
        </p:txBody>
      </p:sp>
    </p:spTree>
    <p:extLst>
      <p:ext uri="{BB962C8B-B14F-4D97-AF65-F5344CB8AC3E}">
        <p14:creationId xmlns:p14="http://schemas.microsoft.com/office/powerpoint/2010/main" val="409155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0322-00DD-43CD-938A-7DA2196D3A5D}"/>
              </a:ext>
            </a:extLst>
          </p:cNvPr>
          <p:cNvSpPr>
            <a:spLocks noGrp="1"/>
          </p:cNvSpPr>
          <p:nvPr>
            <p:ph type="title"/>
          </p:nvPr>
        </p:nvSpPr>
        <p:spPr/>
        <p:txBody>
          <a:bodyPr/>
          <a:lstStyle/>
          <a:p>
            <a:r>
              <a:rPr lang="en-US" b="1" dirty="0"/>
              <a:t>In-Scope Businesses and Respondents</a:t>
            </a:r>
          </a:p>
        </p:txBody>
      </p:sp>
      <p:sp>
        <p:nvSpPr>
          <p:cNvPr id="5" name="Content Placeholder 4">
            <a:extLst>
              <a:ext uri="{FF2B5EF4-FFF2-40B4-BE49-F238E27FC236}">
                <a16:creationId xmlns:a16="http://schemas.microsoft.com/office/drawing/2014/main" id="{DBAE832C-6A26-4B91-A235-975A1935DF43}"/>
              </a:ext>
            </a:extLst>
          </p:cNvPr>
          <p:cNvSpPr>
            <a:spLocks noGrp="1"/>
          </p:cNvSpPr>
          <p:nvPr>
            <p:ph sz="half" idx="1"/>
          </p:nvPr>
        </p:nvSpPr>
        <p:spPr>
          <a:xfrm>
            <a:off x="838200" y="1825625"/>
            <a:ext cx="4673600" cy="4351338"/>
          </a:xfrm>
        </p:spPr>
        <p:txBody>
          <a:bodyPr/>
          <a:lstStyle/>
          <a:p>
            <a:pPr marL="0" indent="0">
              <a:buNone/>
            </a:pPr>
            <a:r>
              <a:rPr lang="en-US" sz="3200" b="1" dirty="0"/>
              <a:t>Eligibility Criteria:</a:t>
            </a:r>
          </a:p>
          <a:p>
            <a:pPr marL="746125" indent="-285750"/>
            <a:r>
              <a:rPr lang="en-US" dirty="0"/>
              <a:t>Sampled in at least two in-scope surveys</a:t>
            </a:r>
          </a:p>
          <a:p>
            <a:pPr marL="746125" indent="-285750"/>
            <a:r>
              <a:rPr lang="en-US" dirty="0"/>
              <a:t>In at least two industrial sectors</a:t>
            </a:r>
          </a:p>
          <a:p>
            <a:pPr marL="746125" indent="-285750"/>
            <a:r>
              <a:rPr lang="en-US" dirty="0"/>
              <a:t>More than one establishment</a:t>
            </a:r>
          </a:p>
        </p:txBody>
      </p:sp>
      <p:sp>
        <p:nvSpPr>
          <p:cNvPr id="4" name="Slide Number Placeholder 3">
            <a:extLst>
              <a:ext uri="{FF2B5EF4-FFF2-40B4-BE49-F238E27FC236}">
                <a16:creationId xmlns:a16="http://schemas.microsoft.com/office/drawing/2014/main" id="{E2E96A8B-425A-42CD-A07E-EC617F9CE1C1}"/>
              </a:ext>
            </a:extLst>
          </p:cNvPr>
          <p:cNvSpPr>
            <a:spLocks noGrp="1"/>
          </p:cNvSpPr>
          <p:nvPr>
            <p:ph type="sldNum" sz="quarter" idx="12"/>
          </p:nvPr>
        </p:nvSpPr>
        <p:spPr/>
        <p:txBody>
          <a:bodyPr/>
          <a:lstStyle/>
          <a:p>
            <a:fld id="{FC63ECC8-719A-498E-B101-491B6A35558E}" type="slidenum">
              <a:rPr lang="en-US" smtClean="0"/>
              <a:t>7</a:t>
            </a:fld>
            <a:endParaRPr lang="en-US"/>
          </a:p>
        </p:txBody>
      </p:sp>
      <p:graphicFrame>
        <p:nvGraphicFramePr>
          <p:cNvPr id="11" name="Content Placeholder 10">
            <a:extLst>
              <a:ext uri="{FF2B5EF4-FFF2-40B4-BE49-F238E27FC236}">
                <a16:creationId xmlns:a16="http://schemas.microsoft.com/office/drawing/2014/main" id="{D3728EE6-2FAF-4672-ABB3-C6294E1CEF7A}"/>
              </a:ext>
            </a:extLst>
          </p:cNvPr>
          <p:cNvGraphicFramePr>
            <a:graphicFrameLocks noGrp="1"/>
          </p:cNvGraphicFramePr>
          <p:nvPr>
            <p:ph sz="half" idx="2"/>
            <p:extLst>
              <p:ext uri="{D42A27DB-BD31-4B8C-83A1-F6EECF244321}">
                <p14:modId xmlns:p14="http://schemas.microsoft.com/office/powerpoint/2010/main" val="1623665447"/>
              </p:ext>
            </p:extLst>
          </p:nvPr>
        </p:nvGraphicFramePr>
        <p:xfrm>
          <a:off x="6172200" y="1825625"/>
          <a:ext cx="5739063" cy="4045784"/>
        </p:xfrm>
        <a:graphic>
          <a:graphicData uri="http://schemas.openxmlformats.org/drawingml/2006/table">
            <a:tbl>
              <a:tblPr firstRow="1" bandRow="1">
                <a:tableStyleId>{5C22544A-7EE6-4342-B048-85BDC9FD1C3A}</a:tableStyleId>
              </a:tblPr>
              <a:tblGrid>
                <a:gridCol w="3328658">
                  <a:extLst>
                    <a:ext uri="{9D8B030D-6E8A-4147-A177-3AD203B41FA5}">
                      <a16:colId xmlns:a16="http://schemas.microsoft.com/office/drawing/2014/main" val="3566398559"/>
                    </a:ext>
                  </a:extLst>
                </a:gridCol>
                <a:gridCol w="1261229">
                  <a:extLst>
                    <a:ext uri="{9D8B030D-6E8A-4147-A177-3AD203B41FA5}">
                      <a16:colId xmlns:a16="http://schemas.microsoft.com/office/drawing/2014/main" val="219315398"/>
                    </a:ext>
                  </a:extLst>
                </a:gridCol>
                <a:gridCol w="1149176">
                  <a:extLst>
                    <a:ext uri="{9D8B030D-6E8A-4147-A177-3AD203B41FA5}">
                      <a16:colId xmlns:a16="http://schemas.microsoft.com/office/drawing/2014/main" val="466003257"/>
                    </a:ext>
                  </a:extLst>
                </a:gridCol>
              </a:tblGrid>
              <a:tr h="403805">
                <a:tc>
                  <a:txBody>
                    <a:bodyPr/>
                    <a:lstStyle/>
                    <a:p>
                      <a:endParaRPr lang="en-US" sz="2000" dirty="0"/>
                    </a:p>
                  </a:txBody>
                  <a:tcPr/>
                </a:tc>
                <a:tc>
                  <a:txBody>
                    <a:bodyPr/>
                    <a:lstStyle/>
                    <a:p>
                      <a:r>
                        <a:rPr lang="en-US" sz="2000" dirty="0"/>
                        <a:t>Phase 1</a:t>
                      </a:r>
                    </a:p>
                  </a:txBody>
                  <a:tcPr/>
                </a:tc>
                <a:tc>
                  <a:txBody>
                    <a:bodyPr/>
                    <a:lstStyle/>
                    <a:p>
                      <a:r>
                        <a:rPr lang="en-US" sz="2000"/>
                        <a:t>Phase 2</a:t>
                      </a:r>
                      <a:endParaRPr lang="en-US" sz="2000" dirty="0"/>
                    </a:p>
                  </a:txBody>
                  <a:tcPr/>
                </a:tc>
                <a:extLst>
                  <a:ext uri="{0D108BD9-81ED-4DB2-BD59-A6C34878D82A}">
                    <a16:rowId xmlns:a16="http://schemas.microsoft.com/office/drawing/2014/main" val="936571381"/>
                  </a:ext>
                </a:extLst>
              </a:tr>
              <a:tr h="714425">
                <a:tc>
                  <a:txBody>
                    <a:bodyPr/>
                    <a:lstStyle/>
                    <a:p>
                      <a:r>
                        <a:rPr lang="en-US" sz="2000" b="1" i="1" dirty="0"/>
                        <a:t>Total Number of Completed Interviews</a:t>
                      </a:r>
                    </a:p>
                  </a:txBody>
                  <a:tcPr/>
                </a:tc>
                <a:tc>
                  <a:txBody>
                    <a:bodyPr/>
                    <a:lstStyle/>
                    <a:p>
                      <a:pPr algn="ctr"/>
                      <a:r>
                        <a:rPr lang="en-US" sz="2000" dirty="0"/>
                        <a:t>29</a:t>
                      </a:r>
                    </a:p>
                  </a:txBody>
                  <a:tcPr anchor="b"/>
                </a:tc>
                <a:tc>
                  <a:txBody>
                    <a:bodyPr/>
                    <a:lstStyle/>
                    <a:p>
                      <a:pPr algn="ctr"/>
                      <a:r>
                        <a:rPr lang="en-US" sz="2000" dirty="0"/>
                        <a:t>30</a:t>
                      </a:r>
                    </a:p>
                  </a:txBody>
                  <a:tcPr anchor="b"/>
                </a:tc>
                <a:extLst>
                  <a:ext uri="{0D108BD9-81ED-4DB2-BD59-A6C34878D82A}">
                    <a16:rowId xmlns:a16="http://schemas.microsoft.com/office/drawing/2014/main" val="2480533239"/>
                  </a:ext>
                </a:extLst>
              </a:tr>
              <a:tr h="248496">
                <a:tc gridSpan="3">
                  <a:txBody>
                    <a:bodyPr/>
                    <a:lstStyle/>
                    <a:p>
                      <a:endParaRPr lang="en-US" sz="1000" dirty="0"/>
                    </a:p>
                  </a:txBody>
                  <a:tcPr/>
                </a:tc>
                <a:tc hMerge="1">
                  <a:txBody>
                    <a:bodyPr/>
                    <a:lstStyle/>
                    <a:p>
                      <a:endParaRPr lang="en-US"/>
                    </a:p>
                  </a:txBody>
                  <a:tcPr/>
                </a:tc>
                <a:tc hMerge="1">
                  <a:txBody>
                    <a:bodyPr/>
                    <a:lstStyle/>
                    <a:p>
                      <a:endParaRPr lang="en-US" sz="1000" dirty="0"/>
                    </a:p>
                  </a:txBody>
                  <a:tcPr/>
                </a:tc>
                <a:extLst>
                  <a:ext uri="{0D108BD9-81ED-4DB2-BD59-A6C34878D82A}">
                    <a16:rowId xmlns:a16="http://schemas.microsoft.com/office/drawing/2014/main" val="3754273718"/>
                  </a:ext>
                </a:extLst>
              </a:tr>
              <a:tr h="403805">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t>Number of Industries</a:t>
                      </a:r>
                      <a:endParaRPr lang="en-US" sz="2000" b="1" i="1" baseline="30000" dirty="0"/>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1" baseline="30000" dirty="0"/>
                    </a:p>
                  </a:txBody>
                  <a:tcPr/>
                </a:tc>
                <a:extLst>
                  <a:ext uri="{0D108BD9-81ED-4DB2-BD59-A6C34878D82A}">
                    <a16:rowId xmlns:a16="http://schemas.microsoft.com/office/drawing/2014/main" val="223079789"/>
                  </a:ext>
                </a:extLst>
              </a:tr>
              <a:tr h="403805">
                <a:tc>
                  <a:txBody>
                    <a:bodyPr/>
                    <a:lstStyle/>
                    <a:p>
                      <a:r>
                        <a:rPr lang="en-US" sz="2000" dirty="0"/>
                        <a:t>Three or fewer</a:t>
                      </a:r>
                    </a:p>
                  </a:txBody>
                  <a:tcPr/>
                </a:tc>
                <a:tc>
                  <a:txBody>
                    <a:bodyPr/>
                    <a:lstStyle/>
                    <a:p>
                      <a:pPr algn="ctr"/>
                      <a:r>
                        <a:rPr lang="en-US" sz="2000"/>
                        <a:t>23</a:t>
                      </a:r>
                      <a:endParaRPr lang="en-US" sz="2000" dirty="0"/>
                    </a:p>
                  </a:txBody>
                  <a:tcPr/>
                </a:tc>
                <a:tc>
                  <a:txBody>
                    <a:bodyPr/>
                    <a:lstStyle/>
                    <a:p>
                      <a:pPr algn="ctr"/>
                      <a:r>
                        <a:rPr lang="en-US" sz="2000"/>
                        <a:t>25</a:t>
                      </a:r>
                      <a:endParaRPr lang="en-US" sz="2000" dirty="0"/>
                    </a:p>
                  </a:txBody>
                  <a:tcPr/>
                </a:tc>
                <a:extLst>
                  <a:ext uri="{0D108BD9-81ED-4DB2-BD59-A6C34878D82A}">
                    <a16:rowId xmlns:a16="http://schemas.microsoft.com/office/drawing/2014/main" val="4006092737"/>
                  </a:ext>
                </a:extLst>
              </a:tr>
              <a:tr h="403805">
                <a:tc>
                  <a:txBody>
                    <a:bodyPr/>
                    <a:lstStyle/>
                    <a:p>
                      <a:r>
                        <a:rPr lang="en-US" sz="2000" dirty="0"/>
                        <a:t>Four or more</a:t>
                      </a:r>
                    </a:p>
                  </a:txBody>
                  <a:tcPr/>
                </a:tc>
                <a:tc>
                  <a:txBody>
                    <a:bodyPr/>
                    <a:lstStyle/>
                    <a:p>
                      <a:pPr algn="ctr"/>
                      <a:r>
                        <a:rPr lang="en-US" sz="2000" dirty="0"/>
                        <a:t>  5</a:t>
                      </a:r>
                    </a:p>
                  </a:txBody>
                  <a:tcPr/>
                </a:tc>
                <a:tc>
                  <a:txBody>
                    <a:bodyPr/>
                    <a:lstStyle/>
                    <a:p>
                      <a:pPr algn="ctr"/>
                      <a:r>
                        <a:rPr lang="en-US" sz="2000" dirty="0"/>
                        <a:t>  5</a:t>
                      </a:r>
                    </a:p>
                  </a:txBody>
                  <a:tcPr/>
                </a:tc>
                <a:extLst>
                  <a:ext uri="{0D108BD9-81ED-4DB2-BD59-A6C34878D82A}">
                    <a16:rowId xmlns:a16="http://schemas.microsoft.com/office/drawing/2014/main" val="2464645120"/>
                  </a:ext>
                </a:extLst>
              </a:tr>
              <a:tr h="256228">
                <a:tc gridSpan="3">
                  <a:txBody>
                    <a:bodyPr/>
                    <a:lstStyle/>
                    <a:p>
                      <a:endParaRPr lang="en-US" sz="1000" dirty="0"/>
                    </a:p>
                  </a:txBody>
                  <a:tcPr/>
                </a:tc>
                <a:tc hMerge="1">
                  <a:txBody>
                    <a:bodyPr/>
                    <a:lstStyle/>
                    <a:p>
                      <a:endParaRPr lang="en-US"/>
                    </a:p>
                  </a:txBody>
                  <a:tcPr/>
                </a:tc>
                <a:tc hMerge="1">
                  <a:txBody>
                    <a:bodyPr/>
                    <a:lstStyle/>
                    <a:p>
                      <a:endParaRPr lang="en-US" sz="1000" dirty="0"/>
                    </a:p>
                  </a:txBody>
                  <a:tcPr/>
                </a:tc>
                <a:extLst>
                  <a:ext uri="{0D108BD9-81ED-4DB2-BD59-A6C34878D82A}">
                    <a16:rowId xmlns:a16="http://schemas.microsoft.com/office/drawing/2014/main" val="1261044566"/>
                  </a:ext>
                </a:extLst>
              </a:tr>
              <a:tr h="403805">
                <a:tc gridSpan="3">
                  <a:txBody>
                    <a:bodyPr/>
                    <a:lstStyle/>
                    <a:p>
                      <a:r>
                        <a:rPr lang="en-US" sz="2000" b="1" i="1" dirty="0"/>
                        <a:t>Number of establishments</a:t>
                      </a:r>
                    </a:p>
                  </a:txBody>
                  <a:tcPr/>
                </a:tc>
                <a:tc hMerge="1">
                  <a:txBody>
                    <a:bodyPr/>
                    <a:lstStyle/>
                    <a:p>
                      <a:endParaRPr lang="en-US"/>
                    </a:p>
                  </a:txBody>
                  <a:tcPr/>
                </a:tc>
                <a:tc hMerge="1">
                  <a:txBody>
                    <a:bodyPr/>
                    <a:lstStyle/>
                    <a:p>
                      <a:endParaRPr lang="en-US" sz="2000" b="1" i="1" dirty="0"/>
                    </a:p>
                  </a:txBody>
                  <a:tcPr/>
                </a:tc>
                <a:extLst>
                  <a:ext uri="{0D108BD9-81ED-4DB2-BD59-A6C34878D82A}">
                    <a16:rowId xmlns:a16="http://schemas.microsoft.com/office/drawing/2014/main" val="1518303376"/>
                  </a:ext>
                </a:extLst>
              </a:tr>
              <a:tr h="403805">
                <a:tc>
                  <a:txBody>
                    <a:bodyPr/>
                    <a:lstStyle/>
                    <a:p>
                      <a:r>
                        <a:rPr lang="en-US" sz="2000" dirty="0"/>
                        <a:t>30 or fewer</a:t>
                      </a:r>
                    </a:p>
                  </a:txBody>
                  <a:tcPr/>
                </a:tc>
                <a:tc>
                  <a:txBody>
                    <a:bodyPr/>
                    <a:lstStyle/>
                    <a:p>
                      <a:pPr algn="ctr"/>
                      <a:r>
                        <a:rPr lang="en-US" sz="2000"/>
                        <a:t>10</a:t>
                      </a:r>
                      <a:endParaRPr lang="en-US" sz="2000" dirty="0"/>
                    </a:p>
                  </a:txBody>
                  <a:tcPr/>
                </a:tc>
                <a:tc>
                  <a:txBody>
                    <a:bodyPr/>
                    <a:lstStyle/>
                    <a:p>
                      <a:pPr algn="ctr"/>
                      <a:r>
                        <a:rPr lang="en-US" sz="2000"/>
                        <a:t>19</a:t>
                      </a:r>
                      <a:endParaRPr lang="en-US" sz="2000" dirty="0"/>
                    </a:p>
                  </a:txBody>
                  <a:tcPr/>
                </a:tc>
                <a:extLst>
                  <a:ext uri="{0D108BD9-81ED-4DB2-BD59-A6C34878D82A}">
                    <a16:rowId xmlns:a16="http://schemas.microsoft.com/office/drawing/2014/main" val="4170629591"/>
                  </a:ext>
                </a:extLst>
              </a:tr>
              <a:tr h="403805">
                <a:tc>
                  <a:txBody>
                    <a:bodyPr/>
                    <a:lstStyle/>
                    <a:p>
                      <a:r>
                        <a:rPr lang="en-US" sz="2000" dirty="0"/>
                        <a:t>31 or more</a:t>
                      </a:r>
                    </a:p>
                  </a:txBody>
                  <a:tcPr/>
                </a:tc>
                <a:tc>
                  <a:txBody>
                    <a:bodyPr/>
                    <a:lstStyle/>
                    <a:p>
                      <a:pPr algn="ctr"/>
                      <a:r>
                        <a:rPr lang="en-US" sz="2000" dirty="0"/>
                        <a:t>18</a:t>
                      </a:r>
                    </a:p>
                  </a:txBody>
                  <a:tcPr/>
                </a:tc>
                <a:tc>
                  <a:txBody>
                    <a:bodyPr/>
                    <a:lstStyle/>
                    <a:p>
                      <a:pPr algn="ctr"/>
                      <a:r>
                        <a:rPr lang="en-US" sz="2000" dirty="0"/>
                        <a:t>11</a:t>
                      </a:r>
                    </a:p>
                  </a:txBody>
                  <a:tcPr/>
                </a:tc>
                <a:extLst>
                  <a:ext uri="{0D108BD9-81ED-4DB2-BD59-A6C34878D82A}">
                    <a16:rowId xmlns:a16="http://schemas.microsoft.com/office/drawing/2014/main" val="3259986501"/>
                  </a:ext>
                </a:extLst>
              </a:tr>
            </a:tbl>
          </a:graphicData>
        </a:graphic>
      </p:graphicFrame>
    </p:spTree>
    <p:extLst>
      <p:ext uri="{BB962C8B-B14F-4D97-AF65-F5344CB8AC3E}">
        <p14:creationId xmlns:p14="http://schemas.microsoft.com/office/powerpoint/2010/main" val="83584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0E55-B76F-4C60-B9FD-80293BA0379E}"/>
              </a:ext>
            </a:extLst>
          </p:cNvPr>
          <p:cNvSpPr>
            <a:spLocks noGrp="1"/>
          </p:cNvSpPr>
          <p:nvPr>
            <p:ph type="title"/>
          </p:nvPr>
        </p:nvSpPr>
        <p:spPr>
          <a:xfrm>
            <a:off x="804441" y="136525"/>
            <a:ext cx="10515600" cy="1104860"/>
          </a:xfrm>
        </p:spPr>
        <p:txBody>
          <a:bodyPr/>
          <a:lstStyle/>
          <a:p>
            <a:r>
              <a:rPr lang="en-US" b="1" dirty="0"/>
              <a:t>RKS Phase I: Structure of Business &amp; Records</a:t>
            </a:r>
          </a:p>
        </p:txBody>
      </p:sp>
      <p:sp>
        <p:nvSpPr>
          <p:cNvPr id="4" name="Content Placeholder 3">
            <a:extLst>
              <a:ext uri="{FF2B5EF4-FFF2-40B4-BE49-F238E27FC236}">
                <a16:creationId xmlns:a16="http://schemas.microsoft.com/office/drawing/2014/main" id="{10E6FB34-6513-48D9-BB10-3A7B3AE77623}"/>
              </a:ext>
            </a:extLst>
          </p:cNvPr>
          <p:cNvSpPr>
            <a:spLocks noGrp="1"/>
          </p:cNvSpPr>
          <p:nvPr>
            <p:ph sz="half" idx="1"/>
          </p:nvPr>
        </p:nvSpPr>
        <p:spPr>
          <a:xfrm>
            <a:off x="804443" y="1845599"/>
            <a:ext cx="3721258" cy="4351338"/>
          </a:xfrm>
        </p:spPr>
        <p:txBody>
          <a:bodyPr>
            <a:normAutofit lnSpcReduction="10000"/>
          </a:bodyPr>
          <a:lstStyle/>
          <a:p>
            <a:r>
              <a:rPr lang="en-US" dirty="0"/>
              <a:t>Chart of Accounts</a:t>
            </a:r>
          </a:p>
          <a:p>
            <a:pPr lvl="1"/>
            <a:r>
              <a:rPr lang="en-US" dirty="0"/>
              <a:t>Assets</a:t>
            </a:r>
          </a:p>
          <a:p>
            <a:pPr lvl="1"/>
            <a:r>
              <a:rPr lang="en-US" dirty="0"/>
              <a:t>Liabilities</a:t>
            </a:r>
          </a:p>
          <a:p>
            <a:pPr lvl="1"/>
            <a:r>
              <a:rPr lang="en-US" dirty="0"/>
              <a:t>Income</a:t>
            </a:r>
          </a:p>
          <a:p>
            <a:pPr lvl="1"/>
            <a:r>
              <a:rPr lang="en-US" dirty="0"/>
              <a:t>Expenses</a:t>
            </a:r>
          </a:p>
          <a:p>
            <a:r>
              <a:rPr lang="en-US" dirty="0"/>
              <a:t>What does your business do?</a:t>
            </a:r>
          </a:p>
          <a:p>
            <a:pPr lvl="1"/>
            <a:r>
              <a:rPr lang="en-US" dirty="0"/>
              <a:t>Line of business</a:t>
            </a:r>
          </a:p>
          <a:p>
            <a:pPr lvl="1"/>
            <a:r>
              <a:rPr lang="en-US" dirty="0"/>
              <a:t>Industry classification </a:t>
            </a:r>
            <a:r>
              <a:rPr lang="en-US" sz="2800" dirty="0"/>
              <a:t>=</a:t>
            </a:r>
            <a:r>
              <a:rPr lang="en-US" dirty="0"/>
              <a:t> NAICS</a:t>
            </a:r>
          </a:p>
          <a:p>
            <a:pPr lvl="1"/>
            <a:endParaRPr lang="en-US" dirty="0"/>
          </a:p>
        </p:txBody>
      </p:sp>
      <p:sp>
        <p:nvSpPr>
          <p:cNvPr id="6" name="Content Placeholder 5">
            <a:extLst>
              <a:ext uri="{FF2B5EF4-FFF2-40B4-BE49-F238E27FC236}">
                <a16:creationId xmlns:a16="http://schemas.microsoft.com/office/drawing/2014/main" id="{1AB63DEF-EA61-4A93-8255-BCBC9839249C}"/>
              </a:ext>
            </a:extLst>
          </p:cNvPr>
          <p:cNvSpPr>
            <a:spLocks noGrp="1"/>
          </p:cNvSpPr>
          <p:nvPr>
            <p:ph sz="half" idx="2"/>
          </p:nvPr>
        </p:nvSpPr>
        <p:spPr>
          <a:xfrm>
            <a:off x="5452641" y="1825624"/>
            <a:ext cx="5901159" cy="4895851"/>
          </a:xfrm>
        </p:spPr>
        <p:txBody>
          <a:bodyPr>
            <a:normAutofit lnSpcReduction="10000"/>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The Mainstay -- Consolidated financial reports</a:t>
            </a:r>
          </a:p>
          <a:p>
            <a:pPr lvl="1"/>
            <a:r>
              <a:rPr lang="en-US" dirty="0">
                <a:latin typeface="Calibri" panose="020F0502020204030204" pitchFamily="34" charset="0"/>
                <a:ea typeface="Calibri" panose="020F0502020204030204" pitchFamily="34" charset="0"/>
                <a:cs typeface="Times New Roman" panose="02020603050405020304" pitchFamily="18" charset="0"/>
              </a:rPr>
              <a:t>Consolidated figures reliable and reportable</a:t>
            </a:r>
          </a:p>
          <a:p>
            <a:pPr lvl="1"/>
            <a:r>
              <a:rPr lang="en-US" dirty="0">
                <a:latin typeface="Calibri" panose="020F0502020204030204" pitchFamily="34" charset="0"/>
                <a:ea typeface="Calibri" panose="020F0502020204030204" pitchFamily="34" charset="0"/>
                <a:cs typeface="Times New Roman" panose="02020603050405020304" pitchFamily="18" charset="0"/>
              </a:rPr>
              <a:t>Serve as anchors for breaking out details</a:t>
            </a:r>
          </a:p>
          <a:p>
            <a:r>
              <a:rPr lang="en-US" dirty="0">
                <a:latin typeface="Calibri" panose="020F0502020204030204" pitchFamily="34" charset="0"/>
                <a:ea typeface="Calibri" panose="020F0502020204030204" pitchFamily="34" charset="0"/>
                <a:cs typeface="Times New Roman" panose="02020603050405020304" pitchFamily="18" charset="0"/>
              </a:rPr>
              <a:t>NAICS is artificial</a:t>
            </a:r>
          </a:p>
          <a:p>
            <a:pPr lvl="1"/>
            <a:r>
              <a:rPr lang="en-US" b="1" dirty="0"/>
              <a:t>Distinction</a:t>
            </a:r>
            <a:r>
              <a:rPr lang="en-US" dirty="0"/>
              <a:t> among classifications</a:t>
            </a:r>
          </a:p>
          <a:p>
            <a:pPr lvl="1"/>
            <a:r>
              <a:rPr lang="en-US" dirty="0"/>
              <a:t>Different questionnaires = different industries (4- or 6-digit NAICS)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Mismatch: </a:t>
            </a:r>
            <a:r>
              <a:rPr lang="en-US" dirty="0">
                <a:latin typeface="Calibri" panose="020F0502020204030204" pitchFamily="34" charset="0"/>
                <a:ea typeface="Calibri" panose="020F0502020204030204" pitchFamily="34" charset="0"/>
                <a:cs typeface="Times New Roman" panose="02020603050405020304" pitchFamily="18" charset="0"/>
              </a:rPr>
              <a:t>R</a:t>
            </a:r>
            <a:r>
              <a:rPr lang="en-US" dirty="0">
                <a:effectLst/>
                <a:latin typeface="Calibri" panose="020F0502020204030204" pitchFamily="34" charset="0"/>
                <a:ea typeface="Calibri" panose="020F0502020204030204" pitchFamily="34" charset="0"/>
                <a:cs typeface="Times New Roman" panose="02020603050405020304" pitchFamily="18" charset="0"/>
              </a:rPr>
              <a:t>ecorded data </a:t>
            </a:r>
            <a:r>
              <a:rPr lang="en-US" sz="3600"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Requested data</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Rs dislike deciding how to map their data to the survey questions. </a:t>
            </a:r>
          </a:p>
        </p:txBody>
      </p:sp>
      <p:sp>
        <p:nvSpPr>
          <p:cNvPr id="7" name="Slide Number Placeholder 6">
            <a:extLst>
              <a:ext uri="{FF2B5EF4-FFF2-40B4-BE49-F238E27FC236}">
                <a16:creationId xmlns:a16="http://schemas.microsoft.com/office/drawing/2014/main" id="{103A3D37-CB66-4969-9855-33480325DD06}"/>
              </a:ext>
            </a:extLst>
          </p:cNvPr>
          <p:cNvSpPr>
            <a:spLocks noGrp="1"/>
          </p:cNvSpPr>
          <p:nvPr>
            <p:ph type="sldNum" sz="quarter" idx="12"/>
          </p:nvPr>
        </p:nvSpPr>
        <p:spPr/>
        <p:txBody>
          <a:bodyPr/>
          <a:lstStyle/>
          <a:p>
            <a:fld id="{FC63ECC8-719A-498E-B101-491B6A35558E}" type="slidenum">
              <a:rPr lang="en-US" smtClean="0"/>
              <a:t>8</a:t>
            </a:fld>
            <a:endParaRPr lang="en-US"/>
          </a:p>
        </p:txBody>
      </p:sp>
      <p:sp>
        <p:nvSpPr>
          <p:cNvPr id="3" name="Text Placeholder 2">
            <a:extLst>
              <a:ext uri="{FF2B5EF4-FFF2-40B4-BE49-F238E27FC236}">
                <a16:creationId xmlns:a16="http://schemas.microsoft.com/office/drawing/2014/main" id="{01F5E38B-F7E7-4790-9785-95EFB813210A}"/>
              </a:ext>
            </a:extLst>
          </p:cNvPr>
          <p:cNvSpPr>
            <a:spLocks noGrp="1"/>
          </p:cNvSpPr>
          <p:nvPr>
            <p:ph type="body" idx="4294967295"/>
          </p:nvPr>
        </p:nvSpPr>
        <p:spPr>
          <a:xfrm>
            <a:off x="804441" y="1210449"/>
            <a:ext cx="3721259" cy="604214"/>
          </a:xfrm>
        </p:spPr>
        <p:txBody>
          <a:bodyPr>
            <a:normAutofit/>
          </a:bodyPr>
          <a:lstStyle/>
          <a:p>
            <a:pPr marL="0" indent="0">
              <a:buNone/>
            </a:pPr>
            <a:r>
              <a:rPr lang="en-US" sz="3200" u="sng" dirty="0">
                <a:solidFill>
                  <a:schemeClr val="accent5">
                    <a:lumMod val="75000"/>
                  </a:schemeClr>
                </a:solidFill>
              </a:rPr>
              <a:t>Interview Protocol</a:t>
            </a:r>
          </a:p>
        </p:txBody>
      </p:sp>
      <p:sp>
        <p:nvSpPr>
          <p:cNvPr id="5" name="Text Placeholder 4">
            <a:extLst>
              <a:ext uri="{FF2B5EF4-FFF2-40B4-BE49-F238E27FC236}">
                <a16:creationId xmlns:a16="http://schemas.microsoft.com/office/drawing/2014/main" id="{68AD2C7F-069E-4149-B0E0-1F1DCBD308A2}"/>
              </a:ext>
            </a:extLst>
          </p:cNvPr>
          <p:cNvSpPr>
            <a:spLocks noGrp="1"/>
          </p:cNvSpPr>
          <p:nvPr>
            <p:ph type="body" sz="quarter" idx="4294967295"/>
          </p:nvPr>
        </p:nvSpPr>
        <p:spPr>
          <a:xfrm>
            <a:off x="5418752" y="1210449"/>
            <a:ext cx="6179082" cy="668378"/>
          </a:xfrm>
        </p:spPr>
        <p:txBody>
          <a:bodyPr>
            <a:normAutofit/>
          </a:bodyPr>
          <a:lstStyle/>
          <a:p>
            <a:pPr marL="0" indent="0">
              <a:buNone/>
            </a:pPr>
            <a:r>
              <a:rPr lang="en-US" sz="3200" u="sng" dirty="0">
                <a:solidFill>
                  <a:schemeClr val="accent5">
                    <a:lumMod val="75000"/>
                  </a:schemeClr>
                </a:solidFill>
              </a:rPr>
              <a:t>Key Findings</a:t>
            </a:r>
          </a:p>
        </p:txBody>
      </p:sp>
    </p:spTree>
    <p:extLst>
      <p:ext uri="{BB962C8B-B14F-4D97-AF65-F5344CB8AC3E}">
        <p14:creationId xmlns:p14="http://schemas.microsoft.com/office/powerpoint/2010/main" val="198966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0E55-B76F-4C60-B9FD-80293BA0379E}"/>
              </a:ext>
            </a:extLst>
          </p:cNvPr>
          <p:cNvSpPr>
            <a:spLocks noGrp="1"/>
          </p:cNvSpPr>
          <p:nvPr>
            <p:ph type="title"/>
          </p:nvPr>
        </p:nvSpPr>
        <p:spPr>
          <a:xfrm>
            <a:off x="804441" y="74653"/>
            <a:ext cx="10515600" cy="1104860"/>
          </a:xfrm>
        </p:spPr>
        <p:txBody>
          <a:bodyPr/>
          <a:lstStyle/>
          <a:p>
            <a:r>
              <a:rPr lang="en-US" b="1" dirty="0"/>
              <a:t>RKS Phase II: Data Accessibility</a:t>
            </a:r>
          </a:p>
        </p:txBody>
      </p:sp>
      <p:sp>
        <p:nvSpPr>
          <p:cNvPr id="4" name="Content Placeholder 3">
            <a:extLst>
              <a:ext uri="{FF2B5EF4-FFF2-40B4-BE49-F238E27FC236}">
                <a16:creationId xmlns:a16="http://schemas.microsoft.com/office/drawing/2014/main" id="{10E6FB34-6513-48D9-BB10-3A7B3AE77623}"/>
              </a:ext>
            </a:extLst>
          </p:cNvPr>
          <p:cNvSpPr>
            <a:spLocks noGrp="1"/>
          </p:cNvSpPr>
          <p:nvPr>
            <p:ph sz="half" idx="1"/>
          </p:nvPr>
        </p:nvSpPr>
        <p:spPr>
          <a:xfrm>
            <a:off x="804443" y="1845599"/>
            <a:ext cx="4323142" cy="4351338"/>
          </a:xfrm>
        </p:spPr>
        <p:txBody>
          <a:bodyPr>
            <a:normAutofit/>
          </a:bodyPr>
          <a:lstStyle/>
          <a:p>
            <a:r>
              <a:rPr lang="en-US" dirty="0"/>
              <a:t>Definitions &amp; Equivalencies</a:t>
            </a:r>
          </a:p>
          <a:p>
            <a:pPr lvl="1"/>
            <a:r>
              <a:rPr lang="en-US" dirty="0"/>
              <a:t>Company</a:t>
            </a:r>
          </a:p>
          <a:p>
            <a:pPr lvl="1"/>
            <a:r>
              <a:rPr lang="en-US" dirty="0"/>
              <a:t>Establishment</a:t>
            </a:r>
          </a:p>
          <a:p>
            <a:pPr lvl="1"/>
            <a:r>
              <a:rPr lang="en-US" dirty="0"/>
              <a:t>Line of business</a:t>
            </a:r>
          </a:p>
          <a:p>
            <a:r>
              <a:rPr lang="en-US" dirty="0"/>
              <a:t>NAICS</a:t>
            </a:r>
          </a:p>
          <a:p>
            <a:pPr lvl="1"/>
            <a:r>
              <a:rPr lang="en-US" dirty="0"/>
              <a:t>“General” = 4-digit</a:t>
            </a:r>
          </a:p>
          <a:p>
            <a:pPr lvl="1"/>
            <a:r>
              <a:rPr lang="en-US" dirty="0"/>
              <a:t>“Detailed” = 6-digit</a:t>
            </a:r>
          </a:p>
          <a:p>
            <a:endParaRPr lang="en-US" dirty="0"/>
          </a:p>
        </p:txBody>
      </p:sp>
      <p:sp>
        <p:nvSpPr>
          <p:cNvPr id="6" name="Content Placeholder 5">
            <a:extLst>
              <a:ext uri="{FF2B5EF4-FFF2-40B4-BE49-F238E27FC236}">
                <a16:creationId xmlns:a16="http://schemas.microsoft.com/office/drawing/2014/main" id="{1AB63DEF-EA61-4A93-8255-BCBC9839249C}"/>
              </a:ext>
            </a:extLst>
          </p:cNvPr>
          <p:cNvSpPr>
            <a:spLocks noGrp="1"/>
          </p:cNvSpPr>
          <p:nvPr>
            <p:ph sz="half" idx="2"/>
          </p:nvPr>
        </p:nvSpPr>
        <p:spPr>
          <a:xfrm>
            <a:off x="5717895" y="1825624"/>
            <a:ext cx="5635906" cy="4895851"/>
          </a:xfrm>
        </p:spPr>
        <p:txBody>
          <a:bodyP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Color-coding</a:t>
            </a:r>
          </a:p>
          <a:p>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103A3D37-CB66-4969-9855-33480325DD06}"/>
              </a:ext>
            </a:extLst>
          </p:cNvPr>
          <p:cNvSpPr>
            <a:spLocks noGrp="1"/>
          </p:cNvSpPr>
          <p:nvPr>
            <p:ph type="sldNum" sz="quarter" idx="12"/>
          </p:nvPr>
        </p:nvSpPr>
        <p:spPr/>
        <p:txBody>
          <a:bodyPr/>
          <a:lstStyle/>
          <a:p>
            <a:fld id="{FC63ECC8-719A-498E-B101-491B6A35558E}" type="slidenum">
              <a:rPr lang="en-US" smtClean="0"/>
              <a:t>9</a:t>
            </a:fld>
            <a:endParaRPr lang="en-US"/>
          </a:p>
        </p:txBody>
      </p:sp>
      <p:sp>
        <p:nvSpPr>
          <p:cNvPr id="3" name="Text Placeholder 2">
            <a:extLst>
              <a:ext uri="{FF2B5EF4-FFF2-40B4-BE49-F238E27FC236}">
                <a16:creationId xmlns:a16="http://schemas.microsoft.com/office/drawing/2014/main" id="{01F5E38B-F7E7-4790-9785-95EFB813210A}"/>
              </a:ext>
            </a:extLst>
          </p:cNvPr>
          <p:cNvSpPr>
            <a:spLocks noGrp="1"/>
          </p:cNvSpPr>
          <p:nvPr>
            <p:ph type="body" idx="4294967295"/>
          </p:nvPr>
        </p:nvSpPr>
        <p:spPr>
          <a:xfrm>
            <a:off x="804441" y="1210449"/>
            <a:ext cx="4323143" cy="604214"/>
          </a:xfrm>
        </p:spPr>
        <p:txBody>
          <a:bodyPr>
            <a:normAutofit/>
          </a:bodyPr>
          <a:lstStyle/>
          <a:p>
            <a:pPr marL="0" indent="0">
              <a:buNone/>
            </a:pPr>
            <a:r>
              <a:rPr lang="en-US" sz="3200" u="sng" dirty="0">
                <a:solidFill>
                  <a:schemeClr val="accent5">
                    <a:lumMod val="75000"/>
                  </a:schemeClr>
                </a:solidFill>
              </a:rPr>
              <a:t>Interview Protocol</a:t>
            </a:r>
          </a:p>
        </p:txBody>
      </p:sp>
      <p:sp>
        <p:nvSpPr>
          <p:cNvPr id="5" name="Text Placeholder 4">
            <a:extLst>
              <a:ext uri="{FF2B5EF4-FFF2-40B4-BE49-F238E27FC236}">
                <a16:creationId xmlns:a16="http://schemas.microsoft.com/office/drawing/2014/main" id="{68AD2C7F-069E-4149-B0E0-1F1DCBD308A2}"/>
              </a:ext>
            </a:extLst>
          </p:cNvPr>
          <p:cNvSpPr>
            <a:spLocks noGrp="1"/>
          </p:cNvSpPr>
          <p:nvPr>
            <p:ph type="body" sz="quarter" idx="4294967295"/>
          </p:nvPr>
        </p:nvSpPr>
        <p:spPr>
          <a:xfrm>
            <a:off x="5717894" y="1210449"/>
            <a:ext cx="5635907" cy="668378"/>
          </a:xfrm>
        </p:spPr>
        <p:txBody>
          <a:bodyPr>
            <a:normAutofit/>
          </a:bodyPr>
          <a:lstStyle/>
          <a:p>
            <a:pPr marL="0" indent="0">
              <a:buNone/>
            </a:pPr>
            <a:r>
              <a:rPr lang="en-US" sz="3200" u="sng" dirty="0">
                <a:solidFill>
                  <a:schemeClr val="accent5">
                    <a:lumMod val="75000"/>
                  </a:schemeClr>
                </a:solidFill>
              </a:rPr>
              <a:t>Accessibility  </a:t>
            </a:r>
            <a:r>
              <a:rPr lang="en-US" sz="3200" u="sng" dirty="0">
                <a:solidFill>
                  <a:schemeClr val="accent1"/>
                </a:solidFill>
                <a:effectLst>
                  <a:outerShdw blurRad="38100" dist="38100" dir="2700000" algn="tl">
                    <a:srgbClr val="000000">
                      <a:alpha val="43137"/>
                    </a:srgbClr>
                  </a:outerShdw>
                </a:effectLst>
              </a:rPr>
              <a:t>X</a:t>
            </a:r>
            <a:r>
              <a:rPr lang="en-US" sz="3200" u="sng" dirty="0">
                <a:solidFill>
                  <a:schemeClr val="accent5">
                    <a:lumMod val="75000"/>
                  </a:schemeClr>
                </a:solidFill>
              </a:rPr>
              <a:t>  Unit  </a:t>
            </a:r>
            <a:r>
              <a:rPr lang="en-US" sz="3200" u="sng" dirty="0">
                <a:solidFill>
                  <a:schemeClr val="accent1"/>
                </a:solidFill>
                <a:effectLst>
                  <a:outerShdw blurRad="38100" dist="38100" dir="2700000" algn="tl">
                    <a:srgbClr val="000000">
                      <a:alpha val="43137"/>
                    </a:srgbClr>
                  </a:outerShdw>
                </a:effectLst>
              </a:rPr>
              <a:t>X</a:t>
            </a:r>
            <a:r>
              <a:rPr lang="en-US" sz="3200" u="sng" dirty="0">
                <a:solidFill>
                  <a:schemeClr val="accent5">
                    <a:lumMod val="75000"/>
                  </a:schemeClr>
                </a:solidFill>
              </a:rPr>
              <a:t>  Topic</a:t>
            </a:r>
          </a:p>
        </p:txBody>
      </p:sp>
      <p:pic>
        <p:nvPicPr>
          <p:cNvPr id="8" name="Picture 7">
            <a:extLst>
              <a:ext uri="{FF2B5EF4-FFF2-40B4-BE49-F238E27FC236}">
                <a16:creationId xmlns:a16="http://schemas.microsoft.com/office/drawing/2014/main" id="{C43CBE3C-A64D-44EA-B362-CEB38E72155D}"/>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Lst>
          </a:blip>
          <a:stretch>
            <a:fillRect/>
          </a:stretch>
        </p:blipFill>
        <p:spPr>
          <a:xfrm>
            <a:off x="6096000" y="2315309"/>
            <a:ext cx="4602879" cy="3170195"/>
          </a:xfrm>
          <a:prstGeom prst="rect">
            <a:avLst/>
          </a:prstGeom>
          <a:noFill/>
          <a:ln w="31750" cmpd="thickThin">
            <a:solidFill>
              <a:schemeClr val="accent1"/>
            </a:solidFill>
          </a:ln>
        </p:spPr>
      </p:pic>
    </p:spTree>
    <p:extLst>
      <p:ext uri="{BB962C8B-B14F-4D97-AF65-F5344CB8AC3E}">
        <p14:creationId xmlns:p14="http://schemas.microsoft.com/office/powerpoint/2010/main" val="153147175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 2-2021.potx  -  Read-Only" id="{F0FC25A5-CBBD-4AE6-9826-A77A71BE8C0D}" vid="{FC34EFAF-D6D5-4B00-BF9A-59C2B152C0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920</Words>
  <Application>Microsoft Office PowerPoint</Application>
  <PresentationFormat>Widescreen</PresentationFormat>
  <Paragraphs>255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1_Office Theme</vt:lpstr>
      <vt:lpstr>Aiding a Holistic View of Businesses Through Intensive Respondent Research</vt:lpstr>
      <vt:lpstr>In-Scope  Economic Surveys</vt:lpstr>
      <vt:lpstr>PowerPoint Presentation</vt:lpstr>
      <vt:lpstr>Why is this a problem?</vt:lpstr>
      <vt:lpstr>Research Questions:</vt:lpstr>
      <vt:lpstr>Record-Keeping Studies (RKS) – Two Phases</vt:lpstr>
      <vt:lpstr>In-Scope Businesses and Respondents</vt:lpstr>
      <vt:lpstr>RKS Phase I: Structure of Business &amp; Records</vt:lpstr>
      <vt:lpstr>RKS Phase II: Data Accessibility</vt:lpstr>
      <vt:lpstr>PowerPoint Presentation</vt:lpstr>
      <vt:lpstr>Revenue: Accessibility  X  Unit</vt:lpstr>
      <vt:lpstr>PowerPoint Presentation</vt:lpstr>
      <vt:lpstr>PowerPoint Presentation</vt:lpstr>
      <vt:lpstr>Next Steps for Respondent Research:  Cognitive Testing</vt:lpstr>
      <vt:lpstr>Next Steps for Respondent Research:  Pilot Testing</vt:lpstr>
      <vt:lpstr>Acknowledging the Respondent Research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Diane K Willimack (CENSUS/ESMD FED)</dc:creator>
  <cp:lastModifiedBy>Jenna Morse (CENSUS/EMD FED)</cp:lastModifiedBy>
  <cp:revision>56</cp:revision>
  <dcterms:created xsi:type="dcterms:W3CDTF">2021-10-22T01:16:53Z</dcterms:created>
  <dcterms:modified xsi:type="dcterms:W3CDTF">2021-10-28T19:07:27Z</dcterms:modified>
</cp:coreProperties>
</file>