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1" r:id="rId4"/>
  </p:sldMasterIdLst>
  <p:notesMasterIdLst>
    <p:notesMasterId r:id="rId37"/>
  </p:notesMasterIdLst>
  <p:sldIdLst>
    <p:sldId id="267" r:id="rId5"/>
    <p:sldId id="342" r:id="rId6"/>
    <p:sldId id="277" r:id="rId7"/>
    <p:sldId id="300" r:id="rId8"/>
    <p:sldId id="322" r:id="rId9"/>
    <p:sldId id="347" r:id="rId10"/>
    <p:sldId id="361" r:id="rId11"/>
    <p:sldId id="321" r:id="rId12"/>
    <p:sldId id="348" r:id="rId13"/>
    <p:sldId id="345" r:id="rId14"/>
    <p:sldId id="349" r:id="rId15"/>
    <p:sldId id="297" r:id="rId16"/>
    <p:sldId id="344" r:id="rId17"/>
    <p:sldId id="350" r:id="rId18"/>
    <p:sldId id="354" r:id="rId19"/>
    <p:sldId id="323" r:id="rId20"/>
    <p:sldId id="355" r:id="rId21"/>
    <p:sldId id="356" r:id="rId22"/>
    <p:sldId id="357" r:id="rId23"/>
    <p:sldId id="358" r:id="rId24"/>
    <p:sldId id="359" r:id="rId25"/>
    <p:sldId id="360" r:id="rId26"/>
    <p:sldId id="352" r:id="rId27"/>
    <p:sldId id="353" r:id="rId28"/>
    <p:sldId id="338" r:id="rId29"/>
    <p:sldId id="335" r:id="rId30"/>
    <p:sldId id="364" r:id="rId31"/>
    <p:sldId id="363" r:id="rId32"/>
    <p:sldId id="365" r:id="rId33"/>
    <p:sldId id="351" r:id="rId34"/>
    <p:sldId id="343" r:id="rId35"/>
    <p:sldId id="273" r:id="rId3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C3FCBF-5AD0-4286-9CF1-E7AFC54F9EF4}">
          <p14:sldIdLst>
            <p14:sldId id="267"/>
            <p14:sldId id="342"/>
            <p14:sldId id="277"/>
            <p14:sldId id="300"/>
            <p14:sldId id="322"/>
            <p14:sldId id="347"/>
            <p14:sldId id="361"/>
            <p14:sldId id="321"/>
            <p14:sldId id="348"/>
            <p14:sldId id="345"/>
            <p14:sldId id="349"/>
            <p14:sldId id="297"/>
            <p14:sldId id="344"/>
            <p14:sldId id="350"/>
            <p14:sldId id="354"/>
            <p14:sldId id="323"/>
            <p14:sldId id="355"/>
            <p14:sldId id="356"/>
            <p14:sldId id="357"/>
            <p14:sldId id="358"/>
            <p14:sldId id="359"/>
            <p14:sldId id="360"/>
            <p14:sldId id="352"/>
            <p14:sldId id="353"/>
            <p14:sldId id="338"/>
            <p14:sldId id="335"/>
            <p14:sldId id="364"/>
            <p14:sldId id="363"/>
            <p14:sldId id="365"/>
            <p14:sldId id="351"/>
            <p14:sldId id="343"/>
            <p14:sldId id="273"/>
          </p14:sldIdLst>
        </p14:section>
        <p14:section name="Blank Slides" id="{8B959CB5-389A-4624-92FF-843218A3229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  <p:cmAuthor id="3" name="Corlies, Catherine" initials="CC" lastIdx="13" clrIdx="2">
    <p:extLst>
      <p:ext uri="{19B8F6BF-5375-455C-9EA6-DF929625EA0E}">
        <p15:presenceInfo xmlns:p15="http://schemas.microsoft.com/office/powerpoint/2012/main" userId="Corlies, Catherine" providerId="None"/>
      </p:ext>
    </p:extLst>
  </p:cmAuthor>
  <p:cmAuthor id="4" name="Aydin, May H." initials="AMH" lastIdx="18" clrIdx="3">
    <p:extLst>
      <p:ext uri="{19B8F6BF-5375-455C-9EA6-DF929625EA0E}">
        <p15:presenceInfo xmlns:p15="http://schemas.microsoft.com/office/powerpoint/2012/main" userId="S::7772478896@nsf.gov::b9f04dcb-d884-4d58-844d-dcadb6614aeb" providerId="AD"/>
      </p:ext>
    </p:extLst>
  </p:cmAuthor>
  <p:cmAuthor id="5" name="Christina Freyman" initials="CF" lastIdx="10" clrIdx="4">
    <p:extLst>
      <p:ext uri="{19B8F6BF-5375-455C-9EA6-DF929625EA0E}">
        <p15:presenceInfo xmlns:p15="http://schemas.microsoft.com/office/powerpoint/2012/main" userId="S::christina.freyman@sri.com::a5e41c84-542b-44a7-aec1-7a51a718ea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CC33"/>
    <a:srgbClr val="025695"/>
    <a:srgbClr val="DCC081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8EFFA-5BA4-4321-AD33-F4E4A0A1E90E}" v="54" dt="2021-10-28T20:31:08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103" autoAdjust="0"/>
  </p:normalViewPr>
  <p:slideViewPr>
    <p:cSldViewPr snapToGrid="0">
      <p:cViewPr>
        <p:scale>
          <a:sx n="80" d="100"/>
          <a:sy n="80" d="100"/>
        </p:scale>
        <p:origin x="643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9" d="100"/>
          <a:sy n="89" d="100"/>
        </p:scale>
        <p:origin x="3672" y="2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amore, John M." userId="9352dd79-5e8a-4625-98cf-89d5c0e4fefc" providerId="ADAL" clId="{9A98EFFA-5BA4-4321-AD33-F4E4A0A1E90E}"/>
    <pc:docChg chg="undo redo custSel addSld delSld modSld sldOrd modMainMaster addSection delSection modSection">
      <pc:chgData name="Finamore, John M." userId="9352dd79-5e8a-4625-98cf-89d5c0e4fefc" providerId="ADAL" clId="{9A98EFFA-5BA4-4321-AD33-F4E4A0A1E90E}" dt="2021-10-28T21:06:48.359" v="2606" actId="20577"/>
      <pc:docMkLst>
        <pc:docMk/>
      </pc:docMkLst>
      <pc:sldChg chg="addSp delSp add del mod setBg">
        <pc:chgData name="Finamore, John M." userId="9352dd79-5e8a-4625-98cf-89d5c0e4fefc" providerId="ADAL" clId="{9A98EFFA-5BA4-4321-AD33-F4E4A0A1E90E}" dt="2021-10-28T04:27:45.108" v="1969" actId="47"/>
        <pc:sldMkLst>
          <pc:docMk/>
          <pc:sldMk cId="1606805153" sldId="256"/>
        </pc:sldMkLst>
        <pc:spChg chg="add del">
          <ac:chgData name="Finamore, John M." userId="9352dd79-5e8a-4625-98cf-89d5c0e4fefc" providerId="ADAL" clId="{9A98EFFA-5BA4-4321-AD33-F4E4A0A1E90E}" dt="2021-10-28T04:17:15.694" v="1941" actId="478"/>
          <ac:spMkLst>
            <pc:docMk/>
            <pc:sldMk cId="1606805153" sldId="256"/>
            <ac:spMk id="2" creationId="{FE3D96FF-6176-4665-888F-37B9F25D2AB6}"/>
          </ac:spMkLst>
        </pc:spChg>
        <pc:spChg chg="add del">
          <ac:chgData name="Finamore, John M." userId="9352dd79-5e8a-4625-98cf-89d5c0e4fefc" providerId="ADAL" clId="{9A98EFFA-5BA4-4321-AD33-F4E4A0A1E90E}" dt="2021-10-28T04:17:15.239" v="1940" actId="478"/>
          <ac:spMkLst>
            <pc:docMk/>
            <pc:sldMk cId="1606805153" sldId="256"/>
            <ac:spMk id="3" creationId="{4B12E492-91F0-4970-A166-56608E992484}"/>
          </ac:spMkLst>
        </pc:spChg>
      </pc:sldChg>
      <pc:sldChg chg="addSp modSp mod modTransition modAnim">
        <pc:chgData name="Finamore, John M." userId="9352dd79-5e8a-4625-98cf-89d5c0e4fefc" providerId="ADAL" clId="{9A98EFFA-5BA4-4321-AD33-F4E4A0A1E90E}" dt="2021-10-28T21:06:48.359" v="2606" actId="20577"/>
        <pc:sldMkLst>
          <pc:docMk/>
          <pc:sldMk cId="2964190404" sldId="267"/>
        </pc:sldMkLst>
        <pc:spChg chg="mod">
          <ac:chgData name="Finamore, John M." userId="9352dd79-5e8a-4625-98cf-89d5c0e4fefc" providerId="ADAL" clId="{9A98EFFA-5BA4-4321-AD33-F4E4A0A1E90E}" dt="2021-10-28T04:50:50.163" v="2104" actId="113"/>
          <ac:spMkLst>
            <pc:docMk/>
            <pc:sldMk cId="2964190404" sldId="267"/>
            <ac:spMk id="6" creationId="{57C2C218-B823-47FB-BA99-3FB2CF9835B5}"/>
          </ac:spMkLst>
        </pc:spChg>
        <pc:spChg chg="mod">
          <ac:chgData name="Finamore, John M." userId="9352dd79-5e8a-4625-98cf-89d5c0e4fefc" providerId="ADAL" clId="{9A98EFFA-5BA4-4321-AD33-F4E4A0A1E90E}" dt="2021-10-28T21:06:48.359" v="2606" actId="20577"/>
          <ac:spMkLst>
            <pc:docMk/>
            <pc:sldMk cId="2964190404" sldId="267"/>
            <ac:spMk id="8" creationId="{16CB6EB2-7279-4119-A462-7C3D4D2E83B9}"/>
          </ac:spMkLst>
        </pc:spChg>
        <pc:picChg chg="add mod">
          <ac:chgData name="Finamore, John M." userId="9352dd79-5e8a-4625-98cf-89d5c0e4fefc" providerId="ADAL" clId="{9A98EFFA-5BA4-4321-AD33-F4E4A0A1E90E}" dt="2021-10-28T05:23:14.656" v="2471"/>
          <ac:picMkLst>
            <pc:docMk/>
            <pc:sldMk cId="2964190404" sldId="267"/>
            <ac:picMk id="2" creationId="{BD822B48-34FF-483A-82D3-1CA1F698F101}"/>
          </ac:picMkLst>
        </pc:picChg>
      </pc:sldChg>
      <pc:sldChg chg="modSp">
        <pc:chgData name="Finamore, John M." userId="9352dd79-5e8a-4625-98cf-89d5c0e4fefc" providerId="ADAL" clId="{9A98EFFA-5BA4-4321-AD33-F4E4A0A1E90E}" dt="2021-10-28T04:24:10.208" v="1954"/>
        <pc:sldMkLst>
          <pc:docMk/>
          <pc:sldMk cId="3452452942" sldId="273"/>
        </pc:sldMkLst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452452942" sldId="273"/>
            <ac:spMk id="2" creationId="{B60711E4-AB86-45B9-B103-B6ABF1598C84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452452942" sldId="273"/>
            <ac:spMk id="4" creationId="{BB4F171C-4DB4-43B7-9F3F-A8020A33C36E}"/>
          </ac:spMkLst>
        </pc:spChg>
      </pc:sldChg>
      <pc:sldChg chg="modSp mod">
        <pc:chgData name="Finamore, John M." userId="9352dd79-5e8a-4625-98cf-89d5c0e4fefc" providerId="ADAL" clId="{9A98EFFA-5BA4-4321-AD33-F4E4A0A1E90E}" dt="2021-10-28T04:24:10.208" v="1954"/>
        <pc:sldMkLst>
          <pc:docMk/>
          <pc:sldMk cId="2323616859" sldId="277"/>
        </pc:sldMkLst>
        <pc:spChg chg="mod">
          <ac:chgData name="Finamore, John M." userId="9352dd79-5e8a-4625-98cf-89d5c0e4fefc" providerId="ADAL" clId="{9A98EFFA-5BA4-4321-AD33-F4E4A0A1E90E}" dt="2021-10-28T04:06:16.390" v="1808" actId="6549"/>
          <ac:spMkLst>
            <pc:docMk/>
            <pc:sldMk cId="2323616859" sldId="277"/>
            <ac:spMk id="2" creationId="{6ED82E74-6D3B-457E-A9D8-82CA0E2AAAA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323616859" sldId="277"/>
            <ac:spMk id="3" creationId="{6934C0F7-8D43-4C04-8C3C-7A8463336974}"/>
          </ac:spMkLst>
        </pc:spChg>
      </pc:sldChg>
      <pc:sldChg chg="addSp delSp modSp mod">
        <pc:chgData name="Finamore, John M." userId="9352dd79-5e8a-4625-98cf-89d5c0e4fefc" providerId="ADAL" clId="{9A98EFFA-5BA4-4321-AD33-F4E4A0A1E90E}" dt="2021-10-28T14:33:42.603" v="2547" actId="20578"/>
        <pc:sldMkLst>
          <pc:docMk/>
          <pc:sldMk cId="2705890670" sldId="297"/>
        </pc:sldMkLst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7" creationId="{780C2E05-9246-4148-A01C-A86CBF9B423D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705890670" sldId="297"/>
            <ac:spMk id="8" creationId="{1F1770D4-8864-4BDB-9520-46FEF1920655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9" creationId="{7894406F-3391-4D87-BA26-3D75BF52795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705890670" sldId="297"/>
            <ac:spMk id="10" creationId="{0E5090B2-C4E6-4894-A5C3-2358B82D1C05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1" creationId="{7F03072A-7EC8-47C3-8BE4-96A5C4A9A0AE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2" creationId="{D74ED990-ED3C-4B4A-983C-7B647BEBDE57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3" creationId="{35A4344B-A51E-4D2B-9A10-9CAF134AA9D3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4" creationId="{916BFF2F-4AA4-4CF4-B8E8-EDEC24D1845E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5" creationId="{D5071F7B-B038-4420-90EC-1495ADA84741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6" creationId="{B911941C-BEFD-410A-B230-61274E238B9E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7" creationId="{EF5D5692-F7F8-48EF-817E-78FF36DEB31E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8" creationId="{883B00C2-924E-4ED8-B61D-20EC59F7667D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19" creationId="{DDD14CDF-F0E5-4323-977E-304B2B4B3EB1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20" creationId="{1576F9D5-E0F3-4B32-B839-AF75467F4CC2}"/>
          </ac:spMkLst>
        </pc:spChg>
        <pc:spChg chg="add mod">
          <ac:chgData name="Finamore, John M." userId="9352dd79-5e8a-4625-98cf-89d5c0e4fefc" providerId="ADAL" clId="{9A98EFFA-5BA4-4321-AD33-F4E4A0A1E90E}" dt="2021-10-28T14:33:42.603" v="2547" actId="20578"/>
          <ac:spMkLst>
            <pc:docMk/>
            <pc:sldMk cId="2705890670" sldId="297"/>
            <ac:spMk id="37" creationId="{009351EF-6CF7-4A57-98DF-3FF1EBB95F84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67" creationId="{5ADDDE7C-10B7-4CCC-B7AB-52541E4436EC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70" creationId="{1383103E-5826-4193-A971-28AB72FCE854}"/>
          </ac:spMkLst>
        </pc:spChg>
        <pc:spChg chg="del">
          <ac:chgData name="Finamore, John M." userId="9352dd79-5e8a-4625-98cf-89d5c0e4fefc" providerId="ADAL" clId="{9A98EFFA-5BA4-4321-AD33-F4E4A0A1E90E}" dt="2021-10-28T03:28:10.919" v="450" actId="478"/>
          <ac:spMkLst>
            <pc:docMk/>
            <pc:sldMk cId="2705890670" sldId="297"/>
            <ac:spMk id="71" creationId="{613E5A1C-9AA9-486B-9EC3-F6D2094C8091}"/>
          </ac:spMkLst>
        </pc:spChg>
        <pc:picChg chg="add mod">
          <ac:chgData name="Finamore, John M." userId="9352dd79-5e8a-4625-98cf-89d5c0e4fefc" providerId="ADAL" clId="{9A98EFFA-5BA4-4321-AD33-F4E4A0A1E90E}" dt="2021-10-28T03:28:18.679" v="452" actId="1076"/>
          <ac:picMkLst>
            <pc:docMk/>
            <pc:sldMk cId="2705890670" sldId="297"/>
            <ac:picMk id="36" creationId="{B7AA8C99-EC7F-4BAC-9CD6-97647901FF21}"/>
          </ac:picMkLst>
        </pc:pic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1" creationId="{61330B93-2523-4A4E-AECC-BF4040C4AC8B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2" creationId="{FB87BC09-77FC-40E1-BA41-1C340BBE63CC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3" creationId="{A71875A0-3C8B-4084-A1CB-90795118A321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4" creationId="{D245F261-4269-4C52-8095-998528025CEF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5" creationId="{CB14293A-16E5-4A9E-9BC5-A21B2ADB73D9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6" creationId="{622BCF5E-B841-4BB1-B8BF-1166B946C863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7" creationId="{F6BFF7AD-0ABF-4ED6-9FA8-E431A7D2EFE2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8" creationId="{289A498A-4D82-491C-949A-27F9520D9F2E}"/>
          </ac:cxnSpMkLst>
        </pc:cxnChg>
        <pc:cxnChg chg="del mod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29" creationId="{AC9544B6-C00D-4CF6-8490-7FBE4E9EE037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30" creationId="{02890A3B-C466-480C-8BDF-8E2D25774A62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31" creationId="{512EB935-74A2-460A-B6B1-5E4D0E8822C6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33" creationId="{5D9EB806-DA65-4C13-95AB-1663A1464006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34" creationId="{3DD18E5C-2B6B-4395-88F6-2F6798B763B6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35" creationId="{6C58719C-9E5A-49AD-A2DA-F5F45EC2BC49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66" creationId="{29B1F1E2-A30A-4B13-8907-6B7FF8F81E93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68" creationId="{51FF2483-EF70-43BA-85FF-5E4EB2692F5B}"/>
          </ac:cxnSpMkLst>
        </pc:cxnChg>
        <pc:cxnChg chg="del">
          <ac:chgData name="Finamore, John M." userId="9352dd79-5e8a-4625-98cf-89d5c0e4fefc" providerId="ADAL" clId="{9A98EFFA-5BA4-4321-AD33-F4E4A0A1E90E}" dt="2021-10-28T03:28:10.919" v="450" actId="478"/>
          <ac:cxnSpMkLst>
            <pc:docMk/>
            <pc:sldMk cId="2705890670" sldId="297"/>
            <ac:cxnSpMk id="69" creationId="{8FCDC9B5-086E-4832-BCE0-7E5CD0DB6F9A}"/>
          </ac:cxnSpMkLst>
        </pc:cxnChg>
      </pc:sldChg>
      <pc:sldChg chg="modSp">
        <pc:chgData name="Finamore, John M." userId="9352dd79-5e8a-4625-98cf-89d5c0e4fefc" providerId="ADAL" clId="{9A98EFFA-5BA4-4321-AD33-F4E4A0A1E90E}" dt="2021-10-28T04:24:10.208" v="1954"/>
        <pc:sldMkLst>
          <pc:docMk/>
          <pc:sldMk cId="2309335259" sldId="300"/>
        </pc:sldMkLst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309335259" sldId="300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309335259" sldId="300"/>
            <ac:spMk id="10" creationId="{0E5090B2-C4E6-4894-A5C3-2358B82D1C05}"/>
          </ac:spMkLst>
        </pc:spChg>
      </pc:sldChg>
      <pc:sldChg chg="add del">
        <pc:chgData name="Finamore, John M." userId="9352dd79-5e8a-4625-98cf-89d5c0e4fefc" providerId="ADAL" clId="{9A98EFFA-5BA4-4321-AD33-F4E4A0A1E90E}" dt="2021-10-28T03:24:00.600" v="314" actId="2696"/>
        <pc:sldMkLst>
          <pc:docMk/>
          <pc:sldMk cId="1736280092" sldId="301"/>
        </pc:sldMkLst>
      </pc:sldChg>
      <pc:sldChg chg="modSp add del mod">
        <pc:chgData name="Finamore, John M." userId="9352dd79-5e8a-4625-98cf-89d5c0e4fefc" providerId="ADAL" clId="{9A98EFFA-5BA4-4321-AD33-F4E4A0A1E90E}" dt="2021-10-28T03:28:23.155" v="453" actId="47"/>
        <pc:sldMkLst>
          <pc:docMk/>
          <pc:sldMk cId="66769329" sldId="320"/>
        </pc:sldMkLst>
        <pc:spChg chg="mod">
          <ac:chgData name="Finamore, John M." userId="9352dd79-5e8a-4625-98cf-89d5c0e4fefc" providerId="ADAL" clId="{9A98EFFA-5BA4-4321-AD33-F4E4A0A1E90E}" dt="2021-10-28T03:24:52.668" v="316" actId="6549"/>
          <ac:spMkLst>
            <pc:docMk/>
            <pc:sldMk cId="66769329" sldId="320"/>
            <ac:spMk id="7" creationId="{00000000-0000-0000-0000-000000000000}"/>
          </ac:spMkLst>
        </pc:spChg>
      </pc:sldChg>
      <pc:sldChg chg="addSp delSp modSp mod">
        <pc:chgData name="Finamore, John M." userId="9352dd79-5e8a-4625-98cf-89d5c0e4fefc" providerId="ADAL" clId="{9A98EFFA-5BA4-4321-AD33-F4E4A0A1E90E}" dt="2021-10-28T04:24:10.208" v="1954"/>
        <pc:sldMkLst>
          <pc:docMk/>
          <pc:sldMk cId="2562119070" sldId="321"/>
        </pc:sldMkLst>
        <pc:spChg chg="add del mod">
          <ac:chgData name="Finamore, John M." userId="9352dd79-5e8a-4625-98cf-89d5c0e4fefc" providerId="ADAL" clId="{9A98EFFA-5BA4-4321-AD33-F4E4A0A1E90E}" dt="2021-10-28T03:30:09.566" v="541" actId="478"/>
          <ac:spMkLst>
            <pc:docMk/>
            <pc:sldMk cId="2562119070" sldId="321"/>
            <ac:spMk id="6" creationId="{437E44A1-2774-4B34-B0A8-9E5F47BD8954}"/>
          </ac:spMkLst>
        </pc:spChg>
        <pc:spChg chg="del mod">
          <ac:chgData name="Finamore, John M." userId="9352dd79-5e8a-4625-98cf-89d5c0e4fefc" providerId="ADAL" clId="{9A98EFFA-5BA4-4321-AD33-F4E4A0A1E90E}" dt="2021-10-28T03:28:57.116" v="495" actId="478"/>
          <ac:spMkLst>
            <pc:docMk/>
            <pc:sldMk cId="2562119070" sldId="321"/>
            <ac:spMk id="7" creationId="{A78114B5-1C18-4814-B6FA-6B792ED33C4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562119070" sldId="321"/>
            <ac:spMk id="8" creationId="{1F1770D4-8864-4BDB-9520-46FEF1920655}"/>
          </ac:spMkLst>
        </pc:spChg>
        <pc:spChg chg="del mod">
          <ac:chgData name="Finamore, John M." userId="9352dd79-5e8a-4625-98cf-89d5c0e4fefc" providerId="ADAL" clId="{9A98EFFA-5BA4-4321-AD33-F4E4A0A1E90E}" dt="2021-10-28T03:28:57.116" v="495" actId="478"/>
          <ac:spMkLst>
            <pc:docMk/>
            <pc:sldMk cId="2562119070" sldId="321"/>
            <ac:spMk id="9" creationId="{404F8FBE-592C-4844-B436-56F8A0F1144E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562119070" sldId="321"/>
            <ac:spMk id="10" creationId="{0E5090B2-C4E6-4894-A5C3-2358B82D1C05}"/>
          </ac:spMkLst>
        </pc:spChg>
        <pc:spChg chg="add del mod">
          <ac:chgData name="Finamore, John M." userId="9352dd79-5e8a-4625-98cf-89d5c0e4fefc" providerId="ADAL" clId="{9A98EFFA-5BA4-4321-AD33-F4E4A0A1E90E}" dt="2021-10-28T03:30:09.566" v="541" actId="478"/>
          <ac:spMkLst>
            <pc:docMk/>
            <pc:sldMk cId="2562119070" sldId="321"/>
            <ac:spMk id="11" creationId="{FF5498BB-0662-4360-B149-A9BBFB6BC4E5}"/>
          </ac:spMkLst>
        </pc:spChg>
        <pc:spChg chg="add del mod">
          <ac:chgData name="Finamore, John M." userId="9352dd79-5e8a-4625-98cf-89d5c0e4fefc" providerId="ADAL" clId="{9A98EFFA-5BA4-4321-AD33-F4E4A0A1E90E}" dt="2021-10-28T03:30:09.566" v="541" actId="478"/>
          <ac:spMkLst>
            <pc:docMk/>
            <pc:sldMk cId="2562119070" sldId="321"/>
            <ac:spMk id="12" creationId="{2EDB257D-5CF6-4945-B14A-5FD8425C0500}"/>
          </ac:spMkLst>
        </pc:spChg>
        <pc:spChg chg="add del mod">
          <ac:chgData name="Finamore, John M." userId="9352dd79-5e8a-4625-98cf-89d5c0e4fefc" providerId="ADAL" clId="{9A98EFFA-5BA4-4321-AD33-F4E4A0A1E90E}" dt="2021-10-28T03:30:09.566" v="541" actId="478"/>
          <ac:spMkLst>
            <pc:docMk/>
            <pc:sldMk cId="2562119070" sldId="321"/>
            <ac:spMk id="13" creationId="{D8DF26E3-F1A7-4620-9BEB-4AC6B7210E72}"/>
          </ac:spMkLst>
        </pc:spChg>
        <pc:spChg chg="add del mod">
          <ac:chgData name="Finamore, John M." userId="9352dd79-5e8a-4625-98cf-89d5c0e4fefc" providerId="ADAL" clId="{9A98EFFA-5BA4-4321-AD33-F4E4A0A1E90E}" dt="2021-10-28T03:30:09.566" v="541" actId="478"/>
          <ac:spMkLst>
            <pc:docMk/>
            <pc:sldMk cId="2562119070" sldId="321"/>
            <ac:spMk id="14" creationId="{1D2ED591-7BD6-4BED-9EAD-02C3177FAC6E}"/>
          </ac:spMkLst>
        </pc:spChg>
        <pc:spChg chg="add del mod">
          <ac:chgData name="Finamore, John M." userId="9352dd79-5e8a-4625-98cf-89d5c0e4fefc" providerId="ADAL" clId="{9A98EFFA-5BA4-4321-AD33-F4E4A0A1E90E}" dt="2021-10-28T03:30:09.566" v="541" actId="478"/>
          <ac:spMkLst>
            <pc:docMk/>
            <pc:sldMk cId="2562119070" sldId="321"/>
            <ac:spMk id="15" creationId="{17851AFE-D3D3-4398-ADFA-5C2ADA9292B9}"/>
          </ac:spMkLst>
        </pc:spChg>
        <pc:spChg chg="add del mod">
          <ac:chgData name="Finamore, John M." userId="9352dd79-5e8a-4625-98cf-89d5c0e4fefc" providerId="ADAL" clId="{9A98EFFA-5BA4-4321-AD33-F4E4A0A1E90E}" dt="2021-10-28T03:30:40.527" v="545" actId="478"/>
          <ac:spMkLst>
            <pc:docMk/>
            <pc:sldMk cId="2562119070" sldId="321"/>
            <ac:spMk id="16" creationId="{3FC9EE78-1F42-4117-97C7-23A0FA5BF634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17" creationId="{A3A9C043-087F-4072-A78B-ACBBF7680ED6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18" creationId="{9E8815F4-F677-43DD-8398-52D5B3E7D912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19" creationId="{CF88F894-26BE-4251-9183-431C663D09E7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0" creationId="{3D1B9557-A854-4D18-AF12-3AB7CD5AA63E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1" creationId="{D9B6F53A-B596-41E5-8F8A-0A2BADCEA845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2" creationId="{8426D245-96BF-4FE3-929D-019322314339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3" creationId="{6C9C6779-2D36-4529-8A8D-5F6E3615C5AD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4" creationId="{2ADAC678-CCD9-418E-B15E-9AE8814E0870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5" creationId="{D9FD81DD-3FDB-4F9B-A013-81AFDD3FF43D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26" creationId="{2D41A65B-CEAC-4664-AD09-8C241BE68885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1" creationId="{6F57CB1E-6E17-4F90-9BC5-D6F0FD8A6D27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2" creationId="{9D35D26A-F23D-4031-A7FC-D984B122F47B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3" creationId="{05F3D57D-1D12-4198-86B2-5D8A5ABA88FD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4" creationId="{9A7D4394-1F38-4D3D-A02E-5A243DA2F092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5" creationId="{138A4EC1-BE21-439C-858F-68FD0CFF4C12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6" creationId="{AD118AB7-4084-4006-8652-DB6E6E172EEC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7" creationId="{C5DE6987-1E52-4293-B5B5-99357F331A33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38" creationId="{B0670A25-786A-4FCE-AB57-52602081D6A8}"/>
          </ac:spMkLst>
        </pc:spChg>
        <pc:spChg chg="add mod">
          <ac:chgData name="Finamore, John M." userId="9352dd79-5e8a-4625-98cf-89d5c0e4fefc" providerId="ADAL" clId="{9A98EFFA-5BA4-4321-AD33-F4E4A0A1E90E}" dt="2021-10-28T03:30:34.747" v="544" actId="1076"/>
          <ac:spMkLst>
            <pc:docMk/>
            <pc:sldMk cId="2562119070" sldId="321"/>
            <ac:spMk id="40" creationId="{999DB733-3FDC-4CA8-9F4F-4F2E174A4965}"/>
          </ac:spMkLst>
        </pc:spChg>
        <pc:cxnChg chg="add mod">
          <ac:chgData name="Finamore, John M." userId="9352dd79-5e8a-4625-98cf-89d5c0e4fefc" providerId="ADAL" clId="{9A98EFFA-5BA4-4321-AD33-F4E4A0A1E90E}" dt="2021-10-28T03:30:34.747" v="544" actId="1076"/>
          <ac:cxnSpMkLst>
            <pc:docMk/>
            <pc:sldMk cId="2562119070" sldId="321"/>
            <ac:cxnSpMk id="27" creationId="{CA3B2356-500F-4F91-85AA-DD33E6C43994}"/>
          </ac:cxnSpMkLst>
        </pc:cxnChg>
        <pc:cxnChg chg="add mod">
          <ac:chgData name="Finamore, John M." userId="9352dd79-5e8a-4625-98cf-89d5c0e4fefc" providerId="ADAL" clId="{9A98EFFA-5BA4-4321-AD33-F4E4A0A1E90E}" dt="2021-10-28T03:30:34.747" v="544" actId="1076"/>
          <ac:cxnSpMkLst>
            <pc:docMk/>
            <pc:sldMk cId="2562119070" sldId="321"/>
            <ac:cxnSpMk id="28" creationId="{905E9285-3E2A-43B8-ADFB-E241A71A9442}"/>
          </ac:cxnSpMkLst>
        </pc:cxnChg>
        <pc:cxnChg chg="add mod">
          <ac:chgData name="Finamore, John M." userId="9352dd79-5e8a-4625-98cf-89d5c0e4fefc" providerId="ADAL" clId="{9A98EFFA-5BA4-4321-AD33-F4E4A0A1E90E}" dt="2021-10-28T03:30:34.747" v="544" actId="1076"/>
          <ac:cxnSpMkLst>
            <pc:docMk/>
            <pc:sldMk cId="2562119070" sldId="321"/>
            <ac:cxnSpMk id="29" creationId="{B4FA3BCB-9799-4C93-A2D8-12E91A9850E8}"/>
          </ac:cxnSpMkLst>
        </pc:cxnChg>
        <pc:cxnChg chg="add mod">
          <ac:chgData name="Finamore, John M." userId="9352dd79-5e8a-4625-98cf-89d5c0e4fefc" providerId="ADAL" clId="{9A98EFFA-5BA4-4321-AD33-F4E4A0A1E90E}" dt="2021-10-28T03:30:34.747" v="544" actId="1076"/>
          <ac:cxnSpMkLst>
            <pc:docMk/>
            <pc:sldMk cId="2562119070" sldId="321"/>
            <ac:cxnSpMk id="30" creationId="{34EA395E-04EB-40E5-A992-E9A99A83F96E}"/>
          </ac:cxnSpMkLst>
        </pc:cxnChg>
        <pc:cxnChg chg="add mod">
          <ac:chgData name="Finamore, John M." userId="9352dd79-5e8a-4625-98cf-89d5c0e4fefc" providerId="ADAL" clId="{9A98EFFA-5BA4-4321-AD33-F4E4A0A1E90E}" dt="2021-10-28T03:30:34.747" v="544" actId="1076"/>
          <ac:cxnSpMkLst>
            <pc:docMk/>
            <pc:sldMk cId="2562119070" sldId="321"/>
            <ac:cxnSpMk id="39" creationId="{059131FB-4A83-4440-A418-D1863A6D0DD7}"/>
          </ac:cxnSpMkLst>
        </pc:cxnChg>
      </pc:sldChg>
      <pc:sldChg chg="modSp mod">
        <pc:chgData name="Finamore, John M." userId="9352dd79-5e8a-4625-98cf-89d5c0e4fefc" providerId="ADAL" clId="{9A98EFFA-5BA4-4321-AD33-F4E4A0A1E90E}" dt="2021-10-28T04:24:10.208" v="1954"/>
        <pc:sldMkLst>
          <pc:docMk/>
          <pc:sldMk cId="2199058860" sldId="322"/>
        </pc:sldMkLst>
        <pc:spChg chg="mod">
          <ac:chgData name="Finamore, John M." userId="9352dd79-5e8a-4625-98cf-89d5c0e4fefc" providerId="ADAL" clId="{9A98EFFA-5BA4-4321-AD33-F4E4A0A1E90E}" dt="2021-10-28T04:07:53.952" v="1843" actId="948"/>
          <ac:spMkLst>
            <pc:docMk/>
            <pc:sldMk cId="2199058860" sldId="322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199058860" sldId="322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199058860" sldId="322"/>
            <ac:spMk id="10" creationId="{0E5090B2-C4E6-4894-A5C3-2358B82D1C05}"/>
          </ac:spMkLst>
        </pc:spChg>
      </pc:sldChg>
      <pc:sldChg chg="addSp delSp modSp add del mod ord">
        <pc:chgData name="Finamore, John M." userId="9352dd79-5e8a-4625-98cf-89d5c0e4fefc" providerId="ADAL" clId="{9A98EFFA-5BA4-4321-AD33-F4E4A0A1E90E}" dt="2021-10-28T04:27:43.675" v="1968" actId="47"/>
        <pc:sldMkLst>
          <pc:docMk/>
          <pc:sldMk cId="1070182430" sldId="323"/>
        </pc:sldMkLst>
        <pc:spChg chg="add del mod">
          <ac:chgData name="Finamore, John M." userId="9352dd79-5e8a-4625-98cf-89d5c0e4fefc" providerId="ADAL" clId="{9A98EFFA-5BA4-4321-AD33-F4E4A0A1E90E}" dt="2021-10-28T04:13:37.359" v="1908" actId="478"/>
          <ac:spMkLst>
            <pc:docMk/>
            <pc:sldMk cId="1070182430" sldId="323"/>
            <ac:spMk id="5" creationId="{371D2AC6-C338-4C29-BA95-558305F43CB6}"/>
          </ac:spMkLst>
        </pc:spChg>
        <pc:spChg chg="del mod">
          <ac:chgData name="Finamore, John M." userId="9352dd79-5e8a-4625-98cf-89d5c0e4fefc" providerId="ADAL" clId="{9A98EFFA-5BA4-4321-AD33-F4E4A0A1E90E}" dt="2021-10-28T04:05:02.667" v="1736" actId="478"/>
          <ac:spMkLst>
            <pc:docMk/>
            <pc:sldMk cId="1070182430" sldId="323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070182430" sldId="323"/>
            <ac:spMk id="8" creationId="{1F1770D4-8864-4BDB-9520-46FEF1920655}"/>
          </ac:spMkLst>
        </pc:spChg>
        <pc:spChg chg="del mod">
          <ac:chgData name="Finamore, John M." userId="9352dd79-5e8a-4625-98cf-89d5c0e4fefc" providerId="ADAL" clId="{9A98EFFA-5BA4-4321-AD33-F4E4A0A1E90E}" dt="2021-10-28T04:13:11.176" v="1906" actId="478"/>
          <ac:spMkLst>
            <pc:docMk/>
            <pc:sldMk cId="1070182430" sldId="323"/>
            <ac:spMk id="10" creationId="{0E5090B2-C4E6-4894-A5C3-2358B82D1C05}"/>
          </ac:spMkLst>
        </pc:spChg>
        <pc:picChg chg="add mod">
          <ac:chgData name="Finamore, John M." userId="9352dd79-5e8a-4625-98cf-89d5c0e4fefc" providerId="ADAL" clId="{9A98EFFA-5BA4-4321-AD33-F4E4A0A1E90E}" dt="2021-10-28T04:25:58.630" v="1960" actId="14100"/>
          <ac:picMkLst>
            <pc:docMk/>
            <pc:sldMk cId="1070182430" sldId="323"/>
            <ac:picMk id="3" creationId="{A2239F1C-EF76-4388-A8F3-05128FD42AA4}"/>
          </ac:picMkLst>
        </pc:picChg>
      </pc:sldChg>
      <pc:sldChg chg="delSp modSp add del mod">
        <pc:chgData name="Finamore, John M." userId="9352dd79-5e8a-4625-98cf-89d5c0e4fefc" providerId="ADAL" clId="{9A98EFFA-5BA4-4321-AD33-F4E4A0A1E90E}" dt="2021-10-28T03:30:44.831" v="546" actId="47"/>
        <pc:sldMkLst>
          <pc:docMk/>
          <pc:sldMk cId="3402091635" sldId="334"/>
        </pc:sldMkLst>
        <pc:spChg chg="del">
          <ac:chgData name="Finamore, John M." userId="9352dd79-5e8a-4625-98cf-89d5c0e4fefc" providerId="ADAL" clId="{9A98EFFA-5BA4-4321-AD33-F4E4A0A1E90E}" dt="2021-10-28T03:30:15.376" v="542" actId="478"/>
          <ac:spMkLst>
            <pc:docMk/>
            <pc:sldMk cId="3402091635" sldId="334"/>
            <ac:spMk id="7" creationId="{00000000-0000-0000-0000-000000000000}"/>
          </ac:spMkLst>
        </pc:spChg>
        <pc:spChg chg="mod">
          <ac:chgData name="Finamore, John M." userId="9352dd79-5e8a-4625-98cf-89d5c0e4fefc" providerId="ADAL" clId="{9A98EFFA-5BA4-4321-AD33-F4E4A0A1E90E}" dt="2021-10-28T03:19:45.629" v="195"/>
          <ac:spMkLst>
            <pc:docMk/>
            <pc:sldMk cId="3402091635" sldId="334"/>
            <ac:spMk id="27" creationId="{3115A0E4-4650-41A6-83EC-DB5C3181F401}"/>
          </ac:spMkLst>
        </pc:spChg>
        <pc:spChg chg="mod">
          <ac:chgData name="Finamore, John M." userId="9352dd79-5e8a-4625-98cf-89d5c0e4fefc" providerId="ADAL" clId="{9A98EFFA-5BA4-4321-AD33-F4E4A0A1E90E}" dt="2021-10-28T03:19:39.765" v="193" actId="20577"/>
          <ac:spMkLst>
            <pc:docMk/>
            <pc:sldMk cId="3402091635" sldId="334"/>
            <ac:spMk id="29" creationId="{238D6259-30E7-4B8D-BBC0-1BC77C3E6482}"/>
          </ac:spMkLst>
        </pc:spChg>
        <pc:spChg chg="mod">
          <ac:chgData name="Finamore, John M." userId="9352dd79-5e8a-4625-98cf-89d5c0e4fefc" providerId="ADAL" clId="{9A98EFFA-5BA4-4321-AD33-F4E4A0A1E90E}" dt="2021-10-28T03:16:15.506" v="51" actId="20577"/>
          <ac:spMkLst>
            <pc:docMk/>
            <pc:sldMk cId="3402091635" sldId="334"/>
            <ac:spMk id="46" creationId="{633D6304-DB96-43D6-883E-F596BB982BB2}"/>
          </ac:spMkLst>
        </pc:spChg>
      </pc:sldChg>
      <pc:sldChg chg="addSp delSp modSp add mod">
        <pc:chgData name="Finamore, John M." userId="9352dd79-5e8a-4625-98cf-89d5c0e4fefc" providerId="ADAL" clId="{9A98EFFA-5BA4-4321-AD33-F4E4A0A1E90E}" dt="2021-10-28T16:38:26.437" v="2573" actId="478"/>
        <pc:sldMkLst>
          <pc:docMk/>
          <pc:sldMk cId="1350642749" sldId="335"/>
        </pc:sldMkLst>
        <pc:spChg chg="add del mod">
          <ac:chgData name="Finamore, John M." userId="9352dd79-5e8a-4625-98cf-89d5c0e4fefc" providerId="ADAL" clId="{9A98EFFA-5BA4-4321-AD33-F4E4A0A1E90E}" dt="2021-10-28T16:37:49.896" v="2568" actId="478"/>
          <ac:spMkLst>
            <pc:docMk/>
            <pc:sldMk cId="1350642749" sldId="335"/>
            <ac:spMk id="6" creationId="{1D5C9BE0-4C69-443E-9A82-65D87DB3FA42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7" creationId="{C0612541-3560-4430-9088-40FF3E75272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350642749" sldId="335"/>
            <ac:spMk id="8" creationId="{1F1770D4-8864-4BDB-9520-46FEF1920655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9" creationId="{D05549D6-ECD5-446E-8DF6-7C8EF78C5F80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350642749" sldId="335"/>
            <ac:spMk id="10" creationId="{0E5090B2-C4E6-4894-A5C3-2358B82D1C05}"/>
          </ac:spMkLst>
        </pc:spChg>
        <pc:spChg chg="add del mod">
          <ac:chgData name="Finamore, John M." userId="9352dd79-5e8a-4625-98cf-89d5c0e4fefc" providerId="ADAL" clId="{9A98EFFA-5BA4-4321-AD33-F4E4A0A1E90E}" dt="2021-10-28T16:37:44.484" v="2564" actId="478"/>
          <ac:spMkLst>
            <pc:docMk/>
            <pc:sldMk cId="1350642749" sldId="335"/>
            <ac:spMk id="11" creationId="{CAB2DFFB-B324-45DC-8F9F-E1E4B654B87B}"/>
          </ac:spMkLst>
        </pc:spChg>
        <pc:spChg chg="add del mod">
          <ac:chgData name="Finamore, John M." userId="9352dd79-5e8a-4625-98cf-89d5c0e4fefc" providerId="ADAL" clId="{9A98EFFA-5BA4-4321-AD33-F4E4A0A1E90E}" dt="2021-10-28T16:37:41.573" v="2562" actId="478"/>
          <ac:spMkLst>
            <pc:docMk/>
            <pc:sldMk cId="1350642749" sldId="335"/>
            <ac:spMk id="12" creationId="{234DC644-D97B-4310-B456-0D949D4CCDA8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13" creationId="{B8B9077F-F6D3-4612-9D8A-6E36019595DF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14" creationId="{7BD6E53A-2A76-43FD-8045-26D4AE9AB80E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15" creationId="{57293BAA-4C8F-4677-961B-8D223C5088A6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16" creationId="{7EC59415-8203-4E15-967E-D66B515D4881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17" creationId="{806187CF-9C6A-4843-8AD5-E76BD5C40275}"/>
          </ac:spMkLst>
        </pc:spChg>
        <pc:spChg chg="add del mod">
          <ac:chgData name="Finamore, John M." userId="9352dd79-5e8a-4625-98cf-89d5c0e4fefc" providerId="ADAL" clId="{9A98EFFA-5BA4-4321-AD33-F4E4A0A1E90E}" dt="2021-10-28T16:38:26.437" v="2573" actId="478"/>
          <ac:spMkLst>
            <pc:docMk/>
            <pc:sldMk cId="1350642749" sldId="335"/>
            <ac:spMk id="18" creationId="{D97EF340-08EE-4CC5-9D0C-7DE523194051}"/>
          </ac:spMkLst>
        </pc:spChg>
        <pc:spChg chg="add del mod">
          <ac:chgData name="Finamore, John M." userId="9352dd79-5e8a-4625-98cf-89d5c0e4fefc" providerId="ADAL" clId="{9A98EFFA-5BA4-4321-AD33-F4E4A0A1E90E}" dt="2021-10-28T16:37:40.486" v="2561" actId="478"/>
          <ac:spMkLst>
            <pc:docMk/>
            <pc:sldMk cId="1350642749" sldId="335"/>
            <ac:spMk id="33" creationId="{D3688009-EA75-498F-BDD2-5D007FECD767}"/>
          </ac:spMkLst>
        </pc:spChg>
        <pc:graphicFrameChg chg="mod modGraphic">
          <ac:chgData name="Finamore, John M." userId="9352dd79-5e8a-4625-98cf-89d5c0e4fefc" providerId="ADAL" clId="{9A98EFFA-5BA4-4321-AD33-F4E4A0A1E90E}" dt="2021-10-28T16:37:15.545" v="2557" actId="1076"/>
          <ac:graphicFrameMkLst>
            <pc:docMk/>
            <pc:sldMk cId="1350642749" sldId="335"/>
            <ac:graphicFrameMk id="5" creationId="{2CF98FB4-87D4-4F56-A8B2-36DFA1A7C936}"/>
          </ac:graphicFrameMkLst>
        </pc:graphicFrame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19" creationId="{E6939B9B-DE2F-420A-AD8D-C538B7D51CFA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20" creationId="{A637C845-80BA-4DB4-A7F9-45522DD2C36D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21" creationId="{16E5EA3E-A967-47D5-A9F2-178ECC5895C4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22" creationId="{66641AB3-C0A2-4217-8C3C-53798565DC27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23" creationId="{81C5EABC-F6DA-4836-A209-A09404E0FD54}"/>
          </ac:cxnSpMkLst>
        </pc:cxnChg>
        <pc:cxnChg chg="add del mod">
          <ac:chgData name="Finamore, John M." userId="9352dd79-5e8a-4625-98cf-89d5c0e4fefc" providerId="ADAL" clId="{9A98EFFA-5BA4-4321-AD33-F4E4A0A1E90E}" dt="2021-10-28T16:37:51.365" v="2569" actId="478"/>
          <ac:cxnSpMkLst>
            <pc:docMk/>
            <pc:sldMk cId="1350642749" sldId="335"/>
            <ac:cxnSpMk id="24" creationId="{D21530B1-8CB1-4790-A8BC-8092C62F4D40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25" creationId="{7F15980C-9859-44D8-A842-E1F3F198C688}"/>
          </ac:cxnSpMkLst>
        </pc:cxnChg>
        <pc:cxnChg chg="add del mod">
          <ac:chgData name="Finamore, John M." userId="9352dd79-5e8a-4625-98cf-89d5c0e4fefc" providerId="ADAL" clId="{9A98EFFA-5BA4-4321-AD33-F4E4A0A1E90E}" dt="2021-10-28T16:37:46.983" v="2566" actId="478"/>
          <ac:cxnSpMkLst>
            <pc:docMk/>
            <pc:sldMk cId="1350642749" sldId="335"/>
            <ac:cxnSpMk id="26" creationId="{22730D21-6FB7-4481-A304-C26C7F5384A6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27" creationId="{8BD10375-268C-489B-B8A1-3CED1EECF891}"/>
          </ac:cxnSpMkLst>
        </pc:cxnChg>
        <pc:cxnChg chg="add del mod">
          <ac:chgData name="Finamore, John M." userId="9352dd79-5e8a-4625-98cf-89d5c0e4fefc" providerId="ADAL" clId="{9A98EFFA-5BA4-4321-AD33-F4E4A0A1E90E}" dt="2021-10-28T16:37:48.405" v="2567" actId="478"/>
          <ac:cxnSpMkLst>
            <pc:docMk/>
            <pc:sldMk cId="1350642749" sldId="335"/>
            <ac:cxnSpMk id="28" creationId="{4DBF946B-BDF7-416D-8117-280C583D845E}"/>
          </ac:cxnSpMkLst>
        </pc:cxnChg>
        <pc:cxnChg chg="add del mod">
          <ac:chgData name="Finamore, John M." userId="9352dd79-5e8a-4625-98cf-89d5c0e4fefc" providerId="ADAL" clId="{9A98EFFA-5BA4-4321-AD33-F4E4A0A1E90E}" dt="2021-10-28T16:37:45.831" v="2565" actId="478"/>
          <ac:cxnSpMkLst>
            <pc:docMk/>
            <pc:sldMk cId="1350642749" sldId="335"/>
            <ac:cxnSpMk id="29" creationId="{95F7270D-5E5D-4F47-A64A-DE2E9FA788A4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30" creationId="{FD602CC7-707A-489F-B6BE-67AD4867AE90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31" creationId="{00D43138-1919-41E6-B080-61CF904E7447}"/>
          </ac:cxnSpMkLst>
        </pc:cxnChg>
        <pc:cxnChg chg="add del mod">
          <ac:chgData name="Finamore, John M." userId="9352dd79-5e8a-4625-98cf-89d5c0e4fefc" providerId="ADAL" clId="{9A98EFFA-5BA4-4321-AD33-F4E4A0A1E90E}" dt="2021-10-28T16:37:40.486" v="2561" actId="478"/>
          <ac:cxnSpMkLst>
            <pc:docMk/>
            <pc:sldMk cId="1350642749" sldId="335"/>
            <ac:cxnSpMk id="32" creationId="{36937C63-4B49-4436-A45B-5832B5D55A73}"/>
          </ac:cxnSpMkLst>
        </pc:cxnChg>
      </pc:sldChg>
      <pc:sldChg chg="modSp add mod ord">
        <pc:chgData name="Finamore, John M." userId="9352dd79-5e8a-4625-98cf-89d5c0e4fefc" providerId="ADAL" clId="{9A98EFFA-5BA4-4321-AD33-F4E4A0A1E90E}" dt="2021-10-28T04:46:53.065" v="2039" actId="20577"/>
        <pc:sldMkLst>
          <pc:docMk/>
          <pc:sldMk cId="1522235328" sldId="338"/>
        </pc:sldMkLst>
        <pc:spChg chg="mod">
          <ac:chgData name="Finamore, John M." userId="9352dd79-5e8a-4625-98cf-89d5c0e4fefc" providerId="ADAL" clId="{9A98EFFA-5BA4-4321-AD33-F4E4A0A1E90E}" dt="2021-10-28T03:43:11.929" v="777" actId="1076"/>
          <ac:spMkLst>
            <pc:docMk/>
            <pc:sldMk cId="1522235328" sldId="338"/>
            <ac:spMk id="6" creationId="{10CC3520-C54A-411B-A6B3-78FD91DDA41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522235328" sldId="338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522235328" sldId="338"/>
            <ac:spMk id="10" creationId="{0E5090B2-C4E6-4894-A5C3-2358B82D1C05}"/>
          </ac:spMkLst>
        </pc:spChg>
        <pc:graphicFrameChg chg="modGraphic">
          <ac:chgData name="Finamore, John M." userId="9352dd79-5e8a-4625-98cf-89d5c0e4fefc" providerId="ADAL" clId="{9A98EFFA-5BA4-4321-AD33-F4E4A0A1E90E}" dt="2021-10-28T04:46:53.065" v="2039" actId="20577"/>
          <ac:graphicFrameMkLst>
            <pc:docMk/>
            <pc:sldMk cId="1522235328" sldId="338"/>
            <ac:graphicFrameMk id="5" creationId="{2CF98FB4-87D4-4F56-A8B2-36DFA1A7C936}"/>
          </ac:graphicFrameMkLst>
        </pc:graphicFrameChg>
      </pc:sldChg>
      <pc:sldChg chg="add del">
        <pc:chgData name="Finamore, John M." userId="9352dd79-5e8a-4625-98cf-89d5c0e4fefc" providerId="ADAL" clId="{9A98EFFA-5BA4-4321-AD33-F4E4A0A1E90E}" dt="2021-10-28T03:32:18.687" v="599" actId="47"/>
        <pc:sldMkLst>
          <pc:docMk/>
          <pc:sldMk cId="1739344709" sldId="340"/>
        </pc:sldMkLst>
      </pc:sldChg>
      <pc:sldChg chg="modSp add del mod">
        <pc:chgData name="Finamore, John M." userId="9352dd79-5e8a-4625-98cf-89d5c0e4fefc" providerId="ADAL" clId="{9A98EFFA-5BA4-4321-AD33-F4E4A0A1E90E}" dt="2021-10-28T03:29:33.245" v="499" actId="47"/>
        <pc:sldMkLst>
          <pc:docMk/>
          <pc:sldMk cId="1690315635" sldId="341"/>
        </pc:sldMkLst>
        <pc:spChg chg="mod">
          <ac:chgData name="Finamore, John M." userId="9352dd79-5e8a-4625-98cf-89d5c0e4fefc" providerId="ADAL" clId="{9A98EFFA-5BA4-4321-AD33-F4E4A0A1E90E}" dt="2021-10-28T03:19:26.831" v="186" actId="1076"/>
          <ac:spMkLst>
            <pc:docMk/>
            <pc:sldMk cId="1690315635" sldId="341"/>
            <ac:spMk id="6" creationId="{1DEA40C7-8F94-40DD-A791-3390C13D0E1A}"/>
          </ac:spMkLst>
        </pc:spChg>
        <pc:spChg chg="mod">
          <ac:chgData name="Finamore, John M." userId="9352dd79-5e8a-4625-98cf-89d5c0e4fefc" providerId="ADAL" clId="{9A98EFFA-5BA4-4321-AD33-F4E4A0A1E90E}" dt="2021-10-28T03:29:09.536" v="497" actId="1076"/>
          <ac:spMkLst>
            <pc:docMk/>
            <pc:sldMk cId="1690315635" sldId="341"/>
            <ac:spMk id="7" creationId="{00000000-0000-0000-0000-000000000000}"/>
          </ac:spMkLst>
        </pc:spChg>
        <pc:spChg chg="mod">
          <ac:chgData name="Finamore, John M." userId="9352dd79-5e8a-4625-98cf-89d5c0e4fefc" providerId="ADAL" clId="{9A98EFFA-5BA4-4321-AD33-F4E4A0A1E90E}" dt="2021-10-28T03:18:13.351" v="144" actId="20577"/>
          <ac:spMkLst>
            <pc:docMk/>
            <pc:sldMk cId="1690315635" sldId="341"/>
            <ac:spMk id="11" creationId="{D6DD7C13-C1D3-4E92-B851-5D08B5EC75E9}"/>
          </ac:spMkLst>
        </pc:spChg>
        <pc:spChg chg="mod">
          <ac:chgData name="Finamore, John M." userId="9352dd79-5e8a-4625-98cf-89d5c0e4fefc" providerId="ADAL" clId="{9A98EFFA-5BA4-4321-AD33-F4E4A0A1E90E}" dt="2021-10-28T03:19:07.295" v="182" actId="1076"/>
          <ac:spMkLst>
            <pc:docMk/>
            <pc:sldMk cId="1690315635" sldId="341"/>
            <ac:spMk id="13" creationId="{92325A91-2E6A-42F5-9A9A-A94E5AF53C33}"/>
          </ac:spMkLst>
        </pc:spChg>
        <pc:spChg chg="mod">
          <ac:chgData name="Finamore, John M." userId="9352dd79-5e8a-4625-98cf-89d5c0e4fefc" providerId="ADAL" clId="{9A98EFFA-5BA4-4321-AD33-F4E4A0A1E90E}" dt="2021-10-28T03:19:07.295" v="182" actId="1076"/>
          <ac:spMkLst>
            <pc:docMk/>
            <pc:sldMk cId="1690315635" sldId="341"/>
            <ac:spMk id="27" creationId="{3115A0E4-4650-41A6-83EC-DB5C3181F401}"/>
          </ac:spMkLst>
        </pc:spChg>
        <pc:spChg chg="mod">
          <ac:chgData name="Finamore, John M." userId="9352dd79-5e8a-4625-98cf-89d5c0e4fefc" providerId="ADAL" clId="{9A98EFFA-5BA4-4321-AD33-F4E4A0A1E90E}" dt="2021-10-28T03:19:26.831" v="186" actId="1076"/>
          <ac:spMkLst>
            <pc:docMk/>
            <pc:sldMk cId="1690315635" sldId="341"/>
            <ac:spMk id="29" creationId="{238D6259-30E7-4B8D-BBC0-1BC77C3E6482}"/>
          </ac:spMkLst>
        </pc:spChg>
      </pc:sldChg>
      <pc:sldChg chg="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3183815856" sldId="342"/>
        </pc:sldMkLst>
        <pc:spChg chg="mod">
          <ac:chgData name="Finamore, John M." userId="9352dd79-5e8a-4625-98cf-89d5c0e4fefc" providerId="ADAL" clId="{9A98EFFA-5BA4-4321-AD33-F4E4A0A1E90E}" dt="2021-10-28T04:07:12.828" v="1840" actId="20577"/>
          <ac:spMkLst>
            <pc:docMk/>
            <pc:sldMk cId="3183815856" sldId="342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183815856" sldId="342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183815856" sldId="342"/>
            <ac:spMk id="10" creationId="{0E5090B2-C4E6-4894-A5C3-2358B82D1C05}"/>
          </ac:spMkLst>
        </pc:spChg>
      </pc:sldChg>
      <pc:sldChg chg="addSp delSp 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1670371989" sldId="343"/>
        </pc:sldMkLst>
        <pc:spChg chg="add mod">
          <ac:chgData name="Finamore, John M." userId="9352dd79-5e8a-4625-98cf-89d5c0e4fefc" providerId="ADAL" clId="{9A98EFFA-5BA4-4321-AD33-F4E4A0A1E90E}" dt="2021-10-28T03:58:45.723" v="1502" actId="6549"/>
          <ac:spMkLst>
            <pc:docMk/>
            <pc:sldMk cId="1670371989" sldId="343"/>
            <ac:spMk id="5" creationId="{1C4C3AF9-3C39-45A7-AC0C-3782926D1EE5}"/>
          </ac:spMkLst>
        </pc:spChg>
        <pc:spChg chg="del">
          <ac:chgData name="Finamore, John M." userId="9352dd79-5e8a-4625-98cf-89d5c0e4fefc" providerId="ADAL" clId="{9A98EFFA-5BA4-4321-AD33-F4E4A0A1E90E}" dt="2021-10-28T03:27:27.788" v="417" actId="478"/>
          <ac:spMkLst>
            <pc:docMk/>
            <pc:sldMk cId="1670371989" sldId="343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670371989" sldId="343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670371989" sldId="343"/>
            <ac:spMk id="10" creationId="{0E5090B2-C4E6-4894-A5C3-2358B82D1C05}"/>
          </ac:spMkLst>
        </pc:spChg>
      </pc:sldChg>
      <pc:sldChg chg="add del">
        <pc:chgData name="Finamore, John M." userId="9352dd79-5e8a-4625-98cf-89d5c0e4fefc" providerId="ADAL" clId="{9A98EFFA-5BA4-4321-AD33-F4E4A0A1E90E}" dt="2021-10-28T03:26:55.873" v="398"/>
        <pc:sldMkLst>
          <pc:docMk/>
          <pc:sldMk cId="2086869784" sldId="343"/>
        </pc:sldMkLst>
      </pc:sldChg>
      <pc:sldChg chg="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3708173549" sldId="344"/>
        </pc:sldMkLst>
        <pc:spChg chg="mod">
          <ac:chgData name="Finamore, John M." userId="9352dd79-5e8a-4625-98cf-89d5c0e4fefc" providerId="ADAL" clId="{9A98EFFA-5BA4-4321-AD33-F4E4A0A1E90E}" dt="2021-10-28T03:38:06.865" v="647" actId="14100"/>
          <ac:spMkLst>
            <pc:docMk/>
            <pc:sldMk cId="3708173549" sldId="344"/>
            <ac:spMk id="7" creationId="{780C2E05-9246-4148-A01C-A86CBF9B423D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708173549" sldId="344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3:38:22.850" v="650" actId="14100"/>
          <ac:spMkLst>
            <pc:docMk/>
            <pc:sldMk cId="3708173549" sldId="344"/>
            <ac:spMk id="9" creationId="{7894406F-3391-4D87-BA26-3D75BF52795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708173549" sldId="344"/>
            <ac:spMk id="10" creationId="{0E5090B2-C4E6-4894-A5C3-2358B82D1C05}"/>
          </ac:spMkLst>
        </pc:spChg>
        <pc:spChg chg="mod">
          <ac:chgData name="Finamore, John M." userId="9352dd79-5e8a-4625-98cf-89d5c0e4fefc" providerId="ADAL" clId="{9A98EFFA-5BA4-4321-AD33-F4E4A0A1E90E}" dt="2021-10-28T03:38:44.306" v="654" actId="14100"/>
          <ac:spMkLst>
            <pc:docMk/>
            <pc:sldMk cId="3708173549" sldId="344"/>
            <ac:spMk id="11" creationId="{7F03072A-7EC8-47C3-8BE4-96A5C4A9A0AE}"/>
          </ac:spMkLst>
        </pc:spChg>
        <pc:spChg chg="mod">
          <ac:chgData name="Finamore, John M." userId="9352dd79-5e8a-4625-98cf-89d5c0e4fefc" providerId="ADAL" clId="{9A98EFFA-5BA4-4321-AD33-F4E4A0A1E90E}" dt="2021-10-28T03:38:54.108" v="656" actId="14100"/>
          <ac:spMkLst>
            <pc:docMk/>
            <pc:sldMk cId="3708173549" sldId="344"/>
            <ac:spMk id="12" creationId="{D74ED990-ED3C-4B4A-983C-7B647BEBDE57}"/>
          </ac:spMkLst>
        </pc:spChg>
        <pc:spChg chg="mod">
          <ac:chgData name="Finamore, John M." userId="9352dd79-5e8a-4625-98cf-89d5c0e4fefc" providerId="ADAL" clId="{9A98EFFA-5BA4-4321-AD33-F4E4A0A1E90E}" dt="2021-10-28T03:38:34.788" v="652" actId="14100"/>
          <ac:spMkLst>
            <pc:docMk/>
            <pc:sldMk cId="3708173549" sldId="344"/>
            <ac:spMk id="13" creationId="{35A4344B-A51E-4D2B-9A10-9CAF134AA9D3}"/>
          </ac:spMkLst>
        </pc:spChg>
        <pc:spChg chg="mod">
          <ac:chgData name="Finamore, John M." userId="9352dd79-5e8a-4625-98cf-89d5c0e4fefc" providerId="ADAL" clId="{9A98EFFA-5BA4-4321-AD33-F4E4A0A1E90E}" dt="2021-10-28T03:38:59.182" v="657" actId="255"/>
          <ac:spMkLst>
            <pc:docMk/>
            <pc:sldMk cId="3708173549" sldId="344"/>
            <ac:spMk id="14" creationId="{916BFF2F-4AA4-4CF4-B8E8-EDEC24D1845E}"/>
          </ac:spMkLst>
        </pc:spChg>
        <pc:spChg chg="mod">
          <ac:chgData name="Finamore, John M." userId="9352dd79-5e8a-4625-98cf-89d5c0e4fefc" providerId="ADAL" clId="{9A98EFFA-5BA4-4321-AD33-F4E4A0A1E90E}" dt="2021-10-28T03:39:07.939" v="659" actId="14100"/>
          <ac:spMkLst>
            <pc:docMk/>
            <pc:sldMk cId="3708173549" sldId="344"/>
            <ac:spMk id="15" creationId="{D5071F7B-B038-4420-90EC-1495ADA84741}"/>
          </ac:spMkLst>
        </pc:spChg>
        <pc:spChg chg="mod">
          <ac:chgData name="Finamore, John M." userId="9352dd79-5e8a-4625-98cf-89d5c0e4fefc" providerId="ADAL" clId="{9A98EFFA-5BA4-4321-AD33-F4E4A0A1E90E}" dt="2021-10-28T03:39:14.916" v="661" actId="14100"/>
          <ac:spMkLst>
            <pc:docMk/>
            <pc:sldMk cId="3708173549" sldId="344"/>
            <ac:spMk id="16" creationId="{B911941C-BEFD-410A-B230-61274E238B9E}"/>
          </ac:spMkLst>
        </pc:spChg>
        <pc:spChg chg="mod">
          <ac:chgData name="Finamore, John M." userId="9352dd79-5e8a-4625-98cf-89d5c0e4fefc" providerId="ADAL" clId="{9A98EFFA-5BA4-4321-AD33-F4E4A0A1E90E}" dt="2021-10-28T03:39:26.261" v="662" actId="255"/>
          <ac:spMkLst>
            <pc:docMk/>
            <pc:sldMk cId="3708173549" sldId="344"/>
            <ac:spMk id="17" creationId="{EF5D5692-F7F8-48EF-817E-78FF36DEB31E}"/>
          </ac:spMkLst>
        </pc:spChg>
        <pc:spChg chg="mod">
          <ac:chgData name="Finamore, John M." userId="9352dd79-5e8a-4625-98cf-89d5c0e4fefc" providerId="ADAL" clId="{9A98EFFA-5BA4-4321-AD33-F4E4A0A1E90E}" dt="2021-10-28T03:39:32.678" v="663" actId="255"/>
          <ac:spMkLst>
            <pc:docMk/>
            <pc:sldMk cId="3708173549" sldId="344"/>
            <ac:spMk id="18" creationId="{883B00C2-924E-4ED8-B61D-20EC59F7667D}"/>
          </ac:spMkLst>
        </pc:spChg>
        <pc:spChg chg="mod">
          <ac:chgData name="Finamore, John M." userId="9352dd79-5e8a-4625-98cf-89d5c0e4fefc" providerId="ADAL" clId="{9A98EFFA-5BA4-4321-AD33-F4E4A0A1E90E}" dt="2021-10-28T03:39:38.739" v="664" actId="255"/>
          <ac:spMkLst>
            <pc:docMk/>
            <pc:sldMk cId="3708173549" sldId="344"/>
            <ac:spMk id="19" creationId="{DDD14CDF-F0E5-4323-977E-304B2B4B3EB1}"/>
          </ac:spMkLst>
        </pc:spChg>
        <pc:spChg chg="mod">
          <ac:chgData name="Finamore, John M." userId="9352dd79-5e8a-4625-98cf-89d5c0e4fefc" providerId="ADAL" clId="{9A98EFFA-5BA4-4321-AD33-F4E4A0A1E90E}" dt="2021-10-28T03:37:52.119" v="645" actId="255"/>
          <ac:spMkLst>
            <pc:docMk/>
            <pc:sldMk cId="3708173549" sldId="344"/>
            <ac:spMk id="20" creationId="{1576F9D5-E0F3-4B32-B839-AF75467F4CC2}"/>
          </ac:spMkLst>
        </pc:spChg>
        <pc:cxnChg chg="mod">
          <ac:chgData name="Finamore, John M." userId="9352dd79-5e8a-4625-98cf-89d5c0e4fefc" providerId="ADAL" clId="{9A98EFFA-5BA4-4321-AD33-F4E4A0A1E90E}" dt="2021-10-28T03:38:44.306" v="654" actId="14100"/>
          <ac:cxnSpMkLst>
            <pc:docMk/>
            <pc:sldMk cId="3708173549" sldId="344"/>
            <ac:cxnSpMk id="21" creationId="{61330B93-2523-4A4E-AECC-BF4040C4AC8B}"/>
          </ac:cxnSpMkLst>
        </pc:cxnChg>
        <pc:cxnChg chg="mod">
          <ac:chgData name="Finamore, John M." userId="9352dd79-5e8a-4625-98cf-89d5c0e4fefc" providerId="ADAL" clId="{9A98EFFA-5BA4-4321-AD33-F4E4A0A1E90E}" dt="2021-10-28T03:38:34.788" v="652" actId="14100"/>
          <ac:cxnSpMkLst>
            <pc:docMk/>
            <pc:sldMk cId="3708173549" sldId="344"/>
            <ac:cxnSpMk id="22" creationId="{FB87BC09-77FC-40E1-BA41-1C340BBE63CC}"/>
          </ac:cxnSpMkLst>
        </pc:cxnChg>
        <pc:cxnChg chg="mod">
          <ac:chgData name="Finamore, John M." userId="9352dd79-5e8a-4625-98cf-89d5c0e4fefc" providerId="ADAL" clId="{9A98EFFA-5BA4-4321-AD33-F4E4A0A1E90E}" dt="2021-10-28T03:38:54.108" v="656" actId="14100"/>
          <ac:cxnSpMkLst>
            <pc:docMk/>
            <pc:sldMk cId="3708173549" sldId="344"/>
            <ac:cxnSpMk id="24" creationId="{D245F261-4269-4C52-8095-998528025CEF}"/>
          </ac:cxnSpMkLst>
        </pc:cxnChg>
        <pc:cxnChg chg="mod">
          <ac:chgData name="Finamore, John M." userId="9352dd79-5e8a-4625-98cf-89d5c0e4fefc" providerId="ADAL" clId="{9A98EFFA-5BA4-4321-AD33-F4E4A0A1E90E}" dt="2021-10-28T03:38:22.850" v="650" actId="14100"/>
          <ac:cxnSpMkLst>
            <pc:docMk/>
            <pc:sldMk cId="3708173549" sldId="344"/>
            <ac:cxnSpMk id="25" creationId="{CB14293A-16E5-4A9E-9BC5-A21B2ADB73D9}"/>
          </ac:cxnSpMkLst>
        </pc:cxnChg>
        <pc:cxnChg chg="mod">
          <ac:chgData name="Finamore, John M." userId="9352dd79-5e8a-4625-98cf-89d5c0e4fefc" providerId="ADAL" clId="{9A98EFFA-5BA4-4321-AD33-F4E4A0A1E90E}" dt="2021-10-28T03:38:06.865" v="647" actId="14100"/>
          <ac:cxnSpMkLst>
            <pc:docMk/>
            <pc:sldMk cId="3708173549" sldId="344"/>
            <ac:cxnSpMk id="26" creationId="{622BCF5E-B841-4BB1-B8BF-1166B946C863}"/>
          </ac:cxnSpMkLst>
        </pc:cxnChg>
        <pc:cxnChg chg="mod">
          <ac:chgData name="Finamore, John M." userId="9352dd79-5e8a-4625-98cf-89d5c0e4fefc" providerId="ADAL" clId="{9A98EFFA-5BA4-4321-AD33-F4E4A0A1E90E}" dt="2021-10-28T03:40:10.716" v="666" actId="208"/>
          <ac:cxnSpMkLst>
            <pc:docMk/>
            <pc:sldMk cId="3708173549" sldId="344"/>
            <ac:cxnSpMk id="27" creationId="{F6BFF7AD-0ABF-4ED6-9FA8-E431A7D2EFE2}"/>
          </ac:cxnSpMkLst>
        </pc:cxnChg>
        <pc:cxnChg chg="mod">
          <ac:chgData name="Finamore, John M." userId="9352dd79-5e8a-4625-98cf-89d5c0e4fefc" providerId="ADAL" clId="{9A98EFFA-5BA4-4321-AD33-F4E4A0A1E90E}" dt="2021-10-28T03:38:22.850" v="650" actId="14100"/>
          <ac:cxnSpMkLst>
            <pc:docMk/>
            <pc:sldMk cId="3708173549" sldId="344"/>
            <ac:cxnSpMk id="28" creationId="{289A498A-4D82-491C-949A-27F9520D9F2E}"/>
          </ac:cxnSpMkLst>
        </pc:cxnChg>
        <pc:cxnChg chg="mod">
          <ac:chgData name="Finamore, John M." userId="9352dd79-5e8a-4625-98cf-89d5c0e4fefc" providerId="ADAL" clId="{9A98EFFA-5BA4-4321-AD33-F4E4A0A1E90E}" dt="2021-10-28T03:38:54.108" v="656" actId="14100"/>
          <ac:cxnSpMkLst>
            <pc:docMk/>
            <pc:sldMk cId="3708173549" sldId="344"/>
            <ac:cxnSpMk id="29" creationId="{AC9544B6-C00D-4CF6-8490-7FBE4E9EE037}"/>
          </ac:cxnSpMkLst>
        </pc:cxnChg>
      </pc:sldChg>
      <pc:sldChg chg="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3306343762" sldId="345"/>
        </pc:sldMkLst>
        <pc:spChg chg="mod">
          <ac:chgData name="Finamore, John M." userId="9352dd79-5e8a-4625-98cf-89d5c0e4fefc" providerId="ADAL" clId="{9A98EFFA-5BA4-4321-AD33-F4E4A0A1E90E}" dt="2021-10-28T03:48:20.227" v="876" actId="1076"/>
          <ac:spMkLst>
            <pc:docMk/>
            <pc:sldMk cId="3306343762" sldId="345"/>
            <ac:spMk id="7" creationId="{A78114B5-1C18-4814-B6FA-6B792ED33C4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306343762" sldId="345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3:48:20.227" v="876" actId="1076"/>
          <ac:spMkLst>
            <pc:docMk/>
            <pc:sldMk cId="3306343762" sldId="345"/>
            <ac:spMk id="9" creationId="{404F8FBE-592C-4844-B436-56F8A0F1144E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306343762" sldId="345"/>
            <ac:spMk id="10" creationId="{0E5090B2-C4E6-4894-A5C3-2358B82D1C05}"/>
          </ac:spMkLst>
        </pc:spChg>
      </pc:sldChg>
      <pc:sldChg chg="modSp add del">
        <pc:chgData name="Finamore, John M." userId="9352dd79-5e8a-4625-98cf-89d5c0e4fefc" providerId="ADAL" clId="{9A98EFFA-5BA4-4321-AD33-F4E4A0A1E90E}" dt="2021-10-28T13:56:40.079" v="2484" actId="47"/>
        <pc:sldMkLst>
          <pc:docMk/>
          <pc:sldMk cId="294674168" sldId="346"/>
        </pc:sldMkLst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94674168" sldId="346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294674168" sldId="346"/>
            <ac:spMk id="10" creationId="{0E5090B2-C4E6-4894-A5C3-2358B82D1C05}"/>
          </ac:spMkLst>
        </pc:spChg>
      </pc:sldChg>
      <pc:sldChg chg="addSp delSp 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477427890" sldId="347"/>
        </pc:sldMkLst>
        <pc:spChg chg="del">
          <ac:chgData name="Finamore, John M." userId="9352dd79-5e8a-4625-98cf-89d5c0e4fefc" providerId="ADAL" clId="{9A98EFFA-5BA4-4321-AD33-F4E4A0A1E90E}" dt="2021-10-28T03:32:10.704" v="597" actId="478"/>
          <ac:spMkLst>
            <pc:docMk/>
            <pc:sldMk cId="477427890" sldId="347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477427890" sldId="347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477427890" sldId="347"/>
            <ac:spMk id="10" creationId="{0E5090B2-C4E6-4894-A5C3-2358B82D1C05}"/>
          </ac:spMkLst>
        </pc:spChg>
        <pc:picChg chg="add mod">
          <ac:chgData name="Finamore, John M." userId="9352dd79-5e8a-4625-98cf-89d5c0e4fefc" providerId="ADAL" clId="{9A98EFFA-5BA4-4321-AD33-F4E4A0A1E90E}" dt="2021-10-28T03:32:16.361" v="598"/>
          <ac:picMkLst>
            <pc:docMk/>
            <pc:sldMk cId="477427890" sldId="347"/>
            <ac:picMk id="5" creationId="{432DAF76-E39B-425F-863F-F75D0E3890A1}"/>
          </ac:picMkLst>
        </pc:picChg>
      </pc:sldChg>
      <pc:sldChg chg="addSp delSp 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1634547550" sldId="348"/>
        </pc:sldMkLst>
        <pc:spChg chg="del">
          <ac:chgData name="Finamore, John M." userId="9352dd79-5e8a-4625-98cf-89d5c0e4fefc" providerId="ADAL" clId="{9A98EFFA-5BA4-4321-AD33-F4E4A0A1E90E}" dt="2021-10-28T03:44:43.624" v="817" actId="478"/>
          <ac:spMkLst>
            <pc:docMk/>
            <pc:sldMk cId="1634547550" sldId="348"/>
            <ac:spMk id="6" creationId="{437E44A1-2774-4B34-B0A8-9E5F47BD8954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634547550" sldId="348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634547550" sldId="348"/>
            <ac:spMk id="10" creationId="{0E5090B2-C4E6-4894-A5C3-2358B82D1C05}"/>
          </ac:spMkLst>
        </pc:spChg>
        <pc:spChg chg="del">
          <ac:chgData name="Finamore, John M." userId="9352dd79-5e8a-4625-98cf-89d5c0e4fefc" providerId="ADAL" clId="{9A98EFFA-5BA4-4321-AD33-F4E4A0A1E90E}" dt="2021-10-28T03:44:41.620" v="816" actId="478"/>
          <ac:spMkLst>
            <pc:docMk/>
            <pc:sldMk cId="1634547550" sldId="348"/>
            <ac:spMk id="11" creationId="{FF5498BB-0662-4360-B149-A9BBFB6BC4E5}"/>
          </ac:spMkLst>
        </pc:spChg>
        <pc:spChg chg="del">
          <ac:chgData name="Finamore, John M." userId="9352dd79-5e8a-4625-98cf-89d5c0e4fefc" providerId="ADAL" clId="{9A98EFFA-5BA4-4321-AD33-F4E4A0A1E90E}" dt="2021-10-28T03:44:45.360" v="818" actId="478"/>
          <ac:spMkLst>
            <pc:docMk/>
            <pc:sldMk cId="1634547550" sldId="348"/>
            <ac:spMk id="12" creationId="{2EDB257D-5CF6-4945-B14A-5FD8425C0500}"/>
          </ac:spMkLst>
        </pc:spChg>
        <pc:spChg chg="del mod">
          <ac:chgData name="Finamore, John M." userId="9352dd79-5e8a-4625-98cf-89d5c0e4fefc" providerId="ADAL" clId="{9A98EFFA-5BA4-4321-AD33-F4E4A0A1E90E}" dt="2021-10-28T03:44:47.580" v="820" actId="478"/>
          <ac:spMkLst>
            <pc:docMk/>
            <pc:sldMk cId="1634547550" sldId="348"/>
            <ac:spMk id="13" creationId="{D8DF26E3-F1A7-4620-9BEB-4AC6B7210E72}"/>
          </ac:spMkLst>
        </pc:spChg>
        <pc:spChg chg="del">
          <ac:chgData name="Finamore, John M." userId="9352dd79-5e8a-4625-98cf-89d5c0e4fefc" providerId="ADAL" clId="{9A98EFFA-5BA4-4321-AD33-F4E4A0A1E90E}" dt="2021-10-28T03:44:49.952" v="821" actId="478"/>
          <ac:spMkLst>
            <pc:docMk/>
            <pc:sldMk cId="1634547550" sldId="348"/>
            <ac:spMk id="14" creationId="{1D2ED591-7BD6-4BED-9EAD-02C3177FAC6E}"/>
          </ac:spMkLst>
        </pc:spChg>
        <pc:spChg chg="del">
          <ac:chgData name="Finamore, John M." userId="9352dd79-5e8a-4625-98cf-89d5c0e4fefc" providerId="ADAL" clId="{9A98EFFA-5BA4-4321-AD33-F4E4A0A1E90E}" dt="2021-10-28T03:44:52.811" v="822" actId="478"/>
          <ac:spMkLst>
            <pc:docMk/>
            <pc:sldMk cId="1634547550" sldId="348"/>
            <ac:spMk id="15" creationId="{17851AFE-D3D3-4398-ADFA-5C2ADA9292B9}"/>
          </ac:spMkLst>
        </pc:spChg>
        <pc:spChg chg="add mod">
          <ac:chgData name="Finamore, John M." userId="9352dd79-5e8a-4625-98cf-89d5c0e4fefc" providerId="ADAL" clId="{9A98EFFA-5BA4-4321-AD33-F4E4A0A1E90E}" dt="2021-10-28T04:09:17.271" v="1869" actId="6549"/>
          <ac:spMkLst>
            <pc:docMk/>
            <pc:sldMk cId="1634547550" sldId="348"/>
            <ac:spMk id="16" creationId="{2E00B47D-AFF5-4E58-9A5A-BF109F5D5964}"/>
          </ac:spMkLst>
        </pc:spChg>
        <pc:spChg chg="add mod">
          <ac:chgData name="Finamore, John M." userId="9352dd79-5e8a-4625-98cf-89d5c0e4fefc" providerId="ADAL" clId="{9A98EFFA-5BA4-4321-AD33-F4E4A0A1E90E}" dt="2021-10-28T03:47:46.489" v="874" actId="1076"/>
          <ac:spMkLst>
            <pc:docMk/>
            <pc:sldMk cId="1634547550" sldId="348"/>
            <ac:spMk id="17" creationId="{685CAA7D-7FEA-409F-9123-ADAF8CA68F42}"/>
          </ac:spMkLst>
        </pc:spChg>
      </pc:sldChg>
      <pc:sldChg chg="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1244527120" sldId="349"/>
        </pc:sldMkLst>
        <pc:spChg chg="mod">
          <ac:chgData name="Finamore, John M." userId="9352dd79-5e8a-4625-98cf-89d5c0e4fefc" providerId="ADAL" clId="{9A98EFFA-5BA4-4321-AD33-F4E4A0A1E90E}" dt="2021-10-28T04:09:47.457" v="1873" actId="20577"/>
          <ac:spMkLst>
            <pc:docMk/>
            <pc:sldMk cId="1244527120" sldId="349"/>
            <ac:spMk id="2" creationId="{6ED82E74-6D3B-457E-A9D8-82CA0E2AAAA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244527120" sldId="349"/>
            <ac:spMk id="3" creationId="{6934C0F7-8D43-4C04-8C3C-7A8463336974}"/>
          </ac:spMkLst>
        </pc:spChg>
      </pc:sldChg>
      <pc:sldChg chg="addSp delSp modSp mod">
        <pc:chgData name="Finamore, John M." userId="9352dd79-5e8a-4625-98cf-89d5c0e4fefc" providerId="ADAL" clId="{9A98EFFA-5BA4-4321-AD33-F4E4A0A1E90E}" dt="2021-10-28T04:24:10.208" v="1954"/>
        <pc:sldMkLst>
          <pc:docMk/>
          <pc:sldMk cId="1732329106" sldId="350"/>
        </pc:sldMkLst>
        <pc:spChg chg="mod">
          <ac:chgData name="Finamore, John M." userId="9352dd79-5e8a-4625-98cf-89d5c0e4fefc" providerId="ADAL" clId="{9A98EFFA-5BA4-4321-AD33-F4E4A0A1E90E}" dt="2021-10-28T04:06:32.320" v="1814" actId="20577"/>
          <ac:spMkLst>
            <pc:docMk/>
            <pc:sldMk cId="1732329106" sldId="350"/>
            <ac:spMk id="2" creationId="{6ED82E74-6D3B-457E-A9D8-82CA0E2AAAA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1732329106" sldId="350"/>
            <ac:spMk id="3" creationId="{6934C0F7-8D43-4C04-8C3C-7A8463336974}"/>
          </ac:spMkLst>
        </pc:spChg>
        <pc:picChg chg="add del">
          <ac:chgData name="Finamore, John M." userId="9352dd79-5e8a-4625-98cf-89d5c0e4fefc" providerId="ADAL" clId="{9A98EFFA-5BA4-4321-AD33-F4E4A0A1E90E}" dt="2021-10-28T04:16:06.221" v="1926" actId="22"/>
          <ac:picMkLst>
            <pc:docMk/>
            <pc:sldMk cId="1732329106" sldId="350"/>
            <ac:picMk id="5" creationId="{EC74303B-5409-46C9-BC0A-DF6BFCB1F815}"/>
          </ac:picMkLst>
        </pc:picChg>
      </pc:sldChg>
      <pc:sldChg chg="add del">
        <pc:chgData name="Finamore, John M." userId="9352dd79-5e8a-4625-98cf-89d5c0e4fefc" providerId="ADAL" clId="{9A98EFFA-5BA4-4321-AD33-F4E4A0A1E90E}" dt="2021-10-28T04:02:46.800" v="1630" actId="47"/>
        <pc:sldMkLst>
          <pc:docMk/>
          <pc:sldMk cId="2121965284" sldId="350"/>
        </pc:sldMkLst>
      </pc:sldChg>
      <pc:sldChg chg="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398926013" sldId="351"/>
        </pc:sldMkLst>
        <pc:spChg chg="mod">
          <ac:chgData name="Finamore, John M." userId="9352dd79-5e8a-4625-98cf-89d5c0e4fefc" providerId="ADAL" clId="{9A98EFFA-5BA4-4321-AD33-F4E4A0A1E90E}" dt="2021-10-28T04:06:54.870" v="1828" actId="6549"/>
          <ac:spMkLst>
            <pc:docMk/>
            <pc:sldMk cId="398926013" sldId="351"/>
            <ac:spMk id="2" creationId="{6ED82E74-6D3B-457E-A9D8-82CA0E2AAAA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98926013" sldId="351"/>
            <ac:spMk id="3" creationId="{6934C0F7-8D43-4C04-8C3C-7A8463336974}"/>
          </ac:spMkLst>
        </pc:spChg>
      </pc:sldChg>
      <pc:sldChg chg="modSp add mod">
        <pc:chgData name="Finamore, John M." userId="9352dd79-5e8a-4625-98cf-89d5c0e4fefc" providerId="ADAL" clId="{9A98EFFA-5BA4-4321-AD33-F4E4A0A1E90E}" dt="2021-10-28T04:24:10.208" v="1954"/>
        <pc:sldMkLst>
          <pc:docMk/>
          <pc:sldMk cId="3494740496" sldId="352"/>
        </pc:sldMkLst>
        <pc:spChg chg="mod">
          <ac:chgData name="Finamore, John M." userId="9352dd79-5e8a-4625-98cf-89d5c0e4fefc" providerId="ADAL" clId="{9A98EFFA-5BA4-4321-AD33-F4E4A0A1E90E}" dt="2021-10-28T04:06:47.020" v="1827" actId="20577"/>
          <ac:spMkLst>
            <pc:docMk/>
            <pc:sldMk cId="3494740496" sldId="352"/>
            <ac:spMk id="2" creationId="{6ED82E74-6D3B-457E-A9D8-82CA0E2AAAA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494740496" sldId="352"/>
            <ac:spMk id="3" creationId="{6934C0F7-8D43-4C04-8C3C-7A8463336974}"/>
          </ac:spMkLst>
        </pc:spChg>
      </pc:sldChg>
      <pc:sldChg chg="modSp add mod">
        <pc:chgData name="Finamore, John M." userId="9352dd79-5e8a-4625-98cf-89d5c0e4fefc" providerId="ADAL" clId="{9A98EFFA-5BA4-4321-AD33-F4E4A0A1E90E}" dt="2021-10-28T12:25:08.721" v="2483" actId="20577"/>
        <pc:sldMkLst>
          <pc:docMk/>
          <pc:sldMk cId="3405911704" sldId="353"/>
        </pc:sldMkLst>
        <pc:spChg chg="mod">
          <ac:chgData name="Finamore, John M." userId="9352dd79-5e8a-4625-98cf-89d5c0e4fefc" providerId="ADAL" clId="{9A98EFFA-5BA4-4321-AD33-F4E4A0A1E90E}" dt="2021-10-28T12:25:08.721" v="2483" actId="20577"/>
          <ac:spMkLst>
            <pc:docMk/>
            <pc:sldMk cId="3405911704" sldId="353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405911704" sldId="353"/>
            <ac:spMk id="8" creationId="{1F1770D4-8864-4BDB-9520-46FEF1920655}"/>
          </ac:spMkLst>
        </pc:spChg>
        <pc:spChg chg="mod">
          <ac:chgData name="Finamore, John M." userId="9352dd79-5e8a-4625-98cf-89d5c0e4fefc" providerId="ADAL" clId="{9A98EFFA-5BA4-4321-AD33-F4E4A0A1E90E}" dt="2021-10-28T04:24:10.208" v="1954"/>
          <ac:spMkLst>
            <pc:docMk/>
            <pc:sldMk cId="3405911704" sldId="353"/>
            <ac:spMk id="10" creationId="{0E5090B2-C4E6-4894-A5C3-2358B82D1C05}"/>
          </ac:spMkLst>
        </pc:spChg>
      </pc:sldChg>
      <pc:sldChg chg="addSp delSp modSp add mod ord">
        <pc:chgData name="Finamore, John M." userId="9352dd79-5e8a-4625-98cf-89d5c0e4fefc" providerId="ADAL" clId="{9A98EFFA-5BA4-4321-AD33-F4E4A0A1E90E}" dt="2021-10-28T04:37:09.696" v="2018"/>
        <pc:sldMkLst>
          <pc:docMk/>
          <pc:sldMk cId="946647462" sldId="354"/>
        </pc:sldMkLst>
        <pc:picChg chg="del">
          <ac:chgData name="Finamore, John M." userId="9352dd79-5e8a-4625-98cf-89d5c0e4fefc" providerId="ADAL" clId="{9A98EFFA-5BA4-4321-AD33-F4E4A0A1E90E}" dt="2021-10-28T04:27:08.561" v="1962" actId="478"/>
          <ac:picMkLst>
            <pc:docMk/>
            <pc:sldMk cId="946647462" sldId="354"/>
            <ac:picMk id="3" creationId="{A2239F1C-EF76-4388-A8F3-05128FD42AA4}"/>
          </ac:picMkLst>
        </pc:picChg>
        <pc:picChg chg="add mod">
          <ac:chgData name="Finamore, John M." userId="9352dd79-5e8a-4625-98cf-89d5c0e4fefc" providerId="ADAL" clId="{9A98EFFA-5BA4-4321-AD33-F4E4A0A1E90E}" dt="2021-10-28T04:27:24.746" v="1966" actId="14100"/>
          <ac:picMkLst>
            <pc:docMk/>
            <pc:sldMk cId="946647462" sldId="354"/>
            <ac:picMk id="4" creationId="{F8ACECB9-D9A4-4F10-84C9-9122D29AD4DF}"/>
          </ac:picMkLst>
        </pc:picChg>
      </pc:sldChg>
      <pc:sldChg chg="addSp delSp modSp add mod">
        <pc:chgData name="Finamore, John M." userId="9352dd79-5e8a-4625-98cf-89d5c0e4fefc" providerId="ADAL" clId="{9A98EFFA-5BA4-4321-AD33-F4E4A0A1E90E}" dt="2021-10-28T04:38:36.411" v="2025" actId="14100"/>
        <pc:sldMkLst>
          <pc:docMk/>
          <pc:sldMk cId="1582501086" sldId="355"/>
        </pc:sldMkLst>
        <pc:picChg chg="add del mod">
          <ac:chgData name="Finamore, John M." userId="9352dd79-5e8a-4625-98cf-89d5c0e4fefc" providerId="ADAL" clId="{9A98EFFA-5BA4-4321-AD33-F4E4A0A1E90E}" dt="2021-10-28T04:37:58.364" v="2020" actId="478"/>
          <ac:picMkLst>
            <pc:docMk/>
            <pc:sldMk cId="1582501086" sldId="355"/>
            <ac:picMk id="3" creationId="{EDC2FCAF-40E4-40CC-951D-F854C2C091E4}"/>
          </ac:picMkLst>
        </pc:picChg>
        <pc:picChg chg="del">
          <ac:chgData name="Finamore, John M." userId="9352dd79-5e8a-4625-98cf-89d5c0e4fefc" providerId="ADAL" clId="{9A98EFFA-5BA4-4321-AD33-F4E4A0A1E90E}" dt="2021-10-28T04:28:41.791" v="1971" actId="478"/>
          <ac:picMkLst>
            <pc:docMk/>
            <pc:sldMk cId="1582501086" sldId="355"/>
            <ac:picMk id="4" creationId="{F8ACECB9-D9A4-4F10-84C9-9122D29AD4DF}"/>
          </ac:picMkLst>
        </pc:picChg>
        <pc:picChg chg="add mod">
          <ac:chgData name="Finamore, John M." userId="9352dd79-5e8a-4625-98cf-89d5c0e4fefc" providerId="ADAL" clId="{9A98EFFA-5BA4-4321-AD33-F4E4A0A1E90E}" dt="2021-10-28T04:38:36.411" v="2025" actId="14100"/>
          <ac:picMkLst>
            <pc:docMk/>
            <pc:sldMk cId="1582501086" sldId="355"/>
            <ac:picMk id="6" creationId="{0AC7B290-A13F-4FE7-8CF0-9E3501A9CA66}"/>
          </ac:picMkLst>
        </pc:picChg>
      </pc:sldChg>
      <pc:sldChg chg="addSp delSp modSp add del mod">
        <pc:chgData name="Finamore, John M." userId="9352dd79-5e8a-4625-98cf-89d5c0e4fefc" providerId="ADAL" clId="{9A98EFFA-5BA4-4321-AD33-F4E4A0A1E90E}" dt="2021-10-28T04:30:32.643" v="1984" actId="14100"/>
        <pc:sldMkLst>
          <pc:docMk/>
          <pc:sldMk cId="3697908381" sldId="356"/>
        </pc:sldMkLst>
        <pc:picChg chg="del">
          <ac:chgData name="Finamore, John M." userId="9352dd79-5e8a-4625-98cf-89d5c0e4fefc" providerId="ADAL" clId="{9A98EFFA-5BA4-4321-AD33-F4E4A0A1E90E}" dt="2021-10-28T04:30:15.850" v="1978" actId="478"/>
          <ac:picMkLst>
            <pc:docMk/>
            <pc:sldMk cId="3697908381" sldId="356"/>
            <ac:picMk id="3" creationId="{EDC2FCAF-40E4-40CC-951D-F854C2C091E4}"/>
          </ac:picMkLst>
        </pc:picChg>
        <pc:picChg chg="add mod">
          <ac:chgData name="Finamore, John M." userId="9352dd79-5e8a-4625-98cf-89d5c0e4fefc" providerId="ADAL" clId="{9A98EFFA-5BA4-4321-AD33-F4E4A0A1E90E}" dt="2021-10-28T04:30:32.643" v="1984" actId="14100"/>
          <ac:picMkLst>
            <pc:docMk/>
            <pc:sldMk cId="3697908381" sldId="356"/>
            <ac:picMk id="4" creationId="{F3C2BBB8-FE5E-487F-B1CD-25776B499825}"/>
          </ac:picMkLst>
        </pc:picChg>
      </pc:sldChg>
      <pc:sldChg chg="addSp delSp modSp add mod">
        <pc:chgData name="Finamore, John M." userId="9352dd79-5e8a-4625-98cf-89d5c0e4fefc" providerId="ADAL" clId="{9A98EFFA-5BA4-4321-AD33-F4E4A0A1E90E}" dt="2021-10-28T04:33:11.404" v="1991" actId="14100"/>
        <pc:sldMkLst>
          <pc:docMk/>
          <pc:sldMk cId="297184536" sldId="357"/>
        </pc:sldMkLst>
        <pc:picChg chg="add del">
          <ac:chgData name="Finamore, John M." userId="9352dd79-5e8a-4625-98cf-89d5c0e4fefc" providerId="ADAL" clId="{9A98EFFA-5BA4-4321-AD33-F4E4A0A1E90E}" dt="2021-10-28T04:32:55.990" v="1988" actId="478"/>
          <ac:picMkLst>
            <pc:docMk/>
            <pc:sldMk cId="297184536" sldId="357"/>
            <ac:picMk id="3" creationId="{8C3AA016-7BCD-42CF-94B9-B7F0DB222067}"/>
          </ac:picMkLst>
        </pc:picChg>
        <pc:picChg chg="del">
          <ac:chgData name="Finamore, John M." userId="9352dd79-5e8a-4625-98cf-89d5c0e4fefc" providerId="ADAL" clId="{9A98EFFA-5BA4-4321-AD33-F4E4A0A1E90E}" dt="2021-10-28T04:32:46.348" v="1986" actId="478"/>
          <ac:picMkLst>
            <pc:docMk/>
            <pc:sldMk cId="297184536" sldId="357"/>
            <ac:picMk id="4" creationId="{F3C2BBB8-FE5E-487F-B1CD-25776B499825}"/>
          </ac:picMkLst>
        </pc:picChg>
        <pc:picChg chg="add mod">
          <ac:chgData name="Finamore, John M." userId="9352dd79-5e8a-4625-98cf-89d5c0e4fefc" providerId="ADAL" clId="{9A98EFFA-5BA4-4321-AD33-F4E4A0A1E90E}" dt="2021-10-28T04:33:11.404" v="1991" actId="14100"/>
          <ac:picMkLst>
            <pc:docMk/>
            <pc:sldMk cId="297184536" sldId="357"/>
            <ac:picMk id="6" creationId="{5F391C14-F373-4880-89A2-17E07E921C08}"/>
          </ac:picMkLst>
        </pc:picChg>
      </pc:sldChg>
      <pc:sldChg chg="addSp delSp modSp add mod">
        <pc:chgData name="Finamore, John M." userId="9352dd79-5e8a-4625-98cf-89d5c0e4fefc" providerId="ADAL" clId="{9A98EFFA-5BA4-4321-AD33-F4E4A0A1E90E}" dt="2021-10-28T04:34:45.438" v="2006" actId="14100"/>
        <pc:sldMkLst>
          <pc:docMk/>
          <pc:sldMk cId="1681830892" sldId="358"/>
        </pc:sldMkLst>
        <pc:picChg chg="add del mod modCrop">
          <ac:chgData name="Finamore, John M." userId="9352dd79-5e8a-4625-98cf-89d5c0e4fefc" providerId="ADAL" clId="{9A98EFFA-5BA4-4321-AD33-F4E4A0A1E90E}" dt="2021-10-28T04:34:09.074" v="1999" actId="478"/>
          <ac:picMkLst>
            <pc:docMk/>
            <pc:sldMk cId="1681830892" sldId="358"/>
            <ac:picMk id="3" creationId="{9F9ACD1D-690C-4D14-ABAF-089B7C68A34E}"/>
          </ac:picMkLst>
        </pc:picChg>
        <pc:picChg chg="add del">
          <ac:chgData name="Finamore, John M." userId="9352dd79-5e8a-4625-98cf-89d5c0e4fefc" providerId="ADAL" clId="{9A98EFFA-5BA4-4321-AD33-F4E4A0A1E90E}" dt="2021-10-28T04:34:31.697" v="2001" actId="478"/>
          <ac:picMkLst>
            <pc:docMk/>
            <pc:sldMk cId="1681830892" sldId="358"/>
            <ac:picMk id="5" creationId="{3C9731B3-740D-4260-A5CC-96F32D354915}"/>
          </ac:picMkLst>
        </pc:picChg>
        <pc:picChg chg="del">
          <ac:chgData name="Finamore, John M." userId="9352dd79-5e8a-4625-98cf-89d5c0e4fefc" providerId="ADAL" clId="{9A98EFFA-5BA4-4321-AD33-F4E4A0A1E90E}" dt="2021-10-28T04:33:32.889" v="1993" actId="478"/>
          <ac:picMkLst>
            <pc:docMk/>
            <pc:sldMk cId="1681830892" sldId="358"/>
            <ac:picMk id="6" creationId="{5F391C14-F373-4880-89A2-17E07E921C08}"/>
          </ac:picMkLst>
        </pc:picChg>
        <pc:picChg chg="add mod">
          <ac:chgData name="Finamore, John M." userId="9352dd79-5e8a-4625-98cf-89d5c0e4fefc" providerId="ADAL" clId="{9A98EFFA-5BA4-4321-AD33-F4E4A0A1E90E}" dt="2021-10-28T04:34:45.438" v="2006" actId="14100"/>
          <ac:picMkLst>
            <pc:docMk/>
            <pc:sldMk cId="1681830892" sldId="358"/>
            <ac:picMk id="9" creationId="{F04A9D97-529C-42BB-B9CC-AD1155F199C6}"/>
          </ac:picMkLst>
        </pc:picChg>
      </pc:sldChg>
      <pc:sldChg chg="addSp delSp modSp add mod">
        <pc:chgData name="Finamore, John M." userId="9352dd79-5e8a-4625-98cf-89d5c0e4fefc" providerId="ADAL" clId="{9A98EFFA-5BA4-4321-AD33-F4E4A0A1E90E}" dt="2021-10-28T04:36:05.133" v="2016" actId="14100"/>
        <pc:sldMkLst>
          <pc:docMk/>
          <pc:sldMk cId="1517540414" sldId="359"/>
        </pc:sldMkLst>
        <pc:spChg chg="add del">
          <ac:chgData name="Finamore, John M." userId="9352dd79-5e8a-4625-98cf-89d5c0e4fefc" providerId="ADAL" clId="{9A98EFFA-5BA4-4321-AD33-F4E4A0A1E90E}" dt="2021-10-28T04:35:34.699" v="2010" actId="22"/>
          <ac:spMkLst>
            <pc:docMk/>
            <pc:sldMk cId="1517540414" sldId="359"/>
            <ac:spMk id="5" creationId="{81090E72-3C49-447B-BE68-C35D885FF1B2}"/>
          </ac:spMkLst>
        </pc:spChg>
        <pc:spChg chg="add del">
          <ac:chgData name="Finamore, John M." userId="9352dd79-5e8a-4625-98cf-89d5c0e4fefc" providerId="ADAL" clId="{9A98EFFA-5BA4-4321-AD33-F4E4A0A1E90E}" dt="2021-10-28T04:35:38.574" v="2012" actId="22"/>
          <ac:spMkLst>
            <pc:docMk/>
            <pc:sldMk cId="1517540414" sldId="359"/>
            <ac:spMk id="7" creationId="{D2BBC174-06FB-49CA-AED1-EE7CCAB18AA8}"/>
          </ac:spMkLst>
        </pc:spChg>
        <pc:picChg chg="add mod">
          <ac:chgData name="Finamore, John M." userId="9352dd79-5e8a-4625-98cf-89d5c0e4fefc" providerId="ADAL" clId="{9A98EFFA-5BA4-4321-AD33-F4E4A0A1E90E}" dt="2021-10-28T04:36:05.133" v="2016" actId="14100"/>
          <ac:picMkLst>
            <pc:docMk/>
            <pc:sldMk cId="1517540414" sldId="359"/>
            <ac:picMk id="6" creationId="{2658805A-B70E-4EE0-83DF-CE2063FAD99A}"/>
          </ac:picMkLst>
        </pc:picChg>
        <pc:picChg chg="del">
          <ac:chgData name="Finamore, John M." userId="9352dd79-5e8a-4625-98cf-89d5c0e4fefc" providerId="ADAL" clId="{9A98EFFA-5BA4-4321-AD33-F4E4A0A1E90E}" dt="2021-10-28T04:35:30.417" v="2008" actId="478"/>
          <ac:picMkLst>
            <pc:docMk/>
            <pc:sldMk cId="1517540414" sldId="359"/>
            <ac:picMk id="9" creationId="{F04A9D97-529C-42BB-B9CC-AD1155F199C6}"/>
          </ac:picMkLst>
        </pc:picChg>
      </pc:sldChg>
      <pc:sldChg chg="add del">
        <pc:chgData name="Finamore, John M." userId="9352dd79-5e8a-4625-98cf-89d5c0e4fefc" providerId="ADAL" clId="{9A98EFFA-5BA4-4321-AD33-F4E4A0A1E90E}" dt="2021-10-28T04:39:19.184" v="2026" actId="47"/>
        <pc:sldMkLst>
          <pc:docMk/>
          <pc:sldMk cId="718870762" sldId="360"/>
        </pc:sldMkLst>
      </pc:sldChg>
      <pc:sldChg chg="addSp delSp modSp add mod">
        <pc:chgData name="Finamore, John M." userId="9352dd79-5e8a-4625-98cf-89d5c0e4fefc" providerId="ADAL" clId="{9A98EFFA-5BA4-4321-AD33-F4E4A0A1E90E}" dt="2021-10-28T04:40:50.640" v="2031" actId="14100"/>
        <pc:sldMkLst>
          <pc:docMk/>
          <pc:sldMk cId="2356067724" sldId="360"/>
        </pc:sldMkLst>
        <pc:picChg chg="add mod">
          <ac:chgData name="Finamore, John M." userId="9352dd79-5e8a-4625-98cf-89d5c0e4fefc" providerId="ADAL" clId="{9A98EFFA-5BA4-4321-AD33-F4E4A0A1E90E}" dt="2021-10-28T04:40:50.640" v="2031" actId="14100"/>
          <ac:picMkLst>
            <pc:docMk/>
            <pc:sldMk cId="2356067724" sldId="360"/>
            <ac:picMk id="3" creationId="{7DF1CA9A-B4D4-4C59-A5DC-6A60946D214D}"/>
          </ac:picMkLst>
        </pc:picChg>
        <pc:picChg chg="del">
          <ac:chgData name="Finamore, John M." userId="9352dd79-5e8a-4625-98cf-89d5c0e4fefc" providerId="ADAL" clId="{9A98EFFA-5BA4-4321-AD33-F4E4A0A1E90E}" dt="2021-10-28T04:40:42.777" v="2028" actId="478"/>
          <ac:picMkLst>
            <pc:docMk/>
            <pc:sldMk cId="2356067724" sldId="360"/>
            <ac:picMk id="6" creationId="{2658805A-B70E-4EE0-83DF-CE2063FAD99A}"/>
          </ac:picMkLst>
        </pc:picChg>
      </pc:sldChg>
      <pc:sldChg chg="add del">
        <pc:chgData name="Finamore, John M." userId="9352dd79-5e8a-4625-98cf-89d5c0e4fefc" providerId="ADAL" clId="{9A98EFFA-5BA4-4321-AD33-F4E4A0A1E90E}" dt="2021-10-28T04:56:53.170" v="2106" actId="2890"/>
        <pc:sldMkLst>
          <pc:docMk/>
          <pc:sldMk cId="2312647955" sldId="361"/>
        </pc:sldMkLst>
      </pc:sldChg>
      <pc:sldChg chg="modSp add mod ord">
        <pc:chgData name="Finamore, John M." userId="9352dd79-5e8a-4625-98cf-89d5c0e4fefc" providerId="ADAL" clId="{9A98EFFA-5BA4-4321-AD33-F4E4A0A1E90E}" dt="2021-10-28T05:00:08.208" v="2469" actId="20577"/>
        <pc:sldMkLst>
          <pc:docMk/>
          <pc:sldMk cId="2927686929" sldId="361"/>
        </pc:sldMkLst>
        <pc:spChg chg="mod">
          <ac:chgData name="Finamore, John M." userId="9352dd79-5e8a-4625-98cf-89d5c0e4fefc" providerId="ADAL" clId="{9A98EFFA-5BA4-4321-AD33-F4E4A0A1E90E}" dt="2021-10-28T05:00:08.208" v="2469" actId="20577"/>
          <ac:spMkLst>
            <pc:docMk/>
            <pc:sldMk cId="2927686929" sldId="361"/>
            <ac:spMk id="6" creationId="{8BAE4AF6-C24B-4E69-A636-9E15E98BE883}"/>
          </ac:spMkLst>
        </pc:spChg>
        <pc:spChg chg="mod">
          <ac:chgData name="Finamore, John M." userId="9352dd79-5e8a-4625-98cf-89d5c0e4fefc" providerId="ADAL" clId="{9A98EFFA-5BA4-4321-AD33-F4E4A0A1E90E}" dt="2021-10-28T04:57:13.483" v="2141" actId="20577"/>
          <ac:spMkLst>
            <pc:docMk/>
            <pc:sldMk cId="2927686929" sldId="361"/>
            <ac:spMk id="10" creationId="{0E5090B2-C4E6-4894-A5C3-2358B82D1C05}"/>
          </ac:spMkLst>
        </pc:spChg>
      </pc:sldChg>
      <pc:sldChg chg="modSp add del mod ord">
        <pc:chgData name="Finamore, John M." userId="9352dd79-5e8a-4625-98cf-89d5c0e4fefc" providerId="ADAL" clId="{9A98EFFA-5BA4-4321-AD33-F4E4A0A1E90E}" dt="2021-10-28T16:38:16.753" v="2572" actId="47"/>
        <pc:sldMkLst>
          <pc:docMk/>
          <pc:sldMk cId="3223435335" sldId="362"/>
        </pc:sldMkLst>
        <pc:graphicFrameChg chg="modGraphic">
          <ac:chgData name="Finamore, John M." userId="9352dd79-5e8a-4625-98cf-89d5c0e4fefc" providerId="ADAL" clId="{9A98EFFA-5BA4-4321-AD33-F4E4A0A1E90E}" dt="2021-10-28T16:38:07.379" v="2570" actId="207"/>
          <ac:graphicFrameMkLst>
            <pc:docMk/>
            <pc:sldMk cId="3223435335" sldId="362"/>
            <ac:graphicFrameMk id="5" creationId="{2CF98FB4-87D4-4F56-A8B2-36DFA1A7C936}"/>
          </ac:graphicFrameMkLst>
        </pc:graphicFrameChg>
      </pc:sldChg>
      <pc:sldChg chg="modSp add mod">
        <pc:chgData name="Finamore, John M." userId="9352dd79-5e8a-4625-98cf-89d5c0e4fefc" providerId="ADAL" clId="{9A98EFFA-5BA4-4321-AD33-F4E4A0A1E90E}" dt="2021-10-28T20:31:08.641" v="2584"/>
        <pc:sldMkLst>
          <pc:docMk/>
          <pc:sldMk cId="850612623" sldId="363"/>
        </pc:sldMkLst>
        <pc:graphicFrameChg chg="mod modGraphic">
          <ac:chgData name="Finamore, John M." userId="9352dd79-5e8a-4625-98cf-89d5c0e4fefc" providerId="ADAL" clId="{9A98EFFA-5BA4-4321-AD33-F4E4A0A1E90E}" dt="2021-10-28T20:31:08.641" v="2584"/>
          <ac:graphicFrameMkLst>
            <pc:docMk/>
            <pc:sldMk cId="850612623" sldId="363"/>
            <ac:graphicFrameMk id="5" creationId="{2CF98FB4-87D4-4F56-A8B2-36DFA1A7C936}"/>
          </ac:graphicFrameMkLst>
        </pc:graphicFrameChg>
      </pc:sldChg>
      <pc:sldChg chg="modSp add mod">
        <pc:chgData name="Finamore, John M." userId="9352dd79-5e8a-4625-98cf-89d5c0e4fefc" providerId="ADAL" clId="{9A98EFFA-5BA4-4321-AD33-F4E4A0A1E90E}" dt="2021-10-28T16:38:37.126" v="2574" actId="207"/>
        <pc:sldMkLst>
          <pc:docMk/>
          <pc:sldMk cId="3459384590" sldId="364"/>
        </pc:sldMkLst>
        <pc:graphicFrameChg chg="modGraphic">
          <ac:chgData name="Finamore, John M." userId="9352dd79-5e8a-4625-98cf-89d5c0e4fefc" providerId="ADAL" clId="{9A98EFFA-5BA4-4321-AD33-F4E4A0A1E90E}" dt="2021-10-28T16:38:37.126" v="2574" actId="207"/>
          <ac:graphicFrameMkLst>
            <pc:docMk/>
            <pc:sldMk cId="3459384590" sldId="364"/>
            <ac:graphicFrameMk id="5" creationId="{2CF98FB4-87D4-4F56-A8B2-36DFA1A7C936}"/>
          </ac:graphicFrameMkLst>
        </pc:graphicFrameChg>
      </pc:sldChg>
      <pc:sldChg chg="modSp add mod">
        <pc:chgData name="Finamore, John M." userId="9352dd79-5e8a-4625-98cf-89d5c0e4fefc" providerId="ADAL" clId="{9A98EFFA-5BA4-4321-AD33-F4E4A0A1E90E}" dt="2021-10-28T16:39:13.065" v="2579" actId="207"/>
        <pc:sldMkLst>
          <pc:docMk/>
          <pc:sldMk cId="4285255317" sldId="365"/>
        </pc:sldMkLst>
        <pc:graphicFrameChg chg="modGraphic">
          <ac:chgData name="Finamore, John M." userId="9352dd79-5e8a-4625-98cf-89d5c0e4fefc" providerId="ADAL" clId="{9A98EFFA-5BA4-4321-AD33-F4E4A0A1E90E}" dt="2021-10-28T16:39:13.065" v="2579" actId="207"/>
          <ac:graphicFrameMkLst>
            <pc:docMk/>
            <pc:sldMk cId="4285255317" sldId="365"/>
            <ac:graphicFrameMk id="5" creationId="{2CF98FB4-87D4-4F56-A8B2-36DFA1A7C936}"/>
          </ac:graphicFrameMkLst>
        </pc:graphicFrameChg>
      </pc:sldChg>
      <pc:sldMasterChg chg="delSldLayout">
        <pc:chgData name="Finamore, John M." userId="9352dd79-5e8a-4625-98cf-89d5c0e4fefc" providerId="ADAL" clId="{9A98EFFA-5BA4-4321-AD33-F4E4A0A1E90E}" dt="2021-10-28T04:27:45.108" v="1969" actId="47"/>
        <pc:sldMasterMkLst>
          <pc:docMk/>
          <pc:sldMasterMk cId="3742030950" sldId="2147483671"/>
        </pc:sldMasterMkLst>
        <pc:sldLayoutChg chg="del">
          <pc:chgData name="Finamore, John M." userId="9352dd79-5e8a-4625-98cf-89d5c0e4fefc" providerId="ADAL" clId="{9A98EFFA-5BA4-4321-AD33-F4E4A0A1E90E}" dt="2021-10-28T03:32:18.687" v="599" actId="47"/>
          <pc:sldLayoutMkLst>
            <pc:docMk/>
            <pc:sldMasterMk cId="3742030950" sldId="2147483671"/>
            <pc:sldLayoutMk cId="1889766576" sldId="2147483715"/>
          </pc:sldLayoutMkLst>
        </pc:sldLayoutChg>
        <pc:sldLayoutChg chg="del">
          <pc:chgData name="Finamore, John M." userId="9352dd79-5e8a-4625-98cf-89d5c0e4fefc" providerId="ADAL" clId="{9A98EFFA-5BA4-4321-AD33-F4E4A0A1E90E}" dt="2021-10-28T04:27:45.108" v="1969" actId="47"/>
          <pc:sldLayoutMkLst>
            <pc:docMk/>
            <pc:sldMasterMk cId="3742030950" sldId="2147483671"/>
            <pc:sldLayoutMk cId="1982476502" sldId="2147483715"/>
          </pc:sldLayoutMkLst>
        </pc:sldLayoutChg>
      </pc:sldMasterChg>
      <pc:sldMasterChg chg="addSp modSldLayout">
        <pc:chgData name="Finamore, John M." userId="9352dd79-5e8a-4625-98cf-89d5c0e4fefc" providerId="ADAL" clId="{9A98EFFA-5BA4-4321-AD33-F4E4A0A1E90E}" dt="2021-10-28T04:23:35.743" v="1947"/>
        <pc:sldMasterMkLst>
          <pc:docMk/>
          <pc:sldMasterMk cId="1085463244" sldId="2147483716"/>
        </pc:sldMasterMkLst>
        <pc:spChg chg="add">
          <ac:chgData name="Finamore, John M." userId="9352dd79-5e8a-4625-98cf-89d5c0e4fefc" providerId="ADAL" clId="{9A98EFFA-5BA4-4321-AD33-F4E4A0A1E90E}" dt="2021-10-28T04:23:35.743" v="1947"/>
          <ac:spMkLst>
            <pc:docMk/>
            <pc:sldMasterMk cId="1085463244" sldId="2147483716"/>
            <ac:spMk id="7" creationId="{6F169F55-06E6-449E-8C5A-6ED7DF70A60B}"/>
          </ac:spMkLst>
        </pc:spChg>
        <pc:spChg chg="add">
          <ac:chgData name="Finamore, John M." userId="9352dd79-5e8a-4625-98cf-89d5c0e4fefc" providerId="ADAL" clId="{9A98EFFA-5BA4-4321-AD33-F4E4A0A1E90E}" dt="2021-10-28T04:23:35.743" v="1947"/>
          <ac:spMkLst>
            <pc:docMk/>
            <pc:sldMasterMk cId="1085463244" sldId="2147483716"/>
            <ac:spMk id="13" creationId="{60D32A9C-FE52-4B0B-9F98-9DFD4C8F652D}"/>
          </ac:spMkLst>
        </pc:spChg>
        <pc:spChg chg="add">
          <ac:chgData name="Finamore, John M." userId="9352dd79-5e8a-4625-98cf-89d5c0e4fefc" providerId="ADAL" clId="{9A98EFFA-5BA4-4321-AD33-F4E4A0A1E90E}" dt="2021-10-28T04:23:35.743" v="1947"/>
          <ac:spMkLst>
            <pc:docMk/>
            <pc:sldMasterMk cId="1085463244" sldId="2147483716"/>
            <ac:spMk id="14" creationId="{47039E4A-EF62-4B01-9914-75CC80C19993}"/>
          </ac:spMkLst>
        </pc:spChg>
        <pc:grpChg chg="add">
          <ac:chgData name="Finamore, John M." userId="9352dd79-5e8a-4625-98cf-89d5c0e4fefc" providerId="ADAL" clId="{9A98EFFA-5BA4-4321-AD33-F4E4A0A1E90E}" dt="2021-10-28T04:23:35.743" v="1947"/>
          <ac:grpSpMkLst>
            <pc:docMk/>
            <pc:sldMasterMk cId="1085463244" sldId="2147483716"/>
            <ac:grpSpMk id="8" creationId="{AEAF1359-DF7A-42D0-930C-252F04918A14}"/>
          </ac:grpSpMkLst>
        </pc:grp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1917747779" sldId="2147483718"/>
          </pc:sldLayoutMkLst>
          <pc:cxnChg chg="add">
            <ac:chgData name="Finamore, John M." userId="9352dd79-5e8a-4625-98cf-89d5c0e4fefc" providerId="ADAL" clId="{9A98EFFA-5BA4-4321-AD33-F4E4A0A1E90E}" dt="2021-10-28T04:23:35.743" v="1947"/>
            <ac:cxnSpMkLst>
              <pc:docMk/>
              <pc:sldMasterMk cId="1085463244" sldId="2147483716"/>
              <pc:sldLayoutMk cId="1917747779" sldId="2147483718"/>
              <ac:cxnSpMk id="7" creationId="{6B0E3118-2C0F-4248-98F6-A2CFABAF1995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2791460705" sldId="2147483720"/>
          </pc:sldLayoutMkLst>
          <pc:cxnChg chg="add">
            <ac:chgData name="Finamore, John M." userId="9352dd79-5e8a-4625-98cf-89d5c0e4fefc" providerId="ADAL" clId="{9A98EFFA-5BA4-4321-AD33-F4E4A0A1E90E}" dt="2021-10-28T04:23:35.743" v="1947"/>
            <ac:cxnSpMkLst>
              <pc:docMk/>
              <pc:sldMasterMk cId="1085463244" sldId="2147483716"/>
              <pc:sldLayoutMk cId="2791460705" sldId="2147483720"/>
              <ac:cxnSpMk id="8" creationId="{1CE7B7F1-45C3-47B3-8007-3B12B6374415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2743441598" sldId="2147483721"/>
          </pc:sldLayoutMkLst>
          <pc:cxnChg chg="add">
            <ac:chgData name="Finamore, John M." userId="9352dd79-5e8a-4625-98cf-89d5c0e4fefc" providerId="ADAL" clId="{9A98EFFA-5BA4-4321-AD33-F4E4A0A1E90E}" dt="2021-10-28T04:23:35.743" v="1947"/>
            <ac:cxnSpMkLst>
              <pc:docMk/>
              <pc:sldMasterMk cId="1085463244" sldId="2147483716"/>
              <pc:sldLayoutMk cId="2743441598" sldId="2147483721"/>
              <ac:cxnSpMk id="10" creationId="{F1B7AFD6-07CB-4900-A887-226DEBCD20D7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387528503" sldId="2147483722"/>
          </pc:sldLayoutMkLst>
          <pc:cxnChg chg="add">
            <ac:chgData name="Finamore, John M." userId="9352dd79-5e8a-4625-98cf-89d5c0e4fefc" providerId="ADAL" clId="{9A98EFFA-5BA4-4321-AD33-F4E4A0A1E90E}" dt="2021-10-28T04:23:35.743" v="1947"/>
            <ac:cxnSpMkLst>
              <pc:docMk/>
              <pc:sldMasterMk cId="1085463244" sldId="2147483716"/>
              <pc:sldLayoutMk cId="387528503" sldId="2147483722"/>
              <ac:cxnSpMk id="6" creationId="{73CF67D8-DF25-4A50-B4B6-7AFB14B6ADBA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4130274834" sldId="2147483725"/>
          </pc:sldLayoutMkLst>
          <pc:spChg chg="add">
            <ac:chgData name="Finamore, John M." userId="9352dd79-5e8a-4625-98cf-89d5c0e4fefc" providerId="ADAL" clId="{9A98EFFA-5BA4-4321-AD33-F4E4A0A1E90E}" dt="2021-10-28T04:23:35.743" v="1947"/>
            <ac:spMkLst>
              <pc:docMk/>
              <pc:sldMasterMk cId="1085463244" sldId="2147483716"/>
              <pc:sldLayoutMk cId="4130274834" sldId="2147483725"/>
              <ac:spMk id="8" creationId="{8EBE18FC-EA67-433C-82AF-965C2B1268DC}"/>
            </ac:spMkLst>
          </pc:spChg>
        </pc:sldLayout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126689829" sldId="2147483726"/>
          </pc:sldLayoutMkLst>
          <pc:spChg chg="add">
            <ac:chgData name="Finamore, John M." userId="9352dd79-5e8a-4625-98cf-89d5c0e4fefc" providerId="ADAL" clId="{9A98EFFA-5BA4-4321-AD33-F4E4A0A1E90E}" dt="2021-10-28T04:23:35.743" v="1947"/>
            <ac:spMkLst>
              <pc:docMk/>
              <pc:sldMasterMk cId="1085463244" sldId="2147483716"/>
              <pc:sldLayoutMk cId="126689829" sldId="2147483726"/>
              <ac:spMk id="7" creationId="{F4FBE78E-0916-4CF9-A657-3DA10B3D15ED}"/>
            </ac:spMkLst>
          </pc:spChg>
          <pc:spChg chg="add">
            <ac:chgData name="Finamore, John M." userId="9352dd79-5e8a-4625-98cf-89d5c0e4fefc" providerId="ADAL" clId="{9A98EFFA-5BA4-4321-AD33-F4E4A0A1E90E}" dt="2021-10-28T04:23:35.743" v="1947"/>
            <ac:spMkLst>
              <pc:docMk/>
              <pc:sldMasterMk cId="1085463244" sldId="2147483716"/>
              <pc:sldLayoutMk cId="126689829" sldId="2147483726"/>
              <ac:spMk id="13" creationId="{5B7DD33D-4251-4F29-BF76-52AE5A7B9BBD}"/>
            </ac:spMkLst>
          </pc:spChg>
          <pc:grpChg chg="add">
            <ac:chgData name="Finamore, John M." userId="9352dd79-5e8a-4625-98cf-89d5c0e4fefc" providerId="ADAL" clId="{9A98EFFA-5BA4-4321-AD33-F4E4A0A1E90E}" dt="2021-10-28T04:23:35.743" v="1947"/>
            <ac:grpSpMkLst>
              <pc:docMk/>
              <pc:sldMasterMk cId="1085463244" sldId="2147483716"/>
              <pc:sldLayoutMk cId="126689829" sldId="2147483726"/>
              <ac:grpSpMk id="8" creationId="{E4A53E8C-B36C-4FED-BC52-975A38E38487}"/>
            </ac:grpSpMkLst>
          </pc:grpChg>
        </pc:sldLayoutChg>
        <pc:sldLayoutChg chg="addSp">
          <pc:chgData name="Finamore, John M." userId="9352dd79-5e8a-4625-98cf-89d5c0e4fefc" providerId="ADAL" clId="{9A98EFFA-5BA4-4321-AD33-F4E4A0A1E90E}" dt="2021-10-28T04:23:35.743" v="1947"/>
          <pc:sldLayoutMkLst>
            <pc:docMk/>
            <pc:sldMasterMk cId="1085463244" sldId="2147483716"/>
            <pc:sldLayoutMk cId="673388993" sldId="2147483727"/>
          </pc:sldLayoutMkLst>
          <pc:spChg chg="add">
            <ac:chgData name="Finamore, John M." userId="9352dd79-5e8a-4625-98cf-89d5c0e4fefc" providerId="ADAL" clId="{9A98EFFA-5BA4-4321-AD33-F4E4A0A1E90E}" dt="2021-10-28T04:23:35.743" v="1947"/>
            <ac:spMkLst>
              <pc:docMk/>
              <pc:sldMasterMk cId="1085463244" sldId="2147483716"/>
              <pc:sldLayoutMk cId="673388993" sldId="2147483727"/>
              <ac:spMk id="7" creationId="{7684CB71-9F8A-4110-993B-CCD35AB70869}"/>
            </ac:spMkLst>
          </pc:spChg>
          <pc:spChg chg="add">
            <ac:chgData name="Finamore, John M." userId="9352dd79-5e8a-4625-98cf-89d5c0e4fefc" providerId="ADAL" clId="{9A98EFFA-5BA4-4321-AD33-F4E4A0A1E90E}" dt="2021-10-28T04:23:35.743" v="1947"/>
            <ac:spMkLst>
              <pc:docMk/>
              <pc:sldMasterMk cId="1085463244" sldId="2147483716"/>
              <pc:sldLayoutMk cId="673388993" sldId="2147483727"/>
              <ac:spMk id="13" creationId="{E471F281-A7F2-48C6-845E-5DECD24D7240}"/>
            </ac:spMkLst>
          </pc:spChg>
          <pc:grpChg chg="add">
            <ac:chgData name="Finamore, John M." userId="9352dd79-5e8a-4625-98cf-89d5c0e4fefc" providerId="ADAL" clId="{9A98EFFA-5BA4-4321-AD33-F4E4A0A1E90E}" dt="2021-10-28T04:23:35.743" v="1947"/>
            <ac:grpSpMkLst>
              <pc:docMk/>
              <pc:sldMasterMk cId="1085463244" sldId="2147483716"/>
              <pc:sldLayoutMk cId="673388993" sldId="2147483727"/>
              <ac:grpSpMk id="8" creationId="{F7806AAB-43AE-4105-AC7D-E89E039CA1ED}"/>
            </ac:grpSpMkLst>
          </pc:grpChg>
        </pc:sldLayoutChg>
      </pc:sldMasterChg>
      <pc:sldMasterChg chg="addSp modSldLayout">
        <pc:chgData name="Finamore, John M." userId="9352dd79-5e8a-4625-98cf-89d5c0e4fefc" providerId="ADAL" clId="{9A98EFFA-5BA4-4321-AD33-F4E4A0A1E90E}" dt="2021-10-28T04:23:39.768" v="1948"/>
        <pc:sldMasterMkLst>
          <pc:docMk/>
          <pc:sldMasterMk cId="412128964" sldId="2147483731"/>
        </pc:sldMasterMkLst>
        <pc:spChg chg="add">
          <ac:chgData name="Finamore, John M." userId="9352dd79-5e8a-4625-98cf-89d5c0e4fefc" providerId="ADAL" clId="{9A98EFFA-5BA4-4321-AD33-F4E4A0A1E90E}" dt="2021-10-28T04:23:39.768" v="1948"/>
          <ac:spMkLst>
            <pc:docMk/>
            <pc:sldMasterMk cId="412128964" sldId="2147483731"/>
            <ac:spMk id="7" creationId="{8342D3CD-C729-433D-B219-0CE8FE5A4C92}"/>
          </ac:spMkLst>
        </pc:spChg>
        <pc:spChg chg="add">
          <ac:chgData name="Finamore, John M." userId="9352dd79-5e8a-4625-98cf-89d5c0e4fefc" providerId="ADAL" clId="{9A98EFFA-5BA4-4321-AD33-F4E4A0A1E90E}" dt="2021-10-28T04:23:39.768" v="1948"/>
          <ac:spMkLst>
            <pc:docMk/>
            <pc:sldMasterMk cId="412128964" sldId="2147483731"/>
            <ac:spMk id="13" creationId="{E5936976-9E84-4197-ADD7-72FD787E749F}"/>
          </ac:spMkLst>
        </pc:spChg>
        <pc:spChg chg="add">
          <ac:chgData name="Finamore, John M." userId="9352dd79-5e8a-4625-98cf-89d5c0e4fefc" providerId="ADAL" clId="{9A98EFFA-5BA4-4321-AD33-F4E4A0A1E90E}" dt="2021-10-28T04:23:39.768" v="1948"/>
          <ac:spMkLst>
            <pc:docMk/>
            <pc:sldMasterMk cId="412128964" sldId="2147483731"/>
            <ac:spMk id="14" creationId="{9BBF8245-0976-4CD1-9F40-E6AF173A5241}"/>
          </ac:spMkLst>
        </pc:spChg>
        <pc:grpChg chg="add">
          <ac:chgData name="Finamore, John M." userId="9352dd79-5e8a-4625-98cf-89d5c0e4fefc" providerId="ADAL" clId="{9A98EFFA-5BA4-4321-AD33-F4E4A0A1E90E}" dt="2021-10-28T04:23:39.768" v="1948"/>
          <ac:grpSpMkLst>
            <pc:docMk/>
            <pc:sldMasterMk cId="412128964" sldId="2147483731"/>
            <ac:grpSpMk id="8" creationId="{75ACCB7E-D3FD-49DF-8F88-D06AD88B0DEF}"/>
          </ac:grpSpMkLst>
        </pc:grp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1148266893" sldId="2147483733"/>
          </pc:sldLayoutMkLst>
          <pc:cxnChg chg="add">
            <ac:chgData name="Finamore, John M." userId="9352dd79-5e8a-4625-98cf-89d5c0e4fefc" providerId="ADAL" clId="{9A98EFFA-5BA4-4321-AD33-F4E4A0A1E90E}" dt="2021-10-28T04:23:39.768" v="1948"/>
            <ac:cxnSpMkLst>
              <pc:docMk/>
              <pc:sldMasterMk cId="412128964" sldId="2147483731"/>
              <pc:sldLayoutMk cId="1148266893" sldId="2147483733"/>
              <ac:cxnSpMk id="7" creationId="{EFFF52A0-7DFB-4C49-8FD1-1AEB6D44848F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3514006725" sldId="2147483735"/>
          </pc:sldLayoutMkLst>
          <pc:cxnChg chg="add">
            <ac:chgData name="Finamore, John M." userId="9352dd79-5e8a-4625-98cf-89d5c0e4fefc" providerId="ADAL" clId="{9A98EFFA-5BA4-4321-AD33-F4E4A0A1E90E}" dt="2021-10-28T04:23:39.768" v="1948"/>
            <ac:cxnSpMkLst>
              <pc:docMk/>
              <pc:sldMasterMk cId="412128964" sldId="2147483731"/>
              <pc:sldLayoutMk cId="3514006725" sldId="2147483735"/>
              <ac:cxnSpMk id="8" creationId="{10743BCD-8FB3-4659-A779-DE04C4FF1449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1892374031" sldId="2147483736"/>
          </pc:sldLayoutMkLst>
          <pc:cxnChg chg="add">
            <ac:chgData name="Finamore, John M." userId="9352dd79-5e8a-4625-98cf-89d5c0e4fefc" providerId="ADAL" clId="{9A98EFFA-5BA4-4321-AD33-F4E4A0A1E90E}" dt="2021-10-28T04:23:39.768" v="1948"/>
            <ac:cxnSpMkLst>
              <pc:docMk/>
              <pc:sldMasterMk cId="412128964" sldId="2147483731"/>
              <pc:sldLayoutMk cId="1892374031" sldId="2147483736"/>
              <ac:cxnSpMk id="10" creationId="{AF3D354B-5ACD-414F-A296-90426CDA99FB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3903491710" sldId="2147483737"/>
          </pc:sldLayoutMkLst>
          <pc:cxnChg chg="add">
            <ac:chgData name="Finamore, John M." userId="9352dd79-5e8a-4625-98cf-89d5c0e4fefc" providerId="ADAL" clId="{9A98EFFA-5BA4-4321-AD33-F4E4A0A1E90E}" dt="2021-10-28T04:23:39.768" v="1948"/>
            <ac:cxnSpMkLst>
              <pc:docMk/>
              <pc:sldMasterMk cId="412128964" sldId="2147483731"/>
              <pc:sldLayoutMk cId="3903491710" sldId="2147483737"/>
              <ac:cxnSpMk id="6" creationId="{616B590F-D422-408B-A98D-EB973CDAE2F9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3701930905" sldId="2147483740"/>
          </pc:sldLayoutMkLst>
          <pc:spChg chg="add">
            <ac:chgData name="Finamore, John M." userId="9352dd79-5e8a-4625-98cf-89d5c0e4fefc" providerId="ADAL" clId="{9A98EFFA-5BA4-4321-AD33-F4E4A0A1E90E}" dt="2021-10-28T04:23:39.768" v="1948"/>
            <ac:spMkLst>
              <pc:docMk/>
              <pc:sldMasterMk cId="412128964" sldId="2147483731"/>
              <pc:sldLayoutMk cId="3701930905" sldId="2147483740"/>
              <ac:spMk id="8" creationId="{D5C0DFD8-206E-4024-AFBB-0D3C23154459}"/>
            </ac:spMkLst>
          </pc:spChg>
        </pc:sldLayout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1947748771" sldId="2147483741"/>
          </pc:sldLayoutMkLst>
          <pc:spChg chg="add">
            <ac:chgData name="Finamore, John M." userId="9352dd79-5e8a-4625-98cf-89d5c0e4fefc" providerId="ADAL" clId="{9A98EFFA-5BA4-4321-AD33-F4E4A0A1E90E}" dt="2021-10-28T04:23:39.768" v="1948"/>
            <ac:spMkLst>
              <pc:docMk/>
              <pc:sldMasterMk cId="412128964" sldId="2147483731"/>
              <pc:sldLayoutMk cId="1947748771" sldId="2147483741"/>
              <ac:spMk id="7" creationId="{4AD9922F-4F36-4865-8F46-38146AC659E3}"/>
            </ac:spMkLst>
          </pc:spChg>
          <pc:spChg chg="add">
            <ac:chgData name="Finamore, John M." userId="9352dd79-5e8a-4625-98cf-89d5c0e4fefc" providerId="ADAL" clId="{9A98EFFA-5BA4-4321-AD33-F4E4A0A1E90E}" dt="2021-10-28T04:23:39.768" v="1948"/>
            <ac:spMkLst>
              <pc:docMk/>
              <pc:sldMasterMk cId="412128964" sldId="2147483731"/>
              <pc:sldLayoutMk cId="1947748771" sldId="2147483741"/>
              <ac:spMk id="13" creationId="{697E562F-A3A7-4AD4-B862-402A2A14FE81}"/>
            </ac:spMkLst>
          </pc:spChg>
          <pc:grpChg chg="add">
            <ac:chgData name="Finamore, John M." userId="9352dd79-5e8a-4625-98cf-89d5c0e4fefc" providerId="ADAL" clId="{9A98EFFA-5BA4-4321-AD33-F4E4A0A1E90E}" dt="2021-10-28T04:23:39.768" v="1948"/>
            <ac:grpSpMkLst>
              <pc:docMk/>
              <pc:sldMasterMk cId="412128964" sldId="2147483731"/>
              <pc:sldLayoutMk cId="1947748771" sldId="2147483741"/>
              <ac:grpSpMk id="8" creationId="{06336264-74AD-4177-B88C-0D46A9920C73}"/>
            </ac:grpSpMkLst>
          </pc:grpChg>
        </pc:sldLayoutChg>
        <pc:sldLayoutChg chg="addSp">
          <pc:chgData name="Finamore, John M." userId="9352dd79-5e8a-4625-98cf-89d5c0e4fefc" providerId="ADAL" clId="{9A98EFFA-5BA4-4321-AD33-F4E4A0A1E90E}" dt="2021-10-28T04:23:39.768" v="1948"/>
          <pc:sldLayoutMkLst>
            <pc:docMk/>
            <pc:sldMasterMk cId="412128964" sldId="2147483731"/>
            <pc:sldLayoutMk cId="776727980" sldId="2147483742"/>
          </pc:sldLayoutMkLst>
          <pc:spChg chg="add">
            <ac:chgData name="Finamore, John M." userId="9352dd79-5e8a-4625-98cf-89d5c0e4fefc" providerId="ADAL" clId="{9A98EFFA-5BA4-4321-AD33-F4E4A0A1E90E}" dt="2021-10-28T04:23:39.768" v="1948"/>
            <ac:spMkLst>
              <pc:docMk/>
              <pc:sldMasterMk cId="412128964" sldId="2147483731"/>
              <pc:sldLayoutMk cId="776727980" sldId="2147483742"/>
              <ac:spMk id="7" creationId="{1C4D81FE-82E1-4557-A15A-07B964DFABA6}"/>
            </ac:spMkLst>
          </pc:spChg>
          <pc:spChg chg="add">
            <ac:chgData name="Finamore, John M." userId="9352dd79-5e8a-4625-98cf-89d5c0e4fefc" providerId="ADAL" clId="{9A98EFFA-5BA4-4321-AD33-F4E4A0A1E90E}" dt="2021-10-28T04:23:39.768" v="1948"/>
            <ac:spMkLst>
              <pc:docMk/>
              <pc:sldMasterMk cId="412128964" sldId="2147483731"/>
              <pc:sldLayoutMk cId="776727980" sldId="2147483742"/>
              <ac:spMk id="13" creationId="{0C313E96-16E6-4889-BD41-8285D3BACEA2}"/>
            </ac:spMkLst>
          </pc:spChg>
          <pc:grpChg chg="add">
            <ac:chgData name="Finamore, John M." userId="9352dd79-5e8a-4625-98cf-89d5c0e4fefc" providerId="ADAL" clId="{9A98EFFA-5BA4-4321-AD33-F4E4A0A1E90E}" dt="2021-10-28T04:23:39.768" v="1948"/>
            <ac:grpSpMkLst>
              <pc:docMk/>
              <pc:sldMasterMk cId="412128964" sldId="2147483731"/>
              <pc:sldLayoutMk cId="776727980" sldId="2147483742"/>
              <ac:grpSpMk id="8" creationId="{159F85C1-4737-43E0-9240-53915B2F36D3}"/>
            </ac:grpSpMkLst>
          </pc:grpChg>
        </pc:sldLayoutChg>
      </pc:sldMasterChg>
      <pc:sldMasterChg chg="addSp modSldLayout">
        <pc:chgData name="Finamore, John M." userId="9352dd79-5e8a-4625-98cf-89d5c0e4fefc" providerId="ADAL" clId="{9A98EFFA-5BA4-4321-AD33-F4E4A0A1E90E}" dt="2021-10-28T04:23:48.137" v="1950"/>
        <pc:sldMasterMkLst>
          <pc:docMk/>
          <pc:sldMasterMk cId="3781539969" sldId="2147483746"/>
        </pc:sldMasterMkLst>
        <pc:spChg chg="add">
          <ac:chgData name="Finamore, John M." userId="9352dd79-5e8a-4625-98cf-89d5c0e4fefc" providerId="ADAL" clId="{9A98EFFA-5BA4-4321-AD33-F4E4A0A1E90E}" dt="2021-10-28T04:23:48.137" v="1950"/>
          <ac:spMkLst>
            <pc:docMk/>
            <pc:sldMasterMk cId="3781539969" sldId="2147483746"/>
            <ac:spMk id="12" creationId="{AEAE772E-414B-4974-B6EE-D9A2386BA04F}"/>
          </ac:spMkLst>
        </pc:spChg>
        <pc:spChg chg="add">
          <ac:chgData name="Finamore, John M." userId="9352dd79-5e8a-4625-98cf-89d5c0e4fefc" providerId="ADAL" clId="{9A98EFFA-5BA4-4321-AD33-F4E4A0A1E90E}" dt="2021-10-28T04:23:48.137" v="1950"/>
          <ac:spMkLst>
            <pc:docMk/>
            <pc:sldMasterMk cId="3781539969" sldId="2147483746"/>
            <ac:spMk id="18" creationId="{6BAAD0FF-EB82-4C7F-9127-A7FD82A2F05A}"/>
          </ac:spMkLst>
        </pc:spChg>
        <pc:spChg chg="add">
          <ac:chgData name="Finamore, John M." userId="9352dd79-5e8a-4625-98cf-89d5c0e4fefc" providerId="ADAL" clId="{9A98EFFA-5BA4-4321-AD33-F4E4A0A1E90E}" dt="2021-10-28T04:23:48.137" v="1950"/>
          <ac:spMkLst>
            <pc:docMk/>
            <pc:sldMasterMk cId="3781539969" sldId="2147483746"/>
            <ac:spMk id="19" creationId="{4B49B1A5-C33F-4826-964C-4C2A48324FEA}"/>
          </ac:spMkLst>
        </pc:spChg>
        <pc:grpChg chg="add">
          <ac:chgData name="Finamore, John M." userId="9352dd79-5e8a-4625-98cf-89d5c0e4fefc" providerId="ADAL" clId="{9A98EFFA-5BA4-4321-AD33-F4E4A0A1E90E}" dt="2021-10-28T04:23:48.137" v="1950"/>
          <ac:grpSpMkLst>
            <pc:docMk/>
            <pc:sldMasterMk cId="3781539969" sldId="2147483746"/>
            <ac:grpSpMk id="13" creationId="{327C940F-B277-44AA-9095-16008E0D2B50}"/>
          </ac:grpSpMkLst>
        </pc:grp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2544928703" sldId="2147483748"/>
          </pc:sldLayoutMkLst>
          <pc:cxnChg chg="add">
            <ac:chgData name="Finamore, John M." userId="9352dd79-5e8a-4625-98cf-89d5c0e4fefc" providerId="ADAL" clId="{9A98EFFA-5BA4-4321-AD33-F4E4A0A1E90E}" dt="2021-10-28T04:23:48.137" v="1950"/>
            <ac:cxnSpMkLst>
              <pc:docMk/>
              <pc:sldMasterMk cId="3781539969" sldId="2147483746"/>
              <pc:sldLayoutMk cId="2544928703" sldId="2147483748"/>
              <ac:cxnSpMk id="8" creationId="{5F4920A0-AD04-4AB6-BA6D-81BABDE54D97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1117844379" sldId="2147483750"/>
          </pc:sldLayoutMkLst>
          <pc:cxnChg chg="add">
            <ac:chgData name="Finamore, John M." userId="9352dd79-5e8a-4625-98cf-89d5c0e4fefc" providerId="ADAL" clId="{9A98EFFA-5BA4-4321-AD33-F4E4A0A1E90E}" dt="2021-10-28T04:23:48.137" v="1950"/>
            <ac:cxnSpMkLst>
              <pc:docMk/>
              <pc:sldMasterMk cId="3781539969" sldId="2147483746"/>
              <pc:sldLayoutMk cId="1117844379" sldId="2147483750"/>
              <ac:cxnSpMk id="9" creationId="{03CE3D56-0D66-4EDE-8147-6743B4CDD036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3849569184" sldId="2147483751"/>
          </pc:sldLayoutMkLst>
          <pc:cxnChg chg="add">
            <ac:chgData name="Finamore, John M." userId="9352dd79-5e8a-4625-98cf-89d5c0e4fefc" providerId="ADAL" clId="{9A98EFFA-5BA4-4321-AD33-F4E4A0A1E90E}" dt="2021-10-28T04:23:48.137" v="1950"/>
            <ac:cxnSpMkLst>
              <pc:docMk/>
              <pc:sldMasterMk cId="3781539969" sldId="2147483746"/>
              <pc:sldLayoutMk cId="3849569184" sldId="2147483751"/>
              <ac:cxnSpMk id="11" creationId="{2F55F47E-CF4A-4031-9AE7-F9815C2F920C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583552526" sldId="2147483752"/>
          </pc:sldLayoutMkLst>
          <pc:cxnChg chg="add">
            <ac:chgData name="Finamore, John M." userId="9352dd79-5e8a-4625-98cf-89d5c0e4fefc" providerId="ADAL" clId="{9A98EFFA-5BA4-4321-AD33-F4E4A0A1E90E}" dt="2021-10-28T04:23:48.137" v="1950"/>
            <ac:cxnSpMkLst>
              <pc:docMk/>
              <pc:sldMasterMk cId="3781539969" sldId="2147483746"/>
              <pc:sldLayoutMk cId="583552526" sldId="2147483752"/>
              <ac:cxnSpMk id="7" creationId="{1E5A9B00-DBD8-47D2-80A4-2FEB20A9EB69}"/>
            </ac:cxnSpMkLst>
          </pc:cxnChg>
        </pc:sldLayout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1563660565" sldId="2147483755"/>
          </pc:sldLayoutMkLst>
          <pc:spChg chg="add">
            <ac:chgData name="Finamore, John M." userId="9352dd79-5e8a-4625-98cf-89d5c0e4fefc" providerId="ADAL" clId="{9A98EFFA-5BA4-4321-AD33-F4E4A0A1E90E}" dt="2021-10-28T04:23:48.137" v="1950"/>
            <ac:spMkLst>
              <pc:docMk/>
              <pc:sldMasterMk cId="3781539969" sldId="2147483746"/>
              <pc:sldLayoutMk cId="1563660565" sldId="2147483755"/>
              <ac:spMk id="8" creationId="{65E4AC5F-A4FD-469E-8377-E6D53DD72EC9}"/>
            </ac:spMkLst>
          </pc:spChg>
        </pc:sldLayout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249966654" sldId="2147483762"/>
          </pc:sldLayoutMkLst>
          <pc:spChg chg="add">
            <ac:chgData name="Finamore, John M." userId="9352dd79-5e8a-4625-98cf-89d5c0e4fefc" providerId="ADAL" clId="{9A98EFFA-5BA4-4321-AD33-F4E4A0A1E90E}" dt="2021-10-28T04:23:48.137" v="1950"/>
            <ac:spMkLst>
              <pc:docMk/>
              <pc:sldMasterMk cId="3781539969" sldId="2147483746"/>
              <pc:sldLayoutMk cId="249966654" sldId="2147483762"/>
              <ac:spMk id="8" creationId="{24752B5D-6C9A-4082-9DED-770DD2743D26}"/>
            </ac:spMkLst>
          </pc:spChg>
          <pc:spChg chg="add">
            <ac:chgData name="Finamore, John M." userId="9352dd79-5e8a-4625-98cf-89d5c0e4fefc" providerId="ADAL" clId="{9A98EFFA-5BA4-4321-AD33-F4E4A0A1E90E}" dt="2021-10-28T04:23:48.137" v="1950"/>
            <ac:spMkLst>
              <pc:docMk/>
              <pc:sldMasterMk cId="3781539969" sldId="2147483746"/>
              <pc:sldLayoutMk cId="249966654" sldId="2147483762"/>
              <ac:spMk id="15" creationId="{D4D0BE87-8EBB-472B-B403-FC075B9C42C7}"/>
            </ac:spMkLst>
          </pc:spChg>
          <pc:grpChg chg="add">
            <ac:chgData name="Finamore, John M." userId="9352dd79-5e8a-4625-98cf-89d5c0e4fefc" providerId="ADAL" clId="{9A98EFFA-5BA4-4321-AD33-F4E4A0A1E90E}" dt="2021-10-28T04:23:48.137" v="1950"/>
            <ac:grpSpMkLst>
              <pc:docMk/>
              <pc:sldMasterMk cId="3781539969" sldId="2147483746"/>
              <pc:sldLayoutMk cId="249966654" sldId="2147483762"/>
              <ac:grpSpMk id="9" creationId="{3F84DC09-653B-4472-BAAB-E23E848D7FED}"/>
            </ac:grpSpMkLst>
          </pc:grpChg>
        </pc:sldLayoutChg>
        <pc:sldLayoutChg chg="addSp">
          <pc:chgData name="Finamore, John M." userId="9352dd79-5e8a-4625-98cf-89d5c0e4fefc" providerId="ADAL" clId="{9A98EFFA-5BA4-4321-AD33-F4E4A0A1E90E}" dt="2021-10-28T04:23:48.137" v="1950"/>
          <pc:sldLayoutMkLst>
            <pc:docMk/>
            <pc:sldMasterMk cId="3781539969" sldId="2147483746"/>
            <pc:sldLayoutMk cId="2872334854" sldId="2147483763"/>
          </pc:sldLayoutMkLst>
          <pc:spChg chg="add">
            <ac:chgData name="Finamore, John M." userId="9352dd79-5e8a-4625-98cf-89d5c0e4fefc" providerId="ADAL" clId="{9A98EFFA-5BA4-4321-AD33-F4E4A0A1E90E}" dt="2021-10-28T04:23:48.137" v="1950"/>
            <ac:spMkLst>
              <pc:docMk/>
              <pc:sldMasterMk cId="3781539969" sldId="2147483746"/>
              <pc:sldLayoutMk cId="2872334854" sldId="2147483763"/>
              <ac:spMk id="8" creationId="{8226E060-A370-4620-AAB9-C5B57BEF6B80}"/>
            </ac:spMkLst>
          </pc:spChg>
          <pc:spChg chg="add">
            <ac:chgData name="Finamore, John M." userId="9352dd79-5e8a-4625-98cf-89d5c0e4fefc" providerId="ADAL" clId="{9A98EFFA-5BA4-4321-AD33-F4E4A0A1E90E}" dt="2021-10-28T04:23:48.137" v="1950"/>
            <ac:spMkLst>
              <pc:docMk/>
              <pc:sldMasterMk cId="3781539969" sldId="2147483746"/>
              <pc:sldLayoutMk cId="2872334854" sldId="2147483763"/>
              <ac:spMk id="15" creationId="{8EB80EA5-46D4-4EC8-A9A8-FD7482E87BDD}"/>
            </ac:spMkLst>
          </pc:spChg>
          <pc:grpChg chg="add">
            <ac:chgData name="Finamore, John M." userId="9352dd79-5e8a-4625-98cf-89d5c0e4fefc" providerId="ADAL" clId="{9A98EFFA-5BA4-4321-AD33-F4E4A0A1E90E}" dt="2021-10-28T04:23:48.137" v="1950"/>
            <ac:grpSpMkLst>
              <pc:docMk/>
              <pc:sldMasterMk cId="3781539969" sldId="2147483746"/>
              <pc:sldLayoutMk cId="2872334854" sldId="2147483763"/>
              <ac:grpSpMk id="9" creationId="{0C47ECDC-2597-48CD-BF2E-05C2D8A27A04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CDD88A-BEF1-43A7-AAB2-2945115055BD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2EC19D-13F7-40E8-AC83-ADE6EC0FA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2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4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8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2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9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18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5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0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7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8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8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76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 3 includes the following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for exporting application materials to agency tracking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Interface with agency-supported APIs to receive application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component to support 6-week extension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post-approval amendment component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0" dirty="0"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Reach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Retain and share information on researchers’ clearances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Electronic signatures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50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 3 includes the following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for exporting application materials to agency tracking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Interface with agency-supported APIs to receive application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component to support 6-week extension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post-approval amendment component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0" dirty="0"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Reach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Retain and share information on researchers’ clearances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Electronic signatures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96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 3 includes the following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for exporting application materials to agency tracking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Interface with agency-supported APIs to receive application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component to support 6-week extension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post-approval amendment component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0" dirty="0"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Reach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Retain and share information on researchers’ clearances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Electronic signatures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1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Phase 3 includes the following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for exporting application materials to agency tracking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Interface with agency-supported APIs to receive application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component to support 6-week extension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Within-SAP post-approval amendment component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0" dirty="0"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Reach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Retain and share information on researchers’ clearances and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</a:rPr>
              <a:t>Electronic signatures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8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5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9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9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4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2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2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C19D-13F7-40E8-AC83-ADE6EC0FAC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4E5976-0E3A-4708-A5F2-63B8FB2B8214}"/>
              </a:ext>
            </a:extLst>
          </p:cNvPr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8AB84FAB-264C-4020-9768-890FCC3AC163}"/>
              </a:ext>
            </a:extLst>
          </p:cNvPr>
          <p:cNvSpPr txBox="1">
            <a:spLocks/>
          </p:cNvSpPr>
          <p:nvPr/>
        </p:nvSpPr>
        <p:spPr>
          <a:xfrm>
            <a:off x="1066800" y="4775661"/>
            <a:ext cx="10058400" cy="114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National Center for Science and Engineering Statistics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lang="en-US" dirty="0"/>
              <a:t>Social, Behavioral and Economic Sciences</a:t>
            </a:r>
          </a:p>
          <a:p>
            <a:r>
              <a:rPr lang="en-US" dirty="0"/>
              <a:t>National Science Foundation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4F5A5-F75B-44A3-880E-30B84188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71" y="243078"/>
            <a:ext cx="2477175" cy="10972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77BDF0-1918-429F-9FAF-5BC4765269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7658" y="1548185"/>
            <a:ext cx="9875520" cy="140592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6E40B8-14FA-4E1C-ACF5-8ADE6602E482}"/>
              </a:ext>
            </a:extLst>
          </p:cNvPr>
          <p:cNvSpPr/>
          <p:nvPr/>
        </p:nvSpPr>
        <p:spPr>
          <a:xfrm>
            <a:off x="0" y="6386842"/>
            <a:ext cx="12188825" cy="472993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5410F-659E-4C7C-9D3D-AA577FB5F14E}"/>
              </a:ext>
            </a:extLst>
          </p:cNvPr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CC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987F0F5-2B33-4ABF-A03B-AEE734D2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0CFA-0427-4EAA-BAC3-C56DE11009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8088" y="2954338"/>
            <a:ext cx="9875090" cy="1360487"/>
          </a:xfrm>
        </p:spPr>
        <p:txBody>
          <a:bodyPr anchor="b">
            <a:normAutofit/>
          </a:bodyPr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Date</a:t>
            </a:r>
          </a:p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1428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4CAD2-33ED-4955-9094-1FBBEFA90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4E802-22F8-4131-80EA-EEF592C91DC9}"/>
              </a:ext>
            </a:extLst>
          </p:cNvPr>
          <p:cNvSpPr/>
          <p:nvPr userDrawn="1"/>
        </p:nvSpPr>
        <p:spPr>
          <a:xfrm>
            <a:off x="0" y="6386842"/>
            <a:ext cx="12188825" cy="472993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0D6FF5-93CE-4B5E-8FDE-AC22745764AD}"/>
              </a:ext>
            </a:extLst>
          </p:cNvPr>
          <p:cNvGrpSpPr/>
          <p:nvPr userDrawn="1"/>
        </p:nvGrpSpPr>
        <p:grpSpPr>
          <a:xfrm>
            <a:off x="274996" y="6400800"/>
            <a:ext cx="866854" cy="457200"/>
            <a:chOff x="255405" y="6367710"/>
            <a:chExt cx="866854" cy="4572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BCB45A-E31B-4E17-90E0-1911A0973A38}"/>
                </a:ext>
              </a:extLst>
            </p:cNvPr>
            <p:cNvGrpSpPr/>
            <p:nvPr/>
          </p:nvGrpSpPr>
          <p:grpSpPr>
            <a:xfrm>
              <a:off x="255405" y="6367710"/>
              <a:ext cx="498133" cy="457200"/>
              <a:chOff x="255405" y="6367710"/>
              <a:chExt cx="498133" cy="457200"/>
            </a:xfrm>
          </p:grpSpPr>
          <p:pic>
            <p:nvPicPr>
              <p:cNvPr id="13" name="Picture 2" descr="https://www.nsf.gov/images/logos/NSF_AllWhite_bitmap_Logo.png">
                <a:extLst>
                  <a:ext uri="{FF2B5EF4-FFF2-40B4-BE49-F238E27FC236}">
                    <a16:creationId xmlns:a16="http://schemas.microsoft.com/office/drawing/2014/main" id="{38B62231-E9A3-46E5-A6E8-5EAE9AEFAF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05" y="6367710"/>
                <a:ext cx="456565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C71BDC-EBF0-42FC-9B94-9D4E9D2F5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38" y="6413747"/>
                <a:ext cx="0" cy="411163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E23C0E-08FE-420A-B1AB-FA60D8A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07" y="6413747"/>
              <a:ext cx="301752" cy="358430"/>
            </a:xfrm>
            <a:prstGeom prst="rect">
              <a:avLst/>
            </a:prstGeom>
          </p:spPr>
        </p:pic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25846A5-6DD1-4C9B-AE8B-B27500DA1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4598" y="635625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National Center for Science and Engineering Statistics   https://ncses.nsf.gov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368-5B7B-4331-A193-98785D90EE21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CC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99614CE-B240-48BC-8FB3-83C00900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AA0362A-AE8C-4D09-8556-DF9E1860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69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3C0C9-B880-4F39-9010-4F6E8C41C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E0BD-BF3B-418D-8007-CDBE6731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439FD1-703E-4C11-9E43-AF93D92834B8}"/>
              </a:ext>
            </a:extLst>
          </p:cNvPr>
          <p:cNvSpPr/>
          <p:nvPr userDrawn="1"/>
        </p:nvSpPr>
        <p:spPr>
          <a:xfrm>
            <a:off x="0" y="6386842"/>
            <a:ext cx="12188825" cy="472993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F4B471-3355-4F82-BB6D-DC7A3D45C949}"/>
              </a:ext>
            </a:extLst>
          </p:cNvPr>
          <p:cNvGrpSpPr/>
          <p:nvPr userDrawn="1"/>
        </p:nvGrpSpPr>
        <p:grpSpPr>
          <a:xfrm>
            <a:off x="274996" y="6400800"/>
            <a:ext cx="866854" cy="457200"/>
            <a:chOff x="255405" y="6367710"/>
            <a:chExt cx="866854" cy="4572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BBCAC74-85D3-4305-A413-F163B60CCB39}"/>
                </a:ext>
              </a:extLst>
            </p:cNvPr>
            <p:cNvGrpSpPr/>
            <p:nvPr/>
          </p:nvGrpSpPr>
          <p:grpSpPr>
            <a:xfrm>
              <a:off x="255405" y="6367710"/>
              <a:ext cx="498133" cy="457200"/>
              <a:chOff x="255405" y="6367710"/>
              <a:chExt cx="498133" cy="457200"/>
            </a:xfrm>
          </p:grpSpPr>
          <p:pic>
            <p:nvPicPr>
              <p:cNvPr id="13" name="Picture 2" descr="https://www.nsf.gov/images/logos/NSF_AllWhite_bitmap_Logo.png">
                <a:extLst>
                  <a:ext uri="{FF2B5EF4-FFF2-40B4-BE49-F238E27FC236}">
                    <a16:creationId xmlns:a16="http://schemas.microsoft.com/office/drawing/2014/main" id="{776AE4C3-E834-4055-A66F-FD8E890AF9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05" y="6367710"/>
                <a:ext cx="456565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E824D2-4F57-49A5-8368-563B5FE21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38" y="6413747"/>
                <a:ext cx="0" cy="411163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A0AE2F-B59E-4A0F-A4B3-02E8C2381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07" y="6413747"/>
              <a:ext cx="301752" cy="358430"/>
            </a:xfrm>
            <a:prstGeom prst="rect">
              <a:avLst/>
            </a:prstGeom>
          </p:spPr>
        </p:pic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6063FEF-4DEB-48FF-B015-4CE57831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4598" y="635625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National Center for Science and Engineering Statistics   https://ncses.nsf.gov</a:t>
            </a:r>
            <a:endParaRPr lang="en-US" sz="900" kern="1200" cap="none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06CA1-F97B-4AE0-8503-584405A8E244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CC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5E2C05D-1292-4D10-8ED6-9FFB2FCB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9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98D08CD-4287-4ADD-A92C-6725F5F72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1252728"/>
            <a:ext cx="6201873" cy="2747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9E9264-DBC6-44A0-AFD2-FC6DD8B1E377}"/>
              </a:ext>
            </a:extLst>
          </p:cNvPr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13C18-22AD-470B-AF8D-48A540C40390}"/>
              </a:ext>
            </a:extLst>
          </p:cNvPr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DCC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AC3F1F-64E5-431E-A9EA-1015D1C26DBF}"/>
              </a:ext>
            </a:extLst>
          </p:cNvPr>
          <p:cNvGrpSpPr/>
          <p:nvPr/>
        </p:nvGrpSpPr>
        <p:grpSpPr>
          <a:xfrm>
            <a:off x="274996" y="6400800"/>
            <a:ext cx="866854" cy="457200"/>
            <a:chOff x="255405" y="6367710"/>
            <a:chExt cx="866854" cy="4572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5B85DA-5786-4157-823F-4772EF068B03}"/>
                </a:ext>
              </a:extLst>
            </p:cNvPr>
            <p:cNvGrpSpPr/>
            <p:nvPr/>
          </p:nvGrpSpPr>
          <p:grpSpPr>
            <a:xfrm>
              <a:off x="255405" y="6367710"/>
              <a:ext cx="498133" cy="457200"/>
              <a:chOff x="255405" y="6367710"/>
              <a:chExt cx="498133" cy="457200"/>
            </a:xfrm>
          </p:grpSpPr>
          <p:pic>
            <p:nvPicPr>
              <p:cNvPr id="10" name="Picture 2" descr="https://www.nsf.gov/images/logos/NSF_AllWhite_bitmap_Logo.png">
                <a:extLst>
                  <a:ext uri="{FF2B5EF4-FFF2-40B4-BE49-F238E27FC236}">
                    <a16:creationId xmlns:a16="http://schemas.microsoft.com/office/drawing/2014/main" id="{52F6BC18-2308-49AC-A03A-64707DD897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05" y="6367710"/>
                <a:ext cx="456565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C439C15-4C83-4831-8C20-7A39D082B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38" y="6413747"/>
                <a:ext cx="0" cy="411163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761EE6-73B6-4210-83E2-C536BD642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07" y="6413747"/>
              <a:ext cx="301752" cy="3584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8B6688-DD3A-44AF-A093-A5E794709AE0}"/>
              </a:ext>
            </a:extLst>
          </p:cNvPr>
          <p:cNvGrpSpPr/>
          <p:nvPr/>
        </p:nvGrpSpPr>
        <p:grpSpPr>
          <a:xfrm>
            <a:off x="274996" y="6400800"/>
            <a:ext cx="866854" cy="457200"/>
            <a:chOff x="255405" y="6367710"/>
            <a:chExt cx="866854" cy="457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85A72C-C267-4DE9-AAB0-345BA384071C}"/>
                </a:ext>
              </a:extLst>
            </p:cNvPr>
            <p:cNvGrpSpPr/>
            <p:nvPr/>
          </p:nvGrpSpPr>
          <p:grpSpPr>
            <a:xfrm>
              <a:off x="255405" y="6367710"/>
              <a:ext cx="498133" cy="457200"/>
              <a:chOff x="255405" y="6367710"/>
              <a:chExt cx="498133" cy="457200"/>
            </a:xfrm>
          </p:grpSpPr>
          <p:pic>
            <p:nvPicPr>
              <p:cNvPr id="15" name="Picture 2" descr="https://www.nsf.gov/images/logos/NSF_AllWhite_bitmap_Logo.png">
                <a:extLst>
                  <a:ext uri="{FF2B5EF4-FFF2-40B4-BE49-F238E27FC236}">
                    <a16:creationId xmlns:a16="http://schemas.microsoft.com/office/drawing/2014/main" id="{14D626E1-3A4E-4806-A4BB-C09E08A24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05" y="6367710"/>
                <a:ext cx="456565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9EA3F1-023F-488B-B86A-88E3FE4C4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38" y="6413747"/>
                <a:ext cx="0" cy="411163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3EF3C4-3624-4616-9285-7EB3DEB04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07" y="6413747"/>
              <a:ext cx="301752" cy="35843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870BE-5F63-4D43-AD34-174EE90D297D}"/>
              </a:ext>
            </a:extLst>
          </p:cNvPr>
          <p:cNvSpPr/>
          <p:nvPr userDrawn="1"/>
        </p:nvSpPr>
        <p:spPr>
          <a:xfrm>
            <a:off x="3175" y="6400800"/>
            <a:ext cx="12188825" cy="472993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9C38C64-59C8-4D4C-8169-D53B16D66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3D28B-3865-4ECA-9BC2-EC9C99CF371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5295900"/>
            <a:ext cx="10972800" cy="1044575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Contact:</a:t>
            </a:r>
          </a:p>
        </p:txBody>
      </p:sp>
    </p:spTree>
    <p:extLst>
      <p:ext uri="{BB962C8B-B14F-4D97-AF65-F5344CB8AC3E}">
        <p14:creationId xmlns:p14="http://schemas.microsoft.com/office/powerpoint/2010/main" val="384749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4CC-8722-41B4-8A39-D971A086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90C6-7136-4374-B40B-F9117AB8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CB2571-673D-40E6-B7D5-DB2B9DF1D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B01920-6FC0-47C0-806C-CED2B0B47C2F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3859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4CC-8722-41B4-8A39-D971A086D5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26364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 line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90C6-7136-4374-B40B-F9117AB8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076"/>
            <a:ext cx="10515600" cy="4433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CB2571-673D-40E6-B7D5-DB2B9DF1D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63C38-47A6-40D1-8417-FA07B0B42CB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28774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2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4C78C6-6FAE-438D-9FC0-F4D9ADF81B00}"/>
              </a:ext>
            </a:extLst>
          </p:cNvPr>
          <p:cNvSpPr/>
          <p:nvPr userDrawn="1"/>
        </p:nvSpPr>
        <p:spPr>
          <a:xfrm>
            <a:off x="16" y="0"/>
            <a:ext cx="1548047" cy="6858000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38634-4A5A-400F-8FC2-A509DB028011}"/>
              </a:ext>
            </a:extLst>
          </p:cNvPr>
          <p:cNvSpPr/>
          <p:nvPr userDrawn="1"/>
        </p:nvSpPr>
        <p:spPr>
          <a:xfrm>
            <a:off x="1536843" y="0"/>
            <a:ext cx="64008" cy="6858000"/>
          </a:xfrm>
          <a:prstGeom prst="rect">
            <a:avLst/>
          </a:prstGeom>
          <a:solidFill>
            <a:srgbClr val="DCC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A8FC06-B53C-4950-9846-BCD6E434F782}"/>
              </a:ext>
            </a:extLst>
          </p:cNvPr>
          <p:cNvGrpSpPr/>
          <p:nvPr userDrawn="1"/>
        </p:nvGrpSpPr>
        <p:grpSpPr>
          <a:xfrm>
            <a:off x="274996" y="6400800"/>
            <a:ext cx="866854" cy="457200"/>
            <a:chOff x="255405" y="6367710"/>
            <a:chExt cx="866854" cy="4572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EB9CB8-EB0A-419B-A4AA-B54CE7297AF8}"/>
                </a:ext>
              </a:extLst>
            </p:cNvPr>
            <p:cNvGrpSpPr/>
            <p:nvPr/>
          </p:nvGrpSpPr>
          <p:grpSpPr>
            <a:xfrm>
              <a:off x="255405" y="6367710"/>
              <a:ext cx="498133" cy="457200"/>
              <a:chOff x="255405" y="6367710"/>
              <a:chExt cx="498133" cy="457200"/>
            </a:xfrm>
          </p:grpSpPr>
          <p:pic>
            <p:nvPicPr>
              <p:cNvPr id="12" name="Picture 2" descr="https://www.nsf.gov/images/logos/NSF_AllWhite_bitmap_Logo.png">
                <a:extLst>
                  <a:ext uri="{FF2B5EF4-FFF2-40B4-BE49-F238E27FC236}">
                    <a16:creationId xmlns:a16="http://schemas.microsoft.com/office/drawing/2014/main" id="{7017AFC3-89A0-4C75-8720-7D158E4582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05" y="6367710"/>
                <a:ext cx="456565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0069C1-E077-4577-8598-C1ACA45C5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38" y="6413747"/>
                <a:ext cx="0" cy="411163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93574A-F469-4324-8179-E7CF22819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07" y="6413747"/>
              <a:ext cx="301752" cy="358430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17F882-886F-499E-945D-DBEA8305CFB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772653" y="2526631"/>
            <a:ext cx="9581147" cy="9023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74320" indent="-274320">
              <a:buClr>
                <a:srgbClr val="025695"/>
              </a:buClr>
              <a:buFont typeface="Arial" panose="020B0604020202020204" pitchFamily="34" charset="0"/>
              <a:buChar char="•"/>
              <a:defRPr sz="3200">
                <a:latin typeface="+mj-lt"/>
              </a:defRPr>
            </a:lvl2pPr>
            <a:lvl3pPr>
              <a:buClr>
                <a:srgbClr val="025695"/>
              </a:buClr>
              <a:defRPr sz="2800">
                <a:latin typeface="+mj-lt"/>
              </a:defRPr>
            </a:lvl3pPr>
            <a:lvl4pPr>
              <a:defRPr sz="2800"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Section divider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F1AD861-348C-4F94-A32D-E3D3A8938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7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943B-0871-48D5-B734-53386C85E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8D050-6474-4C2F-A6DA-12437DDE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E281D0-8FD0-4E64-9F72-51923565C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F30621-099A-479F-B8A1-7A19E2D0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B075E-D0F7-45D3-BBA8-F513D2F688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3859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C8080-C231-41F6-A5B8-EAFA1F48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871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07CB-4D1A-4816-BD00-F3A02574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262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3860F-01BD-4B70-965C-C46447C9A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871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66BE8-B7C3-436E-B5E6-26BA9F5B1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262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2D9CC6-4FF9-4482-ACE6-E5C59BD532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114873F-1487-4F09-84A8-B75A889E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0D2DF-6B61-453F-A4D4-CF7A0B78521B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3859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C7C8CC-DD0E-4351-B8D6-669D8D641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4D1917-98AF-410D-B307-4C31EF41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9AE7DD-42A5-4DF8-B47E-51550DFE9F68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3859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4F6C-EECB-493D-BA6F-CBFFF927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C571-EAB9-427B-BAC7-E551ACF1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2A0A-0DDA-4339-BCB4-EAB22DA5A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403DC8-296C-4553-88A7-F1960172A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0B74E-D7D5-4680-9371-D63E099B33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9788" y="457200"/>
            <a:ext cx="10512425" cy="5302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7655F-0F19-4D87-9439-D2EB73D74BE6}"/>
              </a:ext>
            </a:extLst>
          </p:cNvPr>
          <p:cNvCxnSpPr>
            <a:cxnSpLocks/>
          </p:cNvCxnSpPr>
          <p:nvPr userDrawn="1"/>
        </p:nvCxnSpPr>
        <p:spPr>
          <a:xfrm>
            <a:off x="838200" y="993859"/>
            <a:ext cx="105156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B08-624C-44C0-9CD0-C6AA5C35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3860"/>
            <a:ext cx="3932237" cy="10635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2C93C-FA50-403E-A684-EBDF83FFA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9AE69-8748-4574-AC76-2508ED23F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9CA149E-F34C-4615-A1F1-A2049DB78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F20CD2-C108-4F16-93D5-92DC0658FA8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62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7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506715E-91F8-46A3-BA6C-5E57B4ACF621}"/>
              </a:ext>
            </a:extLst>
          </p:cNvPr>
          <p:cNvSpPr/>
          <p:nvPr userDrawn="1"/>
        </p:nvSpPr>
        <p:spPr>
          <a:xfrm>
            <a:off x="0" y="6386842"/>
            <a:ext cx="12188825" cy="472993"/>
          </a:xfrm>
          <a:prstGeom prst="rect">
            <a:avLst/>
          </a:prstGeom>
          <a:solidFill>
            <a:srgbClr val="025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68D88C-AE6A-4AE8-83F6-B5C0EFFD16DD}"/>
              </a:ext>
            </a:extLst>
          </p:cNvPr>
          <p:cNvGrpSpPr/>
          <p:nvPr userDrawn="1"/>
        </p:nvGrpSpPr>
        <p:grpSpPr>
          <a:xfrm>
            <a:off x="274996" y="6400800"/>
            <a:ext cx="866854" cy="457200"/>
            <a:chOff x="255405" y="6367710"/>
            <a:chExt cx="866854" cy="457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AAE400-74E8-4B81-9A41-410A178CF103}"/>
                </a:ext>
              </a:extLst>
            </p:cNvPr>
            <p:cNvGrpSpPr/>
            <p:nvPr/>
          </p:nvGrpSpPr>
          <p:grpSpPr>
            <a:xfrm>
              <a:off x="255405" y="6367710"/>
              <a:ext cx="498133" cy="457200"/>
              <a:chOff x="255405" y="6367710"/>
              <a:chExt cx="498133" cy="457200"/>
            </a:xfrm>
          </p:grpSpPr>
          <p:pic>
            <p:nvPicPr>
              <p:cNvPr id="21" name="Picture 2" descr="https://www.nsf.gov/images/logos/NSF_AllWhite_bitmap_Logo.png">
                <a:extLst>
                  <a:ext uri="{FF2B5EF4-FFF2-40B4-BE49-F238E27FC236}">
                    <a16:creationId xmlns:a16="http://schemas.microsoft.com/office/drawing/2014/main" id="{F20B7617-ABD8-405B-A2D3-A68F174E25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405" y="6367710"/>
                <a:ext cx="456565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22EC125-4713-4E0E-945C-F3A1363AB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38" y="6413747"/>
                <a:ext cx="0" cy="411163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5767B2-90F6-4FC7-B2AE-3E5AD21FD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07" y="6413747"/>
              <a:ext cx="301752" cy="35843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7573008-6DC9-4437-A50A-63C077E84E6D}"/>
              </a:ext>
            </a:extLst>
          </p:cNvPr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CC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31F15-9584-45A4-B727-1D135FB7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CCA3-EF1B-43E1-9C99-9BDA293F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1"/>
            <a:ext cx="10515600" cy="503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4966-BE22-4BE5-980E-57ECA0F17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48A7F6-AEDB-4ACB-B5FE-41C9859837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E73926C-A040-4F9E-B9BD-25137AE941ED}"/>
              </a:ext>
            </a:extLst>
          </p:cNvPr>
          <p:cNvSpPr txBox="1">
            <a:spLocks/>
          </p:cNvSpPr>
          <p:nvPr userDrawn="1"/>
        </p:nvSpPr>
        <p:spPr>
          <a:xfrm>
            <a:off x="4046891" y="6476202"/>
            <a:ext cx="4114779" cy="472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25695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569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5695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569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5695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25695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</a:rPr>
              <a:t>National Center for Science and Engineering Statistics   https://ncses.nsf.gov</a:t>
            </a:r>
            <a:endParaRPr lang="en-US" sz="900" kern="1200" cap="none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3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73" r:id="rId2"/>
    <p:sldLayoutId id="2147483714" r:id="rId3"/>
    <p:sldLayoutId id="2147483674" r:id="rId4"/>
    <p:sldLayoutId id="2147483675" r:id="rId5"/>
    <p:sldLayoutId id="2147483676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71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25695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569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5695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2569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rgbClr val="025695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SinglePortal@nsf.gov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cid:664CE364-A848-453F-A1EB-73DFEE8CA9A6@myfiosgateway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2C218-B823-47FB-BA99-3FB2CF98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658" y="1319585"/>
            <a:ext cx="9875520" cy="14059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800" b="1" dirty="0"/>
              <a:t>The Fully Functional Standard Application Process Portal </a:t>
            </a:r>
            <a:endParaRPr lang="en-US" sz="3800" b="1" i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CB6EB2-7279-4119-A462-7C3D4D2E8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John Finamore</a:t>
            </a:r>
          </a:p>
          <a:p>
            <a:r>
              <a:rPr lang="en-US" dirty="0"/>
              <a:t>FCSM Research and Policy Conference </a:t>
            </a:r>
          </a:p>
          <a:p>
            <a:r>
              <a:rPr lang="en-US" dirty="0"/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96419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kern="0" dirty="0">
                <a:latin typeface="Arial" panose="020B0604020202020204" pitchFamily="34" charset="0"/>
                <a:cs typeface="Arial" panose="020B0604020202020204" pitchFamily="34" charset="0"/>
              </a:rPr>
              <a:t>What the SAP is (and what it is not)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Google Shape;237;p16">
            <a:extLst>
              <a:ext uri="{FF2B5EF4-FFF2-40B4-BE49-F238E27FC236}">
                <a16:creationId xmlns:a16="http://schemas.microsoft.com/office/drawing/2014/main" id="{A78114B5-1C18-4814-B6FA-6B792ED33C43}"/>
              </a:ext>
            </a:extLst>
          </p:cNvPr>
          <p:cNvSpPr txBox="1">
            <a:spLocks/>
          </p:cNvSpPr>
          <p:nvPr/>
        </p:nvSpPr>
        <p:spPr>
          <a:xfrm>
            <a:off x="1316183" y="1227338"/>
            <a:ext cx="4779817" cy="361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Aft>
                <a:spcPts val="600"/>
              </a:spcAft>
              <a:buClr>
                <a:srgbClr val="C7D3E6"/>
              </a:buClr>
              <a:buFont typeface="Roboto Condensed Light"/>
              <a:buNone/>
            </a:pPr>
            <a:r>
              <a:rPr lang="en-US" b="1" dirty="0">
                <a:solidFill>
                  <a:srgbClr val="263248"/>
                </a:solidFill>
                <a:latin typeface="+mn-lt"/>
                <a:ea typeface="Roboto Condensed" panose="020B0604020202020204" charset="0"/>
                <a:cs typeface="Arial" panose="020B0604020202020204" pitchFamily="34" charset="0"/>
              </a:rPr>
              <a:t>The SAP </a:t>
            </a:r>
            <a:r>
              <a:rPr lang="en-US" b="1" u="sng" dirty="0">
                <a:solidFill>
                  <a:srgbClr val="263248"/>
                </a:solidFill>
                <a:latin typeface="+mn-lt"/>
                <a:ea typeface="Roboto Condensed" panose="020B0604020202020204" charset="0"/>
                <a:cs typeface="Arial" panose="020B0604020202020204" pitchFamily="34" charset="0"/>
              </a:rPr>
              <a:t>is</a:t>
            </a:r>
            <a:r>
              <a:rPr lang="en-US" b="1" dirty="0">
                <a:solidFill>
                  <a:srgbClr val="263248"/>
                </a:solidFill>
                <a:latin typeface="+mn-lt"/>
                <a:ea typeface="Roboto Condensed" panose="020B060402020202020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600"/>
              </a:spcAft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a standardized cross-agency </a:t>
            </a:r>
            <a:r>
              <a:rPr lang="en-US" b="1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application process</a:t>
            </a:r>
          </a:p>
          <a:p>
            <a:pPr>
              <a:spcAft>
                <a:spcPts val="600"/>
              </a:spcAft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a process by which applicants find data, apply for access, are reviewed for access, and may appeal adverse determinations</a:t>
            </a:r>
          </a:p>
        </p:txBody>
      </p:sp>
      <p:sp>
        <p:nvSpPr>
          <p:cNvPr id="9" name="Google Shape;237;p16">
            <a:extLst>
              <a:ext uri="{FF2B5EF4-FFF2-40B4-BE49-F238E27FC236}">
                <a16:creationId xmlns:a16="http://schemas.microsoft.com/office/drawing/2014/main" id="{404F8FBE-592C-4844-B436-56F8A0F1144E}"/>
              </a:ext>
            </a:extLst>
          </p:cNvPr>
          <p:cNvSpPr txBox="1">
            <a:spLocks/>
          </p:cNvSpPr>
          <p:nvPr/>
        </p:nvSpPr>
        <p:spPr>
          <a:xfrm>
            <a:off x="6589083" y="1227338"/>
            <a:ext cx="4955216" cy="394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Aft>
                <a:spcPts val="600"/>
              </a:spcAft>
              <a:buClr>
                <a:srgbClr val="C7D3E6"/>
              </a:buClr>
              <a:buFont typeface="Roboto Condensed Light"/>
              <a:buNone/>
            </a:pPr>
            <a:r>
              <a:rPr lang="en-US" b="1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The SAP </a:t>
            </a:r>
            <a:r>
              <a:rPr lang="en-US" b="1" u="sng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is NOT</a:t>
            </a:r>
            <a:r>
              <a:rPr lang="en-US" b="1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600"/>
              </a:spcAft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a data repository or warehouse (agencies curate their data)</a:t>
            </a:r>
          </a:p>
          <a:p>
            <a:pPr>
              <a:spcAft>
                <a:spcPts val="600"/>
              </a:spcAft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a data linkage service           (though part of the motivation was making applications for projects linking cross-agency data easier)</a:t>
            </a:r>
            <a:r>
              <a:rPr lang="en-US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SPACE    </a:t>
            </a:r>
            <a:r>
              <a:rPr lang="en-US" dirty="0">
                <a:solidFill>
                  <a:srgbClr val="263248"/>
                </a:solidFill>
                <a:latin typeface="+mn-lt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30634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82E74-6D3B-457E-A9D8-82CA0E2AAA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72653" y="2526631"/>
            <a:ext cx="9581147" cy="203211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SAP Technical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4C0F7-8D43-4C04-8C3C-7A846333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kern="0" dirty="0">
                <a:latin typeface="Arial" panose="020B0604020202020204" pitchFamily="34" charset="0"/>
                <a:cs typeface="Arial" panose="020B0604020202020204" pitchFamily="34" charset="0"/>
              </a:rPr>
              <a:t>SAP Technical Framework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AA8C99-EC7F-4BAC-9CD6-97647901F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93"/>
          <a:stretch/>
        </p:blipFill>
        <p:spPr>
          <a:xfrm>
            <a:off x="520883" y="1355190"/>
            <a:ext cx="7418206" cy="4438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9351EF-6CF7-4A57-98DF-3FF1EBB95F84}"/>
              </a:ext>
            </a:extLst>
          </p:cNvPr>
          <p:cNvSpPr txBox="1"/>
          <p:nvPr/>
        </p:nvSpPr>
        <p:spPr>
          <a:xfrm>
            <a:off x="8096250" y="1352783"/>
            <a:ext cx="39433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50000"/>
                  </a:schemeClr>
                </a:solidFill>
              </a:rPr>
              <a:t>Components (in blue)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Web-based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Appeals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Credentials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D56C25"/>
                </a:solidFill>
              </a:rPr>
              <a:t>Support Database </a:t>
            </a:r>
            <a:r>
              <a:rPr lang="en-US" sz="2400" b="1" u="sng" dirty="0">
                <a:solidFill>
                  <a:srgbClr val="D56C25"/>
                </a:solidFill>
              </a:rPr>
              <a:t>(in orange)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9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kern="0" dirty="0">
                <a:latin typeface="Arial" panose="020B0604020202020204" pitchFamily="34" charset="0"/>
                <a:cs typeface="Arial" panose="020B0604020202020204" pitchFamily="34" charset="0"/>
              </a:rPr>
              <a:t>Proposed Application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780C2E05-9246-4148-A01C-A86CBF9B423D}"/>
              </a:ext>
            </a:extLst>
          </p:cNvPr>
          <p:cNvSpPr/>
          <p:nvPr/>
        </p:nvSpPr>
        <p:spPr>
          <a:xfrm>
            <a:off x="2740682" y="2649486"/>
            <a:ext cx="1116138" cy="8448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Submission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894406F-3391-4D87-BA26-3D75BF527953}"/>
              </a:ext>
            </a:extLst>
          </p:cNvPr>
          <p:cNvSpPr/>
          <p:nvPr/>
        </p:nvSpPr>
        <p:spPr>
          <a:xfrm>
            <a:off x="4249883" y="2647042"/>
            <a:ext cx="1082988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Review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7F03072A-7EC8-47C3-8BE4-96A5C4A9A0AE}"/>
              </a:ext>
            </a:extLst>
          </p:cNvPr>
          <p:cNvSpPr/>
          <p:nvPr/>
        </p:nvSpPr>
        <p:spPr>
          <a:xfrm>
            <a:off x="5844966" y="2648816"/>
            <a:ext cx="1178968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Rejection</a:t>
            </a: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D74ED990-ED3C-4B4A-983C-7B647BEBDE57}"/>
              </a:ext>
            </a:extLst>
          </p:cNvPr>
          <p:cNvSpPr/>
          <p:nvPr/>
        </p:nvSpPr>
        <p:spPr>
          <a:xfrm>
            <a:off x="5887065" y="3769970"/>
            <a:ext cx="1132094" cy="810728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Revise and Resubmit</a:t>
            </a: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35A4344B-A51E-4D2B-9A10-9CAF134AA9D3}"/>
              </a:ext>
            </a:extLst>
          </p:cNvPr>
          <p:cNvSpPr/>
          <p:nvPr/>
        </p:nvSpPr>
        <p:spPr>
          <a:xfrm>
            <a:off x="5849042" y="1478858"/>
            <a:ext cx="1170117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Approval</a:t>
            </a:r>
          </a:p>
        </p:txBody>
      </p:sp>
      <p:sp>
        <p:nvSpPr>
          <p:cNvPr id="15" name="Rectangle: Rounded Corners 11">
            <a:extLst>
              <a:ext uri="{FF2B5EF4-FFF2-40B4-BE49-F238E27FC236}">
                <a16:creationId xmlns:a16="http://schemas.microsoft.com/office/drawing/2014/main" id="{D5071F7B-B038-4420-90EC-1495ADA84741}"/>
              </a:ext>
            </a:extLst>
          </p:cNvPr>
          <p:cNvSpPr/>
          <p:nvPr/>
        </p:nvSpPr>
        <p:spPr>
          <a:xfrm>
            <a:off x="8626904" y="1688447"/>
            <a:ext cx="1131205" cy="8497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Approval</a:t>
            </a:r>
          </a:p>
        </p:txBody>
      </p:sp>
      <p:sp>
        <p:nvSpPr>
          <p:cNvPr id="16" name="Rectangle: Rounded Corners 12">
            <a:extLst>
              <a:ext uri="{FF2B5EF4-FFF2-40B4-BE49-F238E27FC236}">
                <a16:creationId xmlns:a16="http://schemas.microsoft.com/office/drawing/2014/main" id="{B911941C-BEFD-410A-B230-61274E238B9E}"/>
              </a:ext>
            </a:extLst>
          </p:cNvPr>
          <p:cNvSpPr/>
          <p:nvPr/>
        </p:nvSpPr>
        <p:spPr>
          <a:xfrm>
            <a:off x="8627915" y="3548476"/>
            <a:ext cx="1106790" cy="8497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Rejection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5D5692-F7F8-48EF-817E-78FF36DEB31E}"/>
              </a:ext>
            </a:extLst>
          </p:cNvPr>
          <p:cNvSpPr txBox="1"/>
          <p:nvPr/>
        </p:nvSpPr>
        <p:spPr>
          <a:xfrm>
            <a:off x="6139733" y="2357899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B00C2-924E-4ED8-B61D-20EC59F7667D}"/>
              </a:ext>
            </a:extLst>
          </p:cNvPr>
          <p:cNvSpPr txBox="1"/>
          <p:nvPr/>
        </p:nvSpPr>
        <p:spPr>
          <a:xfrm>
            <a:off x="6139733" y="3505890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14CDF-F0E5-4323-977E-304B2B4B3EB1}"/>
              </a:ext>
            </a:extLst>
          </p:cNvPr>
          <p:cNvSpPr txBox="1"/>
          <p:nvPr/>
        </p:nvSpPr>
        <p:spPr>
          <a:xfrm>
            <a:off x="8896042" y="2950218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1576F9D5-E0F3-4B32-B839-AF75467F4CC2}"/>
              </a:ext>
            </a:extLst>
          </p:cNvPr>
          <p:cNvSpPr/>
          <p:nvPr/>
        </p:nvSpPr>
        <p:spPr>
          <a:xfrm>
            <a:off x="1343606" y="2648712"/>
            <a:ext cx="990100" cy="849733"/>
          </a:xfrm>
          <a:prstGeom prst="roundRect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Data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330B93-2523-4A4E-AECC-BF4040C4AC8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332871" y="3071909"/>
            <a:ext cx="512095" cy="177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87BC09-77FC-40E1-BA41-1C340BBE63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37989" y="1903725"/>
            <a:ext cx="41105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1875A0-3C8B-4084-A1CB-90795118A321}"/>
              </a:ext>
            </a:extLst>
          </p:cNvPr>
          <p:cNvCxnSpPr>
            <a:cxnSpLocks/>
          </p:cNvCxnSpPr>
          <p:nvPr/>
        </p:nvCxnSpPr>
        <p:spPr>
          <a:xfrm>
            <a:off x="5437989" y="1875369"/>
            <a:ext cx="0" cy="231239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45F261-4269-4C52-8095-998528025CE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410626" y="4175334"/>
            <a:ext cx="47643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14293A-16E5-4A9E-9BC5-A21B2ADB73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56820" y="3071909"/>
            <a:ext cx="39306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2BCF5E-B841-4BB1-B8BF-1166B946C863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333706" y="3071909"/>
            <a:ext cx="406976" cy="1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BFF7AD-0ABF-4ED6-9FA8-E431A7D2EFE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023934" y="3073683"/>
            <a:ext cx="682054" cy="978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9A498A-4D82-491C-949A-27F9520D9F2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1377" y="3496776"/>
            <a:ext cx="25703" cy="133233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9544B6-C00D-4CF6-8490-7FBE4E9EE03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019159" y="4175334"/>
            <a:ext cx="521424" cy="0"/>
          </a:xfrm>
          <a:prstGeom prst="line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890A3B-C466-480C-8BDF-8E2D25774A62}"/>
              </a:ext>
            </a:extLst>
          </p:cNvPr>
          <p:cNvCxnSpPr>
            <a:cxnSpLocks/>
          </p:cNvCxnSpPr>
          <p:nvPr/>
        </p:nvCxnSpPr>
        <p:spPr>
          <a:xfrm>
            <a:off x="7540583" y="4146129"/>
            <a:ext cx="0" cy="636025"/>
          </a:xfrm>
          <a:prstGeom prst="line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2EB935-74A2-460A-B6B1-5E4D0E8822C6}"/>
              </a:ext>
            </a:extLst>
          </p:cNvPr>
          <p:cNvCxnSpPr>
            <a:cxnSpLocks/>
          </p:cNvCxnSpPr>
          <p:nvPr/>
        </p:nvCxnSpPr>
        <p:spPr>
          <a:xfrm flipH="1">
            <a:off x="4800540" y="4811471"/>
            <a:ext cx="27400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9EB806-DA65-4C13-95AB-1663A1464006}"/>
              </a:ext>
            </a:extLst>
          </p:cNvPr>
          <p:cNvCxnSpPr>
            <a:cxnSpLocks/>
          </p:cNvCxnSpPr>
          <p:nvPr/>
        </p:nvCxnSpPr>
        <p:spPr>
          <a:xfrm>
            <a:off x="8198357" y="2171005"/>
            <a:ext cx="37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D18E5C-2B6B-4395-88F6-2F6798B763B6}"/>
              </a:ext>
            </a:extLst>
          </p:cNvPr>
          <p:cNvCxnSpPr>
            <a:cxnSpLocks/>
          </p:cNvCxnSpPr>
          <p:nvPr/>
        </p:nvCxnSpPr>
        <p:spPr>
          <a:xfrm>
            <a:off x="8212041" y="2171005"/>
            <a:ext cx="2676" cy="17772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58719C-9E5A-49AD-A2DA-F5F45EC2BC49}"/>
              </a:ext>
            </a:extLst>
          </p:cNvPr>
          <p:cNvCxnSpPr>
            <a:cxnSpLocks/>
          </p:cNvCxnSpPr>
          <p:nvPr/>
        </p:nvCxnSpPr>
        <p:spPr>
          <a:xfrm>
            <a:off x="8191109" y="3948263"/>
            <a:ext cx="37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B1F1E2-A30A-4B13-8907-6B7FF8F81E93}"/>
              </a:ext>
            </a:extLst>
          </p:cNvPr>
          <p:cNvCxnSpPr>
            <a:cxnSpLocks/>
          </p:cNvCxnSpPr>
          <p:nvPr/>
        </p:nvCxnSpPr>
        <p:spPr>
          <a:xfrm>
            <a:off x="4259446" y="5411884"/>
            <a:ext cx="249627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ADDDE7C-10B7-4CCC-B7AB-52541E4436EC}"/>
              </a:ext>
            </a:extLst>
          </p:cNvPr>
          <p:cNvSpPr txBox="1"/>
          <p:nvPr/>
        </p:nvSpPr>
        <p:spPr>
          <a:xfrm>
            <a:off x="4259446" y="5001702"/>
            <a:ext cx="247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X weeks (chess clock)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FF2483-EF70-43BA-85FF-5E4EB2692F5B}"/>
              </a:ext>
            </a:extLst>
          </p:cNvPr>
          <p:cNvCxnSpPr>
            <a:cxnSpLocks/>
          </p:cNvCxnSpPr>
          <p:nvPr/>
        </p:nvCxnSpPr>
        <p:spPr>
          <a:xfrm>
            <a:off x="6773680" y="5411884"/>
            <a:ext cx="626772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CDC9B5-086E-4832-BCE0-7E5CD0DB6F9A}"/>
              </a:ext>
            </a:extLst>
          </p:cNvPr>
          <p:cNvCxnSpPr>
            <a:cxnSpLocks/>
          </p:cNvCxnSpPr>
          <p:nvPr/>
        </p:nvCxnSpPr>
        <p:spPr>
          <a:xfrm>
            <a:off x="8376932" y="5420495"/>
            <a:ext cx="1371600" cy="0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383103E-5826-4193-A971-28AB72FCE854}"/>
              </a:ext>
            </a:extLst>
          </p:cNvPr>
          <p:cNvSpPr txBox="1"/>
          <p:nvPr/>
        </p:nvSpPr>
        <p:spPr>
          <a:xfrm>
            <a:off x="6755725" y="5036980"/>
            <a:ext cx="107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X weeks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E5A1C-9AA9-486B-9EC3-F6D2094C8091}"/>
              </a:ext>
            </a:extLst>
          </p:cNvPr>
          <p:cNvSpPr txBox="1"/>
          <p:nvPr/>
        </p:nvSpPr>
        <p:spPr>
          <a:xfrm>
            <a:off x="8562754" y="5043725"/>
            <a:ext cx="99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Condensed" panose="020B0604020202020204" charset="0"/>
                <a:ea typeface="Roboto Condensed" panose="020B0604020202020204" charset="0"/>
              </a:rPr>
              <a:t>X weeks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916BFF2F-4AA4-4CF4-B8E8-EDEC24D1845E}"/>
              </a:ext>
            </a:extLst>
          </p:cNvPr>
          <p:cNvSpPr/>
          <p:nvPr/>
        </p:nvSpPr>
        <p:spPr>
          <a:xfrm>
            <a:off x="7705988" y="2661044"/>
            <a:ext cx="986023" cy="844846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Appeals Process</a:t>
            </a:r>
          </a:p>
        </p:txBody>
      </p:sp>
    </p:spTree>
    <p:extLst>
      <p:ext uri="{BB962C8B-B14F-4D97-AF65-F5344CB8AC3E}">
        <p14:creationId xmlns:p14="http://schemas.microsoft.com/office/powerpoint/2010/main" val="370817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82E74-6D3B-457E-A9D8-82CA0E2AAA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72653" y="2526631"/>
            <a:ext cx="9581147" cy="203211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SAP Portal Wireframes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4C0F7-8D43-4C04-8C3C-7A846333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CECB9-D9A4-4F10-84C9-9122D29A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0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4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39F1C-EF76-4388-A8F3-05128FD42AA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7B290-A13F-4FE7-8CF0-9E3501A9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2BBB8-FE5E-487F-B1CD-25776B499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91C14-F373-4880-89A2-17E07E92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Presentation Outline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E4AF6-C24B-4E69-A636-9E15E98BE883}"/>
              </a:ext>
            </a:extLst>
          </p:cNvPr>
          <p:cNvSpPr txBox="1"/>
          <p:nvPr/>
        </p:nvSpPr>
        <p:spPr>
          <a:xfrm>
            <a:off x="838200" y="1385107"/>
            <a:ext cx="10515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Background Information 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SAP Technical Framework 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SAP Portal Wireframes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SAP Development and Schedule </a:t>
            </a:r>
            <a:endParaRPr lang="en-US" sz="2800" dirty="0">
              <a:effectLst/>
            </a:endParaRP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8381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4A9D97-529C-42BB-B9CC-AD1155F1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3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8805A-B70E-4EE0-83DF-CE2063FA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4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1CA9A-B4D4-4C59-A5DC-6A60946D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6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82E74-6D3B-457E-A9D8-82CA0E2AAA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72653" y="2526631"/>
            <a:ext cx="9581147" cy="203211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SAP Development and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4C0F7-8D43-4C04-8C3C-7A846333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4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Current SAP Discussion Topics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E4AF6-C24B-4E69-A636-9E15E98BE883}"/>
              </a:ext>
            </a:extLst>
          </p:cNvPr>
          <p:cNvSpPr txBox="1"/>
          <p:nvPr/>
        </p:nvSpPr>
        <p:spPr>
          <a:xfrm>
            <a:off x="838201" y="1104553"/>
            <a:ext cx="10515600" cy="502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Metadata requirements (for data discovery purposes) 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Multiple-agency requests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Specifics of the appeals process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Amendments for approved applications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Agency resources 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400" dirty="0">
                <a:effectLst/>
              </a:rPr>
              <a:t>pplicant support 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Agency transition to the SAP portal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On-going SAP stakeholder engagement </a:t>
            </a:r>
          </a:p>
        </p:txBody>
      </p:sp>
    </p:spTree>
    <p:extLst>
      <p:ext uri="{BB962C8B-B14F-4D97-AF65-F5344CB8AC3E}">
        <p14:creationId xmlns:p14="http://schemas.microsoft.com/office/powerpoint/2010/main" val="340591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SAP Testing Milestone Schedule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CF98FB4-87D4-4F56-A8B2-36DFA1A7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05731"/>
              </p:ext>
            </p:extLst>
          </p:nvPr>
        </p:nvGraphicFramePr>
        <p:xfrm>
          <a:off x="1549978" y="1365295"/>
          <a:ext cx="909204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295">
                  <a:extLst>
                    <a:ext uri="{9D8B030D-6E8A-4147-A177-3AD203B41FA5}">
                      <a16:colId xmlns:a16="http://schemas.microsoft.com/office/drawing/2014/main" val="3750092176"/>
                    </a:ext>
                  </a:extLst>
                </a:gridCol>
                <a:gridCol w="3252746">
                  <a:extLst>
                    <a:ext uri="{9D8B030D-6E8A-4147-A177-3AD203B41FA5}">
                      <a16:colId xmlns:a16="http://schemas.microsoft.com/office/drawing/2014/main" val="1394511894"/>
                    </a:ext>
                  </a:extLst>
                </a:gridCol>
                <a:gridCol w="1986003">
                  <a:extLst>
                    <a:ext uri="{9D8B030D-6E8A-4147-A177-3AD203B41FA5}">
                      <a16:colId xmlns:a16="http://schemas.microsoft.com/office/drawing/2014/main" val="3478760828"/>
                    </a:ext>
                  </a:extLst>
                </a:gridCol>
              </a:tblGrid>
              <a:tr h="219516">
                <a:tc>
                  <a:txBody>
                    <a:bodyPr/>
                    <a:lstStyle/>
                    <a:p>
                      <a:r>
                        <a:rPr lang="en-US" sz="2000" dirty="0"/>
                        <a:t>Testing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Targeted stakeholder </a:t>
                      </a:r>
                    </a:p>
                    <a:p>
                      <a:pPr algn="ctr"/>
                      <a:r>
                        <a:rPr lang="en-US" sz="20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Completion </a:t>
                      </a:r>
                    </a:p>
                    <a:p>
                      <a:pPr algn="ctr"/>
                      <a:r>
                        <a:rPr lang="en-US" sz="20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1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Dashboard testing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1, 2, 3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November 2021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4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Metadata ingest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December 2021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0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Beta SAP Metadata inventory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February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4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Multiple-agency reviews and</a:t>
                      </a:r>
                    </a:p>
                    <a:p>
                      <a:r>
                        <a:rPr lang="en-US" sz="2000" dirty="0"/>
                        <a:t>Metadata edits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2,3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March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8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Beta SAP Portal Release – Phase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1, 2, 3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July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6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Beta SAP Portal Release – Phase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1, 2, 3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December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257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CC3520-C54A-411B-A6B3-78FD91DDA413}"/>
              </a:ext>
            </a:extLst>
          </p:cNvPr>
          <p:cNvSpPr txBox="1"/>
          <p:nvPr/>
        </p:nvSpPr>
        <p:spPr>
          <a:xfrm>
            <a:off x="1549978" y="4952298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Target stakeholder groups</a:t>
            </a:r>
          </a:p>
          <a:p>
            <a:r>
              <a:rPr lang="en-US" dirty="0"/>
              <a:t>1 – Applicants </a:t>
            </a:r>
          </a:p>
          <a:p>
            <a:r>
              <a:rPr lang="en-US" dirty="0"/>
              <a:t>2 – Agency metadata editors </a:t>
            </a:r>
          </a:p>
          <a:p>
            <a:r>
              <a:rPr lang="en-US" dirty="0"/>
              <a:t>3 – Agency application reviewer</a:t>
            </a:r>
          </a:p>
        </p:txBody>
      </p:sp>
    </p:spTree>
    <p:extLst>
      <p:ext uri="{BB962C8B-B14F-4D97-AF65-F5344CB8AC3E}">
        <p14:creationId xmlns:p14="http://schemas.microsoft.com/office/powerpoint/2010/main" val="152223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SAP Release Milestone Schedule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CF98FB4-87D4-4F56-A8B2-36DFA1A7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3221"/>
              </p:ext>
            </p:extLst>
          </p:nvPr>
        </p:nvGraphicFramePr>
        <p:xfrm>
          <a:off x="1556304" y="1096236"/>
          <a:ext cx="86383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082">
                  <a:extLst>
                    <a:ext uri="{9D8B030D-6E8A-4147-A177-3AD203B41FA5}">
                      <a16:colId xmlns:a16="http://schemas.microsoft.com/office/drawing/2014/main" val="3750092176"/>
                    </a:ext>
                  </a:extLst>
                </a:gridCol>
                <a:gridCol w="2414249">
                  <a:extLst>
                    <a:ext uri="{9D8B030D-6E8A-4147-A177-3AD203B41FA5}">
                      <a16:colId xmlns:a16="http://schemas.microsoft.com/office/drawing/2014/main" val="139451189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Release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1444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SAP Metadata Inventory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March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474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SAP Portal Release – Phase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August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617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SAP Portal Release – Phase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December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642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SAP Release Milestone Schedule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CF98FB4-87D4-4F56-A8B2-36DFA1A7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93283"/>
              </p:ext>
            </p:extLst>
          </p:nvPr>
        </p:nvGraphicFramePr>
        <p:xfrm>
          <a:off x="1556304" y="1096236"/>
          <a:ext cx="86383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082">
                  <a:extLst>
                    <a:ext uri="{9D8B030D-6E8A-4147-A177-3AD203B41FA5}">
                      <a16:colId xmlns:a16="http://schemas.microsoft.com/office/drawing/2014/main" val="3750092176"/>
                    </a:ext>
                  </a:extLst>
                </a:gridCol>
                <a:gridCol w="2414249">
                  <a:extLst>
                    <a:ext uri="{9D8B030D-6E8A-4147-A177-3AD203B41FA5}">
                      <a16:colId xmlns:a16="http://schemas.microsoft.com/office/drawing/2014/main" val="139451189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Release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1444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SAP Metadata Inventory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March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474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SAP Portal Release – Phase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August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617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SAP Portal Release – Phase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December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25757"/>
                  </a:ext>
                </a:extLst>
              </a:tr>
            </a:tbl>
          </a:graphicData>
        </a:graphic>
      </p:graphicFrame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D97EF340-08EE-4CC5-9D0C-7DE523194051}"/>
              </a:ext>
            </a:extLst>
          </p:cNvPr>
          <p:cNvSpPr/>
          <p:nvPr/>
        </p:nvSpPr>
        <p:spPr>
          <a:xfrm>
            <a:off x="1630158" y="4096512"/>
            <a:ext cx="990100" cy="849733"/>
          </a:xfrm>
          <a:prstGeom prst="roundRect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Data Discovery</a:t>
            </a:r>
          </a:p>
        </p:txBody>
      </p:sp>
    </p:spTree>
    <p:extLst>
      <p:ext uri="{BB962C8B-B14F-4D97-AF65-F5344CB8AC3E}">
        <p14:creationId xmlns:p14="http://schemas.microsoft.com/office/powerpoint/2010/main" val="345938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SAP Release Milestone Schedule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CF98FB4-87D4-4F56-A8B2-36DFA1A7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38620"/>
              </p:ext>
            </p:extLst>
          </p:nvPr>
        </p:nvGraphicFramePr>
        <p:xfrm>
          <a:off x="1556304" y="1096236"/>
          <a:ext cx="86383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082">
                  <a:extLst>
                    <a:ext uri="{9D8B030D-6E8A-4147-A177-3AD203B41FA5}">
                      <a16:colId xmlns:a16="http://schemas.microsoft.com/office/drawing/2014/main" val="3750092176"/>
                    </a:ext>
                  </a:extLst>
                </a:gridCol>
                <a:gridCol w="2414249">
                  <a:extLst>
                    <a:ext uri="{9D8B030D-6E8A-4147-A177-3AD203B41FA5}">
                      <a16:colId xmlns:a16="http://schemas.microsoft.com/office/drawing/2014/main" val="1394511894"/>
                    </a:ext>
                  </a:extLst>
                </a:gridCol>
              </a:tblGrid>
              <a:tr h="434224">
                <a:tc>
                  <a:txBody>
                    <a:bodyPr/>
                    <a:lstStyle/>
                    <a:p>
                      <a:r>
                        <a:rPr lang="en-US" sz="2400" dirty="0"/>
                        <a:t>Release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144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SAP Metadata Inventory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March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474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/>
                        <a:t>SAP Portal Release – Phase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August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617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SAP Portal Release – Phase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December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2575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5C9BE0-4C69-443E-9A82-65D87DB3FA42}"/>
              </a:ext>
            </a:extLst>
          </p:cNvPr>
          <p:cNvSpPr/>
          <p:nvPr/>
        </p:nvSpPr>
        <p:spPr>
          <a:xfrm>
            <a:off x="3027234" y="4097286"/>
            <a:ext cx="1116138" cy="8448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Submission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612541-3560-4430-9088-40FF3E752725}"/>
              </a:ext>
            </a:extLst>
          </p:cNvPr>
          <p:cNvSpPr/>
          <p:nvPr/>
        </p:nvSpPr>
        <p:spPr>
          <a:xfrm>
            <a:off x="4536435" y="4094842"/>
            <a:ext cx="1082988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Review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D05549D6-ECD5-446E-8DF6-7C8EF78C5F80}"/>
              </a:ext>
            </a:extLst>
          </p:cNvPr>
          <p:cNvSpPr/>
          <p:nvPr/>
        </p:nvSpPr>
        <p:spPr>
          <a:xfrm>
            <a:off x="6131518" y="4096616"/>
            <a:ext cx="1178968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Rejection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CAB2DFFB-B324-45DC-8F9F-E1E4B654B87B}"/>
              </a:ext>
            </a:extLst>
          </p:cNvPr>
          <p:cNvSpPr/>
          <p:nvPr/>
        </p:nvSpPr>
        <p:spPr>
          <a:xfrm>
            <a:off x="6173617" y="5217770"/>
            <a:ext cx="1132094" cy="810728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Revise and Resubmit</a:t>
            </a:r>
          </a:p>
        </p:txBody>
      </p:sp>
      <p:sp>
        <p:nvSpPr>
          <p:cNvPr id="12" name="Rectangle: Rounded Corners 9">
            <a:extLst>
              <a:ext uri="{FF2B5EF4-FFF2-40B4-BE49-F238E27FC236}">
                <a16:creationId xmlns:a16="http://schemas.microsoft.com/office/drawing/2014/main" id="{234DC644-D97B-4310-B456-0D949D4CCDA8}"/>
              </a:ext>
            </a:extLst>
          </p:cNvPr>
          <p:cNvSpPr/>
          <p:nvPr/>
        </p:nvSpPr>
        <p:spPr>
          <a:xfrm>
            <a:off x="6135594" y="2926658"/>
            <a:ext cx="1170117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Approval</a:t>
            </a:r>
          </a:p>
        </p:txBody>
      </p:sp>
      <p:sp>
        <p:nvSpPr>
          <p:cNvPr id="13" name="Rectangle: Rounded Corners 11">
            <a:extLst>
              <a:ext uri="{FF2B5EF4-FFF2-40B4-BE49-F238E27FC236}">
                <a16:creationId xmlns:a16="http://schemas.microsoft.com/office/drawing/2014/main" id="{B8B9077F-F6D3-4612-9D8A-6E36019595DF}"/>
              </a:ext>
            </a:extLst>
          </p:cNvPr>
          <p:cNvSpPr/>
          <p:nvPr/>
        </p:nvSpPr>
        <p:spPr>
          <a:xfrm>
            <a:off x="8913456" y="3136247"/>
            <a:ext cx="1131205" cy="8497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Approval</a:t>
            </a:r>
          </a:p>
        </p:txBody>
      </p:sp>
      <p:sp>
        <p:nvSpPr>
          <p:cNvPr id="14" name="Rectangle: Rounded Corners 12">
            <a:extLst>
              <a:ext uri="{FF2B5EF4-FFF2-40B4-BE49-F238E27FC236}">
                <a16:creationId xmlns:a16="http://schemas.microsoft.com/office/drawing/2014/main" id="{7BD6E53A-2A76-43FD-8045-26D4AE9AB80E}"/>
              </a:ext>
            </a:extLst>
          </p:cNvPr>
          <p:cNvSpPr/>
          <p:nvPr/>
        </p:nvSpPr>
        <p:spPr>
          <a:xfrm>
            <a:off x="8914467" y="4996276"/>
            <a:ext cx="1106790" cy="8497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Rejection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93BAA-4C8F-4677-961B-8D223C5088A6}"/>
              </a:ext>
            </a:extLst>
          </p:cNvPr>
          <p:cNvSpPr txBox="1"/>
          <p:nvPr/>
        </p:nvSpPr>
        <p:spPr>
          <a:xfrm>
            <a:off x="6426285" y="3805699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59415-8203-4E15-967E-D66B515D4881}"/>
              </a:ext>
            </a:extLst>
          </p:cNvPr>
          <p:cNvSpPr txBox="1"/>
          <p:nvPr/>
        </p:nvSpPr>
        <p:spPr>
          <a:xfrm>
            <a:off x="6426285" y="4953690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187CF-9C6A-4843-8AD5-E76BD5C40275}"/>
              </a:ext>
            </a:extLst>
          </p:cNvPr>
          <p:cNvSpPr txBox="1"/>
          <p:nvPr/>
        </p:nvSpPr>
        <p:spPr>
          <a:xfrm>
            <a:off x="9182594" y="4398018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D97EF340-08EE-4CC5-9D0C-7DE523194051}"/>
              </a:ext>
            </a:extLst>
          </p:cNvPr>
          <p:cNvSpPr/>
          <p:nvPr/>
        </p:nvSpPr>
        <p:spPr>
          <a:xfrm>
            <a:off x="1630158" y="4096512"/>
            <a:ext cx="990100" cy="849733"/>
          </a:xfrm>
          <a:prstGeom prst="roundRect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Data Discovery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39B9B-DE2F-420A-AD8D-C538B7D51CF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619423" y="4519709"/>
            <a:ext cx="512095" cy="177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7C845-80BA-4DB4-A7F9-45522DD2C3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4541" y="3351525"/>
            <a:ext cx="41105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5EA3E-A967-47D5-A9F2-178ECC5895C4}"/>
              </a:ext>
            </a:extLst>
          </p:cNvPr>
          <p:cNvCxnSpPr>
            <a:cxnSpLocks/>
          </p:cNvCxnSpPr>
          <p:nvPr/>
        </p:nvCxnSpPr>
        <p:spPr>
          <a:xfrm>
            <a:off x="5724541" y="3323169"/>
            <a:ext cx="0" cy="231239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641AB3-C0A2-4217-8C3C-53798565DC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7178" y="5623134"/>
            <a:ext cx="47643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C5EABC-F6DA-4836-A209-A09404E0FD5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43372" y="4519709"/>
            <a:ext cx="39306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1530B1-8CB1-4790-A8BC-8092C62F4D40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620258" y="4519709"/>
            <a:ext cx="406976" cy="1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15980C-9859-44D8-A842-E1F3F198C688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7310486" y="4521483"/>
            <a:ext cx="682054" cy="978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730D21-6FB7-4481-A304-C26C7F5384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77929" y="4944576"/>
            <a:ext cx="25703" cy="133233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D10375-268C-489B-B8A1-3CED1EECF89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05711" y="5623134"/>
            <a:ext cx="521424" cy="0"/>
          </a:xfrm>
          <a:prstGeom prst="line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BF946B-BDF7-416D-8117-280C583D845E}"/>
              </a:ext>
            </a:extLst>
          </p:cNvPr>
          <p:cNvCxnSpPr>
            <a:cxnSpLocks/>
          </p:cNvCxnSpPr>
          <p:nvPr/>
        </p:nvCxnSpPr>
        <p:spPr>
          <a:xfrm>
            <a:off x="7827135" y="5593929"/>
            <a:ext cx="0" cy="636025"/>
          </a:xfrm>
          <a:prstGeom prst="line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F7270D-5E5D-4F47-A64A-DE2E9FA788A4}"/>
              </a:ext>
            </a:extLst>
          </p:cNvPr>
          <p:cNvCxnSpPr>
            <a:cxnSpLocks/>
          </p:cNvCxnSpPr>
          <p:nvPr/>
        </p:nvCxnSpPr>
        <p:spPr>
          <a:xfrm flipH="1">
            <a:off x="5087092" y="6259271"/>
            <a:ext cx="27400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602CC7-707A-489F-B6BE-67AD4867AE90}"/>
              </a:ext>
            </a:extLst>
          </p:cNvPr>
          <p:cNvCxnSpPr>
            <a:cxnSpLocks/>
          </p:cNvCxnSpPr>
          <p:nvPr/>
        </p:nvCxnSpPr>
        <p:spPr>
          <a:xfrm>
            <a:off x="8484909" y="3618805"/>
            <a:ext cx="37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D43138-1919-41E6-B080-61CF904E7447}"/>
              </a:ext>
            </a:extLst>
          </p:cNvPr>
          <p:cNvCxnSpPr>
            <a:cxnSpLocks/>
          </p:cNvCxnSpPr>
          <p:nvPr/>
        </p:nvCxnSpPr>
        <p:spPr>
          <a:xfrm>
            <a:off x="8498593" y="3618805"/>
            <a:ext cx="2676" cy="17772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37C63-4B49-4436-A45B-5832B5D55A73}"/>
              </a:ext>
            </a:extLst>
          </p:cNvPr>
          <p:cNvCxnSpPr>
            <a:cxnSpLocks/>
          </p:cNvCxnSpPr>
          <p:nvPr/>
        </p:nvCxnSpPr>
        <p:spPr>
          <a:xfrm>
            <a:off x="8477661" y="5396063"/>
            <a:ext cx="37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10">
            <a:extLst>
              <a:ext uri="{FF2B5EF4-FFF2-40B4-BE49-F238E27FC236}">
                <a16:creationId xmlns:a16="http://schemas.microsoft.com/office/drawing/2014/main" id="{D3688009-EA75-498F-BDD2-5D007FECD767}"/>
              </a:ext>
            </a:extLst>
          </p:cNvPr>
          <p:cNvSpPr/>
          <p:nvPr/>
        </p:nvSpPr>
        <p:spPr>
          <a:xfrm>
            <a:off x="7992540" y="4108844"/>
            <a:ext cx="986023" cy="844846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Appeals Process</a:t>
            </a:r>
          </a:p>
        </p:txBody>
      </p:sp>
    </p:spTree>
    <p:extLst>
      <p:ext uri="{BB962C8B-B14F-4D97-AF65-F5344CB8AC3E}">
        <p14:creationId xmlns:p14="http://schemas.microsoft.com/office/powerpoint/2010/main" val="85061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SAP Release Milestone Schedule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CF98FB4-87D4-4F56-A8B2-36DFA1A7C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56673"/>
              </p:ext>
            </p:extLst>
          </p:nvPr>
        </p:nvGraphicFramePr>
        <p:xfrm>
          <a:off x="1556304" y="1096236"/>
          <a:ext cx="86383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4082">
                  <a:extLst>
                    <a:ext uri="{9D8B030D-6E8A-4147-A177-3AD203B41FA5}">
                      <a16:colId xmlns:a16="http://schemas.microsoft.com/office/drawing/2014/main" val="3750092176"/>
                    </a:ext>
                  </a:extLst>
                </a:gridCol>
                <a:gridCol w="2414249">
                  <a:extLst>
                    <a:ext uri="{9D8B030D-6E8A-4147-A177-3AD203B41FA5}">
                      <a16:colId xmlns:a16="http://schemas.microsoft.com/office/drawing/2014/main" val="139451189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2400" dirty="0"/>
                        <a:t>Release 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1444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SAP Metadata Inventory Release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March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4744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SAP Portal Release – Phase 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August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617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SAP Portal Release – Phase 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December 2022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42575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5C9BE0-4C69-443E-9A82-65D87DB3FA42}"/>
              </a:ext>
            </a:extLst>
          </p:cNvPr>
          <p:cNvSpPr/>
          <p:nvPr/>
        </p:nvSpPr>
        <p:spPr>
          <a:xfrm>
            <a:off x="3027234" y="4097286"/>
            <a:ext cx="1116138" cy="84484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Submission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612541-3560-4430-9088-40FF3E752725}"/>
              </a:ext>
            </a:extLst>
          </p:cNvPr>
          <p:cNvSpPr/>
          <p:nvPr/>
        </p:nvSpPr>
        <p:spPr>
          <a:xfrm>
            <a:off x="4536435" y="4094842"/>
            <a:ext cx="1082988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Review</a:t>
            </a:r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D05549D6-ECD5-446E-8DF6-7C8EF78C5F80}"/>
              </a:ext>
            </a:extLst>
          </p:cNvPr>
          <p:cNvSpPr/>
          <p:nvPr/>
        </p:nvSpPr>
        <p:spPr>
          <a:xfrm>
            <a:off x="6131518" y="4096616"/>
            <a:ext cx="1178968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Rejection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CAB2DFFB-B324-45DC-8F9F-E1E4B654B87B}"/>
              </a:ext>
            </a:extLst>
          </p:cNvPr>
          <p:cNvSpPr/>
          <p:nvPr/>
        </p:nvSpPr>
        <p:spPr>
          <a:xfrm>
            <a:off x="6173617" y="5217770"/>
            <a:ext cx="1132094" cy="810728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Revise and Resubmit</a:t>
            </a:r>
          </a:p>
        </p:txBody>
      </p:sp>
      <p:sp>
        <p:nvSpPr>
          <p:cNvPr id="12" name="Rectangle: Rounded Corners 9">
            <a:extLst>
              <a:ext uri="{FF2B5EF4-FFF2-40B4-BE49-F238E27FC236}">
                <a16:creationId xmlns:a16="http://schemas.microsoft.com/office/drawing/2014/main" id="{234DC644-D97B-4310-B456-0D949D4CCDA8}"/>
              </a:ext>
            </a:extLst>
          </p:cNvPr>
          <p:cNvSpPr/>
          <p:nvPr/>
        </p:nvSpPr>
        <p:spPr>
          <a:xfrm>
            <a:off x="6135594" y="2926658"/>
            <a:ext cx="1170117" cy="849734"/>
          </a:xfrm>
          <a:prstGeom prst="roundRect">
            <a:avLst/>
          </a:prstGeom>
          <a:solidFill>
            <a:srgbClr val="6699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Approval</a:t>
            </a:r>
          </a:p>
        </p:txBody>
      </p:sp>
      <p:sp>
        <p:nvSpPr>
          <p:cNvPr id="13" name="Rectangle: Rounded Corners 11">
            <a:extLst>
              <a:ext uri="{FF2B5EF4-FFF2-40B4-BE49-F238E27FC236}">
                <a16:creationId xmlns:a16="http://schemas.microsoft.com/office/drawing/2014/main" id="{B8B9077F-F6D3-4612-9D8A-6E36019595DF}"/>
              </a:ext>
            </a:extLst>
          </p:cNvPr>
          <p:cNvSpPr/>
          <p:nvPr/>
        </p:nvSpPr>
        <p:spPr>
          <a:xfrm>
            <a:off x="8913456" y="3136247"/>
            <a:ext cx="1131205" cy="8497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Approval</a:t>
            </a:r>
          </a:p>
        </p:txBody>
      </p:sp>
      <p:sp>
        <p:nvSpPr>
          <p:cNvPr id="14" name="Rectangle: Rounded Corners 12">
            <a:extLst>
              <a:ext uri="{FF2B5EF4-FFF2-40B4-BE49-F238E27FC236}">
                <a16:creationId xmlns:a16="http://schemas.microsoft.com/office/drawing/2014/main" id="{7BD6E53A-2A76-43FD-8045-26D4AE9AB80E}"/>
              </a:ext>
            </a:extLst>
          </p:cNvPr>
          <p:cNvSpPr/>
          <p:nvPr/>
        </p:nvSpPr>
        <p:spPr>
          <a:xfrm>
            <a:off x="8914467" y="4996276"/>
            <a:ext cx="1106790" cy="849734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Application Rejection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93BAA-4C8F-4677-961B-8D223C5088A6}"/>
              </a:ext>
            </a:extLst>
          </p:cNvPr>
          <p:cNvSpPr txBox="1"/>
          <p:nvPr/>
        </p:nvSpPr>
        <p:spPr>
          <a:xfrm>
            <a:off x="6426285" y="3805699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59415-8203-4E15-967E-D66B515D4881}"/>
              </a:ext>
            </a:extLst>
          </p:cNvPr>
          <p:cNvSpPr txBox="1"/>
          <p:nvPr/>
        </p:nvSpPr>
        <p:spPr>
          <a:xfrm>
            <a:off x="6426285" y="4953690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187CF-9C6A-4843-8AD5-E76BD5C40275}"/>
              </a:ext>
            </a:extLst>
          </p:cNvPr>
          <p:cNvSpPr txBox="1"/>
          <p:nvPr/>
        </p:nvSpPr>
        <p:spPr>
          <a:xfrm>
            <a:off x="9182594" y="4398018"/>
            <a:ext cx="48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</a:p>
        </p:txBody>
      </p:sp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D97EF340-08EE-4CC5-9D0C-7DE523194051}"/>
              </a:ext>
            </a:extLst>
          </p:cNvPr>
          <p:cNvSpPr/>
          <p:nvPr/>
        </p:nvSpPr>
        <p:spPr>
          <a:xfrm>
            <a:off x="1630158" y="4096512"/>
            <a:ext cx="990100" cy="849733"/>
          </a:xfrm>
          <a:prstGeom prst="roundRect">
            <a:avLst/>
          </a:prstGeom>
          <a:solidFill>
            <a:srgbClr val="33CC3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Data Discovery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939B9B-DE2F-420A-AD8D-C538B7D51CF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619423" y="4519709"/>
            <a:ext cx="512095" cy="177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7C845-80BA-4DB4-A7F9-45522DD2C36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4541" y="3351525"/>
            <a:ext cx="41105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5EA3E-A967-47D5-A9F2-178ECC5895C4}"/>
              </a:ext>
            </a:extLst>
          </p:cNvPr>
          <p:cNvCxnSpPr>
            <a:cxnSpLocks/>
          </p:cNvCxnSpPr>
          <p:nvPr/>
        </p:nvCxnSpPr>
        <p:spPr>
          <a:xfrm>
            <a:off x="5724541" y="3323169"/>
            <a:ext cx="0" cy="231239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641AB3-C0A2-4217-8C3C-53798565DC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97178" y="5623134"/>
            <a:ext cx="47643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C5EABC-F6DA-4836-A209-A09404E0FD5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43372" y="4519709"/>
            <a:ext cx="393063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1530B1-8CB1-4790-A8BC-8092C62F4D40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620258" y="4519709"/>
            <a:ext cx="406976" cy="16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15980C-9859-44D8-A842-E1F3F198C688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7310486" y="4521483"/>
            <a:ext cx="682054" cy="978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730D21-6FB7-4481-A304-C26C7F5384A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077929" y="4944576"/>
            <a:ext cx="25703" cy="133233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D10375-268C-489B-B8A1-3CED1EECF89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05711" y="5623134"/>
            <a:ext cx="521424" cy="0"/>
          </a:xfrm>
          <a:prstGeom prst="line">
            <a:avLst/>
          </a:prstGeom>
          <a:ln w="571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BF946B-BDF7-416D-8117-280C583D845E}"/>
              </a:ext>
            </a:extLst>
          </p:cNvPr>
          <p:cNvCxnSpPr>
            <a:cxnSpLocks/>
          </p:cNvCxnSpPr>
          <p:nvPr/>
        </p:nvCxnSpPr>
        <p:spPr>
          <a:xfrm>
            <a:off x="7827135" y="5593929"/>
            <a:ext cx="0" cy="636025"/>
          </a:xfrm>
          <a:prstGeom prst="line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F7270D-5E5D-4F47-A64A-DE2E9FA788A4}"/>
              </a:ext>
            </a:extLst>
          </p:cNvPr>
          <p:cNvCxnSpPr>
            <a:cxnSpLocks/>
          </p:cNvCxnSpPr>
          <p:nvPr/>
        </p:nvCxnSpPr>
        <p:spPr>
          <a:xfrm flipH="1">
            <a:off x="5087092" y="6259271"/>
            <a:ext cx="274004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602CC7-707A-489F-B6BE-67AD4867AE90}"/>
              </a:ext>
            </a:extLst>
          </p:cNvPr>
          <p:cNvCxnSpPr>
            <a:cxnSpLocks/>
          </p:cNvCxnSpPr>
          <p:nvPr/>
        </p:nvCxnSpPr>
        <p:spPr>
          <a:xfrm>
            <a:off x="8484909" y="3618805"/>
            <a:ext cx="37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D43138-1919-41E6-B080-61CF904E7447}"/>
              </a:ext>
            </a:extLst>
          </p:cNvPr>
          <p:cNvCxnSpPr>
            <a:cxnSpLocks/>
          </p:cNvCxnSpPr>
          <p:nvPr/>
        </p:nvCxnSpPr>
        <p:spPr>
          <a:xfrm>
            <a:off x="8498593" y="3618805"/>
            <a:ext cx="2676" cy="17772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37C63-4B49-4436-A45B-5832B5D55A73}"/>
              </a:ext>
            </a:extLst>
          </p:cNvPr>
          <p:cNvCxnSpPr>
            <a:cxnSpLocks/>
          </p:cNvCxnSpPr>
          <p:nvPr/>
        </p:nvCxnSpPr>
        <p:spPr>
          <a:xfrm>
            <a:off x="8477661" y="5396063"/>
            <a:ext cx="371646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10">
            <a:extLst>
              <a:ext uri="{FF2B5EF4-FFF2-40B4-BE49-F238E27FC236}">
                <a16:creationId xmlns:a16="http://schemas.microsoft.com/office/drawing/2014/main" id="{D3688009-EA75-498F-BDD2-5D007FECD767}"/>
              </a:ext>
            </a:extLst>
          </p:cNvPr>
          <p:cNvSpPr/>
          <p:nvPr/>
        </p:nvSpPr>
        <p:spPr>
          <a:xfrm>
            <a:off x="7992540" y="4108844"/>
            <a:ext cx="986023" cy="844846"/>
          </a:xfrm>
          <a:prstGeom prst="roundRect">
            <a:avLst/>
          </a:prstGeom>
          <a:solidFill>
            <a:schemeClr val="accent4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Roboto Condensed" panose="020B0604020202020204" charset="0"/>
                <a:ea typeface="Roboto Condensed" panose="020B0604020202020204" charset="0"/>
              </a:rPr>
              <a:t>Appeals Process</a:t>
            </a:r>
          </a:p>
        </p:txBody>
      </p:sp>
    </p:spTree>
    <p:extLst>
      <p:ext uri="{BB962C8B-B14F-4D97-AF65-F5344CB8AC3E}">
        <p14:creationId xmlns:p14="http://schemas.microsoft.com/office/powerpoint/2010/main" val="428525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82E74-6D3B-457E-A9D8-82CA0E2AAA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72653" y="2526631"/>
            <a:ext cx="9581147" cy="203211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Background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4C0F7-8D43-4C04-8C3C-7A846333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6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D82E74-6D3B-457E-A9D8-82CA0E2AAA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772653" y="2526631"/>
            <a:ext cx="9581147" cy="203211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dirty="0">
                <a:latin typeface="+mn-lt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4C0F7-8D43-4C04-8C3C-7A8463336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6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SAP Key Takeaways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C3AF9-3C39-45A7-AC0C-3782926D1EE5}"/>
              </a:ext>
            </a:extLst>
          </p:cNvPr>
          <p:cNvSpPr txBox="1"/>
          <p:nvPr/>
        </p:nvSpPr>
        <p:spPr>
          <a:xfrm>
            <a:off x="678493" y="1274448"/>
            <a:ext cx="1083501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Font typeface="+mj-lt"/>
              <a:buAutoNum type="arabicParenBoth"/>
            </a:pPr>
            <a:r>
              <a:rPr lang="en-US" sz="2400" dirty="0"/>
              <a:t>The SAP portal will provide a </a:t>
            </a:r>
            <a:r>
              <a:rPr lang="en-US" sz="2400" u="sng" dirty="0"/>
              <a:t>uniform</a:t>
            </a:r>
            <a:r>
              <a:rPr lang="en-US" sz="2400" dirty="0"/>
              <a:t> application and review process across the federal statistical agencies and units</a:t>
            </a:r>
            <a:endParaRPr lang="en-US" sz="2400" i="1" dirty="0"/>
          </a:p>
          <a:p>
            <a:pPr marL="971550" marR="0" lvl="1" indent="-514350"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Font typeface="+mj-lt"/>
              <a:buAutoNum type="arabicParenBoth"/>
            </a:pPr>
            <a:r>
              <a:rPr lang="en-US" sz="2400" dirty="0"/>
              <a:t>The SAP metadata inventory will provide a single location for data discovery of federal restricted data assets</a:t>
            </a:r>
          </a:p>
          <a:p>
            <a:pPr marL="971550" marR="0" lvl="1" indent="-514350"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Font typeface="+mj-lt"/>
              <a:buAutoNum type="arabicParenBoth"/>
            </a:pPr>
            <a:r>
              <a:rPr lang="en-US" sz="2400" dirty="0"/>
              <a:t>The SAP scope does not include data access activities</a:t>
            </a:r>
          </a:p>
          <a:p>
            <a:pPr marL="971550" marR="0" lvl="1" indent="-514350"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AutoNum type="arabicParenBoth"/>
            </a:pPr>
            <a:r>
              <a:rPr lang="en-US" sz="2400" dirty="0"/>
              <a:t>Engagement is crucial to the success of the SAP</a:t>
            </a:r>
          </a:p>
          <a:p>
            <a:pPr marL="1428750" lvl="2" indent="-514350"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Federal data owners – Encourage your users (and potential users) to participate in the SAP testing opportunities </a:t>
            </a:r>
          </a:p>
          <a:p>
            <a:pPr marL="1428750" lvl="2" indent="-514350">
              <a:spcBef>
                <a:spcPts val="1200"/>
              </a:spcBef>
              <a:spcAft>
                <a:spcPts val="6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Researchers – Stay aware and get involved (</a:t>
            </a:r>
            <a:r>
              <a:rPr lang="en-US" sz="2400" dirty="0">
                <a:hlinkClick r:id="rId3"/>
              </a:rPr>
              <a:t>SinglePortal@nsf.gov</a:t>
            </a:r>
            <a:r>
              <a:rPr lang="en-US" sz="2400" dirty="0"/>
              <a:t>)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71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F171C-4DB4-43B7-9F3F-A8020A33C3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John Finamore</a:t>
            </a:r>
          </a:p>
          <a:p>
            <a:r>
              <a:rPr lang="en-US" dirty="0"/>
              <a:t>jfinamor@nsf.gov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711E4-AB86-45B9-B103-B6ABF1598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5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Foundations for Evidence-based Policymaking Act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E4AF6-C24B-4E69-A636-9E15E98BE883}"/>
              </a:ext>
            </a:extLst>
          </p:cNvPr>
          <p:cNvSpPr txBox="1"/>
          <p:nvPr/>
        </p:nvSpPr>
        <p:spPr>
          <a:xfrm>
            <a:off x="838201" y="1382286"/>
            <a:ext cx="10515600" cy="3068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683C6"/>
              </a:buClr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APPLICATION PROCESS (44 USC 3583)</a:t>
            </a:r>
          </a:p>
          <a:p>
            <a:pPr>
              <a:buClr>
                <a:srgbClr val="2683C6"/>
              </a:buClr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  <a:buClr>
                <a:srgbClr val="2683C6"/>
              </a:buClr>
            </a:pPr>
            <a:r>
              <a:rPr lang="en-US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Director (of the Office of Management and Budget) </a:t>
            </a:r>
            <a:r>
              <a:rPr lang="en-US" sz="2200" b="1" i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shall establish a process </a:t>
            </a:r>
            <a:r>
              <a:rPr lang="en-US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which agencies, the Congressional Budget Office, State, local, and Tribal governments, researchers, and other individuals, as appropriate, </a:t>
            </a:r>
            <a:r>
              <a:rPr lang="en-US" sz="2200" b="1" i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apply to access the data assets </a:t>
            </a:r>
            <a:r>
              <a:rPr lang="en-US" sz="2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accessed or acquired under this subchapter by a statistical agency or unit for purposes of developing evidence.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3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Standard Application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E4AF6-C24B-4E69-A636-9E15E98BE883}"/>
              </a:ext>
            </a:extLst>
          </p:cNvPr>
          <p:cNvSpPr txBox="1"/>
          <p:nvPr/>
        </p:nvSpPr>
        <p:spPr>
          <a:xfrm>
            <a:off x="838200" y="1289836"/>
            <a:ext cx="105156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Clr>
                <a:srgbClr val="2683C6"/>
              </a:buClr>
            </a:pPr>
            <a:r>
              <a:rPr lang="en-US" sz="2800" dirty="0">
                <a:effectLst/>
              </a:rPr>
              <a:t>The Evidence Act defines the application process to include:</a:t>
            </a:r>
          </a:p>
          <a:p>
            <a:pPr marL="971550" lvl="1" indent="-514350">
              <a:spcAft>
                <a:spcPts val="600"/>
              </a:spcAft>
              <a:buClr>
                <a:srgbClr val="2683C6"/>
              </a:buClr>
              <a:buAutoNum type="arabicParenBoth"/>
            </a:pPr>
            <a:r>
              <a:rPr lang="en-US" sz="2400" b="1" dirty="0">
                <a:effectLst/>
              </a:rPr>
              <a:t>Common application</a:t>
            </a:r>
            <a:r>
              <a:rPr lang="en-US" sz="2400" dirty="0">
                <a:effectLst/>
              </a:rPr>
              <a:t> form</a:t>
            </a:r>
          </a:p>
          <a:p>
            <a:pPr marL="971550" lvl="1" indent="-514350">
              <a:spcAft>
                <a:spcPts val="600"/>
              </a:spcAft>
              <a:buClr>
                <a:srgbClr val="2683C6"/>
              </a:buClr>
              <a:buAutoNum type="arabicParenBoth"/>
            </a:pPr>
            <a:r>
              <a:rPr lang="en-US" sz="2400" b="1" dirty="0">
                <a:effectLst/>
              </a:rPr>
              <a:t>Review criteria </a:t>
            </a:r>
            <a:r>
              <a:rPr lang="en-US" sz="2400" dirty="0">
                <a:effectLst/>
              </a:rPr>
              <a:t>for access determination </a:t>
            </a:r>
          </a:p>
          <a:p>
            <a:pPr marL="971550" lvl="1" indent="-514350">
              <a:spcAft>
                <a:spcPts val="600"/>
              </a:spcAft>
              <a:buClr>
                <a:srgbClr val="2683C6"/>
              </a:buClr>
              <a:buAutoNum type="arabicParenBoth"/>
            </a:pPr>
            <a:r>
              <a:rPr lang="en-US" sz="2400" b="1" dirty="0">
                <a:effectLst/>
              </a:rPr>
              <a:t>Timeframes</a:t>
            </a:r>
            <a:r>
              <a:rPr lang="en-US" sz="2400" dirty="0">
                <a:effectLst/>
              </a:rPr>
              <a:t> for prompt determinations</a:t>
            </a:r>
          </a:p>
          <a:p>
            <a:pPr marL="971550" lvl="1" indent="-514350">
              <a:spcAft>
                <a:spcPts val="600"/>
              </a:spcAft>
              <a:buClr>
                <a:srgbClr val="2683C6"/>
              </a:buClr>
              <a:buAutoNum type="arabicParenBoth"/>
            </a:pPr>
            <a:r>
              <a:rPr lang="en-US" sz="2400" dirty="0">
                <a:effectLst/>
              </a:rPr>
              <a:t>An </a:t>
            </a:r>
            <a:r>
              <a:rPr lang="en-US" sz="2400" b="1" dirty="0">
                <a:effectLst/>
              </a:rPr>
              <a:t>appeals process </a:t>
            </a:r>
            <a:r>
              <a:rPr lang="en-US" sz="2400" dirty="0">
                <a:effectLst/>
              </a:rPr>
              <a:t>for adverse decisions</a:t>
            </a:r>
          </a:p>
          <a:p>
            <a:pPr marL="971550" lvl="1" indent="-514350">
              <a:spcAft>
                <a:spcPts val="600"/>
              </a:spcAft>
              <a:buClr>
                <a:srgbClr val="2683C6"/>
              </a:buClr>
              <a:buAutoNum type="arabicParenBoth"/>
            </a:pPr>
            <a:r>
              <a:rPr lang="en-US" sz="2400" b="1" dirty="0">
                <a:effectLst/>
              </a:rPr>
              <a:t>Standards for transparency</a:t>
            </a:r>
            <a:r>
              <a:rPr lang="en-US" sz="2400" dirty="0">
                <a:effectLst/>
              </a:rPr>
              <a:t> including: </a:t>
            </a:r>
          </a:p>
          <a:p>
            <a:pPr marL="1428750" lvl="2" indent="-514350">
              <a:spcAft>
                <a:spcPts val="300"/>
              </a:spcAft>
              <a:buClr>
                <a:srgbClr val="2683C6"/>
              </a:buClr>
              <a:buFont typeface="+mj-lt"/>
              <a:buAutoNum type="alphaUcPeriod"/>
            </a:pPr>
            <a:r>
              <a:rPr lang="en-US" sz="2400" dirty="0">
                <a:effectLst/>
              </a:rPr>
              <a:t>Each application received</a:t>
            </a:r>
            <a:endParaRPr lang="en-US" sz="2400" dirty="0"/>
          </a:p>
          <a:p>
            <a:pPr marL="1428750" lvl="2" indent="-514350">
              <a:spcAft>
                <a:spcPts val="300"/>
              </a:spcAft>
              <a:buClr>
                <a:srgbClr val="2683C6"/>
              </a:buClr>
              <a:buFont typeface="+mj-lt"/>
              <a:buAutoNum type="alphaUcPeriod"/>
            </a:pPr>
            <a:r>
              <a:rPr lang="en-US" sz="2400" dirty="0">
                <a:effectLst/>
              </a:rPr>
              <a:t>The status of each application</a:t>
            </a:r>
          </a:p>
          <a:p>
            <a:pPr marL="1428750" lvl="2" indent="-514350">
              <a:spcAft>
                <a:spcPts val="300"/>
              </a:spcAft>
              <a:buClr>
                <a:srgbClr val="2683C6"/>
              </a:buClr>
              <a:buFont typeface="+mj-lt"/>
              <a:buAutoNum type="alphaUcPeriod"/>
            </a:pPr>
            <a:r>
              <a:rPr lang="en-US" sz="2400" dirty="0">
                <a:effectLst/>
              </a:rPr>
              <a:t>The determination made for each application</a:t>
            </a:r>
          </a:p>
          <a:p>
            <a:pPr marL="1428750" lvl="2" indent="-514350">
              <a:spcAft>
                <a:spcPts val="300"/>
              </a:spcAft>
              <a:buClr>
                <a:srgbClr val="2683C6"/>
              </a:buClr>
              <a:buFont typeface="+mj-lt"/>
              <a:buAutoNum type="alphaUcPeriod"/>
            </a:pPr>
            <a:r>
              <a:rPr lang="en-US" sz="2400" dirty="0">
                <a:effectLst/>
              </a:rPr>
              <a:t>Any other information, as appropriate, to ensure full transparency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5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Phase 1 – One-stop Application Portal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31A30FBC-290F-410E-9B3F-2BA7C7D021F5">
            <a:extLst>
              <a:ext uri="{FF2B5EF4-FFF2-40B4-BE49-F238E27FC236}">
                <a16:creationId xmlns:a16="http://schemas.microsoft.com/office/drawing/2014/main" id="{432DAF76-E39B-425F-863F-F75D0E38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3371" r="4539" b="14458"/>
          <a:stretch>
            <a:fillRect/>
          </a:stretch>
        </p:blipFill>
        <p:spPr bwMode="auto">
          <a:xfrm>
            <a:off x="1267723" y="1200578"/>
            <a:ext cx="9656554" cy="4733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2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Phase 1 – Lessons Learned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E4AF6-C24B-4E69-A636-9E15E98BE883}"/>
              </a:ext>
            </a:extLst>
          </p:cNvPr>
          <p:cNvSpPr txBox="1"/>
          <p:nvPr/>
        </p:nvSpPr>
        <p:spPr>
          <a:xfrm>
            <a:off x="838200" y="1385107"/>
            <a:ext cx="1051560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Increased communication at all levels of participatin</a:t>
            </a:r>
            <a:r>
              <a:rPr lang="en-US" sz="2800" dirty="0"/>
              <a:t>g agencies </a:t>
            </a:r>
            <a:endParaRPr lang="en-US" sz="2800" dirty="0">
              <a:effectLst/>
            </a:endParaRP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Coordination between the participating agencies and OMB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Increased number of testing opportunities </a:t>
            </a:r>
          </a:p>
          <a:p>
            <a:pPr marL="457200" indent="-457200">
              <a:spcBef>
                <a:spcPts val="1200"/>
              </a:spcBef>
              <a:spcAft>
                <a:spcPts val="1000"/>
              </a:spcAft>
              <a:buClr>
                <a:srgbClr val="2683C6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Sufficient time for engagement and portal development </a:t>
            </a:r>
          </a:p>
        </p:txBody>
      </p:sp>
    </p:spTree>
    <p:extLst>
      <p:ext uri="{BB962C8B-B14F-4D97-AF65-F5344CB8AC3E}">
        <p14:creationId xmlns:p14="http://schemas.microsoft.com/office/powerpoint/2010/main" val="29276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kern="0" dirty="0">
                <a:latin typeface="Arial" panose="020B0604020202020204" pitchFamily="34" charset="0"/>
                <a:cs typeface="Arial" panose="020B0604020202020204" pitchFamily="34" charset="0"/>
              </a:rPr>
              <a:t>Phase 2 – SAP Portal Development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3A9C043-087F-4072-A78B-ACBBF7680ED6}"/>
              </a:ext>
            </a:extLst>
          </p:cNvPr>
          <p:cNvSpPr/>
          <p:nvPr/>
        </p:nvSpPr>
        <p:spPr>
          <a:xfrm>
            <a:off x="3958936" y="1229621"/>
            <a:ext cx="4191002" cy="78148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EVIDENCE ACT – Standard Application Process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8815F4-F677-43DD-8398-52D5B3E7D912}"/>
              </a:ext>
            </a:extLst>
          </p:cNvPr>
          <p:cNvSpPr/>
          <p:nvPr/>
        </p:nvSpPr>
        <p:spPr>
          <a:xfrm>
            <a:off x="3244561" y="1303221"/>
            <a:ext cx="714375" cy="769323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F894-26BE-4251-9183-431C663D09E7}"/>
              </a:ext>
            </a:extLst>
          </p:cNvPr>
          <p:cNvSpPr txBox="1"/>
          <p:nvPr/>
        </p:nvSpPr>
        <p:spPr>
          <a:xfrm>
            <a:off x="619945" y="1416467"/>
            <a:ext cx="23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Law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1B9557-A854-4D18-AF12-3AB7CD5AA63E}"/>
              </a:ext>
            </a:extLst>
          </p:cNvPr>
          <p:cNvSpPr/>
          <p:nvPr/>
        </p:nvSpPr>
        <p:spPr>
          <a:xfrm>
            <a:off x="3958934" y="2623252"/>
            <a:ext cx="2971802" cy="75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b="1" dirty="0"/>
              <a:t>NTERAGENCY COUNCIL ON STATISTICAL POLICY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9B6F53A-B596-41E5-8F8A-0A2BADCEA845}"/>
              </a:ext>
            </a:extLst>
          </p:cNvPr>
          <p:cNvSpPr/>
          <p:nvPr/>
        </p:nvSpPr>
        <p:spPr>
          <a:xfrm>
            <a:off x="3179431" y="2480217"/>
            <a:ext cx="714375" cy="1037678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6D245-96BF-4FE3-929D-019322314339}"/>
              </a:ext>
            </a:extLst>
          </p:cNvPr>
          <p:cNvSpPr txBox="1"/>
          <p:nvPr/>
        </p:nvSpPr>
        <p:spPr>
          <a:xfrm>
            <a:off x="572798" y="2526780"/>
            <a:ext cx="2314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Executive guidance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9C6779-2D36-4529-8A8D-5F6E3615C5AD}"/>
              </a:ext>
            </a:extLst>
          </p:cNvPr>
          <p:cNvSpPr/>
          <p:nvPr/>
        </p:nvSpPr>
        <p:spPr>
          <a:xfrm>
            <a:off x="9330561" y="2670950"/>
            <a:ext cx="2205513" cy="556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DAC678-CCD9-418E-B15E-9AE8814E0870}"/>
              </a:ext>
            </a:extLst>
          </p:cNvPr>
          <p:cNvSpPr/>
          <p:nvPr/>
        </p:nvSpPr>
        <p:spPr>
          <a:xfrm>
            <a:off x="9330561" y="3272314"/>
            <a:ext cx="2205513" cy="556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FD81DD-3FDB-4F9B-A013-81AFDD3FF43D}"/>
              </a:ext>
            </a:extLst>
          </p:cNvPr>
          <p:cNvSpPr/>
          <p:nvPr/>
        </p:nvSpPr>
        <p:spPr>
          <a:xfrm>
            <a:off x="9336992" y="2084161"/>
            <a:ext cx="2205513" cy="556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1A65B-CEAC-4664-AD09-8C241BE68885}"/>
              </a:ext>
            </a:extLst>
          </p:cNvPr>
          <p:cNvSpPr txBox="1"/>
          <p:nvPr/>
        </p:nvSpPr>
        <p:spPr>
          <a:xfrm>
            <a:off x="7307810" y="2306559"/>
            <a:ext cx="1507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SAP Working Groups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3B2356-500F-4F91-85AA-DD33E6C4399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930736" y="2999058"/>
            <a:ext cx="44291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E9285-3E2A-43B8-ADFB-E241A71A9442}"/>
              </a:ext>
            </a:extLst>
          </p:cNvPr>
          <p:cNvCxnSpPr>
            <a:cxnSpLocks/>
          </p:cNvCxnSpPr>
          <p:nvPr/>
        </p:nvCxnSpPr>
        <p:spPr>
          <a:xfrm flipV="1">
            <a:off x="8783943" y="2999057"/>
            <a:ext cx="442913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FA3BCB-9799-4C93-A2D8-12E91A9850E8}"/>
              </a:ext>
            </a:extLst>
          </p:cNvPr>
          <p:cNvCxnSpPr>
            <a:cxnSpLocks/>
          </p:cNvCxnSpPr>
          <p:nvPr/>
        </p:nvCxnSpPr>
        <p:spPr>
          <a:xfrm>
            <a:off x="8725067" y="2999950"/>
            <a:ext cx="566917" cy="3749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EA395E-04EB-40E5-A992-E9A99A83F96E}"/>
              </a:ext>
            </a:extLst>
          </p:cNvPr>
          <p:cNvCxnSpPr>
            <a:cxnSpLocks/>
          </p:cNvCxnSpPr>
          <p:nvPr/>
        </p:nvCxnSpPr>
        <p:spPr>
          <a:xfrm flipV="1">
            <a:off x="8728042" y="2607606"/>
            <a:ext cx="577037" cy="3943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57CB1E-6E17-4F90-9BC5-D6F0FD8A6D27}"/>
              </a:ext>
            </a:extLst>
          </p:cNvPr>
          <p:cNvSpPr txBox="1"/>
          <p:nvPr/>
        </p:nvSpPr>
        <p:spPr>
          <a:xfrm>
            <a:off x="566367" y="4000464"/>
            <a:ext cx="2421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Requirements identification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D35D26A-F23D-4031-A7FC-D984B122F47B}"/>
              </a:ext>
            </a:extLst>
          </p:cNvPr>
          <p:cNvSpPr/>
          <p:nvPr/>
        </p:nvSpPr>
        <p:spPr>
          <a:xfrm>
            <a:off x="3244559" y="4004184"/>
            <a:ext cx="714375" cy="941101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F3D57D-1D12-4198-86B2-5D8A5ABA88FD}"/>
              </a:ext>
            </a:extLst>
          </p:cNvPr>
          <p:cNvSpPr/>
          <p:nvPr/>
        </p:nvSpPr>
        <p:spPr>
          <a:xfrm>
            <a:off x="3991147" y="3958388"/>
            <a:ext cx="1916485" cy="941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SAP</a:t>
            </a:r>
          </a:p>
          <a:p>
            <a:pPr algn="ctr"/>
            <a:r>
              <a:rPr lang="en-US" b="1" dirty="0"/>
              <a:t>Technical </a:t>
            </a:r>
          </a:p>
          <a:p>
            <a:pPr algn="ctr"/>
            <a:r>
              <a:rPr lang="en-US" b="1" dirty="0"/>
              <a:t>WG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D4394-1F38-4D3D-A02E-5A243DA2F092}"/>
              </a:ext>
            </a:extLst>
          </p:cNvPr>
          <p:cNvSpPr txBox="1"/>
          <p:nvPr/>
        </p:nvSpPr>
        <p:spPr>
          <a:xfrm>
            <a:off x="5861406" y="4000464"/>
            <a:ext cx="2421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With input from…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A4EC1-BE21-439C-858F-68FD0CFF4C12}"/>
              </a:ext>
            </a:extLst>
          </p:cNvPr>
          <p:cNvSpPr txBox="1"/>
          <p:nvPr/>
        </p:nvSpPr>
        <p:spPr>
          <a:xfrm>
            <a:off x="566367" y="5255229"/>
            <a:ext cx="254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Requirements</a:t>
            </a:r>
          </a:p>
          <a:p>
            <a:r>
              <a:rPr lang="en-US" sz="2800" dirty="0"/>
              <a:t>implementation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D118AB7-4084-4006-8652-DB6E6E172EEC}"/>
              </a:ext>
            </a:extLst>
          </p:cNvPr>
          <p:cNvSpPr/>
          <p:nvPr/>
        </p:nvSpPr>
        <p:spPr>
          <a:xfrm>
            <a:off x="3244559" y="5255229"/>
            <a:ext cx="714375" cy="941101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5DE6987-1E52-4293-B5B5-99357F331A33}"/>
              </a:ext>
            </a:extLst>
          </p:cNvPr>
          <p:cNvSpPr/>
          <p:nvPr/>
        </p:nvSpPr>
        <p:spPr>
          <a:xfrm>
            <a:off x="3919710" y="5321731"/>
            <a:ext cx="1653713" cy="75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CONTRACTOR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670A25-786A-4FCE-AB57-52602081D6A8}"/>
              </a:ext>
            </a:extLst>
          </p:cNvPr>
          <p:cNvSpPr/>
          <p:nvPr/>
        </p:nvSpPr>
        <p:spPr>
          <a:xfrm>
            <a:off x="8706606" y="1213177"/>
            <a:ext cx="959502" cy="79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OMB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9131FB-4A83-4440-A418-D1863A6D0DD7}"/>
              </a:ext>
            </a:extLst>
          </p:cNvPr>
          <p:cNvCxnSpPr>
            <a:cxnSpLocks/>
          </p:cNvCxnSpPr>
          <p:nvPr/>
        </p:nvCxnSpPr>
        <p:spPr>
          <a:xfrm>
            <a:off x="8061683" y="1611014"/>
            <a:ext cx="44291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99DB733-3FDC-4CA8-9F4F-4F2E174A4965}"/>
              </a:ext>
            </a:extLst>
          </p:cNvPr>
          <p:cNvSpPr/>
          <p:nvPr/>
        </p:nvSpPr>
        <p:spPr>
          <a:xfrm>
            <a:off x="8149938" y="4193094"/>
            <a:ext cx="2205513" cy="556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256211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5090B2-C4E6-4894-A5C3-2358B82D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kern="0" dirty="0">
                <a:latin typeface="Arial" panose="020B0604020202020204" pitchFamily="34" charset="0"/>
                <a:cs typeface="Arial" panose="020B0604020202020204" pitchFamily="34" charset="0"/>
              </a:rPr>
              <a:t>SAP Technical Working Group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1770D4-8864-4BDB-9520-46FEF192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48A7F6-AEDB-4ACB-B5FE-41C9859837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Google Shape;237;p16">
            <a:extLst>
              <a:ext uri="{FF2B5EF4-FFF2-40B4-BE49-F238E27FC236}">
                <a16:creationId xmlns:a16="http://schemas.microsoft.com/office/drawing/2014/main" id="{2E00B47D-AFF5-4E58-9A5A-BF109F5D5964}"/>
              </a:ext>
            </a:extLst>
          </p:cNvPr>
          <p:cNvSpPr txBox="1">
            <a:spLocks/>
          </p:cNvSpPr>
          <p:nvPr/>
        </p:nvSpPr>
        <p:spPr>
          <a:xfrm>
            <a:off x="838200" y="1134587"/>
            <a:ext cx="10515600" cy="404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John Finamore, NCSES (Chair)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James Fetzer, BEA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Matt Durose, BJS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Rachel Morgan, BJS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Beth McLean, BLS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Nicole Nestoriak, BLS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Demetra Collia, BTS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David Beede, Census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Barbara Downs, Census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Heather Madray, Census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Leanna Mellott, Census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Paul Arnsberger, SOI/IRS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David Kinyon, EIA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Kevin Moore, FRB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Tabatha McNeil, NCHS &amp; CBHSQ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Benjamin Franco, SSA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Marc Sinofsky, SSA </a:t>
            </a:r>
          </a:p>
          <a:p>
            <a:pPr>
              <a:buClr>
                <a:srgbClr val="C7D3E6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Audra Zakzeski, NASS, ERS &amp;NAHMS</a:t>
            </a:r>
            <a:endParaRPr lang="en-US" sz="1600" dirty="0">
              <a:solidFill>
                <a:srgbClr val="263248"/>
              </a:solidFill>
            </a:endParaRPr>
          </a:p>
        </p:txBody>
      </p:sp>
      <p:sp>
        <p:nvSpPr>
          <p:cNvPr id="17" name="Google Shape;237;p16">
            <a:extLst>
              <a:ext uri="{FF2B5EF4-FFF2-40B4-BE49-F238E27FC236}">
                <a16:creationId xmlns:a16="http://schemas.microsoft.com/office/drawing/2014/main" id="{685CAA7D-7FEA-409F-9123-ADAF8CA68F42}"/>
              </a:ext>
            </a:extLst>
          </p:cNvPr>
          <p:cNvSpPr txBox="1">
            <a:spLocks/>
          </p:cNvSpPr>
          <p:nvPr/>
        </p:nvSpPr>
        <p:spPr>
          <a:xfrm>
            <a:off x="2963193" y="5179624"/>
            <a:ext cx="6565270" cy="7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Clr>
                <a:srgbClr val="FF9800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Barry Johnson, SOI/IRS (Executive Champion)</a:t>
            </a:r>
          </a:p>
          <a:p>
            <a:pPr>
              <a:buClr>
                <a:srgbClr val="FF9800"/>
              </a:buClr>
            </a:pPr>
            <a:r>
              <a:rPr lang="en-US" dirty="0">
                <a:solidFill>
                  <a:srgbClr val="263248"/>
                </a:solidFill>
                <a:latin typeface="+mn-lt"/>
              </a:rPr>
              <a:t>Tom Leckey, EIA (Executive Champion) </a:t>
            </a:r>
          </a:p>
        </p:txBody>
      </p:sp>
    </p:spTree>
    <p:extLst>
      <p:ext uri="{BB962C8B-B14F-4D97-AF65-F5344CB8AC3E}">
        <p14:creationId xmlns:p14="http://schemas.microsoft.com/office/powerpoint/2010/main" val="16345475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NCSES templat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25695"/>
      </a:accent1>
      <a:accent2>
        <a:srgbClr val="038CF3"/>
      </a:accent2>
      <a:accent3>
        <a:srgbClr val="7BC5FD"/>
      </a:accent3>
      <a:accent4>
        <a:srgbClr val="DCC081"/>
      </a:accent4>
      <a:accent5>
        <a:srgbClr val="BD9335"/>
      </a:accent5>
      <a:accent6>
        <a:srgbClr val="EEE1C4"/>
      </a:accent6>
      <a:hlink>
        <a:srgbClr val="025695"/>
      </a:hlink>
      <a:folHlink>
        <a:srgbClr val="BD93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8B3EA23-3CFB-483F-9874-53C6899F3A0B}" vid="{F9187AB5-38B5-4690-A32A-A54E0956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B80C3BF6E4B41A0266FD36A23B780" ma:contentTypeVersion="11" ma:contentTypeDescription="Create a new document." ma:contentTypeScope="" ma:versionID="9440aa62343a6a49b8140bae738621a4">
  <xsd:schema xmlns:xsd="http://www.w3.org/2001/XMLSchema" xmlns:xs="http://www.w3.org/2001/XMLSchema" xmlns:p="http://schemas.microsoft.com/office/2006/metadata/properties" xmlns:ns3="8ad69a84-8b0c-4273-8fa0-f455ff10f081" xmlns:ns4="fa8694cb-4bbb-49c1-9e2f-f79ac1c31c1f" targetNamespace="http://schemas.microsoft.com/office/2006/metadata/properties" ma:root="true" ma:fieldsID="6ca1fde01999f084560e0b8253fe5349" ns3:_="" ns4:_="">
    <xsd:import namespace="8ad69a84-8b0c-4273-8fa0-f455ff10f081"/>
    <xsd:import namespace="fa8694cb-4bbb-49c1-9e2f-f79ac1c31c1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69a84-8b0c-4273-8fa0-f455ff10f0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694cb-4bbb-49c1-9e2f-f79ac1c31c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9C0BBF-B2A0-4FDE-B655-1774FF8CD62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09A27B-DE69-48F9-A699-C5B19E44B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d69a84-8b0c-4273-8fa0-f455ff10f081"/>
    <ds:schemaRef ds:uri="fa8694cb-4bbb-49c1-9e2f-f79ac1c31c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89A401-650D-4AFF-9B58-8445FAA17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NCSES PPT Template_New Logo</Template>
  <TotalTime>3099</TotalTime>
  <Words>1147</Words>
  <Application>Microsoft Office PowerPoint</Application>
  <PresentationFormat>Widescreen</PresentationFormat>
  <Paragraphs>313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Roboto Condensed</vt:lpstr>
      <vt:lpstr>Roboto Condensed Light</vt:lpstr>
      <vt:lpstr>Wingdings</vt:lpstr>
      <vt:lpstr>Custom Design</vt:lpstr>
      <vt:lpstr>  The Fully Functional Standard Application Process Portal </vt:lpstr>
      <vt:lpstr>Presentation Outline </vt:lpstr>
      <vt:lpstr>PowerPoint Presentation</vt:lpstr>
      <vt:lpstr>Foundations for Evidence-based Policymaking Act</vt:lpstr>
      <vt:lpstr>Standard Application Process</vt:lpstr>
      <vt:lpstr>Phase 1 – One-stop Application Portal </vt:lpstr>
      <vt:lpstr>Phase 1 – Lessons Learned </vt:lpstr>
      <vt:lpstr>Phase 2 – SAP Portal Development Process</vt:lpstr>
      <vt:lpstr>SAP Technical Working Group</vt:lpstr>
      <vt:lpstr>What the SAP is (and what it is not)</vt:lpstr>
      <vt:lpstr>PowerPoint Presentation</vt:lpstr>
      <vt:lpstr>SAP Technical Framework </vt:lpstr>
      <vt:lpstr>Proposed Application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SAP Discussion Topics</vt:lpstr>
      <vt:lpstr>SAP Testing Milestone Schedule</vt:lpstr>
      <vt:lpstr>SAP Release Milestone Schedule</vt:lpstr>
      <vt:lpstr>SAP Release Milestone Schedule</vt:lpstr>
      <vt:lpstr>SAP Release Milestone Schedule</vt:lpstr>
      <vt:lpstr>SAP Release Milestone Schedule</vt:lpstr>
      <vt:lpstr>PowerPoint Presentation</vt:lpstr>
      <vt:lpstr>SAP 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Enterprise Research &amp; Development Survey</dc:title>
  <dc:creator>Hamrick, Karen S</dc:creator>
  <cp:lastModifiedBy>Finamore, John M.</cp:lastModifiedBy>
  <cp:revision>46</cp:revision>
  <dcterms:created xsi:type="dcterms:W3CDTF">2020-02-19T15:31:37Z</dcterms:created>
  <dcterms:modified xsi:type="dcterms:W3CDTF">2021-10-28T21:06:53Z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0x010100656B80C3BF6E4B41A0266FD36A23B780</vt:lpwstr>
  </property>
</Properties>
</file>