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5"/>
    <p:sldMasterId id="2147483670" r:id="rId6"/>
    <p:sldMasterId id="2147483672" r:id="rId7"/>
  </p:sldMasterIdLst>
  <p:notesMasterIdLst>
    <p:notesMasterId r:id="rId29"/>
  </p:notesMasterIdLst>
  <p:handoutMasterIdLst>
    <p:handoutMasterId r:id="rId30"/>
  </p:handoutMasterIdLst>
  <p:sldIdLst>
    <p:sldId id="285" r:id="rId8"/>
    <p:sldId id="287" r:id="rId9"/>
    <p:sldId id="321" r:id="rId10"/>
    <p:sldId id="288" r:id="rId11"/>
    <p:sldId id="322" r:id="rId12"/>
    <p:sldId id="330" r:id="rId13"/>
    <p:sldId id="331" r:id="rId14"/>
    <p:sldId id="291" r:id="rId15"/>
    <p:sldId id="329" r:id="rId16"/>
    <p:sldId id="324" r:id="rId17"/>
    <p:sldId id="325" r:id="rId18"/>
    <p:sldId id="333" r:id="rId19"/>
    <p:sldId id="336" r:id="rId20"/>
    <p:sldId id="327" r:id="rId21"/>
    <p:sldId id="332" r:id="rId22"/>
    <p:sldId id="334" r:id="rId23"/>
    <p:sldId id="335" r:id="rId24"/>
    <p:sldId id="337" r:id="rId25"/>
    <p:sldId id="320" r:id="rId26"/>
    <p:sldId id="339" r:id="rId27"/>
    <p:sldId id="34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71636" autoAdjust="0"/>
  </p:normalViewPr>
  <p:slideViewPr>
    <p:cSldViewPr snapToGrid="0" showGuides="1">
      <p:cViewPr varScale="1">
        <p:scale>
          <a:sx n="61" d="100"/>
          <a:sy n="61" d="100"/>
        </p:scale>
        <p:origin x="1248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\\filer5\Martin_Robert\SAS\subgroup\oct2021\urban_plutdemcompar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\\filer5\Martin_Robert\SAS\subgroup\oct2021\brr\percent_change_t_tes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filer5\Martin_Robert\SAS\subgroup\oct2021\urban_plutdemcompar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\\filer5\Martin_Robert\SAS\subgroup\oct2021\torn_by_equin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\\filer5\Martin_Robert\SAS\subgroup\oct2021\torn_by_qui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[urban_plutdemcompare.xlsx]levels!$C$1</c:f>
              <c:strCache>
                <c:ptCount val="1"/>
                <c:pt idx="0">
                  <c:v>P. Lowe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[urban_plutdemcompare.xlsx]levels!$A$2:$A$218</c:f>
              <c:strCache>
                <c:ptCount val="217"/>
                <c:pt idx="0">
                  <c:v>2001m12</c:v>
                </c:pt>
                <c:pt idx="1">
                  <c:v>2002m1</c:v>
                </c:pt>
                <c:pt idx="2">
                  <c:v>2002m2</c:v>
                </c:pt>
                <c:pt idx="3">
                  <c:v>2002m3</c:v>
                </c:pt>
                <c:pt idx="4">
                  <c:v>2002m4</c:v>
                </c:pt>
                <c:pt idx="5">
                  <c:v>2002m5</c:v>
                </c:pt>
                <c:pt idx="6">
                  <c:v>2002m6</c:v>
                </c:pt>
                <c:pt idx="7">
                  <c:v>2002m7</c:v>
                </c:pt>
                <c:pt idx="8">
                  <c:v>2002m8</c:v>
                </c:pt>
                <c:pt idx="9">
                  <c:v>2002m9</c:v>
                </c:pt>
                <c:pt idx="10">
                  <c:v>2002m10</c:v>
                </c:pt>
                <c:pt idx="11">
                  <c:v>2002m11</c:v>
                </c:pt>
                <c:pt idx="12">
                  <c:v>2002m12</c:v>
                </c:pt>
                <c:pt idx="13">
                  <c:v>2003m1</c:v>
                </c:pt>
                <c:pt idx="14">
                  <c:v>2003m2</c:v>
                </c:pt>
                <c:pt idx="15">
                  <c:v>2003m3</c:v>
                </c:pt>
                <c:pt idx="16">
                  <c:v>2003m4</c:v>
                </c:pt>
                <c:pt idx="17">
                  <c:v>2003m5</c:v>
                </c:pt>
                <c:pt idx="18">
                  <c:v>2003m6</c:v>
                </c:pt>
                <c:pt idx="19">
                  <c:v>2003m7</c:v>
                </c:pt>
                <c:pt idx="20">
                  <c:v>2003m8</c:v>
                </c:pt>
                <c:pt idx="21">
                  <c:v>2003m9</c:v>
                </c:pt>
                <c:pt idx="22">
                  <c:v>2003m10</c:v>
                </c:pt>
                <c:pt idx="23">
                  <c:v>2003m11</c:v>
                </c:pt>
                <c:pt idx="24">
                  <c:v>2003m12</c:v>
                </c:pt>
                <c:pt idx="25">
                  <c:v>2004m1</c:v>
                </c:pt>
                <c:pt idx="26">
                  <c:v>2004m2</c:v>
                </c:pt>
                <c:pt idx="27">
                  <c:v>2004m3</c:v>
                </c:pt>
                <c:pt idx="28">
                  <c:v>2004m4</c:v>
                </c:pt>
                <c:pt idx="29">
                  <c:v>2004m5</c:v>
                </c:pt>
                <c:pt idx="30">
                  <c:v>2004m6</c:v>
                </c:pt>
                <c:pt idx="31">
                  <c:v>2004m7</c:v>
                </c:pt>
                <c:pt idx="32">
                  <c:v>2004m8</c:v>
                </c:pt>
                <c:pt idx="33">
                  <c:v>2004m9</c:v>
                </c:pt>
                <c:pt idx="34">
                  <c:v>2004m10</c:v>
                </c:pt>
                <c:pt idx="35">
                  <c:v>2004m11</c:v>
                </c:pt>
                <c:pt idx="36">
                  <c:v>2004m12</c:v>
                </c:pt>
                <c:pt idx="37">
                  <c:v>2005m1</c:v>
                </c:pt>
                <c:pt idx="38">
                  <c:v>2005m2</c:v>
                </c:pt>
                <c:pt idx="39">
                  <c:v>2005m3</c:v>
                </c:pt>
                <c:pt idx="40">
                  <c:v>2005m4</c:v>
                </c:pt>
                <c:pt idx="41">
                  <c:v>2005m5</c:v>
                </c:pt>
                <c:pt idx="42">
                  <c:v>2005m6</c:v>
                </c:pt>
                <c:pt idx="43">
                  <c:v>2005m7</c:v>
                </c:pt>
                <c:pt idx="44">
                  <c:v>2005m8</c:v>
                </c:pt>
                <c:pt idx="45">
                  <c:v>2005m9</c:v>
                </c:pt>
                <c:pt idx="46">
                  <c:v>2005m10</c:v>
                </c:pt>
                <c:pt idx="47">
                  <c:v>2005m11</c:v>
                </c:pt>
                <c:pt idx="48">
                  <c:v>2005m12</c:v>
                </c:pt>
                <c:pt idx="49">
                  <c:v>2006m1</c:v>
                </c:pt>
                <c:pt idx="50">
                  <c:v>2006m2</c:v>
                </c:pt>
                <c:pt idx="51">
                  <c:v>2006m3</c:v>
                </c:pt>
                <c:pt idx="52">
                  <c:v>2006m4</c:v>
                </c:pt>
                <c:pt idx="53">
                  <c:v>2006m5</c:v>
                </c:pt>
                <c:pt idx="54">
                  <c:v>2006m6</c:v>
                </c:pt>
                <c:pt idx="55">
                  <c:v>2006m7</c:v>
                </c:pt>
                <c:pt idx="56">
                  <c:v>2006m8</c:v>
                </c:pt>
                <c:pt idx="57">
                  <c:v>2006m9</c:v>
                </c:pt>
                <c:pt idx="58">
                  <c:v>2006m10</c:v>
                </c:pt>
                <c:pt idx="59">
                  <c:v>2006m11</c:v>
                </c:pt>
                <c:pt idx="60">
                  <c:v>2006m12</c:v>
                </c:pt>
                <c:pt idx="61">
                  <c:v>2007m1</c:v>
                </c:pt>
                <c:pt idx="62">
                  <c:v>2007m2</c:v>
                </c:pt>
                <c:pt idx="63">
                  <c:v>2007m3</c:v>
                </c:pt>
                <c:pt idx="64">
                  <c:v>2007m4</c:v>
                </c:pt>
                <c:pt idx="65">
                  <c:v>2007m5</c:v>
                </c:pt>
                <c:pt idx="66">
                  <c:v>2007m6</c:v>
                </c:pt>
                <c:pt idx="67">
                  <c:v>2007m7</c:v>
                </c:pt>
                <c:pt idx="68">
                  <c:v>2007m8</c:v>
                </c:pt>
                <c:pt idx="69">
                  <c:v>2007m9</c:v>
                </c:pt>
                <c:pt idx="70">
                  <c:v>2007m10</c:v>
                </c:pt>
                <c:pt idx="71">
                  <c:v>2007m11</c:v>
                </c:pt>
                <c:pt idx="72">
                  <c:v>2007m12</c:v>
                </c:pt>
                <c:pt idx="73">
                  <c:v>2008m1</c:v>
                </c:pt>
                <c:pt idx="74">
                  <c:v>2008m2</c:v>
                </c:pt>
                <c:pt idx="75">
                  <c:v>2008m3</c:v>
                </c:pt>
                <c:pt idx="76">
                  <c:v>2008m4</c:v>
                </c:pt>
                <c:pt idx="77">
                  <c:v>2008m5</c:v>
                </c:pt>
                <c:pt idx="78">
                  <c:v>2008m6</c:v>
                </c:pt>
                <c:pt idx="79">
                  <c:v>2008m7</c:v>
                </c:pt>
                <c:pt idx="80">
                  <c:v>2008m8</c:v>
                </c:pt>
                <c:pt idx="81">
                  <c:v>2008m9</c:v>
                </c:pt>
                <c:pt idx="82">
                  <c:v>2008m10</c:v>
                </c:pt>
                <c:pt idx="83">
                  <c:v>2008m11</c:v>
                </c:pt>
                <c:pt idx="84">
                  <c:v>2008m12</c:v>
                </c:pt>
                <c:pt idx="85">
                  <c:v>2009m1</c:v>
                </c:pt>
                <c:pt idx="86">
                  <c:v>2009m2</c:v>
                </c:pt>
                <c:pt idx="87">
                  <c:v>2009m3</c:v>
                </c:pt>
                <c:pt idx="88">
                  <c:v>2009m4</c:v>
                </c:pt>
                <c:pt idx="89">
                  <c:v>2009m5</c:v>
                </c:pt>
                <c:pt idx="90">
                  <c:v>2009m6</c:v>
                </c:pt>
                <c:pt idx="91">
                  <c:v>2009m7</c:v>
                </c:pt>
                <c:pt idx="92">
                  <c:v>2009m8</c:v>
                </c:pt>
                <c:pt idx="93">
                  <c:v>2009m9</c:v>
                </c:pt>
                <c:pt idx="94">
                  <c:v>2009m10</c:v>
                </c:pt>
                <c:pt idx="95">
                  <c:v>2009m11</c:v>
                </c:pt>
                <c:pt idx="96">
                  <c:v>2009m12</c:v>
                </c:pt>
                <c:pt idx="97">
                  <c:v>2010m1</c:v>
                </c:pt>
                <c:pt idx="98">
                  <c:v>2010m2</c:v>
                </c:pt>
                <c:pt idx="99">
                  <c:v>2010m3</c:v>
                </c:pt>
                <c:pt idx="100">
                  <c:v>2010m4</c:v>
                </c:pt>
                <c:pt idx="101">
                  <c:v>2010m5</c:v>
                </c:pt>
                <c:pt idx="102">
                  <c:v>2010m6</c:v>
                </c:pt>
                <c:pt idx="103">
                  <c:v>2010m7</c:v>
                </c:pt>
                <c:pt idx="104">
                  <c:v>2010m8</c:v>
                </c:pt>
                <c:pt idx="105">
                  <c:v>2010m9</c:v>
                </c:pt>
                <c:pt idx="106">
                  <c:v>2010m10</c:v>
                </c:pt>
                <c:pt idx="107">
                  <c:v>2010m11</c:v>
                </c:pt>
                <c:pt idx="108">
                  <c:v>2010m12</c:v>
                </c:pt>
                <c:pt idx="109">
                  <c:v>2011m1</c:v>
                </c:pt>
                <c:pt idx="110">
                  <c:v>2011m2</c:v>
                </c:pt>
                <c:pt idx="111">
                  <c:v>2011m3</c:v>
                </c:pt>
                <c:pt idx="112">
                  <c:v>2011m4</c:v>
                </c:pt>
                <c:pt idx="113">
                  <c:v>2011m5</c:v>
                </c:pt>
                <c:pt idx="114">
                  <c:v>2011m6</c:v>
                </c:pt>
                <c:pt idx="115">
                  <c:v>2011m7</c:v>
                </c:pt>
                <c:pt idx="116">
                  <c:v>2011m8</c:v>
                </c:pt>
                <c:pt idx="117">
                  <c:v>2011m9</c:v>
                </c:pt>
                <c:pt idx="118">
                  <c:v>2011m10</c:v>
                </c:pt>
                <c:pt idx="119">
                  <c:v>2011m11</c:v>
                </c:pt>
                <c:pt idx="120">
                  <c:v>2011m12</c:v>
                </c:pt>
                <c:pt idx="121">
                  <c:v>2012m1</c:v>
                </c:pt>
                <c:pt idx="122">
                  <c:v>2012m2</c:v>
                </c:pt>
                <c:pt idx="123">
                  <c:v>2012m3</c:v>
                </c:pt>
                <c:pt idx="124">
                  <c:v>2012m4</c:v>
                </c:pt>
                <c:pt idx="125">
                  <c:v>2012m5</c:v>
                </c:pt>
                <c:pt idx="126">
                  <c:v>2012m6</c:v>
                </c:pt>
                <c:pt idx="127">
                  <c:v>2012m7</c:v>
                </c:pt>
                <c:pt idx="128">
                  <c:v>2012m8</c:v>
                </c:pt>
                <c:pt idx="129">
                  <c:v>2012m9</c:v>
                </c:pt>
                <c:pt idx="130">
                  <c:v>2012m10</c:v>
                </c:pt>
                <c:pt idx="131">
                  <c:v>2012m11</c:v>
                </c:pt>
                <c:pt idx="132">
                  <c:v>2012m12</c:v>
                </c:pt>
                <c:pt idx="133">
                  <c:v>2013m1</c:v>
                </c:pt>
                <c:pt idx="134">
                  <c:v>2013m2</c:v>
                </c:pt>
                <c:pt idx="135">
                  <c:v>2013m3</c:v>
                </c:pt>
                <c:pt idx="136">
                  <c:v>2013m4</c:v>
                </c:pt>
                <c:pt idx="137">
                  <c:v>2013m5</c:v>
                </c:pt>
                <c:pt idx="138">
                  <c:v>2013m6</c:v>
                </c:pt>
                <c:pt idx="139">
                  <c:v>2013m7</c:v>
                </c:pt>
                <c:pt idx="140">
                  <c:v>2013m8</c:v>
                </c:pt>
                <c:pt idx="141">
                  <c:v>2013m9</c:v>
                </c:pt>
                <c:pt idx="142">
                  <c:v>2013m10</c:v>
                </c:pt>
                <c:pt idx="143">
                  <c:v>2013m11</c:v>
                </c:pt>
                <c:pt idx="144">
                  <c:v>2013m12</c:v>
                </c:pt>
                <c:pt idx="145">
                  <c:v>2014m1</c:v>
                </c:pt>
                <c:pt idx="146">
                  <c:v>2014m2</c:v>
                </c:pt>
                <c:pt idx="147">
                  <c:v>2014m3</c:v>
                </c:pt>
                <c:pt idx="148">
                  <c:v>2014m4</c:v>
                </c:pt>
                <c:pt idx="149">
                  <c:v>2014m5</c:v>
                </c:pt>
                <c:pt idx="150">
                  <c:v>2014m6</c:v>
                </c:pt>
                <c:pt idx="151">
                  <c:v>2014m7</c:v>
                </c:pt>
                <c:pt idx="152">
                  <c:v>2014m8</c:v>
                </c:pt>
                <c:pt idx="153">
                  <c:v>2014m9</c:v>
                </c:pt>
                <c:pt idx="154">
                  <c:v>2014m10</c:v>
                </c:pt>
                <c:pt idx="155">
                  <c:v>2014m11</c:v>
                </c:pt>
                <c:pt idx="156">
                  <c:v>2014m12</c:v>
                </c:pt>
                <c:pt idx="157">
                  <c:v>2015m1</c:v>
                </c:pt>
                <c:pt idx="158">
                  <c:v>2015m2</c:v>
                </c:pt>
                <c:pt idx="159">
                  <c:v>2015m3</c:v>
                </c:pt>
                <c:pt idx="160">
                  <c:v>2015m4</c:v>
                </c:pt>
                <c:pt idx="161">
                  <c:v>2015m5</c:v>
                </c:pt>
                <c:pt idx="162">
                  <c:v>2015m6</c:v>
                </c:pt>
                <c:pt idx="163">
                  <c:v>2015m7</c:v>
                </c:pt>
                <c:pt idx="164">
                  <c:v>2015m8</c:v>
                </c:pt>
                <c:pt idx="165">
                  <c:v>2015m9</c:v>
                </c:pt>
                <c:pt idx="166">
                  <c:v>2015m10</c:v>
                </c:pt>
                <c:pt idx="167">
                  <c:v>2015m11</c:v>
                </c:pt>
                <c:pt idx="168">
                  <c:v>2015m12</c:v>
                </c:pt>
                <c:pt idx="169">
                  <c:v>2016m1</c:v>
                </c:pt>
                <c:pt idx="170">
                  <c:v>2016m2</c:v>
                </c:pt>
                <c:pt idx="171">
                  <c:v>2016m3</c:v>
                </c:pt>
                <c:pt idx="172">
                  <c:v>2016m4</c:v>
                </c:pt>
                <c:pt idx="173">
                  <c:v>2016m5</c:v>
                </c:pt>
                <c:pt idx="174">
                  <c:v>2016m6</c:v>
                </c:pt>
                <c:pt idx="175">
                  <c:v>2016m7</c:v>
                </c:pt>
                <c:pt idx="176">
                  <c:v>2016m8</c:v>
                </c:pt>
                <c:pt idx="177">
                  <c:v>2016m9</c:v>
                </c:pt>
                <c:pt idx="178">
                  <c:v>2016m10</c:v>
                </c:pt>
                <c:pt idx="179">
                  <c:v>2016m11</c:v>
                </c:pt>
                <c:pt idx="180">
                  <c:v>2016m12</c:v>
                </c:pt>
                <c:pt idx="181">
                  <c:v>2017m1</c:v>
                </c:pt>
                <c:pt idx="182">
                  <c:v>2017m2</c:v>
                </c:pt>
                <c:pt idx="183">
                  <c:v>2017m3</c:v>
                </c:pt>
                <c:pt idx="184">
                  <c:v>2017m4</c:v>
                </c:pt>
                <c:pt idx="185">
                  <c:v>2017m5</c:v>
                </c:pt>
                <c:pt idx="186">
                  <c:v>2017m6</c:v>
                </c:pt>
                <c:pt idx="187">
                  <c:v>2017m7</c:v>
                </c:pt>
                <c:pt idx="188">
                  <c:v>2017m8</c:v>
                </c:pt>
                <c:pt idx="189">
                  <c:v>2017m9</c:v>
                </c:pt>
                <c:pt idx="190">
                  <c:v>2017m10</c:v>
                </c:pt>
                <c:pt idx="191">
                  <c:v>2017m11</c:v>
                </c:pt>
                <c:pt idx="192">
                  <c:v>2017m12</c:v>
                </c:pt>
                <c:pt idx="193">
                  <c:v>2018m1</c:v>
                </c:pt>
                <c:pt idx="194">
                  <c:v>2018m2</c:v>
                </c:pt>
                <c:pt idx="195">
                  <c:v>2018m3</c:v>
                </c:pt>
                <c:pt idx="196">
                  <c:v>2018m4</c:v>
                </c:pt>
                <c:pt idx="197">
                  <c:v>2018m5</c:v>
                </c:pt>
                <c:pt idx="198">
                  <c:v>2018m6</c:v>
                </c:pt>
                <c:pt idx="199">
                  <c:v>2018m7</c:v>
                </c:pt>
                <c:pt idx="200">
                  <c:v>2018m8</c:v>
                </c:pt>
                <c:pt idx="201">
                  <c:v>2018m9</c:v>
                </c:pt>
                <c:pt idx="202">
                  <c:v>2018m10</c:v>
                </c:pt>
                <c:pt idx="203">
                  <c:v>2018m11</c:v>
                </c:pt>
                <c:pt idx="204">
                  <c:v>2018m12</c:v>
                </c:pt>
                <c:pt idx="205">
                  <c:v>2019m1</c:v>
                </c:pt>
                <c:pt idx="206">
                  <c:v>2019m2</c:v>
                </c:pt>
                <c:pt idx="207">
                  <c:v>2019m3</c:v>
                </c:pt>
                <c:pt idx="208">
                  <c:v>2019m4</c:v>
                </c:pt>
                <c:pt idx="209">
                  <c:v>2019m5</c:v>
                </c:pt>
                <c:pt idx="210">
                  <c:v>2019m6</c:v>
                </c:pt>
                <c:pt idx="211">
                  <c:v>2019m7</c:v>
                </c:pt>
                <c:pt idx="212">
                  <c:v>2019m8</c:v>
                </c:pt>
                <c:pt idx="213">
                  <c:v>2019m9</c:v>
                </c:pt>
                <c:pt idx="214">
                  <c:v>2019m10</c:v>
                </c:pt>
                <c:pt idx="215">
                  <c:v>2019m11</c:v>
                </c:pt>
                <c:pt idx="216">
                  <c:v>2019m12</c:v>
                </c:pt>
              </c:strCache>
            </c:strRef>
          </c:cat>
          <c:val>
            <c:numRef>
              <c:f>[urban_plutdemcompare.xlsx]levels!$C$2:$C$218</c:f>
              <c:numCache>
                <c:formatCode>General</c:formatCode>
                <c:ptCount val="217"/>
                <c:pt idx="0">
                  <c:v>1</c:v>
                </c:pt>
                <c:pt idx="1">
                  <c:v>1.0027823994221043</c:v>
                </c:pt>
                <c:pt idx="2">
                  <c:v>1.0060471388148544</c:v>
                </c:pt>
                <c:pt idx="3">
                  <c:v>1.0109746585178034</c:v>
                </c:pt>
                <c:pt idx="4">
                  <c:v>1.0161621585641252</c:v>
                </c:pt>
                <c:pt idx="5">
                  <c:v>1.0156939482389533</c:v>
                </c:pt>
                <c:pt idx="6">
                  <c:v>1.0167537732634684</c:v>
                </c:pt>
                <c:pt idx="7">
                  <c:v>1.018280080660767</c:v>
                </c:pt>
                <c:pt idx="8">
                  <c:v>1.0212772653389757</c:v>
                </c:pt>
                <c:pt idx="9">
                  <c:v>1.0230877550637352</c:v>
                </c:pt>
                <c:pt idx="10">
                  <c:v>1.0245951944534011</c:v>
                </c:pt>
                <c:pt idx="11">
                  <c:v>1.0239882046796864</c:v>
                </c:pt>
                <c:pt idx="12">
                  <c:v>1.0219245850054819</c:v>
                </c:pt>
                <c:pt idx="13">
                  <c:v>1.0265822155130415</c:v>
                </c:pt>
                <c:pt idx="14">
                  <c:v>1.0339751963798718</c:v>
                </c:pt>
                <c:pt idx="15">
                  <c:v>1.0396943214517176</c:v>
                </c:pt>
                <c:pt idx="16">
                  <c:v>1.0373178882850131</c:v>
                </c:pt>
                <c:pt idx="17">
                  <c:v>1.0353429433071588</c:v>
                </c:pt>
                <c:pt idx="18">
                  <c:v>1.036674677215826</c:v>
                </c:pt>
                <c:pt idx="19">
                  <c:v>1.0375459350517415</c:v>
                </c:pt>
                <c:pt idx="20">
                  <c:v>1.0411417867224291</c:v>
                </c:pt>
                <c:pt idx="21">
                  <c:v>1.0440955814964772</c:v>
                </c:pt>
                <c:pt idx="22">
                  <c:v>1.0428557252991602</c:v>
                </c:pt>
                <c:pt idx="23">
                  <c:v>1.0396485414152599</c:v>
                </c:pt>
                <c:pt idx="24">
                  <c:v>1.0385501814948905</c:v>
                </c:pt>
                <c:pt idx="25">
                  <c:v>1.0440067625486911</c:v>
                </c:pt>
                <c:pt idx="26">
                  <c:v>1.049233810489542</c:v>
                </c:pt>
                <c:pt idx="27">
                  <c:v>1.0556231709860475</c:v>
                </c:pt>
                <c:pt idx="28">
                  <c:v>1.0587650560527126</c:v>
                </c:pt>
                <c:pt idx="29">
                  <c:v>1.0646045598275535</c:v>
                </c:pt>
                <c:pt idx="30">
                  <c:v>1.0678692579210143</c:v>
                </c:pt>
                <c:pt idx="31">
                  <c:v>1.0667685475700295</c:v>
                </c:pt>
                <c:pt idx="32">
                  <c:v>1.0672527322157921</c:v>
                </c:pt>
                <c:pt idx="33">
                  <c:v>1.0698689829779315</c:v>
                </c:pt>
                <c:pt idx="34">
                  <c:v>1.0754280119852946</c:v>
                </c:pt>
                <c:pt idx="35">
                  <c:v>1.0753021805278591</c:v>
                </c:pt>
                <c:pt idx="36">
                  <c:v>1.071740060185544</c:v>
                </c:pt>
                <c:pt idx="37">
                  <c:v>1.0742691877772541</c:v>
                </c:pt>
                <c:pt idx="38">
                  <c:v>1.0801630527424</c:v>
                </c:pt>
                <c:pt idx="39">
                  <c:v>1.0886616228040429</c:v>
                </c:pt>
                <c:pt idx="40">
                  <c:v>1.0955891318075177</c:v>
                </c:pt>
                <c:pt idx="41">
                  <c:v>1.0943232373103167</c:v>
                </c:pt>
                <c:pt idx="42">
                  <c:v>1.0946898875065048</c:v>
                </c:pt>
                <c:pt idx="43">
                  <c:v>1.0996955815841416</c:v>
                </c:pt>
                <c:pt idx="44">
                  <c:v>1.1054982865480951</c:v>
                </c:pt>
                <c:pt idx="45">
                  <c:v>1.1181329302350993</c:v>
                </c:pt>
                <c:pt idx="46">
                  <c:v>1.1200574522131048</c:v>
                </c:pt>
                <c:pt idx="47">
                  <c:v>1.1111435798973872</c:v>
                </c:pt>
                <c:pt idx="48">
                  <c:v>1.1067610835736592</c:v>
                </c:pt>
                <c:pt idx="49">
                  <c:v>1.1154715286032038</c:v>
                </c:pt>
                <c:pt idx="50">
                  <c:v>1.1180578223624931</c:v>
                </c:pt>
                <c:pt idx="51">
                  <c:v>1.1244211871588088</c:v>
                </c:pt>
                <c:pt idx="52">
                  <c:v>1.1332627305136191</c:v>
                </c:pt>
                <c:pt idx="53">
                  <c:v>1.1382517204551676</c:v>
                </c:pt>
                <c:pt idx="54">
                  <c:v>1.1406577558725244</c:v>
                </c:pt>
                <c:pt idx="55">
                  <c:v>1.1444118787369777</c:v>
                </c:pt>
                <c:pt idx="56">
                  <c:v>1.146987712282276</c:v>
                </c:pt>
                <c:pt idx="57">
                  <c:v>1.1409832559816639</c:v>
                </c:pt>
                <c:pt idx="58">
                  <c:v>1.1348027641334044</c:v>
                </c:pt>
                <c:pt idx="59">
                  <c:v>1.1329374858906043</c:v>
                </c:pt>
                <c:pt idx="60">
                  <c:v>1.1344065977387654</c:v>
                </c:pt>
                <c:pt idx="61">
                  <c:v>1.1382987904984179</c:v>
                </c:pt>
                <c:pt idx="62">
                  <c:v>1.1442979101555411</c:v>
                </c:pt>
                <c:pt idx="63">
                  <c:v>1.154005467427681</c:v>
                </c:pt>
                <c:pt idx="64">
                  <c:v>1.1609944733460547</c:v>
                </c:pt>
                <c:pt idx="65">
                  <c:v>1.1677114789279459</c:v>
                </c:pt>
                <c:pt idx="66">
                  <c:v>1.1702568479288324</c:v>
                </c:pt>
                <c:pt idx="67">
                  <c:v>1.1704852966971451</c:v>
                </c:pt>
                <c:pt idx="68">
                  <c:v>1.1687561099209847</c:v>
                </c:pt>
                <c:pt idx="69">
                  <c:v>1.1716533633190191</c:v>
                </c:pt>
                <c:pt idx="70">
                  <c:v>1.1739475011700198</c:v>
                </c:pt>
                <c:pt idx="71">
                  <c:v>1.180492472522072</c:v>
                </c:pt>
                <c:pt idx="72">
                  <c:v>1.1797402777513111</c:v>
                </c:pt>
                <c:pt idx="73">
                  <c:v>1.1856719774531459</c:v>
                </c:pt>
                <c:pt idx="74">
                  <c:v>1.1894942650151472</c:v>
                </c:pt>
                <c:pt idx="75">
                  <c:v>1.1992971822437124</c:v>
                </c:pt>
                <c:pt idx="76">
                  <c:v>1.2064531428894227</c:v>
                </c:pt>
                <c:pt idx="77">
                  <c:v>1.2165234512570544</c:v>
                </c:pt>
                <c:pt idx="78">
                  <c:v>1.228672489491428</c:v>
                </c:pt>
                <c:pt idx="79">
                  <c:v>1.2352435962203578</c:v>
                </c:pt>
                <c:pt idx="80">
                  <c:v>1.2303590233185229</c:v>
                </c:pt>
                <c:pt idx="81">
                  <c:v>1.2284820870198756</c:v>
                </c:pt>
                <c:pt idx="82">
                  <c:v>1.2160509434283697</c:v>
                </c:pt>
                <c:pt idx="83">
                  <c:v>1.1928144396362093</c:v>
                </c:pt>
                <c:pt idx="84">
                  <c:v>1.1809339877797531</c:v>
                </c:pt>
                <c:pt idx="85">
                  <c:v>1.1866434184604391</c:v>
                </c:pt>
                <c:pt idx="86">
                  <c:v>1.1918332399734834</c:v>
                </c:pt>
                <c:pt idx="87">
                  <c:v>1.1942255333803897</c:v>
                </c:pt>
                <c:pt idx="88">
                  <c:v>1.196670438154297</c:v>
                </c:pt>
                <c:pt idx="89">
                  <c:v>1.2000399881380797</c:v>
                </c:pt>
                <c:pt idx="90">
                  <c:v>1.2103046350843136</c:v>
                </c:pt>
                <c:pt idx="91">
                  <c:v>1.2085535778761756</c:v>
                </c:pt>
                <c:pt idx="92">
                  <c:v>1.2117524122342804</c:v>
                </c:pt>
                <c:pt idx="93">
                  <c:v>1.2122536777498154</c:v>
                </c:pt>
                <c:pt idx="94">
                  <c:v>1.2135140816604237</c:v>
                </c:pt>
                <c:pt idx="95">
                  <c:v>1.2140389726309149</c:v>
                </c:pt>
                <c:pt idx="96">
                  <c:v>1.2124243907330858</c:v>
                </c:pt>
                <c:pt idx="97">
                  <c:v>1.2170185397916136</c:v>
                </c:pt>
                <c:pt idx="98">
                  <c:v>1.2172764763204724</c:v>
                </c:pt>
                <c:pt idx="99">
                  <c:v>1.2222943481132098</c:v>
                </c:pt>
                <c:pt idx="100">
                  <c:v>1.2243703378109054</c:v>
                </c:pt>
                <c:pt idx="101">
                  <c:v>1.2253781078378851</c:v>
                </c:pt>
                <c:pt idx="102">
                  <c:v>1.2238956872245892</c:v>
                </c:pt>
                <c:pt idx="103">
                  <c:v>1.2243671493635671</c:v>
                </c:pt>
                <c:pt idx="104">
                  <c:v>1.2263147144221864</c:v>
                </c:pt>
                <c:pt idx="105">
                  <c:v>1.2267513158533951</c:v>
                </c:pt>
                <c:pt idx="106">
                  <c:v>1.2283384488564373</c:v>
                </c:pt>
                <c:pt idx="107">
                  <c:v>1.228422302470402</c:v>
                </c:pt>
                <c:pt idx="108">
                  <c:v>1.2307456436471527</c:v>
                </c:pt>
                <c:pt idx="109">
                  <c:v>1.2370118748089471</c:v>
                </c:pt>
                <c:pt idx="110">
                  <c:v>1.2427814560084443</c:v>
                </c:pt>
                <c:pt idx="111">
                  <c:v>1.2549235140608994</c:v>
                </c:pt>
                <c:pt idx="112">
                  <c:v>1.2630771148693041</c:v>
                </c:pt>
                <c:pt idx="113">
                  <c:v>1.2688999725551975</c:v>
                </c:pt>
                <c:pt idx="114">
                  <c:v>1.2677024801186825</c:v>
                </c:pt>
                <c:pt idx="115">
                  <c:v>1.2693599592849791</c:v>
                </c:pt>
                <c:pt idx="116">
                  <c:v>1.2726140422609471</c:v>
                </c:pt>
                <c:pt idx="117">
                  <c:v>1.2744623020636563</c:v>
                </c:pt>
                <c:pt idx="118">
                  <c:v>1.2719053309259554</c:v>
                </c:pt>
                <c:pt idx="119">
                  <c:v>1.2703510478882387</c:v>
                </c:pt>
                <c:pt idx="120">
                  <c:v>1.2675231451449964</c:v>
                </c:pt>
                <c:pt idx="121">
                  <c:v>1.2731533416528771</c:v>
                </c:pt>
                <c:pt idx="122">
                  <c:v>1.2784062257859947</c:v>
                </c:pt>
                <c:pt idx="123">
                  <c:v>1.2880877369964432</c:v>
                </c:pt>
                <c:pt idx="124">
                  <c:v>1.2918389840722484</c:v>
                </c:pt>
                <c:pt idx="125">
                  <c:v>1.290626665937062</c:v>
                </c:pt>
                <c:pt idx="126">
                  <c:v>1.2886288597160478</c:v>
                </c:pt>
                <c:pt idx="127">
                  <c:v>1.2869714755392452</c:v>
                </c:pt>
                <c:pt idx="128">
                  <c:v>1.2939970794148958</c:v>
                </c:pt>
                <c:pt idx="129">
                  <c:v>1.2993656700221672</c:v>
                </c:pt>
                <c:pt idx="130">
                  <c:v>1.2987697596255956</c:v>
                </c:pt>
                <c:pt idx="131">
                  <c:v>1.29227666903511</c:v>
                </c:pt>
                <c:pt idx="132">
                  <c:v>1.2890542679988002</c:v>
                </c:pt>
                <c:pt idx="133">
                  <c:v>1.2929979022286493</c:v>
                </c:pt>
                <c:pt idx="134">
                  <c:v>1.3033993620654625</c:v>
                </c:pt>
                <c:pt idx="135">
                  <c:v>1.3068237303674717</c:v>
                </c:pt>
                <c:pt idx="136">
                  <c:v>1.3057045132047742</c:v>
                </c:pt>
                <c:pt idx="137">
                  <c:v>1.308025455220839</c:v>
                </c:pt>
                <c:pt idx="138">
                  <c:v>1.3108680988719397</c:v>
                </c:pt>
                <c:pt idx="139">
                  <c:v>1.3113446808460745</c:v>
                </c:pt>
                <c:pt idx="140">
                  <c:v>1.3131095655463725</c:v>
                </c:pt>
                <c:pt idx="141">
                  <c:v>1.3144977879592483</c:v>
                </c:pt>
                <c:pt idx="142">
                  <c:v>1.3112081614878202</c:v>
                </c:pt>
                <c:pt idx="143">
                  <c:v>1.3085844099643524</c:v>
                </c:pt>
                <c:pt idx="144">
                  <c:v>1.3080676586213993</c:v>
                </c:pt>
                <c:pt idx="145">
                  <c:v>1.3129177957467417</c:v>
                </c:pt>
                <c:pt idx="146">
                  <c:v>1.3179131687727672</c:v>
                </c:pt>
                <c:pt idx="147">
                  <c:v>1.326232668220473</c:v>
                </c:pt>
                <c:pt idx="148">
                  <c:v>1.3307531779655815</c:v>
                </c:pt>
                <c:pt idx="149">
                  <c:v>1.3355158328407528</c:v>
                </c:pt>
                <c:pt idx="150">
                  <c:v>1.3379605360430535</c:v>
                </c:pt>
                <c:pt idx="151">
                  <c:v>1.3375943107073347</c:v>
                </c:pt>
                <c:pt idx="152">
                  <c:v>1.3352310659384468</c:v>
                </c:pt>
                <c:pt idx="153">
                  <c:v>1.3360990926653433</c:v>
                </c:pt>
                <c:pt idx="154">
                  <c:v>1.3329106119448917</c:v>
                </c:pt>
                <c:pt idx="155">
                  <c:v>1.3257250332653878</c:v>
                </c:pt>
                <c:pt idx="156">
                  <c:v>1.3184076517562902</c:v>
                </c:pt>
                <c:pt idx="157">
                  <c:v>1.3125596177494538</c:v>
                </c:pt>
                <c:pt idx="158">
                  <c:v>1.3181715366584839</c:v>
                </c:pt>
                <c:pt idx="159">
                  <c:v>1.3258048409280592</c:v>
                </c:pt>
                <c:pt idx="160">
                  <c:v>1.3285871636636142</c:v>
                </c:pt>
                <c:pt idx="161">
                  <c:v>1.3352559326628171</c:v>
                </c:pt>
                <c:pt idx="162">
                  <c:v>1.3399760706727672</c:v>
                </c:pt>
                <c:pt idx="163">
                  <c:v>1.3400357803500789</c:v>
                </c:pt>
                <c:pt idx="164">
                  <c:v>1.3382577803456954</c:v>
                </c:pt>
                <c:pt idx="165">
                  <c:v>1.3360451118832508</c:v>
                </c:pt>
                <c:pt idx="166">
                  <c:v>1.3354937643669411</c:v>
                </c:pt>
                <c:pt idx="167">
                  <c:v>1.3326537274816543</c:v>
                </c:pt>
                <c:pt idx="168">
                  <c:v>1.3279559909355558</c:v>
                </c:pt>
                <c:pt idx="169">
                  <c:v>1.3301726854916192</c:v>
                </c:pt>
                <c:pt idx="170">
                  <c:v>1.3313691907344292</c:v>
                </c:pt>
                <c:pt idx="171">
                  <c:v>1.3370479214168924</c:v>
                </c:pt>
                <c:pt idx="172">
                  <c:v>1.3434387811076212</c:v>
                </c:pt>
                <c:pt idx="173">
                  <c:v>1.3487717855150216</c:v>
                </c:pt>
                <c:pt idx="174">
                  <c:v>1.3531220390185874</c:v>
                </c:pt>
                <c:pt idx="175">
                  <c:v>1.3510430990367095</c:v>
                </c:pt>
                <c:pt idx="176">
                  <c:v>1.352315322674972</c:v>
                </c:pt>
                <c:pt idx="177">
                  <c:v>1.3557310529833377</c:v>
                </c:pt>
                <c:pt idx="178">
                  <c:v>1.3573483031029638</c:v>
                </c:pt>
                <c:pt idx="179">
                  <c:v>1.3551271104571418</c:v>
                </c:pt>
                <c:pt idx="180">
                  <c:v>1.3555166874241094</c:v>
                </c:pt>
                <c:pt idx="181">
                  <c:v>1.3633974059756451</c:v>
                </c:pt>
                <c:pt idx="182">
                  <c:v>1.3679119945949418</c:v>
                </c:pt>
                <c:pt idx="183">
                  <c:v>1.3692671992661369</c:v>
                </c:pt>
                <c:pt idx="184">
                  <c:v>1.3733211817129867</c:v>
                </c:pt>
                <c:pt idx="185">
                  <c:v>1.3745404020697509</c:v>
                </c:pt>
                <c:pt idx="186">
                  <c:v>1.3757143263526095</c:v>
                </c:pt>
                <c:pt idx="187">
                  <c:v>1.3748105437713336</c:v>
                </c:pt>
                <c:pt idx="188">
                  <c:v>1.3788091621265</c:v>
                </c:pt>
                <c:pt idx="189">
                  <c:v>1.3859335186945099</c:v>
                </c:pt>
                <c:pt idx="190">
                  <c:v>1.3853158254093256</c:v>
                </c:pt>
                <c:pt idx="191">
                  <c:v>1.3852059602004678</c:v>
                </c:pt>
                <c:pt idx="192">
                  <c:v>1.3846241994179862</c:v>
                </c:pt>
                <c:pt idx="193">
                  <c:v>1.3921284482640384</c:v>
                </c:pt>
                <c:pt idx="194">
                  <c:v>1.3982719301682147</c:v>
                </c:pt>
                <c:pt idx="195">
                  <c:v>1.4015813259285455</c:v>
                </c:pt>
                <c:pt idx="196">
                  <c:v>1.4067834955187575</c:v>
                </c:pt>
                <c:pt idx="197">
                  <c:v>1.4125462608719364</c:v>
                </c:pt>
                <c:pt idx="198">
                  <c:v>1.414707084820833</c:v>
                </c:pt>
                <c:pt idx="199">
                  <c:v>1.4144673380735742</c:v>
                </c:pt>
                <c:pt idx="200">
                  <c:v>1.4150807979525746</c:v>
                </c:pt>
                <c:pt idx="201">
                  <c:v>1.416940011749011</c:v>
                </c:pt>
                <c:pt idx="202">
                  <c:v>1.4192294078843655</c:v>
                </c:pt>
                <c:pt idx="203">
                  <c:v>1.4145965386633883</c:v>
                </c:pt>
                <c:pt idx="204">
                  <c:v>1.4103017736781767</c:v>
                </c:pt>
                <c:pt idx="205">
                  <c:v>1.4132102071758392</c:v>
                </c:pt>
                <c:pt idx="206">
                  <c:v>1.4191781570058553</c:v>
                </c:pt>
                <c:pt idx="207">
                  <c:v>1.4268282717058565</c:v>
                </c:pt>
                <c:pt idx="208">
                  <c:v>1.4339057147711232</c:v>
                </c:pt>
                <c:pt idx="209">
                  <c:v>1.4368616757221715</c:v>
                </c:pt>
                <c:pt idx="210">
                  <c:v>1.4372204614943136</c:v>
                </c:pt>
                <c:pt idx="211">
                  <c:v>1.4394934206984009</c:v>
                </c:pt>
                <c:pt idx="212">
                  <c:v>1.4395402418955776</c:v>
                </c:pt>
                <c:pt idx="213">
                  <c:v>1.4407726020749216</c:v>
                </c:pt>
                <c:pt idx="214">
                  <c:v>1.4443062903142849</c:v>
                </c:pt>
                <c:pt idx="215">
                  <c:v>1.4434797804364148</c:v>
                </c:pt>
                <c:pt idx="216">
                  <c:v>1.4426079843985422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18-4EE6-9C80-80120A635AFC}"/>
            </c:ext>
          </c:extLst>
        </c:ser>
        <c:ser>
          <c:idx val="2"/>
          <c:order val="2"/>
          <c:tx>
            <c:strRef>
              <c:f>[urban_plutdemcompare.xlsx]levels!$D$1</c:f>
              <c:strCache>
                <c:ptCount val="1"/>
                <c:pt idx="0">
                  <c:v>D. Lowe</c:v>
                </c:pt>
              </c:strCache>
            </c:strRef>
          </c:tx>
          <c:spPr>
            <a:ln w="28575" cap="rnd">
              <a:solidFill>
                <a:srgbClr val="C00000">
                  <a:lumMod val="40000"/>
                  <a:lumOff val="60000"/>
                </a:srgb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[urban_plutdemcompare.xlsx]levels!$A$2:$A$218</c:f>
              <c:strCache>
                <c:ptCount val="217"/>
                <c:pt idx="0">
                  <c:v>2001m12</c:v>
                </c:pt>
                <c:pt idx="1">
                  <c:v>2002m1</c:v>
                </c:pt>
                <c:pt idx="2">
                  <c:v>2002m2</c:v>
                </c:pt>
                <c:pt idx="3">
                  <c:v>2002m3</c:v>
                </c:pt>
                <c:pt idx="4">
                  <c:v>2002m4</c:v>
                </c:pt>
                <c:pt idx="5">
                  <c:v>2002m5</c:v>
                </c:pt>
                <c:pt idx="6">
                  <c:v>2002m6</c:v>
                </c:pt>
                <c:pt idx="7">
                  <c:v>2002m7</c:v>
                </c:pt>
                <c:pt idx="8">
                  <c:v>2002m8</c:v>
                </c:pt>
                <c:pt idx="9">
                  <c:v>2002m9</c:v>
                </c:pt>
                <c:pt idx="10">
                  <c:v>2002m10</c:v>
                </c:pt>
                <c:pt idx="11">
                  <c:v>2002m11</c:v>
                </c:pt>
                <c:pt idx="12">
                  <c:v>2002m12</c:v>
                </c:pt>
                <c:pt idx="13">
                  <c:v>2003m1</c:v>
                </c:pt>
                <c:pt idx="14">
                  <c:v>2003m2</c:v>
                </c:pt>
                <c:pt idx="15">
                  <c:v>2003m3</c:v>
                </c:pt>
                <c:pt idx="16">
                  <c:v>2003m4</c:v>
                </c:pt>
                <c:pt idx="17">
                  <c:v>2003m5</c:v>
                </c:pt>
                <c:pt idx="18">
                  <c:v>2003m6</c:v>
                </c:pt>
                <c:pt idx="19">
                  <c:v>2003m7</c:v>
                </c:pt>
                <c:pt idx="20">
                  <c:v>2003m8</c:v>
                </c:pt>
                <c:pt idx="21">
                  <c:v>2003m9</c:v>
                </c:pt>
                <c:pt idx="22">
                  <c:v>2003m10</c:v>
                </c:pt>
                <c:pt idx="23">
                  <c:v>2003m11</c:v>
                </c:pt>
                <c:pt idx="24">
                  <c:v>2003m12</c:v>
                </c:pt>
                <c:pt idx="25">
                  <c:v>2004m1</c:v>
                </c:pt>
                <c:pt idx="26">
                  <c:v>2004m2</c:v>
                </c:pt>
                <c:pt idx="27">
                  <c:v>2004m3</c:v>
                </c:pt>
                <c:pt idx="28">
                  <c:v>2004m4</c:v>
                </c:pt>
                <c:pt idx="29">
                  <c:v>2004m5</c:v>
                </c:pt>
                <c:pt idx="30">
                  <c:v>2004m6</c:v>
                </c:pt>
                <c:pt idx="31">
                  <c:v>2004m7</c:v>
                </c:pt>
                <c:pt idx="32">
                  <c:v>2004m8</c:v>
                </c:pt>
                <c:pt idx="33">
                  <c:v>2004m9</c:v>
                </c:pt>
                <c:pt idx="34">
                  <c:v>2004m10</c:v>
                </c:pt>
                <c:pt idx="35">
                  <c:v>2004m11</c:v>
                </c:pt>
                <c:pt idx="36">
                  <c:v>2004m12</c:v>
                </c:pt>
                <c:pt idx="37">
                  <c:v>2005m1</c:v>
                </c:pt>
                <c:pt idx="38">
                  <c:v>2005m2</c:v>
                </c:pt>
                <c:pt idx="39">
                  <c:v>2005m3</c:v>
                </c:pt>
                <c:pt idx="40">
                  <c:v>2005m4</c:v>
                </c:pt>
                <c:pt idx="41">
                  <c:v>2005m5</c:v>
                </c:pt>
                <c:pt idx="42">
                  <c:v>2005m6</c:v>
                </c:pt>
                <c:pt idx="43">
                  <c:v>2005m7</c:v>
                </c:pt>
                <c:pt idx="44">
                  <c:v>2005m8</c:v>
                </c:pt>
                <c:pt idx="45">
                  <c:v>2005m9</c:v>
                </c:pt>
                <c:pt idx="46">
                  <c:v>2005m10</c:v>
                </c:pt>
                <c:pt idx="47">
                  <c:v>2005m11</c:v>
                </c:pt>
                <c:pt idx="48">
                  <c:v>2005m12</c:v>
                </c:pt>
                <c:pt idx="49">
                  <c:v>2006m1</c:v>
                </c:pt>
                <c:pt idx="50">
                  <c:v>2006m2</c:v>
                </c:pt>
                <c:pt idx="51">
                  <c:v>2006m3</c:v>
                </c:pt>
                <c:pt idx="52">
                  <c:v>2006m4</c:v>
                </c:pt>
                <c:pt idx="53">
                  <c:v>2006m5</c:v>
                </c:pt>
                <c:pt idx="54">
                  <c:v>2006m6</c:v>
                </c:pt>
                <c:pt idx="55">
                  <c:v>2006m7</c:v>
                </c:pt>
                <c:pt idx="56">
                  <c:v>2006m8</c:v>
                </c:pt>
                <c:pt idx="57">
                  <c:v>2006m9</c:v>
                </c:pt>
                <c:pt idx="58">
                  <c:v>2006m10</c:v>
                </c:pt>
                <c:pt idx="59">
                  <c:v>2006m11</c:v>
                </c:pt>
                <c:pt idx="60">
                  <c:v>2006m12</c:v>
                </c:pt>
                <c:pt idx="61">
                  <c:v>2007m1</c:v>
                </c:pt>
                <c:pt idx="62">
                  <c:v>2007m2</c:v>
                </c:pt>
                <c:pt idx="63">
                  <c:v>2007m3</c:v>
                </c:pt>
                <c:pt idx="64">
                  <c:v>2007m4</c:v>
                </c:pt>
                <c:pt idx="65">
                  <c:v>2007m5</c:v>
                </c:pt>
                <c:pt idx="66">
                  <c:v>2007m6</c:v>
                </c:pt>
                <c:pt idx="67">
                  <c:v>2007m7</c:v>
                </c:pt>
                <c:pt idx="68">
                  <c:v>2007m8</c:v>
                </c:pt>
                <c:pt idx="69">
                  <c:v>2007m9</c:v>
                </c:pt>
                <c:pt idx="70">
                  <c:v>2007m10</c:v>
                </c:pt>
                <c:pt idx="71">
                  <c:v>2007m11</c:v>
                </c:pt>
                <c:pt idx="72">
                  <c:v>2007m12</c:v>
                </c:pt>
                <c:pt idx="73">
                  <c:v>2008m1</c:v>
                </c:pt>
                <c:pt idx="74">
                  <c:v>2008m2</c:v>
                </c:pt>
                <c:pt idx="75">
                  <c:v>2008m3</c:v>
                </c:pt>
                <c:pt idx="76">
                  <c:v>2008m4</c:v>
                </c:pt>
                <c:pt idx="77">
                  <c:v>2008m5</c:v>
                </c:pt>
                <c:pt idx="78">
                  <c:v>2008m6</c:v>
                </c:pt>
                <c:pt idx="79">
                  <c:v>2008m7</c:v>
                </c:pt>
                <c:pt idx="80">
                  <c:v>2008m8</c:v>
                </c:pt>
                <c:pt idx="81">
                  <c:v>2008m9</c:v>
                </c:pt>
                <c:pt idx="82">
                  <c:v>2008m10</c:v>
                </c:pt>
                <c:pt idx="83">
                  <c:v>2008m11</c:v>
                </c:pt>
                <c:pt idx="84">
                  <c:v>2008m12</c:v>
                </c:pt>
                <c:pt idx="85">
                  <c:v>2009m1</c:v>
                </c:pt>
                <c:pt idx="86">
                  <c:v>2009m2</c:v>
                </c:pt>
                <c:pt idx="87">
                  <c:v>2009m3</c:v>
                </c:pt>
                <c:pt idx="88">
                  <c:v>2009m4</c:v>
                </c:pt>
                <c:pt idx="89">
                  <c:v>2009m5</c:v>
                </c:pt>
                <c:pt idx="90">
                  <c:v>2009m6</c:v>
                </c:pt>
                <c:pt idx="91">
                  <c:v>2009m7</c:v>
                </c:pt>
                <c:pt idx="92">
                  <c:v>2009m8</c:v>
                </c:pt>
                <c:pt idx="93">
                  <c:v>2009m9</c:v>
                </c:pt>
                <c:pt idx="94">
                  <c:v>2009m10</c:v>
                </c:pt>
                <c:pt idx="95">
                  <c:v>2009m11</c:v>
                </c:pt>
                <c:pt idx="96">
                  <c:v>2009m12</c:v>
                </c:pt>
                <c:pt idx="97">
                  <c:v>2010m1</c:v>
                </c:pt>
                <c:pt idx="98">
                  <c:v>2010m2</c:v>
                </c:pt>
                <c:pt idx="99">
                  <c:v>2010m3</c:v>
                </c:pt>
                <c:pt idx="100">
                  <c:v>2010m4</c:v>
                </c:pt>
                <c:pt idx="101">
                  <c:v>2010m5</c:v>
                </c:pt>
                <c:pt idx="102">
                  <c:v>2010m6</c:v>
                </c:pt>
                <c:pt idx="103">
                  <c:v>2010m7</c:v>
                </c:pt>
                <c:pt idx="104">
                  <c:v>2010m8</c:v>
                </c:pt>
                <c:pt idx="105">
                  <c:v>2010m9</c:v>
                </c:pt>
                <c:pt idx="106">
                  <c:v>2010m10</c:v>
                </c:pt>
                <c:pt idx="107">
                  <c:v>2010m11</c:v>
                </c:pt>
                <c:pt idx="108">
                  <c:v>2010m12</c:v>
                </c:pt>
                <c:pt idx="109">
                  <c:v>2011m1</c:v>
                </c:pt>
                <c:pt idx="110">
                  <c:v>2011m2</c:v>
                </c:pt>
                <c:pt idx="111">
                  <c:v>2011m3</c:v>
                </c:pt>
                <c:pt idx="112">
                  <c:v>2011m4</c:v>
                </c:pt>
                <c:pt idx="113">
                  <c:v>2011m5</c:v>
                </c:pt>
                <c:pt idx="114">
                  <c:v>2011m6</c:v>
                </c:pt>
                <c:pt idx="115">
                  <c:v>2011m7</c:v>
                </c:pt>
                <c:pt idx="116">
                  <c:v>2011m8</c:v>
                </c:pt>
                <c:pt idx="117">
                  <c:v>2011m9</c:v>
                </c:pt>
                <c:pt idx="118">
                  <c:v>2011m10</c:v>
                </c:pt>
                <c:pt idx="119">
                  <c:v>2011m11</c:v>
                </c:pt>
                <c:pt idx="120">
                  <c:v>2011m12</c:v>
                </c:pt>
                <c:pt idx="121">
                  <c:v>2012m1</c:v>
                </c:pt>
                <c:pt idx="122">
                  <c:v>2012m2</c:v>
                </c:pt>
                <c:pt idx="123">
                  <c:v>2012m3</c:v>
                </c:pt>
                <c:pt idx="124">
                  <c:v>2012m4</c:v>
                </c:pt>
                <c:pt idx="125">
                  <c:v>2012m5</c:v>
                </c:pt>
                <c:pt idx="126">
                  <c:v>2012m6</c:v>
                </c:pt>
                <c:pt idx="127">
                  <c:v>2012m7</c:v>
                </c:pt>
                <c:pt idx="128">
                  <c:v>2012m8</c:v>
                </c:pt>
                <c:pt idx="129">
                  <c:v>2012m9</c:v>
                </c:pt>
                <c:pt idx="130">
                  <c:v>2012m10</c:v>
                </c:pt>
                <c:pt idx="131">
                  <c:v>2012m11</c:v>
                </c:pt>
                <c:pt idx="132">
                  <c:v>2012m12</c:v>
                </c:pt>
                <c:pt idx="133">
                  <c:v>2013m1</c:v>
                </c:pt>
                <c:pt idx="134">
                  <c:v>2013m2</c:v>
                </c:pt>
                <c:pt idx="135">
                  <c:v>2013m3</c:v>
                </c:pt>
                <c:pt idx="136">
                  <c:v>2013m4</c:v>
                </c:pt>
                <c:pt idx="137">
                  <c:v>2013m5</c:v>
                </c:pt>
                <c:pt idx="138">
                  <c:v>2013m6</c:v>
                </c:pt>
                <c:pt idx="139">
                  <c:v>2013m7</c:v>
                </c:pt>
                <c:pt idx="140">
                  <c:v>2013m8</c:v>
                </c:pt>
                <c:pt idx="141">
                  <c:v>2013m9</c:v>
                </c:pt>
                <c:pt idx="142">
                  <c:v>2013m10</c:v>
                </c:pt>
                <c:pt idx="143">
                  <c:v>2013m11</c:v>
                </c:pt>
                <c:pt idx="144">
                  <c:v>2013m12</c:v>
                </c:pt>
                <c:pt idx="145">
                  <c:v>2014m1</c:v>
                </c:pt>
                <c:pt idx="146">
                  <c:v>2014m2</c:v>
                </c:pt>
                <c:pt idx="147">
                  <c:v>2014m3</c:v>
                </c:pt>
                <c:pt idx="148">
                  <c:v>2014m4</c:v>
                </c:pt>
                <c:pt idx="149">
                  <c:v>2014m5</c:v>
                </c:pt>
                <c:pt idx="150">
                  <c:v>2014m6</c:v>
                </c:pt>
                <c:pt idx="151">
                  <c:v>2014m7</c:v>
                </c:pt>
                <c:pt idx="152">
                  <c:v>2014m8</c:v>
                </c:pt>
                <c:pt idx="153">
                  <c:v>2014m9</c:v>
                </c:pt>
                <c:pt idx="154">
                  <c:v>2014m10</c:v>
                </c:pt>
                <c:pt idx="155">
                  <c:v>2014m11</c:v>
                </c:pt>
                <c:pt idx="156">
                  <c:v>2014m12</c:v>
                </c:pt>
                <c:pt idx="157">
                  <c:v>2015m1</c:v>
                </c:pt>
                <c:pt idx="158">
                  <c:v>2015m2</c:v>
                </c:pt>
                <c:pt idx="159">
                  <c:v>2015m3</c:v>
                </c:pt>
                <c:pt idx="160">
                  <c:v>2015m4</c:v>
                </c:pt>
                <c:pt idx="161">
                  <c:v>2015m5</c:v>
                </c:pt>
                <c:pt idx="162">
                  <c:v>2015m6</c:v>
                </c:pt>
                <c:pt idx="163">
                  <c:v>2015m7</c:v>
                </c:pt>
                <c:pt idx="164">
                  <c:v>2015m8</c:v>
                </c:pt>
                <c:pt idx="165">
                  <c:v>2015m9</c:v>
                </c:pt>
                <c:pt idx="166">
                  <c:v>2015m10</c:v>
                </c:pt>
                <c:pt idx="167">
                  <c:v>2015m11</c:v>
                </c:pt>
                <c:pt idx="168">
                  <c:v>2015m12</c:v>
                </c:pt>
                <c:pt idx="169">
                  <c:v>2016m1</c:v>
                </c:pt>
                <c:pt idx="170">
                  <c:v>2016m2</c:v>
                </c:pt>
                <c:pt idx="171">
                  <c:v>2016m3</c:v>
                </c:pt>
                <c:pt idx="172">
                  <c:v>2016m4</c:v>
                </c:pt>
                <c:pt idx="173">
                  <c:v>2016m5</c:v>
                </c:pt>
                <c:pt idx="174">
                  <c:v>2016m6</c:v>
                </c:pt>
                <c:pt idx="175">
                  <c:v>2016m7</c:v>
                </c:pt>
                <c:pt idx="176">
                  <c:v>2016m8</c:v>
                </c:pt>
                <c:pt idx="177">
                  <c:v>2016m9</c:v>
                </c:pt>
                <c:pt idx="178">
                  <c:v>2016m10</c:v>
                </c:pt>
                <c:pt idx="179">
                  <c:v>2016m11</c:v>
                </c:pt>
                <c:pt idx="180">
                  <c:v>2016m12</c:v>
                </c:pt>
                <c:pt idx="181">
                  <c:v>2017m1</c:v>
                </c:pt>
                <c:pt idx="182">
                  <c:v>2017m2</c:v>
                </c:pt>
                <c:pt idx="183">
                  <c:v>2017m3</c:v>
                </c:pt>
                <c:pt idx="184">
                  <c:v>2017m4</c:v>
                </c:pt>
                <c:pt idx="185">
                  <c:v>2017m5</c:v>
                </c:pt>
                <c:pt idx="186">
                  <c:v>2017m6</c:v>
                </c:pt>
                <c:pt idx="187">
                  <c:v>2017m7</c:v>
                </c:pt>
                <c:pt idx="188">
                  <c:v>2017m8</c:v>
                </c:pt>
                <c:pt idx="189">
                  <c:v>2017m9</c:v>
                </c:pt>
                <c:pt idx="190">
                  <c:v>2017m10</c:v>
                </c:pt>
                <c:pt idx="191">
                  <c:v>2017m11</c:v>
                </c:pt>
                <c:pt idx="192">
                  <c:v>2017m12</c:v>
                </c:pt>
                <c:pt idx="193">
                  <c:v>2018m1</c:v>
                </c:pt>
                <c:pt idx="194">
                  <c:v>2018m2</c:v>
                </c:pt>
                <c:pt idx="195">
                  <c:v>2018m3</c:v>
                </c:pt>
                <c:pt idx="196">
                  <c:v>2018m4</c:v>
                </c:pt>
                <c:pt idx="197">
                  <c:v>2018m5</c:v>
                </c:pt>
                <c:pt idx="198">
                  <c:v>2018m6</c:v>
                </c:pt>
                <c:pt idx="199">
                  <c:v>2018m7</c:v>
                </c:pt>
                <c:pt idx="200">
                  <c:v>2018m8</c:v>
                </c:pt>
                <c:pt idx="201">
                  <c:v>2018m9</c:v>
                </c:pt>
                <c:pt idx="202">
                  <c:v>2018m10</c:v>
                </c:pt>
                <c:pt idx="203">
                  <c:v>2018m11</c:v>
                </c:pt>
                <c:pt idx="204">
                  <c:v>2018m12</c:v>
                </c:pt>
                <c:pt idx="205">
                  <c:v>2019m1</c:v>
                </c:pt>
                <c:pt idx="206">
                  <c:v>2019m2</c:v>
                </c:pt>
                <c:pt idx="207">
                  <c:v>2019m3</c:v>
                </c:pt>
                <c:pt idx="208">
                  <c:v>2019m4</c:v>
                </c:pt>
                <c:pt idx="209">
                  <c:v>2019m5</c:v>
                </c:pt>
                <c:pt idx="210">
                  <c:v>2019m6</c:v>
                </c:pt>
                <c:pt idx="211">
                  <c:v>2019m7</c:v>
                </c:pt>
                <c:pt idx="212">
                  <c:v>2019m8</c:v>
                </c:pt>
                <c:pt idx="213">
                  <c:v>2019m9</c:v>
                </c:pt>
                <c:pt idx="214">
                  <c:v>2019m10</c:v>
                </c:pt>
                <c:pt idx="215">
                  <c:v>2019m11</c:v>
                </c:pt>
                <c:pt idx="216">
                  <c:v>2019m12</c:v>
                </c:pt>
              </c:strCache>
            </c:strRef>
          </c:cat>
          <c:val>
            <c:numRef>
              <c:f>[urban_plutdemcompare.xlsx]levels!$D$2:$D$218</c:f>
              <c:numCache>
                <c:formatCode>General</c:formatCode>
                <c:ptCount val="217"/>
                <c:pt idx="0">
                  <c:v>1</c:v>
                </c:pt>
                <c:pt idx="1">
                  <c:v>1.0026262333797522</c:v>
                </c:pt>
                <c:pt idx="2">
                  <c:v>1.005640685027765</c:v>
                </c:pt>
                <c:pt idx="3">
                  <c:v>1.0107515542414869</c:v>
                </c:pt>
                <c:pt idx="4">
                  <c:v>1.0162084089686203</c:v>
                </c:pt>
                <c:pt idx="5">
                  <c:v>1.0158603904489591</c:v>
                </c:pt>
                <c:pt idx="6">
                  <c:v>1.0172193891667456</c:v>
                </c:pt>
                <c:pt idx="7">
                  <c:v>1.0188146555400184</c:v>
                </c:pt>
                <c:pt idx="8">
                  <c:v>1.0216082695383317</c:v>
                </c:pt>
                <c:pt idx="9">
                  <c:v>1.0240160081568044</c:v>
                </c:pt>
                <c:pt idx="10">
                  <c:v>1.0254440143683787</c:v>
                </c:pt>
                <c:pt idx="11">
                  <c:v>1.0253470577238526</c:v>
                </c:pt>
                <c:pt idx="12">
                  <c:v>1.0236531383817251</c:v>
                </c:pt>
                <c:pt idx="13">
                  <c:v>1.027996260972265</c:v>
                </c:pt>
                <c:pt idx="14">
                  <c:v>1.0354421399837144</c:v>
                </c:pt>
                <c:pt idx="15">
                  <c:v>1.0415429072299809</c:v>
                </c:pt>
                <c:pt idx="16">
                  <c:v>1.0393912877142928</c:v>
                </c:pt>
                <c:pt idx="17">
                  <c:v>1.0372942718927636</c:v>
                </c:pt>
                <c:pt idx="18">
                  <c:v>1.0388656908879703</c:v>
                </c:pt>
                <c:pt idx="19">
                  <c:v>1.0397810887097205</c:v>
                </c:pt>
                <c:pt idx="20">
                  <c:v>1.0434936045418468</c:v>
                </c:pt>
                <c:pt idx="21">
                  <c:v>1.0474277370135352</c:v>
                </c:pt>
                <c:pt idx="22">
                  <c:v>1.0458721112948905</c:v>
                </c:pt>
                <c:pt idx="23">
                  <c:v>1.0432914208127344</c:v>
                </c:pt>
                <c:pt idx="24">
                  <c:v>1.0425675541492396</c:v>
                </c:pt>
                <c:pt idx="25">
                  <c:v>1.0478556171492726</c:v>
                </c:pt>
                <c:pt idx="26">
                  <c:v>1.0530337739421576</c:v>
                </c:pt>
                <c:pt idx="27">
                  <c:v>1.0586446504555878</c:v>
                </c:pt>
                <c:pt idx="28">
                  <c:v>1.0619357122049973</c:v>
                </c:pt>
                <c:pt idx="29">
                  <c:v>1.0682418386435593</c:v>
                </c:pt>
                <c:pt idx="30">
                  <c:v>1.0717804520218042</c:v>
                </c:pt>
                <c:pt idx="31">
                  <c:v>1.070625483831396</c:v>
                </c:pt>
                <c:pt idx="32">
                  <c:v>1.0713862776922785</c:v>
                </c:pt>
                <c:pt idx="33">
                  <c:v>1.0741847425092459</c:v>
                </c:pt>
                <c:pt idx="34">
                  <c:v>1.0796878775576688</c:v>
                </c:pt>
                <c:pt idx="35">
                  <c:v>1.0800550185458164</c:v>
                </c:pt>
                <c:pt idx="36">
                  <c:v>1.0766462234643814</c:v>
                </c:pt>
                <c:pt idx="37">
                  <c:v>1.078472395530955</c:v>
                </c:pt>
                <c:pt idx="38">
                  <c:v>1.0839113833130907</c:v>
                </c:pt>
                <c:pt idx="39">
                  <c:v>1.0910718723606123</c:v>
                </c:pt>
                <c:pt idx="40">
                  <c:v>1.0989444313791472</c:v>
                </c:pt>
                <c:pt idx="41">
                  <c:v>1.0983561987882666</c:v>
                </c:pt>
                <c:pt idx="42">
                  <c:v>1.0990357379684279</c:v>
                </c:pt>
                <c:pt idx="43">
                  <c:v>1.103917497183404</c:v>
                </c:pt>
                <c:pt idx="44">
                  <c:v>1.1100857337872316</c:v>
                </c:pt>
                <c:pt idx="45">
                  <c:v>1.1246950906783266</c:v>
                </c:pt>
                <c:pt idx="46">
                  <c:v>1.12619556199377</c:v>
                </c:pt>
                <c:pt idx="47">
                  <c:v>1.1175021553427698</c:v>
                </c:pt>
                <c:pt idx="48">
                  <c:v>1.1134859353160365</c:v>
                </c:pt>
                <c:pt idx="49">
                  <c:v>1.1219727169681826</c:v>
                </c:pt>
                <c:pt idx="50">
                  <c:v>1.1238131622972731</c:v>
                </c:pt>
                <c:pt idx="51">
                  <c:v>1.1297256294827109</c:v>
                </c:pt>
                <c:pt idx="52">
                  <c:v>1.1388481587080492</c:v>
                </c:pt>
                <c:pt idx="53">
                  <c:v>1.1442945402247144</c:v>
                </c:pt>
                <c:pt idx="54">
                  <c:v>1.1471798819394166</c:v>
                </c:pt>
                <c:pt idx="55">
                  <c:v>1.1504668772372086</c:v>
                </c:pt>
                <c:pt idx="56">
                  <c:v>1.1532456999864873</c:v>
                </c:pt>
                <c:pt idx="57">
                  <c:v>1.1476207518778054</c:v>
                </c:pt>
                <c:pt idx="58">
                  <c:v>1.1408737249446352</c:v>
                </c:pt>
                <c:pt idx="59">
                  <c:v>1.1397860035724743</c:v>
                </c:pt>
                <c:pt idx="60">
                  <c:v>1.1419632388624508</c:v>
                </c:pt>
                <c:pt idx="61">
                  <c:v>1.1453478691321686</c:v>
                </c:pt>
                <c:pt idx="62">
                  <c:v>1.1512778366295324</c:v>
                </c:pt>
                <c:pt idx="63">
                  <c:v>1.1614664891418087</c:v>
                </c:pt>
                <c:pt idx="64">
                  <c:v>1.1688799432879804</c:v>
                </c:pt>
                <c:pt idx="65">
                  <c:v>1.176506672709829</c:v>
                </c:pt>
                <c:pt idx="66">
                  <c:v>1.1791141440339603</c:v>
                </c:pt>
                <c:pt idx="67">
                  <c:v>1.1788587633000158</c:v>
                </c:pt>
                <c:pt idx="68">
                  <c:v>1.1770430413873312</c:v>
                </c:pt>
                <c:pt idx="69">
                  <c:v>1.1808534593579494</c:v>
                </c:pt>
                <c:pt idx="70">
                  <c:v>1.1831486662093096</c:v>
                </c:pt>
                <c:pt idx="71">
                  <c:v>1.1908189124217223</c:v>
                </c:pt>
                <c:pt idx="72">
                  <c:v>1.1904622294834606</c:v>
                </c:pt>
                <c:pt idx="73">
                  <c:v>1.1964473147580525</c:v>
                </c:pt>
                <c:pt idx="74">
                  <c:v>1.1999269932790011</c:v>
                </c:pt>
                <c:pt idx="75">
                  <c:v>1.2097055060114557</c:v>
                </c:pt>
                <c:pt idx="76">
                  <c:v>1.2182982342101176</c:v>
                </c:pt>
                <c:pt idx="77">
                  <c:v>1.2290978360400404</c:v>
                </c:pt>
                <c:pt idx="78">
                  <c:v>1.2420930272021018</c:v>
                </c:pt>
                <c:pt idx="79">
                  <c:v>1.2489854810354102</c:v>
                </c:pt>
                <c:pt idx="80">
                  <c:v>1.2445610704201213</c:v>
                </c:pt>
                <c:pt idx="81">
                  <c:v>1.2433913342770748</c:v>
                </c:pt>
                <c:pt idx="82">
                  <c:v>1.2303630070264562</c:v>
                </c:pt>
                <c:pt idx="83">
                  <c:v>1.2068921700725896</c:v>
                </c:pt>
                <c:pt idx="84">
                  <c:v>1.195056089646056</c:v>
                </c:pt>
                <c:pt idx="85">
                  <c:v>1.2004486647089905</c:v>
                </c:pt>
                <c:pt idx="86">
                  <c:v>1.205505231566343</c:v>
                </c:pt>
                <c:pt idx="87">
                  <c:v>1.2080423517837353</c:v>
                </c:pt>
                <c:pt idx="88">
                  <c:v>1.2108089960645145</c:v>
                </c:pt>
                <c:pt idx="89">
                  <c:v>1.214382752006292</c:v>
                </c:pt>
                <c:pt idx="90">
                  <c:v>1.2251386166539129</c:v>
                </c:pt>
                <c:pt idx="91">
                  <c:v>1.2229445294109922</c:v>
                </c:pt>
                <c:pt idx="92">
                  <c:v>1.2263685286879364</c:v>
                </c:pt>
                <c:pt idx="93">
                  <c:v>1.2269592095313724</c:v>
                </c:pt>
                <c:pt idx="94">
                  <c:v>1.2275762463246001</c:v>
                </c:pt>
                <c:pt idx="95">
                  <c:v>1.2289597755056942</c:v>
                </c:pt>
                <c:pt idx="96">
                  <c:v>1.2275414911294984</c:v>
                </c:pt>
                <c:pt idx="97">
                  <c:v>1.2324767386150408</c:v>
                </c:pt>
                <c:pt idx="98">
                  <c:v>1.23254519961485</c:v>
                </c:pt>
                <c:pt idx="99">
                  <c:v>1.2378468905764819</c:v>
                </c:pt>
                <c:pt idx="100">
                  <c:v>1.23985318310631</c:v>
                </c:pt>
                <c:pt idx="101">
                  <c:v>1.2406346250900284</c:v>
                </c:pt>
                <c:pt idx="102">
                  <c:v>1.2391555730287656</c:v>
                </c:pt>
                <c:pt idx="103">
                  <c:v>1.2394804975661495</c:v>
                </c:pt>
                <c:pt idx="104">
                  <c:v>1.241463830138547</c:v>
                </c:pt>
                <c:pt idx="105">
                  <c:v>1.2421831695150178</c:v>
                </c:pt>
                <c:pt idx="106">
                  <c:v>1.2437875749916256</c:v>
                </c:pt>
                <c:pt idx="107">
                  <c:v>1.2441779032493245</c:v>
                </c:pt>
                <c:pt idx="108">
                  <c:v>1.2466381364628729</c:v>
                </c:pt>
                <c:pt idx="109">
                  <c:v>1.2531389464490488</c:v>
                </c:pt>
                <c:pt idx="110">
                  <c:v>1.2590678846940924</c:v>
                </c:pt>
                <c:pt idx="111">
                  <c:v>1.271783759366524</c:v>
                </c:pt>
                <c:pt idx="112">
                  <c:v>1.2803363625608222</c:v>
                </c:pt>
                <c:pt idx="113">
                  <c:v>1.2862068272989151</c:v>
                </c:pt>
                <c:pt idx="114">
                  <c:v>1.2845288395597569</c:v>
                </c:pt>
                <c:pt idx="115">
                  <c:v>1.2862789517131032</c:v>
                </c:pt>
                <c:pt idx="116">
                  <c:v>1.2897432197834675</c:v>
                </c:pt>
                <c:pt idx="117">
                  <c:v>1.2920826906549125</c:v>
                </c:pt>
                <c:pt idx="118">
                  <c:v>1.2893187700042572</c:v>
                </c:pt>
                <c:pt idx="119">
                  <c:v>1.2878558313934867</c:v>
                </c:pt>
                <c:pt idx="120">
                  <c:v>1.285165452834454</c:v>
                </c:pt>
                <c:pt idx="121">
                  <c:v>1.2911663479243487</c:v>
                </c:pt>
                <c:pt idx="122">
                  <c:v>1.2964602362116655</c:v>
                </c:pt>
                <c:pt idx="123">
                  <c:v>1.3063578586009501</c:v>
                </c:pt>
                <c:pt idx="124">
                  <c:v>1.310164798390846</c:v>
                </c:pt>
                <c:pt idx="125">
                  <c:v>1.3084540997767502</c:v>
                </c:pt>
                <c:pt idx="126">
                  <c:v>1.3062208196438545</c:v>
                </c:pt>
                <c:pt idx="127">
                  <c:v>1.3045660808527633</c:v>
                </c:pt>
                <c:pt idx="128">
                  <c:v>1.3119613132679175</c:v>
                </c:pt>
                <c:pt idx="129">
                  <c:v>1.3178616777344283</c:v>
                </c:pt>
                <c:pt idx="130">
                  <c:v>1.3170554787957633</c:v>
                </c:pt>
                <c:pt idx="131">
                  <c:v>1.3104175158711773</c:v>
                </c:pt>
                <c:pt idx="132">
                  <c:v>1.3072077230104553</c:v>
                </c:pt>
                <c:pt idx="133">
                  <c:v>1.3111618795123998</c:v>
                </c:pt>
                <c:pt idx="134">
                  <c:v>1.3219737447289956</c:v>
                </c:pt>
                <c:pt idx="135">
                  <c:v>1.3253555468533189</c:v>
                </c:pt>
                <c:pt idx="136">
                  <c:v>1.324014230544508</c:v>
                </c:pt>
                <c:pt idx="137">
                  <c:v>1.3263243859168039</c:v>
                </c:pt>
                <c:pt idx="138">
                  <c:v>1.3296144748933025</c:v>
                </c:pt>
                <c:pt idx="139">
                  <c:v>1.330011881580264</c:v>
                </c:pt>
                <c:pt idx="140">
                  <c:v>1.3317973372843488</c:v>
                </c:pt>
                <c:pt idx="141">
                  <c:v>1.3332710280726718</c:v>
                </c:pt>
                <c:pt idx="142">
                  <c:v>1.3298300926474651</c:v>
                </c:pt>
                <c:pt idx="143">
                  <c:v>1.3269120572830675</c:v>
                </c:pt>
                <c:pt idx="144">
                  <c:v>1.3266383186272379</c:v>
                </c:pt>
                <c:pt idx="145">
                  <c:v>1.3319130173070797</c:v>
                </c:pt>
                <c:pt idx="146">
                  <c:v>1.3369543062827194</c:v>
                </c:pt>
                <c:pt idx="147">
                  <c:v>1.3457664248386534</c:v>
                </c:pt>
                <c:pt idx="148">
                  <c:v>1.3504586381830412</c:v>
                </c:pt>
                <c:pt idx="149">
                  <c:v>1.3550385250637598</c:v>
                </c:pt>
                <c:pt idx="150">
                  <c:v>1.3579986688665902</c:v>
                </c:pt>
                <c:pt idx="151">
                  <c:v>1.3575179525795542</c:v>
                </c:pt>
                <c:pt idx="152">
                  <c:v>1.3552085773515883</c:v>
                </c:pt>
                <c:pt idx="153">
                  <c:v>1.3563777248360145</c:v>
                </c:pt>
                <c:pt idx="154">
                  <c:v>1.3527660831612514</c:v>
                </c:pt>
                <c:pt idx="155">
                  <c:v>1.3452419780526133</c:v>
                </c:pt>
                <c:pt idx="156">
                  <c:v>1.3377887630937375</c:v>
                </c:pt>
                <c:pt idx="157">
                  <c:v>1.3311342849222285</c:v>
                </c:pt>
                <c:pt idx="158">
                  <c:v>1.3369246387151352</c:v>
                </c:pt>
                <c:pt idx="159">
                  <c:v>1.3444239511511584</c:v>
                </c:pt>
                <c:pt idx="160">
                  <c:v>1.3468250329833649</c:v>
                </c:pt>
                <c:pt idx="161">
                  <c:v>1.3534712871895298</c:v>
                </c:pt>
                <c:pt idx="162">
                  <c:v>1.3586545882877976</c:v>
                </c:pt>
                <c:pt idx="163">
                  <c:v>1.3588083453840576</c:v>
                </c:pt>
                <c:pt idx="164">
                  <c:v>1.3571391265619075</c:v>
                </c:pt>
                <c:pt idx="165">
                  <c:v>1.3547965366716652</c:v>
                </c:pt>
                <c:pt idx="166">
                  <c:v>1.3541451790945023</c:v>
                </c:pt>
                <c:pt idx="167">
                  <c:v>1.3510880924015931</c:v>
                </c:pt>
                <c:pt idx="168">
                  <c:v>1.346170496316266</c:v>
                </c:pt>
                <c:pt idx="169">
                  <c:v>1.347956462765423</c:v>
                </c:pt>
                <c:pt idx="170">
                  <c:v>1.3485018569483427</c:v>
                </c:pt>
                <c:pt idx="171">
                  <c:v>1.3545312021537455</c:v>
                </c:pt>
                <c:pt idx="172">
                  <c:v>1.3610375089834061</c:v>
                </c:pt>
                <c:pt idx="173">
                  <c:v>1.3663552977147266</c:v>
                </c:pt>
                <c:pt idx="174">
                  <c:v>1.3712373710158936</c:v>
                </c:pt>
                <c:pt idx="175">
                  <c:v>1.3690973897726142</c:v>
                </c:pt>
                <c:pt idx="176">
                  <c:v>1.3705144054449703</c:v>
                </c:pt>
                <c:pt idx="177">
                  <c:v>1.3742523611612973</c:v>
                </c:pt>
                <c:pt idx="178">
                  <c:v>1.3758762379414322</c:v>
                </c:pt>
                <c:pt idx="179">
                  <c:v>1.3735637309696285</c:v>
                </c:pt>
                <c:pt idx="180">
                  <c:v>1.3742104690764676</c:v>
                </c:pt>
                <c:pt idx="181">
                  <c:v>1.3821286308705309</c:v>
                </c:pt>
                <c:pt idx="182">
                  <c:v>1.3863358067506462</c:v>
                </c:pt>
                <c:pt idx="183">
                  <c:v>1.3877768017197749</c:v>
                </c:pt>
                <c:pt idx="184">
                  <c:v>1.3919346500165473</c:v>
                </c:pt>
                <c:pt idx="185">
                  <c:v>1.3930540281450305</c:v>
                </c:pt>
                <c:pt idx="186">
                  <c:v>1.3945323222675223</c:v>
                </c:pt>
                <c:pt idx="187">
                  <c:v>1.3940182553901357</c:v>
                </c:pt>
                <c:pt idx="188">
                  <c:v>1.3986448990990088</c:v>
                </c:pt>
                <c:pt idx="189">
                  <c:v>1.4063942633673037</c:v>
                </c:pt>
                <c:pt idx="190">
                  <c:v>1.4053350170410754</c:v>
                </c:pt>
                <c:pt idx="191">
                  <c:v>1.4052721862592814</c:v>
                </c:pt>
                <c:pt idx="192">
                  <c:v>1.4044778049842899</c:v>
                </c:pt>
                <c:pt idx="193">
                  <c:v>1.4119862292018321</c:v>
                </c:pt>
                <c:pt idx="194">
                  <c:v>1.4180788817345866</c:v>
                </c:pt>
                <c:pt idx="195">
                  <c:v>1.4210186572928658</c:v>
                </c:pt>
                <c:pt idx="196">
                  <c:v>1.4267379551013419</c:v>
                </c:pt>
                <c:pt idx="197">
                  <c:v>1.4323314139098837</c:v>
                </c:pt>
                <c:pt idx="198">
                  <c:v>1.4343116651643875</c:v>
                </c:pt>
                <c:pt idx="199">
                  <c:v>1.4338545306172115</c:v>
                </c:pt>
                <c:pt idx="200">
                  <c:v>1.4346690687047272</c:v>
                </c:pt>
                <c:pt idx="201">
                  <c:v>1.4369289239914094</c:v>
                </c:pt>
                <c:pt idx="202">
                  <c:v>1.439212108011205</c:v>
                </c:pt>
                <c:pt idx="203">
                  <c:v>1.4341695522170994</c:v>
                </c:pt>
                <c:pt idx="204">
                  <c:v>1.4292323402797851</c:v>
                </c:pt>
                <c:pt idx="205">
                  <c:v>1.4319383175025286</c:v>
                </c:pt>
                <c:pt idx="206">
                  <c:v>1.4382123363454866</c:v>
                </c:pt>
                <c:pt idx="207">
                  <c:v>1.4459610419592746</c:v>
                </c:pt>
                <c:pt idx="208">
                  <c:v>1.4530358706057638</c:v>
                </c:pt>
                <c:pt idx="209">
                  <c:v>1.4557898128613602</c:v>
                </c:pt>
                <c:pt idx="210">
                  <c:v>1.4558135019886491</c:v>
                </c:pt>
                <c:pt idx="211">
                  <c:v>1.4582650319937493</c:v>
                </c:pt>
                <c:pt idx="212">
                  <c:v>1.4582435460988838</c:v>
                </c:pt>
                <c:pt idx="213">
                  <c:v>1.4599153535133504</c:v>
                </c:pt>
                <c:pt idx="214">
                  <c:v>1.463462448083042</c:v>
                </c:pt>
                <c:pt idx="215">
                  <c:v>1.4626968708107508</c:v>
                </c:pt>
                <c:pt idx="216">
                  <c:v>1.4620186452672188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18-4EE6-9C80-80120A635AFC}"/>
            </c:ext>
          </c:extLst>
        </c:ser>
        <c:ser>
          <c:idx val="4"/>
          <c:order val="4"/>
          <c:tx>
            <c:strRef>
              <c:f>[urban_plutdemcompare.xlsx]levels!$F$1</c:f>
              <c:strCache>
                <c:ptCount val="1"/>
                <c:pt idx="0">
                  <c:v>P. Torn.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[urban_plutdemcompare.xlsx]levels!$A$2:$A$218</c:f>
              <c:strCache>
                <c:ptCount val="217"/>
                <c:pt idx="0">
                  <c:v>2001m12</c:v>
                </c:pt>
                <c:pt idx="1">
                  <c:v>2002m1</c:v>
                </c:pt>
                <c:pt idx="2">
                  <c:v>2002m2</c:v>
                </c:pt>
                <c:pt idx="3">
                  <c:v>2002m3</c:v>
                </c:pt>
                <c:pt idx="4">
                  <c:v>2002m4</c:v>
                </c:pt>
                <c:pt idx="5">
                  <c:v>2002m5</c:v>
                </c:pt>
                <c:pt idx="6">
                  <c:v>2002m6</c:v>
                </c:pt>
                <c:pt idx="7">
                  <c:v>2002m7</c:v>
                </c:pt>
                <c:pt idx="8">
                  <c:v>2002m8</c:v>
                </c:pt>
                <c:pt idx="9">
                  <c:v>2002m9</c:v>
                </c:pt>
                <c:pt idx="10">
                  <c:v>2002m10</c:v>
                </c:pt>
                <c:pt idx="11">
                  <c:v>2002m11</c:v>
                </c:pt>
                <c:pt idx="12">
                  <c:v>2002m12</c:v>
                </c:pt>
                <c:pt idx="13">
                  <c:v>2003m1</c:v>
                </c:pt>
                <c:pt idx="14">
                  <c:v>2003m2</c:v>
                </c:pt>
                <c:pt idx="15">
                  <c:v>2003m3</c:v>
                </c:pt>
                <c:pt idx="16">
                  <c:v>2003m4</c:v>
                </c:pt>
                <c:pt idx="17">
                  <c:v>2003m5</c:v>
                </c:pt>
                <c:pt idx="18">
                  <c:v>2003m6</c:v>
                </c:pt>
                <c:pt idx="19">
                  <c:v>2003m7</c:v>
                </c:pt>
                <c:pt idx="20">
                  <c:v>2003m8</c:v>
                </c:pt>
                <c:pt idx="21">
                  <c:v>2003m9</c:v>
                </c:pt>
                <c:pt idx="22">
                  <c:v>2003m10</c:v>
                </c:pt>
                <c:pt idx="23">
                  <c:v>2003m11</c:v>
                </c:pt>
                <c:pt idx="24">
                  <c:v>2003m12</c:v>
                </c:pt>
                <c:pt idx="25">
                  <c:v>2004m1</c:v>
                </c:pt>
                <c:pt idx="26">
                  <c:v>2004m2</c:v>
                </c:pt>
                <c:pt idx="27">
                  <c:v>2004m3</c:v>
                </c:pt>
                <c:pt idx="28">
                  <c:v>2004m4</c:v>
                </c:pt>
                <c:pt idx="29">
                  <c:v>2004m5</c:v>
                </c:pt>
                <c:pt idx="30">
                  <c:v>2004m6</c:v>
                </c:pt>
                <c:pt idx="31">
                  <c:v>2004m7</c:v>
                </c:pt>
                <c:pt idx="32">
                  <c:v>2004m8</c:v>
                </c:pt>
                <c:pt idx="33">
                  <c:v>2004m9</c:v>
                </c:pt>
                <c:pt idx="34">
                  <c:v>2004m10</c:v>
                </c:pt>
                <c:pt idx="35">
                  <c:v>2004m11</c:v>
                </c:pt>
                <c:pt idx="36">
                  <c:v>2004m12</c:v>
                </c:pt>
                <c:pt idx="37">
                  <c:v>2005m1</c:v>
                </c:pt>
                <c:pt idx="38">
                  <c:v>2005m2</c:v>
                </c:pt>
                <c:pt idx="39">
                  <c:v>2005m3</c:v>
                </c:pt>
                <c:pt idx="40">
                  <c:v>2005m4</c:v>
                </c:pt>
                <c:pt idx="41">
                  <c:v>2005m5</c:v>
                </c:pt>
                <c:pt idx="42">
                  <c:v>2005m6</c:v>
                </c:pt>
                <c:pt idx="43">
                  <c:v>2005m7</c:v>
                </c:pt>
                <c:pt idx="44">
                  <c:v>2005m8</c:v>
                </c:pt>
                <c:pt idx="45">
                  <c:v>2005m9</c:v>
                </c:pt>
                <c:pt idx="46">
                  <c:v>2005m10</c:v>
                </c:pt>
                <c:pt idx="47">
                  <c:v>2005m11</c:v>
                </c:pt>
                <c:pt idx="48">
                  <c:v>2005m12</c:v>
                </c:pt>
                <c:pt idx="49">
                  <c:v>2006m1</c:v>
                </c:pt>
                <c:pt idx="50">
                  <c:v>2006m2</c:v>
                </c:pt>
                <c:pt idx="51">
                  <c:v>2006m3</c:v>
                </c:pt>
                <c:pt idx="52">
                  <c:v>2006m4</c:v>
                </c:pt>
                <c:pt idx="53">
                  <c:v>2006m5</c:v>
                </c:pt>
                <c:pt idx="54">
                  <c:v>2006m6</c:v>
                </c:pt>
                <c:pt idx="55">
                  <c:v>2006m7</c:v>
                </c:pt>
                <c:pt idx="56">
                  <c:v>2006m8</c:v>
                </c:pt>
                <c:pt idx="57">
                  <c:v>2006m9</c:v>
                </c:pt>
                <c:pt idx="58">
                  <c:v>2006m10</c:v>
                </c:pt>
                <c:pt idx="59">
                  <c:v>2006m11</c:v>
                </c:pt>
                <c:pt idx="60">
                  <c:v>2006m12</c:v>
                </c:pt>
                <c:pt idx="61">
                  <c:v>2007m1</c:v>
                </c:pt>
                <c:pt idx="62">
                  <c:v>2007m2</c:v>
                </c:pt>
                <c:pt idx="63">
                  <c:v>2007m3</c:v>
                </c:pt>
                <c:pt idx="64">
                  <c:v>2007m4</c:v>
                </c:pt>
                <c:pt idx="65">
                  <c:v>2007m5</c:v>
                </c:pt>
                <c:pt idx="66">
                  <c:v>2007m6</c:v>
                </c:pt>
                <c:pt idx="67">
                  <c:v>2007m7</c:v>
                </c:pt>
                <c:pt idx="68">
                  <c:v>2007m8</c:v>
                </c:pt>
                <c:pt idx="69">
                  <c:v>2007m9</c:v>
                </c:pt>
                <c:pt idx="70">
                  <c:v>2007m10</c:v>
                </c:pt>
                <c:pt idx="71">
                  <c:v>2007m11</c:v>
                </c:pt>
                <c:pt idx="72">
                  <c:v>2007m12</c:v>
                </c:pt>
                <c:pt idx="73">
                  <c:v>2008m1</c:v>
                </c:pt>
                <c:pt idx="74">
                  <c:v>2008m2</c:v>
                </c:pt>
                <c:pt idx="75">
                  <c:v>2008m3</c:v>
                </c:pt>
                <c:pt idx="76">
                  <c:v>2008m4</c:v>
                </c:pt>
                <c:pt idx="77">
                  <c:v>2008m5</c:v>
                </c:pt>
                <c:pt idx="78">
                  <c:v>2008m6</c:v>
                </c:pt>
                <c:pt idx="79">
                  <c:v>2008m7</c:v>
                </c:pt>
                <c:pt idx="80">
                  <c:v>2008m8</c:v>
                </c:pt>
                <c:pt idx="81">
                  <c:v>2008m9</c:v>
                </c:pt>
                <c:pt idx="82">
                  <c:v>2008m10</c:v>
                </c:pt>
                <c:pt idx="83">
                  <c:v>2008m11</c:v>
                </c:pt>
                <c:pt idx="84">
                  <c:v>2008m12</c:v>
                </c:pt>
                <c:pt idx="85">
                  <c:v>2009m1</c:v>
                </c:pt>
                <c:pt idx="86">
                  <c:v>2009m2</c:v>
                </c:pt>
                <c:pt idx="87">
                  <c:v>2009m3</c:v>
                </c:pt>
                <c:pt idx="88">
                  <c:v>2009m4</c:v>
                </c:pt>
                <c:pt idx="89">
                  <c:v>2009m5</c:v>
                </c:pt>
                <c:pt idx="90">
                  <c:v>2009m6</c:v>
                </c:pt>
                <c:pt idx="91">
                  <c:v>2009m7</c:v>
                </c:pt>
                <c:pt idx="92">
                  <c:v>2009m8</c:v>
                </c:pt>
                <c:pt idx="93">
                  <c:v>2009m9</c:v>
                </c:pt>
                <c:pt idx="94">
                  <c:v>2009m10</c:v>
                </c:pt>
                <c:pt idx="95">
                  <c:v>2009m11</c:v>
                </c:pt>
                <c:pt idx="96">
                  <c:v>2009m12</c:v>
                </c:pt>
                <c:pt idx="97">
                  <c:v>2010m1</c:v>
                </c:pt>
                <c:pt idx="98">
                  <c:v>2010m2</c:v>
                </c:pt>
                <c:pt idx="99">
                  <c:v>2010m3</c:v>
                </c:pt>
                <c:pt idx="100">
                  <c:v>2010m4</c:v>
                </c:pt>
                <c:pt idx="101">
                  <c:v>2010m5</c:v>
                </c:pt>
                <c:pt idx="102">
                  <c:v>2010m6</c:v>
                </c:pt>
                <c:pt idx="103">
                  <c:v>2010m7</c:v>
                </c:pt>
                <c:pt idx="104">
                  <c:v>2010m8</c:v>
                </c:pt>
                <c:pt idx="105">
                  <c:v>2010m9</c:v>
                </c:pt>
                <c:pt idx="106">
                  <c:v>2010m10</c:v>
                </c:pt>
                <c:pt idx="107">
                  <c:v>2010m11</c:v>
                </c:pt>
                <c:pt idx="108">
                  <c:v>2010m12</c:v>
                </c:pt>
                <c:pt idx="109">
                  <c:v>2011m1</c:v>
                </c:pt>
                <c:pt idx="110">
                  <c:v>2011m2</c:v>
                </c:pt>
                <c:pt idx="111">
                  <c:v>2011m3</c:v>
                </c:pt>
                <c:pt idx="112">
                  <c:v>2011m4</c:v>
                </c:pt>
                <c:pt idx="113">
                  <c:v>2011m5</c:v>
                </c:pt>
                <c:pt idx="114">
                  <c:v>2011m6</c:v>
                </c:pt>
                <c:pt idx="115">
                  <c:v>2011m7</c:v>
                </c:pt>
                <c:pt idx="116">
                  <c:v>2011m8</c:v>
                </c:pt>
                <c:pt idx="117">
                  <c:v>2011m9</c:v>
                </c:pt>
                <c:pt idx="118">
                  <c:v>2011m10</c:v>
                </c:pt>
                <c:pt idx="119">
                  <c:v>2011m11</c:v>
                </c:pt>
                <c:pt idx="120">
                  <c:v>2011m12</c:v>
                </c:pt>
                <c:pt idx="121">
                  <c:v>2012m1</c:v>
                </c:pt>
                <c:pt idx="122">
                  <c:v>2012m2</c:v>
                </c:pt>
                <c:pt idx="123">
                  <c:v>2012m3</c:v>
                </c:pt>
                <c:pt idx="124">
                  <c:v>2012m4</c:v>
                </c:pt>
                <c:pt idx="125">
                  <c:v>2012m5</c:v>
                </c:pt>
                <c:pt idx="126">
                  <c:v>2012m6</c:v>
                </c:pt>
                <c:pt idx="127">
                  <c:v>2012m7</c:v>
                </c:pt>
                <c:pt idx="128">
                  <c:v>2012m8</c:v>
                </c:pt>
                <c:pt idx="129">
                  <c:v>2012m9</c:v>
                </c:pt>
                <c:pt idx="130">
                  <c:v>2012m10</c:v>
                </c:pt>
                <c:pt idx="131">
                  <c:v>2012m11</c:v>
                </c:pt>
                <c:pt idx="132">
                  <c:v>2012m12</c:v>
                </c:pt>
                <c:pt idx="133">
                  <c:v>2013m1</c:v>
                </c:pt>
                <c:pt idx="134">
                  <c:v>2013m2</c:v>
                </c:pt>
                <c:pt idx="135">
                  <c:v>2013m3</c:v>
                </c:pt>
                <c:pt idx="136">
                  <c:v>2013m4</c:v>
                </c:pt>
                <c:pt idx="137">
                  <c:v>2013m5</c:v>
                </c:pt>
                <c:pt idx="138">
                  <c:v>2013m6</c:v>
                </c:pt>
                <c:pt idx="139">
                  <c:v>2013m7</c:v>
                </c:pt>
                <c:pt idx="140">
                  <c:v>2013m8</c:v>
                </c:pt>
                <c:pt idx="141">
                  <c:v>2013m9</c:v>
                </c:pt>
                <c:pt idx="142">
                  <c:v>2013m10</c:v>
                </c:pt>
                <c:pt idx="143">
                  <c:v>2013m11</c:v>
                </c:pt>
                <c:pt idx="144">
                  <c:v>2013m12</c:v>
                </c:pt>
                <c:pt idx="145">
                  <c:v>2014m1</c:v>
                </c:pt>
                <c:pt idx="146">
                  <c:v>2014m2</c:v>
                </c:pt>
                <c:pt idx="147">
                  <c:v>2014m3</c:v>
                </c:pt>
                <c:pt idx="148">
                  <c:v>2014m4</c:v>
                </c:pt>
                <c:pt idx="149">
                  <c:v>2014m5</c:v>
                </c:pt>
                <c:pt idx="150">
                  <c:v>2014m6</c:v>
                </c:pt>
                <c:pt idx="151">
                  <c:v>2014m7</c:v>
                </c:pt>
                <c:pt idx="152">
                  <c:v>2014m8</c:v>
                </c:pt>
                <c:pt idx="153">
                  <c:v>2014m9</c:v>
                </c:pt>
                <c:pt idx="154">
                  <c:v>2014m10</c:v>
                </c:pt>
                <c:pt idx="155">
                  <c:v>2014m11</c:v>
                </c:pt>
                <c:pt idx="156">
                  <c:v>2014m12</c:v>
                </c:pt>
                <c:pt idx="157">
                  <c:v>2015m1</c:v>
                </c:pt>
                <c:pt idx="158">
                  <c:v>2015m2</c:v>
                </c:pt>
                <c:pt idx="159">
                  <c:v>2015m3</c:v>
                </c:pt>
                <c:pt idx="160">
                  <c:v>2015m4</c:v>
                </c:pt>
                <c:pt idx="161">
                  <c:v>2015m5</c:v>
                </c:pt>
                <c:pt idx="162">
                  <c:v>2015m6</c:v>
                </c:pt>
                <c:pt idx="163">
                  <c:v>2015m7</c:v>
                </c:pt>
                <c:pt idx="164">
                  <c:v>2015m8</c:v>
                </c:pt>
                <c:pt idx="165">
                  <c:v>2015m9</c:v>
                </c:pt>
                <c:pt idx="166">
                  <c:v>2015m10</c:v>
                </c:pt>
                <c:pt idx="167">
                  <c:v>2015m11</c:v>
                </c:pt>
                <c:pt idx="168">
                  <c:v>2015m12</c:v>
                </c:pt>
                <c:pt idx="169">
                  <c:v>2016m1</c:v>
                </c:pt>
                <c:pt idx="170">
                  <c:v>2016m2</c:v>
                </c:pt>
                <c:pt idx="171">
                  <c:v>2016m3</c:v>
                </c:pt>
                <c:pt idx="172">
                  <c:v>2016m4</c:v>
                </c:pt>
                <c:pt idx="173">
                  <c:v>2016m5</c:v>
                </c:pt>
                <c:pt idx="174">
                  <c:v>2016m6</c:v>
                </c:pt>
                <c:pt idx="175">
                  <c:v>2016m7</c:v>
                </c:pt>
                <c:pt idx="176">
                  <c:v>2016m8</c:v>
                </c:pt>
                <c:pt idx="177">
                  <c:v>2016m9</c:v>
                </c:pt>
                <c:pt idx="178">
                  <c:v>2016m10</c:v>
                </c:pt>
                <c:pt idx="179">
                  <c:v>2016m11</c:v>
                </c:pt>
                <c:pt idx="180">
                  <c:v>2016m12</c:v>
                </c:pt>
                <c:pt idx="181">
                  <c:v>2017m1</c:v>
                </c:pt>
                <c:pt idx="182">
                  <c:v>2017m2</c:v>
                </c:pt>
                <c:pt idx="183">
                  <c:v>2017m3</c:v>
                </c:pt>
                <c:pt idx="184">
                  <c:v>2017m4</c:v>
                </c:pt>
                <c:pt idx="185">
                  <c:v>2017m5</c:v>
                </c:pt>
                <c:pt idx="186">
                  <c:v>2017m6</c:v>
                </c:pt>
                <c:pt idx="187">
                  <c:v>2017m7</c:v>
                </c:pt>
                <c:pt idx="188">
                  <c:v>2017m8</c:v>
                </c:pt>
                <c:pt idx="189">
                  <c:v>2017m9</c:v>
                </c:pt>
                <c:pt idx="190">
                  <c:v>2017m10</c:v>
                </c:pt>
                <c:pt idx="191">
                  <c:v>2017m11</c:v>
                </c:pt>
                <c:pt idx="192">
                  <c:v>2017m12</c:v>
                </c:pt>
                <c:pt idx="193">
                  <c:v>2018m1</c:v>
                </c:pt>
                <c:pt idx="194">
                  <c:v>2018m2</c:v>
                </c:pt>
                <c:pt idx="195">
                  <c:v>2018m3</c:v>
                </c:pt>
                <c:pt idx="196">
                  <c:v>2018m4</c:v>
                </c:pt>
                <c:pt idx="197">
                  <c:v>2018m5</c:v>
                </c:pt>
                <c:pt idx="198">
                  <c:v>2018m6</c:v>
                </c:pt>
                <c:pt idx="199">
                  <c:v>2018m7</c:v>
                </c:pt>
                <c:pt idx="200">
                  <c:v>2018m8</c:v>
                </c:pt>
                <c:pt idx="201">
                  <c:v>2018m9</c:v>
                </c:pt>
                <c:pt idx="202">
                  <c:v>2018m10</c:v>
                </c:pt>
                <c:pt idx="203">
                  <c:v>2018m11</c:v>
                </c:pt>
                <c:pt idx="204">
                  <c:v>2018m12</c:v>
                </c:pt>
                <c:pt idx="205">
                  <c:v>2019m1</c:v>
                </c:pt>
                <c:pt idx="206">
                  <c:v>2019m2</c:v>
                </c:pt>
                <c:pt idx="207">
                  <c:v>2019m3</c:v>
                </c:pt>
                <c:pt idx="208">
                  <c:v>2019m4</c:v>
                </c:pt>
                <c:pt idx="209">
                  <c:v>2019m5</c:v>
                </c:pt>
                <c:pt idx="210">
                  <c:v>2019m6</c:v>
                </c:pt>
                <c:pt idx="211">
                  <c:v>2019m7</c:v>
                </c:pt>
                <c:pt idx="212">
                  <c:v>2019m8</c:v>
                </c:pt>
                <c:pt idx="213">
                  <c:v>2019m9</c:v>
                </c:pt>
                <c:pt idx="214">
                  <c:v>2019m10</c:v>
                </c:pt>
                <c:pt idx="215">
                  <c:v>2019m11</c:v>
                </c:pt>
                <c:pt idx="216">
                  <c:v>2019m12</c:v>
                </c:pt>
              </c:strCache>
            </c:strRef>
          </c:cat>
          <c:val>
            <c:numRef>
              <c:f>[urban_plutdemcompare.xlsx]levels!$F$2:$F$218</c:f>
              <c:numCache>
                <c:formatCode>General</c:formatCode>
                <c:ptCount val="217"/>
                <c:pt idx="0">
                  <c:v>1</c:v>
                </c:pt>
                <c:pt idx="1">
                  <c:v>1.0027636622687388</c:v>
                </c:pt>
                <c:pt idx="2">
                  <c:v>1.0056969015269088</c:v>
                </c:pt>
                <c:pt idx="3">
                  <c:v>1.0107525327891187</c:v>
                </c:pt>
                <c:pt idx="4">
                  <c:v>1.0162523176352389</c:v>
                </c:pt>
                <c:pt idx="5">
                  <c:v>1.0152162352417691</c:v>
                </c:pt>
                <c:pt idx="6">
                  <c:v>1.0156710513981029</c:v>
                </c:pt>
                <c:pt idx="7">
                  <c:v>1.0170290436578315</c:v>
                </c:pt>
                <c:pt idx="8">
                  <c:v>1.0201824485396214</c:v>
                </c:pt>
                <c:pt idx="9">
                  <c:v>1.0218534071392422</c:v>
                </c:pt>
                <c:pt idx="10">
                  <c:v>1.0229566738914837</c:v>
                </c:pt>
                <c:pt idx="11">
                  <c:v>1.0222628772779767</c:v>
                </c:pt>
                <c:pt idx="12">
                  <c:v>1.0196726709325405</c:v>
                </c:pt>
                <c:pt idx="13">
                  <c:v>1.0235839192221508</c:v>
                </c:pt>
                <c:pt idx="14">
                  <c:v>1.0304570853656148</c:v>
                </c:pt>
                <c:pt idx="15">
                  <c:v>1.0370589345153067</c:v>
                </c:pt>
                <c:pt idx="16">
                  <c:v>1.0347368110782602</c:v>
                </c:pt>
                <c:pt idx="17">
                  <c:v>1.0328089810780414</c:v>
                </c:pt>
                <c:pt idx="18">
                  <c:v>1.0333723506934629</c:v>
                </c:pt>
                <c:pt idx="19">
                  <c:v>1.0341187399919547</c:v>
                </c:pt>
                <c:pt idx="20">
                  <c:v>1.0374793264324746</c:v>
                </c:pt>
                <c:pt idx="21">
                  <c:v>1.0403201449823267</c:v>
                </c:pt>
                <c:pt idx="22">
                  <c:v>1.0389642333087457</c:v>
                </c:pt>
                <c:pt idx="23">
                  <c:v>1.0348952409057051</c:v>
                </c:pt>
                <c:pt idx="24">
                  <c:v>1.0333544367070107</c:v>
                </c:pt>
                <c:pt idx="25">
                  <c:v>1.0390814678014806</c:v>
                </c:pt>
                <c:pt idx="26">
                  <c:v>1.0449928017134318</c:v>
                </c:pt>
                <c:pt idx="27">
                  <c:v>1.0511861020663182</c:v>
                </c:pt>
                <c:pt idx="28">
                  <c:v>1.0539972412969285</c:v>
                </c:pt>
                <c:pt idx="29">
                  <c:v>1.0588198898747954</c:v>
                </c:pt>
                <c:pt idx="30">
                  <c:v>1.0610918736511197</c:v>
                </c:pt>
                <c:pt idx="31">
                  <c:v>1.0595034240201993</c:v>
                </c:pt>
                <c:pt idx="32">
                  <c:v>1.0600787235524209</c:v>
                </c:pt>
                <c:pt idx="33">
                  <c:v>1.0634233370727468</c:v>
                </c:pt>
                <c:pt idx="34">
                  <c:v>1.0689484955311352</c:v>
                </c:pt>
                <c:pt idx="35">
                  <c:v>1.0685709592347976</c:v>
                </c:pt>
                <c:pt idx="36">
                  <c:v>1.0647348452098302</c:v>
                </c:pt>
                <c:pt idx="37">
                  <c:v>1.0667983364105094</c:v>
                </c:pt>
                <c:pt idx="38">
                  <c:v>1.0721988581142925</c:v>
                </c:pt>
                <c:pt idx="39">
                  <c:v>1.0788095430157205</c:v>
                </c:pt>
                <c:pt idx="40">
                  <c:v>1.0858682209992656</c:v>
                </c:pt>
                <c:pt idx="41">
                  <c:v>1.0851782577585802</c:v>
                </c:pt>
                <c:pt idx="42">
                  <c:v>1.0848430758469174</c:v>
                </c:pt>
                <c:pt idx="43">
                  <c:v>1.0890304897565171</c:v>
                </c:pt>
                <c:pt idx="44">
                  <c:v>1.0941477337646408</c:v>
                </c:pt>
                <c:pt idx="45">
                  <c:v>1.1060762520798491</c:v>
                </c:pt>
                <c:pt idx="46">
                  <c:v>1.108155573873763</c:v>
                </c:pt>
                <c:pt idx="47">
                  <c:v>1.1002306024168369</c:v>
                </c:pt>
                <c:pt idx="48">
                  <c:v>1.0960125455465093</c:v>
                </c:pt>
                <c:pt idx="49">
                  <c:v>1.1035268620497811</c:v>
                </c:pt>
                <c:pt idx="50">
                  <c:v>1.1052624801399775</c:v>
                </c:pt>
                <c:pt idx="51">
                  <c:v>1.1108664857013997</c:v>
                </c:pt>
                <c:pt idx="52">
                  <c:v>1.1198082894124834</c:v>
                </c:pt>
                <c:pt idx="53">
                  <c:v>1.1248495876077493</c:v>
                </c:pt>
                <c:pt idx="54">
                  <c:v>1.1269391977904513</c:v>
                </c:pt>
                <c:pt idx="55">
                  <c:v>1.1298080893469185</c:v>
                </c:pt>
                <c:pt idx="56">
                  <c:v>1.1327203935739514</c:v>
                </c:pt>
                <c:pt idx="57">
                  <c:v>1.1280980538802958</c:v>
                </c:pt>
                <c:pt idx="58">
                  <c:v>1.121918626091355</c:v>
                </c:pt>
                <c:pt idx="59">
                  <c:v>1.1196593017894882</c:v>
                </c:pt>
                <c:pt idx="60">
                  <c:v>1.120391642979965</c:v>
                </c:pt>
                <c:pt idx="61">
                  <c:v>1.1230745836888039</c:v>
                </c:pt>
                <c:pt idx="62">
                  <c:v>1.1275034713712588</c:v>
                </c:pt>
                <c:pt idx="63">
                  <c:v>1.1371709348132977</c:v>
                </c:pt>
                <c:pt idx="64">
                  <c:v>1.1441319216424779</c:v>
                </c:pt>
                <c:pt idx="65">
                  <c:v>1.1503702205082904</c:v>
                </c:pt>
                <c:pt idx="66">
                  <c:v>1.1514873650842345</c:v>
                </c:pt>
                <c:pt idx="67">
                  <c:v>1.1505769246089497</c:v>
                </c:pt>
                <c:pt idx="68">
                  <c:v>1.1500275262656465</c:v>
                </c:pt>
                <c:pt idx="69">
                  <c:v>1.1542030800765417</c:v>
                </c:pt>
                <c:pt idx="70">
                  <c:v>1.1567027928081848</c:v>
                </c:pt>
                <c:pt idx="71">
                  <c:v>1.1638227013523386</c:v>
                </c:pt>
                <c:pt idx="72">
                  <c:v>1.1626840054403473</c:v>
                </c:pt>
                <c:pt idx="73">
                  <c:v>1.1674643787612899</c:v>
                </c:pt>
                <c:pt idx="74">
                  <c:v>1.1705428324018292</c:v>
                </c:pt>
                <c:pt idx="75">
                  <c:v>1.1797605020137554</c:v>
                </c:pt>
                <c:pt idx="76">
                  <c:v>1.1877402189377699</c:v>
                </c:pt>
                <c:pt idx="77">
                  <c:v>1.1977615129505259</c:v>
                </c:pt>
                <c:pt idx="78">
                  <c:v>1.2081291793329838</c:v>
                </c:pt>
                <c:pt idx="79">
                  <c:v>1.2135883307752449</c:v>
                </c:pt>
                <c:pt idx="80">
                  <c:v>1.2109941870393046</c:v>
                </c:pt>
                <c:pt idx="81">
                  <c:v>1.211610336638733</c:v>
                </c:pt>
                <c:pt idx="82">
                  <c:v>1.2011350547626174</c:v>
                </c:pt>
                <c:pt idx="83">
                  <c:v>1.1794951727223777</c:v>
                </c:pt>
                <c:pt idx="84">
                  <c:v>1.1661344958188138</c:v>
                </c:pt>
                <c:pt idx="85">
                  <c:v>1.1704587893033327</c:v>
                </c:pt>
                <c:pt idx="86">
                  <c:v>1.1748827624681815</c:v>
                </c:pt>
                <c:pt idx="87">
                  <c:v>1.1764914520715122</c:v>
                </c:pt>
                <c:pt idx="88">
                  <c:v>1.178698940670432</c:v>
                </c:pt>
                <c:pt idx="89">
                  <c:v>1.182411714415615</c:v>
                </c:pt>
                <c:pt idx="90">
                  <c:v>1.1915817448080035</c:v>
                </c:pt>
                <c:pt idx="91">
                  <c:v>1.1895185285991612</c:v>
                </c:pt>
                <c:pt idx="92">
                  <c:v>1.1932043168690538</c:v>
                </c:pt>
                <c:pt idx="93">
                  <c:v>1.1948463860674374</c:v>
                </c:pt>
                <c:pt idx="94">
                  <c:v>1.1961307544678292</c:v>
                </c:pt>
                <c:pt idx="95">
                  <c:v>1.1970282728948987</c:v>
                </c:pt>
                <c:pt idx="96">
                  <c:v>1.1951320406610491</c:v>
                </c:pt>
                <c:pt idx="97">
                  <c:v>1.199489695499055</c:v>
                </c:pt>
                <c:pt idx="98">
                  <c:v>1.1996157681500139</c:v>
                </c:pt>
                <c:pt idx="99">
                  <c:v>1.204020052589605</c:v>
                </c:pt>
                <c:pt idx="100">
                  <c:v>1.2058078515764898</c:v>
                </c:pt>
                <c:pt idx="101">
                  <c:v>1.206082152722874</c:v>
                </c:pt>
                <c:pt idx="102">
                  <c:v>1.2048074240229749</c:v>
                </c:pt>
                <c:pt idx="103">
                  <c:v>1.2049418945343549</c:v>
                </c:pt>
                <c:pt idx="104">
                  <c:v>1.2068624457637354</c:v>
                </c:pt>
                <c:pt idx="105">
                  <c:v>1.2076188532431171</c:v>
                </c:pt>
                <c:pt idx="106">
                  <c:v>1.2088495950014657</c:v>
                </c:pt>
                <c:pt idx="107">
                  <c:v>1.2085171118379789</c:v>
                </c:pt>
                <c:pt idx="108">
                  <c:v>1.210069264660528</c:v>
                </c:pt>
                <c:pt idx="109">
                  <c:v>1.2157583894407271</c:v>
                </c:pt>
                <c:pt idx="110">
                  <c:v>1.2213829962601228</c:v>
                </c:pt>
                <c:pt idx="111">
                  <c:v>1.2328423490013396</c:v>
                </c:pt>
                <c:pt idx="112">
                  <c:v>1.2414155051871893</c:v>
                </c:pt>
                <c:pt idx="113">
                  <c:v>1.2464148915899798</c:v>
                </c:pt>
                <c:pt idx="114">
                  <c:v>1.2453032471671792</c:v>
                </c:pt>
                <c:pt idx="115">
                  <c:v>1.247054155182423</c:v>
                </c:pt>
                <c:pt idx="116">
                  <c:v>1.2508046725304709</c:v>
                </c:pt>
                <c:pt idx="117">
                  <c:v>1.2531816268206122</c:v>
                </c:pt>
                <c:pt idx="118">
                  <c:v>1.2510431107172995</c:v>
                </c:pt>
                <c:pt idx="119">
                  <c:v>1.2491419907501777</c:v>
                </c:pt>
                <c:pt idx="120">
                  <c:v>1.2456107675791841</c:v>
                </c:pt>
                <c:pt idx="121">
                  <c:v>1.2509201765153657</c:v>
                </c:pt>
                <c:pt idx="122">
                  <c:v>1.2557362065885607</c:v>
                </c:pt>
                <c:pt idx="123">
                  <c:v>1.2647799176893724</c:v>
                </c:pt>
                <c:pt idx="124">
                  <c:v>1.2685227094301832</c:v>
                </c:pt>
                <c:pt idx="125">
                  <c:v>1.2675693377335253</c:v>
                </c:pt>
                <c:pt idx="126">
                  <c:v>1.2658987785312115</c:v>
                </c:pt>
                <c:pt idx="127">
                  <c:v>1.2637264592825888</c:v>
                </c:pt>
                <c:pt idx="128">
                  <c:v>1.2699528159997164</c:v>
                </c:pt>
                <c:pt idx="129">
                  <c:v>1.2749357248121616</c:v>
                </c:pt>
                <c:pt idx="130">
                  <c:v>1.274255631375516</c:v>
                </c:pt>
                <c:pt idx="131">
                  <c:v>1.2676680705578602</c:v>
                </c:pt>
                <c:pt idx="132">
                  <c:v>1.2637196275269822</c:v>
                </c:pt>
                <c:pt idx="133">
                  <c:v>1.2673601969859758</c:v>
                </c:pt>
                <c:pt idx="134">
                  <c:v>1.2773654907612133</c:v>
                </c:pt>
                <c:pt idx="135">
                  <c:v>1.2806673289787802</c:v>
                </c:pt>
                <c:pt idx="136">
                  <c:v>1.2793794781333505</c:v>
                </c:pt>
                <c:pt idx="137">
                  <c:v>1.2813300352848966</c:v>
                </c:pt>
                <c:pt idx="138">
                  <c:v>1.2840844792303501</c:v>
                </c:pt>
                <c:pt idx="139">
                  <c:v>1.2844863101234352</c:v>
                </c:pt>
                <c:pt idx="140">
                  <c:v>1.2865480413763757</c:v>
                </c:pt>
                <c:pt idx="141">
                  <c:v>1.2882288753303515</c:v>
                </c:pt>
                <c:pt idx="142">
                  <c:v>1.2848097910906084</c:v>
                </c:pt>
                <c:pt idx="143">
                  <c:v>1.2819414118457066</c:v>
                </c:pt>
                <c:pt idx="144">
                  <c:v>1.2810621632520083</c:v>
                </c:pt>
                <c:pt idx="145">
                  <c:v>1.286071938611987</c:v>
                </c:pt>
                <c:pt idx="146">
                  <c:v>1.2912057323180808</c:v>
                </c:pt>
                <c:pt idx="147">
                  <c:v>1.2995161696055344</c:v>
                </c:pt>
                <c:pt idx="148">
                  <c:v>1.303716314878639</c:v>
                </c:pt>
                <c:pt idx="149">
                  <c:v>1.3078915690809512</c:v>
                </c:pt>
                <c:pt idx="150">
                  <c:v>1.310250271889366</c:v>
                </c:pt>
                <c:pt idx="151">
                  <c:v>1.3100235617430032</c:v>
                </c:pt>
                <c:pt idx="152">
                  <c:v>1.3073908255642674</c:v>
                </c:pt>
                <c:pt idx="153">
                  <c:v>1.3083166434831306</c:v>
                </c:pt>
                <c:pt idx="154">
                  <c:v>1.3053708290201529</c:v>
                </c:pt>
                <c:pt idx="155">
                  <c:v>1.2980190339119277</c:v>
                </c:pt>
                <c:pt idx="156">
                  <c:v>1.2898060261918467</c:v>
                </c:pt>
                <c:pt idx="157">
                  <c:v>1.2832744373328948</c:v>
                </c:pt>
                <c:pt idx="158">
                  <c:v>1.2890610042820791</c:v>
                </c:pt>
                <c:pt idx="159">
                  <c:v>1.2976605068938061</c:v>
                </c:pt>
                <c:pt idx="160">
                  <c:v>1.3005058203003381</c:v>
                </c:pt>
                <c:pt idx="161">
                  <c:v>1.3072126720864483</c:v>
                </c:pt>
                <c:pt idx="162">
                  <c:v>1.3110378575522876</c:v>
                </c:pt>
                <c:pt idx="163">
                  <c:v>1.3108157296556986</c:v>
                </c:pt>
                <c:pt idx="164">
                  <c:v>1.3084947142462999</c:v>
                </c:pt>
                <c:pt idx="165">
                  <c:v>1.306161790864564</c:v>
                </c:pt>
                <c:pt idx="166">
                  <c:v>1.3053589838082662</c:v>
                </c:pt>
                <c:pt idx="167">
                  <c:v>1.3019111352442361</c:v>
                </c:pt>
                <c:pt idx="168">
                  <c:v>1.2961718306571299</c:v>
                </c:pt>
                <c:pt idx="169">
                  <c:v>1.2977078663022006</c:v>
                </c:pt>
                <c:pt idx="170">
                  <c:v>1.2977536008805732</c:v>
                </c:pt>
                <c:pt idx="171">
                  <c:v>1.3049049626926024</c:v>
                </c:pt>
                <c:pt idx="172">
                  <c:v>1.3113751353079801</c:v>
                </c:pt>
                <c:pt idx="173">
                  <c:v>1.3165013577912044</c:v>
                </c:pt>
                <c:pt idx="174">
                  <c:v>1.3205603011089968</c:v>
                </c:pt>
                <c:pt idx="175">
                  <c:v>1.3175543829393301</c:v>
                </c:pt>
                <c:pt idx="176">
                  <c:v>1.3177380975357402</c:v>
                </c:pt>
                <c:pt idx="177">
                  <c:v>1.320939342930584</c:v>
                </c:pt>
                <c:pt idx="178">
                  <c:v>1.32288944075916</c:v>
                </c:pt>
                <c:pt idx="179">
                  <c:v>1.3197266573108273</c:v>
                </c:pt>
                <c:pt idx="180">
                  <c:v>1.3187521298280089</c:v>
                </c:pt>
                <c:pt idx="181">
                  <c:v>1.3266743065292814</c:v>
                </c:pt>
                <c:pt idx="182">
                  <c:v>1.3304123075114846</c:v>
                </c:pt>
                <c:pt idx="183">
                  <c:v>1.3310195825108666</c:v>
                </c:pt>
                <c:pt idx="184">
                  <c:v>1.3343790571567367</c:v>
                </c:pt>
                <c:pt idx="185">
                  <c:v>1.3353396539255933</c:v>
                </c:pt>
                <c:pt idx="186">
                  <c:v>1.336132375945573</c:v>
                </c:pt>
                <c:pt idx="187">
                  <c:v>1.3337257900967814</c:v>
                </c:pt>
                <c:pt idx="188">
                  <c:v>1.3369616212731836</c:v>
                </c:pt>
                <c:pt idx="189">
                  <c:v>1.3437377760291409</c:v>
                </c:pt>
                <c:pt idx="190">
                  <c:v>1.3427701606191476</c:v>
                </c:pt>
                <c:pt idx="191">
                  <c:v>1.3422318478826734</c:v>
                </c:pt>
                <c:pt idx="192">
                  <c:v>1.3398807414985456</c:v>
                </c:pt>
                <c:pt idx="193">
                  <c:v>1.346335602128341</c:v>
                </c:pt>
                <c:pt idx="194">
                  <c:v>1.3513154354911685</c:v>
                </c:pt>
                <c:pt idx="195">
                  <c:v>1.3539950026373049</c:v>
                </c:pt>
                <c:pt idx="196">
                  <c:v>1.3590493369860164</c:v>
                </c:pt>
                <c:pt idx="197">
                  <c:v>1.3641329757142417</c:v>
                </c:pt>
                <c:pt idx="198">
                  <c:v>1.3656346253363971</c:v>
                </c:pt>
                <c:pt idx="199">
                  <c:v>1.3654409899644615</c:v>
                </c:pt>
                <c:pt idx="200">
                  <c:v>1.3653037602431666</c:v>
                </c:pt>
                <c:pt idx="201">
                  <c:v>1.3672358291307318</c:v>
                </c:pt>
                <c:pt idx="202">
                  <c:v>1.3690117529430086</c:v>
                </c:pt>
                <c:pt idx="203">
                  <c:v>1.3648862050528636</c:v>
                </c:pt>
                <c:pt idx="204">
                  <c:v>1.3599106787036139</c:v>
                </c:pt>
                <c:pt idx="205">
                  <c:v>1.3629518007433392</c:v>
                </c:pt>
                <c:pt idx="206">
                  <c:v>1.368329013476119</c:v>
                </c:pt>
                <c:pt idx="207">
                  <c:v>1.3750431048035017</c:v>
                </c:pt>
                <c:pt idx="208">
                  <c:v>1.3816256229238648</c:v>
                </c:pt>
                <c:pt idx="209">
                  <c:v>1.3837226597067529</c:v>
                </c:pt>
                <c:pt idx="210">
                  <c:v>1.3842943806720445</c:v>
                </c:pt>
                <c:pt idx="211">
                  <c:v>1.3861086137399421</c:v>
                </c:pt>
                <c:pt idx="212">
                  <c:v>1.3858630558434291</c:v>
                </c:pt>
                <c:pt idx="213">
                  <c:v>1.3863111675622899</c:v>
                </c:pt>
                <c:pt idx="214">
                  <c:v>1.3881902973074332</c:v>
                </c:pt>
                <c:pt idx="215">
                  <c:v>1.3866586193838935</c:v>
                </c:pt>
                <c:pt idx="216">
                  <c:v>1.3843842702008768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18-4EE6-9C80-80120A635AFC}"/>
            </c:ext>
          </c:extLst>
        </c:ser>
        <c:ser>
          <c:idx val="5"/>
          <c:order val="5"/>
          <c:tx>
            <c:strRef>
              <c:f>[urban_plutdemcompare.xlsx]levels!$G$1</c:f>
              <c:strCache>
                <c:ptCount val="1"/>
                <c:pt idx="0">
                  <c:v>D. Torn.</c:v>
                </c:pt>
              </c:strCache>
            </c:strRef>
          </c:tx>
          <c:spPr>
            <a:ln w="28575" cap="rnd">
              <a:solidFill>
                <a:srgbClr val="002060">
                  <a:lumMod val="50000"/>
                  <a:lumOff val="50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[urban_plutdemcompare.xlsx]levels!$A$2:$A$218</c:f>
              <c:strCache>
                <c:ptCount val="217"/>
                <c:pt idx="0">
                  <c:v>2001m12</c:v>
                </c:pt>
                <c:pt idx="1">
                  <c:v>2002m1</c:v>
                </c:pt>
                <c:pt idx="2">
                  <c:v>2002m2</c:v>
                </c:pt>
                <c:pt idx="3">
                  <c:v>2002m3</c:v>
                </c:pt>
                <c:pt idx="4">
                  <c:v>2002m4</c:v>
                </c:pt>
                <c:pt idx="5">
                  <c:v>2002m5</c:v>
                </c:pt>
                <c:pt idx="6">
                  <c:v>2002m6</c:v>
                </c:pt>
                <c:pt idx="7">
                  <c:v>2002m7</c:v>
                </c:pt>
                <c:pt idx="8">
                  <c:v>2002m8</c:v>
                </c:pt>
                <c:pt idx="9">
                  <c:v>2002m9</c:v>
                </c:pt>
                <c:pt idx="10">
                  <c:v>2002m10</c:v>
                </c:pt>
                <c:pt idx="11">
                  <c:v>2002m11</c:v>
                </c:pt>
                <c:pt idx="12">
                  <c:v>2002m12</c:v>
                </c:pt>
                <c:pt idx="13">
                  <c:v>2003m1</c:v>
                </c:pt>
                <c:pt idx="14">
                  <c:v>2003m2</c:v>
                </c:pt>
                <c:pt idx="15">
                  <c:v>2003m3</c:v>
                </c:pt>
                <c:pt idx="16">
                  <c:v>2003m4</c:v>
                </c:pt>
                <c:pt idx="17">
                  <c:v>2003m5</c:v>
                </c:pt>
                <c:pt idx="18">
                  <c:v>2003m6</c:v>
                </c:pt>
                <c:pt idx="19">
                  <c:v>2003m7</c:v>
                </c:pt>
                <c:pt idx="20">
                  <c:v>2003m8</c:v>
                </c:pt>
                <c:pt idx="21">
                  <c:v>2003m9</c:v>
                </c:pt>
                <c:pt idx="22">
                  <c:v>2003m10</c:v>
                </c:pt>
                <c:pt idx="23">
                  <c:v>2003m11</c:v>
                </c:pt>
                <c:pt idx="24">
                  <c:v>2003m12</c:v>
                </c:pt>
                <c:pt idx="25">
                  <c:v>2004m1</c:v>
                </c:pt>
                <c:pt idx="26">
                  <c:v>2004m2</c:v>
                </c:pt>
                <c:pt idx="27">
                  <c:v>2004m3</c:v>
                </c:pt>
                <c:pt idx="28">
                  <c:v>2004m4</c:v>
                </c:pt>
                <c:pt idx="29">
                  <c:v>2004m5</c:v>
                </c:pt>
                <c:pt idx="30">
                  <c:v>2004m6</c:v>
                </c:pt>
                <c:pt idx="31">
                  <c:v>2004m7</c:v>
                </c:pt>
                <c:pt idx="32">
                  <c:v>2004m8</c:v>
                </c:pt>
                <c:pt idx="33">
                  <c:v>2004m9</c:v>
                </c:pt>
                <c:pt idx="34">
                  <c:v>2004m10</c:v>
                </c:pt>
                <c:pt idx="35">
                  <c:v>2004m11</c:v>
                </c:pt>
                <c:pt idx="36">
                  <c:v>2004m12</c:v>
                </c:pt>
                <c:pt idx="37">
                  <c:v>2005m1</c:v>
                </c:pt>
                <c:pt idx="38">
                  <c:v>2005m2</c:v>
                </c:pt>
                <c:pt idx="39">
                  <c:v>2005m3</c:v>
                </c:pt>
                <c:pt idx="40">
                  <c:v>2005m4</c:v>
                </c:pt>
                <c:pt idx="41">
                  <c:v>2005m5</c:v>
                </c:pt>
                <c:pt idx="42">
                  <c:v>2005m6</c:v>
                </c:pt>
                <c:pt idx="43">
                  <c:v>2005m7</c:v>
                </c:pt>
                <c:pt idx="44">
                  <c:v>2005m8</c:v>
                </c:pt>
                <c:pt idx="45">
                  <c:v>2005m9</c:v>
                </c:pt>
                <c:pt idx="46">
                  <c:v>2005m10</c:v>
                </c:pt>
                <c:pt idx="47">
                  <c:v>2005m11</c:v>
                </c:pt>
                <c:pt idx="48">
                  <c:v>2005m12</c:v>
                </c:pt>
                <c:pt idx="49">
                  <c:v>2006m1</c:v>
                </c:pt>
                <c:pt idx="50">
                  <c:v>2006m2</c:v>
                </c:pt>
                <c:pt idx="51">
                  <c:v>2006m3</c:v>
                </c:pt>
                <c:pt idx="52">
                  <c:v>2006m4</c:v>
                </c:pt>
                <c:pt idx="53">
                  <c:v>2006m5</c:v>
                </c:pt>
                <c:pt idx="54">
                  <c:v>2006m6</c:v>
                </c:pt>
                <c:pt idx="55">
                  <c:v>2006m7</c:v>
                </c:pt>
                <c:pt idx="56">
                  <c:v>2006m8</c:v>
                </c:pt>
                <c:pt idx="57">
                  <c:v>2006m9</c:v>
                </c:pt>
                <c:pt idx="58">
                  <c:v>2006m10</c:v>
                </c:pt>
                <c:pt idx="59">
                  <c:v>2006m11</c:v>
                </c:pt>
                <c:pt idx="60">
                  <c:v>2006m12</c:v>
                </c:pt>
                <c:pt idx="61">
                  <c:v>2007m1</c:v>
                </c:pt>
                <c:pt idx="62">
                  <c:v>2007m2</c:v>
                </c:pt>
                <c:pt idx="63">
                  <c:v>2007m3</c:v>
                </c:pt>
                <c:pt idx="64">
                  <c:v>2007m4</c:v>
                </c:pt>
                <c:pt idx="65">
                  <c:v>2007m5</c:v>
                </c:pt>
                <c:pt idx="66">
                  <c:v>2007m6</c:v>
                </c:pt>
                <c:pt idx="67">
                  <c:v>2007m7</c:v>
                </c:pt>
                <c:pt idx="68">
                  <c:v>2007m8</c:v>
                </c:pt>
                <c:pt idx="69">
                  <c:v>2007m9</c:v>
                </c:pt>
                <c:pt idx="70">
                  <c:v>2007m10</c:v>
                </c:pt>
                <c:pt idx="71">
                  <c:v>2007m11</c:v>
                </c:pt>
                <c:pt idx="72">
                  <c:v>2007m12</c:v>
                </c:pt>
                <c:pt idx="73">
                  <c:v>2008m1</c:v>
                </c:pt>
                <c:pt idx="74">
                  <c:v>2008m2</c:v>
                </c:pt>
                <c:pt idx="75">
                  <c:v>2008m3</c:v>
                </c:pt>
                <c:pt idx="76">
                  <c:v>2008m4</c:v>
                </c:pt>
                <c:pt idx="77">
                  <c:v>2008m5</c:v>
                </c:pt>
                <c:pt idx="78">
                  <c:v>2008m6</c:v>
                </c:pt>
                <c:pt idx="79">
                  <c:v>2008m7</c:v>
                </c:pt>
                <c:pt idx="80">
                  <c:v>2008m8</c:v>
                </c:pt>
                <c:pt idx="81">
                  <c:v>2008m9</c:v>
                </c:pt>
                <c:pt idx="82">
                  <c:v>2008m10</c:v>
                </c:pt>
                <c:pt idx="83">
                  <c:v>2008m11</c:v>
                </c:pt>
                <c:pt idx="84">
                  <c:v>2008m12</c:v>
                </c:pt>
                <c:pt idx="85">
                  <c:v>2009m1</c:v>
                </c:pt>
                <c:pt idx="86">
                  <c:v>2009m2</c:v>
                </c:pt>
                <c:pt idx="87">
                  <c:v>2009m3</c:v>
                </c:pt>
                <c:pt idx="88">
                  <c:v>2009m4</c:v>
                </c:pt>
                <c:pt idx="89">
                  <c:v>2009m5</c:v>
                </c:pt>
                <c:pt idx="90">
                  <c:v>2009m6</c:v>
                </c:pt>
                <c:pt idx="91">
                  <c:v>2009m7</c:v>
                </c:pt>
                <c:pt idx="92">
                  <c:v>2009m8</c:v>
                </c:pt>
                <c:pt idx="93">
                  <c:v>2009m9</c:v>
                </c:pt>
                <c:pt idx="94">
                  <c:v>2009m10</c:v>
                </c:pt>
                <c:pt idx="95">
                  <c:v>2009m11</c:v>
                </c:pt>
                <c:pt idx="96">
                  <c:v>2009m12</c:v>
                </c:pt>
                <c:pt idx="97">
                  <c:v>2010m1</c:v>
                </c:pt>
                <c:pt idx="98">
                  <c:v>2010m2</c:v>
                </c:pt>
                <c:pt idx="99">
                  <c:v>2010m3</c:v>
                </c:pt>
                <c:pt idx="100">
                  <c:v>2010m4</c:v>
                </c:pt>
                <c:pt idx="101">
                  <c:v>2010m5</c:v>
                </c:pt>
                <c:pt idx="102">
                  <c:v>2010m6</c:v>
                </c:pt>
                <c:pt idx="103">
                  <c:v>2010m7</c:v>
                </c:pt>
                <c:pt idx="104">
                  <c:v>2010m8</c:v>
                </c:pt>
                <c:pt idx="105">
                  <c:v>2010m9</c:v>
                </c:pt>
                <c:pt idx="106">
                  <c:v>2010m10</c:v>
                </c:pt>
                <c:pt idx="107">
                  <c:v>2010m11</c:v>
                </c:pt>
                <c:pt idx="108">
                  <c:v>2010m12</c:v>
                </c:pt>
                <c:pt idx="109">
                  <c:v>2011m1</c:v>
                </c:pt>
                <c:pt idx="110">
                  <c:v>2011m2</c:v>
                </c:pt>
                <c:pt idx="111">
                  <c:v>2011m3</c:v>
                </c:pt>
                <c:pt idx="112">
                  <c:v>2011m4</c:v>
                </c:pt>
                <c:pt idx="113">
                  <c:v>2011m5</c:v>
                </c:pt>
                <c:pt idx="114">
                  <c:v>2011m6</c:v>
                </c:pt>
                <c:pt idx="115">
                  <c:v>2011m7</c:v>
                </c:pt>
                <c:pt idx="116">
                  <c:v>2011m8</c:v>
                </c:pt>
                <c:pt idx="117">
                  <c:v>2011m9</c:v>
                </c:pt>
                <c:pt idx="118">
                  <c:v>2011m10</c:v>
                </c:pt>
                <c:pt idx="119">
                  <c:v>2011m11</c:v>
                </c:pt>
                <c:pt idx="120">
                  <c:v>2011m12</c:v>
                </c:pt>
                <c:pt idx="121">
                  <c:v>2012m1</c:v>
                </c:pt>
                <c:pt idx="122">
                  <c:v>2012m2</c:v>
                </c:pt>
                <c:pt idx="123">
                  <c:v>2012m3</c:v>
                </c:pt>
                <c:pt idx="124">
                  <c:v>2012m4</c:v>
                </c:pt>
                <c:pt idx="125">
                  <c:v>2012m5</c:v>
                </c:pt>
                <c:pt idx="126">
                  <c:v>2012m6</c:v>
                </c:pt>
                <c:pt idx="127">
                  <c:v>2012m7</c:v>
                </c:pt>
                <c:pt idx="128">
                  <c:v>2012m8</c:v>
                </c:pt>
                <c:pt idx="129">
                  <c:v>2012m9</c:v>
                </c:pt>
                <c:pt idx="130">
                  <c:v>2012m10</c:v>
                </c:pt>
                <c:pt idx="131">
                  <c:v>2012m11</c:v>
                </c:pt>
                <c:pt idx="132">
                  <c:v>2012m12</c:v>
                </c:pt>
                <c:pt idx="133">
                  <c:v>2013m1</c:v>
                </c:pt>
                <c:pt idx="134">
                  <c:v>2013m2</c:v>
                </c:pt>
                <c:pt idx="135">
                  <c:v>2013m3</c:v>
                </c:pt>
                <c:pt idx="136">
                  <c:v>2013m4</c:v>
                </c:pt>
                <c:pt idx="137">
                  <c:v>2013m5</c:v>
                </c:pt>
                <c:pt idx="138">
                  <c:v>2013m6</c:v>
                </c:pt>
                <c:pt idx="139">
                  <c:v>2013m7</c:v>
                </c:pt>
                <c:pt idx="140">
                  <c:v>2013m8</c:v>
                </c:pt>
                <c:pt idx="141">
                  <c:v>2013m9</c:v>
                </c:pt>
                <c:pt idx="142">
                  <c:v>2013m10</c:v>
                </c:pt>
                <c:pt idx="143">
                  <c:v>2013m11</c:v>
                </c:pt>
                <c:pt idx="144">
                  <c:v>2013m12</c:v>
                </c:pt>
                <c:pt idx="145">
                  <c:v>2014m1</c:v>
                </c:pt>
                <c:pt idx="146">
                  <c:v>2014m2</c:v>
                </c:pt>
                <c:pt idx="147">
                  <c:v>2014m3</c:v>
                </c:pt>
                <c:pt idx="148">
                  <c:v>2014m4</c:v>
                </c:pt>
                <c:pt idx="149">
                  <c:v>2014m5</c:v>
                </c:pt>
                <c:pt idx="150">
                  <c:v>2014m6</c:v>
                </c:pt>
                <c:pt idx="151">
                  <c:v>2014m7</c:v>
                </c:pt>
                <c:pt idx="152">
                  <c:v>2014m8</c:v>
                </c:pt>
                <c:pt idx="153">
                  <c:v>2014m9</c:v>
                </c:pt>
                <c:pt idx="154">
                  <c:v>2014m10</c:v>
                </c:pt>
                <c:pt idx="155">
                  <c:v>2014m11</c:v>
                </c:pt>
                <c:pt idx="156">
                  <c:v>2014m12</c:v>
                </c:pt>
                <c:pt idx="157">
                  <c:v>2015m1</c:v>
                </c:pt>
                <c:pt idx="158">
                  <c:v>2015m2</c:v>
                </c:pt>
                <c:pt idx="159">
                  <c:v>2015m3</c:v>
                </c:pt>
                <c:pt idx="160">
                  <c:v>2015m4</c:v>
                </c:pt>
                <c:pt idx="161">
                  <c:v>2015m5</c:v>
                </c:pt>
                <c:pt idx="162">
                  <c:v>2015m6</c:v>
                </c:pt>
                <c:pt idx="163">
                  <c:v>2015m7</c:v>
                </c:pt>
                <c:pt idx="164">
                  <c:v>2015m8</c:v>
                </c:pt>
                <c:pt idx="165">
                  <c:v>2015m9</c:v>
                </c:pt>
                <c:pt idx="166">
                  <c:v>2015m10</c:v>
                </c:pt>
                <c:pt idx="167">
                  <c:v>2015m11</c:v>
                </c:pt>
                <c:pt idx="168">
                  <c:v>2015m12</c:v>
                </c:pt>
                <c:pt idx="169">
                  <c:v>2016m1</c:v>
                </c:pt>
                <c:pt idx="170">
                  <c:v>2016m2</c:v>
                </c:pt>
                <c:pt idx="171">
                  <c:v>2016m3</c:v>
                </c:pt>
                <c:pt idx="172">
                  <c:v>2016m4</c:v>
                </c:pt>
                <c:pt idx="173">
                  <c:v>2016m5</c:v>
                </c:pt>
                <c:pt idx="174">
                  <c:v>2016m6</c:v>
                </c:pt>
                <c:pt idx="175">
                  <c:v>2016m7</c:v>
                </c:pt>
                <c:pt idx="176">
                  <c:v>2016m8</c:v>
                </c:pt>
                <c:pt idx="177">
                  <c:v>2016m9</c:v>
                </c:pt>
                <c:pt idx="178">
                  <c:v>2016m10</c:v>
                </c:pt>
                <c:pt idx="179">
                  <c:v>2016m11</c:v>
                </c:pt>
                <c:pt idx="180">
                  <c:v>2016m12</c:v>
                </c:pt>
                <c:pt idx="181">
                  <c:v>2017m1</c:v>
                </c:pt>
                <c:pt idx="182">
                  <c:v>2017m2</c:v>
                </c:pt>
                <c:pt idx="183">
                  <c:v>2017m3</c:v>
                </c:pt>
                <c:pt idx="184">
                  <c:v>2017m4</c:v>
                </c:pt>
                <c:pt idx="185">
                  <c:v>2017m5</c:v>
                </c:pt>
                <c:pt idx="186">
                  <c:v>2017m6</c:v>
                </c:pt>
                <c:pt idx="187">
                  <c:v>2017m7</c:v>
                </c:pt>
                <c:pt idx="188">
                  <c:v>2017m8</c:v>
                </c:pt>
                <c:pt idx="189">
                  <c:v>2017m9</c:v>
                </c:pt>
                <c:pt idx="190">
                  <c:v>2017m10</c:v>
                </c:pt>
                <c:pt idx="191">
                  <c:v>2017m11</c:v>
                </c:pt>
                <c:pt idx="192">
                  <c:v>2017m12</c:v>
                </c:pt>
                <c:pt idx="193">
                  <c:v>2018m1</c:v>
                </c:pt>
                <c:pt idx="194">
                  <c:v>2018m2</c:v>
                </c:pt>
                <c:pt idx="195">
                  <c:v>2018m3</c:v>
                </c:pt>
                <c:pt idx="196">
                  <c:v>2018m4</c:v>
                </c:pt>
                <c:pt idx="197">
                  <c:v>2018m5</c:v>
                </c:pt>
                <c:pt idx="198">
                  <c:v>2018m6</c:v>
                </c:pt>
                <c:pt idx="199">
                  <c:v>2018m7</c:v>
                </c:pt>
                <c:pt idx="200">
                  <c:v>2018m8</c:v>
                </c:pt>
                <c:pt idx="201">
                  <c:v>2018m9</c:v>
                </c:pt>
                <c:pt idx="202">
                  <c:v>2018m10</c:v>
                </c:pt>
                <c:pt idx="203">
                  <c:v>2018m11</c:v>
                </c:pt>
                <c:pt idx="204">
                  <c:v>2018m12</c:v>
                </c:pt>
                <c:pt idx="205">
                  <c:v>2019m1</c:v>
                </c:pt>
                <c:pt idx="206">
                  <c:v>2019m2</c:v>
                </c:pt>
                <c:pt idx="207">
                  <c:v>2019m3</c:v>
                </c:pt>
                <c:pt idx="208">
                  <c:v>2019m4</c:v>
                </c:pt>
                <c:pt idx="209">
                  <c:v>2019m5</c:v>
                </c:pt>
                <c:pt idx="210">
                  <c:v>2019m6</c:v>
                </c:pt>
                <c:pt idx="211">
                  <c:v>2019m7</c:v>
                </c:pt>
                <c:pt idx="212">
                  <c:v>2019m8</c:v>
                </c:pt>
                <c:pt idx="213">
                  <c:v>2019m9</c:v>
                </c:pt>
                <c:pt idx="214">
                  <c:v>2019m10</c:v>
                </c:pt>
                <c:pt idx="215">
                  <c:v>2019m11</c:v>
                </c:pt>
                <c:pt idx="216">
                  <c:v>2019m12</c:v>
                </c:pt>
              </c:strCache>
            </c:strRef>
          </c:cat>
          <c:val>
            <c:numRef>
              <c:f>[urban_plutdemcompare.xlsx]levels!$G$2:$G$218</c:f>
              <c:numCache>
                <c:formatCode>General</c:formatCode>
                <c:ptCount val="217"/>
                <c:pt idx="0">
                  <c:v>1</c:v>
                </c:pt>
                <c:pt idx="1">
                  <c:v>1.0033437316297786</c:v>
                </c:pt>
                <c:pt idx="2">
                  <c:v>1.0062872040432362</c:v>
                </c:pt>
                <c:pt idx="3">
                  <c:v>1.0123554282410205</c:v>
                </c:pt>
                <c:pt idx="4">
                  <c:v>1.0191901584360283</c:v>
                </c:pt>
                <c:pt idx="5">
                  <c:v>1.0188218917185115</c:v>
                </c:pt>
                <c:pt idx="6">
                  <c:v>1.0206478479927912</c:v>
                </c:pt>
                <c:pt idx="7">
                  <c:v>1.022545033259574</c:v>
                </c:pt>
                <c:pt idx="8">
                  <c:v>1.0251931102159846</c:v>
                </c:pt>
                <c:pt idx="9">
                  <c:v>1.0275205429901582</c:v>
                </c:pt>
                <c:pt idx="10">
                  <c:v>1.0288475145183751</c:v>
                </c:pt>
                <c:pt idx="11">
                  <c:v>1.0291063825177746</c:v>
                </c:pt>
                <c:pt idx="12">
                  <c:v>1.027047708957413</c:v>
                </c:pt>
                <c:pt idx="13">
                  <c:v>1.0317133904899123</c:v>
                </c:pt>
                <c:pt idx="14">
                  <c:v>1.0396938146613868</c:v>
                </c:pt>
                <c:pt idx="15">
                  <c:v>1.046782080440811</c:v>
                </c:pt>
                <c:pt idx="16">
                  <c:v>1.0445800577800928</c:v>
                </c:pt>
                <c:pt idx="17">
                  <c:v>1.0424802019057096</c:v>
                </c:pt>
                <c:pt idx="18">
                  <c:v>1.0441550042151411</c:v>
                </c:pt>
                <c:pt idx="19">
                  <c:v>1.0456500241601963</c:v>
                </c:pt>
                <c:pt idx="20">
                  <c:v>1.0497305473653209</c:v>
                </c:pt>
                <c:pt idx="21">
                  <c:v>1.054287034969712</c:v>
                </c:pt>
                <c:pt idx="22">
                  <c:v>1.0523621195810364</c:v>
                </c:pt>
                <c:pt idx="23">
                  <c:v>1.0494833296460495</c:v>
                </c:pt>
                <c:pt idx="24">
                  <c:v>1.0485692989041735</c:v>
                </c:pt>
                <c:pt idx="25">
                  <c:v>1.0545944515139789</c:v>
                </c:pt>
                <c:pt idx="26">
                  <c:v>1.0601065029210957</c:v>
                </c:pt>
                <c:pt idx="27">
                  <c:v>1.0657275405636861</c:v>
                </c:pt>
                <c:pt idx="28">
                  <c:v>1.0690371072972455</c:v>
                </c:pt>
                <c:pt idx="29">
                  <c:v>1.0759089618574511</c:v>
                </c:pt>
                <c:pt idx="30">
                  <c:v>1.0799115198514104</c:v>
                </c:pt>
                <c:pt idx="31">
                  <c:v>1.0780228756420818</c:v>
                </c:pt>
                <c:pt idx="32">
                  <c:v>1.0783521259874287</c:v>
                </c:pt>
                <c:pt idx="33">
                  <c:v>1.0810491480440838</c:v>
                </c:pt>
                <c:pt idx="34">
                  <c:v>1.0864550170617753</c:v>
                </c:pt>
                <c:pt idx="35">
                  <c:v>1.0863405850520247</c:v>
                </c:pt>
                <c:pt idx="36">
                  <c:v>1.0823445955162065</c:v>
                </c:pt>
                <c:pt idx="37">
                  <c:v>1.0843354996111214</c:v>
                </c:pt>
                <c:pt idx="38">
                  <c:v>1.0897157623784262</c:v>
                </c:pt>
                <c:pt idx="39">
                  <c:v>1.0967146822414802</c:v>
                </c:pt>
                <c:pt idx="40">
                  <c:v>1.1053152275348932</c:v>
                </c:pt>
                <c:pt idx="41">
                  <c:v>1.1049745762228591</c:v>
                </c:pt>
                <c:pt idx="42">
                  <c:v>1.105160873365908</c:v>
                </c:pt>
                <c:pt idx="43">
                  <c:v>1.1107018942069187</c:v>
                </c:pt>
                <c:pt idx="44">
                  <c:v>1.1176939288104273</c:v>
                </c:pt>
                <c:pt idx="45">
                  <c:v>1.1327808103824561</c:v>
                </c:pt>
                <c:pt idx="46">
                  <c:v>1.1333252283976405</c:v>
                </c:pt>
                <c:pt idx="47">
                  <c:v>1.1241457372911419</c:v>
                </c:pt>
                <c:pt idx="48">
                  <c:v>1.1196695328129194</c:v>
                </c:pt>
                <c:pt idx="49">
                  <c:v>1.1282200787900223</c:v>
                </c:pt>
                <c:pt idx="50">
                  <c:v>1.1290592246824396</c:v>
                </c:pt>
                <c:pt idx="51">
                  <c:v>1.1347910898926716</c:v>
                </c:pt>
                <c:pt idx="52">
                  <c:v>1.1452318108391457</c:v>
                </c:pt>
                <c:pt idx="53">
                  <c:v>1.1513392827721984</c:v>
                </c:pt>
                <c:pt idx="54">
                  <c:v>1.1544353546203874</c:v>
                </c:pt>
                <c:pt idx="55">
                  <c:v>1.1575650010885108</c:v>
                </c:pt>
                <c:pt idx="56">
                  <c:v>1.1606585175128514</c:v>
                </c:pt>
                <c:pt idx="57">
                  <c:v>1.1554322922512474</c:v>
                </c:pt>
                <c:pt idx="58">
                  <c:v>1.1477445480585249</c:v>
                </c:pt>
                <c:pt idx="59">
                  <c:v>1.1466071030545959</c:v>
                </c:pt>
                <c:pt idx="60">
                  <c:v>1.1487570107999761</c:v>
                </c:pt>
                <c:pt idx="61">
                  <c:v>1.1512361699334135</c:v>
                </c:pt>
                <c:pt idx="62">
                  <c:v>1.1562533327329561</c:v>
                </c:pt>
                <c:pt idx="63">
                  <c:v>1.1678404881608628</c:v>
                </c:pt>
                <c:pt idx="64">
                  <c:v>1.1766640164326645</c:v>
                </c:pt>
                <c:pt idx="65">
                  <c:v>1.1850622509501907</c:v>
                </c:pt>
                <c:pt idx="66">
                  <c:v>1.1868890993248025</c:v>
                </c:pt>
                <c:pt idx="67">
                  <c:v>1.1858779362902607</c:v>
                </c:pt>
                <c:pt idx="68">
                  <c:v>1.1840580578999125</c:v>
                </c:pt>
                <c:pt idx="69">
                  <c:v>1.1889137767811226</c:v>
                </c:pt>
                <c:pt idx="70">
                  <c:v>1.191308919957897</c:v>
                </c:pt>
                <c:pt idx="71">
                  <c:v>1.2001233731455199</c:v>
                </c:pt>
                <c:pt idx="72">
                  <c:v>1.1994797618599595</c:v>
                </c:pt>
                <c:pt idx="73">
                  <c:v>1.2050975063750942</c:v>
                </c:pt>
                <c:pt idx="74">
                  <c:v>1.2082667703721242</c:v>
                </c:pt>
                <c:pt idx="75">
                  <c:v>1.2187371773618971</c:v>
                </c:pt>
                <c:pt idx="76">
                  <c:v>1.2288872077069228</c:v>
                </c:pt>
                <c:pt idx="77">
                  <c:v>1.2410646518149455</c:v>
                </c:pt>
                <c:pt idx="78">
                  <c:v>1.2538445166180827</c:v>
                </c:pt>
                <c:pt idx="79">
                  <c:v>1.2602509612951547</c:v>
                </c:pt>
                <c:pt idx="80">
                  <c:v>1.2570150372099427</c:v>
                </c:pt>
                <c:pt idx="81">
                  <c:v>1.2575779641792353</c:v>
                </c:pt>
                <c:pt idx="82">
                  <c:v>1.2455511992503825</c:v>
                </c:pt>
                <c:pt idx="83">
                  <c:v>1.2204718462790234</c:v>
                </c:pt>
                <c:pt idx="84">
                  <c:v>1.2054321427518047</c:v>
                </c:pt>
                <c:pt idx="85">
                  <c:v>1.2109135100056572</c:v>
                </c:pt>
                <c:pt idx="86">
                  <c:v>1.2157436457291937</c:v>
                </c:pt>
                <c:pt idx="87">
                  <c:v>1.2176952427622796</c:v>
                </c:pt>
                <c:pt idx="88">
                  <c:v>1.2205323647127404</c:v>
                </c:pt>
                <c:pt idx="89">
                  <c:v>1.2248873709231518</c:v>
                </c:pt>
                <c:pt idx="90">
                  <c:v>1.2361430261402406</c:v>
                </c:pt>
                <c:pt idx="91">
                  <c:v>1.2330925751632675</c:v>
                </c:pt>
                <c:pt idx="92">
                  <c:v>1.2365819520269439</c:v>
                </c:pt>
                <c:pt idx="93">
                  <c:v>1.2370139006926291</c:v>
                </c:pt>
                <c:pt idx="94">
                  <c:v>1.2367501397015661</c:v>
                </c:pt>
                <c:pt idx="95">
                  <c:v>1.2378893783481841</c:v>
                </c:pt>
                <c:pt idx="96">
                  <c:v>1.2356789086916449</c:v>
                </c:pt>
                <c:pt idx="97">
                  <c:v>1.2408835131604377</c:v>
                </c:pt>
                <c:pt idx="98">
                  <c:v>1.240187907660419</c:v>
                </c:pt>
                <c:pt idx="99">
                  <c:v>1.2452075551111574</c:v>
                </c:pt>
                <c:pt idx="100">
                  <c:v>1.2472446108972359</c:v>
                </c:pt>
                <c:pt idx="101">
                  <c:v>1.2477848449241384</c:v>
                </c:pt>
                <c:pt idx="102">
                  <c:v>1.2463148906955011</c:v>
                </c:pt>
                <c:pt idx="103">
                  <c:v>1.2462847112969668</c:v>
                </c:pt>
                <c:pt idx="104">
                  <c:v>1.24797089493771</c:v>
                </c:pt>
                <c:pt idx="105">
                  <c:v>1.2489302589922335</c:v>
                </c:pt>
                <c:pt idx="106">
                  <c:v>1.2503872283463491</c:v>
                </c:pt>
                <c:pt idx="107">
                  <c:v>1.2507122188585844</c:v>
                </c:pt>
                <c:pt idx="108">
                  <c:v>1.2532564490192617</c:v>
                </c:pt>
                <c:pt idx="109">
                  <c:v>1.2598378514239645</c:v>
                </c:pt>
                <c:pt idx="110">
                  <c:v>1.2657555329614667</c:v>
                </c:pt>
                <c:pt idx="111">
                  <c:v>1.2785970959520083</c:v>
                </c:pt>
                <c:pt idx="112">
                  <c:v>1.2874676326403596</c:v>
                </c:pt>
                <c:pt idx="113">
                  <c:v>1.2926591555635707</c:v>
                </c:pt>
                <c:pt idx="114">
                  <c:v>1.2904843111909967</c:v>
                </c:pt>
                <c:pt idx="115">
                  <c:v>1.2919088505424738</c:v>
                </c:pt>
                <c:pt idx="116">
                  <c:v>1.2952658753685016</c:v>
                </c:pt>
                <c:pt idx="117">
                  <c:v>1.2982702391293706</c:v>
                </c:pt>
                <c:pt idx="118">
                  <c:v>1.2953228940265553</c:v>
                </c:pt>
                <c:pt idx="119">
                  <c:v>1.2935855891217698</c:v>
                </c:pt>
                <c:pt idx="120">
                  <c:v>1.2902334808735758</c:v>
                </c:pt>
                <c:pt idx="121">
                  <c:v>1.2966965131487502</c:v>
                </c:pt>
                <c:pt idx="122">
                  <c:v>1.3018117857834659</c:v>
                </c:pt>
                <c:pt idx="123">
                  <c:v>1.3114610166254768</c:v>
                </c:pt>
                <c:pt idx="124">
                  <c:v>1.3151451792308848</c:v>
                </c:pt>
                <c:pt idx="125">
                  <c:v>1.3130411662613806</c:v>
                </c:pt>
                <c:pt idx="126">
                  <c:v>1.3107598046829345</c:v>
                </c:pt>
                <c:pt idx="127">
                  <c:v>1.3084782231478731</c:v>
                </c:pt>
                <c:pt idx="128">
                  <c:v>1.3162434224501389</c:v>
                </c:pt>
                <c:pt idx="129">
                  <c:v>1.3226950886382289</c:v>
                </c:pt>
                <c:pt idx="130">
                  <c:v>1.3218261153449899</c:v>
                </c:pt>
                <c:pt idx="131">
                  <c:v>1.3147525769248636</c:v>
                </c:pt>
                <c:pt idx="132">
                  <c:v>1.3106975744297458</c:v>
                </c:pt>
                <c:pt idx="133">
                  <c:v>1.3144783759562004</c:v>
                </c:pt>
                <c:pt idx="134">
                  <c:v>1.3256680386737383</c:v>
                </c:pt>
                <c:pt idx="135">
                  <c:v>1.3287436612611918</c:v>
                </c:pt>
                <c:pt idx="136">
                  <c:v>1.3267802052331383</c:v>
                </c:pt>
                <c:pt idx="137">
                  <c:v>1.3290153818447856</c:v>
                </c:pt>
                <c:pt idx="138">
                  <c:v>1.3326093434347539</c:v>
                </c:pt>
                <c:pt idx="139">
                  <c:v>1.3331975653121904</c:v>
                </c:pt>
                <c:pt idx="140">
                  <c:v>1.3351139511861192</c:v>
                </c:pt>
                <c:pt idx="141">
                  <c:v>1.3365810635719573</c:v>
                </c:pt>
                <c:pt idx="142">
                  <c:v>1.332332991926622</c:v>
                </c:pt>
                <c:pt idx="143">
                  <c:v>1.3290573051367416</c:v>
                </c:pt>
                <c:pt idx="144">
                  <c:v>1.328872818438573</c:v>
                </c:pt>
                <c:pt idx="145">
                  <c:v>1.3350661503245571</c:v>
                </c:pt>
                <c:pt idx="146">
                  <c:v>1.3402419236112744</c:v>
                </c:pt>
                <c:pt idx="147">
                  <c:v>1.3494875522981946</c:v>
                </c:pt>
                <c:pt idx="148">
                  <c:v>1.35384482937291</c:v>
                </c:pt>
                <c:pt idx="149">
                  <c:v>1.358176166562888</c:v>
                </c:pt>
                <c:pt idx="150">
                  <c:v>1.3615282174480088</c:v>
                </c:pt>
                <c:pt idx="151">
                  <c:v>1.3613268329855204</c:v>
                </c:pt>
                <c:pt idx="152">
                  <c:v>1.3583892009817258</c:v>
                </c:pt>
                <c:pt idx="153">
                  <c:v>1.3598881987638232</c:v>
                </c:pt>
                <c:pt idx="154">
                  <c:v>1.3558644292365587</c:v>
                </c:pt>
                <c:pt idx="155">
                  <c:v>1.3477564639319337</c:v>
                </c:pt>
                <c:pt idx="156">
                  <c:v>1.3391629535497891</c:v>
                </c:pt>
                <c:pt idx="157">
                  <c:v>1.3307483727117662</c:v>
                </c:pt>
                <c:pt idx="158">
                  <c:v>1.336509904213409</c:v>
                </c:pt>
                <c:pt idx="159">
                  <c:v>1.3449767251510258</c:v>
                </c:pt>
                <c:pt idx="160">
                  <c:v>1.3470131313811295</c:v>
                </c:pt>
                <c:pt idx="161">
                  <c:v>1.354471145079831</c:v>
                </c:pt>
                <c:pt idx="162">
                  <c:v>1.3594810734328326</c:v>
                </c:pt>
                <c:pt idx="163">
                  <c:v>1.3598269433847145</c:v>
                </c:pt>
                <c:pt idx="164">
                  <c:v>1.3573758936787692</c:v>
                </c:pt>
                <c:pt idx="165">
                  <c:v>1.354290568876696</c:v>
                </c:pt>
                <c:pt idx="166">
                  <c:v>1.3535625412620378</c:v>
                </c:pt>
                <c:pt idx="167">
                  <c:v>1.3502661390276951</c:v>
                </c:pt>
                <c:pt idx="168">
                  <c:v>1.3442982752342316</c:v>
                </c:pt>
                <c:pt idx="169">
                  <c:v>1.3450075189836337</c:v>
                </c:pt>
                <c:pt idx="170">
                  <c:v>1.3432590662176651</c:v>
                </c:pt>
                <c:pt idx="171">
                  <c:v>1.3514283875724447</c:v>
                </c:pt>
                <c:pt idx="172">
                  <c:v>1.3585623337848645</c:v>
                </c:pt>
                <c:pt idx="173">
                  <c:v>1.3642732650258158</c:v>
                </c:pt>
                <c:pt idx="174">
                  <c:v>1.3698224366442933</c:v>
                </c:pt>
                <c:pt idx="175">
                  <c:v>1.3668461797879869</c:v>
                </c:pt>
                <c:pt idx="176">
                  <c:v>1.3678377939355668</c:v>
                </c:pt>
                <c:pt idx="177">
                  <c:v>1.3717714790014002</c:v>
                </c:pt>
                <c:pt idx="178">
                  <c:v>1.3737105375625684</c:v>
                </c:pt>
                <c:pt idx="179">
                  <c:v>1.3709653731445373</c:v>
                </c:pt>
                <c:pt idx="180">
                  <c:v>1.3710223628053311</c:v>
                </c:pt>
                <c:pt idx="181">
                  <c:v>1.3792608578167036</c:v>
                </c:pt>
                <c:pt idx="182">
                  <c:v>1.3825330487780345</c:v>
                </c:pt>
                <c:pt idx="183">
                  <c:v>1.3826506477459946</c:v>
                </c:pt>
                <c:pt idx="184">
                  <c:v>1.3866026653192933</c:v>
                </c:pt>
                <c:pt idx="185">
                  <c:v>1.3876648254152033</c:v>
                </c:pt>
                <c:pt idx="186">
                  <c:v>1.3891357191143334</c:v>
                </c:pt>
                <c:pt idx="187">
                  <c:v>1.3875936523090155</c:v>
                </c:pt>
                <c:pt idx="188">
                  <c:v>1.3922519813653573</c:v>
                </c:pt>
                <c:pt idx="189">
                  <c:v>1.4009481857708952</c:v>
                </c:pt>
                <c:pt idx="190">
                  <c:v>1.3993859169519596</c:v>
                </c:pt>
                <c:pt idx="191">
                  <c:v>1.3993141198786285</c:v>
                </c:pt>
                <c:pt idx="192">
                  <c:v>1.3969837295765131</c:v>
                </c:pt>
                <c:pt idx="193">
                  <c:v>1.4040461295041697</c:v>
                </c:pt>
                <c:pt idx="194">
                  <c:v>1.4089394176284105</c:v>
                </c:pt>
                <c:pt idx="195">
                  <c:v>1.4113523841854128</c:v>
                </c:pt>
                <c:pt idx="196">
                  <c:v>1.4175481351164698</c:v>
                </c:pt>
                <c:pt idx="197">
                  <c:v>1.4232585104988533</c:v>
                </c:pt>
                <c:pt idx="198">
                  <c:v>1.42576750053685</c:v>
                </c:pt>
                <c:pt idx="199">
                  <c:v>1.425263812780716</c:v>
                </c:pt>
                <c:pt idx="200">
                  <c:v>1.4257141584511561</c:v>
                </c:pt>
                <c:pt idx="201">
                  <c:v>1.4287122840415103</c:v>
                </c:pt>
                <c:pt idx="202">
                  <c:v>1.4306012223556333</c:v>
                </c:pt>
                <c:pt idx="203">
                  <c:v>1.4255184977380178</c:v>
                </c:pt>
                <c:pt idx="204">
                  <c:v>1.4195123398375582</c:v>
                </c:pt>
                <c:pt idx="205">
                  <c:v>1.4214913735751524</c:v>
                </c:pt>
                <c:pt idx="206">
                  <c:v>1.4272553067945648</c:v>
                </c:pt>
                <c:pt idx="207">
                  <c:v>1.4348886390570113</c:v>
                </c:pt>
                <c:pt idx="208">
                  <c:v>1.4423216456290771</c:v>
                </c:pt>
                <c:pt idx="209">
                  <c:v>1.4451586379221228</c:v>
                </c:pt>
                <c:pt idx="210">
                  <c:v>1.4452950077867395</c:v>
                </c:pt>
                <c:pt idx="211">
                  <c:v>1.4475823168594435</c:v>
                </c:pt>
                <c:pt idx="212">
                  <c:v>1.447153324013231</c:v>
                </c:pt>
                <c:pt idx="213">
                  <c:v>1.4488447686867862</c:v>
                </c:pt>
                <c:pt idx="214">
                  <c:v>1.4517874216385349</c:v>
                </c:pt>
                <c:pt idx="215">
                  <c:v>1.4510133590771053</c:v>
                </c:pt>
                <c:pt idx="216">
                  <c:v>1.4494062603859394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118-4EE6-9C80-80120A635A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2606832"/>
        <c:axId val="6026051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[urban_plutdemcompare.xlsx]levels!$B$1</c15:sqref>
                        </c15:formulaRef>
                      </c:ext>
                    </c:extLst>
                    <c:strCache>
                      <c:ptCount val="1"/>
                      <c:pt idx="0">
                        <c:v>CPI-U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[urban_plutdemcompare.xlsx]levels!$A$2:$A$218</c15:sqref>
                        </c15:formulaRef>
                      </c:ext>
                    </c:extLst>
                    <c:strCache>
                      <c:ptCount val="217"/>
                      <c:pt idx="0">
                        <c:v>2001m12</c:v>
                      </c:pt>
                      <c:pt idx="1">
                        <c:v>2002m1</c:v>
                      </c:pt>
                      <c:pt idx="2">
                        <c:v>2002m2</c:v>
                      </c:pt>
                      <c:pt idx="3">
                        <c:v>2002m3</c:v>
                      </c:pt>
                      <c:pt idx="4">
                        <c:v>2002m4</c:v>
                      </c:pt>
                      <c:pt idx="5">
                        <c:v>2002m5</c:v>
                      </c:pt>
                      <c:pt idx="6">
                        <c:v>2002m6</c:v>
                      </c:pt>
                      <c:pt idx="7">
                        <c:v>2002m7</c:v>
                      </c:pt>
                      <c:pt idx="8">
                        <c:v>2002m8</c:v>
                      </c:pt>
                      <c:pt idx="9">
                        <c:v>2002m9</c:v>
                      </c:pt>
                      <c:pt idx="10">
                        <c:v>2002m10</c:v>
                      </c:pt>
                      <c:pt idx="11">
                        <c:v>2002m11</c:v>
                      </c:pt>
                      <c:pt idx="12">
                        <c:v>2002m12</c:v>
                      </c:pt>
                      <c:pt idx="13">
                        <c:v>2003m1</c:v>
                      </c:pt>
                      <c:pt idx="14">
                        <c:v>2003m2</c:v>
                      </c:pt>
                      <c:pt idx="15">
                        <c:v>2003m3</c:v>
                      </c:pt>
                      <c:pt idx="16">
                        <c:v>2003m4</c:v>
                      </c:pt>
                      <c:pt idx="17">
                        <c:v>2003m5</c:v>
                      </c:pt>
                      <c:pt idx="18">
                        <c:v>2003m6</c:v>
                      </c:pt>
                      <c:pt idx="19">
                        <c:v>2003m7</c:v>
                      </c:pt>
                      <c:pt idx="20">
                        <c:v>2003m8</c:v>
                      </c:pt>
                      <c:pt idx="21">
                        <c:v>2003m9</c:v>
                      </c:pt>
                      <c:pt idx="22">
                        <c:v>2003m10</c:v>
                      </c:pt>
                      <c:pt idx="23">
                        <c:v>2003m11</c:v>
                      </c:pt>
                      <c:pt idx="24">
                        <c:v>2003m12</c:v>
                      </c:pt>
                      <c:pt idx="25">
                        <c:v>2004m1</c:v>
                      </c:pt>
                      <c:pt idx="26">
                        <c:v>2004m2</c:v>
                      </c:pt>
                      <c:pt idx="27">
                        <c:v>2004m3</c:v>
                      </c:pt>
                      <c:pt idx="28">
                        <c:v>2004m4</c:v>
                      </c:pt>
                      <c:pt idx="29">
                        <c:v>2004m5</c:v>
                      </c:pt>
                      <c:pt idx="30">
                        <c:v>2004m6</c:v>
                      </c:pt>
                      <c:pt idx="31">
                        <c:v>2004m7</c:v>
                      </c:pt>
                      <c:pt idx="32">
                        <c:v>2004m8</c:v>
                      </c:pt>
                      <c:pt idx="33">
                        <c:v>2004m9</c:v>
                      </c:pt>
                      <c:pt idx="34">
                        <c:v>2004m10</c:v>
                      </c:pt>
                      <c:pt idx="35">
                        <c:v>2004m11</c:v>
                      </c:pt>
                      <c:pt idx="36">
                        <c:v>2004m12</c:v>
                      </c:pt>
                      <c:pt idx="37">
                        <c:v>2005m1</c:v>
                      </c:pt>
                      <c:pt idx="38">
                        <c:v>2005m2</c:v>
                      </c:pt>
                      <c:pt idx="39">
                        <c:v>2005m3</c:v>
                      </c:pt>
                      <c:pt idx="40">
                        <c:v>2005m4</c:v>
                      </c:pt>
                      <c:pt idx="41">
                        <c:v>2005m5</c:v>
                      </c:pt>
                      <c:pt idx="42">
                        <c:v>2005m6</c:v>
                      </c:pt>
                      <c:pt idx="43">
                        <c:v>2005m7</c:v>
                      </c:pt>
                      <c:pt idx="44">
                        <c:v>2005m8</c:v>
                      </c:pt>
                      <c:pt idx="45">
                        <c:v>2005m9</c:v>
                      </c:pt>
                      <c:pt idx="46">
                        <c:v>2005m10</c:v>
                      </c:pt>
                      <c:pt idx="47">
                        <c:v>2005m11</c:v>
                      </c:pt>
                      <c:pt idx="48">
                        <c:v>2005m12</c:v>
                      </c:pt>
                      <c:pt idx="49">
                        <c:v>2006m1</c:v>
                      </c:pt>
                      <c:pt idx="50">
                        <c:v>2006m2</c:v>
                      </c:pt>
                      <c:pt idx="51">
                        <c:v>2006m3</c:v>
                      </c:pt>
                      <c:pt idx="52">
                        <c:v>2006m4</c:v>
                      </c:pt>
                      <c:pt idx="53">
                        <c:v>2006m5</c:v>
                      </c:pt>
                      <c:pt idx="54">
                        <c:v>2006m6</c:v>
                      </c:pt>
                      <c:pt idx="55">
                        <c:v>2006m7</c:v>
                      </c:pt>
                      <c:pt idx="56">
                        <c:v>2006m8</c:v>
                      </c:pt>
                      <c:pt idx="57">
                        <c:v>2006m9</c:v>
                      </c:pt>
                      <c:pt idx="58">
                        <c:v>2006m10</c:v>
                      </c:pt>
                      <c:pt idx="59">
                        <c:v>2006m11</c:v>
                      </c:pt>
                      <c:pt idx="60">
                        <c:v>2006m12</c:v>
                      </c:pt>
                      <c:pt idx="61">
                        <c:v>2007m1</c:v>
                      </c:pt>
                      <c:pt idx="62">
                        <c:v>2007m2</c:v>
                      </c:pt>
                      <c:pt idx="63">
                        <c:v>2007m3</c:v>
                      </c:pt>
                      <c:pt idx="64">
                        <c:v>2007m4</c:v>
                      </c:pt>
                      <c:pt idx="65">
                        <c:v>2007m5</c:v>
                      </c:pt>
                      <c:pt idx="66">
                        <c:v>2007m6</c:v>
                      </c:pt>
                      <c:pt idx="67">
                        <c:v>2007m7</c:v>
                      </c:pt>
                      <c:pt idx="68">
                        <c:v>2007m8</c:v>
                      </c:pt>
                      <c:pt idx="69">
                        <c:v>2007m9</c:v>
                      </c:pt>
                      <c:pt idx="70">
                        <c:v>2007m10</c:v>
                      </c:pt>
                      <c:pt idx="71">
                        <c:v>2007m11</c:v>
                      </c:pt>
                      <c:pt idx="72">
                        <c:v>2007m12</c:v>
                      </c:pt>
                      <c:pt idx="73">
                        <c:v>2008m1</c:v>
                      </c:pt>
                      <c:pt idx="74">
                        <c:v>2008m2</c:v>
                      </c:pt>
                      <c:pt idx="75">
                        <c:v>2008m3</c:v>
                      </c:pt>
                      <c:pt idx="76">
                        <c:v>2008m4</c:v>
                      </c:pt>
                      <c:pt idx="77">
                        <c:v>2008m5</c:v>
                      </c:pt>
                      <c:pt idx="78">
                        <c:v>2008m6</c:v>
                      </c:pt>
                      <c:pt idx="79">
                        <c:v>2008m7</c:v>
                      </c:pt>
                      <c:pt idx="80">
                        <c:v>2008m8</c:v>
                      </c:pt>
                      <c:pt idx="81">
                        <c:v>2008m9</c:v>
                      </c:pt>
                      <c:pt idx="82">
                        <c:v>2008m10</c:v>
                      </c:pt>
                      <c:pt idx="83">
                        <c:v>2008m11</c:v>
                      </c:pt>
                      <c:pt idx="84">
                        <c:v>2008m12</c:v>
                      </c:pt>
                      <c:pt idx="85">
                        <c:v>2009m1</c:v>
                      </c:pt>
                      <c:pt idx="86">
                        <c:v>2009m2</c:v>
                      </c:pt>
                      <c:pt idx="87">
                        <c:v>2009m3</c:v>
                      </c:pt>
                      <c:pt idx="88">
                        <c:v>2009m4</c:v>
                      </c:pt>
                      <c:pt idx="89">
                        <c:v>2009m5</c:v>
                      </c:pt>
                      <c:pt idx="90">
                        <c:v>2009m6</c:v>
                      </c:pt>
                      <c:pt idx="91">
                        <c:v>2009m7</c:v>
                      </c:pt>
                      <c:pt idx="92">
                        <c:v>2009m8</c:v>
                      </c:pt>
                      <c:pt idx="93">
                        <c:v>2009m9</c:v>
                      </c:pt>
                      <c:pt idx="94">
                        <c:v>2009m10</c:v>
                      </c:pt>
                      <c:pt idx="95">
                        <c:v>2009m11</c:v>
                      </c:pt>
                      <c:pt idx="96">
                        <c:v>2009m12</c:v>
                      </c:pt>
                      <c:pt idx="97">
                        <c:v>2010m1</c:v>
                      </c:pt>
                      <c:pt idx="98">
                        <c:v>2010m2</c:v>
                      </c:pt>
                      <c:pt idx="99">
                        <c:v>2010m3</c:v>
                      </c:pt>
                      <c:pt idx="100">
                        <c:v>2010m4</c:v>
                      </c:pt>
                      <c:pt idx="101">
                        <c:v>2010m5</c:v>
                      </c:pt>
                      <c:pt idx="102">
                        <c:v>2010m6</c:v>
                      </c:pt>
                      <c:pt idx="103">
                        <c:v>2010m7</c:v>
                      </c:pt>
                      <c:pt idx="104">
                        <c:v>2010m8</c:v>
                      </c:pt>
                      <c:pt idx="105">
                        <c:v>2010m9</c:v>
                      </c:pt>
                      <c:pt idx="106">
                        <c:v>2010m10</c:v>
                      </c:pt>
                      <c:pt idx="107">
                        <c:v>2010m11</c:v>
                      </c:pt>
                      <c:pt idx="108">
                        <c:v>2010m12</c:v>
                      </c:pt>
                      <c:pt idx="109">
                        <c:v>2011m1</c:v>
                      </c:pt>
                      <c:pt idx="110">
                        <c:v>2011m2</c:v>
                      </c:pt>
                      <c:pt idx="111">
                        <c:v>2011m3</c:v>
                      </c:pt>
                      <c:pt idx="112">
                        <c:v>2011m4</c:v>
                      </c:pt>
                      <c:pt idx="113">
                        <c:v>2011m5</c:v>
                      </c:pt>
                      <c:pt idx="114">
                        <c:v>2011m6</c:v>
                      </c:pt>
                      <c:pt idx="115">
                        <c:v>2011m7</c:v>
                      </c:pt>
                      <c:pt idx="116">
                        <c:v>2011m8</c:v>
                      </c:pt>
                      <c:pt idx="117">
                        <c:v>2011m9</c:v>
                      </c:pt>
                      <c:pt idx="118">
                        <c:v>2011m10</c:v>
                      </c:pt>
                      <c:pt idx="119">
                        <c:v>2011m11</c:v>
                      </c:pt>
                      <c:pt idx="120">
                        <c:v>2011m12</c:v>
                      </c:pt>
                      <c:pt idx="121">
                        <c:v>2012m1</c:v>
                      </c:pt>
                      <c:pt idx="122">
                        <c:v>2012m2</c:v>
                      </c:pt>
                      <c:pt idx="123">
                        <c:v>2012m3</c:v>
                      </c:pt>
                      <c:pt idx="124">
                        <c:v>2012m4</c:v>
                      </c:pt>
                      <c:pt idx="125">
                        <c:v>2012m5</c:v>
                      </c:pt>
                      <c:pt idx="126">
                        <c:v>2012m6</c:v>
                      </c:pt>
                      <c:pt idx="127">
                        <c:v>2012m7</c:v>
                      </c:pt>
                      <c:pt idx="128">
                        <c:v>2012m8</c:v>
                      </c:pt>
                      <c:pt idx="129">
                        <c:v>2012m9</c:v>
                      </c:pt>
                      <c:pt idx="130">
                        <c:v>2012m10</c:v>
                      </c:pt>
                      <c:pt idx="131">
                        <c:v>2012m11</c:v>
                      </c:pt>
                      <c:pt idx="132">
                        <c:v>2012m12</c:v>
                      </c:pt>
                      <c:pt idx="133">
                        <c:v>2013m1</c:v>
                      </c:pt>
                      <c:pt idx="134">
                        <c:v>2013m2</c:v>
                      </c:pt>
                      <c:pt idx="135">
                        <c:v>2013m3</c:v>
                      </c:pt>
                      <c:pt idx="136">
                        <c:v>2013m4</c:v>
                      </c:pt>
                      <c:pt idx="137">
                        <c:v>2013m5</c:v>
                      </c:pt>
                      <c:pt idx="138">
                        <c:v>2013m6</c:v>
                      </c:pt>
                      <c:pt idx="139">
                        <c:v>2013m7</c:v>
                      </c:pt>
                      <c:pt idx="140">
                        <c:v>2013m8</c:v>
                      </c:pt>
                      <c:pt idx="141">
                        <c:v>2013m9</c:v>
                      </c:pt>
                      <c:pt idx="142">
                        <c:v>2013m10</c:v>
                      </c:pt>
                      <c:pt idx="143">
                        <c:v>2013m11</c:v>
                      </c:pt>
                      <c:pt idx="144">
                        <c:v>2013m12</c:v>
                      </c:pt>
                      <c:pt idx="145">
                        <c:v>2014m1</c:v>
                      </c:pt>
                      <c:pt idx="146">
                        <c:v>2014m2</c:v>
                      </c:pt>
                      <c:pt idx="147">
                        <c:v>2014m3</c:v>
                      </c:pt>
                      <c:pt idx="148">
                        <c:v>2014m4</c:v>
                      </c:pt>
                      <c:pt idx="149">
                        <c:v>2014m5</c:v>
                      </c:pt>
                      <c:pt idx="150">
                        <c:v>2014m6</c:v>
                      </c:pt>
                      <c:pt idx="151">
                        <c:v>2014m7</c:v>
                      </c:pt>
                      <c:pt idx="152">
                        <c:v>2014m8</c:v>
                      </c:pt>
                      <c:pt idx="153">
                        <c:v>2014m9</c:v>
                      </c:pt>
                      <c:pt idx="154">
                        <c:v>2014m10</c:v>
                      </c:pt>
                      <c:pt idx="155">
                        <c:v>2014m11</c:v>
                      </c:pt>
                      <c:pt idx="156">
                        <c:v>2014m12</c:v>
                      </c:pt>
                      <c:pt idx="157">
                        <c:v>2015m1</c:v>
                      </c:pt>
                      <c:pt idx="158">
                        <c:v>2015m2</c:v>
                      </c:pt>
                      <c:pt idx="159">
                        <c:v>2015m3</c:v>
                      </c:pt>
                      <c:pt idx="160">
                        <c:v>2015m4</c:v>
                      </c:pt>
                      <c:pt idx="161">
                        <c:v>2015m5</c:v>
                      </c:pt>
                      <c:pt idx="162">
                        <c:v>2015m6</c:v>
                      </c:pt>
                      <c:pt idx="163">
                        <c:v>2015m7</c:v>
                      </c:pt>
                      <c:pt idx="164">
                        <c:v>2015m8</c:v>
                      </c:pt>
                      <c:pt idx="165">
                        <c:v>2015m9</c:v>
                      </c:pt>
                      <c:pt idx="166">
                        <c:v>2015m10</c:v>
                      </c:pt>
                      <c:pt idx="167">
                        <c:v>2015m11</c:v>
                      </c:pt>
                      <c:pt idx="168">
                        <c:v>2015m12</c:v>
                      </c:pt>
                      <c:pt idx="169">
                        <c:v>2016m1</c:v>
                      </c:pt>
                      <c:pt idx="170">
                        <c:v>2016m2</c:v>
                      </c:pt>
                      <c:pt idx="171">
                        <c:v>2016m3</c:v>
                      </c:pt>
                      <c:pt idx="172">
                        <c:v>2016m4</c:v>
                      </c:pt>
                      <c:pt idx="173">
                        <c:v>2016m5</c:v>
                      </c:pt>
                      <c:pt idx="174">
                        <c:v>2016m6</c:v>
                      </c:pt>
                      <c:pt idx="175">
                        <c:v>2016m7</c:v>
                      </c:pt>
                      <c:pt idx="176">
                        <c:v>2016m8</c:v>
                      </c:pt>
                      <c:pt idx="177">
                        <c:v>2016m9</c:v>
                      </c:pt>
                      <c:pt idx="178">
                        <c:v>2016m10</c:v>
                      </c:pt>
                      <c:pt idx="179">
                        <c:v>2016m11</c:v>
                      </c:pt>
                      <c:pt idx="180">
                        <c:v>2016m12</c:v>
                      </c:pt>
                      <c:pt idx="181">
                        <c:v>2017m1</c:v>
                      </c:pt>
                      <c:pt idx="182">
                        <c:v>2017m2</c:v>
                      </c:pt>
                      <c:pt idx="183">
                        <c:v>2017m3</c:v>
                      </c:pt>
                      <c:pt idx="184">
                        <c:v>2017m4</c:v>
                      </c:pt>
                      <c:pt idx="185">
                        <c:v>2017m5</c:v>
                      </c:pt>
                      <c:pt idx="186">
                        <c:v>2017m6</c:v>
                      </c:pt>
                      <c:pt idx="187">
                        <c:v>2017m7</c:v>
                      </c:pt>
                      <c:pt idx="188">
                        <c:v>2017m8</c:v>
                      </c:pt>
                      <c:pt idx="189">
                        <c:v>2017m9</c:v>
                      </c:pt>
                      <c:pt idx="190">
                        <c:v>2017m10</c:v>
                      </c:pt>
                      <c:pt idx="191">
                        <c:v>2017m11</c:v>
                      </c:pt>
                      <c:pt idx="192">
                        <c:v>2017m12</c:v>
                      </c:pt>
                      <c:pt idx="193">
                        <c:v>2018m1</c:v>
                      </c:pt>
                      <c:pt idx="194">
                        <c:v>2018m2</c:v>
                      </c:pt>
                      <c:pt idx="195">
                        <c:v>2018m3</c:v>
                      </c:pt>
                      <c:pt idx="196">
                        <c:v>2018m4</c:v>
                      </c:pt>
                      <c:pt idx="197">
                        <c:v>2018m5</c:v>
                      </c:pt>
                      <c:pt idx="198">
                        <c:v>2018m6</c:v>
                      </c:pt>
                      <c:pt idx="199">
                        <c:v>2018m7</c:v>
                      </c:pt>
                      <c:pt idx="200">
                        <c:v>2018m8</c:v>
                      </c:pt>
                      <c:pt idx="201">
                        <c:v>2018m9</c:v>
                      </c:pt>
                      <c:pt idx="202">
                        <c:v>2018m10</c:v>
                      </c:pt>
                      <c:pt idx="203">
                        <c:v>2018m11</c:v>
                      </c:pt>
                      <c:pt idx="204">
                        <c:v>2018m12</c:v>
                      </c:pt>
                      <c:pt idx="205">
                        <c:v>2019m1</c:v>
                      </c:pt>
                      <c:pt idx="206">
                        <c:v>2019m2</c:v>
                      </c:pt>
                      <c:pt idx="207">
                        <c:v>2019m3</c:v>
                      </c:pt>
                      <c:pt idx="208">
                        <c:v>2019m4</c:v>
                      </c:pt>
                      <c:pt idx="209">
                        <c:v>2019m5</c:v>
                      </c:pt>
                      <c:pt idx="210">
                        <c:v>2019m6</c:v>
                      </c:pt>
                      <c:pt idx="211">
                        <c:v>2019m7</c:v>
                      </c:pt>
                      <c:pt idx="212">
                        <c:v>2019m8</c:v>
                      </c:pt>
                      <c:pt idx="213">
                        <c:v>2019m9</c:v>
                      </c:pt>
                      <c:pt idx="214">
                        <c:v>2019m10</c:v>
                      </c:pt>
                      <c:pt idx="215">
                        <c:v>2019m11</c:v>
                      </c:pt>
                      <c:pt idx="216">
                        <c:v>2019m12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[urban_plutdemcompare.xlsx]levels!$B$2:$B$218</c15:sqref>
                        </c15:formulaRef>
                      </c:ext>
                    </c:extLst>
                    <c:numCache>
                      <c:formatCode>General</c:formatCode>
                      <c:ptCount val="217"/>
                      <c:pt idx="0">
                        <c:v>1</c:v>
                      </c:pt>
                      <c:pt idx="1">
                        <c:v>1.0022637238256933</c:v>
                      </c:pt>
                      <c:pt idx="2">
                        <c:v>1.0062252405206566</c:v>
                      </c:pt>
                      <c:pt idx="3">
                        <c:v>1.0118845500848899</c:v>
                      </c:pt>
                      <c:pt idx="4">
                        <c:v>1.0175438596491229</c:v>
                      </c:pt>
                      <c:pt idx="5">
                        <c:v>1.0175438596491229</c:v>
                      </c:pt>
                      <c:pt idx="6">
                        <c:v>1.0181097906055463</c:v>
                      </c:pt>
                      <c:pt idx="7">
                        <c:v>1.0192416525183927</c:v>
                      </c:pt>
                      <c:pt idx="8">
                        <c:v>1.0226372382569326</c:v>
                      </c:pt>
                      <c:pt idx="9">
                        <c:v>1.0243350311262027</c:v>
                      </c:pt>
                      <c:pt idx="10">
                        <c:v>1.0260328239954726</c:v>
                      </c:pt>
                      <c:pt idx="11">
                        <c:v>1.0260328239954726</c:v>
                      </c:pt>
                      <c:pt idx="12">
                        <c:v>1.0237691001697793</c:v>
                      </c:pt>
                      <c:pt idx="13">
                        <c:v>1.0282965478211659</c:v>
                      </c:pt>
                      <c:pt idx="14">
                        <c:v>1.0362195812110924</c:v>
                      </c:pt>
                      <c:pt idx="15">
                        <c:v>1.0424448217317488</c:v>
                      </c:pt>
                      <c:pt idx="16">
                        <c:v>1.0401810979060555</c:v>
                      </c:pt>
                      <c:pt idx="17">
                        <c:v>1.0384833050367857</c:v>
                      </c:pt>
                      <c:pt idx="18">
                        <c:v>1.0396151669496321</c:v>
                      </c:pt>
                      <c:pt idx="19">
                        <c:v>1.0407470288624789</c:v>
                      </c:pt>
                      <c:pt idx="20">
                        <c:v>1.0447085455574421</c:v>
                      </c:pt>
                      <c:pt idx="21">
                        <c:v>1.0481041312959818</c:v>
                      </c:pt>
                      <c:pt idx="22">
                        <c:v>1.0469722693831354</c:v>
                      </c:pt>
                      <c:pt idx="23">
                        <c:v>1.0441426146010186</c:v>
                      </c:pt>
                      <c:pt idx="24">
                        <c:v>1.0430107526881722</c:v>
                      </c:pt>
                      <c:pt idx="25">
                        <c:v>1.0481041312959818</c:v>
                      </c:pt>
                      <c:pt idx="26">
                        <c:v>1.053763440860215</c:v>
                      </c:pt>
                      <c:pt idx="27">
                        <c:v>1.0605546123372949</c:v>
                      </c:pt>
                      <c:pt idx="28">
                        <c:v>1.0639501980758348</c:v>
                      </c:pt>
                      <c:pt idx="29">
                        <c:v>1.0701754385964912</c:v>
                      </c:pt>
                      <c:pt idx="30">
                        <c:v>1.0735710243350312</c:v>
                      </c:pt>
                      <c:pt idx="31">
                        <c:v>1.0718732314657613</c:v>
                      </c:pt>
                      <c:pt idx="32">
                        <c:v>1.0724391624221845</c:v>
                      </c:pt>
                      <c:pt idx="33">
                        <c:v>1.0747028862478778</c:v>
                      </c:pt>
                      <c:pt idx="34">
                        <c:v>1.080362195812111</c:v>
                      </c:pt>
                      <c:pt idx="35">
                        <c:v>1.0809281267685342</c:v>
                      </c:pt>
                      <c:pt idx="36">
                        <c:v>1.0769666100735711</c:v>
                      </c:pt>
                      <c:pt idx="37">
                        <c:v>1.0792303338992644</c:v>
                      </c:pt>
                      <c:pt idx="38">
                        <c:v>1.0854555744199208</c:v>
                      </c:pt>
                      <c:pt idx="39">
                        <c:v>1.0939445387662707</c:v>
                      </c:pt>
                      <c:pt idx="40">
                        <c:v>1.1013016411997736</c:v>
                      </c:pt>
                      <c:pt idx="41">
                        <c:v>1.1001697792869272</c:v>
                      </c:pt>
                      <c:pt idx="42">
                        <c:v>1.1007357102433504</c:v>
                      </c:pt>
                      <c:pt idx="43">
                        <c:v>1.1058290888511602</c:v>
                      </c:pt>
                      <c:pt idx="44">
                        <c:v>1.1114883984153934</c:v>
                      </c:pt>
                      <c:pt idx="45">
                        <c:v>1.1250707413695531</c:v>
                      </c:pt>
                      <c:pt idx="46">
                        <c:v>1.1273344651952462</c:v>
                      </c:pt>
                      <c:pt idx="47">
                        <c:v>1.1182795698924732</c:v>
                      </c:pt>
                      <c:pt idx="48">
                        <c:v>1.1137521222410867</c:v>
                      </c:pt>
                      <c:pt idx="49">
                        <c:v>1.1222410865874364</c:v>
                      </c:pt>
                      <c:pt idx="50">
                        <c:v>1.1245048104131297</c:v>
                      </c:pt>
                      <c:pt idx="51">
                        <c:v>1.1307300509337863</c:v>
                      </c:pt>
                      <c:pt idx="52">
                        <c:v>1.1403508771929824</c:v>
                      </c:pt>
                      <c:pt idx="53">
                        <c:v>1.1460101867572157</c:v>
                      </c:pt>
                      <c:pt idx="54">
                        <c:v>1.148273910582909</c:v>
                      </c:pt>
                      <c:pt idx="55">
                        <c:v>1.1516694963214489</c:v>
                      </c:pt>
                      <c:pt idx="56">
                        <c:v>1.1539332201471422</c:v>
                      </c:pt>
                      <c:pt idx="57">
                        <c:v>1.148273910582909</c:v>
                      </c:pt>
                      <c:pt idx="58">
                        <c:v>1.1420486700622525</c:v>
                      </c:pt>
                      <c:pt idx="59">
                        <c:v>1.1403508771929824</c:v>
                      </c:pt>
                      <c:pt idx="60">
                        <c:v>1.1420486700622525</c:v>
                      </c:pt>
                      <c:pt idx="61">
                        <c:v>1.1455348047538201</c:v>
                      </c:pt>
                      <c:pt idx="62">
                        <c:v>1.1516638370118846</c:v>
                      </c:pt>
                      <c:pt idx="63">
                        <c:v>1.1621505376344088</c:v>
                      </c:pt>
                      <c:pt idx="64">
                        <c:v>1.1697000565930957</c:v>
                      </c:pt>
                      <c:pt idx="65">
                        <c:v>1.1768477645727222</c:v>
                      </c:pt>
                      <c:pt idx="66">
                        <c:v>1.1791284663271082</c:v>
                      </c:pt>
                      <c:pt idx="67">
                        <c:v>1.1788285229202038</c:v>
                      </c:pt>
                      <c:pt idx="68">
                        <c:v>1.1766666666666667</c:v>
                      </c:pt>
                      <c:pt idx="69">
                        <c:v>1.1799094510469723</c:v>
                      </c:pt>
                      <c:pt idx="70">
                        <c:v>1.1824335031126203</c:v>
                      </c:pt>
                      <c:pt idx="71">
                        <c:v>1.1894567062818338</c:v>
                      </c:pt>
                      <c:pt idx="72">
                        <c:v>1.1886587436332767</c:v>
                      </c:pt>
                      <c:pt idx="73">
                        <c:v>1.1945670628183362</c:v>
                      </c:pt>
                      <c:pt idx="74">
                        <c:v>1.1980362195812113</c:v>
                      </c:pt>
                      <c:pt idx="75">
                        <c:v>1.2084210526315791</c:v>
                      </c:pt>
                      <c:pt idx="76">
                        <c:v>1.215749858517261</c:v>
                      </c:pt>
                      <c:pt idx="77">
                        <c:v>1.2259875495189587</c:v>
                      </c:pt>
                      <c:pt idx="78">
                        <c:v>1.2383418222976796</c:v>
                      </c:pt>
                      <c:pt idx="79">
                        <c:v>1.2448443689869837</c:v>
                      </c:pt>
                      <c:pt idx="80">
                        <c:v>1.239875495189587</c:v>
                      </c:pt>
                      <c:pt idx="81">
                        <c:v>1.2381607243916242</c:v>
                      </c:pt>
                      <c:pt idx="82">
                        <c:v>1.2256536502546691</c:v>
                      </c:pt>
                      <c:pt idx="83">
                        <c:v>1.2021788341822299</c:v>
                      </c:pt>
                      <c:pt idx="84">
                        <c:v>1.1897453310696096</c:v>
                      </c:pt>
                      <c:pt idx="85">
                        <c:v>1.1949235993208829</c:v>
                      </c:pt>
                      <c:pt idx="86">
                        <c:v>1.2008658743633278</c:v>
                      </c:pt>
                      <c:pt idx="87">
                        <c:v>1.2037860780984722</c:v>
                      </c:pt>
                      <c:pt idx="88">
                        <c:v>1.2067911714770798</c:v>
                      </c:pt>
                      <c:pt idx="89">
                        <c:v>1.2102773061686474</c:v>
                      </c:pt>
                      <c:pt idx="90">
                        <c:v>1.220673457838144</c:v>
                      </c:pt>
                      <c:pt idx="91">
                        <c:v>1.218737973967176</c:v>
                      </c:pt>
                      <c:pt idx="92">
                        <c:v>1.2214714204867008</c:v>
                      </c:pt>
                      <c:pt idx="93">
                        <c:v>1.2222354272778722</c:v>
                      </c:pt>
                      <c:pt idx="94">
                        <c:v>1.2234125636672326</c:v>
                      </c:pt>
                      <c:pt idx="95">
                        <c:v>1.2242784380305605</c:v>
                      </c:pt>
                      <c:pt idx="96">
                        <c:v>1.2221222410865875</c:v>
                      </c:pt>
                      <c:pt idx="97">
                        <c:v>1.2262988115449918</c:v>
                      </c:pt>
                      <c:pt idx="98">
                        <c:v>1.2266044142614603</c:v>
                      </c:pt>
                      <c:pt idx="99">
                        <c:v>1.2316411997736276</c:v>
                      </c:pt>
                      <c:pt idx="100">
                        <c:v>1.2337804187889077</c:v>
                      </c:pt>
                      <c:pt idx="101">
                        <c:v>1.2347368421052631</c:v>
                      </c:pt>
                      <c:pt idx="102">
                        <c:v>1.2335314091680816</c:v>
                      </c:pt>
                      <c:pt idx="103">
                        <c:v>1.2337917374080363</c:v>
                      </c:pt>
                      <c:pt idx="104">
                        <c:v>1.2354951895868707</c:v>
                      </c:pt>
                      <c:pt idx="105">
                        <c:v>1.236213921901528</c:v>
                      </c:pt>
                      <c:pt idx="106">
                        <c:v>1.2377532541029996</c:v>
                      </c:pt>
                      <c:pt idx="107">
                        <c:v>1.238273910582909</c:v>
                      </c:pt>
                      <c:pt idx="108">
                        <c:v>1.2404018109790607</c:v>
                      </c:pt>
                      <c:pt idx="109">
                        <c:v>1.2463101301641202</c:v>
                      </c:pt>
                      <c:pt idx="110">
                        <c:v>1.2524561403508772</c:v>
                      </c:pt>
                      <c:pt idx="111">
                        <c:v>1.2646689303904926</c:v>
                      </c:pt>
                      <c:pt idx="112">
                        <c:v>1.272812676853424</c:v>
                      </c:pt>
                      <c:pt idx="113">
                        <c:v>1.2788002263723826</c:v>
                      </c:pt>
                      <c:pt idx="114">
                        <c:v>1.2774306734578382</c:v>
                      </c:pt>
                      <c:pt idx="115">
                        <c:v>1.2785625353706849</c:v>
                      </c:pt>
                      <c:pt idx="116">
                        <c:v>1.2820882852292022</c:v>
                      </c:pt>
                      <c:pt idx="117">
                        <c:v>1.2840350877192983</c:v>
                      </c:pt>
                      <c:pt idx="118">
                        <c:v>1.2813865308432371</c:v>
                      </c:pt>
                      <c:pt idx="119">
                        <c:v>1.2803056027164685</c:v>
                      </c:pt>
                      <c:pt idx="120">
                        <c:v>1.2771477079796265</c:v>
                      </c:pt>
                      <c:pt idx="121">
                        <c:v>1.28276740237691</c:v>
                      </c:pt>
                      <c:pt idx="122">
                        <c:v>1.2884153933220148</c:v>
                      </c:pt>
                      <c:pt idx="123">
                        <c:v>1.2982003395585739</c:v>
                      </c:pt>
                      <c:pt idx="124">
                        <c:v>1.3021222410865876</c:v>
                      </c:pt>
                      <c:pt idx="125">
                        <c:v>1.3005942275042446</c:v>
                      </c:pt>
                      <c:pt idx="126">
                        <c:v>1.2986870401810979</c:v>
                      </c:pt>
                      <c:pt idx="127">
                        <c:v>1.2965704584040749</c:v>
                      </c:pt>
                      <c:pt idx="128">
                        <c:v>1.303786078098472</c:v>
                      </c:pt>
                      <c:pt idx="129">
                        <c:v>1.3096038483305039</c:v>
                      </c:pt>
                      <c:pt idx="130">
                        <c:v>1.3090945104697229</c:v>
                      </c:pt>
                      <c:pt idx="131">
                        <c:v>1.3028919071873233</c:v>
                      </c:pt>
                      <c:pt idx="132">
                        <c:v>1.2993831352574987</c:v>
                      </c:pt>
                      <c:pt idx="133">
                        <c:v>1.3032258064516129</c:v>
                      </c:pt>
                      <c:pt idx="134">
                        <c:v>1.3138992642897567</c:v>
                      </c:pt>
                      <c:pt idx="135">
                        <c:v>1.3173344651952463</c:v>
                      </c:pt>
                      <c:pt idx="136">
                        <c:v>1.3159649122807018</c:v>
                      </c:pt>
                      <c:pt idx="137">
                        <c:v>1.3183078664402943</c:v>
                      </c:pt>
                      <c:pt idx="138">
                        <c:v>1.3214714204867006</c:v>
                      </c:pt>
                      <c:pt idx="139">
                        <c:v>1.3219920769666103</c:v>
                      </c:pt>
                      <c:pt idx="140">
                        <c:v>1.3235823429541598</c:v>
                      </c:pt>
                      <c:pt idx="141">
                        <c:v>1.3251216751556312</c:v>
                      </c:pt>
                      <c:pt idx="142">
                        <c:v>1.3217091114883985</c:v>
                      </c:pt>
                      <c:pt idx="143">
                        <c:v>1.3190096208262592</c:v>
                      </c:pt>
                      <c:pt idx="144">
                        <c:v>1.3188964346349747</c:v>
                      </c:pt>
                      <c:pt idx="145">
                        <c:v>1.3238030560271647</c:v>
                      </c:pt>
                      <c:pt idx="146">
                        <c:v>1.3286983588002266</c:v>
                      </c:pt>
                      <c:pt idx="147">
                        <c:v>1.3372552348613471</c:v>
                      </c:pt>
                      <c:pt idx="148">
                        <c:v>1.3416638370118847</c:v>
                      </c:pt>
                      <c:pt idx="149">
                        <c:v>1.3463497453310698</c:v>
                      </c:pt>
                      <c:pt idx="150">
                        <c:v>1.3488568194680248</c:v>
                      </c:pt>
                      <c:pt idx="151">
                        <c:v>1.3483305036785513</c:v>
                      </c:pt>
                      <c:pt idx="152">
                        <c:v>1.3460780984719865</c:v>
                      </c:pt>
                      <c:pt idx="153">
                        <c:v>1.3470911148839844</c:v>
                      </c:pt>
                      <c:pt idx="154">
                        <c:v>1.3437068477645728</c:v>
                      </c:pt>
                      <c:pt idx="155">
                        <c:v>1.336451612903226</c:v>
                      </c:pt>
                      <c:pt idx="156">
                        <c:v>1.3288737973967177</c:v>
                      </c:pt>
                      <c:pt idx="157">
                        <c:v>1.32262026032824</c:v>
                      </c:pt>
                      <c:pt idx="158">
                        <c:v>1.3283644595359367</c:v>
                      </c:pt>
                      <c:pt idx="159">
                        <c:v>1.3362705149971705</c:v>
                      </c:pt>
                      <c:pt idx="160">
                        <c:v>1.3389869835880024</c:v>
                      </c:pt>
                      <c:pt idx="161">
                        <c:v>1.3458121109224677</c:v>
                      </c:pt>
                      <c:pt idx="162">
                        <c:v>1.3505263157894738</c:v>
                      </c:pt>
                      <c:pt idx="163">
                        <c:v>1.3506168647425014</c:v>
                      </c:pt>
                      <c:pt idx="164">
                        <c:v>1.3487040181097907</c:v>
                      </c:pt>
                      <c:pt idx="165">
                        <c:v>1.3466044142614602</c:v>
                      </c:pt>
                      <c:pt idx="166">
                        <c:v>1.3459988681380872</c:v>
                      </c:pt>
                      <c:pt idx="167">
                        <c:v>1.3431578947368423</c:v>
                      </c:pt>
                      <c:pt idx="168">
                        <c:v>1.3385681946802492</c:v>
                      </c:pt>
                      <c:pt idx="169">
                        <c:v>1.3407809847198642</c:v>
                      </c:pt>
                      <c:pt idx="170">
                        <c:v>1.3418845500848897</c:v>
                      </c:pt>
                      <c:pt idx="171">
                        <c:v>1.3476627051499719</c:v>
                      </c:pt>
                      <c:pt idx="172">
                        <c:v>1.3540520656479911</c:v>
                      </c:pt>
                      <c:pt idx="173">
                        <c:v>1.3595302773061688</c:v>
                      </c:pt>
                      <c:pt idx="174">
                        <c:v>1.3639954725523487</c:v>
                      </c:pt>
                      <c:pt idx="175">
                        <c:v>1.3617883418222976</c:v>
                      </c:pt>
                      <c:pt idx="176">
                        <c:v>1.3630390492359932</c:v>
                      </c:pt>
                      <c:pt idx="177">
                        <c:v>1.3663157894736844</c:v>
                      </c:pt>
                      <c:pt idx="178">
                        <c:v>1.3680192416525185</c:v>
                      </c:pt>
                      <c:pt idx="179">
                        <c:v>1.3658913412563669</c:v>
                      </c:pt>
                      <c:pt idx="180">
                        <c:v>1.3663384267119412</c:v>
                      </c:pt>
                      <c:pt idx="181">
                        <c:v>1.3743010752688174</c:v>
                      </c:pt>
                      <c:pt idx="182">
                        <c:v>1.3786247877758915</c:v>
                      </c:pt>
                      <c:pt idx="183">
                        <c:v>1.3797453310696095</c:v>
                      </c:pt>
                      <c:pt idx="184">
                        <c:v>1.3838370118845502</c:v>
                      </c:pt>
                      <c:pt idx="185">
                        <c:v>1.385019807583475</c:v>
                      </c:pt>
                      <c:pt idx="186">
                        <c:v>1.3862761743067347</c:v>
                      </c:pt>
                      <c:pt idx="187">
                        <c:v>1.3853197509903792</c:v>
                      </c:pt>
                      <c:pt idx="188">
                        <c:v>1.3894680249009621</c:v>
                      </c:pt>
                      <c:pt idx="189">
                        <c:v>1.3968251273344652</c:v>
                      </c:pt>
                      <c:pt idx="190">
                        <c:v>1.3959422750424451</c:v>
                      </c:pt>
                      <c:pt idx="191">
                        <c:v>1.3959762308998305</c:v>
                      </c:pt>
                      <c:pt idx="192">
                        <c:v>1.3951556310130164</c:v>
                      </c:pt>
                      <c:pt idx="193">
                        <c:v>1.4027560837577815</c:v>
                      </c:pt>
                      <c:pt idx="194">
                        <c:v>1.4091171477079798</c:v>
                      </c:pt>
                      <c:pt idx="195">
                        <c:v>1.4123033389926429</c:v>
                      </c:pt>
                      <c:pt idx="196">
                        <c:v>1.4179173740803623</c:v>
                      </c:pt>
                      <c:pt idx="197">
                        <c:v>1.4238143746462932</c:v>
                      </c:pt>
                      <c:pt idx="198">
                        <c:v>1.4260837577815508</c:v>
                      </c:pt>
                      <c:pt idx="199">
                        <c:v>1.4261799660441428</c:v>
                      </c:pt>
                      <c:pt idx="200">
                        <c:v>1.4269722693831353</c:v>
                      </c:pt>
                      <c:pt idx="201">
                        <c:v>1.4286304470854556</c:v>
                      </c:pt>
                      <c:pt idx="202">
                        <c:v>1.4311544991511036</c:v>
                      </c:pt>
                      <c:pt idx="203">
                        <c:v>1.4263610639501982</c:v>
                      </c:pt>
                      <c:pt idx="204">
                        <c:v>1.4218053197509906</c:v>
                      </c:pt>
                      <c:pt idx="205">
                        <c:v>1.4245161290322581</c:v>
                      </c:pt>
                      <c:pt idx="206">
                        <c:v>1.4305376344086023</c:v>
                      </c:pt>
                      <c:pt idx="207">
                        <c:v>1.4386078098471988</c:v>
                      </c:pt>
                      <c:pt idx="208">
                        <c:v>1.4462252405206566</c:v>
                      </c:pt>
                      <c:pt idx="209">
                        <c:v>1.4493039049235994</c:v>
                      </c:pt>
                      <c:pt idx="210">
                        <c:v>1.4495925297113752</c:v>
                      </c:pt>
                      <c:pt idx="211">
                        <c:v>1.4520147142048672</c:v>
                      </c:pt>
                      <c:pt idx="212">
                        <c:v>1.451941143180532</c:v>
                      </c:pt>
                      <c:pt idx="213">
                        <c:v>1.453078664402943</c:v>
                      </c:pt>
                      <c:pt idx="214">
                        <c:v>1.4564006791171478</c:v>
                      </c:pt>
                      <c:pt idx="215">
                        <c:v>1.4556196943972837</c:v>
                      </c:pt>
                      <c:pt idx="216">
                        <c:v>1.4542954159592529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5118-4EE6-9C80-80120A635AF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[urban_plutdemcompare.xlsx]levels!$E$1</c15:sqref>
                        </c15:formulaRef>
                      </c:ext>
                    </c:extLst>
                    <c:strCache>
                      <c:ptCount val="1"/>
                      <c:pt idx="0">
                        <c:v>C-CPI-U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[urban_plutdemcompare.xlsx]levels!$A$2:$A$218</c15:sqref>
                        </c15:formulaRef>
                      </c:ext>
                    </c:extLst>
                    <c:strCache>
                      <c:ptCount val="217"/>
                      <c:pt idx="0">
                        <c:v>2001m12</c:v>
                      </c:pt>
                      <c:pt idx="1">
                        <c:v>2002m1</c:v>
                      </c:pt>
                      <c:pt idx="2">
                        <c:v>2002m2</c:v>
                      </c:pt>
                      <c:pt idx="3">
                        <c:v>2002m3</c:v>
                      </c:pt>
                      <c:pt idx="4">
                        <c:v>2002m4</c:v>
                      </c:pt>
                      <c:pt idx="5">
                        <c:v>2002m5</c:v>
                      </c:pt>
                      <c:pt idx="6">
                        <c:v>2002m6</c:v>
                      </c:pt>
                      <c:pt idx="7">
                        <c:v>2002m7</c:v>
                      </c:pt>
                      <c:pt idx="8">
                        <c:v>2002m8</c:v>
                      </c:pt>
                      <c:pt idx="9">
                        <c:v>2002m9</c:v>
                      </c:pt>
                      <c:pt idx="10">
                        <c:v>2002m10</c:v>
                      </c:pt>
                      <c:pt idx="11">
                        <c:v>2002m11</c:v>
                      </c:pt>
                      <c:pt idx="12">
                        <c:v>2002m12</c:v>
                      </c:pt>
                      <c:pt idx="13">
                        <c:v>2003m1</c:v>
                      </c:pt>
                      <c:pt idx="14">
                        <c:v>2003m2</c:v>
                      </c:pt>
                      <c:pt idx="15">
                        <c:v>2003m3</c:v>
                      </c:pt>
                      <c:pt idx="16">
                        <c:v>2003m4</c:v>
                      </c:pt>
                      <c:pt idx="17">
                        <c:v>2003m5</c:v>
                      </c:pt>
                      <c:pt idx="18">
                        <c:v>2003m6</c:v>
                      </c:pt>
                      <c:pt idx="19">
                        <c:v>2003m7</c:v>
                      </c:pt>
                      <c:pt idx="20">
                        <c:v>2003m8</c:v>
                      </c:pt>
                      <c:pt idx="21">
                        <c:v>2003m9</c:v>
                      </c:pt>
                      <c:pt idx="22">
                        <c:v>2003m10</c:v>
                      </c:pt>
                      <c:pt idx="23">
                        <c:v>2003m11</c:v>
                      </c:pt>
                      <c:pt idx="24">
                        <c:v>2003m12</c:v>
                      </c:pt>
                      <c:pt idx="25">
                        <c:v>2004m1</c:v>
                      </c:pt>
                      <c:pt idx="26">
                        <c:v>2004m2</c:v>
                      </c:pt>
                      <c:pt idx="27">
                        <c:v>2004m3</c:v>
                      </c:pt>
                      <c:pt idx="28">
                        <c:v>2004m4</c:v>
                      </c:pt>
                      <c:pt idx="29">
                        <c:v>2004m5</c:v>
                      </c:pt>
                      <c:pt idx="30">
                        <c:v>2004m6</c:v>
                      </c:pt>
                      <c:pt idx="31">
                        <c:v>2004m7</c:v>
                      </c:pt>
                      <c:pt idx="32">
                        <c:v>2004m8</c:v>
                      </c:pt>
                      <c:pt idx="33">
                        <c:v>2004m9</c:v>
                      </c:pt>
                      <c:pt idx="34">
                        <c:v>2004m10</c:v>
                      </c:pt>
                      <c:pt idx="35">
                        <c:v>2004m11</c:v>
                      </c:pt>
                      <c:pt idx="36">
                        <c:v>2004m12</c:v>
                      </c:pt>
                      <c:pt idx="37">
                        <c:v>2005m1</c:v>
                      </c:pt>
                      <c:pt idx="38">
                        <c:v>2005m2</c:v>
                      </c:pt>
                      <c:pt idx="39">
                        <c:v>2005m3</c:v>
                      </c:pt>
                      <c:pt idx="40">
                        <c:v>2005m4</c:v>
                      </c:pt>
                      <c:pt idx="41">
                        <c:v>2005m5</c:v>
                      </c:pt>
                      <c:pt idx="42">
                        <c:v>2005m6</c:v>
                      </c:pt>
                      <c:pt idx="43">
                        <c:v>2005m7</c:v>
                      </c:pt>
                      <c:pt idx="44">
                        <c:v>2005m8</c:v>
                      </c:pt>
                      <c:pt idx="45">
                        <c:v>2005m9</c:v>
                      </c:pt>
                      <c:pt idx="46">
                        <c:v>2005m10</c:v>
                      </c:pt>
                      <c:pt idx="47">
                        <c:v>2005m11</c:v>
                      </c:pt>
                      <c:pt idx="48">
                        <c:v>2005m12</c:v>
                      </c:pt>
                      <c:pt idx="49">
                        <c:v>2006m1</c:v>
                      </c:pt>
                      <c:pt idx="50">
                        <c:v>2006m2</c:v>
                      </c:pt>
                      <c:pt idx="51">
                        <c:v>2006m3</c:v>
                      </c:pt>
                      <c:pt idx="52">
                        <c:v>2006m4</c:v>
                      </c:pt>
                      <c:pt idx="53">
                        <c:v>2006m5</c:v>
                      </c:pt>
                      <c:pt idx="54">
                        <c:v>2006m6</c:v>
                      </c:pt>
                      <c:pt idx="55">
                        <c:v>2006m7</c:v>
                      </c:pt>
                      <c:pt idx="56">
                        <c:v>2006m8</c:v>
                      </c:pt>
                      <c:pt idx="57">
                        <c:v>2006m9</c:v>
                      </c:pt>
                      <c:pt idx="58">
                        <c:v>2006m10</c:v>
                      </c:pt>
                      <c:pt idx="59">
                        <c:v>2006m11</c:v>
                      </c:pt>
                      <c:pt idx="60">
                        <c:v>2006m12</c:v>
                      </c:pt>
                      <c:pt idx="61">
                        <c:v>2007m1</c:v>
                      </c:pt>
                      <c:pt idx="62">
                        <c:v>2007m2</c:v>
                      </c:pt>
                      <c:pt idx="63">
                        <c:v>2007m3</c:v>
                      </c:pt>
                      <c:pt idx="64">
                        <c:v>2007m4</c:v>
                      </c:pt>
                      <c:pt idx="65">
                        <c:v>2007m5</c:v>
                      </c:pt>
                      <c:pt idx="66">
                        <c:v>2007m6</c:v>
                      </c:pt>
                      <c:pt idx="67">
                        <c:v>2007m7</c:v>
                      </c:pt>
                      <c:pt idx="68">
                        <c:v>2007m8</c:v>
                      </c:pt>
                      <c:pt idx="69">
                        <c:v>2007m9</c:v>
                      </c:pt>
                      <c:pt idx="70">
                        <c:v>2007m10</c:v>
                      </c:pt>
                      <c:pt idx="71">
                        <c:v>2007m11</c:v>
                      </c:pt>
                      <c:pt idx="72">
                        <c:v>2007m12</c:v>
                      </c:pt>
                      <c:pt idx="73">
                        <c:v>2008m1</c:v>
                      </c:pt>
                      <c:pt idx="74">
                        <c:v>2008m2</c:v>
                      </c:pt>
                      <c:pt idx="75">
                        <c:v>2008m3</c:v>
                      </c:pt>
                      <c:pt idx="76">
                        <c:v>2008m4</c:v>
                      </c:pt>
                      <c:pt idx="77">
                        <c:v>2008m5</c:v>
                      </c:pt>
                      <c:pt idx="78">
                        <c:v>2008m6</c:v>
                      </c:pt>
                      <c:pt idx="79">
                        <c:v>2008m7</c:v>
                      </c:pt>
                      <c:pt idx="80">
                        <c:v>2008m8</c:v>
                      </c:pt>
                      <c:pt idx="81">
                        <c:v>2008m9</c:v>
                      </c:pt>
                      <c:pt idx="82">
                        <c:v>2008m10</c:v>
                      </c:pt>
                      <c:pt idx="83">
                        <c:v>2008m11</c:v>
                      </c:pt>
                      <c:pt idx="84">
                        <c:v>2008m12</c:v>
                      </c:pt>
                      <c:pt idx="85">
                        <c:v>2009m1</c:v>
                      </c:pt>
                      <c:pt idx="86">
                        <c:v>2009m2</c:v>
                      </c:pt>
                      <c:pt idx="87">
                        <c:v>2009m3</c:v>
                      </c:pt>
                      <c:pt idx="88">
                        <c:v>2009m4</c:v>
                      </c:pt>
                      <c:pt idx="89">
                        <c:v>2009m5</c:v>
                      </c:pt>
                      <c:pt idx="90">
                        <c:v>2009m6</c:v>
                      </c:pt>
                      <c:pt idx="91">
                        <c:v>2009m7</c:v>
                      </c:pt>
                      <c:pt idx="92">
                        <c:v>2009m8</c:v>
                      </c:pt>
                      <c:pt idx="93">
                        <c:v>2009m9</c:v>
                      </c:pt>
                      <c:pt idx="94">
                        <c:v>2009m10</c:v>
                      </c:pt>
                      <c:pt idx="95">
                        <c:v>2009m11</c:v>
                      </c:pt>
                      <c:pt idx="96">
                        <c:v>2009m12</c:v>
                      </c:pt>
                      <c:pt idx="97">
                        <c:v>2010m1</c:v>
                      </c:pt>
                      <c:pt idx="98">
                        <c:v>2010m2</c:v>
                      </c:pt>
                      <c:pt idx="99">
                        <c:v>2010m3</c:v>
                      </c:pt>
                      <c:pt idx="100">
                        <c:v>2010m4</c:v>
                      </c:pt>
                      <c:pt idx="101">
                        <c:v>2010m5</c:v>
                      </c:pt>
                      <c:pt idx="102">
                        <c:v>2010m6</c:v>
                      </c:pt>
                      <c:pt idx="103">
                        <c:v>2010m7</c:v>
                      </c:pt>
                      <c:pt idx="104">
                        <c:v>2010m8</c:v>
                      </c:pt>
                      <c:pt idx="105">
                        <c:v>2010m9</c:v>
                      </c:pt>
                      <c:pt idx="106">
                        <c:v>2010m10</c:v>
                      </c:pt>
                      <c:pt idx="107">
                        <c:v>2010m11</c:v>
                      </c:pt>
                      <c:pt idx="108">
                        <c:v>2010m12</c:v>
                      </c:pt>
                      <c:pt idx="109">
                        <c:v>2011m1</c:v>
                      </c:pt>
                      <c:pt idx="110">
                        <c:v>2011m2</c:v>
                      </c:pt>
                      <c:pt idx="111">
                        <c:v>2011m3</c:v>
                      </c:pt>
                      <c:pt idx="112">
                        <c:v>2011m4</c:v>
                      </c:pt>
                      <c:pt idx="113">
                        <c:v>2011m5</c:v>
                      </c:pt>
                      <c:pt idx="114">
                        <c:v>2011m6</c:v>
                      </c:pt>
                      <c:pt idx="115">
                        <c:v>2011m7</c:v>
                      </c:pt>
                      <c:pt idx="116">
                        <c:v>2011m8</c:v>
                      </c:pt>
                      <c:pt idx="117">
                        <c:v>2011m9</c:v>
                      </c:pt>
                      <c:pt idx="118">
                        <c:v>2011m10</c:v>
                      </c:pt>
                      <c:pt idx="119">
                        <c:v>2011m11</c:v>
                      </c:pt>
                      <c:pt idx="120">
                        <c:v>2011m12</c:v>
                      </c:pt>
                      <c:pt idx="121">
                        <c:v>2012m1</c:v>
                      </c:pt>
                      <c:pt idx="122">
                        <c:v>2012m2</c:v>
                      </c:pt>
                      <c:pt idx="123">
                        <c:v>2012m3</c:v>
                      </c:pt>
                      <c:pt idx="124">
                        <c:v>2012m4</c:v>
                      </c:pt>
                      <c:pt idx="125">
                        <c:v>2012m5</c:v>
                      </c:pt>
                      <c:pt idx="126">
                        <c:v>2012m6</c:v>
                      </c:pt>
                      <c:pt idx="127">
                        <c:v>2012m7</c:v>
                      </c:pt>
                      <c:pt idx="128">
                        <c:v>2012m8</c:v>
                      </c:pt>
                      <c:pt idx="129">
                        <c:v>2012m9</c:v>
                      </c:pt>
                      <c:pt idx="130">
                        <c:v>2012m10</c:v>
                      </c:pt>
                      <c:pt idx="131">
                        <c:v>2012m11</c:v>
                      </c:pt>
                      <c:pt idx="132">
                        <c:v>2012m12</c:v>
                      </c:pt>
                      <c:pt idx="133">
                        <c:v>2013m1</c:v>
                      </c:pt>
                      <c:pt idx="134">
                        <c:v>2013m2</c:v>
                      </c:pt>
                      <c:pt idx="135">
                        <c:v>2013m3</c:v>
                      </c:pt>
                      <c:pt idx="136">
                        <c:v>2013m4</c:v>
                      </c:pt>
                      <c:pt idx="137">
                        <c:v>2013m5</c:v>
                      </c:pt>
                      <c:pt idx="138">
                        <c:v>2013m6</c:v>
                      </c:pt>
                      <c:pt idx="139">
                        <c:v>2013m7</c:v>
                      </c:pt>
                      <c:pt idx="140">
                        <c:v>2013m8</c:v>
                      </c:pt>
                      <c:pt idx="141">
                        <c:v>2013m9</c:v>
                      </c:pt>
                      <c:pt idx="142">
                        <c:v>2013m10</c:v>
                      </c:pt>
                      <c:pt idx="143">
                        <c:v>2013m11</c:v>
                      </c:pt>
                      <c:pt idx="144">
                        <c:v>2013m12</c:v>
                      </c:pt>
                      <c:pt idx="145">
                        <c:v>2014m1</c:v>
                      </c:pt>
                      <c:pt idx="146">
                        <c:v>2014m2</c:v>
                      </c:pt>
                      <c:pt idx="147">
                        <c:v>2014m3</c:v>
                      </c:pt>
                      <c:pt idx="148">
                        <c:v>2014m4</c:v>
                      </c:pt>
                      <c:pt idx="149">
                        <c:v>2014m5</c:v>
                      </c:pt>
                      <c:pt idx="150">
                        <c:v>2014m6</c:v>
                      </c:pt>
                      <c:pt idx="151">
                        <c:v>2014m7</c:v>
                      </c:pt>
                      <c:pt idx="152">
                        <c:v>2014m8</c:v>
                      </c:pt>
                      <c:pt idx="153">
                        <c:v>2014m9</c:v>
                      </c:pt>
                      <c:pt idx="154">
                        <c:v>2014m10</c:v>
                      </c:pt>
                      <c:pt idx="155">
                        <c:v>2014m11</c:v>
                      </c:pt>
                      <c:pt idx="156">
                        <c:v>2014m12</c:v>
                      </c:pt>
                      <c:pt idx="157">
                        <c:v>2015m1</c:v>
                      </c:pt>
                      <c:pt idx="158">
                        <c:v>2015m2</c:v>
                      </c:pt>
                      <c:pt idx="159">
                        <c:v>2015m3</c:v>
                      </c:pt>
                      <c:pt idx="160">
                        <c:v>2015m4</c:v>
                      </c:pt>
                      <c:pt idx="161">
                        <c:v>2015m5</c:v>
                      </c:pt>
                      <c:pt idx="162">
                        <c:v>2015m6</c:v>
                      </c:pt>
                      <c:pt idx="163">
                        <c:v>2015m7</c:v>
                      </c:pt>
                      <c:pt idx="164">
                        <c:v>2015m8</c:v>
                      </c:pt>
                      <c:pt idx="165">
                        <c:v>2015m9</c:v>
                      </c:pt>
                      <c:pt idx="166">
                        <c:v>2015m10</c:v>
                      </c:pt>
                      <c:pt idx="167">
                        <c:v>2015m11</c:v>
                      </c:pt>
                      <c:pt idx="168">
                        <c:v>2015m12</c:v>
                      </c:pt>
                      <c:pt idx="169">
                        <c:v>2016m1</c:v>
                      </c:pt>
                      <c:pt idx="170">
                        <c:v>2016m2</c:v>
                      </c:pt>
                      <c:pt idx="171">
                        <c:v>2016m3</c:v>
                      </c:pt>
                      <c:pt idx="172">
                        <c:v>2016m4</c:v>
                      </c:pt>
                      <c:pt idx="173">
                        <c:v>2016m5</c:v>
                      </c:pt>
                      <c:pt idx="174">
                        <c:v>2016m6</c:v>
                      </c:pt>
                      <c:pt idx="175">
                        <c:v>2016m7</c:v>
                      </c:pt>
                      <c:pt idx="176">
                        <c:v>2016m8</c:v>
                      </c:pt>
                      <c:pt idx="177">
                        <c:v>2016m9</c:v>
                      </c:pt>
                      <c:pt idx="178">
                        <c:v>2016m10</c:v>
                      </c:pt>
                      <c:pt idx="179">
                        <c:v>2016m11</c:v>
                      </c:pt>
                      <c:pt idx="180">
                        <c:v>2016m12</c:v>
                      </c:pt>
                      <c:pt idx="181">
                        <c:v>2017m1</c:v>
                      </c:pt>
                      <c:pt idx="182">
                        <c:v>2017m2</c:v>
                      </c:pt>
                      <c:pt idx="183">
                        <c:v>2017m3</c:v>
                      </c:pt>
                      <c:pt idx="184">
                        <c:v>2017m4</c:v>
                      </c:pt>
                      <c:pt idx="185">
                        <c:v>2017m5</c:v>
                      </c:pt>
                      <c:pt idx="186">
                        <c:v>2017m6</c:v>
                      </c:pt>
                      <c:pt idx="187">
                        <c:v>2017m7</c:v>
                      </c:pt>
                      <c:pt idx="188">
                        <c:v>2017m8</c:v>
                      </c:pt>
                      <c:pt idx="189">
                        <c:v>2017m9</c:v>
                      </c:pt>
                      <c:pt idx="190">
                        <c:v>2017m10</c:v>
                      </c:pt>
                      <c:pt idx="191">
                        <c:v>2017m11</c:v>
                      </c:pt>
                      <c:pt idx="192">
                        <c:v>2017m12</c:v>
                      </c:pt>
                      <c:pt idx="193">
                        <c:v>2018m1</c:v>
                      </c:pt>
                      <c:pt idx="194">
                        <c:v>2018m2</c:v>
                      </c:pt>
                      <c:pt idx="195">
                        <c:v>2018m3</c:v>
                      </c:pt>
                      <c:pt idx="196">
                        <c:v>2018m4</c:v>
                      </c:pt>
                      <c:pt idx="197">
                        <c:v>2018m5</c:v>
                      </c:pt>
                      <c:pt idx="198">
                        <c:v>2018m6</c:v>
                      </c:pt>
                      <c:pt idx="199">
                        <c:v>2018m7</c:v>
                      </c:pt>
                      <c:pt idx="200">
                        <c:v>2018m8</c:v>
                      </c:pt>
                      <c:pt idx="201">
                        <c:v>2018m9</c:v>
                      </c:pt>
                      <c:pt idx="202">
                        <c:v>2018m10</c:v>
                      </c:pt>
                      <c:pt idx="203">
                        <c:v>2018m11</c:v>
                      </c:pt>
                      <c:pt idx="204">
                        <c:v>2018m12</c:v>
                      </c:pt>
                      <c:pt idx="205">
                        <c:v>2019m1</c:v>
                      </c:pt>
                      <c:pt idx="206">
                        <c:v>2019m2</c:v>
                      </c:pt>
                      <c:pt idx="207">
                        <c:v>2019m3</c:v>
                      </c:pt>
                      <c:pt idx="208">
                        <c:v>2019m4</c:v>
                      </c:pt>
                      <c:pt idx="209">
                        <c:v>2019m5</c:v>
                      </c:pt>
                      <c:pt idx="210">
                        <c:v>2019m6</c:v>
                      </c:pt>
                      <c:pt idx="211">
                        <c:v>2019m7</c:v>
                      </c:pt>
                      <c:pt idx="212">
                        <c:v>2019m8</c:v>
                      </c:pt>
                      <c:pt idx="213">
                        <c:v>2019m9</c:v>
                      </c:pt>
                      <c:pt idx="214">
                        <c:v>2019m10</c:v>
                      </c:pt>
                      <c:pt idx="215">
                        <c:v>2019m11</c:v>
                      </c:pt>
                      <c:pt idx="216">
                        <c:v>2019m12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[urban_plutdemcompare.xlsx]levels!$E$2:$E$218</c15:sqref>
                        </c15:formulaRef>
                      </c:ext>
                    </c:extLst>
                    <c:numCache>
                      <c:formatCode>General</c:formatCode>
                      <c:ptCount val="217"/>
                      <c:pt idx="0">
                        <c:v>1</c:v>
                      </c:pt>
                      <c:pt idx="1">
                        <c:v>1.0028873917228103</c:v>
                      </c:pt>
                      <c:pt idx="2">
                        <c:v>1.0057747834456205</c:v>
                      </c:pt>
                      <c:pt idx="3">
                        <c:v>1.0115495668912413</c:v>
                      </c:pt>
                      <c:pt idx="4">
                        <c:v>1.0163618864292587</c:v>
                      </c:pt>
                      <c:pt idx="5">
                        <c:v>1.0163618864292587</c:v>
                      </c:pt>
                      <c:pt idx="6">
                        <c:v>1.0163618864292587</c:v>
                      </c:pt>
                      <c:pt idx="7">
                        <c:v>1.0173243503368621</c:v>
                      </c:pt>
                      <c:pt idx="8">
                        <c:v>1.0202117420596726</c:v>
                      </c:pt>
                      <c:pt idx="9">
                        <c:v>1.0230991337824829</c:v>
                      </c:pt>
                      <c:pt idx="10">
                        <c:v>1.0240615976900864</c:v>
                      </c:pt>
                      <c:pt idx="11">
                        <c:v>1.0230991337824829</c:v>
                      </c:pt>
                      <c:pt idx="12">
                        <c:v>1.0202117420596726</c:v>
                      </c:pt>
                      <c:pt idx="13">
                        <c:v>1.02502406159769</c:v>
                      </c:pt>
                      <c:pt idx="14">
                        <c:v>1.0327237728585177</c:v>
                      </c:pt>
                      <c:pt idx="15">
                        <c:v>1.0384985563041385</c:v>
                      </c:pt>
                      <c:pt idx="16">
                        <c:v>1.0365736284889315</c:v>
                      </c:pt>
                      <c:pt idx="17">
                        <c:v>1.0346487006737246</c:v>
                      </c:pt>
                      <c:pt idx="18">
                        <c:v>1.035611164581328</c:v>
                      </c:pt>
                      <c:pt idx="19">
                        <c:v>1.0365736284889315</c:v>
                      </c:pt>
                      <c:pt idx="20">
                        <c:v>1.0413859480269489</c:v>
                      </c:pt>
                      <c:pt idx="21">
                        <c:v>1.0442733397497592</c:v>
                      </c:pt>
                      <c:pt idx="22">
                        <c:v>1.0433108758421559</c:v>
                      </c:pt>
                      <c:pt idx="23">
                        <c:v>1.039461020211742</c:v>
                      </c:pt>
                      <c:pt idx="24">
                        <c:v>1.0375360923965351</c:v>
                      </c:pt>
                      <c:pt idx="25">
                        <c:v>1.0442733397497592</c:v>
                      </c:pt>
                      <c:pt idx="26">
                        <c:v>1.05004812319538</c:v>
                      </c:pt>
                      <c:pt idx="27">
                        <c:v>1.0558229066410008</c:v>
                      </c:pt>
                      <c:pt idx="28">
                        <c:v>1.0587102983638113</c:v>
                      </c:pt>
                      <c:pt idx="29">
                        <c:v>1.0644850818094318</c:v>
                      </c:pt>
                      <c:pt idx="30">
                        <c:v>1.0664100096246387</c:v>
                      </c:pt>
                      <c:pt idx="31">
                        <c:v>1.0654475457170354</c:v>
                      </c:pt>
                      <c:pt idx="32">
                        <c:v>1.0654475457170354</c:v>
                      </c:pt>
                      <c:pt idx="33">
                        <c:v>1.0683349374398459</c:v>
                      </c:pt>
                      <c:pt idx="34">
                        <c:v>1.0741097208854666</c:v>
                      </c:pt>
                      <c:pt idx="35">
                        <c:v>1.0741097208854666</c:v>
                      </c:pt>
                      <c:pt idx="36">
                        <c:v>1.0702598652550528</c:v>
                      </c:pt>
                      <c:pt idx="37">
                        <c:v>1.0712223291626561</c:v>
                      </c:pt>
                      <c:pt idx="38">
                        <c:v>1.0769971126082771</c:v>
                      </c:pt>
                      <c:pt idx="39">
                        <c:v>1.0837343599615012</c:v>
                      </c:pt>
                      <c:pt idx="40">
                        <c:v>1.0914340712223292</c:v>
                      </c:pt>
                      <c:pt idx="41">
                        <c:v>1.0904716073147256</c:v>
                      </c:pt>
                      <c:pt idx="42">
                        <c:v>1.0895091434071222</c:v>
                      </c:pt>
                      <c:pt idx="43">
                        <c:v>1.0943214629451394</c:v>
                      </c:pt>
                      <c:pt idx="44">
                        <c:v>1.1000962463907602</c:v>
                      </c:pt>
                      <c:pt idx="45">
                        <c:v>1.1126082771896051</c:v>
                      </c:pt>
                      <c:pt idx="46">
                        <c:v>1.1135707410972087</c:v>
                      </c:pt>
                      <c:pt idx="47">
                        <c:v>1.105871029836381</c:v>
                      </c:pt>
                      <c:pt idx="48">
                        <c:v>1.1010587102983638</c:v>
                      </c:pt>
                      <c:pt idx="49">
                        <c:v>1.1087584215591915</c:v>
                      </c:pt>
                      <c:pt idx="50">
                        <c:v>1.1106833493743984</c:v>
                      </c:pt>
                      <c:pt idx="51">
                        <c:v>1.1164581328200189</c:v>
                      </c:pt>
                      <c:pt idx="52">
                        <c:v>1.1251203079884504</c:v>
                      </c:pt>
                      <c:pt idx="53">
                        <c:v>1.1308950914340712</c:v>
                      </c:pt>
                      <c:pt idx="54">
                        <c:v>1.1328200192492781</c:v>
                      </c:pt>
                      <c:pt idx="55">
                        <c:v>1.136669874879692</c:v>
                      </c:pt>
                      <c:pt idx="56">
                        <c:v>1.1385948026948989</c:v>
                      </c:pt>
                      <c:pt idx="57">
                        <c:v>1.1337824831568815</c:v>
                      </c:pt>
                      <c:pt idx="58">
                        <c:v>1.1270452358036573</c:v>
                      </c:pt>
                      <c:pt idx="59">
                        <c:v>1.1251203079884504</c:v>
                      </c:pt>
                      <c:pt idx="60">
                        <c:v>1.1260827718960538</c:v>
                      </c:pt>
                      <c:pt idx="61">
                        <c:v>1.1292589027911453</c:v>
                      </c:pt>
                      <c:pt idx="62">
                        <c:v>1.1345235803657361</c:v>
                      </c:pt>
                      <c:pt idx="63">
                        <c:v>1.144494706448508</c:v>
                      </c:pt>
                      <c:pt idx="64">
                        <c:v>1.1517420596727621</c:v>
                      </c:pt>
                      <c:pt idx="65">
                        <c:v>1.1577670837343599</c:v>
                      </c:pt>
                      <c:pt idx="66">
                        <c:v>1.1591819056785369</c:v>
                      </c:pt>
                      <c:pt idx="67">
                        <c:v>1.1585851780558227</c:v>
                      </c:pt>
                      <c:pt idx="68">
                        <c:v>1.1577285851780557</c:v>
                      </c:pt>
                      <c:pt idx="69">
                        <c:v>1.1610972088546678</c:v>
                      </c:pt>
                      <c:pt idx="70">
                        <c:v>1.1634744947064484</c:v>
                      </c:pt>
                      <c:pt idx="71">
                        <c:v>1.1692107795957649</c:v>
                      </c:pt>
                      <c:pt idx="72">
                        <c:v>1.1674205967276226</c:v>
                      </c:pt>
                      <c:pt idx="73">
                        <c:v>1.1729258902791144</c:v>
                      </c:pt>
                      <c:pt idx="74">
                        <c:v>1.1766121270452357</c:v>
                      </c:pt>
                      <c:pt idx="75">
                        <c:v>1.1869393647738207</c:v>
                      </c:pt>
                      <c:pt idx="76">
                        <c:v>1.1945717035611163</c:v>
                      </c:pt>
                      <c:pt idx="77">
                        <c:v>1.204725697786333</c:v>
                      </c:pt>
                      <c:pt idx="78">
                        <c:v>1.2156592877767081</c:v>
                      </c:pt>
                      <c:pt idx="79">
                        <c:v>1.2215399422521653</c:v>
                      </c:pt>
                      <c:pt idx="80">
                        <c:v>1.2184215591915299</c:v>
                      </c:pt>
                      <c:pt idx="81">
                        <c:v>1.2180076997112605</c:v>
                      </c:pt>
                      <c:pt idx="82">
                        <c:v>1.2078922040423481</c:v>
                      </c:pt>
                      <c:pt idx="83">
                        <c:v>1.1842540904716072</c:v>
                      </c:pt>
                      <c:pt idx="84">
                        <c:v>1.1699422521655436</c:v>
                      </c:pt>
                      <c:pt idx="85">
                        <c:v>1.1751203079884502</c:v>
                      </c:pt>
                      <c:pt idx="86">
                        <c:v>1.1799615014436957</c:v>
                      </c:pt>
                      <c:pt idx="87">
                        <c:v>1.1819345524542828</c:v>
                      </c:pt>
                      <c:pt idx="88">
                        <c:v>1.1843407122232914</c:v>
                      </c:pt>
                      <c:pt idx="89">
                        <c:v>1.1879403272377285</c:v>
                      </c:pt>
                      <c:pt idx="90">
                        <c:v>1.198123195380173</c:v>
                      </c:pt>
                      <c:pt idx="91">
                        <c:v>1.1962752646775745</c:v>
                      </c:pt>
                      <c:pt idx="92">
                        <c:v>1.1994225216554377</c:v>
                      </c:pt>
                      <c:pt idx="93">
                        <c:v>1.2002502406159767</c:v>
                      </c:pt>
                      <c:pt idx="94">
                        <c:v>1.2010683349374398</c:v>
                      </c:pt>
                      <c:pt idx="95">
                        <c:v>1.2010394610202115</c:v>
                      </c:pt>
                      <c:pt idx="96">
                        <c:v>1.198691049085659</c:v>
                      </c:pt>
                      <c:pt idx="97">
                        <c:v>1.2029547641963425</c:v>
                      </c:pt>
                      <c:pt idx="98">
                        <c:v>1.2028103946102018</c:v>
                      </c:pt>
                      <c:pt idx="99">
                        <c:v>1.2073339749759382</c:v>
                      </c:pt>
                      <c:pt idx="100">
                        <c:v>1.2090471607314723</c:v>
                      </c:pt>
                      <c:pt idx="101">
                        <c:v>1.2096053897978825</c:v>
                      </c:pt>
                      <c:pt idx="102">
                        <c:v>1.2080943214629449</c:v>
                      </c:pt>
                      <c:pt idx="103">
                        <c:v>1.2082386910490854</c:v>
                      </c:pt>
                      <c:pt idx="104">
                        <c:v>1.210356111645813</c:v>
                      </c:pt>
                      <c:pt idx="105">
                        <c:v>1.2110683349374396</c:v>
                      </c:pt>
                      <c:pt idx="106">
                        <c:v>1.2124061597690086</c:v>
                      </c:pt>
                      <c:pt idx="107">
                        <c:v>1.2119345524542828</c:v>
                      </c:pt>
                      <c:pt idx="108">
                        <c:v>1.2140808469682385</c:v>
                      </c:pt>
                      <c:pt idx="109">
                        <c:v>1.2201924927815206</c:v>
                      </c:pt>
                      <c:pt idx="110">
                        <c:v>1.2258229066410009</c:v>
                      </c:pt>
                      <c:pt idx="111">
                        <c:v>1.2375842155919152</c:v>
                      </c:pt>
                      <c:pt idx="112">
                        <c:v>1.2462271414821944</c:v>
                      </c:pt>
                      <c:pt idx="113">
                        <c:v>1.251193455245428</c:v>
                      </c:pt>
                      <c:pt idx="114">
                        <c:v>1.2497208854667947</c:v>
                      </c:pt>
                      <c:pt idx="115">
                        <c:v>1.2510394610202116</c:v>
                      </c:pt>
                      <c:pt idx="116">
                        <c:v>1.2545813282001923</c:v>
                      </c:pt>
                      <c:pt idx="117">
                        <c:v>1.2573147256977861</c:v>
                      </c:pt>
                      <c:pt idx="118">
                        <c:v>1.2547930702598649</c:v>
                      </c:pt>
                      <c:pt idx="119">
                        <c:v>1.2530895091434069</c:v>
                      </c:pt>
                      <c:pt idx="120">
                        <c:v>1.2497016361886428</c:v>
                      </c:pt>
                      <c:pt idx="121">
                        <c:v>1.2554186717998073</c:v>
                      </c:pt>
                      <c:pt idx="122">
                        <c:v>1.2603753609239652</c:v>
                      </c:pt>
                      <c:pt idx="123">
                        <c:v>1.2695380173243502</c:v>
                      </c:pt>
                      <c:pt idx="124">
                        <c:v>1.2731857555341672</c:v>
                      </c:pt>
                      <c:pt idx="125">
                        <c:v>1.2719345524542827</c:v>
                      </c:pt>
                      <c:pt idx="126">
                        <c:v>1.2700288739172279</c:v>
                      </c:pt>
                      <c:pt idx="127">
                        <c:v>1.2678633301251201</c:v>
                      </c:pt>
                      <c:pt idx="128">
                        <c:v>1.2745909528392685</c:v>
                      </c:pt>
                      <c:pt idx="129">
                        <c:v>1.2799615014436956</c:v>
                      </c:pt>
                      <c:pt idx="130">
                        <c:v>1.2790375360923962</c:v>
                      </c:pt>
                      <c:pt idx="131">
                        <c:v>1.2724542829643886</c:v>
                      </c:pt>
                      <c:pt idx="132">
                        <c:v>1.2682386910490855</c:v>
                      </c:pt>
                      <c:pt idx="133">
                        <c:v>1.27177093358999</c:v>
                      </c:pt>
                      <c:pt idx="134">
                        <c:v>1.2820404234841192</c:v>
                      </c:pt>
                      <c:pt idx="135">
                        <c:v>1.2854475457170353</c:v>
                      </c:pt>
                      <c:pt idx="136">
                        <c:v>1.2841289701636185</c:v>
                      </c:pt>
                      <c:pt idx="137">
                        <c:v>1.2861020211742058</c:v>
                      </c:pt>
                      <c:pt idx="138">
                        <c:v>1.2887391722810393</c:v>
                      </c:pt>
                      <c:pt idx="139">
                        <c:v>1.288922040423484</c:v>
                      </c:pt>
                      <c:pt idx="140">
                        <c:v>1.2906448508180941</c:v>
                      </c:pt>
                      <c:pt idx="141">
                        <c:v>1.2921559191530314</c:v>
                      </c:pt>
                      <c:pt idx="142">
                        <c:v>1.2885081809432144</c:v>
                      </c:pt>
                      <c:pt idx="143">
                        <c:v>1.2858132820019248</c:v>
                      </c:pt>
                      <c:pt idx="144">
                        <c:v>1.2849759384023096</c:v>
                      </c:pt>
                      <c:pt idx="145">
                        <c:v>1.2898652550529353</c:v>
                      </c:pt>
                      <c:pt idx="146">
                        <c:v>1.2949181905678535</c:v>
                      </c:pt>
                      <c:pt idx="147">
                        <c:v>1.3029355149181905</c:v>
                      </c:pt>
                      <c:pt idx="148">
                        <c:v>1.3067468719923001</c:v>
                      </c:pt>
                      <c:pt idx="149">
                        <c:v>1.3110298363811355</c:v>
                      </c:pt>
                      <c:pt idx="150">
                        <c:v>1.3131183830606348</c:v>
                      </c:pt>
                      <c:pt idx="151">
                        <c:v>1.3127237728585177</c:v>
                      </c:pt>
                      <c:pt idx="152">
                        <c:v>1.3101732435033686</c:v>
                      </c:pt>
                      <c:pt idx="153">
                        <c:v>1.3109817131857555</c:v>
                      </c:pt>
                      <c:pt idx="154">
                        <c:v>1.3079018286814241</c:v>
                      </c:pt>
                      <c:pt idx="155">
                        <c:v>1.3003561116458131</c:v>
                      </c:pt>
                      <c:pt idx="156">
                        <c:v>1.2916939364773818</c:v>
                      </c:pt>
                      <c:pt idx="157">
                        <c:v>1.2847641963426371</c:v>
                      </c:pt>
                      <c:pt idx="158">
                        <c:v>1.2902117420596726</c:v>
                      </c:pt>
                      <c:pt idx="159">
                        <c:v>1.2990279114533201</c:v>
                      </c:pt>
                      <c:pt idx="160">
                        <c:v>1.301462945139557</c:v>
                      </c:pt>
                      <c:pt idx="161">
                        <c:v>1.3087295476419634</c:v>
                      </c:pt>
                      <c:pt idx="162">
                        <c:v>1.3127141482194415</c:v>
                      </c:pt>
                      <c:pt idx="163">
                        <c:v>1.3125216554379211</c:v>
                      </c:pt>
                      <c:pt idx="164">
                        <c:v>1.3101539942252165</c:v>
                      </c:pt>
                      <c:pt idx="165">
                        <c:v>1.3073820981713182</c:v>
                      </c:pt>
                      <c:pt idx="166">
                        <c:v>1.306400384985563</c:v>
                      </c:pt>
                      <c:pt idx="167">
                        <c:v>1.303108758421559</c:v>
                      </c:pt>
                      <c:pt idx="168">
                        <c:v>1.2972858517805583</c:v>
                      </c:pt>
                      <c:pt idx="169">
                        <c:v>1.2989990375360922</c:v>
                      </c:pt>
                      <c:pt idx="170">
                        <c:v>1.2988739172281039</c:v>
                      </c:pt>
                      <c:pt idx="171">
                        <c:v>1.3056304138594801</c:v>
                      </c:pt>
                      <c:pt idx="172">
                        <c:v>1.3121462945139555</c:v>
                      </c:pt>
                      <c:pt idx="173">
                        <c:v>1.3175649663137632</c:v>
                      </c:pt>
                      <c:pt idx="174">
                        <c:v>1.3217420596727623</c:v>
                      </c:pt>
                      <c:pt idx="175">
                        <c:v>1.318642925890279</c:v>
                      </c:pt>
                      <c:pt idx="176">
                        <c:v>1.3188257940327237</c:v>
                      </c:pt>
                      <c:pt idx="177">
                        <c:v>1.3217324350336861</c:v>
                      </c:pt>
                      <c:pt idx="178">
                        <c:v>1.3237343599615012</c:v>
                      </c:pt>
                      <c:pt idx="179">
                        <c:v>1.3210105871029834</c:v>
                      </c:pt>
                      <c:pt idx="180">
                        <c:v>1.3207025986525502</c:v>
                      </c:pt>
                      <c:pt idx="181">
                        <c:v>1.3285370548604425</c:v>
                      </c:pt>
                      <c:pt idx="182">
                        <c:v>1.3320789220404232</c:v>
                      </c:pt>
                      <c:pt idx="183">
                        <c:v>1.3326371511068333</c:v>
                      </c:pt>
                      <c:pt idx="184">
                        <c:v>1.3359961501443696</c:v>
                      </c:pt>
                      <c:pt idx="185">
                        <c:v>1.3370741097208851</c:v>
                      </c:pt>
                      <c:pt idx="186">
                        <c:v>1.3377189605389797</c:v>
                      </c:pt>
                      <c:pt idx="187">
                        <c:v>1.3354667949951875</c:v>
                      </c:pt>
                      <c:pt idx="188">
                        <c:v>1.3390567853705482</c:v>
                      </c:pt>
                      <c:pt idx="189">
                        <c:v>1.3462752646775744</c:v>
                      </c:pt>
                      <c:pt idx="190">
                        <c:v>1.3453512993262751</c:v>
                      </c:pt>
                      <c:pt idx="191">
                        <c:v>1.3447545717035609</c:v>
                      </c:pt>
                      <c:pt idx="192">
                        <c:v>1.3430798845043308</c:v>
                      </c:pt>
                      <c:pt idx="193">
                        <c:v>1.3497497593840229</c:v>
                      </c:pt>
                      <c:pt idx="194">
                        <c:v>1.3551973051010586</c:v>
                      </c:pt>
                      <c:pt idx="195">
                        <c:v>1.3584408084696822</c:v>
                      </c:pt>
                      <c:pt idx="196">
                        <c:v>1.3634456207892203</c:v>
                      </c:pt>
                      <c:pt idx="197">
                        <c:v>1.368103946102021</c:v>
                      </c:pt>
                      <c:pt idx="198">
                        <c:v>1.370057747834456</c:v>
                      </c:pt>
                      <c:pt idx="199">
                        <c:v>1.3697497593840229</c:v>
                      </c:pt>
                      <c:pt idx="200">
                        <c:v>1.3697497593840229</c:v>
                      </c:pt>
                      <c:pt idx="201">
                        <c:v>1.3714051973051009</c:v>
                      </c:pt>
                      <c:pt idx="202">
                        <c:v>1.3734359961501441</c:v>
                      </c:pt>
                      <c:pt idx="203">
                        <c:v>1.3689894128970161</c:v>
                      </c:pt>
                      <c:pt idx="204">
                        <c:v>1.3638017324350338</c:v>
                      </c:pt>
                      <c:pt idx="205">
                        <c:v>1.3667083734359959</c:v>
                      </c:pt>
                      <c:pt idx="206">
                        <c:v>1.3721944177093357</c:v>
                      </c:pt>
                      <c:pt idx="207">
                        <c:v>1.379181905678537</c:v>
                      </c:pt>
                      <c:pt idx="208">
                        <c:v>1.3852358036573627</c:v>
                      </c:pt>
                      <c:pt idx="209">
                        <c:v>1.3877093358999035</c:v>
                      </c:pt>
                      <c:pt idx="210">
                        <c:v>1.3882868142444655</c:v>
                      </c:pt>
                      <c:pt idx="211">
                        <c:v>1.3898845043310872</c:v>
                      </c:pt>
                      <c:pt idx="212">
                        <c:v>1.3896823869104906</c:v>
                      </c:pt>
                      <c:pt idx="213">
                        <c:v>1.390067372473532</c:v>
                      </c:pt>
                      <c:pt idx="214">
                        <c:v>1.3920019249278148</c:v>
                      </c:pt>
                      <c:pt idx="215">
                        <c:v>1.390933589990375</c:v>
                      </c:pt>
                      <c:pt idx="216">
                        <c:v>1.388363811357074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118-4EE6-9C80-80120A635AFC}"/>
                  </c:ext>
                </c:extLst>
              </c15:ser>
            </c15:filteredLineSeries>
          </c:ext>
        </c:extLst>
      </c:lineChart>
      <c:catAx>
        <c:axId val="60260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605168"/>
        <c:crosses val="autoZero"/>
        <c:auto val="1"/>
        <c:lblAlgn val="ctr"/>
        <c:lblOffset val="100"/>
        <c:tickLblSkip val="12"/>
        <c:noMultiLvlLbl val="0"/>
      </c:catAx>
      <c:valAx>
        <c:axId val="60260516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60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3"/>
          <c:order val="0"/>
          <c:tx>
            <c:strRef>
              <c:f>'12m'!$V$1</c:f>
              <c:strCache>
                <c:ptCount val="1"/>
                <c:pt idx="0">
                  <c:v>zero</c:v>
                </c:pt>
              </c:strCache>
            </c:strRef>
          </c:tx>
          <c:spPr>
            <a:ln w="12700" cap="rnd">
              <a:solidFill>
                <a:schemeClr val="tx1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'12m'!$R$2:$R$230</c:f>
              <c:strCache>
                <c:ptCount val="229"/>
                <c:pt idx="0">
                  <c:v>2000m12</c:v>
                </c:pt>
                <c:pt idx="1">
                  <c:v>2001m1</c:v>
                </c:pt>
                <c:pt idx="2">
                  <c:v>2001m2</c:v>
                </c:pt>
                <c:pt idx="3">
                  <c:v>2001m3</c:v>
                </c:pt>
                <c:pt idx="4">
                  <c:v>2001m4</c:v>
                </c:pt>
                <c:pt idx="5">
                  <c:v>2001m5</c:v>
                </c:pt>
                <c:pt idx="6">
                  <c:v>2001m6</c:v>
                </c:pt>
                <c:pt idx="7">
                  <c:v>2001m7</c:v>
                </c:pt>
                <c:pt idx="8">
                  <c:v>2001m8</c:v>
                </c:pt>
                <c:pt idx="9">
                  <c:v>2001m9</c:v>
                </c:pt>
                <c:pt idx="10">
                  <c:v>2001m10</c:v>
                </c:pt>
                <c:pt idx="11">
                  <c:v>2001m11</c:v>
                </c:pt>
                <c:pt idx="12">
                  <c:v>2001m12</c:v>
                </c:pt>
                <c:pt idx="13">
                  <c:v>2002m1</c:v>
                </c:pt>
                <c:pt idx="14">
                  <c:v>2002m2</c:v>
                </c:pt>
                <c:pt idx="15">
                  <c:v>2002m3</c:v>
                </c:pt>
                <c:pt idx="16">
                  <c:v>2002m4</c:v>
                </c:pt>
                <c:pt idx="17">
                  <c:v>2002m5</c:v>
                </c:pt>
                <c:pt idx="18">
                  <c:v>2002m6</c:v>
                </c:pt>
                <c:pt idx="19">
                  <c:v>2002m7</c:v>
                </c:pt>
                <c:pt idx="20">
                  <c:v>2002m8</c:v>
                </c:pt>
                <c:pt idx="21">
                  <c:v>2002m9</c:v>
                </c:pt>
                <c:pt idx="22">
                  <c:v>2002m10</c:v>
                </c:pt>
                <c:pt idx="23">
                  <c:v>2002m11</c:v>
                </c:pt>
                <c:pt idx="24">
                  <c:v>2002m12</c:v>
                </c:pt>
                <c:pt idx="25">
                  <c:v>2003m1</c:v>
                </c:pt>
                <c:pt idx="26">
                  <c:v>2003m2</c:v>
                </c:pt>
                <c:pt idx="27">
                  <c:v>2003m3</c:v>
                </c:pt>
                <c:pt idx="28">
                  <c:v>2003m4</c:v>
                </c:pt>
                <c:pt idx="29">
                  <c:v>2003m5</c:v>
                </c:pt>
                <c:pt idx="30">
                  <c:v>2003m6</c:v>
                </c:pt>
                <c:pt idx="31">
                  <c:v>2003m7</c:v>
                </c:pt>
                <c:pt idx="32">
                  <c:v>2003m8</c:v>
                </c:pt>
                <c:pt idx="33">
                  <c:v>2003m9</c:v>
                </c:pt>
                <c:pt idx="34">
                  <c:v>2003m10</c:v>
                </c:pt>
                <c:pt idx="35">
                  <c:v>2003m11</c:v>
                </c:pt>
                <c:pt idx="36">
                  <c:v>2003m12</c:v>
                </c:pt>
                <c:pt idx="37">
                  <c:v>2004m1</c:v>
                </c:pt>
                <c:pt idx="38">
                  <c:v>2004m2</c:v>
                </c:pt>
                <c:pt idx="39">
                  <c:v>2004m3</c:v>
                </c:pt>
                <c:pt idx="40">
                  <c:v>2004m4</c:v>
                </c:pt>
                <c:pt idx="41">
                  <c:v>2004m5</c:v>
                </c:pt>
                <c:pt idx="42">
                  <c:v>2004m6</c:v>
                </c:pt>
                <c:pt idx="43">
                  <c:v>2004m7</c:v>
                </c:pt>
                <c:pt idx="44">
                  <c:v>2004m8</c:v>
                </c:pt>
                <c:pt idx="45">
                  <c:v>2004m9</c:v>
                </c:pt>
                <c:pt idx="46">
                  <c:v>2004m10</c:v>
                </c:pt>
                <c:pt idx="47">
                  <c:v>2004m11</c:v>
                </c:pt>
                <c:pt idx="48">
                  <c:v>2004m12</c:v>
                </c:pt>
                <c:pt idx="49">
                  <c:v>2005m1</c:v>
                </c:pt>
                <c:pt idx="50">
                  <c:v>2005m2</c:v>
                </c:pt>
                <c:pt idx="51">
                  <c:v>2005m3</c:v>
                </c:pt>
                <c:pt idx="52">
                  <c:v>2005m4</c:v>
                </c:pt>
                <c:pt idx="53">
                  <c:v>2005m5</c:v>
                </c:pt>
                <c:pt idx="54">
                  <c:v>2005m6</c:v>
                </c:pt>
                <c:pt idx="55">
                  <c:v>2005m7</c:v>
                </c:pt>
                <c:pt idx="56">
                  <c:v>2005m8</c:v>
                </c:pt>
                <c:pt idx="57">
                  <c:v>2005m9</c:v>
                </c:pt>
                <c:pt idx="58">
                  <c:v>2005m10</c:v>
                </c:pt>
                <c:pt idx="59">
                  <c:v>2005m11</c:v>
                </c:pt>
                <c:pt idx="60">
                  <c:v>2005m12</c:v>
                </c:pt>
                <c:pt idx="61">
                  <c:v>2006m1</c:v>
                </c:pt>
                <c:pt idx="62">
                  <c:v>2006m2</c:v>
                </c:pt>
                <c:pt idx="63">
                  <c:v>2006m3</c:v>
                </c:pt>
                <c:pt idx="64">
                  <c:v>2006m4</c:v>
                </c:pt>
                <c:pt idx="65">
                  <c:v>2006m5</c:v>
                </c:pt>
                <c:pt idx="66">
                  <c:v>2006m6</c:v>
                </c:pt>
                <c:pt idx="67">
                  <c:v>2006m7</c:v>
                </c:pt>
                <c:pt idx="68">
                  <c:v>2006m8</c:v>
                </c:pt>
                <c:pt idx="69">
                  <c:v>2006m9</c:v>
                </c:pt>
                <c:pt idx="70">
                  <c:v>2006m10</c:v>
                </c:pt>
                <c:pt idx="71">
                  <c:v>2006m11</c:v>
                </c:pt>
                <c:pt idx="72">
                  <c:v>2006m12</c:v>
                </c:pt>
                <c:pt idx="73">
                  <c:v>2007m1</c:v>
                </c:pt>
                <c:pt idx="74">
                  <c:v>2007m2</c:v>
                </c:pt>
                <c:pt idx="75">
                  <c:v>2007m3</c:v>
                </c:pt>
                <c:pt idx="76">
                  <c:v>2007m4</c:v>
                </c:pt>
                <c:pt idx="77">
                  <c:v>2007m5</c:v>
                </c:pt>
                <c:pt idx="78">
                  <c:v>2007m6</c:v>
                </c:pt>
                <c:pt idx="79">
                  <c:v>2007m7</c:v>
                </c:pt>
                <c:pt idx="80">
                  <c:v>2007m8</c:v>
                </c:pt>
                <c:pt idx="81">
                  <c:v>2007m9</c:v>
                </c:pt>
                <c:pt idx="82">
                  <c:v>2007m10</c:v>
                </c:pt>
                <c:pt idx="83">
                  <c:v>2007m11</c:v>
                </c:pt>
                <c:pt idx="84">
                  <c:v>2007m12</c:v>
                </c:pt>
                <c:pt idx="85">
                  <c:v>2008m1</c:v>
                </c:pt>
                <c:pt idx="86">
                  <c:v>2008m2</c:v>
                </c:pt>
                <c:pt idx="87">
                  <c:v>2008m3</c:v>
                </c:pt>
                <c:pt idx="88">
                  <c:v>2008m4</c:v>
                </c:pt>
                <c:pt idx="89">
                  <c:v>2008m5</c:v>
                </c:pt>
                <c:pt idx="90">
                  <c:v>2008m6</c:v>
                </c:pt>
                <c:pt idx="91">
                  <c:v>2008m7</c:v>
                </c:pt>
                <c:pt idx="92">
                  <c:v>2008m8</c:v>
                </c:pt>
                <c:pt idx="93">
                  <c:v>2008m9</c:v>
                </c:pt>
                <c:pt idx="94">
                  <c:v>2008m10</c:v>
                </c:pt>
                <c:pt idx="95">
                  <c:v>2008m11</c:v>
                </c:pt>
                <c:pt idx="96">
                  <c:v>2008m12</c:v>
                </c:pt>
                <c:pt idx="97">
                  <c:v>2009m1</c:v>
                </c:pt>
                <c:pt idx="98">
                  <c:v>2009m2</c:v>
                </c:pt>
                <c:pt idx="99">
                  <c:v>2009m3</c:v>
                </c:pt>
                <c:pt idx="100">
                  <c:v>2009m4</c:v>
                </c:pt>
                <c:pt idx="101">
                  <c:v>2009m5</c:v>
                </c:pt>
                <c:pt idx="102">
                  <c:v>2009m6</c:v>
                </c:pt>
                <c:pt idx="103">
                  <c:v>2009m7</c:v>
                </c:pt>
                <c:pt idx="104">
                  <c:v>2009m8</c:v>
                </c:pt>
                <c:pt idx="105">
                  <c:v>2009m9</c:v>
                </c:pt>
                <c:pt idx="106">
                  <c:v>2009m10</c:v>
                </c:pt>
                <c:pt idx="107">
                  <c:v>2009m11</c:v>
                </c:pt>
                <c:pt idx="108">
                  <c:v>2009m12</c:v>
                </c:pt>
                <c:pt idx="109">
                  <c:v>2010m1</c:v>
                </c:pt>
                <c:pt idx="110">
                  <c:v>2010m2</c:v>
                </c:pt>
                <c:pt idx="111">
                  <c:v>2010m3</c:v>
                </c:pt>
                <c:pt idx="112">
                  <c:v>2010m4</c:v>
                </c:pt>
                <c:pt idx="113">
                  <c:v>2010m5</c:v>
                </c:pt>
                <c:pt idx="114">
                  <c:v>2010m6</c:v>
                </c:pt>
                <c:pt idx="115">
                  <c:v>2010m7</c:v>
                </c:pt>
                <c:pt idx="116">
                  <c:v>2010m8</c:v>
                </c:pt>
                <c:pt idx="117">
                  <c:v>2010m9</c:v>
                </c:pt>
                <c:pt idx="118">
                  <c:v>2010m10</c:v>
                </c:pt>
                <c:pt idx="119">
                  <c:v>2010m11</c:v>
                </c:pt>
                <c:pt idx="120">
                  <c:v>2010m12</c:v>
                </c:pt>
                <c:pt idx="121">
                  <c:v>2011m1</c:v>
                </c:pt>
                <c:pt idx="122">
                  <c:v>2011m2</c:v>
                </c:pt>
                <c:pt idx="123">
                  <c:v>2011m3</c:v>
                </c:pt>
                <c:pt idx="124">
                  <c:v>2011m4</c:v>
                </c:pt>
                <c:pt idx="125">
                  <c:v>2011m5</c:v>
                </c:pt>
                <c:pt idx="126">
                  <c:v>2011m6</c:v>
                </c:pt>
                <c:pt idx="127">
                  <c:v>2011m7</c:v>
                </c:pt>
                <c:pt idx="128">
                  <c:v>2011m8</c:v>
                </c:pt>
                <c:pt idx="129">
                  <c:v>2011m9</c:v>
                </c:pt>
                <c:pt idx="130">
                  <c:v>2011m10</c:v>
                </c:pt>
                <c:pt idx="131">
                  <c:v>2011m11</c:v>
                </c:pt>
                <c:pt idx="132">
                  <c:v>2011m12</c:v>
                </c:pt>
                <c:pt idx="133">
                  <c:v>2012m1</c:v>
                </c:pt>
                <c:pt idx="134">
                  <c:v>2012m2</c:v>
                </c:pt>
                <c:pt idx="135">
                  <c:v>2012m3</c:v>
                </c:pt>
                <c:pt idx="136">
                  <c:v>2012m4</c:v>
                </c:pt>
                <c:pt idx="137">
                  <c:v>2012m5</c:v>
                </c:pt>
                <c:pt idx="138">
                  <c:v>2012m6</c:v>
                </c:pt>
                <c:pt idx="139">
                  <c:v>2012m7</c:v>
                </c:pt>
                <c:pt idx="140">
                  <c:v>2012m8</c:v>
                </c:pt>
                <c:pt idx="141">
                  <c:v>2012m9</c:v>
                </c:pt>
                <c:pt idx="142">
                  <c:v>2012m10</c:v>
                </c:pt>
                <c:pt idx="143">
                  <c:v>2012m11</c:v>
                </c:pt>
                <c:pt idx="144">
                  <c:v>2012m12</c:v>
                </c:pt>
                <c:pt idx="145">
                  <c:v>2013m1</c:v>
                </c:pt>
                <c:pt idx="146">
                  <c:v>2013m2</c:v>
                </c:pt>
                <c:pt idx="147">
                  <c:v>2013m3</c:v>
                </c:pt>
                <c:pt idx="148">
                  <c:v>2013m4</c:v>
                </c:pt>
                <c:pt idx="149">
                  <c:v>2013m5</c:v>
                </c:pt>
                <c:pt idx="150">
                  <c:v>2013m6</c:v>
                </c:pt>
                <c:pt idx="151">
                  <c:v>2013m7</c:v>
                </c:pt>
                <c:pt idx="152">
                  <c:v>2013m8</c:v>
                </c:pt>
                <c:pt idx="153">
                  <c:v>2013m9</c:v>
                </c:pt>
                <c:pt idx="154">
                  <c:v>2013m10</c:v>
                </c:pt>
                <c:pt idx="155">
                  <c:v>2013m11</c:v>
                </c:pt>
                <c:pt idx="156">
                  <c:v>2013m12</c:v>
                </c:pt>
                <c:pt idx="157">
                  <c:v>2014m1</c:v>
                </c:pt>
                <c:pt idx="158">
                  <c:v>2014m2</c:v>
                </c:pt>
                <c:pt idx="159">
                  <c:v>2014m3</c:v>
                </c:pt>
                <c:pt idx="160">
                  <c:v>2014m4</c:v>
                </c:pt>
                <c:pt idx="161">
                  <c:v>2014m5</c:v>
                </c:pt>
                <c:pt idx="162">
                  <c:v>2014m6</c:v>
                </c:pt>
                <c:pt idx="163">
                  <c:v>2014m7</c:v>
                </c:pt>
                <c:pt idx="164">
                  <c:v>2014m8</c:v>
                </c:pt>
                <c:pt idx="165">
                  <c:v>2014m9</c:v>
                </c:pt>
                <c:pt idx="166">
                  <c:v>2014m10</c:v>
                </c:pt>
                <c:pt idx="167">
                  <c:v>2014m11</c:v>
                </c:pt>
                <c:pt idx="168">
                  <c:v>2014m12</c:v>
                </c:pt>
                <c:pt idx="169">
                  <c:v>2015m1</c:v>
                </c:pt>
                <c:pt idx="170">
                  <c:v>2015m2</c:v>
                </c:pt>
                <c:pt idx="171">
                  <c:v>2015m3</c:v>
                </c:pt>
                <c:pt idx="172">
                  <c:v>2015m4</c:v>
                </c:pt>
                <c:pt idx="173">
                  <c:v>2015m5</c:v>
                </c:pt>
                <c:pt idx="174">
                  <c:v>2015m6</c:v>
                </c:pt>
                <c:pt idx="175">
                  <c:v>2015m7</c:v>
                </c:pt>
                <c:pt idx="176">
                  <c:v>2015m8</c:v>
                </c:pt>
                <c:pt idx="177">
                  <c:v>2015m9</c:v>
                </c:pt>
                <c:pt idx="178">
                  <c:v>2015m10</c:v>
                </c:pt>
                <c:pt idx="179">
                  <c:v>2015m11</c:v>
                </c:pt>
                <c:pt idx="180">
                  <c:v>2015m12</c:v>
                </c:pt>
                <c:pt idx="181">
                  <c:v>2016m1</c:v>
                </c:pt>
                <c:pt idx="182">
                  <c:v>2016m2</c:v>
                </c:pt>
                <c:pt idx="183">
                  <c:v>2016m3</c:v>
                </c:pt>
                <c:pt idx="184">
                  <c:v>2016m4</c:v>
                </c:pt>
                <c:pt idx="185">
                  <c:v>2016m5</c:v>
                </c:pt>
                <c:pt idx="186">
                  <c:v>2016m6</c:v>
                </c:pt>
                <c:pt idx="187">
                  <c:v>2016m7</c:v>
                </c:pt>
                <c:pt idx="188">
                  <c:v>2016m8</c:v>
                </c:pt>
                <c:pt idx="189">
                  <c:v>2016m9</c:v>
                </c:pt>
                <c:pt idx="190">
                  <c:v>2016m10</c:v>
                </c:pt>
                <c:pt idx="191">
                  <c:v>2016m11</c:v>
                </c:pt>
                <c:pt idx="192">
                  <c:v>2016m12</c:v>
                </c:pt>
                <c:pt idx="193">
                  <c:v>2017m1</c:v>
                </c:pt>
                <c:pt idx="194">
                  <c:v>2017m2</c:v>
                </c:pt>
                <c:pt idx="195">
                  <c:v>2017m3</c:v>
                </c:pt>
                <c:pt idx="196">
                  <c:v>2017m4</c:v>
                </c:pt>
                <c:pt idx="197">
                  <c:v>2017m5</c:v>
                </c:pt>
                <c:pt idx="198">
                  <c:v>2017m6</c:v>
                </c:pt>
                <c:pt idx="199">
                  <c:v>2017m7</c:v>
                </c:pt>
                <c:pt idx="200">
                  <c:v>2017m8</c:v>
                </c:pt>
                <c:pt idx="201">
                  <c:v>2017m9</c:v>
                </c:pt>
                <c:pt idx="202">
                  <c:v>2017m10</c:v>
                </c:pt>
                <c:pt idx="203">
                  <c:v>2017m11</c:v>
                </c:pt>
                <c:pt idx="204">
                  <c:v>2017m12</c:v>
                </c:pt>
                <c:pt idx="205">
                  <c:v>2018m1</c:v>
                </c:pt>
                <c:pt idx="206">
                  <c:v>2018m2</c:v>
                </c:pt>
                <c:pt idx="207">
                  <c:v>2018m3</c:v>
                </c:pt>
                <c:pt idx="208">
                  <c:v>2018m4</c:v>
                </c:pt>
                <c:pt idx="209">
                  <c:v>2018m5</c:v>
                </c:pt>
                <c:pt idx="210">
                  <c:v>2018m6</c:v>
                </c:pt>
                <c:pt idx="211">
                  <c:v>2018m7</c:v>
                </c:pt>
                <c:pt idx="212">
                  <c:v>2018m8</c:v>
                </c:pt>
                <c:pt idx="213">
                  <c:v>2018m9</c:v>
                </c:pt>
                <c:pt idx="214">
                  <c:v>2018m10</c:v>
                </c:pt>
                <c:pt idx="215">
                  <c:v>2018m11</c:v>
                </c:pt>
                <c:pt idx="216">
                  <c:v>2018m12</c:v>
                </c:pt>
                <c:pt idx="217">
                  <c:v>2019m1</c:v>
                </c:pt>
                <c:pt idx="218">
                  <c:v>2019m2</c:v>
                </c:pt>
                <c:pt idx="219">
                  <c:v>2019m3</c:v>
                </c:pt>
                <c:pt idx="220">
                  <c:v>2019m4</c:v>
                </c:pt>
                <c:pt idx="221">
                  <c:v>2019m5</c:v>
                </c:pt>
                <c:pt idx="222">
                  <c:v>2019m6</c:v>
                </c:pt>
                <c:pt idx="223">
                  <c:v>2019m7</c:v>
                </c:pt>
                <c:pt idx="224">
                  <c:v>2019m8</c:v>
                </c:pt>
                <c:pt idx="225">
                  <c:v>2019m9</c:v>
                </c:pt>
                <c:pt idx="226">
                  <c:v>2019m10</c:v>
                </c:pt>
                <c:pt idx="227">
                  <c:v>2019m11</c:v>
                </c:pt>
                <c:pt idx="228">
                  <c:v>2019m12</c:v>
                </c:pt>
              </c:strCache>
            </c:strRef>
          </c:cat>
          <c:val>
            <c:numRef>
              <c:f>'12m'!$V$2:$V$230</c:f>
              <c:numCache>
                <c:formatCode>General</c:formatCode>
                <c:ptCount val="2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70-4360-A2BA-F4E58DAEC2DE}"/>
            </c:ext>
          </c:extLst>
        </c:ser>
        <c:ser>
          <c:idx val="0"/>
          <c:order val="1"/>
          <c:tx>
            <c:strRef>
              <c:f>'12m'!$S$1</c:f>
              <c:strCache>
                <c:ptCount val="1"/>
                <c:pt idx="0">
                  <c:v>P. Torn. - D. Torn.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'12m'!$R$2:$R$230</c:f>
              <c:strCache>
                <c:ptCount val="229"/>
                <c:pt idx="0">
                  <c:v>2000m12</c:v>
                </c:pt>
                <c:pt idx="1">
                  <c:v>2001m1</c:v>
                </c:pt>
                <c:pt idx="2">
                  <c:v>2001m2</c:v>
                </c:pt>
                <c:pt idx="3">
                  <c:v>2001m3</c:v>
                </c:pt>
                <c:pt idx="4">
                  <c:v>2001m4</c:v>
                </c:pt>
                <c:pt idx="5">
                  <c:v>2001m5</c:v>
                </c:pt>
                <c:pt idx="6">
                  <c:v>2001m6</c:v>
                </c:pt>
                <c:pt idx="7">
                  <c:v>2001m7</c:v>
                </c:pt>
                <c:pt idx="8">
                  <c:v>2001m8</c:v>
                </c:pt>
                <c:pt idx="9">
                  <c:v>2001m9</c:v>
                </c:pt>
                <c:pt idx="10">
                  <c:v>2001m10</c:v>
                </c:pt>
                <c:pt idx="11">
                  <c:v>2001m11</c:v>
                </c:pt>
                <c:pt idx="12">
                  <c:v>2001m12</c:v>
                </c:pt>
                <c:pt idx="13">
                  <c:v>2002m1</c:v>
                </c:pt>
                <c:pt idx="14">
                  <c:v>2002m2</c:v>
                </c:pt>
                <c:pt idx="15">
                  <c:v>2002m3</c:v>
                </c:pt>
                <c:pt idx="16">
                  <c:v>2002m4</c:v>
                </c:pt>
                <c:pt idx="17">
                  <c:v>2002m5</c:v>
                </c:pt>
                <c:pt idx="18">
                  <c:v>2002m6</c:v>
                </c:pt>
                <c:pt idx="19">
                  <c:v>2002m7</c:v>
                </c:pt>
                <c:pt idx="20">
                  <c:v>2002m8</c:v>
                </c:pt>
                <c:pt idx="21">
                  <c:v>2002m9</c:v>
                </c:pt>
                <c:pt idx="22">
                  <c:v>2002m10</c:v>
                </c:pt>
                <c:pt idx="23">
                  <c:v>2002m11</c:v>
                </c:pt>
                <c:pt idx="24">
                  <c:v>2002m12</c:v>
                </c:pt>
                <c:pt idx="25">
                  <c:v>2003m1</c:v>
                </c:pt>
                <c:pt idx="26">
                  <c:v>2003m2</c:v>
                </c:pt>
                <c:pt idx="27">
                  <c:v>2003m3</c:v>
                </c:pt>
                <c:pt idx="28">
                  <c:v>2003m4</c:v>
                </c:pt>
                <c:pt idx="29">
                  <c:v>2003m5</c:v>
                </c:pt>
                <c:pt idx="30">
                  <c:v>2003m6</c:v>
                </c:pt>
                <c:pt idx="31">
                  <c:v>2003m7</c:v>
                </c:pt>
                <c:pt idx="32">
                  <c:v>2003m8</c:v>
                </c:pt>
                <c:pt idx="33">
                  <c:v>2003m9</c:v>
                </c:pt>
                <c:pt idx="34">
                  <c:v>2003m10</c:v>
                </c:pt>
                <c:pt idx="35">
                  <c:v>2003m11</c:v>
                </c:pt>
                <c:pt idx="36">
                  <c:v>2003m12</c:v>
                </c:pt>
                <c:pt idx="37">
                  <c:v>2004m1</c:v>
                </c:pt>
                <c:pt idx="38">
                  <c:v>2004m2</c:v>
                </c:pt>
                <c:pt idx="39">
                  <c:v>2004m3</c:v>
                </c:pt>
                <c:pt idx="40">
                  <c:v>2004m4</c:v>
                </c:pt>
                <c:pt idx="41">
                  <c:v>2004m5</c:v>
                </c:pt>
                <c:pt idx="42">
                  <c:v>2004m6</c:v>
                </c:pt>
                <c:pt idx="43">
                  <c:v>2004m7</c:v>
                </c:pt>
                <c:pt idx="44">
                  <c:v>2004m8</c:v>
                </c:pt>
                <c:pt idx="45">
                  <c:v>2004m9</c:v>
                </c:pt>
                <c:pt idx="46">
                  <c:v>2004m10</c:v>
                </c:pt>
                <c:pt idx="47">
                  <c:v>2004m11</c:v>
                </c:pt>
                <c:pt idx="48">
                  <c:v>2004m12</c:v>
                </c:pt>
                <c:pt idx="49">
                  <c:v>2005m1</c:v>
                </c:pt>
                <c:pt idx="50">
                  <c:v>2005m2</c:v>
                </c:pt>
                <c:pt idx="51">
                  <c:v>2005m3</c:v>
                </c:pt>
                <c:pt idx="52">
                  <c:v>2005m4</c:v>
                </c:pt>
                <c:pt idx="53">
                  <c:v>2005m5</c:v>
                </c:pt>
                <c:pt idx="54">
                  <c:v>2005m6</c:v>
                </c:pt>
                <c:pt idx="55">
                  <c:v>2005m7</c:v>
                </c:pt>
                <c:pt idx="56">
                  <c:v>2005m8</c:v>
                </c:pt>
                <c:pt idx="57">
                  <c:v>2005m9</c:v>
                </c:pt>
                <c:pt idx="58">
                  <c:v>2005m10</c:v>
                </c:pt>
                <c:pt idx="59">
                  <c:v>2005m11</c:v>
                </c:pt>
                <c:pt idx="60">
                  <c:v>2005m12</c:v>
                </c:pt>
                <c:pt idx="61">
                  <c:v>2006m1</c:v>
                </c:pt>
                <c:pt idx="62">
                  <c:v>2006m2</c:v>
                </c:pt>
                <c:pt idx="63">
                  <c:v>2006m3</c:v>
                </c:pt>
                <c:pt idx="64">
                  <c:v>2006m4</c:v>
                </c:pt>
                <c:pt idx="65">
                  <c:v>2006m5</c:v>
                </c:pt>
                <c:pt idx="66">
                  <c:v>2006m6</c:v>
                </c:pt>
                <c:pt idx="67">
                  <c:v>2006m7</c:v>
                </c:pt>
                <c:pt idx="68">
                  <c:v>2006m8</c:v>
                </c:pt>
                <c:pt idx="69">
                  <c:v>2006m9</c:v>
                </c:pt>
                <c:pt idx="70">
                  <c:v>2006m10</c:v>
                </c:pt>
                <c:pt idx="71">
                  <c:v>2006m11</c:v>
                </c:pt>
                <c:pt idx="72">
                  <c:v>2006m12</c:v>
                </c:pt>
                <c:pt idx="73">
                  <c:v>2007m1</c:v>
                </c:pt>
                <c:pt idx="74">
                  <c:v>2007m2</c:v>
                </c:pt>
                <c:pt idx="75">
                  <c:v>2007m3</c:v>
                </c:pt>
                <c:pt idx="76">
                  <c:v>2007m4</c:v>
                </c:pt>
                <c:pt idx="77">
                  <c:v>2007m5</c:v>
                </c:pt>
                <c:pt idx="78">
                  <c:v>2007m6</c:v>
                </c:pt>
                <c:pt idx="79">
                  <c:v>2007m7</c:v>
                </c:pt>
                <c:pt idx="80">
                  <c:v>2007m8</c:v>
                </c:pt>
                <c:pt idx="81">
                  <c:v>2007m9</c:v>
                </c:pt>
                <c:pt idx="82">
                  <c:v>2007m10</c:v>
                </c:pt>
                <c:pt idx="83">
                  <c:v>2007m11</c:v>
                </c:pt>
                <c:pt idx="84">
                  <c:v>2007m12</c:v>
                </c:pt>
                <c:pt idx="85">
                  <c:v>2008m1</c:v>
                </c:pt>
                <c:pt idx="86">
                  <c:v>2008m2</c:v>
                </c:pt>
                <c:pt idx="87">
                  <c:v>2008m3</c:v>
                </c:pt>
                <c:pt idx="88">
                  <c:v>2008m4</c:v>
                </c:pt>
                <c:pt idx="89">
                  <c:v>2008m5</c:v>
                </c:pt>
                <c:pt idx="90">
                  <c:v>2008m6</c:v>
                </c:pt>
                <c:pt idx="91">
                  <c:v>2008m7</c:v>
                </c:pt>
                <c:pt idx="92">
                  <c:v>2008m8</c:v>
                </c:pt>
                <c:pt idx="93">
                  <c:v>2008m9</c:v>
                </c:pt>
                <c:pt idx="94">
                  <c:v>2008m10</c:v>
                </c:pt>
                <c:pt idx="95">
                  <c:v>2008m11</c:v>
                </c:pt>
                <c:pt idx="96">
                  <c:v>2008m12</c:v>
                </c:pt>
                <c:pt idx="97">
                  <c:v>2009m1</c:v>
                </c:pt>
                <c:pt idx="98">
                  <c:v>2009m2</c:v>
                </c:pt>
                <c:pt idx="99">
                  <c:v>2009m3</c:v>
                </c:pt>
                <c:pt idx="100">
                  <c:v>2009m4</c:v>
                </c:pt>
                <c:pt idx="101">
                  <c:v>2009m5</c:v>
                </c:pt>
                <c:pt idx="102">
                  <c:v>2009m6</c:v>
                </c:pt>
                <c:pt idx="103">
                  <c:v>2009m7</c:v>
                </c:pt>
                <c:pt idx="104">
                  <c:v>2009m8</c:v>
                </c:pt>
                <c:pt idx="105">
                  <c:v>2009m9</c:v>
                </c:pt>
                <c:pt idx="106">
                  <c:v>2009m10</c:v>
                </c:pt>
                <c:pt idx="107">
                  <c:v>2009m11</c:v>
                </c:pt>
                <c:pt idx="108">
                  <c:v>2009m12</c:v>
                </c:pt>
                <c:pt idx="109">
                  <c:v>2010m1</c:v>
                </c:pt>
                <c:pt idx="110">
                  <c:v>2010m2</c:v>
                </c:pt>
                <c:pt idx="111">
                  <c:v>2010m3</c:v>
                </c:pt>
                <c:pt idx="112">
                  <c:v>2010m4</c:v>
                </c:pt>
                <c:pt idx="113">
                  <c:v>2010m5</c:v>
                </c:pt>
                <c:pt idx="114">
                  <c:v>2010m6</c:v>
                </c:pt>
                <c:pt idx="115">
                  <c:v>2010m7</c:v>
                </c:pt>
                <c:pt idx="116">
                  <c:v>2010m8</c:v>
                </c:pt>
                <c:pt idx="117">
                  <c:v>2010m9</c:v>
                </c:pt>
                <c:pt idx="118">
                  <c:v>2010m10</c:v>
                </c:pt>
                <c:pt idx="119">
                  <c:v>2010m11</c:v>
                </c:pt>
                <c:pt idx="120">
                  <c:v>2010m12</c:v>
                </c:pt>
                <c:pt idx="121">
                  <c:v>2011m1</c:v>
                </c:pt>
                <c:pt idx="122">
                  <c:v>2011m2</c:v>
                </c:pt>
                <c:pt idx="123">
                  <c:v>2011m3</c:v>
                </c:pt>
                <c:pt idx="124">
                  <c:v>2011m4</c:v>
                </c:pt>
                <c:pt idx="125">
                  <c:v>2011m5</c:v>
                </c:pt>
                <c:pt idx="126">
                  <c:v>2011m6</c:v>
                </c:pt>
                <c:pt idx="127">
                  <c:v>2011m7</c:v>
                </c:pt>
                <c:pt idx="128">
                  <c:v>2011m8</c:v>
                </c:pt>
                <c:pt idx="129">
                  <c:v>2011m9</c:v>
                </c:pt>
                <c:pt idx="130">
                  <c:v>2011m10</c:v>
                </c:pt>
                <c:pt idx="131">
                  <c:v>2011m11</c:v>
                </c:pt>
                <c:pt idx="132">
                  <c:v>2011m12</c:v>
                </c:pt>
                <c:pt idx="133">
                  <c:v>2012m1</c:v>
                </c:pt>
                <c:pt idx="134">
                  <c:v>2012m2</c:v>
                </c:pt>
                <c:pt idx="135">
                  <c:v>2012m3</c:v>
                </c:pt>
                <c:pt idx="136">
                  <c:v>2012m4</c:v>
                </c:pt>
                <c:pt idx="137">
                  <c:v>2012m5</c:v>
                </c:pt>
                <c:pt idx="138">
                  <c:v>2012m6</c:v>
                </c:pt>
                <c:pt idx="139">
                  <c:v>2012m7</c:v>
                </c:pt>
                <c:pt idx="140">
                  <c:v>2012m8</c:v>
                </c:pt>
                <c:pt idx="141">
                  <c:v>2012m9</c:v>
                </c:pt>
                <c:pt idx="142">
                  <c:v>2012m10</c:v>
                </c:pt>
                <c:pt idx="143">
                  <c:v>2012m11</c:v>
                </c:pt>
                <c:pt idx="144">
                  <c:v>2012m12</c:v>
                </c:pt>
                <c:pt idx="145">
                  <c:v>2013m1</c:v>
                </c:pt>
                <c:pt idx="146">
                  <c:v>2013m2</c:v>
                </c:pt>
                <c:pt idx="147">
                  <c:v>2013m3</c:v>
                </c:pt>
                <c:pt idx="148">
                  <c:v>2013m4</c:v>
                </c:pt>
                <c:pt idx="149">
                  <c:v>2013m5</c:v>
                </c:pt>
                <c:pt idx="150">
                  <c:v>2013m6</c:v>
                </c:pt>
                <c:pt idx="151">
                  <c:v>2013m7</c:v>
                </c:pt>
                <c:pt idx="152">
                  <c:v>2013m8</c:v>
                </c:pt>
                <c:pt idx="153">
                  <c:v>2013m9</c:v>
                </c:pt>
                <c:pt idx="154">
                  <c:v>2013m10</c:v>
                </c:pt>
                <c:pt idx="155">
                  <c:v>2013m11</c:v>
                </c:pt>
                <c:pt idx="156">
                  <c:v>2013m12</c:v>
                </c:pt>
                <c:pt idx="157">
                  <c:v>2014m1</c:v>
                </c:pt>
                <c:pt idx="158">
                  <c:v>2014m2</c:v>
                </c:pt>
                <c:pt idx="159">
                  <c:v>2014m3</c:v>
                </c:pt>
                <c:pt idx="160">
                  <c:v>2014m4</c:v>
                </c:pt>
                <c:pt idx="161">
                  <c:v>2014m5</c:v>
                </c:pt>
                <c:pt idx="162">
                  <c:v>2014m6</c:v>
                </c:pt>
                <c:pt idx="163">
                  <c:v>2014m7</c:v>
                </c:pt>
                <c:pt idx="164">
                  <c:v>2014m8</c:v>
                </c:pt>
                <c:pt idx="165">
                  <c:v>2014m9</c:v>
                </c:pt>
                <c:pt idx="166">
                  <c:v>2014m10</c:v>
                </c:pt>
                <c:pt idx="167">
                  <c:v>2014m11</c:v>
                </c:pt>
                <c:pt idx="168">
                  <c:v>2014m12</c:v>
                </c:pt>
                <c:pt idx="169">
                  <c:v>2015m1</c:v>
                </c:pt>
                <c:pt idx="170">
                  <c:v>2015m2</c:v>
                </c:pt>
                <c:pt idx="171">
                  <c:v>2015m3</c:v>
                </c:pt>
                <c:pt idx="172">
                  <c:v>2015m4</c:v>
                </c:pt>
                <c:pt idx="173">
                  <c:v>2015m5</c:v>
                </c:pt>
                <c:pt idx="174">
                  <c:v>2015m6</c:v>
                </c:pt>
                <c:pt idx="175">
                  <c:v>2015m7</c:v>
                </c:pt>
                <c:pt idx="176">
                  <c:v>2015m8</c:v>
                </c:pt>
                <c:pt idx="177">
                  <c:v>2015m9</c:v>
                </c:pt>
                <c:pt idx="178">
                  <c:v>2015m10</c:v>
                </c:pt>
                <c:pt idx="179">
                  <c:v>2015m11</c:v>
                </c:pt>
                <c:pt idx="180">
                  <c:v>2015m12</c:v>
                </c:pt>
                <c:pt idx="181">
                  <c:v>2016m1</c:v>
                </c:pt>
                <c:pt idx="182">
                  <c:v>2016m2</c:v>
                </c:pt>
                <c:pt idx="183">
                  <c:v>2016m3</c:v>
                </c:pt>
                <c:pt idx="184">
                  <c:v>2016m4</c:v>
                </c:pt>
                <c:pt idx="185">
                  <c:v>2016m5</c:v>
                </c:pt>
                <c:pt idx="186">
                  <c:v>2016m6</c:v>
                </c:pt>
                <c:pt idx="187">
                  <c:v>2016m7</c:v>
                </c:pt>
                <c:pt idx="188">
                  <c:v>2016m8</c:v>
                </c:pt>
                <c:pt idx="189">
                  <c:v>2016m9</c:v>
                </c:pt>
                <c:pt idx="190">
                  <c:v>2016m10</c:v>
                </c:pt>
                <c:pt idx="191">
                  <c:v>2016m11</c:v>
                </c:pt>
                <c:pt idx="192">
                  <c:v>2016m12</c:v>
                </c:pt>
                <c:pt idx="193">
                  <c:v>2017m1</c:v>
                </c:pt>
                <c:pt idx="194">
                  <c:v>2017m2</c:v>
                </c:pt>
                <c:pt idx="195">
                  <c:v>2017m3</c:v>
                </c:pt>
                <c:pt idx="196">
                  <c:v>2017m4</c:v>
                </c:pt>
                <c:pt idx="197">
                  <c:v>2017m5</c:v>
                </c:pt>
                <c:pt idx="198">
                  <c:v>2017m6</c:v>
                </c:pt>
                <c:pt idx="199">
                  <c:v>2017m7</c:v>
                </c:pt>
                <c:pt idx="200">
                  <c:v>2017m8</c:v>
                </c:pt>
                <c:pt idx="201">
                  <c:v>2017m9</c:v>
                </c:pt>
                <c:pt idx="202">
                  <c:v>2017m10</c:v>
                </c:pt>
                <c:pt idx="203">
                  <c:v>2017m11</c:v>
                </c:pt>
                <c:pt idx="204">
                  <c:v>2017m12</c:v>
                </c:pt>
                <c:pt idx="205">
                  <c:v>2018m1</c:v>
                </c:pt>
                <c:pt idx="206">
                  <c:v>2018m2</c:v>
                </c:pt>
                <c:pt idx="207">
                  <c:v>2018m3</c:v>
                </c:pt>
                <c:pt idx="208">
                  <c:v>2018m4</c:v>
                </c:pt>
                <c:pt idx="209">
                  <c:v>2018m5</c:v>
                </c:pt>
                <c:pt idx="210">
                  <c:v>2018m6</c:v>
                </c:pt>
                <c:pt idx="211">
                  <c:v>2018m7</c:v>
                </c:pt>
                <c:pt idx="212">
                  <c:v>2018m8</c:v>
                </c:pt>
                <c:pt idx="213">
                  <c:v>2018m9</c:v>
                </c:pt>
                <c:pt idx="214">
                  <c:v>2018m10</c:v>
                </c:pt>
                <c:pt idx="215">
                  <c:v>2018m11</c:v>
                </c:pt>
                <c:pt idx="216">
                  <c:v>2018m12</c:v>
                </c:pt>
                <c:pt idx="217">
                  <c:v>2019m1</c:v>
                </c:pt>
                <c:pt idx="218">
                  <c:v>2019m2</c:v>
                </c:pt>
                <c:pt idx="219">
                  <c:v>2019m3</c:v>
                </c:pt>
                <c:pt idx="220">
                  <c:v>2019m4</c:v>
                </c:pt>
                <c:pt idx="221">
                  <c:v>2019m5</c:v>
                </c:pt>
                <c:pt idx="222">
                  <c:v>2019m6</c:v>
                </c:pt>
                <c:pt idx="223">
                  <c:v>2019m7</c:v>
                </c:pt>
                <c:pt idx="224">
                  <c:v>2019m8</c:v>
                </c:pt>
                <c:pt idx="225">
                  <c:v>2019m9</c:v>
                </c:pt>
                <c:pt idx="226">
                  <c:v>2019m10</c:v>
                </c:pt>
                <c:pt idx="227">
                  <c:v>2019m11</c:v>
                </c:pt>
                <c:pt idx="228">
                  <c:v>2019m12</c:v>
                </c:pt>
              </c:strCache>
            </c:strRef>
          </c:cat>
          <c:val>
            <c:numRef>
              <c:f>'12m'!$S$2:$S$230</c:f>
              <c:numCache>
                <c:formatCode>0.000%</c:formatCode>
                <c:ptCount val="229"/>
                <c:pt idx="0">
                  <c:v>-4.141538842279413E-3</c:v>
                </c:pt>
                <c:pt idx="1">
                  <c:v>-4.1350348820026195E-3</c:v>
                </c:pt>
                <c:pt idx="2">
                  <c:v>-3.4623491403733553E-3</c:v>
                </c:pt>
                <c:pt idx="3">
                  <c:v>-2.6878768558162847E-3</c:v>
                </c:pt>
                <c:pt idx="4">
                  <c:v>-3.7133096003261201E-3</c:v>
                </c:pt>
                <c:pt idx="5">
                  <c:v>-5.3231217486275906E-3</c:v>
                </c:pt>
                <c:pt idx="6">
                  <c:v>-4.0457472000301475E-3</c:v>
                </c:pt>
                <c:pt idx="7">
                  <c:v>-3.0513473190072471E-3</c:v>
                </c:pt>
                <c:pt idx="8">
                  <c:v>-2.9459250135175363E-3</c:v>
                </c:pt>
                <c:pt idx="9">
                  <c:v>-3.9006317635328358E-3</c:v>
                </c:pt>
                <c:pt idx="10">
                  <c:v>-3.1876267016788251E-3</c:v>
                </c:pt>
                <c:pt idx="11">
                  <c:v>-2.3293078586505978E-3</c:v>
                </c:pt>
                <c:pt idx="12">
                  <c:v>-1.2288035572223244E-3</c:v>
                </c:pt>
                <c:pt idx="13">
                  <c:v>-1.4436467172627143E-3</c:v>
                </c:pt>
                <c:pt idx="14">
                  <c:v>-1.4607137434723416E-3</c:v>
                </c:pt>
                <c:pt idx="15">
                  <c:v>-2.9164565703196921E-3</c:v>
                </c:pt>
                <c:pt idx="16">
                  <c:v>-3.1438197300415194E-3</c:v>
                </c:pt>
                <c:pt idx="17">
                  <c:v>-2.2085080351834652E-3</c:v>
                </c:pt>
                <c:pt idx="18">
                  <c:v>-3.6363643828754011E-3</c:v>
                </c:pt>
                <c:pt idx="19">
                  <c:v>-4.6142526063612799E-3</c:v>
                </c:pt>
                <c:pt idx="20">
                  <c:v>-4.4370128387978269E-3</c:v>
                </c:pt>
                <c:pt idx="21">
                  <c:v>-3.2266677894419171E-3</c:v>
                </c:pt>
                <c:pt idx="22">
                  <c:v>-4.6497838280779025E-3</c:v>
                </c:pt>
                <c:pt idx="23">
                  <c:v>-6.3679626873793804E-3</c:v>
                </c:pt>
                <c:pt idx="24">
                  <c:v>-7.3750380248724934E-3</c:v>
                </c:pt>
                <c:pt idx="25">
                  <c:v>-7.5122390874204914E-3</c:v>
                </c:pt>
                <c:pt idx="26">
                  <c:v>-8.5779621763772962E-3</c:v>
                </c:pt>
                <c:pt idx="27">
                  <c:v>-7.9799370942184034E-3</c:v>
                </c:pt>
                <c:pt idx="28">
                  <c:v>-6.7229552844452201E-3</c:v>
                </c:pt>
                <c:pt idx="29">
                  <c:v>-5.8921797346656035E-3</c:v>
                </c:pt>
                <c:pt idx="30">
                  <c:v>-5.6034218114962009E-3</c:v>
                </c:pt>
                <c:pt idx="31">
                  <c:v>-5.7920249748599772E-3</c:v>
                </c:pt>
                <c:pt idx="32">
                  <c:v>-6.9797630964869573E-3</c:v>
                </c:pt>
                <c:pt idx="33">
                  <c:v>-7.9777857537350894E-3</c:v>
                </c:pt>
                <c:pt idx="34">
                  <c:v>-7.206960941049001E-3</c:v>
                </c:pt>
                <c:pt idx="35">
                  <c:v>-7.4433670682392261E-3</c:v>
                </c:pt>
                <c:pt idx="36">
                  <c:v>-7.5370085600441339E-3</c:v>
                </c:pt>
                <c:pt idx="37">
                  <c:v>-7.0372532144640232E-3</c:v>
                </c:pt>
                <c:pt idx="38">
                  <c:v>-5.5272790241813752E-3</c:v>
                </c:pt>
                <c:pt idx="39">
                  <c:v>-4.4764241546964012E-3</c:v>
                </c:pt>
                <c:pt idx="40">
                  <c:v>-4.799439350321677E-3</c:v>
                </c:pt>
                <c:pt idx="41">
                  <c:v>-6.8819389127341424E-3</c:v>
                </c:pt>
                <c:pt idx="42">
                  <c:v>-7.4201197810899178E-3</c:v>
                </c:pt>
                <c:pt idx="43">
                  <c:v>-6.4123817299326369E-3</c:v>
                </c:pt>
                <c:pt idx="44">
                  <c:v>-5.4826577627178352E-3</c:v>
                </c:pt>
                <c:pt idx="45">
                  <c:v>-3.1763147711694195E-3</c:v>
                </c:pt>
                <c:pt idx="46">
                  <c:v>-3.5367820237548475E-3</c:v>
                </c:pt>
                <c:pt idx="47">
                  <c:v>-2.5792095884642485E-3</c:v>
                </c:pt>
                <c:pt idx="48">
                  <c:v>-1.8433216799729202E-3</c:v>
                </c:pt>
                <c:pt idx="49">
                  <c:v>-1.5270135776526139E-3</c:v>
                </c:pt>
                <c:pt idx="50">
                  <c:v>-1.8957742736291916E-3</c:v>
                </c:pt>
                <c:pt idx="51">
                  <c:v>-2.7976903479784987E-3</c:v>
                </c:pt>
                <c:pt idx="52">
                  <c:v>-3.6971233530314063E-3</c:v>
                </c:pt>
                <c:pt idx="53">
                  <c:v>-2.1208387522630989E-3</c:v>
                </c:pt>
                <c:pt idx="54">
                  <c:v>-9.9720882163745195E-4</c:v>
                </c:pt>
                <c:pt idx="55">
                  <c:v>-2.4450671704265847E-3</c:v>
                </c:pt>
                <c:pt idx="56">
                  <c:v>-4.3450728565310737E-3</c:v>
                </c:pt>
                <c:pt idx="57">
                  <c:v>-7.7441368514923337E-3</c:v>
                </c:pt>
                <c:pt idx="58">
                  <c:v>-6.4623253144728832E-3</c:v>
                </c:pt>
                <c:pt idx="59">
                  <c:v>-5.1724388110903075E-3</c:v>
                </c:pt>
                <c:pt idx="60">
                  <c:v>-5.1092158069285798E-3</c:v>
                </c:pt>
                <c:pt idx="61">
                  <c:v>-6.042660282848944E-3</c:v>
                </c:pt>
                <c:pt idx="62">
                  <c:v>-5.2671237859398534E-3</c:v>
                </c:pt>
                <c:pt idx="63">
                  <c:v>-5.0034999061303598E-3</c:v>
                </c:pt>
                <c:pt idx="64">
                  <c:v>-4.8571448698215836E-3</c:v>
                </c:pt>
                <c:pt idx="65">
                  <c:v>-5.4025443407887952E-3</c:v>
                </c:pt>
                <c:pt idx="66">
                  <c:v>-5.7819183267808771E-3</c:v>
                </c:pt>
                <c:pt idx="67">
                  <c:v>-4.7483887494885746E-3</c:v>
                </c:pt>
                <c:pt idx="68">
                  <c:v>-3.1867762490513929E-3</c:v>
                </c:pt>
                <c:pt idx="69">
                  <c:v>-8.650973783796978E-5</c:v>
                </c:pt>
                <c:pt idx="70">
                  <c:v>-3.0323668516785141E-4</c:v>
                </c:pt>
                <c:pt idx="71">
                  <c:v>-2.3220787731919046E-3</c:v>
                </c:pt>
                <c:pt idx="72">
                  <c:v>-3.7351803175456055E-3</c:v>
                </c:pt>
                <c:pt idx="73">
                  <c:v>-2.6864947256373117E-3</c:v>
                </c:pt>
                <c:pt idx="74">
                  <c:v>-3.9628207793387382E-3</c:v>
                </c:pt>
                <c:pt idx="75">
                  <c:v>-5.4445556591267152E-3</c:v>
                </c:pt>
                <c:pt idx="76">
                  <c:v>-5.7249045283926936E-3</c:v>
                </c:pt>
                <c:pt idx="77">
                  <c:v>-6.6021685499761951E-3</c:v>
                </c:pt>
                <c:pt idx="78">
                  <c:v>-6.3291784671661855E-3</c:v>
                </c:pt>
                <c:pt idx="79">
                  <c:v>-6.0764234502530545E-3</c:v>
                </c:pt>
                <c:pt idx="80">
                  <c:v>-4.8813097643576331E-3</c:v>
                </c:pt>
                <c:pt idx="81">
                  <c:v>-5.8367104819290194E-3</c:v>
                </c:pt>
                <c:pt idx="82">
                  <c:v>-6.9523254716241656E-3</c:v>
                </c:pt>
                <c:pt idx="83">
                  <c:v>-7.2299849437207353E-3</c:v>
                </c:pt>
                <c:pt idx="84">
                  <c:v>-6.406626654238412E-3</c:v>
                </c:pt>
                <c:pt idx="85">
                  <c:v>-7.2604110840477354E-3</c:v>
                </c:pt>
                <c:pt idx="86">
                  <c:v>-6.8122002902057943E-3</c:v>
                </c:pt>
                <c:pt idx="87">
                  <c:v>-6.1296722043442387E-3</c:v>
                </c:pt>
                <c:pt idx="88">
                  <c:v>-6.2676697463353026E-3</c:v>
                </c:pt>
                <c:pt idx="89">
                  <c:v>-6.0603704191433128E-3</c:v>
                </c:pt>
                <c:pt idx="90">
                  <c:v>-7.2223993859978908E-3</c:v>
                </c:pt>
                <c:pt idx="91">
                  <c:v>-7.9505291203820772E-3</c:v>
                </c:pt>
                <c:pt idx="92">
                  <c:v>-8.6028302852461103E-3</c:v>
                </c:pt>
                <c:pt idx="93">
                  <c:v>-8.0161449154421138E-3</c:v>
                </c:pt>
                <c:pt idx="94">
                  <c:v>-7.1188059563829231E-3</c:v>
                </c:pt>
                <c:pt idx="95">
                  <c:v>-3.4889440924936732E-3</c:v>
                </c:pt>
                <c:pt idx="96">
                  <c:v>-1.9947747706186014E-3</c:v>
                </c:pt>
                <c:pt idx="97">
                  <c:v>-2.2612846450116297E-3</c:v>
                </c:pt>
                <c:pt idx="98">
                  <c:v>-2.480478046108292E-3</c:v>
                </c:pt>
                <c:pt idx="99">
                  <c:v>-1.9160140179437235E-3</c:v>
                </c:pt>
                <c:pt idx="100">
                  <c:v>-8.1346202022580805E-4</c:v>
                </c:pt>
                <c:pt idx="101">
                  <c:v>2.1959783215919071E-4</c:v>
                </c:pt>
                <c:pt idx="102">
                  <c:v>4.2102887028760971E-4</c:v>
                </c:pt>
                <c:pt idx="103">
                  <c:v>1.7164017096820139E-3</c:v>
                </c:pt>
                <c:pt idx="104">
                  <c:v>1.5649413676068757E-3</c:v>
                </c:pt>
                <c:pt idx="105">
                  <c:v>2.5160274267097549E-3</c:v>
                </c:pt>
                <c:pt idx="106">
                  <c:v>2.8996863838028908E-3</c:v>
                </c:pt>
                <c:pt idx="107">
                  <c:v>5.9377284105810446E-4</c:v>
                </c:pt>
                <c:pt idx="108">
                  <c:v>-2.2567079566138126E-4</c:v>
                </c:pt>
                <c:pt idx="109">
                  <c:v>5.3102108609204279E-5</c:v>
                </c:pt>
                <c:pt idx="110">
                  <c:v>9.4503910381771306E-4</c:v>
                </c:pt>
                <c:pt idx="111">
                  <c:v>8.0513689014072298E-4</c:v>
                </c:pt>
                <c:pt idx="112">
                  <c:v>1.1132782515177464E-3</c:v>
                </c:pt>
                <c:pt idx="113">
                  <c:v>1.3252443511833079E-3</c:v>
                </c:pt>
                <c:pt idx="114">
                  <c:v>2.870551358070017E-3</c:v>
                </c:pt>
                <c:pt idx="115">
                  <c:v>2.2676427236025809E-3</c:v>
                </c:pt>
                <c:pt idx="116">
                  <c:v>2.2365782435174175E-3</c:v>
                </c:pt>
                <c:pt idx="117">
                  <c:v>1.0564667496275604E-3</c:v>
                </c:pt>
                <c:pt idx="118">
                  <c:v>-3.9323157725612568E-4</c:v>
                </c:pt>
                <c:pt idx="119">
                  <c:v>-7.6083116329606071E-4</c:v>
                </c:pt>
                <c:pt idx="120">
                  <c:v>-1.7266183171085192E-3</c:v>
                </c:pt>
                <c:pt idx="121">
                  <c:v>-1.7118604814907457E-3</c:v>
                </c:pt>
                <c:pt idx="122">
                  <c:v>-2.4707618389980812E-3</c:v>
                </c:pt>
                <c:pt idx="123">
                  <c:v>-2.876052344010338E-3</c:v>
                </c:pt>
                <c:pt idx="124">
                  <c:v>-2.7193828079883353E-3</c:v>
                </c:pt>
                <c:pt idx="125">
                  <c:v>-2.5220590079197969E-3</c:v>
                </c:pt>
                <c:pt idx="126">
                  <c:v>-1.8281527792718411E-3</c:v>
                </c:pt>
                <c:pt idx="127">
                  <c:v>-1.6584997526851719E-3</c:v>
                </c:pt>
                <c:pt idx="128">
                  <c:v>-1.4872002227552805E-3</c:v>
                </c:pt>
                <c:pt idx="129">
                  <c:v>-1.7763607405167914E-3</c:v>
                </c:pt>
                <c:pt idx="130">
                  <c:v>-1.0335408432351478E-3</c:v>
                </c:pt>
                <c:pt idx="131">
                  <c:v>-6.6368801564076207E-4</c:v>
                </c:pt>
                <c:pt idx="132">
                  <c:v>-1.3329930163719084E-4</c:v>
                </c:pt>
                <c:pt idx="133">
                  <c:v>-3.3498130044140595E-4</c:v>
                </c:pt>
                <c:pt idx="134">
                  <c:v>-3.5946831821731529E-4</c:v>
                </c:pt>
                <c:pt idx="135">
                  <c:v>2.0252976241752485E-4</c:v>
                </c:pt>
                <c:pt idx="136">
                  <c:v>3.3805830010891214E-4</c:v>
                </c:pt>
                <c:pt idx="137">
                  <c:v>1.2047289831313979E-3</c:v>
                </c:pt>
                <c:pt idx="138">
                  <c:v>8.2702898725206531E-4</c:v>
                </c:pt>
                <c:pt idx="139">
                  <c:v>5.4385387836330956E-4</c:v>
                </c:pt>
                <c:pt idx="140">
                  <c:v>-8.8689295101906929E-4</c:v>
                </c:pt>
                <c:pt idx="141">
                  <c:v>-1.4542843154248253E-3</c:v>
                </c:pt>
                <c:pt idx="142">
                  <c:v>-1.9061733347029985E-3</c:v>
                </c:pt>
                <c:pt idx="143">
                  <c:v>-1.5319922004377595E-3</c:v>
                </c:pt>
                <c:pt idx="144">
                  <c:v>-1.322630760954846E-3</c:v>
                </c:pt>
                <c:pt idx="145">
                  <c:v>-5.7086146905627189E-4</c:v>
                </c:pt>
                <c:pt idx="146">
                  <c:v>-1.101038727264525E-3</c:v>
                </c:pt>
                <c:pt idx="147">
                  <c:v>-6.1675734281063654E-4</c:v>
                </c:pt>
                <c:pt idx="148">
                  <c:v>-2.8835948583405546E-4</c:v>
                </c:pt>
                <c:pt idx="149">
                  <c:v>-1.309842499774394E-3</c:v>
                </c:pt>
                <c:pt idx="150">
                  <c:v>-2.3035278230867373E-3</c:v>
                </c:pt>
                <c:pt idx="151">
                  <c:v>-2.4641848957605017E-3</c:v>
                </c:pt>
                <c:pt idx="152">
                  <c:v>-1.2690635850520771E-3</c:v>
                </c:pt>
                <c:pt idx="153">
                  <c:v>-7.1717334072296524E-5</c:v>
                </c:pt>
                <c:pt idx="154">
                  <c:v>3.33849356605187E-4</c:v>
                </c:pt>
                <c:pt idx="155">
                  <c:v>3.7935828898238988E-4</c:v>
                </c:pt>
                <c:pt idx="156">
                  <c:v>-1.4344339667338168E-4</c:v>
                </c:pt>
                <c:pt idx="157">
                  <c:v>-8.9797121953782977E-4</c:v>
                </c:pt>
                <c:pt idx="158">
                  <c:v>-1.5862627727059042E-4</c:v>
                </c:pt>
                <c:pt idx="159">
                  <c:v>-8.9367406161611207E-4</c:v>
                </c:pt>
                <c:pt idx="160">
                  <c:v>-1.3763492709089054E-3</c:v>
                </c:pt>
                <c:pt idx="161">
                  <c:v>-1.2119874639009431E-3</c:v>
                </c:pt>
                <c:pt idx="162">
                  <c:v>-1.3239364432935385E-3</c:v>
                </c:pt>
                <c:pt idx="163">
                  <c:v>-1.2178039084023151E-3</c:v>
                </c:pt>
                <c:pt idx="164">
                  <c:v>-1.2326073138906324E-3</c:v>
                </c:pt>
                <c:pt idx="165">
                  <c:v>-1.8445538749805035E-3</c:v>
                </c:pt>
                <c:pt idx="166">
                  <c:v>-1.6586523190749158E-3</c:v>
                </c:pt>
                <c:pt idx="167">
                  <c:v>-1.5278702362166996E-3</c:v>
                </c:pt>
                <c:pt idx="168">
                  <c:v>-9.1802731589463171E-4</c:v>
                </c:pt>
                <c:pt idx="169">
                  <c:v>1.0589008579804382E-3</c:v>
                </c:pt>
                <c:pt idx="170">
                  <c:v>1.1235590235252335E-3</c:v>
                </c:pt>
                <c:pt idx="171">
                  <c:v>1.9146579603385172E-3</c:v>
                </c:pt>
                <c:pt idx="172">
                  <c:v>2.5835740469487556E-3</c:v>
                </c:pt>
                <c:pt idx="173">
                  <c:v>2.2088613854214234E-3</c:v>
                </c:pt>
                <c:pt idx="174">
                  <c:v>2.1046590062699932E-3</c:v>
                </c:pt>
                <c:pt idx="175">
                  <c:v>1.7064825394778049E-3</c:v>
                </c:pt>
                <c:pt idx="176">
                  <c:v>1.5903072535906615E-3</c:v>
                </c:pt>
                <c:pt idx="177">
                  <c:v>2.4692005915296633E-3</c:v>
                </c:pt>
                <c:pt idx="178">
                  <c:v>1.6886530272652855E-3</c:v>
                </c:pt>
                <c:pt idx="179">
                  <c:v>1.1363800705221916E-3</c:v>
                </c:pt>
                <c:pt idx="180">
                  <c:v>1.1007492570838107E-3</c:v>
                </c:pt>
                <c:pt idx="181">
                  <c:v>5.3221059027497297E-4</c:v>
                </c:pt>
                <c:pt idx="182">
                  <c:v>1.693514868005952E-3</c:v>
                </c:pt>
                <c:pt idx="183">
                  <c:v>7.8584695616612521E-4</c:v>
                </c:pt>
                <c:pt idx="184">
                  <c:v>-2.1617493069681082E-4</c:v>
                </c:pt>
                <c:pt idx="185">
                  <c:v>-1.3114256456092654E-4</c:v>
                </c:pt>
                <c:pt idx="186">
                  <c:v>-3.4355954526521515E-4</c:v>
                </c:pt>
                <c:pt idx="187">
                  <c:v>-2.1051084306389356E-5</c:v>
                </c:pt>
                <c:pt idx="188">
                  <c:v>-6.4331017049545913E-4</c:v>
                </c:pt>
                <c:pt idx="189">
                  <c:v>-1.5940762408870324E-3</c:v>
                </c:pt>
                <c:pt idx="190">
                  <c:v>-1.4555548791583828E-3</c:v>
                </c:pt>
                <c:pt idx="191">
                  <c:v>-1.6456132585833672E-3</c:v>
                </c:pt>
                <c:pt idx="192">
                  <c:v>-2.4588212237885987E-3</c:v>
                </c:pt>
                <c:pt idx="193">
                  <c:v>-3.1457906048129036E-3</c:v>
                </c:pt>
                <c:pt idx="194">
                  <c:v>-4.0722636308829774E-3</c:v>
                </c:pt>
                <c:pt idx="195">
                  <c:v>-3.090495133050597E-3</c:v>
                </c:pt>
                <c:pt idx="196">
                  <c:v>-3.0978775794583413E-3</c:v>
                </c:pt>
                <c:pt idx="197">
                  <c:v>-2.836439576234584E-3</c:v>
                </c:pt>
                <c:pt idx="198">
                  <c:v>-2.3070928106532218E-3</c:v>
                </c:pt>
                <c:pt idx="199">
                  <c:v>-2.9052774631157519E-3</c:v>
                </c:pt>
                <c:pt idx="200">
                  <c:v>-3.2604711172206091E-3</c:v>
                </c:pt>
                <c:pt idx="201">
                  <c:v>-4.0101057626671377E-3</c:v>
                </c:pt>
                <c:pt idx="202">
                  <c:v>-3.6622759958606643E-3</c:v>
                </c:pt>
                <c:pt idx="203">
                  <c:v>-3.6250270328392897E-3</c:v>
                </c:pt>
                <c:pt idx="204">
                  <c:v>-2.9141017507434697E-3</c:v>
                </c:pt>
                <c:pt idx="205">
                  <c:v>-3.1499799854903809E-3</c:v>
                </c:pt>
                <c:pt idx="206">
                  <c:v>-3.3882242022402753E-3</c:v>
                </c:pt>
                <c:pt idx="207">
                  <c:v>-3.4969684461889639E-3</c:v>
                </c:pt>
                <c:pt idx="208">
                  <c:v>-3.8292649232893883E-3</c:v>
                </c:pt>
                <c:pt idx="209">
                  <c:v>-4.087514009255111E-3</c:v>
                </c:pt>
                <c:pt idx="210">
                  <c:v>-4.2898619760682877E-3</c:v>
                </c:pt>
                <c:pt idx="211">
                  <c:v>-3.368432192414339E-3</c:v>
                </c:pt>
                <c:pt idx="212">
                  <c:v>-2.8356521608945418E-3</c:v>
                </c:pt>
                <c:pt idx="213">
                  <c:v>-2.3309941492921649E-3</c:v>
                </c:pt>
                <c:pt idx="214">
                  <c:v>-2.7635538279731087E-3</c:v>
                </c:pt>
                <c:pt idx="215">
                  <c:v>-1.848461985234362E-3</c:v>
                </c:pt>
                <c:pt idx="216">
                  <c:v>-1.177564129972275E-3</c:v>
                </c:pt>
                <c:pt idx="217">
                  <c:v>-8.3183827844779401E-5</c:v>
                </c:pt>
                <c:pt idx="218">
                  <c:v>-4.0938823014324832E-4</c:v>
                </c:pt>
                <c:pt idx="219">
                  <c:v>-1.1311998640977095E-3</c:v>
                </c:pt>
                <c:pt idx="220">
                  <c:v>-8.6448771039204786E-4</c:v>
                </c:pt>
                <c:pt idx="221">
                  <c:v>-1.0267768692477919E-3</c:v>
                </c:pt>
                <c:pt idx="222">
                  <c:v>-3.2339402261660766E-5</c:v>
                </c:pt>
                <c:pt idx="223">
                  <c:v>-5.2298284332397138E-4</c:v>
                </c:pt>
                <c:pt idx="224">
                  <c:v>2.091177943475131E-5</c:v>
                </c:pt>
                <c:pt idx="225">
                  <c:v>-1.3959550743436466E-4</c:v>
                </c:pt>
                <c:pt idx="226">
                  <c:v>-8.0025473345690656E-4</c:v>
                </c:pt>
                <c:pt idx="227">
                  <c:v>-1.9328067671928739E-3</c:v>
                </c:pt>
                <c:pt idx="228">
                  <c:v>-3.062819133615502E-3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70-4360-A2BA-F4E58DAEC2DE}"/>
            </c:ext>
          </c:extLst>
        </c:ser>
        <c:ser>
          <c:idx val="1"/>
          <c:order val="2"/>
          <c:tx>
            <c:strRef>
              <c:f>'12m'!$T$1</c:f>
              <c:strCache>
                <c:ptCount val="1"/>
                <c:pt idx="0">
                  <c:v>95% CI (prelim.)</c:v>
                </c:pt>
              </c:strCache>
            </c:strRef>
          </c:tx>
          <c:spPr>
            <a:ln w="19050" cap="rnd">
              <a:solidFill>
                <a:schemeClr val="accent1">
                  <a:alpha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'12m'!$R$2:$R$230</c:f>
              <c:strCache>
                <c:ptCount val="229"/>
                <c:pt idx="0">
                  <c:v>2000m12</c:v>
                </c:pt>
                <c:pt idx="1">
                  <c:v>2001m1</c:v>
                </c:pt>
                <c:pt idx="2">
                  <c:v>2001m2</c:v>
                </c:pt>
                <c:pt idx="3">
                  <c:v>2001m3</c:v>
                </c:pt>
                <c:pt idx="4">
                  <c:v>2001m4</c:v>
                </c:pt>
                <c:pt idx="5">
                  <c:v>2001m5</c:v>
                </c:pt>
                <c:pt idx="6">
                  <c:v>2001m6</c:v>
                </c:pt>
                <c:pt idx="7">
                  <c:v>2001m7</c:v>
                </c:pt>
                <c:pt idx="8">
                  <c:v>2001m8</c:v>
                </c:pt>
                <c:pt idx="9">
                  <c:v>2001m9</c:v>
                </c:pt>
                <c:pt idx="10">
                  <c:v>2001m10</c:v>
                </c:pt>
                <c:pt idx="11">
                  <c:v>2001m11</c:v>
                </c:pt>
                <c:pt idx="12">
                  <c:v>2001m12</c:v>
                </c:pt>
                <c:pt idx="13">
                  <c:v>2002m1</c:v>
                </c:pt>
                <c:pt idx="14">
                  <c:v>2002m2</c:v>
                </c:pt>
                <c:pt idx="15">
                  <c:v>2002m3</c:v>
                </c:pt>
                <c:pt idx="16">
                  <c:v>2002m4</c:v>
                </c:pt>
                <c:pt idx="17">
                  <c:v>2002m5</c:v>
                </c:pt>
                <c:pt idx="18">
                  <c:v>2002m6</c:v>
                </c:pt>
                <c:pt idx="19">
                  <c:v>2002m7</c:v>
                </c:pt>
                <c:pt idx="20">
                  <c:v>2002m8</c:v>
                </c:pt>
                <c:pt idx="21">
                  <c:v>2002m9</c:v>
                </c:pt>
                <c:pt idx="22">
                  <c:v>2002m10</c:v>
                </c:pt>
                <c:pt idx="23">
                  <c:v>2002m11</c:v>
                </c:pt>
                <c:pt idx="24">
                  <c:v>2002m12</c:v>
                </c:pt>
                <c:pt idx="25">
                  <c:v>2003m1</c:v>
                </c:pt>
                <c:pt idx="26">
                  <c:v>2003m2</c:v>
                </c:pt>
                <c:pt idx="27">
                  <c:v>2003m3</c:v>
                </c:pt>
                <c:pt idx="28">
                  <c:v>2003m4</c:v>
                </c:pt>
                <c:pt idx="29">
                  <c:v>2003m5</c:v>
                </c:pt>
                <c:pt idx="30">
                  <c:v>2003m6</c:v>
                </c:pt>
                <c:pt idx="31">
                  <c:v>2003m7</c:v>
                </c:pt>
                <c:pt idx="32">
                  <c:v>2003m8</c:v>
                </c:pt>
                <c:pt idx="33">
                  <c:v>2003m9</c:v>
                </c:pt>
                <c:pt idx="34">
                  <c:v>2003m10</c:v>
                </c:pt>
                <c:pt idx="35">
                  <c:v>2003m11</c:v>
                </c:pt>
                <c:pt idx="36">
                  <c:v>2003m12</c:v>
                </c:pt>
                <c:pt idx="37">
                  <c:v>2004m1</c:v>
                </c:pt>
                <c:pt idx="38">
                  <c:v>2004m2</c:v>
                </c:pt>
                <c:pt idx="39">
                  <c:v>2004m3</c:v>
                </c:pt>
                <c:pt idx="40">
                  <c:v>2004m4</c:v>
                </c:pt>
                <c:pt idx="41">
                  <c:v>2004m5</c:v>
                </c:pt>
                <c:pt idx="42">
                  <c:v>2004m6</c:v>
                </c:pt>
                <c:pt idx="43">
                  <c:v>2004m7</c:v>
                </c:pt>
                <c:pt idx="44">
                  <c:v>2004m8</c:v>
                </c:pt>
                <c:pt idx="45">
                  <c:v>2004m9</c:v>
                </c:pt>
                <c:pt idx="46">
                  <c:v>2004m10</c:v>
                </c:pt>
                <c:pt idx="47">
                  <c:v>2004m11</c:v>
                </c:pt>
                <c:pt idx="48">
                  <c:v>2004m12</c:v>
                </c:pt>
                <c:pt idx="49">
                  <c:v>2005m1</c:v>
                </c:pt>
                <c:pt idx="50">
                  <c:v>2005m2</c:v>
                </c:pt>
                <c:pt idx="51">
                  <c:v>2005m3</c:v>
                </c:pt>
                <c:pt idx="52">
                  <c:v>2005m4</c:v>
                </c:pt>
                <c:pt idx="53">
                  <c:v>2005m5</c:v>
                </c:pt>
                <c:pt idx="54">
                  <c:v>2005m6</c:v>
                </c:pt>
                <c:pt idx="55">
                  <c:v>2005m7</c:v>
                </c:pt>
                <c:pt idx="56">
                  <c:v>2005m8</c:v>
                </c:pt>
                <c:pt idx="57">
                  <c:v>2005m9</c:v>
                </c:pt>
                <c:pt idx="58">
                  <c:v>2005m10</c:v>
                </c:pt>
                <c:pt idx="59">
                  <c:v>2005m11</c:v>
                </c:pt>
                <c:pt idx="60">
                  <c:v>2005m12</c:v>
                </c:pt>
                <c:pt idx="61">
                  <c:v>2006m1</c:v>
                </c:pt>
                <c:pt idx="62">
                  <c:v>2006m2</c:v>
                </c:pt>
                <c:pt idx="63">
                  <c:v>2006m3</c:v>
                </c:pt>
                <c:pt idx="64">
                  <c:v>2006m4</c:v>
                </c:pt>
                <c:pt idx="65">
                  <c:v>2006m5</c:v>
                </c:pt>
                <c:pt idx="66">
                  <c:v>2006m6</c:v>
                </c:pt>
                <c:pt idx="67">
                  <c:v>2006m7</c:v>
                </c:pt>
                <c:pt idx="68">
                  <c:v>2006m8</c:v>
                </c:pt>
                <c:pt idx="69">
                  <c:v>2006m9</c:v>
                </c:pt>
                <c:pt idx="70">
                  <c:v>2006m10</c:v>
                </c:pt>
                <c:pt idx="71">
                  <c:v>2006m11</c:v>
                </c:pt>
                <c:pt idx="72">
                  <c:v>2006m12</c:v>
                </c:pt>
                <c:pt idx="73">
                  <c:v>2007m1</c:v>
                </c:pt>
                <c:pt idx="74">
                  <c:v>2007m2</c:v>
                </c:pt>
                <c:pt idx="75">
                  <c:v>2007m3</c:v>
                </c:pt>
                <c:pt idx="76">
                  <c:v>2007m4</c:v>
                </c:pt>
                <c:pt idx="77">
                  <c:v>2007m5</c:v>
                </c:pt>
                <c:pt idx="78">
                  <c:v>2007m6</c:v>
                </c:pt>
                <c:pt idx="79">
                  <c:v>2007m7</c:v>
                </c:pt>
                <c:pt idx="80">
                  <c:v>2007m8</c:v>
                </c:pt>
                <c:pt idx="81">
                  <c:v>2007m9</c:v>
                </c:pt>
                <c:pt idx="82">
                  <c:v>2007m10</c:v>
                </c:pt>
                <c:pt idx="83">
                  <c:v>2007m11</c:v>
                </c:pt>
                <c:pt idx="84">
                  <c:v>2007m12</c:v>
                </c:pt>
                <c:pt idx="85">
                  <c:v>2008m1</c:v>
                </c:pt>
                <c:pt idx="86">
                  <c:v>2008m2</c:v>
                </c:pt>
                <c:pt idx="87">
                  <c:v>2008m3</c:v>
                </c:pt>
                <c:pt idx="88">
                  <c:v>2008m4</c:v>
                </c:pt>
                <c:pt idx="89">
                  <c:v>2008m5</c:v>
                </c:pt>
                <c:pt idx="90">
                  <c:v>2008m6</c:v>
                </c:pt>
                <c:pt idx="91">
                  <c:v>2008m7</c:v>
                </c:pt>
                <c:pt idx="92">
                  <c:v>2008m8</c:v>
                </c:pt>
                <c:pt idx="93">
                  <c:v>2008m9</c:v>
                </c:pt>
                <c:pt idx="94">
                  <c:v>2008m10</c:v>
                </c:pt>
                <c:pt idx="95">
                  <c:v>2008m11</c:v>
                </c:pt>
                <c:pt idx="96">
                  <c:v>2008m12</c:v>
                </c:pt>
                <c:pt idx="97">
                  <c:v>2009m1</c:v>
                </c:pt>
                <c:pt idx="98">
                  <c:v>2009m2</c:v>
                </c:pt>
                <c:pt idx="99">
                  <c:v>2009m3</c:v>
                </c:pt>
                <c:pt idx="100">
                  <c:v>2009m4</c:v>
                </c:pt>
                <c:pt idx="101">
                  <c:v>2009m5</c:v>
                </c:pt>
                <c:pt idx="102">
                  <c:v>2009m6</c:v>
                </c:pt>
                <c:pt idx="103">
                  <c:v>2009m7</c:v>
                </c:pt>
                <c:pt idx="104">
                  <c:v>2009m8</c:v>
                </c:pt>
                <c:pt idx="105">
                  <c:v>2009m9</c:v>
                </c:pt>
                <c:pt idx="106">
                  <c:v>2009m10</c:v>
                </c:pt>
                <c:pt idx="107">
                  <c:v>2009m11</c:v>
                </c:pt>
                <c:pt idx="108">
                  <c:v>2009m12</c:v>
                </c:pt>
                <c:pt idx="109">
                  <c:v>2010m1</c:v>
                </c:pt>
                <c:pt idx="110">
                  <c:v>2010m2</c:v>
                </c:pt>
                <c:pt idx="111">
                  <c:v>2010m3</c:v>
                </c:pt>
                <c:pt idx="112">
                  <c:v>2010m4</c:v>
                </c:pt>
                <c:pt idx="113">
                  <c:v>2010m5</c:v>
                </c:pt>
                <c:pt idx="114">
                  <c:v>2010m6</c:v>
                </c:pt>
                <c:pt idx="115">
                  <c:v>2010m7</c:v>
                </c:pt>
                <c:pt idx="116">
                  <c:v>2010m8</c:v>
                </c:pt>
                <c:pt idx="117">
                  <c:v>2010m9</c:v>
                </c:pt>
                <c:pt idx="118">
                  <c:v>2010m10</c:v>
                </c:pt>
                <c:pt idx="119">
                  <c:v>2010m11</c:v>
                </c:pt>
                <c:pt idx="120">
                  <c:v>2010m12</c:v>
                </c:pt>
                <c:pt idx="121">
                  <c:v>2011m1</c:v>
                </c:pt>
                <c:pt idx="122">
                  <c:v>2011m2</c:v>
                </c:pt>
                <c:pt idx="123">
                  <c:v>2011m3</c:v>
                </c:pt>
                <c:pt idx="124">
                  <c:v>2011m4</c:v>
                </c:pt>
                <c:pt idx="125">
                  <c:v>2011m5</c:v>
                </c:pt>
                <c:pt idx="126">
                  <c:v>2011m6</c:v>
                </c:pt>
                <c:pt idx="127">
                  <c:v>2011m7</c:v>
                </c:pt>
                <c:pt idx="128">
                  <c:v>2011m8</c:v>
                </c:pt>
                <c:pt idx="129">
                  <c:v>2011m9</c:v>
                </c:pt>
                <c:pt idx="130">
                  <c:v>2011m10</c:v>
                </c:pt>
                <c:pt idx="131">
                  <c:v>2011m11</c:v>
                </c:pt>
                <c:pt idx="132">
                  <c:v>2011m12</c:v>
                </c:pt>
                <c:pt idx="133">
                  <c:v>2012m1</c:v>
                </c:pt>
                <c:pt idx="134">
                  <c:v>2012m2</c:v>
                </c:pt>
                <c:pt idx="135">
                  <c:v>2012m3</c:v>
                </c:pt>
                <c:pt idx="136">
                  <c:v>2012m4</c:v>
                </c:pt>
                <c:pt idx="137">
                  <c:v>2012m5</c:v>
                </c:pt>
                <c:pt idx="138">
                  <c:v>2012m6</c:v>
                </c:pt>
                <c:pt idx="139">
                  <c:v>2012m7</c:v>
                </c:pt>
                <c:pt idx="140">
                  <c:v>2012m8</c:v>
                </c:pt>
                <c:pt idx="141">
                  <c:v>2012m9</c:v>
                </c:pt>
                <c:pt idx="142">
                  <c:v>2012m10</c:v>
                </c:pt>
                <c:pt idx="143">
                  <c:v>2012m11</c:v>
                </c:pt>
                <c:pt idx="144">
                  <c:v>2012m12</c:v>
                </c:pt>
                <c:pt idx="145">
                  <c:v>2013m1</c:v>
                </c:pt>
                <c:pt idx="146">
                  <c:v>2013m2</c:v>
                </c:pt>
                <c:pt idx="147">
                  <c:v>2013m3</c:v>
                </c:pt>
                <c:pt idx="148">
                  <c:v>2013m4</c:v>
                </c:pt>
                <c:pt idx="149">
                  <c:v>2013m5</c:v>
                </c:pt>
                <c:pt idx="150">
                  <c:v>2013m6</c:v>
                </c:pt>
                <c:pt idx="151">
                  <c:v>2013m7</c:v>
                </c:pt>
                <c:pt idx="152">
                  <c:v>2013m8</c:v>
                </c:pt>
                <c:pt idx="153">
                  <c:v>2013m9</c:v>
                </c:pt>
                <c:pt idx="154">
                  <c:v>2013m10</c:v>
                </c:pt>
                <c:pt idx="155">
                  <c:v>2013m11</c:v>
                </c:pt>
                <c:pt idx="156">
                  <c:v>2013m12</c:v>
                </c:pt>
                <c:pt idx="157">
                  <c:v>2014m1</c:v>
                </c:pt>
                <c:pt idx="158">
                  <c:v>2014m2</c:v>
                </c:pt>
                <c:pt idx="159">
                  <c:v>2014m3</c:v>
                </c:pt>
                <c:pt idx="160">
                  <c:v>2014m4</c:v>
                </c:pt>
                <c:pt idx="161">
                  <c:v>2014m5</c:v>
                </c:pt>
                <c:pt idx="162">
                  <c:v>2014m6</c:v>
                </c:pt>
                <c:pt idx="163">
                  <c:v>2014m7</c:v>
                </c:pt>
                <c:pt idx="164">
                  <c:v>2014m8</c:v>
                </c:pt>
                <c:pt idx="165">
                  <c:v>2014m9</c:v>
                </c:pt>
                <c:pt idx="166">
                  <c:v>2014m10</c:v>
                </c:pt>
                <c:pt idx="167">
                  <c:v>2014m11</c:v>
                </c:pt>
                <c:pt idx="168">
                  <c:v>2014m12</c:v>
                </c:pt>
                <c:pt idx="169">
                  <c:v>2015m1</c:v>
                </c:pt>
                <c:pt idx="170">
                  <c:v>2015m2</c:v>
                </c:pt>
                <c:pt idx="171">
                  <c:v>2015m3</c:v>
                </c:pt>
                <c:pt idx="172">
                  <c:v>2015m4</c:v>
                </c:pt>
                <c:pt idx="173">
                  <c:v>2015m5</c:v>
                </c:pt>
                <c:pt idx="174">
                  <c:v>2015m6</c:v>
                </c:pt>
                <c:pt idx="175">
                  <c:v>2015m7</c:v>
                </c:pt>
                <c:pt idx="176">
                  <c:v>2015m8</c:v>
                </c:pt>
                <c:pt idx="177">
                  <c:v>2015m9</c:v>
                </c:pt>
                <c:pt idx="178">
                  <c:v>2015m10</c:v>
                </c:pt>
                <c:pt idx="179">
                  <c:v>2015m11</c:v>
                </c:pt>
                <c:pt idx="180">
                  <c:v>2015m12</c:v>
                </c:pt>
                <c:pt idx="181">
                  <c:v>2016m1</c:v>
                </c:pt>
                <c:pt idx="182">
                  <c:v>2016m2</c:v>
                </c:pt>
                <c:pt idx="183">
                  <c:v>2016m3</c:v>
                </c:pt>
                <c:pt idx="184">
                  <c:v>2016m4</c:v>
                </c:pt>
                <c:pt idx="185">
                  <c:v>2016m5</c:v>
                </c:pt>
                <c:pt idx="186">
                  <c:v>2016m6</c:v>
                </c:pt>
                <c:pt idx="187">
                  <c:v>2016m7</c:v>
                </c:pt>
                <c:pt idx="188">
                  <c:v>2016m8</c:v>
                </c:pt>
                <c:pt idx="189">
                  <c:v>2016m9</c:v>
                </c:pt>
                <c:pt idx="190">
                  <c:v>2016m10</c:v>
                </c:pt>
                <c:pt idx="191">
                  <c:v>2016m11</c:v>
                </c:pt>
                <c:pt idx="192">
                  <c:v>2016m12</c:v>
                </c:pt>
                <c:pt idx="193">
                  <c:v>2017m1</c:v>
                </c:pt>
                <c:pt idx="194">
                  <c:v>2017m2</c:v>
                </c:pt>
                <c:pt idx="195">
                  <c:v>2017m3</c:v>
                </c:pt>
                <c:pt idx="196">
                  <c:v>2017m4</c:v>
                </c:pt>
                <c:pt idx="197">
                  <c:v>2017m5</c:v>
                </c:pt>
                <c:pt idx="198">
                  <c:v>2017m6</c:v>
                </c:pt>
                <c:pt idx="199">
                  <c:v>2017m7</c:v>
                </c:pt>
                <c:pt idx="200">
                  <c:v>2017m8</c:v>
                </c:pt>
                <c:pt idx="201">
                  <c:v>2017m9</c:v>
                </c:pt>
                <c:pt idx="202">
                  <c:v>2017m10</c:v>
                </c:pt>
                <c:pt idx="203">
                  <c:v>2017m11</c:v>
                </c:pt>
                <c:pt idx="204">
                  <c:v>2017m12</c:v>
                </c:pt>
                <c:pt idx="205">
                  <c:v>2018m1</c:v>
                </c:pt>
                <c:pt idx="206">
                  <c:v>2018m2</c:v>
                </c:pt>
                <c:pt idx="207">
                  <c:v>2018m3</c:v>
                </c:pt>
                <c:pt idx="208">
                  <c:v>2018m4</c:v>
                </c:pt>
                <c:pt idx="209">
                  <c:v>2018m5</c:v>
                </c:pt>
                <c:pt idx="210">
                  <c:v>2018m6</c:v>
                </c:pt>
                <c:pt idx="211">
                  <c:v>2018m7</c:v>
                </c:pt>
                <c:pt idx="212">
                  <c:v>2018m8</c:v>
                </c:pt>
                <c:pt idx="213">
                  <c:v>2018m9</c:v>
                </c:pt>
                <c:pt idx="214">
                  <c:v>2018m10</c:v>
                </c:pt>
                <c:pt idx="215">
                  <c:v>2018m11</c:v>
                </c:pt>
                <c:pt idx="216">
                  <c:v>2018m12</c:v>
                </c:pt>
                <c:pt idx="217">
                  <c:v>2019m1</c:v>
                </c:pt>
                <c:pt idx="218">
                  <c:v>2019m2</c:v>
                </c:pt>
                <c:pt idx="219">
                  <c:v>2019m3</c:v>
                </c:pt>
                <c:pt idx="220">
                  <c:v>2019m4</c:v>
                </c:pt>
                <c:pt idx="221">
                  <c:v>2019m5</c:v>
                </c:pt>
                <c:pt idx="222">
                  <c:v>2019m6</c:v>
                </c:pt>
                <c:pt idx="223">
                  <c:v>2019m7</c:v>
                </c:pt>
                <c:pt idx="224">
                  <c:v>2019m8</c:v>
                </c:pt>
                <c:pt idx="225">
                  <c:v>2019m9</c:v>
                </c:pt>
                <c:pt idx="226">
                  <c:v>2019m10</c:v>
                </c:pt>
                <c:pt idx="227">
                  <c:v>2019m11</c:v>
                </c:pt>
                <c:pt idx="228">
                  <c:v>2019m12</c:v>
                </c:pt>
              </c:strCache>
            </c:strRef>
          </c:cat>
          <c:val>
            <c:numRef>
              <c:f>'12m'!$T$2:$T$230</c:f>
              <c:numCache>
                <c:formatCode>0.000%</c:formatCode>
                <c:ptCount val="229"/>
                <c:pt idx="0">
                  <c:v>-4.8280208671594126E-3</c:v>
                </c:pt>
                <c:pt idx="1">
                  <c:v>-4.9203348246826192E-3</c:v>
                </c:pt>
                <c:pt idx="2">
                  <c:v>-4.3400135858133555E-3</c:v>
                </c:pt>
                <c:pt idx="3">
                  <c:v>-3.8166194801562848E-3</c:v>
                </c:pt>
                <c:pt idx="4">
                  <c:v>-4.8120035108861203E-3</c:v>
                </c:pt>
                <c:pt idx="5">
                  <c:v>-6.282865566607591E-3</c:v>
                </c:pt>
                <c:pt idx="6">
                  <c:v>-5.5901300867901476E-3</c:v>
                </c:pt>
                <c:pt idx="7">
                  <c:v>-4.6715578324872473E-3</c:v>
                </c:pt>
                <c:pt idx="8">
                  <c:v>-4.5610937964975368E-3</c:v>
                </c:pt>
                <c:pt idx="9">
                  <c:v>-5.005577419912836E-3</c:v>
                </c:pt>
                <c:pt idx="10">
                  <c:v>-4.3736433844988251E-3</c:v>
                </c:pt>
                <c:pt idx="11">
                  <c:v>-3.2830016000305979E-3</c:v>
                </c:pt>
                <c:pt idx="12">
                  <c:v>-2.2807102087423247E-3</c:v>
                </c:pt>
                <c:pt idx="13">
                  <c:v>-2.3576116223027145E-3</c:v>
                </c:pt>
                <c:pt idx="14">
                  <c:v>-2.5321823093323419E-3</c:v>
                </c:pt>
                <c:pt idx="15">
                  <c:v>-4.3408462711796922E-3</c:v>
                </c:pt>
                <c:pt idx="16">
                  <c:v>-4.6414153577615195E-3</c:v>
                </c:pt>
                <c:pt idx="17">
                  <c:v>-3.489510920623465E-3</c:v>
                </c:pt>
                <c:pt idx="18">
                  <c:v>-5.5342734122954011E-3</c:v>
                </c:pt>
                <c:pt idx="19">
                  <c:v>-6.6188446531612807E-3</c:v>
                </c:pt>
                <c:pt idx="20">
                  <c:v>-6.6027385923778268E-3</c:v>
                </c:pt>
                <c:pt idx="21">
                  <c:v>-4.677072819681917E-3</c:v>
                </c:pt>
                <c:pt idx="22">
                  <c:v>-6.1627063165179026E-3</c:v>
                </c:pt>
                <c:pt idx="23">
                  <c:v>-7.5519626779993803E-3</c:v>
                </c:pt>
                <c:pt idx="24">
                  <c:v>-8.5015622877924937E-3</c:v>
                </c:pt>
                <c:pt idx="25">
                  <c:v>-8.6905923398804923E-3</c:v>
                </c:pt>
                <c:pt idx="26">
                  <c:v>-9.8129844796572968E-3</c:v>
                </c:pt>
                <c:pt idx="27">
                  <c:v>-9.1042429957184038E-3</c:v>
                </c:pt>
                <c:pt idx="28">
                  <c:v>-7.73614144572522E-3</c:v>
                </c:pt>
                <c:pt idx="29">
                  <c:v>-6.8886273506856034E-3</c:v>
                </c:pt>
                <c:pt idx="30">
                  <c:v>-6.5242434700162012E-3</c:v>
                </c:pt>
                <c:pt idx="31">
                  <c:v>-6.7993627287599775E-3</c:v>
                </c:pt>
                <c:pt idx="32">
                  <c:v>-7.9425319527669565E-3</c:v>
                </c:pt>
                <c:pt idx="33">
                  <c:v>-9.0313057590150903E-3</c:v>
                </c:pt>
                <c:pt idx="34">
                  <c:v>-8.3036381594090002E-3</c:v>
                </c:pt>
                <c:pt idx="35">
                  <c:v>-8.5985283603992255E-3</c:v>
                </c:pt>
                <c:pt idx="36">
                  <c:v>-8.7252436042841337E-3</c:v>
                </c:pt>
                <c:pt idx="37">
                  <c:v>-8.2755022252640233E-3</c:v>
                </c:pt>
                <c:pt idx="38">
                  <c:v>-6.9897842076213756E-3</c:v>
                </c:pt>
                <c:pt idx="39">
                  <c:v>-6.0550908088564011E-3</c:v>
                </c:pt>
                <c:pt idx="40">
                  <c:v>-6.3010683624416773E-3</c:v>
                </c:pt>
                <c:pt idx="41">
                  <c:v>-8.4101882618941425E-3</c:v>
                </c:pt>
                <c:pt idx="42">
                  <c:v>-9.1494333425899185E-3</c:v>
                </c:pt>
                <c:pt idx="43">
                  <c:v>-8.144921998952637E-3</c:v>
                </c:pt>
                <c:pt idx="44">
                  <c:v>-7.2597669293578354E-3</c:v>
                </c:pt>
                <c:pt idx="45">
                  <c:v>-4.9516089148294194E-3</c:v>
                </c:pt>
                <c:pt idx="46">
                  <c:v>-5.2604488470948474E-3</c:v>
                </c:pt>
                <c:pt idx="47">
                  <c:v>-4.3250600260042486E-3</c:v>
                </c:pt>
                <c:pt idx="48">
                  <c:v>-3.6230525464729206E-3</c:v>
                </c:pt>
                <c:pt idx="49">
                  <c:v>-3.453761305532614E-3</c:v>
                </c:pt>
                <c:pt idx="50">
                  <c:v>-3.5591420001891919E-3</c:v>
                </c:pt>
                <c:pt idx="51">
                  <c:v>-4.2509187472984985E-3</c:v>
                </c:pt>
                <c:pt idx="52">
                  <c:v>-5.070894079671406E-3</c:v>
                </c:pt>
                <c:pt idx="53">
                  <c:v>-3.4554856502230988E-3</c:v>
                </c:pt>
                <c:pt idx="54">
                  <c:v>-2.2945469138974518E-3</c:v>
                </c:pt>
                <c:pt idx="55">
                  <c:v>-3.8341647577865849E-3</c:v>
                </c:pt>
                <c:pt idx="56">
                  <c:v>-5.8436768303510734E-3</c:v>
                </c:pt>
                <c:pt idx="57">
                  <c:v>-9.349625511912334E-3</c:v>
                </c:pt>
                <c:pt idx="58">
                  <c:v>-7.7941488433528831E-3</c:v>
                </c:pt>
                <c:pt idx="59">
                  <c:v>-6.5433861686503073E-3</c:v>
                </c:pt>
                <c:pt idx="60">
                  <c:v>-6.2837373442085794E-3</c:v>
                </c:pt>
                <c:pt idx="61">
                  <c:v>-7.179873014428944E-3</c:v>
                </c:pt>
                <c:pt idx="62">
                  <c:v>-6.3886063183598539E-3</c:v>
                </c:pt>
                <c:pt idx="63">
                  <c:v>-6.1030004935703598E-3</c:v>
                </c:pt>
                <c:pt idx="64">
                  <c:v>-5.9768123792615837E-3</c:v>
                </c:pt>
                <c:pt idx="65">
                  <c:v>-6.5177751273887957E-3</c:v>
                </c:pt>
                <c:pt idx="66">
                  <c:v>-6.901787505440877E-3</c:v>
                </c:pt>
                <c:pt idx="67">
                  <c:v>-6.1671317121885748E-3</c:v>
                </c:pt>
                <c:pt idx="68">
                  <c:v>-4.621652749351393E-3</c:v>
                </c:pt>
                <c:pt idx="69">
                  <c:v>-1.6686047687379699E-3</c:v>
                </c:pt>
                <c:pt idx="70">
                  <c:v>-1.4971184675678514E-3</c:v>
                </c:pt>
                <c:pt idx="71">
                  <c:v>-3.5540760381719046E-3</c:v>
                </c:pt>
                <c:pt idx="72">
                  <c:v>-4.8707796953656058E-3</c:v>
                </c:pt>
                <c:pt idx="73">
                  <c:v>-3.9045768144373117E-3</c:v>
                </c:pt>
                <c:pt idx="74">
                  <c:v>-5.1946163750987385E-3</c:v>
                </c:pt>
                <c:pt idx="75">
                  <c:v>-6.6634444248067151E-3</c:v>
                </c:pt>
                <c:pt idx="76">
                  <c:v>-6.8907542892126935E-3</c:v>
                </c:pt>
                <c:pt idx="77">
                  <c:v>-7.8123855391961953E-3</c:v>
                </c:pt>
                <c:pt idx="78">
                  <c:v>-7.615223083106186E-3</c:v>
                </c:pt>
                <c:pt idx="79">
                  <c:v>-7.2767586476930549E-3</c:v>
                </c:pt>
                <c:pt idx="80">
                  <c:v>-5.9106294632376329E-3</c:v>
                </c:pt>
                <c:pt idx="81">
                  <c:v>-6.8341664440490189E-3</c:v>
                </c:pt>
                <c:pt idx="82">
                  <c:v>-7.8804072220641664E-3</c:v>
                </c:pt>
                <c:pt idx="83">
                  <c:v>-8.245994474080736E-3</c:v>
                </c:pt>
                <c:pt idx="84">
                  <c:v>-7.5103622952984121E-3</c:v>
                </c:pt>
                <c:pt idx="85">
                  <c:v>-8.273798914547735E-3</c:v>
                </c:pt>
                <c:pt idx="86">
                  <c:v>-7.7957410761457947E-3</c:v>
                </c:pt>
                <c:pt idx="87">
                  <c:v>-7.1948890243842389E-3</c:v>
                </c:pt>
                <c:pt idx="88">
                  <c:v>-7.2814609152753026E-3</c:v>
                </c:pt>
                <c:pt idx="89">
                  <c:v>-7.0136608220833126E-3</c:v>
                </c:pt>
                <c:pt idx="90">
                  <c:v>-8.1708497276578914E-3</c:v>
                </c:pt>
                <c:pt idx="91">
                  <c:v>-8.9818655114620762E-3</c:v>
                </c:pt>
                <c:pt idx="92">
                  <c:v>-9.6761138740861109E-3</c:v>
                </c:pt>
                <c:pt idx="93">
                  <c:v>-9.1303673559421147E-3</c:v>
                </c:pt>
                <c:pt idx="94">
                  <c:v>-8.4185640792829239E-3</c:v>
                </c:pt>
                <c:pt idx="95">
                  <c:v>-4.8270193671936731E-3</c:v>
                </c:pt>
                <c:pt idx="96">
                  <c:v>-3.3019946546586016E-3</c:v>
                </c:pt>
                <c:pt idx="97">
                  <c:v>-3.5019536864516298E-3</c:v>
                </c:pt>
                <c:pt idx="98">
                  <c:v>-3.7062235652682921E-3</c:v>
                </c:pt>
                <c:pt idx="99">
                  <c:v>-3.0891238706837235E-3</c:v>
                </c:pt>
                <c:pt idx="100">
                  <c:v>-1.9581365129458083E-3</c:v>
                </c:pt>
                <c:pt idx="101">
                  <c:v>-8.5025737994080938E-4</c:v>
                </c:pt>
                <c:pt idx="102">
                  <c:v>-5.6372193097239021E-4</c:v>
                </c:pt>
                <c:pt idx="103">
                  <c:v>6.0197759996201395E-4</c:v>
                </c:pt>
                <c:pt idx="104">
                  <c:v>4.0796505246687561E-4</c:v>
                </c:pt>
                <c:pt idx="105">
                  <c:v>1.3503793351097549E-3</c:v>
                </c:pt>
                <c:pt idx="106">
                  <c:v>1.6733358569828909E-3</c:v>
                </c:pt>
                <c:pt idx="107">
                  <c:v>-6.6262639954189559E-4</c:v>
                </c:pt>
                <c:pt idx="108">
                  <c:v>-1.4943718586813812E-3</c:v>
                </c:pt>
                <c:pt idx="109">
                  <c:v>-1.2654112517507957E-3</c:v>
                </c:pt>
                <c:pt idx="110">
                  <c:v>-3.1862022870228707E-4</c:v>
                </c:pt>
                <c:pt idx="111">
                  <c:v>-3.9479496885927706E-4</c:v>
                </c:pt>
                <c:pt idx="112">
                  <c:v>-1.4456026722253681E-5</c:v>
                </c:pt>
                <c:pt idx="113">
                  <c:v>-1.6347783085669224E-4</c:v>
                </c:pt>
                <c:pt idx="114">
                  <c:v>1.4013910903700171E-3</c:v>
                </c:pt>
                <c:pt idx="115">
                  <c:v>8.168343549225807E-4</c:v>
                </c:pt>
                <c:pt idx="116">
                  <c:v>8.3699385671741756E-4</c:v>
                </c:pt>
                <c:pt idx="117">
                  <c:v>-2.4268636561243983E-4</c:v>
                </c:pt>
                <c:pt idx="118">
                  <c:v>-1.5649297454561257E-3</c:v>
                </c:pt>
                <c:pt idx="119">
                  <c:v>-1.9603596838560608E-3</c:v>
                </c:pt>
                <c:pt idx="120">
                  <c:v>-2.8501175417285193E-3</c:v>
                </c:pt>
                <c:pt idx="121">
                  <c:v>-2.8851720034507458E-3</c:v>
                </c:pt>
                <c:pt idx="122">
                  <c:v>-3.6186630392380809E-3</c:v>
                </c:pt>
                <c:pt idx="123">
                  <c:v>-4.0814292719503383E-3</c:v>
                </c:pt>
                <c:pt idx="124">
                  <c:v>-4.0032090625083351E-3</c:v>
                </c:pt>
                <c:pt idx="125">
                  <c:v>-3.6284163488397971E-3</c:v>
                </c:pt>
                <c:pt idx="126">
                  <c:v>-2.9264433513918409E-3</c:v>
                </c:pt>
                <c:pt idx="127">
                  <c:v>-2.7467068638051722E-3</c:v>
                </c:pt>
                <c:pt idx="128">
                  <c:v>-2.5467703046352804E-3</c:v>
                </c:pt>
                <c:pt idx="129">
                  <c:v>-2.7808751253367917E-3</c:v>
                </c:pt>
                <c:pt idx="130">
                  <c:v>-1.9838062078751479E-3</c:v>
                </c:pt>
                <c:pt idx="131">
                  <c:v>-1.6159700724807621E-3</c:v>
                </c:pt>
                <c:pt idx="132">
                  <c:v>-1.0222572233971909E-3</c:v>
                </c:pt>
                <c:pt idx="133">
                  <c:v>-1.175336940181406E-3</c:v>
                </c:pt>
                <c:pt idx="134">
                  <c:v>-1.3121537134973154E-3</c:v>
                </c:pt>
                <c:pt idx="135">
                  <c:v>-7.4511390236247515E-4</c:v>
                </c:pt>
                <c:pt idx="136">
                  <c:v>-6.1805547191108785E-4</c:v>
                </c:pt>
                <c:pt idx="137">
                  <c:v>3.1677940747139777E-4</c:v>
                </c:pt>
                <c:pt idx="138">
                  <c:v>4.1930713792065304E-5</c:v>
                </c:pt>
                <c:pt idx="139">
                  <c:v>-1.7348353717669049E-4</c:v>
                </c:pt>
                <c:pt idx="140">
                  <c:v>-1.5989869668390695E-3</c:v>
                </c:pt>
                <c:pt idx="141">
                  <c:v>-2.1550848549248252E-3</c:v>
                </c:pt>
                <c:pt idx="142">
                  <c:v>-2.6666679633229988E-3</c:v>
                </c:pt>
                <c:pt idx="143">
                  <c:v>-2.3164854662377594E-3</c:v>
                </c:pt>
                <c:pt idx="144">
                  <c:v>-2.0442032301148461E-3</c:v>
                </c:pt>
                <c:pt idx="145">
                  <c:v>-1.2879972153762719E-3</c:v>
                </c:pt>
                <c:pt idx="146">
                  <c:v>-1.8407614262245251E-3</c:v>
                </c:pt>
                <c:pt idx="147">
                  <c:v>-1.4064940083306364E-3</c:v>
                </c:pt>
                <c:pt idx="148">
                  <c:v>-1.0704327209940553E-3</c:v>
                </c:pt>
                <c:pt idx="149">
                  <c:v>-2.0507752140543939E-3</c:v>
                </c:pt>
                <c:pt idx="150">
                  <c:v>-3.0517206292867373E-3</c:v>
                </c:pt>
                <c:pt idx="151">
                  <c:v>-3.2143943941605017E-3</c:v>
                </c:pt>
                <c:pt idx="152">
                  <c:v>-2.0265331753720772E-3</c:v>
                </c:pt>
                <c:pt idx="153">
                  <c:v>-9.9193398493229649E-4</c:v>
                </c:pt>
                <c:pt idx="154">
                  <c:v>-5.5289020373481309E-4</c:v>
                </c:pt>
                <c:pt idx="155">
                  <c:v>-5.3037156243761012E-4</c:v>
                </c:pt>
                <c:pt idx="156">
                  <c:v>-9.8016899045338165E-4</c:v>
                </c:pt>
                <c:pt idx="157">
                  <c:v>-1.7437719282178297E-3</c:v>
                </c:pt>
                <c:pt idx="158">
                  <c:v>-1.0231822234105905E-3</c:v>
                </c:pt>
                <c:pt idx="159">
                  <c:v>-1.7759768991161121E-3</c:v>
                </c:pt>
                <c:pt idx="160">
                  <c:v>-2.3193545436289054E-3</c:v>
                </c:pt>
                <c:pt idx="161">
                  <c:v>-2.2546173313009428E-3</c:v>
                </c:pt>
                <c:pt idx="162">
                  <c:v>-2.3163506749135383E-3</c:v>
                </c:pt>
                <c:pt idx="163">
                  <c:v>-2.227158354502315E-3</c:v>
                </c:pt>
                <c:pt idx="164">
                  <c:v>-2.2064679772706326E-3</c:v>
                </c:pt>
                <c:pt idx="165">
                  <c:v>-2.7698122563405035E-3</c:v>
                </c:pt>
                <c:pt idx="166">
                  <c:v>-2.6454198125349156E-3</c:v>
                </c:pt>
                <c:pt idx="167">
                  <c:v>-2.5180661064166995E-3</c:v>
                </c:pt>
                <c:pt idx="168">
                  <c:v>-1.9465403378946318E-3</c:v>
                </c:pt>
                <c:pt idx="169">
                  <c:v>-1.1608722465595621E-3</c:v>
                </c:pt>
                <c:pt idx="170">
                  <c:v>-1.1147676492547667E-3</c:v>
                </c:pt>
                <c:pt idx="171">
                  <c:v>-2.7627644574148257E-4</c:v>
                </c:pt>
                <c:pt idx="172">
                  <c:v>3.8396786440875533E-4</c:v>
                </c:pt>
                <c:pt idx="173">
                  <c:v>8.4074483501423315E-5</c:v>
                </c:pt>
                <c:pt idx="174">
                  <c:v>-9.8980560670006764E-5</c:v>
                </c:pt>
                <c:pt idx="175">
                  <c:v>-6.5687904970219502E-4</c:v>
                </c:pt>
                <c:pt idx="176">
                  <c:v>-8.3093340172933844E-4</c:v>
                </c:pt>
                <c:pt idx="177">
                  <c:v>-5.6908058190336709E-5</c:v>
                </c:pt>
                <c:pt idx="178">
                  <c:v>-8.0256684739471451E-4</c:v>
                </c:pt>
                <c:pt idx="179">
                  <c:v>-1.2999857762978082E-3</c:v>
                </c:pt>
                <c:pt idx="180">
                  <c:v>-1.4015624246761895E-3</c:v>
                </c:pt>
                <c:pt idx="181">
                  <c:v>-6.2456405564502698E-4</c:v>
                </c:pt>
                <c:pt idx="182">
                  <c:v>5.2161503058595197E-4</c:v>
                </c:pt>
                <c:pt idx="183">
                  <c:v>-2.3117092029387469E-4</c:v>
                </c:pt>
                <c:pt idx="184">
                  <c:v>-1.1908422709568109E-3</c:v>
                </c:pt>
                <c:pt idx="185">
                  <c:v>-1.1929310078609265E-3</c:v>
                </c:pt>
                <c:pt idx="186">
                  <c:v>-1.4430601327052152E-3</c:v>
                </c:pt>
                <c:pt idx="187">
                  <c:v>-1.1506003855263893E-3</c:v>
                </c:pt>
                <c:pt idx="188">
                  <c:v>-1.7430124271554592E-3</c:v>
                </c:pt>
                <c:pt idx="189">
                  <c:v>-2.7131387426670324E-3</c:v>
                </c:pt>
                <c:pt idx="190">
                  <c:v>-2.5637272430583825E-3</c:v>
                </c:pt>
                <c:pt idx="191">
                  <c:v>-2.8836606001633675E-3</c:v>
                </c:pt>
                <c:pt idx="192">
                  <c:v>-3.8071816287085988E-3</c:v>
                </c:pt>
                <c:pt idx="193">
                  <c:v>-4.4600689115529037E-3</c:v>
                </c:pt>
                <c:pt idx="194">
                  <c:v>-5.6208815712629773E-3</c:v>
                </c:pt>
                <c:pt idx="195">
                  <c:v>-4.5834523687105968E-3</c:v>
                </c:pt>
                <c:pt idx="196">
                  <c:v>-4.6196735135783417E-3</c:v>
                </c:pt>
                <c:pt idx="197">
                  <c:v>-4.4647168585145837E-3</c:v>
                </c:pt>
                <c:pt idx="198">
                  <c:v>-3.8960445950332219E-3</c:v>
                </c:pt>
                <c:pt idx="199">
                  <c:v>-4.4738606562757521E-3</c:v>
                </c:pt>
                <c:pt idx="200">
                  <c:v>-5.0188250464006092E-3</c:v>
                </c:pt>
                <c:pt idx="201">
                  <c:v>-5.7912483137071372E-3</c:v>
                </c:pt>
                <c:pt idx="202">
                  <c:v>-5.1491831549206647E-3</c:v>
                </c:pt>
                <c:pt idx="203">
                  <c:v>-5.02763645793929E-3</c:v>
                </c:pt>
                <c:pt idx="204">
                  <c:v>-4.3834636876634702E-3</c:v>
                </c:pt>
                <c:pt idx="205">
                  <c:v>-4.7022279718303807E-3</c:v>
                </c:pt>
                <c:pt idx="206">
                  <c:v>-4.8477043473802751E-3</c:v>
                </c:pt>
                <c:pt idx="207">
                  <c:v>-4.8582356811889636E-3</c:v>
                </c:pt>
                <c:pt idx="208">
                  <c:v>-5.1217629542693885E-3</c:v>
                </c:pt>
                <c:pt idx="209">
                  <c:v>-5.357223418375111E-3</c:v>
                </c:pt>
                <c:pt idx="210">
                  <c:v>-5.579536637968288E-3</c:v>
                </c:pt>
                <c:pt idx="211">
                  <c:v>-4.6028494880343395E-3</c:v>
                </c:pt>
                <c:pt idx="212">
                  <c:v>-4.0757161946745422E-3</c:v>
                </c:pt>
                <c:pt idx="213">
                  <c:v>-3.4121428377121648E-3</c:v>
                </c:pt>
                <c:pt idx="214">
                  <c:v>-3.8505509237731087E-3</c:v>
                </c:pt>
                <c:pt idx="215">
                  <c:v>-2.886655129794362E-3</c:v>
                </c:pt>
                <c:pt idx="216">
                  <c:v>-2.2962232933122751E-3</c:v>
                </c:pt>
                <c:pt idx="217">
                  <c:v>-1.2617387495247794E-3</c:v>
                </c:pt>
                <c:pt idx="218">
                  <c:v>-1.5324841163232485E-3</c:v>
                </c:pt>
                <c:pt idx="219">
                  <c:v>-2.4087743727977092E-3</c:v>
                </c:pt>
                <c:pt idx="220">
                  <c:v>-2.0672429384720479E-3</c:v>
                </c:pt>
                <c:pt idx="221">
                  <c:v>-2.1766947616877917E-3</c:v>
                </c:pt>
                <c:pt idx="222">
                  <c:v>-1.0015616735816607E-3</c:v>
                </c:pt>
                <c:pt idx="223">
                  <c:v>-1.4994652065639714E-3</c:v>
                </c:pt>
                <c:pt idx="224">
                  <c:v>-9.2955525442524876E-4</c:v>
                </c:pt>
                <c:pt idx="225">
                  <c:v>-1.0797774110743647E-3</c:v>
                </c:pt>
                <c:pt idx="226">
                  <c:v>-1.8061808028169066E-3</c:v>
                </c:pt>
                <c:pt idx="227">
                  <c:v>-2.9548663741528741E-3</c:v>
                </c:pt>
                <c:pt idx="228">
                  <c:v>-4.0269996744355021E-3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70-4360-A2BA-F4E58DAEC2DE}"/>
            </c:ext>
          </c:extLst>
        </c:ser>
        <c:ser>
          <c:idx val="2"/>
          <c:order val="3"/>
          <c:tx>
            <c:strRef>
              <c:f>'12m'!$U$1</c:f>
              <c:strCache>
                <c:ptCount val="1"/>
                <c:pt idx="0">
                  <c:v>UL95</c:v>
                </c:pt>
              </c:strCache>
            </c:strRef>
          </c:tx>
          <c:spPr>
            <a:ln w="19050" cap="rnd">
              <a:solidFill>
                <a:schemeClr val="accent1">
                  <a:alpha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'12m'!$R$2:$R$230</c:f>
              <c:strCache>
                <c:ptCount val="229"/>
                <c:pt idx="0">
                  <c:v>2000m12</c:v>
                </c:pt>
                <c:pt idx="1">
                  <c:v>2001m1</c:v>
                </c:pt>
                <c:pt idx="2">
                  <c:v>2001m2</c:v>
                </c:pt>
                <c:pt idx="3">
                  <c:v>2001m3</c:v>
                </c:pt>
                <c:pt idx="4">
                  <c:v>2001m4</c:v>
                </c:pt>
                <c:pt idx="5">
                  <c:v>2001m5</c:v>
                </c:pt>
                <c:pt idx="6">
                  <c:v>2001m6</c:v>
                </c:pt>
                <c:pt idx="7">
                  <c:v>2001m7</c:v>
                </c:pt>
                <c:pt idx="8">
                  <c:v>2001m8</c:v>
                </c:pt>
                <c:pt idx="9">
                  <c:v>2001m9</c:v>
                </c:pt>
                <c:pt idx="10">
                  <c:v>2001m10</c:v>
                </c:pt>
                <c:pt idx="11">
                  <c:v>2001m11</c:v>
                </c:pt>
                <c:pt idx="12">
                  <c:v>2001m12</c:v>
                </c:pt>
                <c:pt idx="13">
                  <c:v>2002m1</c:v>
                </c:pt>
                <c:pt idx="14">
                  <c:v>2002m2</c:v>
                </c:pt>
                <c:pt idx="15">
                  <c:v>2002m3</c:v>
                </c:pt>
                <c:pt idx="16">
                  <c:v>2002m4</c:v>
                </c:pt>
                <c:pt idx="17">
                  <c:v>2002m5</c:v>
                </c:pt>
                <c:pt idx="18">
                  <c:v>2002m6</c:v>
                </c:pt>
                <c:pt idx="19">
                  <c:v>2002m7</c:v>
                </c:pt>
                <c:pt idx="20">
                  <c:v>2002m8</c:v>
                </c:pt>
                <c:pt idx="21">
                  <c:v>2002m9</c:v>
                </c:pt>
                <c:pt idx="22">
                  <c:v>2002m10</c:v>
                </c:pt>
                <c:pt idx="23">
                  <c:v>2002m11</c:v>
                </c:pt>
                <c:pt idx="24">
                  <c:v>2002m12</c:v>
                </c:pt>
                <c:pt idx="25">
                  <c:v>2003m1</c:v>
                </c:pt>
                <c:pt idx="26">
                  <c:v>2003m2</c:v>
                </c:pt>
                <c:pt idx="27">
                  <c:v>2003m3</c:v>
                </c:pt>
                <c:pt idx="28">
                  <c:v>2003m4</c:v>
                </c:pt>
                <c:pt idx="29">
                  <c:v>2003m5</c:v>
                </c:pt>
                <c:pt idx="30">
                  <c:v>2003m6</c:v>
                </c:pt>
                <c:pt idx="31">
                  <c:v>2003m7</c:v>
                </c:pt>
                <c:pt idx="32">
                  <c:v>2003m8</c:v>
                </c:pt>
                <c:pt idx="33">
                  <c:v>2003m9</c:v>
                </c:pt>
                <c:pt idx="34">
                  <c:v>2003m10</c:v>
                </c:pt>
                <c:pt idx="35">
                  <c:v>2003m11</c:v>
                </c:pt>
                <c:pt idx="36">
                  <c:v>2003m12</c:v>
                </c:pt>
                <c:pt idx="37">
                  <c:v>2004m1</c:v>
                </c:pt>
                <c:pt idx="38">
                  <c:v>2004m2</c:v>
                </c:pt>
                <c:pt idx="39">
                  <c:v>2004m3</c:v>
                </c:pt>
                <c:pt idx="40">
                  <c:v>2004m4</c:v>
                </c:pt>
                <c:pt idx="41">
                  <c:v>2004m5</c:v>
                </c:pt>
                <c:pt idx="42">
                  <c:v>2004m6</c:v>
                </c:pt>
                <c:pt idx="43">
                  <c:v>2004m7</c:v>
                </c:pt>
                <c:pt idx="44">
                  <c:v>2004m8</c:v>
                </c:pt>
                <c:pt idx="45">
                  <c:v>2004m9</c:v>
                </c:pt>
                <c:pt idx="46">
                  <c:v>2004m10</c:v>
                </c:pt>
                <c:pt idx="47">
                  <c:v>2004m11</c:v>
                </c:pt>
                <c:pt idx="48">
                  <c:v>2004m12</c:v>
                </c:pt>
                <c:pt idx="49">
                  <c:v>2005m1</c:v>
                </c:pt>
                <c:pt idx="50">
                  <c:v>2005m2</c:v>
                </c:pt>
                <c:pt idx="51">
                  <c:v>2005m3</c:v>
                </c:pt>
                <c:pt idx="52">
                  <c:v>2005m4</c:v>
                </c:pt>
                <c:pt idx="53">
                  <c:v>2005m5</c:v>
                </c:pt>
                <c:pt idx="54">
                  <c:v>2005m6</c:v>
                </c:pt>
                <c:pt idx="55">
                  <c:v>2005m7</c:v>
                </c:pt>
                <c:pt idx="56">
                  <c:v>2005m8</c:v>
                </c:pt>
                <c:pt idx="57">
                  <c:v>2005m9</c:v>
                </c:pt>
                <c:pt idx="58">
                  <c:v>2005m10</c:v>
                </c:pt>
                <c:pt idx="59">
                  <c:v>2005m11</c:v>
                </c:pt>
                <c:pt idx="60">
                  <c:v>2005m12</c:v>
                </c:pt>
                <c:pt idx="61">
                  <c:v>2006m1</c:v>
                </c:pt>
                <c:pt idx="62">
                  <c:v>2006m2</c:v>
                </c:pt>
                <c:pt idx="63">
                  <c:v>2006m3</c:v>
                </c:pt>
                <c:pt idx="64">
                  <c:v>2006m4</c:v>
                </c:pt>
                <c:pt idx="65">
                  <c:v>2006m5</c:v>
                </c:pt>
                <c:pt idx="66">
                  <c:v>2006m6</c:v>
                </c:pt>
                <c:pt idx="67">
                  <c:v>2006m7</c:v>
                </c:pt>
                <c:pt idx="68">
                  <c:v>2006m8</c:v>
                </c:pt>
                <c:pt idx="69">
                  <c:v>2006m9</c:v>
                </c:pt>
                <c:pt idx="70">
                  <c:v>2006m10</c:v>
                </c:pt>
                <c:pt idx="71">
                  <c:v>2006m11</c:v>
                </c:pt>
                <c:pt idx="72">
                  <c:v>2006m12</c:v>
                </c:pt>
                <c:pt idx="73">
                  <c:v>2007m1</c:v>
                </c:pt>
                <c:pt idx="74">
                  <c:v>2007m2</c:v>
                </c:pt>
                <c:pt idx="75">
                  <c:v>2007m3</c:v>
                </c:pt>
                <c:pt idx="76">
                  <c:v>2007m4</c:v>
                </c:pt>
                <c:pt idx="77">
                  <c:v>2007m5</c:v>
                </c:pt>
                <c:pt idx="78">
                  <c:v>2007m6</c:v>
                </c:pt>
                <c:pt idx="79">
                  <c:v>2007m7</c:v>
                </c:pt>
                <c:pt idx="80">
                  <c:v>2007m8</c:v>
                </c:pt>
                <c:pt idx="81">
                  <c:v>2007m9</c:v>
                </c:pt>
                <c:pt idx="82">
                  <c:v>2007m10</c:v>
                </c:pt>
                <c:pt idx="83">
                  <c:v>2007m11</c:v>
                </c:pt>
                <c:pt idx="84">
                  <c:v>2007m12</c:v>
                </c:pt>
                <c:pt idx="85">
                  <c:v>2008m1</c:v>
                </c:pt>
                <c:pt idx="86">
                  <c:v>2008m2</c:v>
                </c:pt>
                <c:pt idx="87">
                  <c:v>2008m3</c:v>
                </c:pt>
                <c:pt idx="88">
                  <c:v>2008m4</c:v>
                </c:pt>
                <c:pt idx="89">
                  <c:v>2008m5</c:v>
                </c:pt>
                <c:pt idx="90">
                  <c:v>2008m6</c:v>
                </c:pt>
                <c:pt idx="91">
                  <c:v>2008m7</c:v>
                </c:pt>
                <c:pt idx="92">
                  <c:v>2008m8</c:v>
                </c:pt>
                <c:pt idx="93">
                  <c:v>2008m9</c:v>
                </c:pt>
                <c:pt idx="94">
                  <c:v>2008m10</c:v>
                </c:pt>
                <c:pt idx="95">
                  <c:v>2008m11</c:v>
                </c:pt>
                <c:pt idx="96">
                  <c:v>2008m12</c:v>
                </c:pt>
                <c:pt idx="97">
                  <c:v>2009m1</c:v>
                </c:pt>
                <c:pt idx="98">
                  <c:v>2009m2</c:v>
                </c:pt>
                <c:pt idx="99">
                  <c:v>2009m3</c:v>
                </c:pt>
                <c:pt idx="100">
                  <c:v>2009m4</c:v>
                </c:pt>
                <c:pt idx="101">
                  <c:v>2009m5</c:v>
                </c:pt>
                <c:pt idx="102">
                  <c:v>2009m6</c:v>
                </c:pt>
                <c:pt idx="103">
                  <c:v>2009m7</c:v>
                </c:pt>
                <c:pt idx="104">
                  <c:v>2009m8</c:v>
                </c:pt>
                <c:pt idx="105">
                  <c:v>2009m9</c:v>
                </c:pt>
                <c:pt idx="106">
                  <c:v>2009m10</c:v>
                </c:pt>
                <c:pt idx="107">
                  <c:v>2009m11</c:v>
                </c:pt>
                <c:pt idx="108">
                  <c:v>2009m12</c:v>
                </c:pt>
                <c:pt idx="109">
                  <c:v>2010m1</c:v>
                </c:pt>
                <c:pt idx="110">
                  <c:v>2010m2</c:v>
                </c:pt>
                <c:pt idx="111">
                  <c:v>2010m3</c:v>
                </c:pt>
                <c:pt idx="112">
                  <c:v>2010m4</c:v>
                </c:pt>
                <c:pt idx="113">
                  <c:v>2010m5</c:v>
                </c:pt>
                <c:pt idx="114">
                  <c:v>2010m6</c:v>
                </c:pt>
                <c:pt idx="115">
                  <c:v>2010m7</c:v>
                </c:pt>
                <c:pt idx="116">
                  <c:v>2010m8</c:v>
                </c:pt>
                <c:pt idx="117">
                  <c:v>2010m9</c:v>
                </c:pt>
                <c:pt idx="118">
                  <c:v>2010m10</c:v>
                </c:pt>
                <c:pt idx="119">
                  <c:v>2010m11</c:v>
                </c:pt>
                <c:pt idx="120">
                  <c:v>2010m12</c:v>
                </c:pt>
                <c:pt idx="121">
                  <c:v>2011m1</c:v>
                </c:pt>
                <c:pt idx="122">
                  <c:v>2011m2</c:v>
                </c:pt>
                <c:pt idx="123">
                  <c:v>2011m3</c:v>
                </c:pt>
                <c:pt idx="124">
                  <c:v>2011m4</c:v>
                </c:pt>
                <c:pt idx="125">
                  <c:v>2011m5</c:v>
                </c:pt>
                <c:pt idx="126">
                  <c:v>2011m6</c:v>
                </c:pt>
                <c:pt idx="127">
                  <c:v>2011m7</c:v>
                </c:pt>
                <c:pt idx="128">
                  <c:v>2011m8</c:v>
                </c:pt>
                <c:pt idx="129">
                  <c:v>2011m9</c:v>
                </c:pt>
                <c:pt idx="130">
                  <c:v>2011m10</c:v>
                </c:pt>
                <c:pt idx="131">
                  <c:v>2011m11</c:v>
                </c:pt>
                <c:pt idx="132">
                  <c:v>2011m12</c:v>
                </c:pt>
                <c:pt idx="133">
                  <c:v>2012m1</c:v>
                </c:pt>
                <c:pt idx="134">
                  <c:v>2012m2</c:v>
                </c:pt>
                <c:pt idx="135">
                  <c:v>2012m3</c:v>
                </c:pt>
                <c:pt idx="136">
                  <c:v>2012m4</c:v>
                </c:pt>
                <c:pt idx="137">
                  <c:v>2012m5</c:v>
                </c:pt>
                <c:pt idx="138">
                  <c:v>2012m6</c:v>
                </c:pt>
                <c:pt idx="139">
                  <c:v>2012m7</c:v>
                </c:pt>
                <c:pt idx="140">
                  <c:v>2012m8</c:v>
                </c:pt>
                <c:pt idx="141">
                  <c:v>2012m9</c:v>
                </c:pt>
                <c:pt idx="142">
                  <c:v>2012m10</c:v>
                </c:pt>
                <c:pt idx="143">
                  <c:v>2012m11</c:v>
                </c:pt>
                <c:pt idx="144">
                  <c:v>2012m12</c:v>
                </c:pt>
                <c:pt idx="145">
                  <c:v>2013m1</c:v>
                </c:pt>
                <c:pt idx="146">
                  <c:v>2013m2</c:v>
                </c:pt>
                <c:pt idx="147">
                  <c:v>2013m3</c:v>
                </c:pt>
                <c:pt idx="148">
                  <c:v>2013m4</c:v>
                </c:pt>
                <c:pt idx="149">
                  <c:v>2013m5</c:v>
                </c:pt>
                <c:pt idx="150">
                  <c:v>2013m6</c:v>
                </c:pt>
                <c:pt idx="151">
                  <c:v>2013m7</c:v>
                </c:pt>
                <c:pt idx="152">
                  <c:v>2013m8</c:v>
                </c:pt>
                <c:pt idx="153">
                  <c:v>2013m9</c:v>
                </c:pt>
                <c:pt idx="154">
                  <c:v>2013m10</c:v>
                </c:pt>
                <c:pt idx="155">
                  <c:v>2013m11</c:v>
                </c:pt>
                <c:pt idx="156">
                  <c:v>2013m12</c:v>
                </c:pt>
                <c:pt idx="157">
                  <c:v>2014m1</c:v>
                </c:pt>
                <c:pt idx="158">
                  <c:v>2014m2</c:v>
                </c:pt>
                <c:pt idx="159">
                  <c:v>2014m3</c:v>
                </c:pt>
                <c:pt idx="160">
                  <c:v>2014m4</c:v>
                </c:pt>
                <c:pt idx="161">
                  <c:v>2014m5</c:v>
                </c:pt>
                <c:pt idx="162">
                  <c:v>2014m6</c:v>
                </c:pt>
                <c:pt idx="163">
                  <c:v>2014m7</c:v>
                </c:pt>
                <c:pt idx="164">
                  <c:v>2014m8</c:v>
                </c:pt>
                <c:pt idx="165">
                  <c:v>2014m9</c:v>
                </c:pt>
                <c:pt idx="166">
                  <c:v>2014m10</c:v>
                </c:pt>
                <c:pt idx="167">
                  <c:v>2014m11</c:v>
                </c:pt>
                <c:pt idx="168">
                  <c:v>2014m12</c:v>
                </c:pt>
                <c:pt idx="169">
                  <c:v>2015m1</c:v>
                </c:pt>
                <c:pt idx="170">
                  <c:v>2015m2</c:v>
                </c:pt>
                <c:pt idx="171">
                  <c:v>2015m3</c:v>
                </c:pt>
                <c:pt idx="172">
                  <c:v>2015m4</c:v>
                </c:pt>
                <c:pt idx="173">
                  <c:v>2015m5</c:v>
                </c:pt>
                <c:pt idx="174">
                  <c:v>2015m6</c:v>
                </c:pt>
                <c:pt idx="175">
                  <c:v>2015m7</c:v>
                </c:pt>
                <c:pt idx="176">
                  <c:v>2015m8</c:v>
                </c:pt>
                <c:pt idx="177">
                  <c:v>2015m9</c:v>
                </c:pt>
                <c:pt idx="178">
                  <c:v>2015m10</c:v>
                </c:pt>
                <c:pt idx="179">
                  <c:v>2015m11</c:v>
                </c:pt>
                <c:pt idx="180">
                  <c:v>2015m12</c:v>
                </c:pt>
                <c:pt idx="181">
                  <c:v>2016m1</c:v>
                </c:pt>
                <c:pt idx="182">
                  <c:v>2016m2</c:v>
                </c:pt>
                <c:pt idx="183">
                  <c:v>2016m3</c:v>
                </c:pt>
                <c:pt idx="184">
                  <c:v>2016m4</c:v>
                </c:pt>
                <c:pt idx="185">
                  <c:v>2016m5</c:v>
                </c:pt>
                <c:pt idx="186">
                  <c:v>2016m6</c:v>
                </c:pt>
                <c:pt idx="187">
                  <c:v>2016m7</c:v>
                </c:pt>
                <c:pt idx="188">
                  <c:v>2016m8</c:v>
                </c:pt>
                <c:pt idx="189">
                  <c:v>2016m9</c:v>
                </c:pt>
                <c:pt idx="190">
                  <c:v>2016m10</c:v>
                </c:pt>
                <c:pt idx="191">
                  <c:v>2016m11</c:v>
                </c:pt>
                <c:pt idx="192">
                  <c:v>2016m12</c:v>
                </c:pt>
                <c:pt idx="193">
                  <c:v>2017m1</c:v>
                </c:pt>
                <c:pt idx="194">
                  <c:v>2017m2</c:v>
                </c:pt>
                <c:pt idx="195">
                  <c:v>2017m3</c:v>
                </c:pt>
                <c:pt idx="196">
                  <c:v>2017m4</c:v>
                </c:pt>
                <c:pt idx="197">
                  <c:v>2017m5</c:v>
                </c:pt>
                <c:pt idx="198">
                  <c:v>2017m6</c:v>
                </c:pt>
                <c:pt idx="199">
                  <c:v>2017m7</c:v>
                </c:pt>
                <c:pt idx="200">
                  <c:v>2017m8</c:v>
                </c:pt>
                <c:pt idx="201">
                  <c:v>2017m9</c:v>
                </c:pt>
                <c:pt idx="202">
                  <c:v>2017m10</c:v>
                </c:pt>
                <c:pt idx="203">
                  <c:v>2017m11</c:v>
                </c:pt>
                <c:pt idx="204">
                  <c:v>2017m12</c:v>
                </c:pt>
                <c:pt idx="205">
                  <c:v>2018m1</c:v>
                </c:pt>
                <c:pt idx="206">
                  <c:v>2018m2</c:v>
                </c:pt>
                <c:pt idx="207">
                  <c:v>2018m3</c:v>
                </c:pt>
                <c:pt idx="208">
                  <c:v>2018m4</c:v>
                </c:pt>
                <c:pt idx="209">
                  <c:v>2018m5</c:v>
                </c:pt>
                <c:pt idx="210">
                  <c:v>2018m6</c:v>
                </c:pt>
                <c:pt idx="211">
                  <c:v>2018m7</c:v>
                </c:pt>
                <c:pt idx="212">
                  <c:v>2018m8</c:v>
                </c:pt>
                <c:pt idx="213">
                  <c:v>2018m9</c:v>
                </c:pt>
                <c:pt idx="214">
                  <c:v>2018m10</c:v>
                </c:pt>
                <c:pt idx="215">
                  <c:v>2018m11</c:v>
                </c:pt>
                <c:pt idx="216">
                  <c:v>2018m12</c:v>
                </c:pt>
                <c:pt idx="217">
                  <c:v>2019m1</c:v>
                </c:pt>
                <c:pt idx="218">
                  <c:v>2019m2</c:v>
                </c:pt>
                <c:pt idx="219">
                  <c:v>2019m3</c:v>
                </c:pt>
                <c:pt idx="220">
                  <c:v>2019m4</c:v>
                </c:pt>
                <c:pt idx="221">
                  <c:v>2019m5</c:v>
                </c:pt>
                <c:pt idx="222">
                  <c:v>2019m6</c:v>
                </c:pt>
                <c:pt idx="223">
                  <c:v>2019m7</c:v>
                </c:pt>
                <c:pt idx="224">
                  <c:v>2019m8</c:v>
                </c:pt>
                <c:pt idx="225">
                  <c:v>2019m9</c:v>
                </c:pt>
                <c:pt idx="226">
                  <c:v>2019m10</c:v>
                </c:pt>
                <c:pt idx="227">
                  <c:v>2019m11</c:v>
                </c:pt>
                <c:pt idx="228">
                  <c:v>2019m12</c:v>
                </c:pt>
              </c:strCache>
            </c:strRef>
          </c:cat>
          <c:val>
            <c:numRef>
              <c:f>'12m'!$U$2:$U$230</c:f>
              <c:numCache>
                <c:formatCode>0.000%</c:formatCode>
                <c:ptCount val="229"/>
                <c:pt idx="0">
                  <c:v>-3.4550568173994131E-3</c:v>
                </c:pt>
                <c:pt idx="1">
                  <c:v>-3.3497349393226197E-3</c:v>
                </c:pt>
                <c:pt idx="2">
                  <c:v>-2.5846846949333551E-3</c:v>
                </c:pt>
                <c:pt idx="3">
                  <c:v>-1.5591342314762845E-3</c:v>
                </c:pt>
                <c:pt idx="4">
                  <c:v>-2.6146156897661199E-3</c:v>
                </c:pt>
                <c:pt idx="5">
                  <c:v>-4.3633779306475901E-3</c:v>
                </c:pt>
                <c:pt idx="6">
                  <c:v>-2.5013643132701475E-3</c:v>
                </c:pt>
                <c:pt idx="7">
                  <c:v>-1.4311368055272471E-3</c:v>
                </c:pt>
                <c:pt idx="8">
                  <c:v>-1.3307562305375363E-3</c:v>
                </c:pt>
                <c:pt idx="9">
                  <c:v>-2.7956861071528356E-3</c:v>
                </c:pt>
                <c:pt idx="10">
                  <c:v>-2.0016100188588251E-3</c:v>
                </c:pt>
                <c:pt idx="11">
                  <c:v>-1.3756141172705976E-3</c:v>
                </c:pt>
                <c:pt idx="12">
                  <c:v>-1.7689690570232429E-4</c:v>
                </c:pt>
                <c:pt idx="13">
                  <c:v>-5.2968181222271427E-4</c:v>
                </c:pt>
                <c:pt idx="14">
                  <c:v>-3.8924517761234159E-4</c:v>
                </c:pt>
                <c:pt idx="15">
                  <c:v>-1.4920668694596922E-3</c:v>
                </c:pt>
                <c:pt idx="16">
                  <c:v>-1.6462241023215193E-3</c:v>
                </c:pt>
                <c:pt idx="17">
                  <c:v>-9.2750514974346515E-4</c:v>
                </c:pt>
                <c:pt idx="18">
                  <c:v>-1.7384553534554009E-3</c:v>
                </c:pt>
                <c:pt idx="19">
                  <c:v>-2.6096605595612794E-3</c:v>
                </c:pt>
                <c:pt idx="20">
                  <c:v>-2.271287085217827E-3</c:v>
                </c:pt>
                <c:pt idx="21">
                  <c:v>-1.7762627592019171E-3</c:v>
                </c:pt>
                <c:pt idx="22">
                  <c:v>-3.1368613396379023E-3</c:v>
                </c:pt>
                <c:pt idx="23">
                  <c:v>-5.1839626967593805E-3</c:v>
                </c:pt>
                <c:pt idx="24">
                  <c:v>-6.2485137619524931E-3</c:v>
                </c:pt>
                <c:pt idx="25">
                  <c:v>-6.3338858349604914E-3</c:v>
                </c:pt>
                <c:pt idx="26">
                  <c:v>-7.3429398730972956E-3</c:v>
                </c:pt>
                <c:pt idx="27">
                  <c:v>-6.8556311927184029E-3</c:v>
                </c:pt>
                <c:pt idx="28">
                  <c:v>-5.7097691231652202E-3</c:v>
                </c:pt>
                <c:pt idx="29">
                  <c:v>-4.8957321186456036E-3</c:v>
                </c:pt>
                <c:pt idx="30">
                  <c:v>-4.6826001529762006E-3</c:v>
                </c:pt>
                <c:pt idx="31">
                  <c:v>-4.784687220959977E-3</c:v>
                </c:pt>
                <c:pt idx="32">
                  <c:v>-6.0169942402069571E-3</c:v>
                </c:pt>
                <c:pt idx="33">
                  <c:v>-6.9242657484550893E-3</c:v>
                </c:pt>
                <c:pt idx="34">
                  <c:v>-6.1102837226890009E-3</c:v>
                </c:pt>
                <c:pt idx="35">
                  <c:v>-6.2882057760792259E-3</c:v>
                </c:pt>
                <c:pt idx="36">
                  <c:v>-6.348773515804134E-3</c:v>
                </c:pt>
                <c:pt idx="37">
                  <c:v>-5.7990042036640231E-3</c:v>
                </c:pt>
                <c:pt idx="38">
                  <c:v>-4.0647738407413748E-3</c:v>
                </c:pt>
                <c:pt idx="39">
                  <c:v>-2.8977575005364013E-3</c:v>
                </c:pt>
                <c:pt idx="40">
                  <c:v>-3.2978103382016767E-3</c:v>
                </c:pt>
                <c:pt idx="41">
                  <c:v>-5.3536895635741422E-3</c:v>
                </c:pt>
                <c:pt idx="42">
                  <c:v>-5.6908062195899179E-3</c:v>
                </c:pt>
                <c:pt idx="43">
                  <c:v>-4.6798414609126367E-3</c:v>
                </c:pt>
                <c:pt idx="44">
                  <c:v>-3.705548596077835E-3</c:v>
                </c:pt>
                <c:pt idx="45">
                  <c:v>-1.4010206275094194E-3</c:v>
                </c:pt>
                <c:pt idx="46">
                  <c:v>-1.8131152004148474E-3</c:v>
                </c:pt>
                <c:pt idx="47">
                  <c:v>-8.3335915092424867E-4</c:v>
                </c:pt>
                <c:pt idx="48">
                  <c:v>-6.3590813472919972E-5</c:v>
                </c:pt>
                <c:pt idx="49">
                  <c:v>3.997341502273862E-4</c:v>
                </c:pt>
                <c:pt idx="50">
                  <c:v>-2.3240654706919149E-4</c:v>
                </c:pt>
                <c:pt idx="51">
                  <c:v>-1.3444619486584987E-3</c:v>
                </c:pt>
                <c:pt idx="52">
                  <c:v>-2.3233526263914065E-3</c:v>
                </c:pt>
                <c:pt idx="53">
                  <c:v>-7.8619185430309885E-4</c:v>
                </c:pt>
                <c:pt idx="54">
                  <c:v>3.0012927062254792E-4</c:v>
                </c:pt>
                <c:pt idx="55">
                  <c:v>-1.0559695830665845E-3</c:v>
                </c:pt>
                <c:pt idx="56">
                  <c:v>-2.8464688827110735E-3</c:v>
                </c:pt>
                <c:pt idx="57">
                  <c:v>-6.1386481910723333E-3</c:v>
                </c:pt>
                <c:pt idx="58">
                  <c:v>-5.1305017855928833E-3</c:v>
                </c:pt>
                <c:pt idx="59">
                  <c:v>-3.8014914535303077E-3</c:v>
                </c:pt>
                <c:pt idx="60">
                  <c:v>-3.9346942696485802E-3</c:v>
                </c:pt>
                <c:pt idx="61">
                  <c:v>-4.905447551268944E-3</c:v>
                </c:pt>
                <c:pt idx="62">
                  <c:v>-4.1456412535198529E-3</c:v>
                </c:pt>
                <c:pt idx="63">
                  <c:v>-3.9039993186903597E-3</c:v>
                </c:pt>
                <c:pt idx="64">
                  <c:v>-3.7374773603815834E-3</c:v>
                </c:pt>
                <c:pt idx="65">
                  <c:v>-4.2873135541887947E-3</c:v>
                </c:pt>
                <c:pt idx="66">
                  <c:v>-4.6620491481208772E-3</c:v>
                </c:pt>
                <c:pt idx="67">
                  <c:v>-3.3296457867885744E-3</c:v>
                </c:pt>
                <c:pt idx="68">
                  <c:v>-1.7518997487513928E-3</c:v>
                </c:pt>
                <c:pt idx="69">
                  <c:v>1.4955852930620304E-3</c:v>
                </c:pt>
                <c:pt idx="70">
                  <c:v>8.9064509723214857E-4</c:v>
                </c:pt>
                <c:pt idx="71">
                  <c:v>-1.0900815082119045E-3</c:v>
                </c:pt>
                <c:pt idx="72">
                  <c:v>-2.5995809397256053E-3</c:v>
                </c:pt>
                <c:pt idx="73">
                  <c:v>-1.4684126368373117E-3</c:v>
                </c:pt>
                <c:pt idx="74">
                  <c:v>-2.7310251835787379E-3</c:v>
                </c:pt>
                <c:pt idx="75">
                  <c:v>-4.2256668934467154E-3</c:v>
                </c:pt>
                <c:pt idx="76">
                  <c:v>-4.5590547675726937E-3</c:v>
                </c:pt>
                <c:pt idx="77">
                  <c:v>-5.3919515607561948E-3</c:v>
                </c:pt>
                <c:pt idx="78">
                  <c:v>-5.043133851226185E-3</c:v>
                </c:pt>
                <c:pt idx="79">
                  <c:v>-4.8760882528130541E-3</c:v>
                </c:pt>
                <c:pt idx="80">
                  <c:v>-3.8519900654776329E-3</c:v>
                </c:pt>
                <c:pt idx="81">
                  <c:v>-4.8392545198090199E-3</c:v>
                </c:pt>
                <c:pt idx="82">
                  <c:v>-6.0242437211841656E-3</c:v>
                </c:pt>
                <c:pt idx="83">
                  <c:v>-6.2139754133607355E-3</c:v>
                </c:pt>
                <c:pt idx="84">
                  <c:v>-5.302891013178412E-3</c:v>
                </c:pt>
                <c:pt idx="85">
                  <c:v>-6.2470232535477357E-3</c:v>
                </c:pt>
                <c:pt idx="86">
                  <c:v>-5.828659504265794E-3</c:v>
                </c:pt>
                <c:pt idx="87">
                  <c:v>-5.0644553843042384E-3</c:v>
                </c:pt>
                <c:pt idx="88">
                  <c:v>-5.2538785773953026E-3</c:v>
                </c:pt>
                <c:pt idx="89">
                  <c:v>-5.1070800162033129E-3</c:v>
                </c:pt>
                <c:pt idx="90">
                  <c:v>-6.273949044337891E-3</c:v>
                </c:pt>
                <c:pt idx="91">
                  <c:v>-6.9191927293020773E-3</c:v>
                </c:pt>
                <c:pt idx="92">
                  <c:v>-7.5295466964061097E-3</c:v>
                </c:pt>
                <c:pt idx="93">
                  <c:v>-6.9019224749421139E-3</c:v>
                </c:pt>
                <c:pt idx="94">
                  <c:v>-5.8190478334829232E-3</c:v>
                </c:pt>
                <c:pt idx="95">
                  <c:v>-2.1508688177936733E-3</c:v>
                </c:pt>
                <c:pt idx="96">
                  <c:v>-6.8755488657860128E-4</c:v>
                </c:pt>
                <c:pt idx="97">
                  <c:v>-1.0206156035716296E-3</c:v>
                </c:pt>
                <c:pt idx="98">
                  <c:v>-1.254732526948292E-3</c:v>
                </c:pt>
                <c:pt idx="99">
                  <c:v>-7.4290416520372349E-4</c:v>
                </c:pt>
                <c:pt idx="100">
                  <c:v>3.3121247249419199E-4</c:v>
                </c:pt>
                <c:pt idx="101">
                  <c:v>1.2894530442591908E-3</c:v>
                </c:pt>
                <c:pt idx="102">
                  <c:v>1.4057796715476096E-3</c:v>
                </c:pt>
                <c:pt idx="103">
                  <c:v>2.8308258194020136E-3</c:v>
                </c:pt>
                <c:pt idx="104">
                  <c:v>2.7219176827468759E-3</c:v>
                </c:pt>
                <c:pt idx="105">
                  <c:v>3.6816755183097551E-3</c:v>
                </c:pt>
                <c:pt idx="106">
                  <c:v>4.1260369106228909E-3</c:v>
                </c:pt>
                <c:pt idx="107">
                  <c:v>1.8501720816581045E-3</c:v>
                </c:pt>
                <c:pt idx="108">
                  <c:v>1.0430302673586187E-3</c:v>
                </c:pt>
                <c:pt idx="109">
                  <c:v>1.3716154689692043E-3</c:v>
                </c:pt>
                <c:pt idx="110">
                  <c:v>2.2086984363377132E-3</c:v>
                </c:pt>
                <c:pt idx="111">
                  <c:v>2.005068749140723E-3</c:v>
                </c:pt>
                <c:pt idx="112">
                  <c:v>2.2410125297577465E-3</c:v>
                </c:pt>
                <c:pt idx="113">
                  <c:v>2.8139665332233077E-3</c:v>
                </c:pt>
                <c:pt idx="114">
                  <c:v>4.339711625770017E-3</c:v>
                </c:pt>
                <c:pt idx="115">
                  <c:v>3.7184510922825811E-3</c:v>
                </c:pt>
                <c:pt idx="116">
                  <c:v>3.6361626303174173E-3</c:v>
                </c:pt>
                <c:pt idx="117">
                  <c:v>2.3556198648675606E-3</c:v>
                </c:pt>
                <c:pt idx="118">
                  <c:v>7.7846659094387436E-4</c:v>
                </c:pt>
                <c:pt idx="119">
                  <c:v>4.386973572639394E-4</c:v>
                </c:pt>
                <c:pt idx="120">
                  <c:v>-6.0311909248851906E-4</c:v>
                </c:pt>
                <c:pt idx="121">
                  <c:v>-5.3854895953074546E-4</c:v>
                </c:pt>
                <c:pt idx="122">
                  <c:v>-1.3228606387580813E-3</c:v>
                </c:pt>
                <c:pt idx="123">
                  <c:v>-1.6706754160703378E-3</c:v>
                </c:pt>
                <c:pt idx="124">
                  <c:v>-1.4355565534683353E-3</c:v>
                </c:pt>
                <c:pt idx="125">
                  <c:v>-1.4157016669997969E-3</c:v>
                </c:pt>
                <c:pt idx="126">
                  <c:v>-7.29862207151841E-4</c:v>
                </c:pt>
                <c:pt idx="127">
                  <c:v>-5.7029264156517189E-4</c:v>
                </c:pt>
                <c:pt idx="128">
                  <c:v>-4.2763014087528065E-4</c:v>
                </c:pt>
                <c:pt idx="129">
                  <c:v>-7.7184635569679133E-4</c:v>
                </c:pt>
                <c:pt idx="130">
                  <c:v>-8.327547859514773E-5</c:v>
                </c:pt>
                <c:pt idx="131">
                  <c:v>2.885940411992379E-4</c:v>
                </c:pt>
                <c:pt idx="132">
                  <c:v>7.5565862012280909E-4</c:v>
                </c:pt>
                <c:pt idx="133">
                  <c:v>5.0537433929859405E-4</c:v>
                </c:pt>
                <c:pt idx="134">
                  <c:v>5.9321707706268473E-4</c:v>
                </c:pt>
                <c:pt idx="135">
                  <c:v>1.1501734271975247E-3</c:v>
                </c:pt>
                <c:pt idx="136">
                  <c:v>1.2941720721289121E-3</c:v>
                </c:pt>
                <c:pt idx="137">
                  <c:v>2.0926785587913979E-3</c:v>
                </c:pt>
                <c:pt idx="138">
                  <c:v>1.6121272607120653E-3</c:v>
                </c:pt>
                <c:pt idx="139">
                  <c:v>1.2611912939033097E-3</c:v>
                </c:pt>
                <c:pt idx="140">
                  <c:v>-1.7479893519906922E-4</c:v>
                </c:pt>
                <c:pt idx="141">
                  <c:v>-7.5348377592482526E-4</c:v>
                </c:pt>
                <c:pt idx="142">
                  <c:v>-1.1456787060829985E-3</c:v>
                </c:pt>
                <c:pt idx="143">
                  <c:v>-7.4749893463775942E-4</c:v>
                </c:pt>
                <c:pt idx="144">
                  <c:v>-6.010582917948459E-4</c:v>
                </c:pt>
                <c:pt idx="145">
                  <c:v>1.462742772637282E-4</c:v>
                </c:pt>
                <c:pt idx="146">
                  <c:v>-3.6131602830452494E-4</c:v>
                </c:pt>
                <c:pt idx="147">
                  <c:v>1.7297932270936343E-4</c:v>
                </c:pt>
                <c:pt idx="148">
                  <c:v>4.9371374932594451E-4</c:v>
                </c:pt>
                <c:pt idx="149">
                  <c:v>-5.6890978549439407E-4</c:v>
                </c:pt>
                <c:pt idx="150">
                  <c:v>-1.5553350168867374E-3</c:v>
                </c:pt>
                <c:pt idx="151">
                  <c:v>-1.7139753973605017E-3</c:v>
                </c:pt>
                <c:pt idx="152">
                  <c:v>-5.1159399473207695E-4</c:v>
                </c:pt>
                <c:pt idx="153">
                  <c:v>8.4849931678770345E-4</c:v>
                </c:pt>
                <c:pt idx="154">
                  <c:v>1.2205889169451872E-3</c:v>
                </c:pt>
                <c:pt idx="155">
                  <c:v>1.2890881404023899E-3</c:v>
                </c:pt>
                <c:pt idx="156">
                  <c:v>6.9328219710661839E-4</c:v>
                </c:pt>
                <c:pt idx="157">
                  <c:v>-5.2170510857829709E-5</c:v>
                </c:pt>
                <c:pt idx="158">
                  <c:v>7.0592966886940962E-4</c:v>
                </c:pt>
                <c:pt idx="159">
                  <c:v>-1.1371224116111991E-5</c:v>
                </c:pt>
                <c:pt idx="160">
                  <c:v>-4.3334399818890533E-4</c:v>
                </c:pt>
                <c:pt idx="161">
                  <c:v>-1.6935759650094323E-4</c:v>
                </c:pt>
                <c:pt idx="162">
                  <c:v>-3.3152221167353862E-4</c:v>
                </c:pt>
                <c:pt idx="163">
                  <c:v>-2.0844946230231523E-4</c:v>
                </c:pt>
                <c:pt idx="164">
                  <c:v>-2.5874665051063236E-4</c:v>
                </c:pt>
                <c:pt idx="165">
                  <c:v>-9.1929549362050351E-4</c:v>
                </c:pt>
                <c:pt idx="166">
                  <c:v>-6.7188482561491582E-4</c:v>
                </c:pt>
                <c:pt idx="167">
                  <c:v>-5.3767436601669951E-4</c:v>
                </c:pt>
                <c:pt idx="168">
                  <c:v>1.1048570610536841E-4</c:v>
                </c:pt>
                <c:pt idx="169">
                  <c:v>3.2786739625204385E-3</c:v>
                </c:pt>
                <c:pt idx="170">
                  <c:v>3.3618856963052337E-3</c:v>
                </c:pt>
                <c:pt idx="171">
                  <c:v>4.105592366418517E-3</c:v>
                </c:pt>
                <c:pt idx="172">
                  <c:v>4.7831802294887558E-3</c:v>
                </c:pt>
                <c:pt idx="173">
                  <c:v>4.3336482873414239E-3</c:v>
                </c:pt>
                <c:pt idx="174">
                  <c:v>4.3082985732099937E-3</c:v>
                </c:pt>
                <c:pt idx="175">
                  <c:v>4.0698441286578044E-3</c:v>
                </c:pt>
                <c:pt idx="176">
                  <c:v>4.011547908910661E-3</c:v>
                </c:pt>
                <c:pt idx="177">
                  <c:v>4.9953092412496633E-3</c:v>
                </c:pt>
                <c:pt idx="178">
                  <c:v>4.1798729019252856E-3</c:v>
                </c:pt>
                <c:pt idx="179">
                  <c:v>3.5727459173421914E-3</c:v>
                </c:pt>
                <c:pt idx="180">
                  <c:v>3.6030609388438108E-3</c:v>
                </c:pt>
                <c:pt idx="181">
                  <c:v>1.6889852361949729E-3</c:v>
                </c:pt>
                <c:pt idx="182">
                  <c:v>2.8654147054259522E-3</c:v>
                </c:pt>
                <c:pt idx="183">
                  <c:v>1.8028648326261251E-3</c:v>
                </c:pt>
                <c:pt idx="184">
                  <c:v>7.5849240956318918E-4</c:v>
                </c:pt>
                <c:pt idx="185">
                  <c:v>9.3064587873907339E-4</c:v>
                </c:pt>
                <c:pt idx="186">
                  <c:v>7.5594104217478492E-4</c:v>
                </c:pt>
                <c:pt idx="187">
                  <c:v>1.1084982169136106E-3</c:v>
                </c:pt>
                <c:pt idx="188">
                  <c:v>4.5639208616454091E-4</c:v>
                </c:pt>
                <c:pt idx="189">
                  <c:v>-4.7501373910703235E-4</c:v>
                </c:pt>
                <c:pt idx="190">
                  <c:v>-3.4738251525838286E-4</c:v>
                </c:pt>
                <c:pt idx="191">
                  <c:v>-4.0756591700336704E-4</c:v>
                </c:pt>
                <c:pt idx="192">
                  <c:v>-1.1104608188685988E-3</c:v>
                </c:pt>
                <c:pt idx="193">
                  <c:v>-1.8315122980729036E-3</c:v>
                </c:pt>
                <c:pt idx="194">
                  <c:v>-2.5236456905029774E-3</c:v>
                </c:pt>
                <c:pt idx="195">
                  <c:v>-1.5975378973905969E-3</c:v>
                </c:pt>
                <c:pt idx="196">
                  <c:v>-1.5760816453383412E-3</c:v>
                </c:pt>
                <c:pt idx="197">
                  <c:v>-1.208162293954584E-3</c:v>
                </c:pt>
                <c:pt idx="198">
                  <c:v>-7.1814102627322171E-4</c:v>
                </c:pt>
                <c:pt idx="199">
                  <c:v>-1.3366942699557518E-3</c:v>
                </c:pt>
                <c:pt idx="200">
                  <c:v>-1.502117188040609E-3</c:v>
                </c:pt>
                <c:pt idx="201">
                  <c:v>-2.2289632116271377E-3</c:v>
                </c:pt>
                <c:pt idx="202">
                  <c:v>-2.1753688368006644E-3</c:v>
                </c:pt>
                <c:pt idx="203">
                  <c:v>-2.2224176077392894E-3</c:v>
                </c:pt>
                <c:pt idx="204">
                  <c:v>-1.4447398138234696E-3</c:v>
                </c:pt>
                <c:pt idx="205">
                  <c:v>-1.5977319991503809E-3</c:v>
                </c:pt>
                <c:pt idx="206">
                  <c:v>-1.9287440571002753E-3</c:v>
                </c:pt>
                <c:pt idx="207">
                  <c:v>-2.1357012111889637E-3</c:v>
                </c:pt>
                <c:pt idx="208">
                  <c:v>-2.536766892309388E-3</c:v>
                </c:pt>
                <c:pt idx="209">
                  <c:v>-2.817804600135111E-3</c:v>
                </c:pt>
                <c:pt idx="210">
                  <c:v>-3.0001873141682874E-3</c:v>
                </c:pt>
                <c:pt idx="211">
                  <c:v>-2.1340148967943389E-3</c:v>
                </c:pt>
                <c:pt idx="212">
                  <c:v>-1.5955881271145415E-3</c:v>
                </c:pt>
                <c:pt idx="213">
                  <c:v>-1.2498454608721649E-3</c:v>
                </c:pt>
                <c:pt idx="214">
                  <c:v>-1.6765567321731087E-3</c:v>
                </c:pt>
                <c:pt idx="215">
                  <c:v>-8.1026884067436199E-4</c:v>
                </c:pt>
                <c:pt idx="216">
                  <c:v>-5.8904966632274906E-5</c:v>
                </c:pt>
                <c:pt idx="217">
                  <c:v>1.0953710938352206E-3</c:v>
                </c:pt>
                <c:pt idx="218">
                  <c:v>7.1370765603675189E-4</c:v>
                </c:pt>
                <c:pt idx="219">
                  <c:v>1.463746446022905E-4</c:v>
                </c:pt>
                <c:pt idx="220">
                  <c:v>3.3826751768795214E-4</c:v>
                </c:pt>
                <c:pt idx="221">
                  <c:v>1.2314102319220814E-4</c:v>
                </c:pt>
                <c:pt idx="222">
                  <c:v>9.3688286905833928E-4</c:v>
                </c:pt>
                <c:pt idx="223">
                  <c:v>4.5349951991602864E-4</c:v>
                </c:pt>
                <c:pt idx="224">
                  <c:v>9.7137881329475138E-4</c:v>
                </c:pt>
                <c:pt idx="225">
                  <c:v>8.0058639620563541E-4</c:v>
                </c:pt>
                <c:pt idx="226">
                  <c:v>2.0567133590309347E-4</c:v>
                </c:pt>
                <c:pt idx="227">
                  <c:v>-9.1074716023287401E-4</c:v>
                </c:pt>
                <c:pt idx="228">
                  <c:v>-2.0986385927955018E-3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70-4360-A2BA-F4E58DAEC2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7401375"/>
        <c:axId val="1087398879"/>
      </c:lineChart>
      <c:catAx>
        <c:axId val="108740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398879"/>
        <c:crossesAt val="-1.2"/>
        <c:auto val="1"/>
        <c:lblAlgn val="ctr"/>
        <c:lblOffset val="100"/>
        <c:tickLblSkip val="12"/>
        <c:noMultiLvlLbl val="0"/>
      </c:catAx>
      <c:valAx>
        <c:axId val="108739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40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torn_mg_prelim!$A$2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torn_mg_prelim!$B$1:$E$1</c:f>
              <c:numCache>
                <c:formatCode>General</c:formatCode>
                <c:ptCount val="4"/>
                <c:pt idx="0">
                  <c:v>2005</c:v>
                </c:pt>
                <c:pt idx="1">
                  <c:v>2010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torn_mg_prelim!$B$2:$E$2</c:f>
              <c:numCache>
                <c:formatCode>General</c:formatCode>
                <c:ptCount val="4"/>
                <c:pt idx="0">
                  <c:v>-4.6299999999999998E-4</c:v>
                </c:pt>
                <c:pt idx="1">
                  <c:v>-2.7700000000000001E-4</c:v>
                </c:pt>
                <c:pt idx="2">
                  <c:v>-5.3000000000000001E-5</c:v>
                </c:pt>
                <c:pt idx="3">
                  <c:v>-1.44E-4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4-4869-AEAF-79B5E2A9FEE6}"/>
            </c:ext>
          </c:extLst>
        </c:ser>
        <c:ser>
          <c:idx val="1"/>
          <c:order val="1"/>
          <c:tx>
            <c:strRef>
              <c:f>torn_mg_prelim!$A$3</c:f>
              <c:strCache>
                <c:ptCount val="1"/>
                <c:pt idx="0">
                  <c:v>Housing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torn_mg_prelim!$B$1:$E$1</c:f>
              <c:numCache>
                <c:formatCode>General</c:formatCode>
                <c:ptCount val="4"/>
                <c:pt idx="0">
                  <c:v>2005</c:v>
                </c:pt>
                <c:pt idx="1">
                  <c:v>2010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torn_mg_prelim!$B$3:$E$3</c:f>
              <c:numCache>
                <c:formatCode>General</c:formatCode>
                <c:ptCount val="4"/>
                <c:pt idx="0">
                  <c:v>-2.647E-3</c:v>
                </c:pt>
                <c:pt idx="1">
                  <c:v>-9.0200000000000002E-4</c:v>
                </c:pt>
                <c:pt idx="2">
                  <c:v>-8.2799999999999996E-4</c:v>
                </c:pt>
                <c:pt idx="3">
                  <c:v>-1.2570000000000001E-3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B4-4869-AEAF-79B5E2A9FEE6}"/>
            </c:ext>
          </c:extLst>
        </c:ser>
        <c:ser>
          <c:idx val="2"/>
          <c:order val="2"/>
          <c:tx>
            <c:strRef>
              <c:f>torn_mg_prelim!$A$4</c:f>
              <c:strCache>
                <c:ptCount val="1"/>
                <c:pt idx="0">
                  <c:v>Apparel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torn_mg_prelim!$B$1:$E$1</c:f>
              <c:numCache>
                <c:formatCode>General</c:formatCode>
                <c:ptCount val="4"/>
                <c:pt idx="0">
                  <c:v>2005</c:v>
                </c:pt>
                <c:pt idx="1">
                  <c:v>2010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torn_mg_prelim!$B$4:$E$4</c:f>
              <c:numCache>
                <c:formatCode>General</c:formatCode>
                <c:ptCount val="4"/>
                <c:pt idx="0">
                  <c:v>4.3999999999999999E-5</c:v>
                </c:pt>
                <c:pt idx="1">
                  <c:v>3.1999999999999999E-5</c:v>
                </c:pt>
                <c:pt idx="2">
                  <c:v>1.65E-4</c:v>
                </c:pt>
                <c:pt idx="3">
                  <c:v>-1.5899999999999999E-4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B4-4869-AEAF-79B5E2A9FEE6}"/>
            </c:ext>
          </c:extLst>
        </c:ser>
        <c:ser>
          <c:idx val="3"/>
          <c:order val="3"/>
          <c:tx>
            <c:strRef>
              <c:f>torn_mg_prelim!$A$5</c:f>
              <c:strCache>
                <c:ptCount val="1"/>
                <c:pt idx="0">
                  <c:v>Transport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torn_mg_prelim!$B$1:$E$1</c:f>
              <c:numCache>
                <c:formatCode>General</c:formatCode>
                <c:ptCount val="4"/>
                <c:pt idx="0">
                  <c:v>2005</c:v>
                </c:pt>
                <c:pt idx="1">
                  <c:v>2010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torn_mg_prelim!$B$5:$E$5</c:f>
              <c:numCache>
                <c:formatCode>General</c:formatCode>
                <c:ptCount val="4"/>
                <c:pt idx="0">
                  <c:v>-1.8630000000000001E-3</c:v>
                </c:pt>
                <c:pt idx="1">
                  <c:v>-5.9100000000000005E-4</c:v>
                </c:pt>
                <c:pt idx="2">
                  <c:v>1.7060000000000001E-3</c:v>
                </c:pt>
                <c:pt idx="3">
                  <c:v>-1.2310000000000001E-3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B4-4869-AEAF-79B5E2A9FEE6}"/>
            </c:ext>
          </c:extLst>
        </c:ser>
        <c:ser>
          <c:idx val="4"/>
          <c:order val="4"/>
          <c:tx>
            <c:strRef>
              <c:f>torn_mg_prelim!$A$6</c:f>
              <c:strCache>
                <c:ptCount val="1"/>
                <c:pt idx="0">
                  <c:v>Medical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torn_mg_prelim!$B$1:$E$1</c:f>
              <c:numCache>
                <c:formatCode>General</c:formatCode>
                <c:ptCount val="4"/>
                <c:pt idx="0">
                  <c:v>2005</c:v>
                </c:pt>
                <c:pt idx="1">
                  <c:v>2010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torn_mg_prelim!$B$6:$E$6</c:f>
              <c:numCache>
                <c:formatCode>General</c:formatCode>
                <c:ptCount val="4"/>
                <c:pt idx="0">
                  <c:v>-1.07E-4</c:v>
                </c:pt>
                <c:pt idx="1">
                  <c:v>-6.2000000000000003E-5</c:v>
                </c:pt>
                <c:pt idx="2">
                  <c:v>5.1E-5</c:v>
                </c:pt>
                <c:pt idx="3">
                  <c:v>-1.2300000000000001E-4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B4-4869-AEAF-79B5E2A9FEE6}"/>
            </c:ext>
          </c:extLst>
        </c:ser>
        <c:ser>
          <c:idx val="5"/>
          <c:order val="5"/>
          <c:tx>
            <c:strRef>
              <c:f>torn_mg_prelim!$A$7</c:f>
              <c:strCache>
                <c:ptCount val="1"/>
                <c:pt idx="0">
                  <c:v>Recreation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torn_mg_prelim!$B$1:$E$1</c:f>
              <c:numCache>
                <c:formatCode>General</c:formatCode>
                <c:ptCount val="4"/>
                <c:pt idx="0">
                  <c:v>2005</c:v>
                </c:pt>
                <c:pt idx="1">
                  <c:v>2010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torn_mg_prelim!$B$7:$E$7</c:f>
              <c:numCache>
                <c:formatCode>General</c:formatCode>
                <c:ptCount val="4"/>
                <c:pt idx="0">
                  <c:v>-2.4399999999999999E-4</c:v>
                </c:pt>
                <c:pt idx="1">
                  <c:v>-3.3E-4</c:v>
                </c:pt>
                <c:pt idx="2">
                  <c:v>-1.6100000000000001E-4</c:v>
                </c:pt>
                <c:pt idx="3">
                  <c:v>1.13E-4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B4-4869-AEAF-79B5E2A9FEE6}"/>
            </c:ext>
          </c:extLst>
        </c:ser>
        <c:ser>
          <c:idx val="6"/>
          <c:order val="6"/>
          <c:tx>
            <c:strRef>
              <c:f>torn_mg_prelim!$A$8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torn_mg_prelim!$B$1:$E$1</c:f>
              <c:numCache>
                <c:formatCode>General</c:formatCode>
                <c:ptCount val="4"/>
                <c:pt idx="0">
                  <c:v>2005</c:v>
                </c:pt>
                <c:pt idx="1">
                  <c:v>2010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torn_mg_prelim!$B$8:$E$8</c:f>
              <c:numCache>
                <c:formatCode>General</c:formatCode>
                <c:ptCount val="4"/>
                <c:pt idx="0">
                  <c:v>9.4399999999999996E-4</c:v>
                </c:pt>
                <c:pt idx="1">
                  <c:v>7.0399999999999998E-4</c:v>
                </c:pt>
                <c:pt idx="2">
                  <c:v>6.6299999999999996E-4</c:v>
                </c:pt>
                <c:pt idx="3">
                  <c:v>3.6400000000000001E-4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B4-4869-AEAF-79B5E2A9FEE6}"/>
            </c:ext>
          </c:extLst>
        </c:ser>
        <c:ser>
          <c:idx val="7"/>
          <c:order val="7"/>
          <c:tx>
            <c:strRef>
              <c:f>torn_mg_prelim!$A$9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torn_mg_prelim!$B$1:$E$1</c:f>
              <c:numCache>
                <c:formatCode>General</c:formatCode>
                <c:ptCount val="4"/>
                <c:pt idx="0">
                  <c:v>2005</c:v>
                </c:pt>
                <c:pt idx="1">
                  <c:v>2010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torn_mg_prelim!$B$9:$E$9</c:f>
              <c:numCache>
                <c:formatCode>General</c:formatCode>
                <c:ptCount val="4"/>
                <c:pt idx="0">
                  <c:v>-1.2899999999999999E-4</c:v>
                </c:pt>
                <c:pt idx="1">
                  <c:v>-7.7000000000000001E-5</c:v>
                </c:pt>
                <c:pt idx="2" formatCode="0.00E+00">
                  <c:v>-1.08E-4</c:v>
                </c:pt>
                <c:pt idx="3">
                  <c:v>-1.3799999999999999E-4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9B4-4869-AEAF-79B5E2A9F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2978784"/>
        <c:axId val="482957152"/>
      </c:barChart>
      <c:catAx>
        <c:axId val="48297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957152"/>
        <c:crosses val="autoZero"/>
        <c:auto val="1"/>
        <c:lblAlgn val="ctr"/>
        <c:lblOffset val="100"/>
        <c:noMultiLvlLbl val="0"/>
      </c:catAx>
      <c:valAx>
        <c:axId val="48295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97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/>
              <a:t>Expenditure Quintiles*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pchya!$O$5</c:f>
              <c:strCache>
                <c:ptCount val="1"/>
                <c:pt idx="0">
                  <c:v>Plut.</c:v>
                </c:pt>
              </c:strCache>
            </c:strRef>
          </c:tx>
          <c:spPr>
            <a:solidFill>
              <a:srgbClr val="3E3F67"/>
            </a:solidFill>
            <a:ln>
              <a:noFill/>
            </a:ln>
            <a:effectLst/>
          </c:spPr>
          <c:invertIfNegative val="0"/>
          <c:cat>
            <c:strRef>
              <c:f>pchya!$N$6:$N$10</c:f>
              <c:strCache>
                <c:ptCount val="5"/>
                <c:pt idx="0">
                  <c:v>0-20%</c:v>
                </c:pt>
                <c:pt idx="1">
                  <c:v>20-40%</c:v>
                </c:pt>
                <c:pt idx="2">
                  <c:v>40-60%</c:v>
                </c:pt>
                <c:pt idx="3">
                  <c:v>60-80%</c:v>
                </c:pt>
                <c:pt idx="4">
                  <c:v>80-100%</c:v>
                </c:pt>
              </c:strCache>
            </c:strRef>
          </c:cat>
          <c:val>
            <c:numRef>
              <c:f>pchya!$O$6:$O$10</c:f>
              <c:numCache>
                <c:formatCode>0.000%</c:formatCode>
                <c:ptCount val="5"/>
                <c:pt idx="0">
                  <c:v>2.4001727334049604E-2</c:v>
                </c:pt>
                <c:pt idx="1">
                  <c:v>2.3043853063982139E-2</c:v>
                </c:pt>
                <c:pt idx="2">
                  <c:v>2.0966960495503499E-2</c:v>
                </c:pt>
                <c:pt idx="3">
                  <c:v>1.9973245562386343E-2</c:v>
                </c:pt>
                <c:pt idx="4">
                  <c:v>1.5525885343879334E-2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D5-4683-9FC4-BCAB125FAA07}"/>
            </c:ext>
          </c:extLst>
        </c:ser>
        <c:ser>
          <c:idx val="1"/>
          <c:order val="1"/>
          <c:tx>
            <c:strRef>
              <c:f>pchya!$P$5</c:f>
              <c:strCache>
                <c:ptCount val="1"/>
                <c:pt idx="0">
                  <c:v>Dem.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pchya!$N$6:$N$10</c:f>
              <c:strCache>
                <c:ptCount val="5"/>
                <c:pt idx="0">
                  <c:v>0-20%</c:v>
                </c:pt>
                <c:pt idx="1">
                  <c:v>20-40%</c:v>
                </c:pt>
                <c:pt idx="2">
                  <c:v>40-60%</c:v>
                </c:pt>
                <c:pt idx="3">
                  <c:v>60-80%</c:v>
                </c:pt>
                <c:pt idx="4">
                  <c:v>80-100%</c:v>
                </c:pt>
              </c:strCache>
            </c:strRef>
          </c:cat>
          <c:val>
            <c:numRef>
              <c:f>pchya!$P$6:$P$10</c:f>
              <c:numCache>
                <c:formatCode>0.000%</c:formatCode>
                <c:ptCount val="5"/>
                <c:pt idx="0">
                  <c:v>2.4088815534950268E-2</c:v>
                </c:pt>
                <c:pt idx="1">
                  <c:v>2.3445903427455471E-2</c:v>
                </c:pt>
                <c:pt idx="2">
                  <c:v>2.1409529686055022E-2</c:v>
                </c:pt>
                <c:pt idx="3">
                  <c:v>2.0459792503749498E-2</c:v>
                </c:pt>
                <c:pt idx="4">
                  <c:v>1.7737723581084795E-2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D5-4683-9FC4-BCAB125FA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1913616"/>
        <c:axId val="1441911120"/>
      </c:barChart>
      <c:catAx>
        <c:axId val="144191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911120"/>
        <c:crosses val="autoZero"/>
        <c:auto val="1"/>
        <c:lblAlgn val="ctr"/>
        <c:lblOffset val="100"/>
        <c:noMultiLvlLbl val="0"/>
      </c:catAx>
      <c:valAx>
        <c:axId val="144191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91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/>
              <a:t>Income Quintiles**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pchya!$O$4</c:f>
              <c:strCache>
                <c:ptCount val="1"/>
                <c:pt idx="0">
                  <c:v>Plut.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pchya!$N$5:$N$9</c:f>
              <c:strCache>
                <c:ptCount val="5"/>
                <c:pt idx="0">
                  <c:v>0-20%</c:v>
                </c:pt>
                <c:pt idx="1">
                  <c:v>20-40%</c:v>
                </c:pt>
                <c:pt idx="2">
                  <c:v>40-60%</c:v>
                </c:pt>
                <c:pt idx="3">
                  <c:v>60-80%</c:v>
                </c:pt>
                <c:pt idx="4">
                  <c:v>80-100%</c:v>
                </c:pt>
              </c:strCache>
            </c:strRef>
          </c:cat>
          <c:val>
            <c:numRef>
              <c:f>pchya!$O$5:$O$9</c:f>
              <c:numCache>
                <c:formatCode>0.000%</c:formatCode>
                <c:ptCount val="5"/>
                <c:pt idx="0">
                  <c:v>2.1144187627437104E-2</c:v>
                </c:pt>
                <c:pt idx="1">
                  <c:v>1.9509564163382176E-2</c:v>
                </c:pt>
                <c:pt idx="2">
                  <c:v>1.868552247335439E-2</c:v>
                </c:pt>
                <c:pt idx="3">
                  <c:v>1.7461937921746988E-2</c:v>
                </c:pt>
                <c:pt idx="4">
                  <c:v>1.7016985745757447E-2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1-467A-BAB0-891DE328A3B8}"/>
            </c:ext>
          </c:extLst>
        </c:ser>
        <c:ser>
          <c:idx val="1"/>
          <c:order val="1"/>
          <c:tx>
            <c:strRef>
              <c:f>pchya!$P$4</c:f>
              <c:strCache>
                <c:ptCount val="1"/>
                <c:pt idx="0">
                  <c:v>Dem.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pchya!$N$5:$N$9</c:f>
              <c:strCache>
                <c:ptCount val="5"/>
                <c:pt idx="0">
                  <c:v>0-20%</c:v>
                </c:pt>
                <c:pt idx="1">
                  <c:v>20-40%</c:v>
                </c:pt>
                <c:pt idx="2">
                  <c:v>40-60%</c:v>
                </c:pt>
                <c:pt idx="3">
                  <c:v>60-80%</c:v>
                </c:pt>
                <c:pt idx="4">
                  <c:v>80-100%</c:v>
                </c:pt>
              </c:strCache>
            </c:strRef>
          </c:cat>
          <c:val>
            <c:numRef>
              <c:f>pchya!$P$5:$P$9</c:f>
              <c:numCache>
                <c:formatCode>0.000%</c:formatCode>
                <c:ptCount val="5"/>
                <c:pt idx="0">
                  <c:v>2.1419027548509776E-2</c:v>
                </c:pt>
                <c:pt idx="1">
                  <c:v>2.0614879746288891E-2</c:v>
                </c:pt>
                <c:pt idx="2">
                  <c:v>2.0379083725579287E-2</c:v>
                </c:pt>
                <c:pt idx="3">
                  <c:v>1.9282367780242365E-2</c:v>
                </c:pt>
                <c:pt idx="4">
                  <c:v>1.8310060488238387E-2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91-467A-BAB0-891DE328A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2351632"/>
        <c:axId val="1252349136"/>
      </c:barChart>
      <c:catAx>
        <c:axId val="125235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349136"/>
        <c:crosses val="autoZero"/>
        <c:auto val="1"/>
        <c:lblAlgn val="ctr"/>
        <c:lblOffset val="100"/>
        <c:noMultiLvlLbl val="0"/>
      </c:catAx>
      <c:valAx>
        <c:axId val="1252349136"/>
        <c:scaling>
          <c:orientation val="minMax"/>
          <c:max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35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3D39A-FB07-40D8-B455-E5E7D563DE7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EA67-873D-465F-B78C-7C9FBF3A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5B26E-4B29-4A2D-ABF0-50D0BF02D93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4748C-324C-449F-916B-4B34CF0E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4748C-324C-449F-916B-4B34CF0E8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9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4748C-324C-449F-916B-4B34CF0E82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83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4748C-324C-449F-916B-4B34CF0E82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4748C-324C-449F-916B-4B34CF0E82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8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4748C-324C-449F-916B-4B34CF0E82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9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4748C-324C-449F-916B-4B34CF0E82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4748C-324C-449F-916B-4B34CF0E82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4748C-324C-449F-916B-4B34CF0E82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4748C-324C-449F-916B-4B34CF0E82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8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4748C-324C-449F-916B-4B34CF0E82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72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4748C-324C-449F-916B-4B34CF0E82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4748C-324C-449F-916B-4B34CF0E82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4748C-324C-449F-916B-4B34CF0E82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495300" y="1970532"/>
            <a:ext cx="11201400" cy="1175005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spcBef>
                <a:spcPts val="600"/>
              </a:spcBef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443483"/>
            <a:ext cx="11201400" cy="1527048"/>
          </a:xfrm>
          <a:prstGeom prst="rect">
            <a:avLst/>
          </a:prstGeom>
        </p:spPr>
        <p:txBody>
          <a:bodyPr/>
          <a:lstStyle>
            <a:lvl1pPr>
              <a:lnSpc>
                <a:spcPts val="5700"/>
              </a:lnSpc>
              <a:spcBef>
                <a:spcPts val="600"/>
              </a:spcBef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Click,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041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17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804672"/>
          </a:xfrm>
        </p:spPr>
        <p:txBody>
          <a:bodyPr/>
          <a:lstStyle>
            <a:lvl1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22438"/>
            <a:ext cx="11201400" cy="39925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Clr>
                <a:srgbClr val="CE1126"/>
              </a:buClr>
              <a:buNone/>
              <a:defRPr>
                <a:solidFill>
                  <a:srgbClr val="000000"/>
                </a:solidFill>
              </a:defRPr>
            </a:lvl5pPr>
            <a:lvl9pPr marL="3657600" indent="0">
              <a:buNone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</p:txBody>
      </p:sp>
    </p:spTree>
    <p:extLst>
      <p:ext uri="{BB962C8B-B14F-4D97-AF65-F5344CB8AC3E}">
        <p14:creationId xmlns:p14="http://schemas.microsoft.com/office/powerpoint/2010/main" val="450941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9635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8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5962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5967" y="1493838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81750" y="1493837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2552471"/>
            <a:ext cx="11201400" cy="18235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section style</a:t>
            </a:r>
          </a:p>
        </p:txBody>
      </p:sp>
    </p:spTree>
    <p:extLst>
      <p:ext uri="{BB962C8B-B14F-4D97-AF65-F5344CB8AC3E}">
        <p14:creationId xmlns:p14="http://schemas.microsoft.com/office/powerpoint/2010/main" val="30288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58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55721" y="555625"/>
            <a:ext cx="6702879" cy="5421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5925" y="555172"/>
            <a:ext cx="4522788" cy="800100"/>
          </a:xfrm>
        </p:spPr>
        <p:txBody>
          <a:bodyPr/>
          <a:lstStyle>
            <a:lvl1pPr marL="0" indent="0">
              <a:buNone/>
              <a:defRPr/>
            </a:lvl1pPr>
            <a:lvl2pPr marL="457200" indent="0" algn="l">
              <a:buNone/>
              <a:defRPr sz="2400">
                <a:solidFill>
                  <a:schemeClr val="tx1"/>
                </a:solidFill>
              </a:defRPr>
            </a:lvl2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15925" y="1355725"/>
            <a:ext cx="4522788" cy="4621213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 marL="1828800" indent="0">
              <a:buSzPct val="9000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80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theme" Target="../theme/theme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" r="4623"/>
          <a:stretch/>
        </p:blipFill>
        <p:spPr>
          <a:xfrm>
            <a:off x="-233988" y="0"/>
            <a:ext cx="1242598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136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25625"/>
            <a:ext cx="11201400" cy="105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95300" y="274638"/>
            <a:ext cx="11201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95300" y="1752601"/>
            <a:ext cx="11201400" cy="39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88043" y="6335377"/>
            <a:ext cx="774939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550" y="6172200"/>
            <a:ext cx="1098497" cy="657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1" y="5829624"/>
            <a:ext cx="11212286" cy="1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1" r:id="rId2"/>
    <p:sldLayoutId id="2147483690" r:id="rId3"/>
    <p:sldLayoutId id="2147483692" r:id="rId4"/>
    <p:sldLayoutId id="2147483693" r:id="rId5"/>
    <p:sldLayoutId id="2147483694" r:id="rId6"/>
    <p:sldLayoutId id="2147483695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" pitchFamily="2" charset="2"/>
        <a:buChar char=""/>
        <a:defRPr sz="32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 3" pitchFamily="18" charset="2"/>
        <a:buChar char=""/>
        <a:defRPr sz="28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Calibri" pitchFamily="34" charset="0"/>
        <a:buChar char="–"/>
        <a:defRPr sz="24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Arial" charset="0"/>
        <a:buChar char="•"/>
        <a:defRPr sz="20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99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95300" y="466344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65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s.gov/osmr/research-papers/2002/pdf/ec020030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495300" y="1970532"/>
            <a:ext cx="11201400" cy="392098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Robert Martin</a:t>
            </a:r>
          </a:p>
          <a:p>
            <a:r>
              <a:rPr lang="en-US" dirty="0"/>
              <a:t>Division of Price and Index Number Research</a:t>
            </a:r>
          </a:p>
          <a:p>
            <a:endParaRPr lang="en-US" dirty="0"/>
          </a:p>
          <a:p>
            <a:r>
              <a:rPr lang="en-US" dirty="0"/>
              <a:t>FCSM 2021 Research and Policy Conference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Democratic Aggregation: Issues and Implications for Consumer Price Indexes</a:t>
            </a:r>
          </a:p>
        </p:txBody>
      </p:sp>
    </p:spTree>
    <p:extLst>
      <p:ext uri="{BB962C8B-B14F-4D97-AF65-F5344CB8AC3E}">
        <p14:creationId xmlns:p14="http://schemas.microsoft.com/office/powerpoint/2010/main" val="166977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0396-A365-4DEC-8457-0FE4B607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C7C8-9AC4-461D-8D90-F1D10BD8F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722438"/>
            <a:ext cx="11201400" cy="3992563"/>
          </a:xfrm>
        </p:spPr>
        <p:txBody>
          <a:bodyPr/>
          <a:lstStyle/>
          <a:p>
            <a:r>
              <a:rPr lang="en-US" dirty="0"/>
              <a:t>Using CPI elementary indexes, Consumer Expenditure Survey (CE) for second-stage aggregation weights</a:t>
            </a:r>
          </a:p>
          <a:p>
            <a:pPr lvl="1"/>
            <a:r>
              <a:rPr lang="en-US" dirty="0"/>
              <a:t>Key limitation: same elementary price indexes (211 items) used for each household. Only variation is by 32 geographic areas</a:t>
            </a:r>
          </a:p>
          <a:p>
            <a:r>
              <a:rPr lang="en-US" dirty="0"/>
              <a:t>CE = two independent surveys: Interview and Diary</a:t>
            </a:r>
          </a:p>
          <a:p>
            <a:r>
              <a:rPr lang="en-US" dirty="0"/>
              <a:t>For </a:t>
            </a:r>
            <a:r>
              <a:rPr lang="en-US" dirty="0" err="1"/>
              <a:t>Tornqvist</a:t>
            </a:r>
            <a:r>
              <a:rPr lang="en-US" dirty="0"/>
              <a:t>, the democratic average is over the one-month index links, which are then chained together as in C-CPI-U</a:t>
            </a:r>
          </a:p>
          <a:p>
            <a:r>
              <a:rPr lang="en-US" dirty="0"/>
              <a:t>For Lowe, to better mimic biennial weighting of CPI-U, using only households who completed four interviews </a:t>
            </a:r>
          </a:p>
        </p:txBody>
      </p:sp>
    </p:spTree>
    <p:extLst>
      <p:ext uri="{BB962C8B-B14F-4D97-AF65-F5344CB8AC3E}">
        <p14:creationId xmlns:p14="http://schemas.microsoft.com/office/powerpoint/2010/main" val="312905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1C05-2AD1-4ED2-A7D2-F6AB799F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Interview-Diary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B89F-7E21-447E-ACB6-468483FD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 households: Records for 3-12 months</a:t>
            </a:r>
          </a:p>
          <a:p>
            <a:pPr lvl="1"/>
            <a:r>
              <a:rPr lang="en-US" b="1" dirty="0"/>
              <a:t>Roughly 75% of CPI expenditures: </a:t>
            </a:r>
            <a:r>
              <a:rPr lang="en-US" dirty="0"/>
              <a:t>most of Housing, Transportation, Medical Care, Education and Communication</a:t>
            </a:r>
          </a:p>
          <a:p>
            <a:r>
              <a:rPr lang="en-US" dirty="0"/>
              <a:t>Diary households: Records for 1-2 weeks</a:t>
            </a:r>
          </a:p>
          <a:p>
            <a:pPr lvl="1"/>
            <a:r>
              <a:rPr lang="en-US" b="1" dirty="0"/>
              <a:t>Roughly 25% of CPI expenditures: </a:t>
            </a:r>
            <a:r>
              <a:rPr lang="en-US" dirty="0"/>
              <a:t>Most of Food and Beverages, Apparel. Significant portion of Recreation and Other Goods</a:t>
            </a:r>
          </a:p>
          <a:p>
            <a:r>
              <a:rPr lang="en-US" dirty="0"/>
              <a:t>For each Interview-month, select one Diary which has similar demographic characteristics, where similarity is based on predicted expenditures (similar to </a:t>
            </a:r>
            <a:r>
              <a:rPr lang="en-US" dirty="0" err="1"/>
              <a:t>Hobijn</a:t>
            </a:r>
            <a:r>
              <a:rPr lang="en-US" dirty="0"/>
              <a:t>, et. al</a:t>
            </a:r>
            <a:r>
              <a:rPr lang="en-US"/>
              <a:t>. 2009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C19B-EFB4-4DA5-834E-53008612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8724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559E-F968-49B7-81AE-11D9783A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for the Urban Population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594C1459-47FD-41CA-A3B1-2E713DE8B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177524"/>
              </p:ext>
            </p:extLst>
          </p:nvPr>
        </p:nvGraphicFramePr>
        <p:xfrm>
          <a:off x="495300" y="2202128"/>
          <a:ext cx="4910203" cy="3733800"/>
        </p:xfrm>
        <a:graphic>
          <a:graphicData uri="http://schemas.openxmlformats.org/drawingml/2006/table">
            <a:tbl>
              <a:tblPr/>
              <a:tblGrid>
                <a:gridCol w="3009479">
                  <a:extLst>
                    <a:ext uri="{9D8B030D-6E8A-4147-A177-3AD203B41FA5}">
                      <a16:colId xmlns:a16="http://schemas.microsoft.com/office/drawing/2014/main" val="3012105941"/>
                    </a:ext>
                  </a:extLst>
                </a:gridCol>
                <a:gridCol w="1900724">
                  <a:extLst>
                    <a:ext uri="{9D8B030D-6E8A-4147-A177-3AD203B41FA5}">
                      <a16:colId xmlns:a16="http://schemas.microsoft.com/office/drawing/2014/main" val="11359963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877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Plutocratic Lowe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71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Democratic Lowe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931752"/>
                  </a:ext>
                </a:extLst>
              </a:tr>
              <a:tr h="2575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Difference, Lowe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0219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Plutocratic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Tornqvist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2804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Democratic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Tornqvist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757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Difference,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Tornqvist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00933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Official Indexes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866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CPI-U (Lowe)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4768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C-CPI-U (Torn.)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3230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1C7629-6711-4CA9-93B7-6875CC479394}"/>
              </a:ext>
            </a:extLst>
          </p:cNvPr>
          <p:cNvSpPr txBox="1"/>
          <p:nvPr/>
        </p:nvSpPr>
        <p:spPr>
          <a:xfrm>
            <a:off x="-403183" y="1286924"/>
            <a:ext cx="6707167" cy="9645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Avg. 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+mj-ea"/>
                <a:cs typeface="Tahoma" pitchFamily="34" charset="0"/>
              </a:rPr>
              <a:t>12 mo. Percent Change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(Dec. 2002-Dec. 2019)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2460ADC-2BAA-460D-AAB9-F834E1440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826200"/>
              </p:ext>
            </p:extLst>
          </p:nvPr>
        </p:nvGraphicFramePr>
        <p:xfrm>
          <a:off x="5912285" y="2091596"/>
          <a:ext cx="5784415" cy="415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95BBFDB-9DF7-4C00-8308-FA75C7921D1F}"/>
              </a:ext>
            </a:extLst>
          </p:cNvPr>
          <p:cNvSpPr txBox="1"/>
          <p:nvPr/>
        </p:nvSpPr>
        <p:spPr>
          <a:xfrm>
            <a:off x="5657328" y="1629931"/>
            <a:ext cx="6294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Index Levels (Dec. 2001 = 1.0)</a:t>
            </a:r>
          </a:p>
        </p:txBody>
      </p:sp>
    </p:spTree>
    <p:extLst>
      <p:ext uri="{BB962C8B-B14F-4D97-AF65-F5344CB8AC3E}">
        <p14:creationId xmlns:p14="http://schemas.microsoft.com/office/powerpoint/2010/main" val="59083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9F1354-C92D-4057-8178-D64E5680F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615417"/>
              </p:ext>
            </p:extLst>
          </p:nvPr>
        </p:nvGraphicFramePr>
        <p:xfrm>
          <a:off x="495300" y="2635217"/>
          <a:ext cx="4377325" cy="2240280"/>
        </p:xfrm>
        <a:graphic>
          <a:graphicData uri="http://schemas.openxmlformats.org/drawingml/2006/table">
            <a:tbl>
              <a:tblPr/>
              <a:tblGrid>
                <a:gridCol w="1092543">
                  <a:extLst>
                    <a:ext uri="{9D8B030D-6E8A-4147-A177-3AD203B41FA5}">
                      <a16:colId xmlns:a16="http://schemas.microsoft.com/office/drawing/2014/main" val="1739551652"/>
                    </a:ext>
                  </a:extLst>
                </a:gridCol>
                <a:gridCol w="1041516">
                  <a:extLst>
                    <a:ext uri="{9D8B030D-6E8A-4147-A177-3AD203B41FA5}">
                      <a16:colId xmlns:a16="http://schemas.microsoft.com/office/drawing/2014/main" val="323265791"/>
                    </a:ext>
                  </a:extLst>
                </a:gridCol>
                <a:gridCol w="1052962">
                  <a:extLst>
                    <a:ext uri="{9D8B030D-6E8A-4147-A177-3AD203B41FA5}">
                      <a16:colId xmlns:a16="http://schemas.microsoft.com/office/drawing/2014/main" val="2102521898"/>
                    </a:ext>
                  </a:extLst>
                </a:gridCol>
                <a:gridCol w="1190304">
                  <a:extLst>
                    <a:ext uri="{9D8B030D-6E8A-4147-A177-3AD203B41FA5}">
                      <a16:colId xmlns:a16="http://schemas.microsoft.com/office/drawing/2014/main" val="28140566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 Torn.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Torn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26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2001-04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479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2005-08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439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2009-12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1525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2195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03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25C826-DC24-4CCD-B07B-A7C27503E869}"/>
              </a:ext>
            </a:extLst>
          </p:cNvPr>
          <p:cNvSpPr txBox="1"/>
          <p:nvPr/>
        </p:nvSpPr>
        <p:spPr>
          <a:xfrm>
            <a:off x="-362994" y="2173552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Avg. 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+mj-ea"/>
                <a:cs typeface="Tahoma" pitchFamily="34" charset="0"/>
              </a:rPr>
              <a:t>12 mo.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%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ch.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, Urban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B59F0-CC37-44AB-8853-0785547F5276}"/>
              </a:ext>
            </a:extLst>
          </p:cNvPr>
          <p:cNvSpPr txBox="1"/>
          <p:nvPr/>
        </p:nvSpPr>
        <p:spPr>
          <a:xfrm>
            <a:off x="6576164" y="1507994"/>
            <a:ext cx="4143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ahoma" pitchFamily="34" charset="0"/>
                <a:ea typeface="+mj-ea"/>
                <a:cs typeface="Tahoma" pitchFamily="34" charset="0"/>
              </a:rPr>
              <a:t>Gap in </a:t>
            </a:r>
            <a:r>
              <a:rPr lang="en-US" sz="1800" dirty="0" err="1">
                <a:solidFill>
                  <a:srgbClr val="000000"/>
                </a:solidFill>
                <a:latin typeface="Tahoma" pitchFamily="34" charset="0"/>
                <a:ea typeface="+mj-ea"/>
                <a:cs typeface="Tahoma" pitchFamily="34" charset="0"/>
              </a:rPr>
              <a:t>Tornqvist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ea typeface="+mj-ea"/>
                <a:cs typeface="Tahoma" pitchFamily="34" charset="0"/>
              </a:rPr>
              <a:t> 12 mo.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%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ch.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, Urban 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E487640-F9CB-4BDE-9F11-B3951F77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Tornqvist</a:t>
            </a:r>
            <a:r>
              <a:rPr lang="en-US" dirty="0"/>
              <a:t> Aggregation Differences Over Time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457D95A-0177-4748-8133-BE8C23BDB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174468"/>
              </p:ext>
            </p:extLst>
          </p:nvPr>
        </p:nvGraphicFramePr>
        <p:xfrm>
          <a:off x="5602788" y="1877325"/>
          <a:ext cx="6093912" cy="417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C5B01C8-0077-4A76-AA99-F835D41BD9D8}"/>
              </a:ext>
            </a:extLst>
          </p:cNvPr>
          <p:cNvSpPr txBox="1"/>
          <p:nvPr/>
        </p:nvSpPr>
        <p:spPr>
          <a:xfrm>
            <a:off x="5602789" y="6007743"/>
            <a:ext cx="6589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Note: Margins of error are preliminary and conditional on elementary item-area indexes.</a:t>
            </a:r>
          </a:p>
        </p:txBody>
      </p:sp>
    </p:spTree>
    <p:extLst>
      <p:ext uri="{BB962C8B-B14F-4D97-AF65-F5344CB8AC3E}">
        <p14:creationId xmlns:p14="http://schemas.microsoft.com/office/powerpoint/2010/main" val="265782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733E-48B0-42A7-8104-64F85BAE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to </a:t>
            </a:r>
            <a:r>
              <a:rPr lang="en-US" dirty="0" err="1"/>
              <a:t>Tornqvist</a:t>
            </a:r>
            <a:r>
              <a:rPr lang="en-US" dirty="0"/>
              <a:t> Plutocratic Gap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2D46A-E369-4978-8931-CD5320192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5632158"/>
                <a:ext cx="11201400" cy="8046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/>
                  <a:t>Bars </a:t>
                </a:r>
                <a:r>
                  <a:rPr lang="en-US" sz="2000" dirty="0"/>
                  <a:t>represent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𝐽𝑎𝑛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𝐷𝑒𝑐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𝑀𝐺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23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dirty="0"/>
                  <a:t>over items in the major group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2D46A-E369-4978-8931-CD5320192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5632158"/>
                <a:ext cx="11201400" cy="804672"/>
              </a:xfrm>
              <a:blipFill>
                <a:blip r:embed="rId3"/>
                <a:stretch>
                  <a:fillRect l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C05BAA-CD97-4D14-A1E5-11750B5E6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561579"/>
              </p:ext>
            </p:extLst>
          </p:nvPr>
        </p:nvGraphicFramePr>
        <p:xfrm>
          <a:off x="2250510" y="1723538"/>
          <a:ext cx="7690980" cy="377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FE53EE-1CF8-4675-9A27-F2D2C8C1898D}"/>
              </a:ext>
            </a:extLst>
          </p:cNvPr>
          <p:cNvSpPr txBox="1"/>
          <p:nvPr/>
        </p:nvSpPr>
        <p:spPr>
          <a:xfrm>
            <a:off x="1104378" y="1261873"/>
            <a:ext cx="9983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+mj-ea"/>
                <a:cs typeface="Tahoma" pitchFamily="34" charset="0"/>
              </a:rPr>
              <a:t>By CPI Major Group (December 12 mo. log-change)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ECFA-FDDE-479C-A607-EACA9070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Tornqvist</a:t>
            </a:r>
            <a:r>
              <a:rPr lang="en-US" dirty="0"/>
              <a:t> Indexes for Subgroups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323B4-F2CD-4EE1-A26D-04DE2706AB5C}"/>
              </a:ext>
            </a:extLst>
          </p:cNvPr>
          <p:cNvSpPr txBox="1"/>
          <p:nvPr/>
        </p:nvSpPr>
        <p:spPr>
          <a:xfrm>
            <a:off x="1223376" y="1271159"/>
            <a:ext cx="9745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+mj-ea"/>
                <a:cs typeface="Tahoma" pitchFamily="34" charset="0"/>
              </a:rPr>
              <a:t>Average 12-month Percent Change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1BBE19-1548-4846-8540-14B32A80524E}"/>
              </a:ext>
            </a:extLst>
          </p:cNvPr>
          <p:cNvSpPr txBox="1"/>
          <p:nvPr/>
        </p:nvSpPr>
        <p:spPr>
          <a:xfrm>
            <a:off x="1223376" y="5204300"/>
            <a:ext cx="9745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*Averages cover Dec. 2000 – Dec. 2019. Quintiles based on total CPI-eligible expenditures of CE Interview households in the index month</a:t>
            </a:r>
          </a:p>
          <a:p>
            <a:r>
              <a:rPr lang="en-US" dirty="0">
                <a:solidFill>
                  <a:srgbClr val="000000"/>
                </a:solidFill>
              </a:rPr>
              <a:t>**Averages cover Jan. 2005 – Dec. 2019. Quintiles based before-tax income of CE Interview households in the prior year. CE started imputing missing income in 2004.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EC97DAF-690F-4A20-8A75-CFEEDEE210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185441"/>
              </p:ext>
            </p:extLst>
          </p:nvPr>
        </p:nvGraphicFramePr>
        <p:xfrm>
          <a:off x="495300" y="1877316"/>
          <a:ext cx="5486400" cy="318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E174B4F-4B70-450F-AFD3-B42314B4F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826760"/>
              </p:ext>
            </p:extLst>
          </p:nvPr>
        </p:nvGraphicFramePr>
        <p:xfrm>
          <a:off x="6210298" y="1877314"/>
          <a:ext cx="5486400" cy="3182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1802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0FAC-4928-4E9A-9159-86DA8E57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FC9BD-CCDF-46C4-B2FC-1ECDDD970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Equally-weighting household has (on average) three times the impact when using the </a:t>
                </a:r>
                <a:r>
                  <a:rPr lang="en-US" dirty="0" err="1"/>
                  <a:t>Tornqvist</a:t>
                </a:r>
                <a:r>
                  <a:rPr lang="en-US" dirty="0"/>
                  <a:t> formula versus the Lowe</a:t>
                </a:r>
              </a:p>
              <a:p>
                <a:pPr lvl="1"/>
                <a:r>
                  <a:rPr lang="en-US" dirty="0"/>
                  <a:t>Similar results using only Interview expenditures or geo. mean across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gap is still small relative to overall dispersion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Tornqvist</a:t>
                </a:r>
                <a:r>
                  <a:rPr lang="en-US" dirty="0"/>
                  <a:t> gap has trended smaller over time, but has ticked up recently</a:t>
                </a:r>
              </a:p>
              <a:p>
                <a:r>
                  <a:rPr lang="en-US" dirty="0"/>
                  <a:t>Housing and Transportation are the most important categories in determining the gap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FC9BD-CCDF-46C4-B2FC-1ECDDD970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4" t="-1985" r="-272" b="-11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32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4E43-83F8-4C04-AEE3-3C7ACC64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035D-3430-4587-BBD0-B6641C05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work in progress, so comments are welcome</a:t>
            </a:r>
          </a:p>
          <a:p>
            <a:r>
              <a:rPr lang="en-US" dirty="0"/>
              <a:t>Ongoing: more practical approximations to democratic index (i.e., an average of indexes by expenditure quintile) </a:t>
            </a:r>
          </a:p>
          <a:p>
            <a:r>
              <a:rPr lang="en-US" dirty="0"/>
              <a:t>Ongoing: impact of democratic aggregation on sampling variation</a:t>
            </a:r>
          </a:p>
          <a:p>
            <a:r>
              <a:rPr lang="en-US" dirty="0"/>
              <a:t>Long-term: missing “within-stratum” heterogeneity (e.g., in prices paid) is likely very important (</a:t>
            </a:r>
            <a:r>
              <a:rPr lang="en-US" dirty="0" err="1"/>
              <a:t>Jaravel</a:t>
            </a:r>
            <a:r>
              <a:rPr lang="en-US" dirty="0"/>
              <a:t>, 2021)</a:t>
            </a:r>
          </a:p>
        </p:txBody>
      </p:sp>
    </p:spTree>
    <p:extLst>
      <p:ext uri="{BB962C8B-B14F-4D97-AF65-F5344CB8AC3E}">
        <p14:creationId xmlns:p14="http://schemas.microsoft.com/office/powerpoint/2010/main" val="210041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25499"/>
            <a:ext cx="12192000" cy="478657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Robert Martin</a:t>
            </a:r>
            <a:br>
              <a:rPr lang="en-US" sz="2800" b="0" dirty="0"/>
            </a:br>
            <a:r>
              <a:rPr lang="en-US" sz="2800" b="0" dirty="0"/>
              <a:t>Division of Price and Index Number Research</a:t>
            </a:r>
            <a:br>
              <a:rPr lang="en-US" sz="2800" b="0" dirty="0"/>
            </a:br>
            <a:r>
              <a:rPr lang="en-US" sz="2800" b="0" dirty="0"/>
              <a:t>Bureau of Labor Statistics</a:t>
            </a:r>
            <a:br>
              <a:rPr lang="en-US" sz="2800" b="0" dirty="0"/>
            </a:br>
            <a:r>
              <a:rPr lang="en-US" sz="2800" b="0" dirty="0"/>
              <a:t>martin.robert@bls.gov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9176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Price Index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001583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BBE-06DE-40DE-AF22-670F4A5D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D2DE2-A7CC-4990-BBAE-85A70E611B54}"/>
              </a:ext>
            </a:extLst>
          </p:cNvPr>
          <p:cNvSpPr txBox="1"/>
          <p:nvPr/>
        </p:nvSpPr>
        <p:spPr>
          <a:xfrm>
            <a:off x="495300" y="1352811"/>
            <a:ext cx="11201400" cy="5037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Cage, R. A., Garner, T. I., &amp; Ruiz-Castillo, J. (2002).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Constructing Household Specific Consumer Price Indexes: An Analysis of Different Techniques and Methods.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Washington, DC: Bureau of Labor Statistics. Retrieved from </a:t>
            </a:r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https://www.bls.gov/osmr/research-papers/2002/pdf/ec020030.pdf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Cage, R. A., Klick, J., &amp; Johnson, W. (2018). Population Subgroup Price Indexes: Evidence of Heterogeneity or Measurement Error? Meeting of the Group of Experts on Consumer Price Indexes, United Nations Economic Commission for Europe Geneva, Switzerland, May 7-9, 2018. https://www.unece.org/fileadmin/DAM/stats/documents/ece/ces/ge.22/2018/United_States.pdf.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Garner, T. I., Johnson, D. S., &amp;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Kokoski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F. (1996). An experimental Consumer Price Index for the poor.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Labor Review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32-42. Retrieved from https://www.bls.gov/opub/mlr/1996/09/art5full.pdf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Hobijn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B., &amp;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Lagakos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 (2005). Inflation Inequality in the United States.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Income and Wealth, 51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(4), 581-606.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Hobijn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B., Mayer, K., Stennis, C., &amp;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 (2009). Household Inflation Experiences in the U.S.: A Comprehensive Approach.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Paper 2009-19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Federal Reserve Bank of San Francisco.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ILO/IMF/OECD/UNECE/Eurostat/World Bank. (2004).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Price Index Manual: Theory and Practice.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(P. Hill, Ed.) Geneva: International Labor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200569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BBE-06DE-40DE-AF22-670F4A5D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D2DE2-A7CC-4990-BBAE-85A70E611B54}"/>
              </a:ext>
            </a:extLst>
          </p:cNvPr>
          <p:cNvSpPr txBox="1"/>
          <p:nvPr/>
        </p:nvSpPr>
        <p:spPr>
          <a:xfrm>
            <a:off x="495300" y="1371600"/>
            <a:ext cx="11201400" cy="3658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Jaravel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X. (2018). The Unequal Gains from Product Innovations: Evidence from the U.S. Retail Sector.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Quarterly Journal of Economics, 134.2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715-783. Retrieved from https://doi.org/10.1093/qje/qjy031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Jaravel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X. (2021). Inflation Inequality: Measurement, Causes, and Policy Implications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Annual Review of Economics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Ley, E. (2005). Whose Inflation? A characterization of the CPI plutocratic gap.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Oxford Economic Papers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634-646.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Kaplan, G., &amp;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Schulhofer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-Wohl, S. (2017). Inflation at the household level.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Monetary Economics, 91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19-38.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McGranahan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L., &amp; Paulson, A. L. (2005). Constructing the Chicago Fed Income Based Economic Index-Consumer Price Index: Inflation Experiences by Demographic Group: 1983-2005, Working Paper 2005-20.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Pollak, R. A. (1989).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Theory of the Cost-of-Living Index.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 York, NY: Oxford University Press.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Prais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J. (1958). Whose Cost of Living?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 of Economic Studies, 26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126-34.</a:t>
            </a:r>
          </a:p>
        </p:txBody>
      </p:sp>
    </p:spTree>
    <p:extLst>
      <p:ext uri="{BB962C8B-B14F-4D97-AF65-F5344CB8AC3E}">
        <p14:creationId xmlns:p14="http://schemas.microsoft.com/office/powerpoint/2010/main" val="392918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D83F-4219-431F-9ACF-E7BA27AA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8905-8502-43CE-82B2-47F8CBA76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Consumer Price Index (CPI) methodology geared to measure inflation from macroeconomic perspective</a:t>
            </a:r>
          </a:p>
          <a:p>
            <a:pPr lvl="1"/>
            <a:r>
              <a:rPr lang="en-US" dirty="0"/>
              <a:t>Prices and expenditure weights for a “representative consumer”</a:t>
            </a:r>
          </a:p>
          <a:p>
            <a:pPr lvl="1"/>
            <a:r>
              <a:rPr lang="en-US" dirty="0"/>
              <a:t>Budget shares matches the “average dollar” of expenditure</a:t>
            </a:r>
          </a:p>
          <a:p>
            <a:r>
              <a:rPr lang="en-US" dirty="0"/>
              <a:t>Different from inflation experienced by the average household?</a:t>
            </a:r>
          </a:p>
          <a:p>
            <a:pPr lvl="1"/>
            <a:r>
              <a:rPr lang="en-US" dirty="0"/>
              <a:t>Among other potential differences, like consumption vs. payments</a:t>
            </a:r>
          </a:p>
          <a:p>
            <a:r>
              <a:rPr lang="en-US" dirty="0"/>
              <a:t>Main finding: Aggregation differences are three times larger when using </a:t>
            </a:r>
            <a:r>
              <a:rPr lang="en-US" dirty="0" err="1"/>
              <a:t>Tornqvist</a:t>
            </a:r>
            <a:r>
              <a:rPr lang="en-US" dirty="0"/>
              <a:t> formula than when using modified </a:t>
            </a:r>
            <a:r>
              <a:rPr lang="en-US" dirty="0" err="1"/>
              <a:t>Laspeyres</a:t>
            </a:r>
            <a:r>
              <a:rPr lang="en-US" dirty="0"/>
              <a:t> (Lowe)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2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54344"/>
            <a:ext cx="11201400" cy="3992563"/>
          </a:xfrm>
        </p:spPr>
        <p:txBody>
          <a:bodyPr/>
          <a:lstStyle/>
          <a:p>
            <a:r>
              <a:rPr lang="en-US" u="sng" dirty="0"/>
              <a:t>Price index theory:</a:t>
            </a:r>
            <a:r>
              <a:rPr lang="en-US" dirty="0"/>
              <a:t> </a:t>
            </a:r>
            <a:r>
              <a:rPr lang="en-US" dirty="0" err="1"/>
              <a:t>Prais</a:t>
            </a:r>
            <a:r>
              <a:rPr lang="en-US" dirty="0"/>
              <a:t> (1958), Pollak (1989),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ILO/IMF/OECD/UNECE/Eurostat/World Bank</a:t>
            </a:r>
            <a:r>
              <a:rPr lang="en-US" dirty="0"/>
              <a:t> (2004), Ley (2005)</a:t>
            </a:r>
          </a:p>
          <a:p>
            <a:r>
              <a:rPr lang="en-US" u="sng" dirty="0"/>
              <a:t>Individual and subgroup heterogeneity: </a:t>
            </a:r>
            <a:r>
              <a:rPr lang="en-US" dirty="0"/>
              <a:t>Garner, et. al. (1996), Cage, Garner, and Ruiz-Castillo (2002), </a:t>
            </a:r>
            <a:r>
              <a:rPr lang="en-US" dirty="0" err="1"/>
              <a:t>McGranahan</a:t>
            </a:r>
            <a:r>
              <a:rPr lang="en-US" dirty="0"/>
              <a:t> and Paulson (2005, Chicago Fed IBEX), </a:t>
            </a:r>
            <a:r>
              <a:rPr lang="en-US" dirty="0" err="1"/>
              <a:t>Hobijn</a:t>
            </a:r>
            <a:r>
              <a:rPr lang="en-US" dirty="0"/>
              <a:t> and </a:t>
            </a:r>
            <a:r>
              <a:rPr lang="en-US" dirty="0" err="1"/>
              <a:t>Lagakos</a:t>
            </a:r>
            <a:r>
              <a:rPr lang="en-US" dirty="0"/>
              <a:t> (2005), </a:t>
            </a:r>
            <a:r>
              <a:rPr lang="en-US" dirty="0" err="1"/>
              <a:t>Hobijn</a:t>
            </a:r>
            <a:r>
              <a:rPr lang="en-US" dirty="0"/>
              <a:t>, et. al. (2009), </a:t>
            </a:r>
            <a:r>
              <a:rPr lang="en-US" dirty="0" err="1"/>
              <a:t>Jaravel</a:t>
            </a:r>
            <a:r>
              <a:rPr lang="en-US" dirty="0"/>
              <a:t> (2018, 2021), Kaplan and </a:t>
            </a:r>
            <a:r>
              <a:rPr lang="en-US" dirty="0" err="1"/>
              <a:t>Shulhofer</a:t>
            </a:r>
            <a:r>
              <a:rPr lang="en-US" dirty="0"/>
              <a:t>-Wohl (2017), Cage, et. al. (2018)</a:t>
            </a:r>
          </a:p>
          <a:p>
            <a:r>
              <a:rPr lang="en-US" b="1" u="sng" dirty="0"/>
              <a:t>Common finding</a:t>
            </a:r>
            <a:r>
              <a:rPr lang="en-US" b="1" dirty="0"/>
              <a:t>: Plutocratic-Democratic gap tends to be small when using Lowe (a.k.a. modified </a:t>
            </a:r>
            <a:r>
              <a:rPr lang="en-US" b="1" dirty="0" err="1"/>
              <a:t>Laspeyres</a:t>
            </a:r>
            <a:r>
              <a:rPr lang="en-US" b="1" dirty="0"/>
              <a:t>) formula</a:t>
            </a:r>
          </a:p>
        </p:txBody>
      </p:sp>
    </p:spTree>
    <p:extLst>
      <p:ext uri="{BB962C8B-B14F-4D97-AF65-F5344CB8AC3E}">
        <p14:creationId xmlns:p14="http://schemas.microsoft.com/office/powerpoint/2010/main" val="164165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DCC2-BFD3-49C4-8FDF-9DC1027A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Price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6AE3-1707-42EC-9195-0D8EEB1A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price index formulas use market-level prices and expenditures (i.e., a “representative consumer”)</a:t>
            </a:r>
          </a:p>
          <a:p>
            <a:pPr lvl="1"/>
            <a:r>
              <a:rPr lang="en-US" dirty="0"/>
              <a:t>Formulas used by BLS</a:t>
            </a:r>
          </a:p>
          <a:p>
            <a:pPr lvl="2"/>
            <a:r>
              <a:rPr lang="en-US" dirty="0"/>
              <a:t>Lowe/modified </a:t>
            </a:r>
            <a:r>
              <a:rPr lang="en-US" dirty="0" err="1"/>
              <a:t>Laspeyres</a:t>
            </a:r>
            <a:r>
              <a:rPr lang="en-US" dirty="0"/>
              <a:t>: For CPI-U, fixed biennial weights</a:t>
            </a:r>
          </a:p>
          <a:p>
            <a:pPr lvl="2"/>
            <a:r>
              <a:rPr lang="en-US" dirty="0" err="1"/>
              <a:t>Tornqvist</a:t>
            </a:r>
            <a:r>
              <a:rPr lang="en-US" dirty="0"/>
              <a:t>: For Chained CPI-U, updating monthly weights</a:t>
            </a:r>
          </a:p>
          <a:p>
            <a:r>
              <a:rPr lang="en-US" dirty="0"/>
              <a:t>These implicitly give more weight to households with higher expenditure</a:t>
            </a:r>
          </a:p>
          <a:p>
            <a:r>
              <a:rPr lang="en-US" dirty="0"/>
              <a:t>Democratic price indexes give equal weight to each household</a:t>
            </a:r>
          </a:p>
          <a:p>
            <a:pPr lvl="1"/>
            <a:r>
              <a:rPr lang="en-US" dirty="0"/>
              <a:t>Building blocks are household-specific price indexes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7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E358-DA27-4840-AF8E-34D5981D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Price Indexes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4322A-7ACD-48F9-884E-C85C826FA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; households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Time: months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</m:oMath>
                </a14:m>
                <a:r>
                  <a:rPr lang="en-US" dirty="0"/>
                  <a:t>; </a:t>
                </a:r>
              </a:p>
              <a:p>
                <a:pPr lvl="1"/>
                <a:r>
                  <a:rPr lang="en-US" b="0" dirty="0"/>
                  <a:t>For Lowe: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biennial weight reference period,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pivot month</a:t>
                </a:r>
              </a:p>
              <a:p>
                <a:r>
                  <a:rPr lang="en-US" dirty="0"/>
                  <a:t>Quantities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𝑖𝑡h</m:t>
                        </m:r>
                      </m:sub>
                    </m:sSub>
                  </m:oMath>
                </a14:m>
                <a:r>
                  <a:rPr lang="en-US" dirty="0"/>
                  <a:t>,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u="sng" dirty="0"/>
                  <a:t>Data limitation</a:t>
                </a:r>
                <a:r>
                  <a:rPr lang="en-US" b="0" dirty="0"/>
                  <a:t>: assume households face common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Expenditure shares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For Lowe: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𝑖𝑏h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𝑏h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For </a:t>
                </a:r>
                <a:r>
                  <a:rPr lang="en-US" b="0" dirty="0" err="1"/>
                  <a:t>Tornqvist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𝑖𝑡h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4322A-7ACD-48F9-884E-C85C826FA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4" t="-1832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05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1112-EAC6-49E2-85A5-EBB7B211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Price Indexes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91A63-57EC-4E6B-91E4-03807EE2C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Lowe: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Tornqvist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𝑖𝑡h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application,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represent elementary CPI for 211 items and 32 geographic areas</a:t>
                </a:r>
              </a:p>
              <a:p>
                <a:r>
                  <a:rPr lang="en-US" dirty="0"/>
                  <a:t>Household share of total expenditure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dirty="0" err="1"/>
                  <a:t>Plut</a:t>
                </a:r>
                <a:r>
                  <a:rPr lang="en-US" dirty="0"/>
                  <a:t>. Lowe: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𝑖𝑏h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𝑖𝑣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𝑖𝑏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:r>
                  <a:rPr lang="en-US" dirty="0" err="1"/>
                  <a:t>Plut</a:t>
                </a:r>
                <a:r>
                  <a:rPr lang="en-US" dirty="0"/>
                  <a:t>. Torn: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91A63-57EC-4E6B-91E4-03807EE2C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4" t="-305" b="-2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5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Democratic and Plutocratic Price Indexes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5507009"/>
                  </p:ext>
                </p:extLst>
              </p:nvPr>
            </p:nvGraphicFramePr>
            <p:xfrm>
              <a:off x="1327230" y="1400990"/>
              <a:ext cx="9537540" cy="4941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1647">
                      <a:extLst>
                        <a:ext uri="{9D8B030D-6E8A-4147-A177-3AD203B41FA5}">
                          <a16:colId xmlns:a16="http://schemas.microsoft.com/office/drawing/2014/main" val="2878555905"/>
                        </a:ext>
                      </a:extLst>
                    </a:gridCol>
                    <a:gridCol w="36951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007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Lowe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Tornqvist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Plutocratic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𝑃𝐿𝑜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𝐿𝑜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2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1400" i="1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en-US" sz="14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𝑃𝑇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limLoc m:val="undOvr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∏"/>
                                        <m:limLoc m:val="undOvr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US" sz="2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𝑝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  <m:r>
                                                          <a:rPr lang="en-US" sz="20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en-US" sz="2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𝑝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  <m:r>
                                                          <a:rPr lang="en-US" sz="20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20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  <m:r>
                                                          <a:rPr lang="en-US" sz="20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sSubSup>
                                              <m:sSubSup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𝑖𝑡h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2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limLoc m:val="undOvr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𝑖𝑡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𝑖𝑡h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=.5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𝑖𝑡h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𝑖𝑡h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7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Democratic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𝐷𝐿𝑜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𝐿𝑜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            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𝑠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i="1" dirty="0"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200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𝐷𝑇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5507009"/>
                  </p:ext>
                </p:extLst>
              </p:nvPr>
            </p:nvGraphicFramePr>
            <p:xfrm>
              <a:off x="1327230" y="1400990"/>
              <a:ext cx="9537540" cy="4941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1647">
                      <a:extLst>
                        <a:ext uri="{9D8B030D-6E8A-4147-A177-3AD203B41FA5}">
                          <a16:colId xmlns:a16="http://schemas.microsoft.com/office/drawing/2014/main" val="2878555905"/>
                        </a:ext>
                      </a:extLst>
                    </a:gridCol>
                    <a:gridCol w="36951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007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Lowe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Tornqvist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42376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Plutocratic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282" t="-22222" r="-111532" b="-149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2838" t="-22222" r="-594" b="-149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37851"/>
                      </a:ext>
                    </a:extLst>
                  </a:tr>
                  <a:tr h="2242376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Democratic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282" t="-122554" r="-111532" b="-49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2838" t="-122554" r="-594" b="-494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05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A6E8-27A1-4F77-B578-D637DBF2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Plutocratic Gap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07D0E-D105-4790-A6EC-8C9F9CA4E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Gaps derive from differences in how price changes are weighted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Lowe </a:t>
                </a:r>
                <a:r>
                  <a:rPr lang="en-US" b="0" dirty="0" err="1"/>
                  <a:t>Plut</a:t>
                </a:r>
                <a:r>
                  <a:rPr lang="en-US" b="0" dirty="0"/>
                  <a:t>. Gap: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𝑃𝐿𝑜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𝐷𝐿𝑜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Torn. </a:t>
                </a:r>
                <a:r>
                  <a:rPr lang="en-US" b="0" dirty="0" err="1"/>
                  <a:t>Plut</a:t>
                </a:r>
                <a:r>
                  <a:rPr lang="en-US" b="0" dirty="0"/>
                  <a:t>. Gap: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𝑃𝑇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𝐷𝑇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𝑖𝑡h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coeff</a:t>
                </a:r>
                <a:r>
                  <a:rPr lang="en-US" dirty="0"/>
                  <a:t>. of var.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across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captures use of arithmetic mean instead of geometric mean across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Ley (2005): Gap determined by how spending patterns vary by household expenditure level and how they covary with price changes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07D0E-D105-4790-A6EC-8C9F9CA4E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4" t="-1832" r="-326" b="-2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2684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A599D729-591D-4759-9ED8-301693338D9F}"/>
    </a:ext>
  </a:extLst>
</a:theme>
</file>

<file path=ppt/theme/theme2.xml><?xml version="1.0" encoding="utf-8"?>
<a:theme xmlns:a="http://schemas.openxmlformats.org/drawingml/2006/main" name="BLS Trendline Content Slid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00B0F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67D88B36-7266-430C-9E3B-FDFC33C298B7}"/>
    </a:ext>
  </a:extLst>
</a:theme>
</file>

<file path=ppt/theme/theme3.xml><?xml version="1.0" encoding="utf-8"?>
<a:theme xmlns:a="http://schemas.openxmlformats.org/drawingml/2006/main" name="Contact Informatio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F8C32204-564B-4169-9AB5-0F771E180D6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7F082B2CBF444B92437BE457BC5399" ma:contentTypeVersion="0" ma:contentTypeDescription="Create a new document." ma:contentTypeScope="" ma:versionID="e506620a30e3c868c4f48e6644099f0f">
  <xsd:schema xmlns:xsd="http://www.w3.org/2001/XMLSchema" xmlns:xs="http://www.w3.org/2001/XMLSchema" xmlns:p="http://schemas.microsoft.com/office/2006/metadata/properties" xmlns:ns2="d2ba103e-c256-4125-96ec-4b5bc092653d" targetNamespace="http://schemas.microsoft.com/office/2006/metadata/properties" ma:root="true" ma:fieldsID="2890728dc0b7e1c35f07b709316c76c3" ns2:_="">
    <xsd:import namespace="d2ba103e-c256-4125-96ec-4b5bc092653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ba103e-c256-4125-96ec-4b5bc092653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d2ba103e-c256-4125-96ec-4b5bc092653d">NFAXEUNHR4TF-439265359-105</_dlc_DocId>
    <_dlc_DocIdUrl xmlns="d2ba103e-c256-4125-96ec-4b5bc092653d">
      <Url>http://oplc.cfsp.bls.gov/sites/CPICE/CPI/teams/SubPop/_layouts/15/DocIdRedir.aspx?ID=NFAXEUNHR4TF-439265359-105</Url>
      <Description>NFAXEUNHR4TF-439265359-105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47F626-C5AD-430A-AF17-8F9AA42AFD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ba103e-c256-4125-96ec-4b5bc09265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C939FA-D6DD-429A-8D80-97B17A9FCD8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47A7B0C-0821-433A-8EA6-FE22DFCAEA69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d2ba103e-c256-4125-96ec-4b5bc092653d"/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25D57739-CFE2-489B-80E7-1402192F26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BLS_Brand_core_widescreen_slides</Template>
  <TotalTime>11487</TotalTime>
  <Words>1732</Words>
  <Application>Microsoft Office PowerPoint</Application>
  <PresentationFormat>Widescreen</PresentationFormat>
  <Paragraphs>183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Tahoma</vt:lpstr>
      <vt:lpstr>Wingdings</vt:lpstr>
      <vt:lpstr>Wingdings 3</vt:lpstr>
      <vt:lpstr>Custom Design</vt:lpstr>
      <vt:lpstr>BLS Trendline Content Slide</vt:lpstr>
      <vt:lpstr>Contact Information</vt:lpstr>
      <vt:lpstr>Democratic Aggregation: Issues and Implications for Consumer Price Indexes</vt:lpstr>
      <vt:lpstr>Outline</vt:lpstr>
      <vt:lpstr>Overview</vt:lpstr>
      <vt:lpstr>Selected Literature</vt:lpstr>
      <vt:lpstr>Group Price Indexes</vt:lpstr>
      <vt:lpstr>Household Price Indexes</vt:lpstr>
      <vt:lpstr>Household Price Indexes (2)</vt:lpstr>
      <vt:lpstr>Democratic and Plutocratic Price Indexes</vt:lpstr>
      <vt:lpstr>The Plutocratic Gap</vt:lpstr>
      <vt:lpstr>Methods Overview</vt:lpstr>
      <vt:lpstr>Interview-Diary Matching</vt:lpstr>
      <vt:lpstr>Results</vt:lpstr>
      <vt:lpstr>Indexes for the Urban Population</vt:lpstr>
      <vt:lpstr>Tornqvist Aggregation Differences Over Time</vt:lpstr>
      <vt:lpstr>Contributions to Tornqvist Plutocratic Gap</vt:lpstr>
      <vt:lpstr>Tornqvist Indexes for Subgroups</vt:lpstr>
      <vt:lpstr>Summary and Conclusions</vt:lpstr>
      <vt:lpstr>Future Research</vt:lpstr>
      <vt:lpstr>Thank you!  Robert Martin Division of Price and Index Number Research Bureau of Labor Statistics martin.robert@bls.gov</vt:lpstr>
      <vt:lpstr>References (1)</vt:lpstr>
      <vt:lpstr>References (2)</vt:lpstr>
    </vt:vector>
  </TitlesOfParts>
  <Company>Bureau of Labor Statistics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Klick, Joshua - BLS</dc:creator>
  <cp:lastModifiedBy>Martin, Robert - BLS</cp:lastModifiedBy>
  <cp:revision>361</cp:revision>
  <dcterms:created xsi:type="dcterms:W3CDTF">2020-01-24T21:28:11Z</dcterms:created>
  <dcterms:modified xsi:type="dcterms:W3CDTF">2021-10-22T14:38:11Z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0x010100DE7F082B2CBF444B92437BE457BC5399</vt:lpwstr>
  </property>
  <property fmtid="{D5CDD505-2E9C-101B-9397-08002B2CF9AE}" pid="3" name="_dlc_DocIdItemGuid">
    <vt:lpwstr>ccf4d5c9-902a-44c6-b340-47707dd4799e</vt:lpwstr>
  </property>
</Properties>
</file>