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3">
  <p:sldMasterIdLst>
    <p:sldMasterId id="2147483991" r:id="rId4"/>
    <p:sldMasterId id="2147484013" r:id="rId5"/>
  </p:sldMasterIdLst>
  <p:notesMasterIdLst>
    <p:notesMasterId r:id="rId16"/>
  </p:notesMasterIdLst>
  <p:handoutMasterIdLst>
    <p:handoutMasterId r:id="rId17"/>
  </p:handoutMasterIdLst>
  <p:sldIdLst>
    <p:sldId id="657" r:id="rId6"/>
    <p:sldId id="658" r:id="rId7"/>
    <p:sldId id="662" r:id="rId8"/>
    <p:sldId id="663" r:id="rId9"/>
    <p:sldId id="665" r:id="rId10"/>
    <p:sldId id="664" r:id="rId11"/>
    <p:sldId id="666" r:id="rId12"/>
    <p:sldId id="669" r:id="rId13"/>
    <p:sldId id="667" r:id="rId14"/>
    <p:sldId id="668" r:id="rId15"/>
  </p:sldIdLst>
  <p:sldSz cx="9144000" cy="6858000" type="screen4x3"/>
  <p:notesSz cx="6985000" cy="9283700"/>
  <p:defaultTextStyle>
    <a:defPPr>
      <a:defRPr lang="en-US"/>
    </a:defPPr>
    <a:lvl1pPr algn="l" rtl="0" eaLnBrk="0" fontAlgn="base" hangingPunct="0">
      <a:spcBef>
        <a:spcPct val="0"/>
      </a:spcBef>
      <a:spcAft>
        <a:spcPct val="0"/>
      </a:spcAft>
      <a:defRPr kern="1200">
        <a:solidFill>
          <a:schemeClr val="tx1"/>
        </a:solidFill>
        <a:latin typeface="Arial" charset="0"/>
        <a:ea typeface="ヒラギノ角ゴ Pro W3" pitchFamily="1" charset="-128"/>
        <a:cs typeface="+mn-cs"/>
      </a:defRPr>
    </a:lvl1pPr>
    <a:lvl2pPr marL="457200" algn="l" rtl="0" eaLnBrk="0" fontAlgn="base" hangingPunct="0">
      <a:spcBef>
        <a:spcPct val="0"/>
      </a:spcBef>
      <a:spcAft>
        <a:spcPct val="0"/>
      </a:spcAft>
      <a:defRPr kern="1200">
        <a:solidFill>
          <a:schemeClr val="tx1"/>
        </a:solidFill>
        <a:latin typeface="Arial" charset="0"/>
        <a:ea typeface="ヒラギノ角ゴ Pro W3" pitchFamily="1" charset="-128"/>
        <a:cs typeface="+mn-cs"/>
      </a:defRPr>
    </a:lvl2pPr>
    <a:lvl3pPr marL="914400" algn="l" rtl="0" eaLnBrk="0" fontAlgn="base" hangingPunct="0">
      <a:spcBef>
        <a:spcPct val="0"/>
      </a:spcBef>
      <a:spcAft>
        <a:spcPct val="0"/>
      </a:spcAft>
      <a:defRPr kern="1200">
        <a:solidFill>
          <a:schemeClr val="tx1"/>
        </a:solidFill>
        <a:latin typeface="Arial" charset="0"/>
        <a:ea typeface="ヒラギノ角ゴ Pro W3" pitchFamily="1" charset="-128"/>
        <a:cs typeface="+mn-cs"/>
      </a:defRPr>
    </a:lvl3pPr>
    <a:lvl4pPr marL="1371600" algn="l" rtl="0" eaLnBrk="0" fontAlgn="base" hangingPunct="0">
      <a:spcBef>
        <a:spcPct val="0"/>
      </a:spcBef>
      <a:spcAft>
        <a:spcPct val="0"/>
      </a:spcAft>
      <a:defRPr kern="1200">
        <a:solidFill>
          <a:schemeClr val="tx1"/>
        </a:solidFill>
        <a:latin typeface="Arial" charset="0"/>
        <a:ea typeface="ヒラギノ角ゴ Pro W3" pitchFamily="1" charset="-128"/>
        <a:cs typeface="+mn-cs"/>
      </a:defRPr>
    </a:lvl4pPr>
    <a:lvl5pPr marL="1828800" algn="l" rtl="0" eaLnBrk="0" fontAlgn="base" hangingPunct="0">
      <a:spcBef>
        <a:spcPct val="0"/>
      </a:spcBef>
      <a:spcAft>
        <a:spcPct val="0"/>
      </a:spcAft>
      <a:defRPr kern="1200">
        <a:solidFill>
          <a:schemeClr val="tx1"/>
        </a:solidFill>
        <a:latin typeface="Arial" charset="0"/>
        <a:ea typeface="ヒラギノ角ゴ Pro W3" pitchFamily="1" charset="-128"/>
        <a:cs typeface="+mn-cs"/>
      </a:defRPr>
    </a:lvl5pPr>
    <a:lvl6pPr marL="2286000" algn="l" defTabSz="914400" rtl="0" eaLnBrk="1" latinLnBrk="0" hangingPunct="1">
      <a:defRPr kern="1200">
        <a:solidFill>
          <a:schemeClr val="tx1"/>
        </a:solidFill>
        <a:latin typeface="Arial" charset="0"/>
        <a:ea typeface="ヒラギノ角ゴ Pro W3" pitchFamily="1" charset="-128"/>
        <a:cs typeface="+mn-cs"/>
      </a:defRPr>
    </a:lvl6pPr>
    <a:lvl7pPr marL="2743200" algn="l" defTabSz="914400" rtl="0" eaLnBrk="1" latinLnBrk="0" hangingPunct="1">
      <a:defRPr kern="1200">
        <a:solidFill>
          <a:schemeClr val="tx1"/>
        </a:solidFill>
        <a:latin typeface="Arial" charset="0"/>
        <a:ea typeface="ヒラギノ角ゴ Pro W3" pitchFamily="1" charset="-128"/>
        <a:cs typeface="+mn-cs"/>
      </a:defRPr>
    </a:lvl7pPr>
    <a:lvl8pPr marL="3200400" algn="l" defTabSz="914400" rtl="0" eaLnBrk="1" latinLnBrk="0" hangingPunct="1">
      <a:defRPr kern="1200">
        <a:solidFill>
          <a:schemeClr val="tx1"/>
        </a:solidFill>
        <a:latin typeface="Arial" charset="0"/>
        <a:ea typeface="ヒラギノ角ゴ Pro W3" pitchFamily="1" charset="-128"/>
        <a:cs typeface="+mn-cs"/>
      </a:defRPr>
    </a:lvl8pPr>
    <a:lvl9pPr marL="3657600" algn="l" defTabSz="914400" rtl="0" eaLnBrk="1" latinLnBrk="0" hangingPunct="1">
      <a:defRPr kern="1200">
        <a:solidFill>
          <a:schemeClr val="tx1"/>
        </a:solidFill>
        <a:latin typeface="Arial" charset="0"/>
        <a:ea typeface="ヒラギノ角ゴ Pro W3" pitchFamily="1" charset="-128"/>
        <a:cs typeface="+mn-cs"/>
      </a:defRPr>
    </a:lvl9pPr>
  </p:defaultTextStyle>
  <p:extLst>
    <p:ext uri="{EFAFB233-063F-42B5-8137-9DF3F51BA10A}">
      <p15:sldGuideLst xmlns:p15="http://schemas.microsoft.com/office/powerpoint/2012/main">
        <p15:guide id="1" orient="horz" pos="473" userDrawn="1">
          <p15:clr>
            <a:srgbClr val="A4A3A4"/>
          </p15:clr>
        </p15:guide>
        <p15:guide id="2" pos="2880" userDrawn="1">
          <p15:clr>
            <a:srgbClr val="A4A3A4"/>
          </p15:clr>
        </p15:guide>
        <p15:guide id="3" orient="horz" pos="8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264A"/>
    <a:srgbClr val="00A3E0"/>
    <a:srgbClr val="D0DF00"/>
    <a:srgbClr val="C4A05A"/>
    <a:srgbClr val="B0008E"/>
    <a:srgbClr val="EA7600"/>
    <a:srgbClr val="CE0E2D"/>
    <a:srgbClr val="0A347E"/>
    <a:srgbClr val="3EB2C7"/>
    <a:srgbClr val="E7E9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0" autoAdjust="0"/>
    <p:restoredTop sz="92109"/>
  </p:normalViewPr>
  <p:slideViewPr>
    <p:cSldViewPr snapToGrid="0">
      <p:cViewPr varScale="1">
        <p:scale>
          <a:sx n="99" d="100"/>
          <a:sy n="99" d="100"/>
        </p:scale>
        <p:origin x="702" y="84"/>
      </p:cViewPr>
      <p:guideLst>
        <p:guide orient="horz" pos="473"/>
        <p:guide pos="2880"/>
        <p:guide orient="horz" pos="816"/>
      </p:guideLst>
    </p:cSldViewPr>
  </p:slideViewPr>
  <p:notesTextViewPr>
    <p:cViewPr>
      <p:scale>
        <a:sx n="1" d="1"/>
        <a:sy n="1" d="1"/>
      </p:scale>
      <p:origin x="0" y="0"/>
    </p:cViewPr>
  </p:notesTextViewPr>
  <p:sorterViewPr>
    <p:cViewPr>
      <p:scale>
        <a:sx n="100" d="100"/>
        <a:sy n="100" d="100"/>
      </p:scale>
      <p:origin x="0" y="-208"/>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eel, Darryl" userId="6b42bef7-8d6f-4c3b-ada3-10e7ee60c365" providerId="ADAL" clId="{09FD1320-5C2B-4714-BCC3-C22B9A96ACDC}"/>
    <pc:docChg chg="custSel addSld modSld">
      <pc:chgData name="Creel, Darryl" userId="6b42bef7-8d6f-4c3b-ada3-10e7ee60c365" providerId="ADAL" clId="{09FD1320-5C2B-4714-BCC3-C22B9A96ACDC}" dt="2021-10-27T04:25:34.072" v="361" actId="20577"/>
      <pc:docMkLst>
        <pc:docMk/>
      </pc:docMkLst>
      <pc:sldChg chg="modSp mod">
        <pc:chgData name="Creel, Darryl" userId="6b42bef7-8d6f-4c3b-ada3-10e7ee60c365" providerId="ADAL" clId="{09FD1320-5C2B-4714-BCC3-C22B9A96ACDC}" dt="2021-10-27T04:18:58.436" v="3" actId="20577"/>
        <pc:sldMkLst>
          <pc:docMk/>
          <pc:sldMk cId="1005543941" sldId="663"/>
        </pc:sldMkLst>
        <pc:graphicFrameChg chg="modGraphic">
          <ac:chgData name="Creel, Darryl" userId="6b42bef7-8d6f-4c3b-ada3-10e7ee60c365" providerId="ADAL" clId="{09FD1320-5C2B-4714-BCC3-C22B9A96ACDC}" dt="2021-10-27T04:18:58.436" v="3" actId="20577"/>
          <ac:graphicFrameMkLst>
            <pc:docMk/>
            <pc:sldMk cId="1005543941" sldId="663"/>
            <ac:graphicFrameMk id="9" creationId="{938105D6-34EE-428B-AC71-FB0F2B61B228}"/>
          </ac:graphicFrameMkLst>
        </pc:graphicFrameChg>
      </pc:sldChg>
      <pc:sldChg chg="modSp mod">
        <pc:chgData name="Creel, Darryl" userId="6b42bef7-8d6f-4c3b-ada3-10e7ee60c365" providerId="ADAL" clId="{09FD1320-5C2B-4714-BCC3-C22B9A96ACDC}" dt="2021-10-26T07:03:03.728" v="0" actId="255"/>
        <pc:sldMkLst>
          <pc:docMk/>
          <pc:sldMk cId="2852554269" sldId="667"/>
        </pc:sldMkLst>
        <pc:spChg chg="mod">
          <ac:chgData name="Creel, Darryl" userId="6b42bef7-8d6f-4c3b-ada3-10e7ee60c365" providerId="ADAL" clId="{09FD1320-5C2B-4714-BCC3-C22B9A96ACDC}" dt="2021-10-26T07:03:03.728" v="0" actId="255"/>
          <ac:spMkLst>
            <pc:docMk/>
            <pc:sldMk cId="2852554269" sldId="667"/>
            <ac:spMk id="4" creationId="{E050895B-8183-4DC6-B1A3-138D61FE8C48}"/>
          </ac:spMkLst>
        </pc:spChg>
      </pc:sldChg>
      <pc:sldChg chg="modSp new mod">
        <pc:chgData name="Creel, Darryl" userId="6b42bef7-8d6f-4c3b-ada3-10e7ee60c365" providerId="ADAL" clId="{09FD1320-5C2B-4714-BCC3-C22B9A96ACDC}" dt="2021-10-27T04:25:34.072" v="361" actId="20577"/>
        <pc:sldMkLst>
          <pc:docMk/>
          <pc:sldMk cId="3716821928" sldId="669"/>
        </pc:sldMkLst>
        <pc:spChg chg="mod">
          <ac:chgData name="Creel, Darryl" userId="6b42bef7-8d6f-4c3b-ada3-10e7ee60c365" providerId="ADAL" clId="{09FD1320-5C2B-4714-BCC3-C22B9A96ACDC}" dt="2021-10-27T04:23:04.403" v="77" actId="255"/>
          <ac:spMkLst>
            <pc:docMk/>
            <pc:sldMk cId="3716821928" sldId="669"/>
            <ac:spMk id="3" creationId="{71D69C66-54FC-4B64-BCEB-3A94D33298B2}"/>
          </ac:spMkLst>
        </pc:spChg>
        <pc:spChg chg="mod">
          <ac:chgData name="Creel, Darryl" userId="6b42bef7-8d6f-4c3b-ada3-10e7ee60c365" providerId="ADAL" clId="{09FD1320-5C2B-4714-BCC3-C22B9A96ACDC}" dt="2021-10-27T04:25:34.072" v="361" actId="20577"/>
          <ac:spMkLst>
            <pc:docMk/>
            <pc:sldMk cId="3716821928" sldId="669"/>
            <ac:spMk id="4" creationId="{36724810-8741-4701-AFD5-83C174D6DD9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874" name="Rectangle 2"/>
          <p:cNvSpPr>
            <a:spLocks noGrp="1" noChangeArrowheads="1"/>
          </p:cNvSpPr>
          <p:nvPr>
            <p:ph type="hdr" sz="quarter"/>
          </p:nvPr>
        </p:nvSpPr>
        <p:spPr bwMode="auto">
          <a:xfrm>
            <a:off x="1" y="0"/>
            <a:ext cx="3028207" cy="464185"/>
          </a:xfrm>
          <a:prstGeom prst="rect">
            <a:avLst/>
          </a:prstGeom>
          <a:noFill/>
          <a:ln w="9525">
            <a:noFill/>
            <a:miter lim="800000"/>
            <a:headEnd/>
            <a:tailEnd/>
          </a:ln>
          <a:effectLst/>
        </p:spPr>
        <p:txBody>
          <a:bodyPr vert="horz" wrap="square" lIns="91219" tIns="45608" rIns="91219" bIns="45608" numCol="1" anchor="t" anchorCtr="0" compatLnSpc="1">
            <a:prstTxWarp prst="textNoShape">
              <a:avLst/>
            </a:prstTxWarp>
          </a:bodyPr>
          <a:lstStyle>
            <a:lvl1pPr defTabSz="912790">
              <a:defRPr sz="1200">
                <a:latin typeface="Arial" charset="0"/>
              </a:defRPr>
            </a:lvl1pPr>
          </a:lstStyle>
          <a:p>
            <a:pPr>
              <a:defRPr/>
            </a:pPr>
            <a:endParaRPr lang="en-US"/>
          </a:p>
        </p:txBody>
      </p:sp>
      <p:sp>
        <p:nvSpPr>
          <p:cNvPr id="207875" name="Rectangle 3"/>
          <p:cNvSpPr>
            <a:spLocks noGrp="1" noChangeArrowheads="1"/>
          </p:cNvSpPr>
          <p:nvPr>
            <p:ph type="dt" sz="quarter" idx="1"/>
          </p:nvPr>
        </p:nvSpPr>
        <p:spPr bwMode="auto">
          <a:xfrm>
            <a:off x="3955209" y="0"/>
            <a:ext cx="3028207" cy="464185"/>
          </a:xfrm>
          <a:prstGeom prst="rect">
            <a:avLst/>
          </a:prstGeom>
          <a:noFill/>
          <a:ln w="9525">
            <a:noFill/>
            <a:miter lim="800000"/>
            <a:headEnd/>
            <a:tailEnd/>
          </a:ln>
          <a:effectLst/>
        </p:spPr>
        <p:txBody>
          <a:bodyPr vert="horz" wrap="square" lIns="91219" tIns="45608" rIns="91219" bIns="45608" numCol="1" anchor="t" anchorCtr="0" compatLnSpc="1">
            <a:prstTxWarp prst="textNoShape">
              <a:avLst/>
            </a:prstTxWarp>
          </a:bodyPr>
          <a:lstStyle>
            <a:lvl1pPr algn="r" defTabSz="912790">
              <a:defRPr sz="1200">
                <a:latin typeface="Arial" charset="0"/>
              </a:defRPr>
            </a:lvl1pPr>
          </a:lstStyle>
          <a:p>
            <a:pPr>
              <a:defRPr/>
            </a:pPr>
            <a:endParaRPr lang="en-US"/>
          </a:p>
        </p:txBody>
      </p:sp>
      <p:sp>
        <p:nvSpPr>
          <p:cNvPr id="207876" name="Rectangle 4"/>
          <p:cNvSpPr>
            <a:spLocks noGrp="1" noChangeArrowheads="1"/>
          </p:cNvSpPr>
          <p:nvPr>
            <p:ph type="ftr" sz="quarter" idx="2"/>
          </p:nvPr>
        </p:nvSpPr>
        <p:spPr bwMode="auto">
          <a:xfrm>
            <a:off x="1" y="8817926"/>
            <a:ext cx="3028207" cy="464185"/>
          </a:xfrm>
          <a:prstGeom prst="rect">
            <a:avLst/>
          </a:prstGeom>
          <a:noFill/>
          <a:ln w="9525">
            <a:noFill/>
            <a:miter lim="800000"/>
            <a:headEnd/>
            <a:tailEnd/>
          </a:ln>
          <a:effectLst/>
        </p:spPr>
        <p:txBody>
          <a:bodyPr vert="horz" wrap="square" lIns="91219" tIns="45608" rIns="91219" bIns="45608" numCol="1" anchor="b" anchorCtr="0" compatLnSpc="1">
            <a:prstTxWarp prst="textNoShape">
              <a:avLst/>
            </a:prstTxWarp>
          </a:bodyPr>
          <a:lstStyle>
            <a:lvl1pPr defTabSz="912790">
              <a:defRPr sz="1200">
                <a:latin typeface="Arial" charset="0"/>
              </a:defRPr>
            </a:lvl1pPr>
          </a:lstStyle>
          <a:p>
            <a:pPr>
              <a:defRPr/>
            </a:pPr>
            <a:endParaRPr lang="en-US"/>
          </a:p>
        </p:txBody>
      </p:sp>
      <p:sp>
        <p:nvSpPr>
          <p:cNvPr id="207877" name="Rectangle 5"/>
          <p:cNvSpPr>
            <a:spLocks noGrp="1" noChangeArrowheads="1"/>
          </p:cNvSpPr>
          <p:nvPr>
            <p:ph type="sldNum" sz="quarter" idx="3"/>
          </p:nvPr>
        </p:nvSpPr>
        <p:spPr bwMode="auto">
          <a:xfrm>
            <a:off x="3955209" y="8817926"/>
            <a:ext cx="3028207" cy="464185"/>
          </a:xfrm>
          <a:prstGeom prst="rect">
            <a:avLst/>
          </a:prstGeom>
          <a:noFill/>
          <a:ln w="9525">
            <a:noFill/>
            <a:miter lim="800000"/>
            <a:headEnd/>
            <a:tailEnd/>
          </a:ln>
          <a:effectLst/>
        </p:spPr>
        <p:txBody>
          <a:bodyPr vert="horz" wrap="square" lIns="91219" tIns="45608" rIns="91219" bIns="45608" numCol="1" anchor="b" anchorCtr="0" compatLnSpc="1">
            <a:prstTxWarp prst="textNoShape">
              <a:avLst/>
            </a:prstTxWarp>
          </a:bodyPr>
          <a:lstStyle>
            <a:lvl1pPr algn="r" defTabSz="912790">
              <a:defRPr sz="1200">
                <a:latin typeface="Arial" charset="0"/>
              </a:defRPr>
            </a:lvl1pPr>
          </a:lstStyle>
          <a:p>
            <a:pPr>
              <a:defRPr/>
            </a:pPr>
            <a:fld id="{F14AD3AF-E853-41DD-9C6B-157657455CBF}" type="slidenum">
              <a:rPr lang="en-US"/>
              <a:pPr>
                <a:defRPr/>
              </a:pPr>
              <a:t>‹#›</a:t>
            </a:fld>
            <a:endParaRPr lang="en-US"/>
          </a:p>
        </p:txBody>
      </p:sp>
    </p:spTree>
    <p:extLst>
      <p:ext uri="{BB962C8B-B14F-4D97-AF65-F5344CB8AC3E}">
        <p14:creationId xmlns:p14="http://schemas.microsoft.com/office/powerpoint/2010/main" val="37357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0"/>
            <a:ext cx="3028207" cy="464185"/>
          </a:xfrm>
          <a:prstGeom prst="rect">
            <a:avLst/>
          </a:prstGeom>
          <a:noFill/>
          <a:ln w="9525">
            <a:noFill/>
            <a:miter lim="800000"/>
            <a:headEnd/>
            <a:tailEnd/>
          </a:ln>
        </p:spPr>
        <p:txBody>
          <a:bodyPr vert="horz" wrap="square" lIns="92951" tIns="46476" rIns="92951" bIns="46476" numCol="1" anchor="t" anchorCtr="0" compatLnSpc="1">
            <a:prstTxWarp prst="textNoShape">
              <a:avLst/>
            </a:prstTxWarp>
          </a:bodyPr>
          <a:lstStyle>
            <a:lvl1pPr defTabSz="930251">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956794" y="0"/>
            <a:ext cx="3028206" cy="464185"/>
          </a:xfrm>
          <a:prstGeom prst="rect">
            <a:avLst/>
          </a:prstGeom>
          <a:noFill/>
          <a:ln w="9525">
            <a:noFill/>
            <a:miter lim="800000"/>
            <a:headEnd/>
            <a:tailEnd/>
          </a:ln>
        </p:spPr>
        <p:txBody>
          <a:bodyPr vert="horz" wrap="square" lIns="92951" tIns="46476" rIns="92951" bIns="46476" numCol="1" anchor="t" anchorCtr="0" compatLnSpc="1">
            <a:prstTxWarp prst="textNoShape">
              <a:avLst/>
            </a:prstTxWarp>
          </a:bodyPr>
          <a:lstStyle>
            <a:lvl1pPr algn="r" defTabSz="930251">
              <a:defRPr sz="1200">
                <a:latin typeface="Arial" charset="0"/>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71575" y="695325"/>
            <a:ext cx="4641850" cy="3481388"/>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31757" y="4409758"/>
            <a:ext cx="5121488" cy="4177665"/>
          </a:xfrm>
          <a:prstGeom prst="rect">
            <a:avLst/>
          </a:prstGeom>
          <a:noFill/>
          <a:ln w="9525">
            <a:noFill/>
            <a:miter lim="800000"/>
            <a:headEnd/>
            <a:tailEnd/>
          </a:ln>
        </p:spPr>
        <p:txBody>
          <a:bodyPr vert="horz" wrap="square" lIns="92951" tIns="46476" rIns="92951" bIns="4647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1" y="8819515"/>
            <a:ext cx="3028207" cy="464185"/>
          </a:xfrm>
          <a:prstGeom prst="rect">
            <a:avLst/>
          </a:prstGeom>
          <a:noFill/>
          <a:ln w="9525">
            <a:noFill/>
            <a:miter lim="800000"/>
            <a:headEnd/>
            <a:tailEnd/>
          </a:ln>
        </p:spPr>
        <p:txBody>
          <a:bodyPr vert="horz" wrap="square" lIns="92951" tIns="46476" rIns="92951" bIns="46476" numCol="1" anchor="b" anchorCtr="0" compatLnSpc="1">
            <a:prstTxWarp prst="textNoShape">
              <a:avLst/>
            </a:prstTxWarp>
          </a:bodyPr>
          <a:lstStyle>
            <a:lvl1pPr defTabSz="930251">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956794" y="8819515"/>
            <a:ext cx="3028206" cy="464185"/>
          </a:xfrm>
          <a:prstGeom prst="rect">
            <a:avLst/>
          </a:prstGeom>
          <a:noFill/>
          <a:ln w="9525">
            <a:noFill/>
            <a:miter lim="800000"/>
            <a:headEnd/>
            <a:tailEnd/>
          </a:ln>
        </p:spPr>
        <p:txBody>
          <a:bodyPr vert="horz" wrap="square" lIns="92951" tIns="46476" rIns="92951" bIns="46476" numCol="1" anchor="b" anchorCtr="0" compatLnSpc="1">
            <a:prstTxWarp prst="textNoShape">
              <a:avLst/>
            </a:prstTxWarp>
          </a:bodyPr>
          <a:lstStyle>
            <a:lvl1pPr algn="r" defTabSz="930251">
              <a:defRPr sz="1200">
                <a:latin typeface="Arial" charset="0"/>
              </a:defRPr>
            </a:lvl1pPr>
          </a:lstStyle>
          <a:p>
            <a:pPr>
              <a:defRPr/>
            </a:pPr>
            <a:fld id="{8DB8C9F8-2507-43B8-94EB-5DEE5D53B02A}" type="slidenum">
              <a:rPr lang="en-US"/>
              <a:pPr>
                <a:defRPr/>
              </a:pPr>
              <a:t>‹#›</a:t>
            </a:fld>
            <a:endParaRPr lang="en-US"/>
          </a:p>
        </p:txBody>
      </p:sp>
    </p:spTree>
    <p:extLst>
      <p:ext uri="{BB962C8B-B14F-4D97-AF65-F5344CB8AC3E}">
        <p14:creationId xmlns:p14="http://schemas.microsoft.com/office/powerpoint/2010/main" val="38944861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ヒラギノ角ゴ Pro W3"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ヒラギノ角ゴ Pro W3"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ヒラギノ角ゴ Pro W3"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DB8C9F8-2507-43B8-94EB-5DEE5D53B02A}" type="slidenum">
              <a:rPr lang="en-US" smtClean="0"/>
              <a:pPr>
                <a:defRPr/>
              </a:pPr>
              <a:t>4</a:t>
            </a:fld>
            <a:endParaRPr lang="en-US"/>
          </a:p>
        </p:txBody>
      </p:sp>
    </p:spTree>
    <p:extLst>
      <p:ext uri="{BB962C8B-B14F-4D97-AF65-F5344CB8AC3E}">
        <p14:creationId xmlns:p14="http://schemas.microsoft.com/office/powerpoint/2010/main" val="23623249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Map, Whit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06794E-A6BE-2940-826C-679610EBB363}"/>
              </a:ext>
            </a:extLst>
          </p:cNvPr>
          <p:cNvPicPr>
            <a:picLocks noChangeAspect="1"/>
          </p:cNvPicPr>
          <p:nvPr userDrawn="1"/>
        </p:nvPicPr>
        <p:blipFill>
          <a:blip r:embed="rId2">
            <a:extLst>
              <a:ext uri="{28A0092B-C50C-407E-A947-70E740481C1C}">
                <a14:useLocalDpi xmlns:a14="http://schemas.microsoft.com/office/drawing/2010/main" val="0"/>
              </a:ext>
            </a:extLst>
          </a:blip>
          <a:srcRect l="2954" r="2954"/>
          <a:stretch/>
        </p:blipFill>
        <p:spPr>
          <a:xfrm>
            <a:off x="3962400" y="1"/>
            <a:ext cx="5201116" cy="4663945"/>
          </a:xfrm>
          <a:prstGeom prst="rect">
            <a:avLst/>
          </a:prstGeom>
        </p:spPr>
      </p:pic>
      <p:sp>
        <p:nvSpPr>
          <p:cNvPr id="16" name="Rectangle 15">
            <a:extLst>
              <a:ext uri="{FF2B5EF4-FFF2-40B4-BE49-F238E27FC236}">
                <a16:creationId xmlns:a16="http://schemas.microsoft.com/office/drawing/2014/main" id="{1ED81528-7BE5-8240-B3F7-7581CFA993BB}"/>
              </a:ext>
            </a:extLst>
          </p:cNvPr>
          <p:cNvSpPr/>
          <p:nvPr userDrawn="1"/>
        </p:nvSpPr>
        <p:spPr>
          <a:xfrm>
            <a:off x="0" y="6510528"/>
            <a:ext cx="9144000" cy="353568"/>
          </a:xfrm>
          <a:prstGeom prst="rect">
            <a:avLst/>
          </a:prstGeom>
          <a:solidFill>
            <a:srgbClr val="0A35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17" name="Footer Placeholder 9">
            <a:extLst>
              <a:ext uri="{FF2B5EF4-FFF2-40B4-BE49-F238E27FC236}">
                <a16:creationId xmlns:a16="http://schemas.microsoft.com/office/drawing/2014/main" id="{95BF82BD-0602-1845-B870-F0F9F8575380}"/>
              </a:ext>
            </a:extLst>
          </p:cNvPr>
          <p:cNvSpPr>
            <a:spLocks noGrp="1"/>
          </p:cNvSpPr>
          <p:nvPr>
            <p:ph type="ftr" sz="quarter" idx="3"/>
          </p:nvPr>
        </p:nvSpPr>
        <p:spPr>
          <a:xfrm>
            <a:off x="8001000" y="6510528"/>
            <a:ext cx="1143000" cy="353568"/>
          </a:xfrm>
          <a:prstGeom prst="rect">
            <a:avLst/>
          </a:prstGeom>
          <a:solidFill>
            <a:srgbClr val="C00000"/>
          </a:solidFill>
        </p:spPr>
        <p:txBody>
          <a:bodyPr vert="horz" lIns="91440" tIns="45720" rIns="91440" bIns="45720" rtlCol="0" anchor="ctr"/>
          <a:lstStyle>
            <a:lvl1pPr algn="ctr">
              <a:defRPr sz="800">
                <a:solidFill>
                  <a:schemeClr val="bg1"/>
                </a:solidFill>
              </a:defRPr>
            </a:lvl1pPr>
          </a:lstStyle>
          <a:p>
            <a:r>
              <a:rPr lang="en-US" dirty="0"/>
              <a:t>CONFIDENTIAL</a:t>
            </a:r>
          </a:p>
        </p:txBody>
      </p:sp>
      <p:sp>
        <p:nvSpPr>
          <p:cNvPr id="130050" name="Rectangle 2"/>
          <p:cNvSpPr>
            <a:spLocks noGrp="1" noChangeArrowheads="1"/>
          </p:cNvSpPr>
          <p:nvPr>
            <p:ph type="ctrTitle"/>
          </p:nvPr>
        </p:nvSpPr>
        <p:spPr>
          <a:xfrm>
            <a:off x="290442" y="393056"/>
            <a:ext cx="4662561" cy="763285"/>
          </a:xfrm>
          <a:prstGeom prst="rect">
            <a:avLst/>
          </a:prstGeom>
          <a:noFill/>
        </p:spPr>
        <p:txBody>
          <a:bodyPr lIns="91440" rIns="91440"/>
          <a:lstStyle>
            <a:lvl1pPr algn="l">
              <a:defRPr b="1" i="0">
                <a:solidFill>
                  <a:schemeClr val="accent1"/>
                </a:solidFill>
                <a:latin typeface="Arial Narrow" panose="020B0604020202020204" pitchFamily="34" charset="0"/>
                <a:cs typeface="Arial Narrow" panose="020B0604020202020204" pitchFamily="34" charset="0"/>
              </a:defRPr>
            </a:lvl1pPr>
          </a:lstStyle>
          <a:p>
            <a:r>
              <a:rPr lang="en-US"/>
              <a:t>Click to edit Master title style</a:t>
            </a:r>
            <a:endParaRPr lang="en-US" dirty="0"/>
          </a:p>
        </p:txBody>
      </p:sp>
      <p:sp>
        <p:nvSpPr>
          <p:cNvPr id="130051" name="Rectangle 3"/>
          <p:cNvSpPr>
            <a:spLocks noGrp="1" noChangeArrowheads="1"/>
          </p:cNvSpPr>
          <p:nvPr userDrawn="1">
            <p:ph type="subTitle" idx="1"/>
          </p:nvPr>
        </p:nvSpPr>
        <p:spPr>
          <a:xfrm>
            <a:off x="290440" y="1536699"/>
            <a:ext cx="4662560" cy="609600"/>
          </a:xfrm>
          <a:prstGeom prst="rect">
            <a:avLst/>
          </a:prstGeom>
        </p:spPr>
        <p:txBody>
          <a:bodyPr/>
          <a:lstStyle>
            <a:lvl1pPr marL="0" indent="0" algn="l">
              <a:buFont typeface="Wingdings" pitchFamily="1" charset="2"/>
              <a:buNone/>
              <a:defRPr sz="2000" b="0" i="0">
                <a:solidFill>
                  <a:schemeClr val="tx1"/>
                </a:solidFill>
                <a:latin typeface="Arial Narrow" panose="020B0604020202020204" pitchFamily="34" charset="0"/>
                <a:cs typeface="Arial Narrow" panose="020B0604020202020204" pitchFamily="34" charset="0"/>
              </a:defRPr>
            </a:lvl1pPr>
          </a:lstStyle>
          <a:p>
            <a:r>
              <a:rPr lang="en-US"/>
              <a:t>Click to edit Master subtitle style</a:t>
            </a:r>
            <a:endParaRPr lang="en-US" dirty="0"/>
          </a:p>
        </p:txBody>
      </p:sp>
      <p:sp>
        <p:nvSpPr>
          <p:cNvPr id="23" name="Text Placeholder 16"/>
          <p:cNvSpPr>
            <a:spLocks noGrp="1"/>
          </p:cNvSpPr>
          <p:nvPr>
            <p:ph type="body" sz="quarter" idx="15" hasCustomPrompt="1"/>
          </p:nvPr>
        </p:nvSpPr>
        <p:spPr>
          <a:xfrm>
            <a:off x="290442" y="2349499"/>
            <a:ext cx="3671961" cy="812800"/>
          </a:xfrm>
          <a:prstGeom prst="rect">
            <a:avLst/>
          </a:prstGeom>
        </p:spPr>
        <p:txBody>
          <a:bodyPr/>
          <a:lstStyle>
            <a:lvl1pPr marL="0" indent="0" algn="l">
              <a:buNone/>
              <a:defRPr sz="1600" b="0" i="0">
                <a:solidFill>
                  <a:schemeClr val="bg2"/>
                </a:solidFill>
                <a:latin typeface="Arial Narrow" panose="020B0604020202020204" pitchFamily="34" charset="0"/>
                <a:cs typeface="Arial Narrow" panose="020B0604020202020204" pitchFamily="34" charset="0"/>
              </a:defRPr>
            </a:lvl1pPr>
          </a:lstStyle>
          <a:p>
            <a:pPr lvl="0"/>
            <a:r>
              <a:rPr lang="en-US" dirty="0"/>
              <a:t>Presenter</a:t>
            </a:r>
          </a:p>
          <a:p>
            <a:pPr lvl="0"/>
            <a:r>
              <a:rPr lang="en-US" dirty="0"/>
              <a:t>Date</a:t>
            </a:r>
          </a:p>
        </p:txBody>
      </p:sp>
      <p:pic>
        <p:nvPicPr>
          <p:cNvPr id="14" name="Picture 13">
            <a:extLst>
              <a:ext uri="{FF2B5EF4-FFF2-40B4-BE49-F238E27FC236}">
                <a16:creationId xmlns:a16="http://schemas.microsoft.com/office/drawing/2014/main" id="{B7179475-7FE7-704F-96FB-9C1D46D5FD35}"/>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311919" y="5275567"/>
            <a:ext cx="1206500" cy="558800"/>
          </a:xfrm>
          <a:prstGeom prst="rect">
            <a:avLst/>
          </a:prstGeom>
        </p:spPr>
      </p:pic>
      <p:sp>
        <p:nvSpPr>
          <p:cNvPr id="12" name="Text Box 14">
            <a:extLst>
              <a:ext uri="{FF2B5EF4-FFF2-40B4-BE49-F238E27FC236}">
                <a16:creationId xmlns:a16="http://schemas.microsoft.com/office/drawing/2014/main" id="{5AC64515-2573-A54D-8C70-ABDEEAFCF5AF}"/>
              </a:ext>
            </a:extLst>
          </p:cNvPr>
          <p:cNvSpPr txBox="1">
            <a:spLocks noChangeArrowheads="1"/>
          </p:cNvSpPr>
          <p:nvPr userDrawn="1"/>
        </p:nvSpPr>
        <p:spPr bwMode="auto">
          <a:xfrm>
            <a:off x="118293" y="6510528"/>
            <a:ext cx="1163845" cy="307777"/>
          </a:xfrm>
          <a:prstGeom prst="rect">
            <a:avLst/>
          </a:prstGeom>
          <a:noFill/>
          <a:ln w="9525" algn="ctr">
            <a:noFill/>
            <a:miter lim="800000"/>
            <a:headEnd/>
            <a:tailEnd/>
          </a:ln>
          <a:effectLst/>
        </p:spPr>
        <p:txBody>
          <a:bodyPr wrap="none">
            <a:spAutoFit/>
          </a:bodyPr>
          <a:lstStyle/>
          <a:p>
            <a:pPr>
              <a:defRPr/>
            </a:pPr>
            <a:r>
              <a:rPr lang="en-US" sz="1400" b="1" dirty="0" err="1">
                <a:solidFill>
                  <a:schemeClr val="bg2">
                    <a:lumMod val="60000"/>
                    <a:lumOff val="40000"/>
                  </a:schemeClr>
                </a:solidFill>
                <a:latin typeface="+mj-lt"/>
              </a:rPr>
              <a:t>www.rti.org</a:t>
            </a:r>
            <a:endParaRPr lang="en-US" sz="1400" b="1" dirty="0">
              <a:solidFill>
                <a:schemeClr val="bg2">
                  <a:lumMod val="60000"/>
                  <a:lumOff val="40000"/>
                </a:schemeClr>
              </a:solidFill>
              <a:latin typeface="+mj-lt"/>
            </a:endParaRPr>
          </a:p>
        </p:txBody>
      </p:sp>
      <p:sp>
        <p:nvSpPr>
          <p:cNvPr id="18" name="TextBox 17">
            <a:extLst>
              <a:ext uri="{FF2B5EF4-FFF2-40B4-BE49-F238E27FC236}">
                <a16:creationId xmlns:a16="http://schemas.microsoft.com/office/drawing/2014/main" id="{4CF8DA85-61E5-F64B-9F6A-DD9A4EF815BD}"/>
              </a:ext>
            </a:extLst>
          </p:cNvPr>
          <p:cNvSpPr txBox="1"/>
          <p:nvPr userDrawn="1"/>
        </p:nvSpPr>
        <p:spPr>
          <a:xfrm>
            <a:off x="1400431" y="6587219"/>
            <a:ext cx="5687776" cy="215444"/>
          </a:xfrm>
          <a:prstGeom prst="rect">
            <a:avLst/>
          </a:prstGeom>
          <a:noFill/>
        </p:spPr>
        <p:txBody>
          <a:bodyPr wrap="none" rtlCol="0">
            <a:spAutoFit/>
          </a:bodyPr>
          <a:lstStyle/>
          <a:p>
            <a:pPr marL="0" marR="0" indent="0" algn="l" defTabSz="1219170" rtl="0" eaLnBrk="0" fontAlgn="base" latinLnBrk="0" hangingPunct="0">
              <a:lnSpc>
                <a:spcPct val="100000"/>
              </a:lnSpc>
              <a:spcBef>
                <a:spcPct val="0"/>
              </a:spcBef>
              <a:spcAft>
                <a:spcPct val="0"/>
              </a:spcAft>
              <a:buClrTx/>
              <a:buSzTx/>
              <a:buFontTx/>
              <a:buNone/>
              <a:tabLst/>
              <a:defRPr/>
            </a:pPr>
            <a:r>
              <a:rPr lang="en-US" sz="800" b="0" i="0" kern="1200" baseline="0" dirty="0">
                <a:solidFill>
                  <a:schemeClr val="bg2">
                    <a:lumMod val="60000"/>
                    <a:lumOff val="40000"/>
                  </a:schemeClr>
                </a:solidFill>
                <a:latin typeface="Arial Narrow" panose="020B0604020202020204" pitchFamily="34" charset="0"/>
                <a:ea typeface="ヒラギノ角ゴ Pro W3" pitchFamily="1" charset="-128"/>
                <a:cs typeface="Arial Narrow" panose="020B0604020202020204" pitchFamily="34" charset="0"/>
              </a:rPr>
              <a:t>RTI International is a trade name of Research Triangle Institute. RTI and the RTI logo are U.S. registered trademarks of Research Triangle Institute.</a:t>
            </a:r>
          </a:p>
        </p:txBody>
      </p:sp>
    </p:spTree>
    <p:extLst>
      <p:ext uri="{BB962C8B-B14F-4D97-AF65-F5344CB8AC3E}">
        <p14:creationId xmlns:p14="http://schemas.microsoft.com/office/powerpoint/2010/main" val="959587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37159" y="182880"/>
            <a:ext cx="8842248" cy="763285"/>
          </a:xfrm>
          <a:prstGeom prst="rect">
            <a:avLst/>
          </a:prstGeom>
        </p:spPr>
        <p:txBody>
          <a:bodyPr lIns="91440"/>
          <a:lstStyle/>
          <a:p>
            <a:r>
              <a:rPr lang="en-US"/>
              <a:t>Click to edit Master title style</a:t>
            </a:r>
          </a:p>
        </p:txBody>
      </p:sp>
      <p:sp>
        <p:nvSpPr>
          <p:cNvPr id="3" name="Slide Number Placeholder 2"/>
          <p:cNvSpPr>
            <a:spLocks noGrp="1"/>
          </p:cNvSpPr>
          <p:nvPr>
            <p:ph type="sldNum" sz="quarter" idx="10"/>
          </p:nvPr>
        </p:nvSpPr>
        <p:spPr>
          <a:xfrm>
            <a:off x="0" y="6522720"/>
            <a:ext cx="347472" cy="292608"/>
          </a:xfrm>
          <a:prstGeom prst="rect">
            <a:avLst/>
          </a:prstGeom>
        </p:spPr>
        <p:txBody>
          <a:bodyPr/>
          <a:lstStyle/>
          <a:p>
            <a:fld id="{D4325D4D-289E-48C1-B277-2BEB492A7D19}" type="slidenum">
              <a:rPr lang="en-US" smtClean="0"/>
              <a:pPr/>
              <a:t>‹#›</a:t>
            </a:fld>
            <a:endParaRPr lang="en-US"/>
          </a:p>
        </p:txBody>
      </p:sp>
      <p:sp>
        <p:nvSpPr>
          <p:cNvPr id="4" name="Footer Placeholder 3"/>
          <p:cNvSpPr>
            <a:spLocks noGrp="1"/>
          </p:cNvSpPr>
          <p:nvPr>
            <p:ph type="ftr" sz="quarter" idx="11"/>
          </p:nvPr>
        </p:nvSpPr>
        <p:spPr>
          <a:xfrm>
            <a:off x="8001000" y="6510528"/>
            <a:ext cx="1143000" cy="353568"/>
          </a:xfrm>
          <a:prstGeom prst="rect">
            <a:avLst/>
          </a:prstGeom>
        </p:spPr>
        <p:txBody>
          <a:bodyPr/>
          <a:lstStyle/>
          <a:p>
            <a:r>
              <a:rPr lang="en-US"/>
              <a:t>CONFIDENTIAL</a:t>
            </a:r>
          </a:p>
        </p:txBody>
      </p:sp>
      <p:sp>
        <p:nvSpPr>
          <p:cNvPr id="5" name="Date Placeholder 1">
            <a:extLst>
              <a:ext uri="{FF2B5EF4-FFF2-40B4-BE49-F238E27FC236}">
                <a16:creationId xmlns:a16="http://schemas.microsoft.com/office/drawing/2014/main" id="{4C1541A8-5C7E-6E46-ACBD-CE47CA8F7E15}"/>
              </a:ext>
            </a:extLst>
          </p:cNvPr>
          <p:cNvSpPr>
            <a:spLocks noGrp="1"/>
          </p:cNvSpPr>
          <p:nvPr>
            <p:ph type="dt" sz="half" idx="2"/>
          </p:nvPr>
        </p:nvSpPr>
        <p:spPr>
          <a:xfrm>
            <a:off x="406400" y="6522720"/>
            <a:ext cx="1143000" cy="292608"/>
          </a:xfrm>
          <a:prstGeom prst="rect">
            <a:avLst/>
          </a:prstGeom>
        </p:spPr>
        <p:txBody>
          <a:bodyPr vert="horz" lIns="91440" tIns="45720" rIns="91440" bIns="45720" rtlCol="0" anchor="ctr"/>
          <a:lstStyle>
            <a:lvl1pPr algn="l">
              <a:defRPr lang="en-US" sz="1067" kern="1200" smtClean="0">
                <a:solidFill>
                  <a:schemeClr val="bg1"/>
                </a:solidFill>
                <a:latin typeface="Arial" charset="0"/>
                <a:ea typeface="ヒラギノ角ゴ Pro W3" pitchFamily="1" charset="-128"/>
                <a:cs typeface="+mn-cs"/>
              </a:defRPr>
            </a:lvl1pPr>
          </a:lstStyle>
          <a:p>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Line Title Only">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37160" y="182882"/>
            <a:ext cx="8842248" cy="1280351"/>
          </a:xfrm>
          <a:prstGeom prst="rect">
            <a:avLst/>
          </a:prstGeom>
        </p:spPr>
        <p:txBody>
          <a:bodyPr lIns="91440" tIns="91440" rIns="182880" bIns="91440"/>
          <a:lstStyle>
            <a:lvl1pPr marL="0">
              <a:lnSpc>
                <a:spcPct val="90000"/>
              </a:lnSpc>
              <a:defRPr baseline="0"/>
            </a:lvl1pPr>
          </a:lstStyle>
          <a:p>
            <a:r>
              <a:rPr lang="en-US"/>
              <a:t>Click to edit Master title style. This one can wrap to two lines. Filler copy added.</a:t>
            </a:r>
          </a:p>
        </p:txBody>
      </p:sp>
      <p:sp>
        <p:nvSpPr>
          <p:cNvPr id="4" name="Slide Number Placeholder 3"/>
          <p:cNvSpPr>
            <a:spLocks noGrp="1"/>
          </p:cNvSpPr>
          <p:nvPr>
            <p:ph type="sldNum" sz="quarter" idx="10"/>
          </p:nvPr>
        </p:nvSpPr>
        <p:spPr>
          <a:xfrm>
            <a:off x="0" y="6522720"/>
            <a:ext cx="347472" cy="292608"/>
          </a:xfrm>
          <a:prstGeom prst="rect">
            <a:avLst/>
          </a:prstGeom>
        </p:spPr>
        <p:txBody>
          <a:bodyPr/>
          <a:lstStyle/>
          <a:p>
            <a:fld id="{D4325D4D-289E-48C1-B277-2BEB492A7D19}" type="slidenum">
              <a:rPr lang="en-US" smtClean="0"/>
              <a:pPr/>
              <a:t>‹#›</a:t>
            </a:fld>
            <a:endParaRPr lang="en-US"/>
          </a:p>
        </p:txBody>
      </p:sp>
      <p:sp>
        <p:nvSpPr>
          <p:cNvPr id="5" name="Footer Placeholder 4"/>
          <p:cNvSpPr>
            <a:spLocks noGrp="1"/>
          </p:cNvSpPr>
          <p:nvPr>
            <p:ph type="ftr" sz="quarter" idx="11"/>
          </p:nvPr>
        </p:nvSpPr>
        <p:spPr>
          <a:xfrm>
            <a:off x="8001000" y="6510528"/>
            <a:ext cx="1143000" cy="353568"/>
          </a:xfrm>
          <a:prstGeom prst="rect">
            <a:avLst/>
          </a:prstGeom>
        </p:spPr>
        <p:txBody>
          <a:bodyPr/>
          <a:lstStyle/>
          <a:p>
            <a:r>
              <a:rPr lang="en-US"/>
              <a:t>CONFIDENTIAL</a:t>
            </a:r>
          </a:p>
        </p:txBody>
      </p:sp>
      <p:sp>
        <p:nvSpPr>
          <p:cNvPr id="6" name="Date Placeholder 1">
            <a:extLst>
              <a:ext uri="{FF2B5EF4-FFF2-40B4-BE49-F238E27FC236}">
                <a16:creationId xmlns:a16="http://schemas.microsoft.com/office/drawing/2014/main" id="{1B3C36CA-EFDA-4F46-B4DF-F3F8B94C636C}"/>
              </a:ext>
            </a:extLst>
          </p:cNvPr>
          <p:cNvSpPr>
            <a:spLocks noGrp="1"/>
          </p:cNvSpPr>
          <p:nvPr>
            <p:ph type="dt" sz="half" idx="2"/>
          </p:nvPr>
        </p:nvSpPr>
        <p:spPr>
          <a:xfrm>
            <a:off x="406400" y="6522720"/>
            <a:ext cx="1143000" cy="292608"/>
          </a:xfrm>
          <a:prstGeom prst="rect">
            <a:avLst/>
          </a:prstGeom>
        </p:spPr>
        <p:txBody>
          <a:bodyPr vert="horz" lIns="91440" tIns="45720" rIns="91440" bIns="45720" rtlCol="0" anchor="ctr"/>
          <a:lstStyle>
            <a:lvl1pPr algn="l">
              <a:defRPr lang="en-US" sz="1067" kern="1200" smtClean="0">
                <a:solidFill>
                  <a:schemeClr val="bg1"/>
                </a:solidFill>
                <a:latin typeface="Arial" charset="0"/>
                <a:ea typeface="ヒラギノ角ゴ Pro W3" pitchFamily="1" charset="-128"/>
                <a:cs typeface="+mn-cs"/>
              </a:defRPr>
            </a:lvl1pPr>
          </a:lstStyle>
          <a:p>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4" name="Rectangle 3"/>
          <p:cNvSpPr/>
          <p:nvPr userDrawn="1"/>
        </p:nvSpPr>
        <p:spPr>
          <a:xfrm>
            <a:off x="0" y="0"/>
            <a:ext cx="9144000" cy="3733800"/>
          </a:xfrm>
          <a:prstGeom prst="rect">
            <a:avLst/>
          </a:prstGeom>
          <a:solidFill>
            <a:srgbClr val="0A35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pic>
        <p:nvPicPr>
          <p:cNvPr id="12" name="Picture 11" descr="A picture containing woman&#10;&#10;Description automatically generated">
            <a:extLst>
              <a:ext uri="{FF2B5EF4-FFF2-40B4-BE49-F238E27FC236}">
                <a16:creationId xmlns:a16="http://schemas.microsoft.com/office/drawing/2014/main" id="{0A4A30D0-0F66-5E47-A324-3313C852AF39}"/>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r="25407"/>
          <a:stretch/>
        </p:blipFill>
        <p:spPr>
          <a:xfrm>
            <a:off x="0" y="7450"/>
            <a:ext cx="9144000" cy="3733799"/>
          </a:xfrm>
          <a:prstGeom prst="rect">
            <a:avLst/>
          </a:prstGeom>
        </p:spPr>
      </p:pic>
      <p:sp>
        <p:nvSpPr>
          <p:cNvPr id="2" name="Slide Number Placeholder 1"/>
          <p:cNvSpPr>
            <a:spLocks noGrp="1"/>
          </p:cNvSpPr>
          <p:nvPr>
            <p:ph type="sldNum" sz="quarter" idx="10"/>
          </p:nvPr>
        </p:nvSpPr>
        <p:spPr>
          <a:xfrm>
            <a:off x="0" y="6522720"/>
            <a:ext cx="347472" cy="292608"/>
          </a:xfrm>
          <a:prstGeom prst="rect">
            <a:avLst/>
          </a:prstGeom>
        </p:spPr>
        <p:txBody>
          <a:bodyPr/>
          <a:lstStyle/>
          <a:p>
            <a:fld id="{D4325D4D-289E-48C1-B277-2BEB492A7D19}" type="slidenum">
              <a:rPr lang="en-US" smtClean="0"/>
              <a:pPr/>
              <a:t>‹#›</a:t>
            </a:fld>
            <a:endParaRPr lang="en-US"/>
          </a:p>
        </p:txBody>
      </p:sp>
      <p:sp>
        <p:nvSpPr>
          <p:cNvPr id="3" name="Footer Placeholder 2"/>
          <p:cNvSpPr>
            <a:spLocks noGrp="1"/>
          </p:cNvSpPr>
          <p:nvPr>
            <p:ph type="ftr" sz="quarter" idx="11"/>
          </p:nvPr>
        </p:nvSpPr>
        <p:spPr>
          <a:xfrm>
            <a:off x="8001000" y="6510528"/>
            <a:ext cx="1143000" cy="353568"/>
          </a:xfrm>
          <a:prstGeom prst="rect">
            <a:avLst/>
          </a:prstGeom>
        </p:spPr>
        <p:txBody>
          <a:bodyPr/>
          <a:lstStyle/>
          <a:p>
            <a:r>
              <a:rPr lang="en-US"/>
              <a:t>CONFIDENTIAL</a:t>
            </a:r>
          </a:p>
        </p:txBody>
      </p:sp>
      <p:sp>
        <p:nvSpPr>
          <p:cNvPr id="5" name="Rectangle 2"/>
          <p:cNvSpPr>
            <a:spLocks noGrp="1" noChangeArrowheads="1"/>
          </p:cNvSpPr>
          <p:nvPr>
            <p:ph type="ctrTitle" hasCustomPrompt="1"/>
          </p:nvPr>
        </p:nvSpPr>
        <p:spPr>
          <a:xfrm>
            <a:off x="152400" y="2699903"/>
            <a:ext cx="6781800" cy="763285"/>
          </a:xfrm>
          <a:prstGeom prst="rect">
            <a:avLst/>
          </a:prstGeom>
          <a:noFill/>
        </p:spPr>
        <p:txBody>
          <a:bodyPr lIns="91440"/>
          <a:lstStyle>
            <a:lvl1pPr algn="l">
              <a:defRPr sz="2800" b="1" i="0">
                <a:solidFill>
                  <a:schemeClr val="bg1"/>
                </a:solidFill>
                <a:latin typeface="Arial Narrow" panose="020B0604020202020204" pitchFamily="34" charset="0"/>
                <a:cs typeface="Arial Narrow" panose="020B0604020202020204" pitchFamily="34" charset="0"/>
              </a:defRPr>
            </a:lvl1pPr>
          </a:lstStyle>
          <a:p>
            <a:r>
              <a:rPr lang="en-US" dirty="0"/>
              <a:t>Click to edit title style</a:t>
            </a:r>
          </a:p>
        </p:txBody>
      </p:sp>
      <p:sp>
        <p:nvSpPr>
          <p:cNvPr id="8" name="Date Placeholder 1">
            <a:extLst>
              <a:ext uri="{FF2B5EF4-FFF2-40B4-BE49-F238E27FC236}">
                <a16:creationId xmlns:a16="http://schemas.microsoft.com/office/drawing/2014/main" id="{D134570B-76D0-6041-A2C8-63C68E619B47}"/>
              </a:ext>
            </a:extLst>
          </p:cNvPr>
          <p:cNvSpPr>
            <a:spLocks noGrp="1"/>
          </p:cNvSpPr>
          <p:nvPr>
            <p:ph type="dt" sz="half" idx="2"/>
          </p:nvPr>
        </p:nvSpPr>
        <p:spPr>
          <a:xfrm>
            <a:off x="406400" y="6522720"/>
            <a:ext cx="1143000" cy="292608"/>
          </a:xfrm>
          <a:prstGeom prst="rect">
            <a:avLst/>
          </a:prstGeom>
        </p:spPr>
        <p:txBody>
          <a:bodyPr vert="horz" lIns="91440" tIns="45720" rIns="91440" bIns="45720" rtlCol="0" anchor="ctr"/>
          <a:lstStyle>
            <a:lvl1pPr algn="l">
              <a:defRPr lang="en-US" sz="1067" kern="1200" smtClean="0">
                <a:solidFill>
                  <a:schemeClr val="bg1"/>
                </a:solidFill>
                <a:latin typeface="Arial" charset="0"/>
                <a:ea typeface="ヒラギノ角ゴ Pro W3" pitchFamily="1" charset="-128"/>
                <a:cs typeface="+mn-cs"/>
              </a:defRPr>
            </a:lvl1pPr>
          </a:lstStyle>
          <a:p>
            <a:endParaRPr lang="en-US" dirty="0"/>
          </a:p>
        </p:txBody>
      </p:sp>
    </p:spTree>
    <p:extLst>
      <p:ext uri="{BB962C8B-B14F-4D97-AF65-F5344CB8AC3E}">
        <p14:creationId xmlns:p14="http://schemas.microsoft.com/office/powerpoint/2010/main" val="389861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0" y="6522720"/>
            <a:ext cx="347472" cy="292608"/>
          </a:xfrm>
          <a:prstGeom prst="rect">
            <a:avLst/>
          </a:prstGeom>
        </p:spPr>
        <p:txBody>
          <a:bodyPr/>
          <a:lstStyle/>
          <a:p>
            <a:fld id="{D4325D4D-289E-48C1-B277-2BEB492A7D19}" type="slidenum">
              <a:rPr lang="en-US" smtClean="0"/>
              <a:pPr/>
              <a:t>‹#›</a:t>
            </a:fld>
            <a:endParaRPr lang="en-US"/>
          </a:p>
        </p:txBody>
      </p:sp>
      <p:sp>
        <p:nvSpPr>
          <p:cNvPr id="3" name="Footer Placeholder 2"/>
          <p:cNvSpPr>
            <a:spLocks noGrp="1"/>
          </p:cNvSpPr>
          <p:nvPr>
            <p:ph type="ftr" sz="quarter" idx="11"/>
          </p:nvPr>
        </p:nvSpPr>
        <p:spPr>
          <a:xfrm>
            <a:off x="8001000" y="6510528"/>
            <a:ext cx="1143000" cy="353568"/>
          </a:xfrm>
          <a:prstGeom prst="rect">
            <a:avLst/>
          </a:prstGeom>
        </p:spPr>
        <p:txBody>
          <a:bodyPr/>
          <a:lstStyle/>
          <a:p>
            <a:r>
              <a:rPr lang="en-US" dirty="0"/>
              <a:t>CONFIDENTIAL</a:t>
            </a:r>
          </a:p>
        </p:txBody>
      </p:sp>
      <p:sp>
        <p:nvSpPr>
          <p:cNvPr id="4" name="Date Placeholder 1">
            <a:extLst>
              <a:ext uri="{FF2B5EF4-FFF2-40B4-BE49-F238E27FC236}">
                <a16:creationId xmlns:a16="http://schemas.microsoft.com/office/drawing/2014/main" id="{FA8A571F-8021-AD41-BEF0-8F5D84FBFC7D}"/>
              </a:ext>
            </a:extLst>
          </p:cNvPr>
          <p:cNvSpPr>
            <a:spLocks noGrp="1"/>
          </p:cNvSpPr>
          <p:nvPr>
            <p:ph type="dt" sz="half" idx="2"/>
          </p:nvPr>
        </p:nvSpPr>
        <p:spPr>
          <a:xfrm>
            <a:off x="406400" y="6522720"/>
            <a:ext cx="1143000" cy="292608"/>
          </a:xfrm>
          <a:prstGeom prst="rect">
            <a:avLst/>
          </a:prstGeom>
        </p:spPr>
        <p:txBody>
          <a:bodyPr vert="horz" lIns="91440" tIns="45720" rIns="91440" bIns="45720" rtlCol="0" anchor="ctr"/>
          <a:lstStyle>
            <a:lvl1pPr algn="l">
              <a:defRPr lang="en-US" sz="1067" kern="1200" smtClean="0">
                <a:solidFill>
                  <a:schemeClr val="bg1"/>
                </a:solidFill>
                <a:latin typeface="Arial" charset="0"/>
                <a:ea typeface="ヒラギノ角ゴ Pro W3" pitchFamily="1" charset="-128"/>
                <a:cs typeface="+mn-cs"/>
              </a:defRPr>
            </a:lvl1pPr>
          </a:lstStyle>
          <a:p>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Full Image">
    <p:spTree>
      <p:nvGrpSpPr>
        <p:cNvPr id="1" name=""/>
        <p:cNvGrpSpPr/>
        <p:nvPr/>
      </p:nvGrpSpPr>
      <p:grpSpPr>
        <a:xfrm>
          <a:off x="0" y="0"/>
          <a:ext cx="0" cy="0"/>
          <a:chOff x="0" y="0"/>
          <a:chExt cx="0" cy="0"/>
        </a:xfrm>
      </p:grpSpPr>
      <p:sp>
        <p:nvSpPr>
          <p:cNvPr id="3" name="Slide Number Placeholder 1">
            <a:extLst>
              <a:ext uri="{FF2B5EF4-FFF2-40B4-BE49-F238E27FC236}">
                <a16:creationId xmlns:a16="http://schemas.microsoft.com/office/drawing/2014/main" id="{F35A3D7B-6B7C-ED4F-9433-DE249028556E}"/>
              </a:ext>
            </a:extLst>
          </p:cNvPr>
          <p:cNvSpPr>
            <a:spLocks noGrp="1"/>
          </p:cNvSpPr>
          <p:nvPr>
            <p:ph type="sldNum" sz="quarter" idx="10"/>
          </p:nvPr>
        </p:nvSpPr>
        <p:spPr>
          <a:xfrm>
            <a:off x="0" y="6522720"/>
            <a:ext cx="347472" cy="292608"/>
          </a:xfrm>
          <a:prstGeom prst="rect">
            <a:avLst/>
          </a:prstGeom>
        </p:spPr>
        <p:txBody>
          <a:bodyPr/>
          <a:lstStyle>
            <a:lvl1pPr>
              <a:defRPr>
                <a:solidFill>
                  <a:schemeClr val="accent1">
                    <a:lumMod val="40000"/>
                    <a:lumOff val="60000"/>
                  </a:schemeClr>
                </a:solidFill>
              </a:defRPr>
            </a:lvl1pPr>
          </a:lstStyle>
          <a:p>
            <a:fld id="{D4325D4D-289E-48C1-B277-2BEB492A7D19}" type="slidenum">
              <a:rPr lang="en-US" smtClean="0"/>
              <a:pPr/>
              <a:t>‹#›</a:t>
            </a:fld>
            <a:endParaRPr lang="en-US"/>
          </a:p>
        </p:txBody>
      </p:sp>
      <p:sp>
        <p:nvSpPr>
          <p:cNvPr id="4" name="Date Placeholder 1">
            <a:extLst>
              <a:ext uri="{FF2B5EF4-FFF2-40B4-BE49-F238E27FC236}">
                <a16:creationId xmlns:a16="http://schemas.microsoft.com/office/drawing/2014/main" id="{DF6A6C95-5BEB-D74F-A2EA-6B392D9B3046}"/>
              </a:ext>
            </a:extLst>
          </p:cNvPr>
          <p:cNvSpPr>
            <a:spLocks noGrp="1"/>
          </p:cNvSpPr>
          <p:nvPr>
            <p:ph type="dt" sz="half" idx="2"/>
          </p:nvPr>
        </p:nvSpPr>
        <p:spPr>
          <a:xfrm>
            <a:off x="406400" y="6522720"/>
            <a:ext cx="1143000" cy="292608"/>
          </a:xfrm>
          <a:prstGeom prst="rect">
            <a:avLst/>
          </a:prstGeom>
        </p:spPr>
        <p:txBody>
          <a:bodyPr vert="horz" lIns="91440" tIns="45720" rIns="91440" bIns="45720" rtlCol="0" anchor="ctr"/>
          <a:lstStyle>
            <a:lvl1pPr algn="l">
              <a:defRPr lang="en-US" sz="1067" kern="1200" smtClean="0">
                <a:solidFill>
                  <a:schemeClr val="accent1">
                    <a:lumMod val="40000"/>
                    <a:lumOff val="60000"/>
                  </a:schemeClr>
                </a:solidFill>
                <a:latin typeface="Arial" charset="0"/>
                <a:ea typeface="ヒラギノ角ゴ Pro W3" pitchFamily="1" charset="-128"/>
                <a:cs typeface="+mn-cs"/>
              </a:defRPr>
            </a:lvl1pPr>
          </a:lstStyle>
          <a:p>
            <a:endParaRPr lang="en-US" dirty="0"/>
          </a:p>
        </p:txBody>
      </p:sp>
      <p:sp>
        <p:nvSpPr>
          <p:cNvPr id="5" name="Footer Placeholder 2">
            <a:extLst>
              <a:ext uri="{FF2B5EF4-FFF2-40B4-BE49-F238E27FC236}">
                <a16:creationId xmlns:a16="http://schemas.microsoft.com/office/drawing/2014/main" id="{4CE6D566-749E-3A4F-B010-9244406C590B}"/>
              </a:ext>
            </a:extLst>
          </p:cNvPr>
          <p:cNvSpPr>
            <a:spLocks noGrp="1"/>
          </p:cNvSpPr>
          <p:nvPr>
            <p:ph type="ftr" sz="quarter" idx="11"/>
          </p:nvPr>
        </p:nvSpPr>
        <p:spPr>
          <a:xfrm>
            <a:off x="8001000" y="6510528"/>
            <a:ext cx="1143000" cy="353568"/>
          </a:xfrm>
          <a:prstGeom prst="rect">
            <a:avLst/>
          </a:prstGeom>
        </p:spPr>
        <p:txBody>
          <a:bodyPr/>
          <a:lstStyle/>
          <a:p>
            <a:r>
              <a:rPr lang="en-US" dirty="0"/>
              <a:t>CONFIDENTIAL</a:t>
            </a:r>
          </a:p>
        </p:txBody>
      </p:sp>
    </p:spTree>
    <p:extLst>
      <p:ext uri="{BB962C8B-B14F-4D97-AF65-F5344CB8AC3E}">
        <p14:creationId xmlns:p14="http://schemas.microsoft.com/office/powerpoint/2010/main" val="27391835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w/Map, Blu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E9C0D74-8215-E048-9311-E6F9AE523AC6}"/>
              </a:ext>
            </a:extLst>
          </p:cNvPr>
          <p:cNvSpPr/>
          <p:nvPr userDrawn="1"/>
        </p:nvSpPr>
        <p:spPr bwMode="auto">
          <a:xfrm>
            <a:off x="0" y="290800"/>
            <a:ext cx="9144000" cy="6567200"/>
          </a:xfrm>
          <a:prstGeom prst="rect">
            <a:avLst/>
          </a:prstGeom>
          <a:gradFill>
            <a:gsLst>
              <a:gs pos="0">
                <a:schemeClr val="accent1">
                  <a:alpha val="0"/>
                </a:schemeClr>
              </a:gs>
              <a:gs pos="99000">
                <a:schemeClr val="accent1">
                  <a:lumMod val="50000"/>
                </a:schemeClr>
              </a:gs>
            </a:gsLst>
            <a:lin ang="5400000" scaled="1"/>
          </a:gra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7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pitchFamily="1" charset="-128"/>
            </a:endParaRPr>
          </a:p>
        </p:txBody>
      </p:sp>
      <p:sp>
        <p:nvSpPr>
          <p:cNvPr id="15" name="Rectangle 14">
            <a:extLst>
              <a:ext uri="{FF2B5EF4-FFF2-40B4-BE49-F238E27FC236}">
                <a16:creationId xmlns:a16="http://schemas.microsoft.com/office/drawing/2014/main" id="{670E9AF1-E1B5-4545-97D5-DEBD3F555475}"/>
              </a:ext>
            </a:extLst>
          </p:cNvPr>
          <p:cNvSpPr/>
          <p:nvPr userDrawn="1"/>
        </p:nvSpPr>
        <p:spPr bwMode="auto">
          <a:xfrm>
            <a:off x="0" y="1532034"/>
            <a:ext cx="9144000" cy="5016840"/>
          </a:xfrm>
          <a:prstGeom prst="rect">
            <a:avLst/>
          </a:prstGeom>
          <a:gradFill>
            <a:gsLst>
              <a:gs pos="0">
                <a:schemeClr val="accent1">
                  <a:alpha val="0"/>
                </a:schemeClr>
              </a:gs>
              <a:gs pos="99000">
                <a:schemeClr val="accent1">
                  <a:lumMod val="5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ヒラギノ角ゴ Pro W3" pitchFamily="1" charset="-128"/>
            </a:endParaRPr>
          </a:p>
        </p:txBody>
      </p:sp>
      <p:pic>
        <p:nvPicPr>
          <p:cNvPr id="14" name="Picture 13">
            <a:extLst>
              <a:ext uri="{FF2B5EF4-FFF2-40B4-BE49-F238E27FC236}">
                <a16:creationId xmlns:a16="http://schemas.microsoft.com/office/drawing/2014/main" id="{D814C29D-AA17-9A4A-B77F-9236F0F092C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r="24812"/>
          <a:stretch/>
        </p:blipFill>
        <p:spPr>
          <a:xfrm>
            <a:off x="0" y="-3161"/>
            <a:ext cx="9144000" cy="6840855"/>
          </a:xfrm>
          <a:prstGeom prst="rect">
            <a:avLst/>
          </a:prstGeom>
        </p:spPr>
      </p:pic>
      <p:pic>
        <p:nvPicPr>
          <p:cNvPr id="22" name="Picture 21"/>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81000" y="5346175"/>
            <a:ext cx="1088136" cy="438277"/>
          </a:xfrm>
          <a:prstGeom prst="rect">
            <a:avLst/>
          </a:prstGeom>
        </p:spPr>
      </p:pic>
      <p:pic>
        <p:nvPicPr>
          <p:cNvPr id="18" name="Picture 17">
            <a:extLst>
              <a:ext uri="{FF2B5EF4-FFF2-40B4-BE49-F238E27FC236}">
                <a16:creationId xmlns:a16="http://schemas.microsoft.com/office/drawing/2014/main" id="{594A9458-44E0-B648-B24A-8D3A24A75537}"/>
              </a:ext>
            </a:extLst>
          </p:cNvPr>
          <p:cNvPicPr>
            <a:picLocks noChangeAspect="1"/>
          </p:cNvPicPr>
          <p:nvPr userDrawn="1"/>
        </p:nvPicPr>
        <p:blipFill>
          <a:blip r:embed="rId4">
            <a:extLst>
              <a:ext uri="{28A0092B-C50C-407E-A947-70E740481C1C}">
                <a14:useLocalDpi xmlns:a14="http://schemas.microsoft.com/office/drawing/2010/main" val="0"/>
              </a:ext>
            </a:extLst>
          </a:blip>
          <a:srcRect l="2954" r="2954"/>
          <a:stretch/>
        </p:blipFill>
        <p:spPr>
          <a:xfrm>
            <a:off x="3962400" y="1"/>
            <a:ext cx="5201116" cy="4663945"/>
          </a:xfrm>
          <a:prstGeom prst="rect">
            <a:avLst/>
          </a:prstGeom>
        </p:spPr>
      </p:pic>
      <p:sp>
        <p:nvSpPr>
          <p:cNvPr id="130050" name="Rectangle 2"/>
          <p:cNvSpPr>
            <a:spLocks noGrp="1" noChangeArrowheads="1"/>
          </p:cNvSpPr>
          <p:nvPr>
            <p:ph type="ctrTitle"/>
          </p:nvPr>
        </p:nvSpPr>
        <p:spPr>
          <a:xfrm>
            <a:off x="290442" y="393056"/>
            <a:ext cx="4662561" cy="763285"/>
          </a:xfrm>
          <a:prstGeom prst="rect">
            <a:avLst/>
          </a:prstGeom>
          <a:noFill/>
        </p:spPr>
        <p:txBody>
          <a:bodyPr lIns="91440" rIns="91440"/>
          <a:lstStyle>
            <a:lvl1pPr algn="l">
              <a:defRPr sz="2800" b="1" i="0">
                <a:solidFill>
                  <a:schemeClr val="bg1"/>
                </a:solidFill>
                <a:latin typeface="Arial Narrow" panose="020B0604020202020204" pitchFamily="34" charset="0"/>
                <a:cs typeface="Arial Narrow" panose="020B0604020202020204" pitchFamily="34" charset="0"/>
              </a:defRPr>
            </a:lvl1pPr>
          </a:lstStyle>
          <a:p>
            <a:r>
              <a:rPr lang="en-US" dirty="0"/>
              <a:t>Click to edit Master title style</a:t>
            </a:r>
          </a:p>
        </p:txBody>
      </p:sp>
      <p:sp>
        <p:nvSpPr>
          <p:cNvPr id="130051" name="Rectangle 3"/>
          <p:cNvSpPr>
            <a:spLocks noGrp="1" noChangeArrowheads="1"/>
          </p:cNvSpPr>
          <p:nvPr userDrawn="1">
            <p:ph type="subTitle" idx="1"/>
          </p:nvPr>
        </p:nvSpPr>
        <p:spPr>
          <a:xfrm>
            <a:off x="290440" y="1536699"/>
            <a:ext cx="4662560" cy="609600"/>
          </a:xfrm>
          <a:prstGeom prst="rect">
            <a:avLst/>
          </a:prstGeom>
        </p:spPr>
        <p:txBody>
          <a:bodyPr/>
          <a:lstStyle>
            <a:lvl1pPr marL="0" indent="0" algn="l">
              <a:buFont typeface="Wingdings" pitchFamily="1" charset="2"/>
              <a:buNone/>
              <a:defRPr sz="2000" b="0" i="0">
                <a:solidFill>
                  <a:srgbClr val="FFFFFF"/>
                </a:solidFill>
                <a:latin typeface="Arial Narrow" panose="020B0604020202020204" pitchFamily="34" charset="0"/>
                <a:cs typeface="Arial Narrow" panose="020B0604020202020204" pitchFamily="34" charset="0"/>
              </a:defRPr>
            </a:lvl1pPr>
          </a:lstStyle>
          <a:p>
            <a:r>
              <a:rPr lang="en-US" dirty="0"/>
              <a:t>Click to edit Master subtitle style</a:t>
            </a:r>
          </a:p>
        </p:txBody>
      </p:sp>
      <p:sp>
        <p:nvSpPr>
          <p:cNvPr id="23" name="Text Placeholder 16"/>
          <p:cNvSpPr>
            <a:spLocks noGrp="1"/>
          </p:cNvSpPr>
          <p:nvPr>
            <p:ph type="body" sz="quarter" idx="15" hasCustomPrompt="1"/>
          </p:nvPr>
        </p:nvSpPr>
        <p:spPr>
          <a:xfrm>
            <a:off x="290442" y="2349499"/>
            <a:ext cx="3671961" cy="812800"/>
          </a:xfrm>
          <a:prstGeom prst="rect">
            <a:avLst/>
          </a:prstGeom>
        </p:spPr>
        <p:txBody>
          <a:bodyPr/>
          <a:lstStyle>
            <a:lvl1pPr marL="0" indent="0" algn="l">
              <a:buNone/>
              <a:defRPr sz="1600" b="0" i="0">
                <a:solidFill>
                  <a:schemeClr val="bg1">
                    <a:lumMod val="75000"/>
                  </a:schemeClr>
                </a:solidFill>
                <a:latin typeface="Arial Narrow" panose="020B0604020202020204" pitchFamily="34" charset="0"/>
                <a:cs typeface="Arial Narrow" panose="020B0604020202020204" pitchFamily="34" charset="0"/>
              </a:defRPr>
            </a:lvl1pPr>
          </a:lstStyle>
          <a:p>
            <a:pPr lvl="0"/>
            <a:r>
              <a:rPr lang="en-US" dirty="0"/>
              <a:t>Presenter</a:t>
            </a:r>
          </a:p>
          <a:p>
            <a:pPr lvl="0"/>
            <a:r>
              <a:rPr lang="en-US" dirty="0"/>
              <a:t>Date</a:t>
            </a:r>
          </a:p>
        </p:txBody>
      </p:sp>
      <p:sp>
        <p:nvSpPr>
          <p:cNvPr id="21" name="Rectangle 20">
            <a:extLst>
              <a:ext uri="{FF2B5EF4-FFF2-40B4-BE49-F238E27FC236}">
                <a16:creationId xmlns:a16="http://schemas.microsoft.com/office/drawing/2014/main" id="{23A47128-5E4A-7347-B36B-4896782A71A3}"/>
              </a:ext>
            </a:extLst>
          </p:cNvPr>
          <p:cNvSpPr/>
          <p:nvPr userDrawn="1"/>
        </p:nvSpPr>
        <p:spPr>
          <a:xfrm>
            <a:off x="0" y="6510528"/>
            <a:ext cx="9144000" cy="353568"/>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16" name="Text Box 14">
            <a:extLst>
              <a:ext uri="{FF2B5EF4-FFF2-40B4-BE49-F238E27FC236}">
                <a16:creationId xmlns:a16="http://schemas.microsoft.com/office/drawing/2014/main" id="{655EE6F6-18B2-BC46-A2EA-966E41518BE1}"/>
              </a:ext>
            </a:extLst>
          </p:cNvPr>
          <p:cNvSpPr txBox="1">
            <a:spLocks noChangeArrowheads="1"/>
          </p:cNvSpPr>
          <p:nvPr userDrawn="1"/>
        </p:nvSpPr>
        <p:spPr bwMode="auto">
          <a:xfrm>
            <a:off x="118293" y="6510528"/>
            <a:ext cx="1163845" cy="307777"/>
          </a:xfrm>
          <a:prstGeom prst="rect">
            <a:avLst/>
          </a:prstGeom>
          <a:noFill/>
          <a:ln w="9525" algn="ctr">
            <a:noFill/>
            <a:miter lim="800000"/>
            <a:headEnd/>
            <a:tailEnd/>
          </a:ln>
          <a:effectLst/>
        </p:spPr>
        <p:txBody>
          <a:bodyPr wrap="none">
            <a:spAutoFit/>
          </a:bodyPr>
          <a:lstStyle/>
          <a:p>
            <a:pPr>
              <a:defRPr/>
            </a:pPr>
            <a:r>
              <a:rPr lang="en-US" sz="1400" b="1" dirty="0" err="1">
                <a:solidFill>
                  <a:schemeClr val="bg2">
                    <a:lumMod val="60000"/>
                    <a:lumOff val="40000"/>
                  </a:schemeClr>
                </a:solidFill>
                <a:latin typeface="+mj-lt"/>
              </a:rPr>
              <a:t>www.rti.org</a:t>
            </a:r>
            <a:endParaRPr lang="en-US" sz="1400" b="1" dirty="0">
              <a:solidFill>
                <a:schemeClr val="bg2">
                  <a:lumMod val="60000"/>
                  <a:lumOff val="40000"/>
                </a:schemeClr>
              </a:solidFill>
              <a:latin typeface="+mj-lt"/>
            </a:endParaRPr>
          </a:p>
        </p:txBody>
      </p:sp>
      <p:sp>
        <p:nvSpPr>
          <p:cNvPr id="17" name="TextBox 16">
            <a:extLst>
              <a:ext uri="{FF2B5EF4-FFF2-40B4-BE49-F238E27FC236}">
                <a16:creationId xmlns:a16="http://schemas.microsoft.com/office/drawing/2014/main" id="{94A40484-49C5-8742-BDD2-DB1CE8628FFD}"/>
              </a:ext>
            </a:extLst>
          </p:cNvPr>
          <p:cNvSpPr txBox="1"/>
          <p:nvPr userDrawn="1"/>
        </p:nvSpPr>
        <p:spPr>
          <a:xfrm>
            <a:off x="1400431" y="6587219"/>
            <a:ext cx="5687776" cy="215444"/>
          </a:xfrm>
          <a:prstGeom prst="rect">
            <a:avLst/>
          </a:prstGeom>
          <a:noFill/>
        </p:spPr>
        <p:txBody>
          <a:bodyPr wrap="none" rtlCol="0">
            <a:spAutoFit/>
          </a:bodyPr>
          <a:lstStyle/>
          <a:p>
            <a:pPr marL="0" marR="0" indent="0" algn="l" defTabSz="1219170" rtl="0" eaLnBrk="0" fontAlgn="base" latinLnBrk="0" hangingPunct="0">
              <a:lnSpc>
                <a:spcPct val="100000"/>
              </a:lnSpc>
              <a:spcBef>
                <a:spcPct val="0"/>
              </a:spcBef>
              <a:spcAft>
                <a:spcPct val="0"/>
              </a:spcAft>
              <a:buClrTx/>
              <a:buSzTx/>
              <a:buFontTx/>
              <a:buNone/>
              <a:tabLst/>
              <a:defRPr/>
            </a:pPr>
            <a:r>
              <a:rPr lang="en-US" sz="800" b="0" i="0" kern="1200" baseline="0" dirty="0">
                <a:solidFill>
                  <a:schemeClr val="bg2">
                    <a:lumMod val="60000"/>
                    <a:lumOff val="40000"/>
                  </a:schemeClr>
                </a:solidFill>
                <a:latin typeface="Arial Narrow" panose="020B0604020202020204" pitchFamily="34" charset="0"/>
                <a:ea typeface="ヒラギノ角ゴ Pro W3" pitchFamily="1" charset="-128"/>
                <a:cs typeface="Arial Narrow" panose="020B0604020202020204" pitchFamily="34" charset="0"/>
              </a:rPr>
              <a:t>RTI International is a trade name of Research Triangle Institute. RTI and the RTI logo are U.S. registered trademarks of Research Triangle Institute.</a:t>
            </a:r>
          </a:p>
        </p:txBody>
      </p:sp>
      <p:sp>
        <p:nvSpPr>
          <p:cNvPr id="25" name="Footer Placeholder 9">
            <a:extLst>
              <a:ext uri="{FF2B5EF4-FFF2-40B4-BE49-F238E27FC236}">
                <a16:creationId xmlns:a16="http://schemas.microsoft.com/office/drawing/2014/main" id="{B27A5716-B40A-A14A-9E04-14AB9C9C1A77}"/>
              </a:ext>
            </a:extLst>
          </p:cNvPr>
          <p:cNvSpPr>
            <a:spLocks noGrp="1"/>
          </p:cNvSpPr>
          <p:nvPr>
            <p:ph type="ftr" sz="quarter" idx="3"/>
          </p:nvPr>
        </p:nvSpPr>
        <p:spPr>
          <a:xfrm>
            <a:off x="8001000" y="6510528"/>
            <a:ext cx="1143000" cy="353568"/>
          </a:xfrm>
          <a:prstGeom prst="rect">
            <a:avLst/>
          </a:prstGeom>
          <a:solidFill>
            <a:srgbClr val="C00000"/>
          </a:solidFill>
        </p:spPr>
        <p:txBody>
          <a:bodyPr vert="horz" lIns="91440" tIns="45720" rIns="91440" bIns="45720" rtlCol="0" anchor="ctr"/>
          <a:lstStyle>
            <a:lvl1pPr algn="ctr">
              <a:defRPr sz="800">
                <a:solidFill>
                  <a:schemeClr val="bg1"/>
                </a:solidFill>
              </a:defRPr>
            </a:lvl1pPr>
          </a:lstStyle>
          <a:p>
            <a:r>
              <a:rPr lang="en-US" dirty="0"/>
              <a:t>CONFIDENTIAL</a:t>
            </a:r>
          </a:p>
        </p:txBody>
      </p:sp>
    </p:spTree>
    <p:extLst>
      <p:ext uri="{BB962C8B-B14F-4D97-AF65-F5344CB8AC3E}">
        <p14:creationId xmlns:p14="http://schemas.microsoft.com/office/powerpoint/2010/main" val="173106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Title Slide w/Blu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E9C0D74-8215-E048-9311-E6F9AE523AC6}"/>
              </a:ext>
            </a:extLst>
          </p:cNvPr>
          <p:cNvSpPr/>
          <p:nvPr userDrawn="1"/>
        </p:nvSpPr>
        <p:spPr bwMode="auto">
          <a:xfrm>
            <a:off x="0" y="290800"/>
            <a:ext cx="9144000" cy="6567200"/>
          </a:xfrm>
          <a:prstGeom prst="rect">
            <a:avLst/>
          </a:prstGeom>
          <a:gradFill>
            <a:gsLst>
              <a:gs pos="0">
                <a:schemeClr val="accent1">
                  <a:alpha val="0"/>
                </a:schemeClr>
              </a:gs>
              <a:gs pos="99000">
                <a:schemeClr val="accent1">
                  <a:lumMod val="50000"/>
                </a:schemeClr>
              </a:gs>
            </a:gsLst>
            <a:lin ang="5400000" scaled="1"/>
          </a:gra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7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pitchFamily="1" charset="-128"/>
            </a:endParaRPr>
          </a:p>
        </p:txBody>
      </p:sp>
      <p:pic>
        <p:nvPicPr>
          <p:cNvPr id="14" name="Picture 13">
            <a:extLst>
              <a:ext uri="{FF2B5EF4-FFF2-40B4-BE49-F238E27FC236}">
                <a16:creationId xmlns:a16="http://schemas.microsoft.com/office/drawing/2014/main" id="{D814C29D-AA17-9A4A-B77F-9236F0F092C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r="24812"/>
          <a:stretch/>
        </p:blipFill>
        <p:spPr>
          <a:xfrm>
            <a:off x="0" y="-3161"/>
            <a:ext cx="9144000" cy="6840855"/>
          </a:xfrm>
          <a:prstGeom prst="rect">
            <a:avLst/>
          </a:prstGeom>
        </p:spPr>
      </p:pic>
      <p:pic>
        <p:nvPicPr>
          <p:cNvPr id="22" name="Picture 21"/>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81000" y="5346175"/>
            <a:ext cx="1088136" cy="438277"/>
          </a:xfrm>
          <a:prstGeom prst="rect">
            <a:avLst/>
          </a:prstGeom>
        </p:spPr>
      </p:pic>
      <p:sp>
        <p:nvSpPr>
          <p:cNvPr id="130050" name="Rectangle 2"/>
          <p:cNvSpPr>
            <a:spLocks noGrp="1" noChangeArrowheads="1"/>
          </p:cNvSpPr>
          <p:nvPr>
            <p:ph type="ctrTitle"/>
          </p:nvPr>
        </p:nvSpPr>
        <p:spPr>
          <a:xfrm>
            <a:off x="290442" y="393056"/>
            <a:ext cx="4662561" cy="763285"/>
          </a:xfrm>
          <a:prstGeom prst="rect">
            <a:avLst/>
          </a:prstGeom>
          <a:noFill/>
        </p:spPr>
        <p:txBody>
          <a:bodyPr lIns="91440" rIns="91440"/>
          <a:lstStyle>
            <a:lvl1pPr algn="l">
              <a:defRPr sz="2800" b="1" i="0">
                <a:solidFill>
                  <a:schemeClr val="bg1"/>
                </a:solidFill>
                <a:latin typeface="Arial Narrow" panose="020B0604020202020204" pitchFamily="34" charset="0"/>
                <a:cs typeface="Arial Narrow" panose="020B0604020202020204" pitchFamily="34" charset="0"/>
              </a:defRPr>
            </a:lvl1pPr>
          </a:lstStyle>
          <a:p>
            <a:r>
              <a:rPr lang="en-US" dirty="0"/>
              <a:t>Click to edit Master title style</a:t>
            </a:r>
          </a:p>
        </p:txBody>
      </p:sp>
      <p:sp>
        <p:nvSpPr>
          <p:cNvPr id="130051" name="Rectangle 3"/>
          <p:cNvSpPr>
            <a:spLocks noGrp="1" noChangeArrowheads="1"/>
          </p:cNvSpPr>
          <p:nvPr userDrawn="1">
            <p:ph type="subTitle" idx="1"/>
          </p:nvPr>
        </p:nvSpPr>
        <p:spPr>
          <a:xfrm>
            <a:off x="290440" y="1536699"/>
            <a:ext cx="4662560" cy="609600"/>
          </a:xfrm>
          <a:prstGeom prst="rect">
            <a:avLst/>
          </a:prstGeom>
        </p:spPr>
        <p:txBody>
          <a:bodyPr/>
          <a:lstStyle>
            <a:lvl1pPr marL="0" indent="0" algn="l">
              <a:buFont typeface="Wingdings" pitchFamily="1" charset="2"/>
              <a:buNone/>
              <a:defRPr sz="2000" b="0" i="0">
                <a:solidFill>
                  <a:srgbClr val="FFFFFF"/>
                </a:solidFill>
                <a:latin typeface="Arial Narrow" panose="020B0604020202020204" pitchFamily="34" charset="0"/>
                <a:cs typeface="Arial Narrow" panose="020B0604020202020204" pitchFamily="34" charset="0"/>
              </a:defRPr>
            </a:lvl1pPr>
          </a:lstStyle>
          <a:p>
            <a:r>
              <a:rPr lang="en-US" dirty="0"/>
              <a:t>Click to edit Master subtitle style</a:t>
            </a:r>
          </a:p>
        </p:txBody>
      </p:sp>
      <p:sp>
        <p:nvSpPr>
          <p:cNvPr id="23" name="Text Placeholder 16"/>
          <p:cNvSpPr>
            <a:spLocks noGrp="1"/>
          </p:cNvSpPr>
          <p:nvPr>
            <p:ph type="body" sz="quarter" idx="15" hasCustomPrompt="1"/>
          </p:nvPr>
        </p:nvSpPr>
        <p:spPr>
          <a:xfrm>
            <a:off x="290442" y="2349499"/>
            <a:ext cx="3671961" cy="812800"/>
          </a:xfrm>
          <a:prstGeom prst="rect">
            <a:avLst/>
          </a:prstGeom>
        </p:spPr>
        <p:txBody>
          <a:bodyPr/>
          <a:lstStyle>
            <a:lvl1pPr marL="0" indent="0" algn="l">
              <a:buNone/>
              <a:defRPr sz="1600" b="0" i="0">
                <a:solidFill>
                  <a:schemeClr val="bg1">
                    <a:lumMod val="75000"/>
                  </a:schemeClr>
                </a:solidFill>
                <a:latin typeface="Arial Narrow" panose="020B0604020202020204" pitchFamily="34" charset="0"/>
                <a:cs typeface="Arial Narrow" panose="020B0604020202020204" pitchFamily="34" charset="0"/>
              </a:defRPr>
            </a:lvl1pPr>
          </a:lstStyle>
          <a:p>
            <a:pPr lvl="0"/>
            <a:r>
              <a:rPr lang="en-US" dirty="0"/>
              <a:t>Presenter</a:t>
            </a:r>
          </a:p>
          <a:p>
            <a:pPr lvl="0"/>
            <a:r>
              <a:rPr lang="en-US" dirty="0"/>
              <a:t>Date</a:t>
            </a:r>
          </a:p>
        </p:txBody>
      </p:sp>
      <p:sp>
        <p:nvSpPr>
          <p:cNvPr id="21" name="Rectangle 20">
            <a:extLst>
              <a:ext uri="{FF2B5EF4-FFF2-40B4-BE49-F238E27FC236}">
                <a16:creationId xmlns:a16="http://schemas.microsoft.com/office/drawing/2014/main" id="{23A47128-5E4A-7347-B36B-4896782A71A3}"/>
              </a:ext>
            </a:extLst>
          </p:cNvPr>
          <p:cNvSpPr/>
          <p:nvPr userDrawn="1"/>
        </p:nvSpPr>
        <p:spPr>
          <a:xfrm>
            <a:off x="0" y="6510528"/>
            <a:ext cx="9144000" cy="353568"/>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16" name="Text Box 14">
            <a:extLst>
              <a:ext uri="{FF2B5EF4-FFF2-40B4-BE49-F238E27FC236}">
                <a16:creationId xmlns:a16="http://schemas.microsoft.com/office/drawing/2014/main" id="{655EE6F6-18B2-BC46-A2EA-966E41518BE1}"/>
              </a:ext>
            </a:extLst>
          </p:cNvPr>
          <p:cNvSpPr txBox="1">
            <a:spLocks noChangeArrowheads="1"/>
          </p:cNvSpPr>
          <p:nvPr userDrawn="1"/>
        </p:nvSpPr>
        <p:spPr bwMode="auto">
          <a:xfrm>
            <a:off x="118293" y="6510528"/>
            <a:ext cx="1163845" cy="307777"/>
          </a:xfrm>
          <a:prstGeom prst="rect">
            <a:avLst/>
          </a:prstGeom>
          <a:noFill/>
          <a:ln w="9525" algn="ctr">
            <a:noFill/>
            <a:miter lim="800000"/>
            <a:headEnd/>
            <a:tailEnd/>
          </a:ln>
          <a:effectLst/>
        </p:spPr>
        <p:txBody>
          <a:bodyPr wrap="none">
            <a:spAutoFit/>
          </a:bodyPr>
          <a:lstStyle/>
          <a:p>
            <a:pPr>
              <a:defRPr/>
            </a:pPr>
            <a:r>
              <a:rPr lang="en-US" sz="1400" b="1" dirty="0" err="1">
                <a:solidFill>
                  <a:schemeClr val="bg2">
                    <a:lumMod val="60000"/>
                    <a:lumOff val="40000"/>
                  </a:schemeClr>
                </a:solidFill>
                <a:latin typeface="+mj-lt"/>
              </a:rPr>
              <a:t>www.rti.org</a:t>
            </a:r>
            <a:endParaRPr lang="en-US" sz="1400" b="1" dirty="0">
              <a:solidFill>
                <a:schemeClr val="bg2">
                  <a:lumMod val="60000"/>
                  <a:lumOff val="40000"/>
                </a:schemeClr>
              </a:solidFill>
              <a:latin typeface="+mj-lt"/>
            </a:endParaRPr>
          </a:p>
        </p:txBody>
      </p:sp>
      <p:sp>
        <p:nvSpPr>
          <p:cNvPr id="17" name="TextBox 16">
            <a:extLst>
              <a:ext uri="{FF2B5EF4-FFF2-40B4-BE49-F238E27FC236}">
                <a16:creationId xmlns:a16="http://schemas.microsoft.com/office/drawing/2014/main" id="{94A40484-49C5-8742-BDD2-DB1CE8628FFD}"/>
              </a:ext>
            </a:extLst>
          </p:cNvPr>
          <p:cNvSpPr txBox="1"/>
          <p:nvPr userDrawn="1"/>
        </p:nvSpPr>
        <p:spPr>
          <a:xfrm>
            <a:off x="1400431" y="6587219"/>
            <a:ext cx="5687776" cy="215444"/>
          </a:xfrm>
          <a:prstGeom prst="rect">
            <a:avLst/>
          </a:prstGeom>
          <a:noFill/>
        </p:spPr>
        <p:txBody>
          <a:bodyPr wrap="none" rtlCol="0">
            <a:spAutoFit/>
          </a:bodyPr>
          <a:lstStyle/>
          <a:p>
            <a:pPr marL="0" marR="0" indent="0" algn="l" defTabSz="1219170" rtl="0" eaLnBrk="0" fontAlgn="base" latinLnBrk="0" hangingPunct="0">
              <a:lnSpc>
                <a:spcPct val="100000"/>
              </a:lnSpc>
              <a:spcBef>
                <a:spcPct val="0"/>
              </a:spcBef>
              <a:spcAft>
                <a:spcPct val="0"/>
              </a:spcAft>
              <a:buClrTx/>
              <a:buSzTx/>
              <a:buFontTx/>
              <a:buNone/>
              <a:tabLst/>
              <a:defRPr/>
            </a:pPr>
            <a:r>
              <a:rPr lang="en-US" sz="800" b="0" i="0" kern="1200" baseline="0" dirty="0">
                <a:solidFill>
                  <a:schemeClr val="bg2">
                    <a:lumMod val="60000"/>
                    <a:lumOff val="40000"/>
                  </a:schemeClr>
                </a:solidFill>
                <a:latin typeface="Arial Narrow" panose="020B0604020202020204" pitchFamily="34" charset="0"/>
                <a:ea typeface="ヒラギノ角ゴ Pro W3" pitchFamily="1" charset="-128"/>
                <a:cs typeface="Arial Narrow" panose="020B0604020202020204" pitchFamily="34" charset="0"/>
              </a:rPr>
              <a:t>RTI International is a trade name of Research Triangle Institute. RTI and the RTI logo are U.S. registered trademarks of Research Triangle Institute.</a:t>
            </a:r>
          </a:p>
        </p:txBody>
      </p:sp>
      <p:sp>
        <p:nvSpPr>
          <p:cNvPr id="25" name="Footer Placeholder 9">
            <a:extLst>
              <a:ext uri="{FF2B5EF4-FFF2-40B4-BE49-F238E27FC236}">
                <a16:creationId xmlns:a16="http://schemas.microsoft.com/office/drawing/2014/main" id="{B27A5716-B40A-A14A-9E04-14AB9C9C1A77}"/>
              </a:ext>
            </a:extLst>
          </p:cNvPr>
          <p:cNvSpPr>
            <a:spLocks noGrp="1"/>
          </p:cNvSpPr>
          <p:nvPr>
            <p:ph type="ftr" sz="quarter" idx="3"/>
          </p:nvPr>
        </p:nvSpPr>
        <p:spPr>
          <a:xfrm>
            <a:off x="8001000" y="6510528"/>
            <a:ext cx="1143000" cy="353568"/>
          </a:xfrm>
          <a:prstGeom prst="rect">
            <a:avLst/>
          </a:prstGeom>
          <a:solidFill>
            <a:srgbClr val="C00000"/>
          </a:solidFill>
        </p:spPr>
        <p:txBody>
          <a:bodyPr vert="horz" lIns="91440" tIns="45720" rIns="91440" bIns="45720" rtlCol="0" anchor="ctr"/>
          <a:lstStyle>
            <a:lvl1pPr algn="ctr">
              <a:defRPr sz="800">
                <a:solidFill>
                  <a:schemeClr val="bg1"/>
                </a:solidFill>
              </a:defRPr>
            </a:lvl1pPr>
          </a:lstStyle>
          <a:p>
            <a:r>
              <a:rPr lang="en-US" dirty="0"/>
              <a:t>CONFIDENTIAL</a:t>
            </a:r>
          </a:p>
        </p:txBody>
      </p:sp>
    </p:spTree>
    <p:extLst>
      <p:ext uri="{BB962C8B-B14F-4D97-AF65-F5344CB8AC3E}">
        <p14:creationId xmlns:p14="http://schemas.microsoft.com/office/powerpoint/2010/main" val="500961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_Title Slide w/Blue circle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E9C0D74-8215-E048-9311-E6F9AE523AC6}"/>
              </a:ext>
            </a:extLst>
          </p:cNvPr>
          <p:cNvSpPr/>
          <p:nvPr userDrawn="1"/>
        </p:nvSpPr>
        <p:spPr bwMode="auto">
          <a:xfrm>
            <a:off x="0" y="290800"/>
            <a:ext cx="9144000" cy="6567200"/>
          </a:xfrm>
          <a:prstGeom prst="rect">
            <a:avLst/>
          </a:prstGeom>
          <a:gradFill>
            <a:gsLst>
              <a:gs pos="0">
                <a:schemeClr val="accent1">
                  <a:alpha val="0"/>
                </a:schemeClr>
              </a:gs>
              <a:gs pos="99000">
                <a:schemeClr val="accent1">
                  <a:lumMod val="50000"/>
                </a:schemeClr>
              </a:gs>
            </a:gsLst>
            <a:lin ang="5400000" scaled="1"/>
          </a:gra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7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pitchFamily="1" charset="-128"/>
            </a:endParaRPr>
          </a:p>
        </p:txBody>
      </p:sp>
      <p:pic>
        <p:nvPicPr>
          <p:cNvPr id="14" name="Picture 13">
            <a:extLst>
              <a:ext uri="{FF2B5EF4-FFF2-40B4-BE49-F238E27FC236}">
                <a16:creationId xmlns:a16="http://schemas.microsoft.com/office/drawing/2014/main" id="{D814C29D-AA17-9A4A-B77F-9236F0F092C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r="24812"/>
          <a:stretch/>
        </p:blipFill>
        <p:spPr>
          <a:xfrm>
            <a:off x="0" y="-3161"/>
            <a:ext cx="9144000" cy="6840855"/>
          </a:xfrm>
          <a:prstGeom prst="rect">
            <a:avLst/>
          </a:prstGeom>
        </p:spPr>
      </p:pic>
      <p:pic>
        <p:nvPicPr>
          <p:cNvPr id="22" name="Picture 21"/>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81000" y="5346175"/>
            <a:ext cx="1088136" cy="438277"/>
          </a:xfrm>
          <a:prstGeom prst="rect">
            <a:avLst/>
          </a:prstGeom>
        </p:spPr>
      </p:pic>
      <p:sp>
        <p:nvSpPr>
          <p:cNvPr id="21" name="Rectangle 20">
            <a:extLst>
              <a:ext uri="{FF2B5EF4-FFF2-40B4-BE49-F238E27FC236}">
                <a16:creationId xmlns:a16="http://schemas.microsoft.com/office/drawing/2014/main" id="{23A47128-5E4A-7347-B36B-4896782A71A3}"/>
              </a:ext>
            </a:extLst>
          </p:cNvPr>
          <p:cNvSpPr/>
          <p:nvPr userDrawn="1"/>
        </p:nvSpPr>
        <p:spPr>
          <a:xfrm>
            <a:off x="0" y="6510528"/>
            <a:ext cx="9144000" cy="353568"/>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16" name="Text Box 14">
            <a:extLst>
              <a:ext uri="{FF2B5EF4-FFF2-40B4-BE49-F238E27FC236}">
                <a16:creationId xmlns:a16="http://schemas.microsoft.com/office/drawing/2014/main" id="{655EE6F6-18B2-BC46-A2EA-966E41518BE1}"/>
              </a:ext>
            </a:extLst>
          </p:cNvPr>
          <p:cNvSpPr txBox="1">
            <a:spLocks noChangeArrowheads="1"/>
          </p:cNvSpPr>
          <p:nvPr userDrawn="1"/>
        </p:nvSpPr>
        <p:spPr bwMode="auto">
          <a:xfrm>
            <a:off x="118293" y="6510528"/>
            <a:ext cx="1163845" cy="307777"/>
          </a:xfrm>
          <a:prstGeom prst="rect">
            <a:avLst/>
          </a:prstGeom>
          <a:noFill/>
          <a:ln w="9525" algn="ctr">
            <a:noFill/>
            <a:miter lim="800000"/>
            <a:headEnd/>
            <a:tailEnd/>
          </a:ln>
          <a:effectLst/>
        </p:spPr>
        <p:txBody>
          <a:bodyPr wrap="none">
            <a:spAutoFit/>
          </a:bodyPr>
          <a:lstStyle/>
          <a:p>
            <a:pPr>
              <a:defRPr/>
            </a:pPr>
            <a:r>
              <a:rPr lang="en-US" sz="1400" b="1" dirty="0" err="1">
                <a:solidFill>
                  <a:schemeClr val="bg2">
                    <a:lumMod val="60000"/>
                    <a:lumOff val="40000"/>
                  </a:schemeClr>
                </a:solidFill>
                <a:latin typeface="+mj-lt"/>
              </a:rPr>
              <a:t>www.rti.org</a:t>
            </a:r>
            <a:endParaRPr lang="en-US" sz="1400" b="1" dirty="0">
              <a:solidFill>
                <a:schemeClr val="bg2">
                  <a:lumMod val="60000"/>
                  <a:lumOff val="40000"/>
                </a:schemeClr>
              </a:solidFill>
              <a:latin typeface="+mj-lt"/>
            </a:endParaRPr>
          </a:p>
        </p:txBody>
      </p:sp>
      <p:sp>
        <p:nvSpPr>
          <p:cNvPr id="17" name="TextBox 16">
            <a:extLst>
              <a:ext uri="{FF2B5EF4-FFF2-40B4-BE49-F238E27FC236}">
                <a16:creationId xmlns:a16="http://schemas.microsoft.com/office/drawing/2014/main" id="{94A40484-49C5-8742-BDD2-DB1CE8628FFD}"/>
              </a:ext>
            </a:extLst>
          </p:cNvPr>
          <p:cNvSpPr txBox="1"/>
          <p:nvPr userDrawn="1"/>
        </p:nvSpPr>
        <p:spPr>
          <a:xfrm>
            <a:off x="1400431" y="6587219"/>
            <a:ext cx="5687776" cy="215444"/>
          </a:xfrm>
          <a:prstGeom prst="rect">
            <a:avLst/>
          </a:prstGeom>
          <a:noFill/>
        </p:spPr>
        <p:txBody>
          <a:bodyPr wrap="none" rtlCol="0">
            <a:spAutoFit/>
          </a:bodyPr>
          <a:lstStyle/>
          <a:p>
            <a:pPr marL="0" marR="0" indent="0" algn="l" defTabSz="1219170" rtl="0" eaLnBrk="0" fontAlgn="base" latinLnBrk="0" hangingPunct="0">
              <a:lnSpc>
                <a:spcPct val="100000"/>
              </a:lnSpc>
              <a:spcBef>
                <a:spcPct val="0"/>
              </a:spcBef>
              <a:spcAft>
                <a:spcPct val="0"/>
              </a:spcAft>
              <a:buClrTx/>
              <a:buSzTx/>
              <a:buFontTx/>
              <a:buNone/>
              <a:tabLst/>
              <a:defRPr/>
            </a:pPr>
            <a:r>
              <a:rPr lang="en-US" sz="800" b="0" i="0" kern="1200" baseline="0" dirty="0">
                <a:solidFill>
                  <a:schemeClr val="bg2">
                    <a:lumMod val="60000"/>
                    <a:lumOff val="40000"/>
                  </a:schemeClr>
                </a:solidFill>
                <a:latin typeface="Arial Narrow" panose="020B0604020202020204" pitchFamily="34" charset="0"/>
                <a:ea typeface="ヒラギノ角ゴ Pro W3" pitchFamily="1" charset="-128"/>
                <a:cs typeface="Arial Narrow" panose="020B0604020202020204" pitchFamily="34" charset="0"/>
              </a:rPr>
              <a:t>RTI International is a trade name of Research Triangle Institute. RTI and the RTI logo are U.S. registered trademarks of Research Triangle Institute.</a:t>
            </a:r>
          </a:p>
        </p:txBody>
      </p:sp>
      <p:sp>
        <p:nvSpPr>
          <p:cNvPr id="25" name="Footer Placeholder 9">
            <a:extLst>
              <a:ext uri="{FF2B5EF4-FFF2-40B4-BE49-F238E27FC236}">
                <a16:creationId xmlns:a16="http://schemas.microsoft.com/office/drawing/2014/main" id="{B27A5716-B40A-A14A-9E04-14AB9C9C1A77}"/>
              </a:ext>
            </a:extLst>
          </p:cNvPr>
          <p:cNvSpPr>
            <a:spLocks noGrp="1"/>
          </p:cNvSpPr>
          <p:nvPr>
            <p:ph type="ftr" sz="quarter" idx="3"/>
          </p:nvPr>
        </p:nvSpPr>
        <p:spPr>
          <a:xfrm>
            <a:off x="8001000" y="6510528"/>
            <a:ext cx="1143000" cy="353568"/>
          </a:xfrm>
          <a:prstGeom prst="rect">
            <a:avLst/>
          </a:prstGeom>
          <a:solidFill>
            <a:srgbClr val="C00000"/>
          </a:solidFill>
        </p:spPr>
        <p:txBody>
          <a:bodyPr vert="horz" lIns="91440" tIns="45720" rIns="91440" bIns="45720" rtlCol="0" anchor="ctr"/>
          <a:lstStyle>
            <a:lvl1pPr algn="ctr">
              <a:defRPr sz="800">
                <a:solidFill>
                  <a:schemeClr val="bg1"/>
                </a:solidFill>
              </a:defRPr>
            </a:lvl1pPr>
          </a:lstStyle>
          <a:p>
            <a:r>
              <a:rPr lang="en-US" dirty="0"/>
              <a:t>CONFIDENTIAL</a:t>
            </a:r>
          </a:p>
        </p:txBody>
      </p:sp>
      <p:pic>
        <p:nvPicPr>
          <p:cNvPr id="12" name="Picture 11" descr="A close up of a necklace&#10;&#10;Description automatically generated">
            <a:extLst>
              <a:ext uri="{FF2B5EF4-FFF2-40B4-BE49-F238E27FC236}">
                <a16:creationId xmlns:a16="http://schemas.microsoft.com/office/drawing/2014/main" id="{6145B452-1069-1E4A-A4E6-4302D1098D90}"/>
              </a:ext>
            </a:extLst>
          </p:cNvPr>
          <p:cNvPicPr>
            <a:picLocks noChangeAspect="1"/>
          </p:cNvPicPr>
          <p:nvPr userDrawn="1"/>
        </p:nvPicPr>
        <p:blipFill rotWithShape="1">
          <a:blip r:embed="rId4" cstate="print">
            <a:alphaModFix/>
            <a:extLst>
              <a:ext uri="{28A0092B-C50C-407E-A947-70E740481C1C}">
                <a14:useLocalDpi xmlns:a14="http://schemas.microsoft.com/office/drawing/2010/main"/>
              </a:ext>
            </a:extLst>
          </a:blip>
          <a:srcRect r="22820"/>
          <a:stretch/>
        </p:blipFill>
        <p:spPr>
          <a:xfrm>
            <a:off x="2017540" y="2824"/>
            <a:ext cx="7158555" cy="6469888"/>
          </a:xfrm>
          <a:prstGeom prst="rect">
            <a:avLst/>
          </a:prstGeom>
        </p:spPr>
      </p:pic>
      <p:sp>
        <p:nvSpPr>
          <p:cNvPr id="130050" name="Rectangle 2"/>
          <p:cNvSpPr>
            <a:spLocks noGrp="1" noChangeArrowheads="1"/>
          </p:cNvSpPr>
          <p:nvPr>
            <p:ph type="ctrTitle"/>
          </p:nvPr>
        </p:nvSpPr>
        <p:spPr>
          <a:xfrm>
            <a:off x="290442" y="393056"/>
            <a:ext cx="4662561" cy="763285"/>
          </a:xfrm>
          <a:prstGeom prst="rect">
            <a:avLst/>
          </a:prstGeom>
          <a:noFill/>
        </p:spPr>
        <p:txBody>
          <a:bodyPr lIns="91440" rIns="91440"/>
          <a:lstStyle>
            <a:lvl1pPr algn="l">
              <a:defRPr sz="2800" b="1" i="0">
                <a:solidFill>
                  <a:schemeClr val="bg1"/>
                </a:solidFill>
                <a:latin typeface="Arial Narrow" panose="020B0604020202020204" pitchFamily="34" charset="0"/>
                <a:cs typeface="Arial Narrow" panose="020B0604020202020204" pitchFamily="34" charset="0"/>
              </a:defRPr>
            </a:lvl1pPr>
          </a:lstStyle>
          <a:p>
            <a:r>
              <a:rPr lang="en-US" dirty="0"/>
              <a:t>Click to edit Master title style</a:t>
            </a:r>
          </a:p>
        </p:txBody>
      </p:sp>
      <p:sp>
        <p:nvSpPr>
          <p:cNvPr id="130051" name="Rectangle 3"/>
          <p:cNvSpPr>
            <a:spLocks noGrp="1" noChangeArrowheads="1"/>
          </p:cNvSpPr>
          <p:nvPr userDrawn="1">
            <p:ph type="subTitle" idx="1"/>
          </p:nvPr>
        </p:nvSpPr>
        <p:spPr>
          <a:xfrm>
            <a:off x="290440" y="1536699"/>
            <a:ext cx="4662560" cy="609600"/>
          </a:xfrm>
          <a:prstGeom prst="rect">
            <a:avLst/>
          </a:prstGeom>
        </p:spPr>
        <p:txBody>
          <a:bodyPr/>
          <a:lstStyle>
            <a:lvl1pPr marL="0" indent="0" algn="l">
              <a:buFont typeface="Wingdings" pitchFamily="1" charset="2"/>
              <a:buNone/>
              <a:defRPr sz="2000" b="0" i="0">
                <a:solidFill>
                  <a:srgbClr val="FFFFFF"/>
                </a:solidFill>
                <a:latin typeface="Arial Narrow" panose="020B0604020202020204" pitchFamily="34" charset="0"/>
                <a:cs typeface="Arial Narrow" panose="020B0604020202020204" pitchFamily="34" charset="0"/>
              </a:defRPr>
            </a:lvl1pPr>
          </a:lstStyle>
          <a:p>
            <a:r>
              <a:rPr lang="en-US" dirty="0"/>
              <a:t>Click to edit Master subtitle style</a:t>
            </a:r>
          </a:p>
        </p:txBody>
      </p:sp>
      <p:sp>
        <p:nvSpPr>
          <p:cNvPr id="23" name="Text Placeholder 16"/>
          <p:cNvSpPr>
            <a:spLocks noGrp="1"/>
          </p:cNvSpPr>
          <p:nvPr>
            <p:ph type="body" sz="quarter" idx="15" hasCustomPrompt="1"/>
          </p:nvPr>
        </p:nvSpPr>
        <p:spPr>
          <a:xfrm>
            <a:off x="290442" y="2349499"/>
            <a:ext cx="3671961" cy="812800"/>
          </a:xfrm>
          <a:prstGeom prst="rect">
            <a:avLst/>
          </a:prstGeom>
        </p:spPr>
        <p:txBody>
          <a:bodyPr/>
          <a:lstStyle>
            <a:lvl1pPr marL="0" indent="0" algn="l">
              <a:buNone/>
              <a:defRPr sz="1600" b="0" i="0">
                <a:solidFill>
                  <a:schemeClr val="bg1">
                    <a:lumMod val="75000"/>
                  </a:schemeClr>
                </a:solidFill>
                <a:latin typeface="Arial Narrow" panose="020B0604020202020204" pitchFamily="34" charset="0"/>
                <a:cs typeface="Arial Narrow" panose="020B0604020202020204" pitchFamily="34" charset="0"/>
              </a:defRPr>
            </a:lvl1pPr>
          </a:lstStyle>
          <a:p>
            <a:pPr lvl="0"/>
            <a:r>
              <a:rPr lang="en-US" dirty="0"/>
              <a:t>Presenter</a:t>
            </a:r>
          </a:p>
          <a:p>
            <a:pPr lvl="0"/>
            <a:r>
              <a:rPr lang="en-US" dirty="0"/>
              <a:t>Date</a:t>
            </a:r>
          </a:p>
        </p:txBody>
      </p:sp>
    </p:spTree>
    <p:extLst>
      <p:ext uri="{BB962C8B-B14F-4D97-AF65-F5344CB8AC3E}">
        <p14:creationId xmlns:p14="http://schemas.microsoft.com/office/powerpoint/2010/main" val="1775174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8001000" y="6510528"/>
            <a:ext cx="1143000" cy="353568"/>
          </a:xfrm>
          <a:prstGeom prst="rect">
            <a:avLst/>
          </a:prstGeom>
        </p:spPr>
        <p:txBody>
          <a:bodyPr/>
          <a:lstStyle/>
          <a:p>
            <a:r>
              <a:rPr lang="en-US"/>
              <a:t>CONFIDENTIAL</a:t>
            </a:r>
          </a:p>
        </p:txBody>
      </p:sp>
      <p:sp>
        <p:nvSpPr>
          <p:cNvPr id="2" name="Title 1"/>
          <p:cNvSpPr>
            <a:spLocks noGrp="1"/>
          </p:cNvSpPr>
          <p:nvPr>
            <p:ph type="title"/>
          </p:nvPr>
        </p:nvSpPr>
        <p:spPr>
          <a:xfrm>
            <a:off x="137160" y="182880"/>
            <a:ext cx="8842248" cy="763285"/>
          </a:xfrm>
          <a:prstGeom prst="rect">
            <a:avLst/>
          </a:prstGeom>
        </p:spPr>
        <p:txBody>
          <a:bodyPr lIns="91440"/>
          <a:lstStyle>
            <a:lvl1pPr marL="0">
              <a:defRPr/>
            </a:lvl1pPr>
          </a:lstStyle>
          <a:p>
            <a:r>
              <a:rPr lang="en-US"/>
              <a:t>Click to edit Master title style</a:t>
            </a:r>
          </a:p>
        </p:txBody>
      </p:sp>
      <p:sp>
        <p:nvSpPr>
          <p:cNvPr id="3" name="Content Placeholder 2"/>
          <p:cNvSpPr>
            <a:spLocks noGrp="1"/>
          </p:cNvSpPr>
          <p:nvPr>
            <p:ph idx="1"/>
          </p:nvPr>
        </p:nvSpPr>
        <p:spPr>
          <a:xfrm>
            <a:off x="137160" y="1219201"/>
            <a:ext cx="8842248" cy="4729163"/>
          </a:xfrm>
          <a:prstGeom prst="rect">
            <a:avLst/>
          </a:prstGeom>
        </p:spPr>
        <p:txBody>
          <a:bodyPr/>
          <a:lstStyle>
            <a:lvl1pPr marL="300559" indent="-300559">
              <a:buFont typeface="Courier New" panose="02070309020205020404" pitchFamily="49" charset="0"/>
              <a:buChar char="o"/>
              <a:defRPr/>
            </a:lvl1pPr>
            <a:lvl2pPr marL="609585" indent="-309026">
              <a:buFont typeface="Arial" panose="020B0604020202020204" pitchFamily="34" charset="0"/>
              <a:buChar char="•"/>
              <a:defRPr/>
            </a:lvl2pPr>
            <a:lvl3pPr marL="905911" indent="-296326">
              <a:buFont typeface="System Font Regular"/>
              <a:buChar char="-"/>
              <a:defRPr/>
            </a:lvl3pPr>
          </a:lstStyle>
          <a:p>
            <a:pPr lvl="0"/>
            <a:r>
              <a:rPr lang="en-US" dirty="0"/>
              <a:t>Click to edit Master text styles</a:t>
            </a:r>
          </a:p>
          <a:p>
            <a:pPr lvl="1"/>
            <a:r>
              <a:rPr lang="en-US" dirty="0"/>
              <a:t>Second level</a:t>
            </a:r>
          </a:p>
          <a:p>
            <a:pPr lvl="2"/>
            <a:r>
              <a:rPr lang="en-US" dirty="0"/>
              <a:t>Third level</a:t>
            </a:r>
          </a:p>
        </p:txBody>
      </p:sp>
      <p:sp>
        <p:nvSpPr>
          <p:cNvPr id="4" name="Slide Number Placeholder 3"/>
          <p:cNvSpPr>
            <a:spLocks noGrp="1"/>
          </p:cNvSpPr>
          <p:nvPr>
            <p:ph type="sldNum" sz="quarter" idx="10"/>
          </p:nvPr>
        </p:nvSpPr>
        <p:spPr>
          <a:xfrm>
            <a:off x="0" y="6522720"/>
            <a:ext cx="347472" cy="292608"/>
          </a:xfrm>
          <a:prstGeom prst="rect">
            <a:avLst/>
          </a:prstGeom>
        </p:spPr>
        <p:txBody>
          <a:bodyPr/>
          <a:lstStyle/>
          <a:p>
            <a:fld id="{D4325D4D-289E-48C1-B277-2BEB492A7D19}" type="slidenum">
              <a:rPr lang="en-US" smtClean="0"/>
              <a:pPr/>
              <a:t>‹#›</a:t>
            </a:fld>
            <a:endParaRPr lang="en-US"/>
          </a:p>
        </p:txBody>
      </p:sp>
      <p:sp>
        <p:nvSpPr>
          <p:cNvPr id="6" name="Date Placeholder 1">
            <a:extLst>
              <a:ext uri="{FF2B5EF4-FFF2-40B4-BE49-F238E27FC236}">
                <a16:creationId xmlns:a16="http://schemas.microsoft.com/office/drawing/2014/main" id="{BBCEA345-BB26-0B46-AD00-867C69FE448E}"/>
              </a:ext>
            </a:extLst>
          </p:cNvPr>
          <p:cNvSpPr>
            <a:spLocks noGrp="1"/>
          </p:cNvSpPr>
          <p:nvPr>
            <p:ph type="dt" sz="half" idx="2"/>
          </p:nvPr>
        </p:nvSpPr>
        <p:spPr>
          <a:xfrm>
            <a:off x="406400" y="6522720"/>
            <a:ext cx="1143000" cy="292608"/>
          </a:xfrm>
          <a:prstGeom prst="rect">
            <a:avLst/>
          </a:prstGeom>
        </p:spPr>
        <p:txBody>
          <a:bodyPr vert="horz" lIns="91440" tIns="45720" rIns="91440" bIns="45720" rtlCol="0" anchor="ctr"/>
          <a:lstStyle>
            <a:lvl1pPr algn="l">
              <a:defRPr lang="en-US" sz="1067" kern="1200" smtClean="0">
                <a:solidFill>
                  <a:schemeClr val="bg1"/>
                </a:solidFill>
                <a:latin typeface="Arial" charset="0"/>
                <a:ea typeface="ヒラギノ角ゴ Pro W3" pitchFamily="1" charset="-128"/>
                <a:cs typeface="+mn-cs"/>
              </a:defRPr>
            </a:lvl1pPr>
          </a:lstStyle>
          <a:p>
            <a:endParaRPr lang="en-US" dirty="0"/>
          </a:p>
        </p:txBody>
      </p:sp>
    </p:spTree>
    <p:extLst>
      <p:ext uri="{BB962C8B-B14F-4D97-AF65-F5344CB8AC3E}">
        <p14:creationId xmlns:p14="http://schemas.microsoft.com/office/powerpoint/2010/main" val="39201760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Content, Image Right">
    <p:spTree>
      <p:nvGrpSpPr>
        <p:cNvPr id="1" name=""/>
        <p:cNvGrpSpPr/>
        <p:nvPr/>
      </p:nvGrpSpPr>
      <p:grpSpPr>
        <a:xfrm>
          <a:off x="0" y="0"/>
          <a:ext cx="0" cy="0"/>
          <a:chOff x="0" y="0"/>
          <a:chExt cx="0" cy="0"/>
        </a:xfrm>
      </p:grpSpPr>
      <p:pic>
        <p:nvPicPr>
          <p:cNvPr id="11" name="Picture 10" descr="A close up of a necklace&#10;&#10;Description automatically generated">
            <a:extLst>
              <a:ext uri="{FF2B5EF4-FFF2-40B4-BE49-F238E27FC236}">
                <a16:creationId xmlns:a16="http://schemas.microsoft.com/office/drawing/2014/main" id="{77FF2BB6-F88B-7845-AC4C-AA524A8DB440}"/>
              </a:ext>
            </a:extLst>
          </p:cNvPr>
          <p:cNvPicPr>
            <a:picLocks noChangeAspect="1"/>
          </p:cNvPicPr>
          <p:nvPr userDrawn="1"/>
        </p:nvPicPr>
        <p:blipFill rotWithShape="1">
          <a:blip r:embed="rId2" cstate="print">
            <a:alphaModFix/>
            <a:extLst>
              <a:ext uri="{28A0092B-C50C-407E-A947-70E740481C1C}">
                <a14:useLocalDpi xmlns:a14="http://schemas.microsoft.com/office/drawing/2010/main"/>
              </a:ext>
            </a:extLst>
          </a:blip>
          <a:srcRect r="23167"/>
          <a:stretch/>
        </p:blipFill>
        <p:spPr>
          <a:xfrm>
            <a:off x="2017541" y="2824"/>
            <a:ext cx="7126460" cy="6469888"/>
          </a:xfrm>
          <a:prstGeom prst="rect">
            <a:avLst/>
          </a:prstGeom>
        </p:spPr>
      </p:pic>
      <p:sp>
        <p:nvSpPr>
          <p:cNvPr id="2" name="Title 1"/>
          <p:cNvSpPr>
            <a:spLocks noGrp="1"/>
          </p:cNvSpPr>
          <p:nvPr>
            <p:ph type="title"/>
          </p:nvPr>
        </p:nvSpPr>
        <p:spPr>
          <a:xfrm>
            <a:off x="137160" y="182880"/>
            <a:ext cx="4587240" cy="763285"/>
          </a:xfrm>
          <a:prstGeom prst="rect">
            <a:avLst/>
          </a:prstGeom>
        </p:spPr>
        <p:txBody>
          <a:bodyPr lIns="91440"/>
          <a:lstStyle>
            <a:lvl1pPr marL="0">
              <a:defRPr/>
            </a:lvl1pPr>
          </a:lstStyle>
          <a:p>
            <a:r>
              <a:rPr lang="en-US"/>
              <a:t>Click to edit Master title style</a:t>
            </a:r>
          </a:p>
        </p:txBody>
      </p:sp>
      <p:sp>
        <p:nvSpPr>
          <p:cNvPr id="3" name="Content Placeholder 2"/>
          <p:cNvSpPr>
            <a:spLocks noGrp="1"/>
          </p:cNvSpPr>
          <p:nvPr>
            <p:ph idx="1"/>
          </p:nvPr>
        </p:nvSpPr>
        <p:spPr>
          <a:xfrm>
            <a:off x="137160" y="1219200"/>
            <a:ext cx="4587240" cy="5175504"/>
          </a:xfrm>
          <a:prstGeom prst="rect">
            <a:avLst/>
          </a:prstGeom>
        </p:spPr>
        <p:txBody>
          <a:bodyPr/>
          <a:lstStyle/>
          <a:p>
            <a:pPr lvl="0"/>
            <a:r>
              <a:rPr lang="en-US"/>
              <a:t>Click to edit Master text styles</a:t>
            </a:r>
          </a:p>
          <a:p>
            <a:pPr lvl="1"/>
            <a:r>
              <a:rPr lang="en-US"/>
              <a:t>Second level</a:t>
            </a:r>
          </a:p>
          <a:p>
            <a:pPr lvl="2"/>
            <a:r>
              <a:rPr lang="en-US"/>
              <a:t>Third level</a:t>
            </a:r>
          </a:p>
        </p:txBody>
      </p:sp>
      <p:sp>
        <p:nvSpPr>
          <p:cNvPr id="4" name="Slide Number Placeholder 3"/>
          <p:cNvSpPr>
            <a:spLocks noGrp="1"/>
          </p:cNvSpPr>
          <p:nvPr>
            <p:ph type="sldNum" sz="quarter" idx="10"/>
          </p:nvPr>
        </p:nvSpPr>
        <p:spPr>
          <a:xfrm>
            <a:off x="0" y="6522720"/>
            <a:ext cx="347472" cy="292608"/>
          </a:xfrm>
          <a:prstGeom prst="rect">
            <a:avLst/>
          </a:prstGeom>
        </p:spPr>
        <p:txBody>
          <a:bodyPr/>
          <a:lstStyle/>
          <a:p>
            <a:fld id="{D4325D4D-289E-48C1-B277-2BEB492A7D19}" type="slidenum">
              <a:rPr lang="en-US" smtClean="0"/>
              <a:pPr/>
              <a:t>‹#›</a:t>
            </a:fld>
            <a:endParaRPr lang="en-US"/>
          </a:p>
        </p:txBody>
      </p:sp>
      <p:sp>
        <p:nvSpPr>
          <p:cNvPr id="5" name="Footer Placeholder 4"/>
          <p:cNvSpPr>
            <a:spLocks noGrp="1"/>
          </p:cNvSpPr>
          <p:nvPr>
            <p:ph type="ftr" sz="quarter" idx="11"/>
          </p:nvPr>
        </p:nvSpPr>
        <p:spPr>
          <a:xfrm>
            <a:off x="8001000" y="6510528"/>
            <a:ext cx="1143000" cy="353568"/>
          </a:xfrm>
          <a:prstGeom prst="rect">
            <a:avLst/>
          </a:prstGeom>
        </p:spPr>
        <p:txBody>
          <a:bodyPr/>
          <a:lstStyle/>
          <a:p>
            <a:r>
              <a:rPr lang="en-US"/>
              <a:t>CONFIDENTIAL</a:t>
            </a:r>
          </a:p>
        </p:txBody>
      </p:sp>
      <p:sp>
        <p:nvSpPr>
          <p:cNvPr id="9" name="Date Placeholder 1">
            <a:extLst>
              <a:ext uri="{FF2B5EF4-FFF2-40B4-BE49-F238E27FC236}">
                <a16:creationId xmlns:a16="http://schemas.microsoft.com/office/drawing/2014/main" id="{A4C0BCCB-1C9C-B24C-B0E3-05CDDC7B92A1}"/>
              </a:ext>
            </a:extLst>
          </p:cNvPr>
          <p:cNvSpPr>
            <a:spLocks noGrp="1"/>
          </p:cNvSpPr>
          <p:nvPr>
            <p:ph type="dt" sz="half" idx="2"/>
          </p:nvPr>
        </p:nvSpPr>
        <p:spPr>
          <a:xfrm>
            <a:off x="406400" y="6522720"/>
            <a:ext cx="1143000" cy="292608"/>
          </a:xfrm>
          <a:prstGeom prst="rect">
            <a:avLst/>
          </a:prstGeom>
        </p:spPr>
        <p:txBody>
          <a:bodyPr vert="horz" lIns="91440" tIns="45720" rIns="91440" bIns="45720" rtlCol="0" anchor="ctr"/>
          <a:lstStyle>
            <a:lvl1pPr algn="l">
              <a:defRPr lang="en-US" sz="1067" kern="1200" smtClean="0">
                <a:solidFill>
                  <a:schemeClr val="bg1"/>
                </a:solidFill>
                <a:latin typeface="Arial" charset="0"/>
                <a:ea typeface="ヒラギノ角ゴ Pro W3" pitchFamily="1" charset="-128"/>
                <a:cs typeface="+mn-cs"/>
              </a:defRPr>
            </a:lvl1pPr>
          </a:lstStyle>
          <a:p>
            <a:endParaRPr lang="en-US" dirty="0"/>
          </a:p>
        </p:txBody>
      </p:sp>
    </p:spTree>
    <p:extLst>
      <p:ext uri="{BB962C8B-B14F-4D97-AF65-F5344CB8AC3E}">
        <p14:creationId xmlns:p14="http://schemas.microsoft.com/office/powerpoint/2010/main" val="3088435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Blank">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81000" y="5346175"/>
            <a:ext cx="1088136" cy="438277"/>
          </a:xfrm>
          <a:prstGeom prst="rect">
            <a:avLst/>
          </a:prstGeom>
        </p:spPr>
      </p:pic>
      <p:sp>
        <p:nvSpPr>
          <p:cNvPr id="130050" name="Rectangle 2"/>
          <p:cNvSpPr>
            <a:spLocks noGrp="1" noChangeArrowheads="1"/>
          </p:cNvSpPr>
          <p:nvPr>
            <p:ph type="ctrTitle"/>
          </p:nvPr>
        </p:nvSpPr>
        <p:spPr>
          <a:xfrm>
            <a:off x="290442" y="393056"/>
            <a:ext cx="4662561" cy="763285"/>
          </a:xfrm>
          <a:prstGeom prst="rect">
            <a:avLst/>
          </a:prstGeom>
          <a:noFill/>
        </p:spPr>
        <p:txBody>
          <a:bodyPr lIns="91440" rIns="91440"/>
          <a:lstStyle>
            <a:lvl1pPr algn="l">
              <a:defRPr b="1" i="0">
                <a:solidFill>
                  <a:schemeClr val="accent1"/>
                </a:solidFill>
                <a:latin typeface="Arial Narrow" panose="020B0604020202020204" pitchFamily="34" charset="0"/>
                <a:cs typeface="Arial Narrow" panose="020B0604020202020204" pitchFamily="34" charset="0"/>
              </a:defRPr>
            </a:lvl1pPr>
          </a:lstStyle>
          <a:p>
            <a:r>
              <a:rPr lang="en-US"/>
              <a:t>Click to edit Master title style</a:t>
            </a:r>
            <a:endParaRPr lang="en-US" dirty="0"/>
          </a:p>
        </p:txBody>
      </p:sp>
      <p:sp>
        <p:nvSpPr>
          <p:cNvPr id="130051" name="Rectangle 3"/>
          <p:cNvSpPr>
            <a:spLocks noGrp="1" noChangeArrowheads="1"/>
          </p:cNvSpPr>
          <p:nvPr userDrawn="1">
            <p:ph type="subTitle" idx="1"/>
          </p:nvPr>
        </p:nvSpPr>
        <p:spPr>
          <a:xfrm>
            <a:off x="290440" y="1536699"/>
            <a:ext cx="4662560" cy="609600"/>
          </a:xfrm>
          <a:prstGeom prst="rect">
            <a:avLst/>
          </a:prstGeom>
        </p:spPr>
        <p:txBody>
          <a:bodyPr/>
          <a:lstStyle>
            <a:lvl1pPr marL="0" indent="0" algn="l">
              <a:buFont typeface="Wingdings" pitchFamily="1" charset="2"/>
              <a:buNone/>
              <a:defRPr sz="2000" b="0" i="0">
                <a:solidFill>
                  <a:schemeClr val="tx1"/>
                </a:solidFill>
                <a:latin typeface="Arial Narrow" panose="020B0604020202020204" pitchFamily="34" charset="0"/>
                <a:cs typeface="Arial Narrow" panose="020B0604020202020204" pitchFamily="34" charset="0"/>
              </a:defRPr>
            </a:lvl1pPr>
          </a:lstStyle>
          <a:p>
            <a:r>
              <a:rPr lang="en-US"/>
              <a:t>Click to edit Master subtitle style</a:t>
            </a:r>
            <a:endParaRPr lang="en-US" dirty="0"/>
          </a:p>
        </p:txBody>
      </p:sp>
      <p:sp>
        <p:nvSpPr>
          <p:cNvPr id="23" name="Text Placeholder 16"/>
          <p:cNvSpPr>
            <a:spLocks noGrp="1"/>
          </p:cNvSpPr>
          <p:nvPr>
            <p:ph type="body" sz="quarter" idx="15" hasCustomPrompt="1"/>
          </p:nvPr>
        </p:nvSpPr>
        <p:spPr>
          <a:xfrm>
            <a:off x="290442" y="2349499"/>
            <a:ext cx="3671961" cy="812800"/>
          </a:xfrm>
          <a:prstGeom prst="rect">
            <a:avLst/>
          </a:prstGeom>
        </p:spPr>
        <p:txBody>
          <a:bodyPr/>
          <a:lstStyle>
            <a:lvl1pPr marL="0" indent="0" algn="l">
              <a:buNone/>
              <a:defRPr sz="1600" b="0" i="0">
                <a:solidFill>
                  <a:schemeClr val="bg2"/>
                </a:solidFill>
                <a:latin typeface="Arial Narrow" panose="020B0604020202020204" pitchFamily="34" charset="0"/>
                <a:cs typeface="Arial Narrow" panose="020B0604020202020204" pitchFamily="34" charset="0"/>
              </a:defRPr>
            </a:lvl1pPr>
          </a:lstStyle>
          <a:p>
            <a:pPr lvl="0"/>
            <a:r>
              <a:rPr lang="en-US" dirty="0"/>
              <a:t>Presenter</a:t>
            </a:r>
          </a:p>
          <a:p>
            <a:pPr lvl="0"/>
            <a:r>
              <a:rPr lang="en-US" dirty="0"/>
              <a:t>Date</a:t>
            </a:r>
          </a:p>
        </p:txBody>
      </p:sp>
      <p:sp>
        <p:nvSpPr>
          <p:cNvPr id="19" name="Rectangle 18">
            <a:extLst>
              <a:ext uri="{FF2B5EF4-FFF2-40B4-BE49-F238E27FC236}">
                <a16:creationId xmlns:a16="http://schemas.microsoft.com/office/drawing/2014/main" id="{78BBE33F-0F18-3E4F-90D6-31ACAD4E1DC5}"/>
              </a:ext>
            </a:extLst>
          </p:cNvPr>
          <p:cNvSpPr/>
          <p:nvPr userDrawn="1"/>
        </p:nvSpPr>
        <p:spPr>
          <a:xfrm>
            <a:off x="0" y="6510528"/>
            <a:ext cx="9144000" cy="353568"/>
          </a:xfrm>
          <a:prstGeom prst="rect">
            <a:avLst/>
          </a:prstGeom>
          <a:solidFill>
            <a:srgbClr val="0A35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1" name="Footer Placeholder 9">
            <a:extLst>
              <a:ext uri="{FF2B5EF4-FFF2-40B4-BE49-F238E27FC236}">
                <a16:creationId xmlns:a16="http://schemas.microsoft.com/office/drawing/2014/main" id="{197015B4-9CD5-1641-B9B6-4D3A7DAE75F1}"/>
              </a:ext>
            </a:extLst>
          </p:cNvPr>
          <p:cNvSpPr>
            <a:spLocks noGrp="1"/>
          </p:cNvSpPr>
          <p:nvPr>
            <p:ph type="ftr" sz="quarter" idx="3"/>
          </p:nvPr>
        </p:nvSpPr>
        <p:spPr>
          <a:xfrm>
            <a:off x="8001000" y="6510528"/>
            <a:ext cx="1143000" cy="353568"/>
          </a:xfrm>
          <a:prstGeom prst="rect">
            <a:avLst/>
          </a:prstGeom>
          <a:solidFill>
            <a:srgbClr val="C00000"/>
          </a:solidFill>
        </p:spPr>
        <p:txBody>
          <a:bodyPr vert="horz" lIns="91440" tIns="45720" rIns="91440" bIns="45720" rtlCol="0" anchor="ctr"/>
          <a:lstStyle>
            <a:lvl1pPr algn="ctr">
              <a:defRPr sz="800">
                <a:solidFill>
                  <a:schemeClr val="bg1"/>
                </a:solidFill>
              </a:defRPr>
            </a:lvl1pPr>
          </a:lstStyle>
          <a:p>
            <a:r>
              <a:rPr lang="en-US" dirty="0"/>
              <a:t>CONFIDENTIAL</a:t>
            </a:r>
          </a:p>
        </p:txBody>
      </p:sp>
      <p:sp>
        <p:nvSpPr>
          <p:cNvPr id="13" name="Text Box 14">
            <a:extLst>
              <a:ext uri="{FF2B5EF4-FFF2-40B4-BE49-F238E27FC236}">
                <a16:creationId xmlns:a16="http://schemas.microsoft.com/office/drawing/2014/main" id="{6AC87EB9-7CB4-BC46-B487-92B6D475D25C}"/>
              </a:ext>
            </a:extLst>
          </p:cNvPr>
          <p:cNvSpPr txBox="1">
            <a:spLocks noChangeArrowheads="1"/>
          </p:cNvSpPr>
          <p:nvPr userDrawn="1"/>
        </p:nvSpPr>
        <p:spPr bwMode="auto">
          <a:xfrm>
            <a:off x="118293" y="6510528"/>
            <a:ext cx="1163845" cy="307777"/>
          </a:xfrm>
          <a:prstGeom prst="rect">
            <a:avLst/>
          </a:prstGeom>
          <a:noFill/>
          <a:ln w="9525" algn="ctr">
            <a:noFill/>
            <a:miter lim="800000"/>
            <a:headEnd/>
            <a:tailEnd/>
          </a:ln>
          <a:effectLst/>
        </p:spPr>
        <p:txBody>
          <a:bodyPr wrap="none">
            <a:spAutoFit/>
          </a:bodyPr>
          <a:lstStyle/>
          <a:p>
            <a:pPr>
              <a:defRPr/>
            </a:pPr>
            <a:r>
              <a:rPr lang="en-US" sz="1400" b="1" dirty="0" err="1">
                <a:solidFill>
                  <a:schemeClr val="bg2">
                    <a:lumMod val="60000"/>
                    <a:lumOff val="40000"/>
                  </a:schemeClr>
                </a:solidFill>
                <a:latin typeface="+mj-lt"/>
              </a:rPr>
              <a:t>www.rti.org</a:t>
            </a:r>
            <a:endParaRPr lang="en-US" sz="1400" b="1" dirty="0">
              <a:solidFill>
                <a:schemeClr val="bg2">
                  <a:lumMod val="60000"/>
                  <a:lumOff val="40000"/>
                </a:schemeClr>
              </a:solidFill>
              <a:latin typeface="+mj-lt"/>
            </a:endParaRPr>
          </a:p>
        </p:txBody>
      </p:sp>
      <p:sp>
        <p:nvSpPr>
          <p:cNvPr id="16" name="TextBox 15">
            <a:extLst>
              <a:ext uri="{FF2B5EF4-FFF2-40B4-BE49-F238E27FC236}">
                <a16:creationId xmlns:a16="http://schemas.microsoft.com/office/drawing/2014/main" id="{934125B5-A142-4545-B31A-7C0E86ED168B}"/>
              </a:ext>
            </a:extLst>
          </p:cNvPr>
          <p:cNvSpPr txBox="1"/>
          <p:nvPr userDrawn="1"/>
        </p:nvSpPr>
        <p:spPr>
          <a:xfrm>
            <a:off x="1400431" y="6587219"/>
            <a:ext cx="5687776" cy="215444"/>
          </a:xfrm>
          <a:prstGeom prst="rect">
            <a:avLst/>
          </a:prstGeom>
          <a:noFill/>
        </p:spPr>
        <p:txBody>
          <a:bodyPr wrap="none" rtlCol="0">
            <a:spAutoFit/>
          </a:bodyPr>
          <a:lstStyle/>
          <a:p>
            <a:pPr marL="0" marR="0" indent="0" algn="l" defTabSz="1219170" rtl="0" eaLnBrk="0" fontAlgn="base" latinLnBrk="0" hangingPunct="0">
              <a:lnSpc>
                <a:spcPct val="100000"/>
              </a:lnSpc>
              <a:spcBef>
                <a:spcPct val="0"/>
              </a:spcBef>
              <a:spcAft>
                <a:spcPct val="0"/>
              </a:spcAft>
              <a:buClrTx/>
              <a:buSzTx/>
              <a:buFontTx/>
              <a:buNone/>
              <a:tabLst/>
              <a:defRPr/>
            </a:pPr>
            <a:r>
              <a:rPr lang="en-US" sz="800" b="0" i="0" kern="1200" baseline="0" dirty="0">
                <a:solidFill>
                  <a:schemeClr val="bg2">
                    <a:lumMod val="60000"/>
                    <a:lumOff val="40000"/>
                  </a:schemeClr>
                </a:solidFill>
                <a:latin typeface="Arial Narrow" panose="020B0604020202020204" pitchFamily="34" charset="0"/>
                <a:ea typeface="ヒラギノ角ゴ Pro W3" pitchFamily="1" charset="-128"/>
                <a:cs typeface="Arial Narrow" panose="020B0604020202020204" pitchFamily="34" charset="0"/>
              </a:rPr>
              <a:t>RTI International is a trade name of Research Triangle Institute. RTI and the RTI logo are U.S. registered trademarks of Research Triangle Institute.</a:t>
            </a:r>
          </a:p>
        </p:txBody>
      </p:sp>
    </p:spTree>
    <p:extLst>
      <p:ext uri="{BB962C8B-B14F-4D97-AF65-F5344CB8AC3E}">
        <p14:creationId xmlns:p14="http://schemas.microsoft.com/office/powerpoint/2010/main" val="12174977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Content, Image Left">
    <p:spTree>
      <p:nvGrpSpPr>
        <p:cNvPr id="1" name=""/>
        <p:cNvGrpSpPr/>
        <p:nvPr/>
      </p:nvGrpSpPr>
      <p:grpSpPr>
        <a:xfrm>
          <a:off x="0" y="0"/>
          <a:ext cx="0" cy="0"/>
          <a:chOff x="0" y="0"/>
          <a:chExt cx="0" cy="0"/>
        </a:xfrm>
      </p:grpSpPr>
      <p:pic>
        <p:nvPicPr>
          <p:cNvPr id="12" name="Picture 11" descr="A close up of a necklace&#10;&#10;Description automatically generated">
            <a:extLst>
              <a:ext uri="{FF2B5EF4-FFF2-40B4-BE49-F238E27FC236}">
                <a16:creationId xmlns:a16="http://schemas.microsoft.com/office/drawing/2014/main" id="{2956E69D-A1A3-5A41-88AC-98D706BC6853}"/>
              </a:ext>
            </a:extLst>
          </p:cNvPr>
          <p:cNvPicPr>
            <a:picLocks noChangeAspect="1"/>
          </p:cNvPicPr>
          <p:nvPr userDrawn="1"/>
        </p:nvPicPr>
        <p:blipFill rotWithShape="1">
          <a:blip r:embed="rId2" cstate="print">
            <a:alphaModFix/>
            <a:extLst>
              <a:ext uri="{28A0092B-C50C-407E-A947-70E740481C1C}">
                <a14:useLocalDpi xmlns:a14="http://schemas.microsoft.com/office/drawing/2010/main"/>
              </a:ext>
            </a:extLst>
          </a:blip>
          <a:srcRect r="23113"/>
          <a:stretch/>
        </p:blipFill>
        <p:spPr>
          <a:xfrm flipH="1">
            <a:off x="-1" y="2824"/>
            <a:ext cx="7131431" cy="6469888"/>
          </a:xfrm>
          <a:prstGeom prst="rect">
            <a:avLst/>
          </a:prstGeom>
        </p:spPr>
      </p:pic>
      <p:sp>
        <p:nvSpPr>
          <p:cNvPr id="4" name="Slide Number Placeholder 3"/>
          <p:cNvSpPr>
            <a:spLocks noGrp="1"/>
          </p:cNvSpPr>
          <p:nvPr>
            <p:ph type="sldNum" sz="quarter" idx="10"/>
          </p:nvPr>
        </p:nvSpPr>
        <p:spPr>
          <a:xfrm>
            <a:off x="0" y="6522720"/>
            <a:ext cx="347472" cy="292608"/>
          </a:xfrm>
          <a:prstGeom prst="rect">
            <a:avLst/>
          </a:prstGeom>
        </p:spPr>
        <p:txBody>
          <a:bodyPr/>
          <a:lstStyle/>
          <a:p>
            <a:fld id="{D4325D4D-289E-48C1-B277-2BEB492A7D19}" type="slidenum">
              <a:rPr lang="en-US" smtClean="0"/>
              <a:pPr/>
              <a:t>‹#›</a:t>
            </a:fld>
            <a:endParaRPr lang="en-US"/>
          </a:p>
        </p:txBody>
      </p:sp>
      <p:sp>
        <p:nvSpPr>
          <p:cNvPr id="5" name="Footer Placeholder 4"/>
          <p:cNvSpPr>
            <a:spLocks noGrp="1"/>
          </p:cNvSpPr>
          <p:nvPr>
            <p:ph type="ftr" sz="quarter" idx="11"/>
          </p:nvPr>
        </p:nvSpPr>
        <p:spPr>
          <a:xfrm>
            <a:off x="8001000" y="6510528"/>
            <a:ext cx="1143000" cy="353568"/>
          </a:xfrm>
          <a:prstGeom prst="rect">
            <a:avLst/>
          </a:prstGeom>
        </p:spPr>
        <p:txBody>
          <a:bodyPr/>
          <a:lstStyle/>
          <a:p>
            <a:r>
              <a:rPr lang="en-US"/>
              <a:t>CONFIDENTIAL</a:t>
            </a:r>
          </a:p>
        </p:txBody>
      </p:sp>
      <p:sp>
        <p:nvSpPr>
          <p:cNvPr id="2" name="Title 1"/>
          <p:cNvSpPr>
            <a:spLocks noGrp="1"/>
          </p:cNvSpPr>
          <p:nvPr>
            <p:ph type="title"/>
          </p:nvPr>
        </p:nvSpPr>
        <p:spPr>
          <a:xfrm>
            <a:off x="3886200" y="182880"/>
            <a:ext cx="5105400" cy="763285"/>
          </a:xfrm>
          <a:prstGeom prst="rect">
            <a:avLst/>
          </a:prstGeom>
        </p:spPr>
        <p:txBody>
          <a:bodyPr lIns="91440"/>
          <a:lstStyle>
            <a:lvl1pPr marL="0">
              <a:defRPr/>
            </a:lvl1pPr>
          </a:lstStyle>
          <a:p>
            <a:r>
              <a:rPr lang="en-US"/>
              <a:t>Click to edit Master title style</a:t>
            </a:r>
          </a:p>
        </p:txBody>
      </p:sp>
      <p:sp>
        <p:nvSpPr>
          <p:cNvPr id="3" name="Content Placeholder 2"/>
          <p:cNvSpPr>
            <a:spLocks noGrp="1"/>
          </p:cNvSpPr>
          <p:nvPr>
            <p:ph idx="1"/>
          </p:nvPr>
        </p:nvSpPr>
        <p:spPr>
          <a:xfrm>
            <a:off x="3886200" y="1219200"/>
            <a:ext cx="5105400" cy="5175504"/>
          </a:xfrm>
          <a:prstGeom prst="rect">
            <a:avLst/>
          </a:prstGeom>
        </p:spPr>
        <p:txBody>
          <a:bodyPr/>
          <a:lstStyle/>
          <a:p>
            <a:pPr lvl="0"/>
            <a:r>
              <a:rPr lang="en-US"/>
              <a:t>Click to edit Master text styles</a:t>
            </a:r>
          </a:p>
          <a:p>
            <a:pPr lvl="1"/>
            <a:r>
              <a:rPr lang="en-US"/>
              <a:t>Second level</a:t>
            </a:r>
          </a:p>
          <a:p>
            <a:pPr lvl="2"/>
            <a:r>
              <a:rPr lang="en-US"/>
              <a:t>Third level</a:t>
            </a:r>
          </a:p>
        </p:txBody>
      </p:sp>
      <p:sp>
        <p:nvSpPr>
          <p:cNvPr id="9" name="Date Placeholder 1">
            <a:extLst>
              <a:ext uri="{FF2B5EF4-FFF2-40B4-BE49-F238E27FC236}">
                <a16:creationId xmlns:a16="http://schemas.microsoft.com/office/drawing/2014/main" id="{A6E97108-5B3A-1549-8EE2-D48DEAC59D65}"/>
              </a:ext>
            </a:extLst>
          </p:cNvPr>
          <p:cNvSpPr>
            <a:spLocks noGrp="1"/>
          </p:cNvSpPr>
          <p:nvPr>
            <p:ph type="dt" sz="half" idx="2"/>
          </p:nvPr>
        </p:nvSpPr>
        <p:spPr>
          <a:xfrm>
            <a:off x="406400" y="6522720"/>
            <a:ext cx="1143000" cy="292608"/>
          </a:xfrm>
          <a:prstGeom prst="rect">
            <a:avLst/>
          </a:prstGeom>
        </p:spPr>
        <p:txBody>
          <a:bodyPr vert="horz" lIns="91440" tIns="45720" rIns="91440" bIns="45720" rtlCol="0" anchor="ctr"/>
          <a:lstStyle>
            <a:lvl1pPr algn="l">
              <a:defRPr lang="en-US" sz="1067" kern="1200" smtClean="0">
                <a:solidFill>
                  <a:schemeClr val="bg1"/>
                </a:solidFill>
                <a:latin typeface="Arial" charset="0"/>
                <a:ea typeface="ヒラギノ角ゴ Pro W3" pitchFamily="1" charset="-128"/>
                <a:cs typeface="+mn-cs"/>
              </a:defRPr>
            </a:lvl1pPr>
          </a:lstStyle>
          <a:p>
            <a:endParaRPr lang="en-US" dirty="0"/>
          </a:p>
        </p:txBody>
      </p:sp>
    </p:spTree>
    <p:extLst>
      <p:ext uri="{BB962C8B-B14F-4D97-AF65-F5344CB8AC3E}">
        <p14:creationId xmlns:p14="http://schemas.microsoft.com/office/powerpoint/2010/main" val="37919431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wo-Line Title and Singl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7160" y="182880"/>
            <a:ext cx="8842248" cy="1295400"/>
          </a:xfrm>
          <a:prstGeom prst="rect">
            <a:avLst/>
          </a:prstGeom>
        </p:spPr>
        <p:txBody>
          <a:bodyPr lIns="91440" tIns="91440" rIns="182880" bIns="91440"/>
          <a:lstStyle>
            <a:lvl1pPr marL="0">
              <a:lnSpc>
                <a:spcPct val="90000"/>
              </a:lnSpc>
              <a:defRPr baseline="0"/>
            </a:lvl1pPr>
          </a:lstStyle>
          <a:p>
            <a:r>
              <a:rPr lang="en-US"/>
              <a:t>Click to edit Master title style. This one can wrap to two lines. Filler copy added.</a:t>
            </a:r>
          </a:p>
        </p:txBody>
      </p:sp>
      <p:sp>
        <p:nvSpPr>
          <p:cNvPr id="3" name="Content Placeholder 2"/>
          <p:cNvSpPr>
            <a:spLocks noGrp="1"/>
          </p:cNvSpPr>
          <p:nvPr>
            <p:ph idx="1"/>
          </p:nvPr>
        </p:nvSpPr>
        <p:spPr>
          <a:xfrm>
            <a:off x="137160" y="1701800"/>
            <a:ext cx="8842248" cy="4572000"/>
          </a:xfrm>
          <a:prstGeom prst="rect">
            <a:avLst/>
          </a:prstGeom>
        </p:spPr>
        <p:txBody>
          <a:bodyPr/>
          <a:lstStyle/>
          <a:p>
            <a:pPr lvl="0"/>
            <a:r>
              <a:rPr lang="en-US"/>
              <a:t>Click to edit Master text styles</a:t>
            </a:r>
          </a:p>
          <a:p>
            <a:pPr lvl="1"/>
            <a:r>
              <a:rPr lang="en-US"/>
              <a:t>Second level</a:t>
            </a:r>
          </a:p>
          <a:p>
            <a:pPr lvl="2"/>
            <a:r>
              <a:rPr lang="en-US"/>
              <a:t>Third level</a:t>
            </a:r>
          </a:p>
        </p:txBody>
      </p:sp>
      <p:sp>
        <p:nvSpPr>
          <p:cNvPr id="4" name="Slide Number Placeholder 3"/>
          <p:cNvSpPr>
            <a:spLocks noGrp="1"/>
          </p:cNvSpPr>
          <p:nvPr>
            <p:ph type="sldNum" sz="quarter" idx="10"/>
          </p:nvPr>
        </p:nvSpPr>
        <p:spPr>
          <a:xfrm>
            <a:off x="0" y="6522720"/>
            <a:ext cx="347472" cy="292608"/>
          </a:xfrm>
          <a:prstGeom prst="rect">
            <a:avLst/>
          </a:prstGeom>
        </p:spPr>
        <p:txBody>
          <a:bodyPr/>
          <a:lstStyle/>
          <a:p>
            <a:fld id="{D4325D4D-289E-48C1-B277-2BEB492A7D19}" type="slidenum">
              <a:rPr lang="en-US" smtClean="0"/>
              <a:pPr/>
              <a:t>‹#›</a:t>
            </a:fld>
            <a:endParaRPr lang="en-US"/>
          </a:p>
        </p:txBody>
      </p:sp>
      <p:sp>
        <p:nvSpPr>
          <p:cNvPr id="5" name="Footer Placeholder 4"/>
          <p:cNvSpPr>
            <a:spLocks noGrp="1"/>
          </p:cNvSpPr>
          <p:nvPr>
            <p:ph type="ftr" sz="quarter" idx="11"/>
          </p:nvPr>
        </p:nvSpPr>
        <p:spPr>
          <a:xfrm>
            <a:off x="8001000" y="6510528"/>
            <a:ext cx="1143000" cy="353568"/>
          </a:xfrm>
          <a:prstGeom prst="rect">
            <a:avLst/>
          </a:prstGeom>
        </p:spPr>
        <p:txBody>
          <a:bodyPr/>
          <a:lstStyle/>
          <a:p>
            <a:r>
              <a:rPr lang="en-US"/>
              <a:t>CONFIDENTIAL</a:t>
            </a:r>
          </a:p>
        </p:txBody>
      </p:sp>
      <p:sp>
        <p:nvSpPr>
          <p:cNvPr id="6" name="Date Placeholder 1">
            <a:extLst>
              <a:ext uri="{FF2B5EF4-FFF2-40B4-BE49-F238E27FC236}">
                <a16:creationId xmlns:a16="http://schemas.microsoft.com/office/drawing/2014/main" id="{98B3AD92-FD44-3C4D-855B-57B30FF2DC83}"/>
              </a:ext>
            </a:extLst>
          </p:cNvPr>
          <p:cNvSpPr>
            <a:spLocks noGrp="1"/>
          </p:cNvSpPr>
          <p:nvPr>
            <p:ph type="dt" sz="half" idx="2"/>
          </p:nvPr>
        </p:nvSpPr>
        <p:spPr>
          <a:xfrm>
            <a:off x="406400" y="6522720"/>
            <a:ext cx="1143000" cy="292608"/>
          </a:xfrm>
          <a:prstGeom prst="rect">
            <a:avLst/>
          </a:prstGeom>
        </p:spPr>
        <p:txBody>
          <a:bodyPr vert="horz" lIns="91440" tIns="45720" rIns="91440" bIns="45720" rtlCol="0" anchor="ctr"/>
          <a:lstStyle>
            <a:lvl1pPr algn="l">
              <a:defRPr lang="en-US" sz="1067" kern="1200" smtClean="0">
                <a:solidFill>
                  <a:schemeClr val="bg1"/>
                </a:solidFill>
                <a:latin typeface="Arial" charset="0"/>
                <a:ea typeface="ヒラギノ角ゴ Pro W3" pitchFamily="1" charset="-128"/>
                <a:cs typeface="+mn-cs"/>
              </a:defRPr>
            </a:lvl1pPr>
          </a:lstStyle>
          <a:p>
            <a:endParaRPr lang="en-US" dirty="0"/>
          </a:p>
        </p:txBody>
      </p:sp>
    </p:spTree>
    <p:extLst>
      <p:ext uri="{BB962C8B-B14F-4D97-AF65-F5344CB8AC3E}">
        <p14:creationId xmlns:p14="http://schemas.microsoft.com/office/powerpoint/2010/main" val="4568211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 y="182880"/>
            <a:ext cx="8842248" cy="763285"/>
          </a:xfrm>
          <a:prstGeom prst="rect">
            <a:avLst/>
          </a:prstGeom>
        </p:spPr>
        <p:txBody>
          <a:bodyPr lIns="91440" tIns="91440" rIns="182880" bIns="91440"/>
          <a:lstStyle>
            <a:lvl1pPr marL="0">
              <a:defRPr/>
            </a:lvl1pPr>
          </a:lstStyle>
          <a:p>
            <a:r>
              <a:rPr lang="en-US"/>
              <a:t>Click to edit Master title style</a:t>
            </a:r>
          </a:p>
        </p:txBody>
      </p:sp>
      <p:sp>
        <p:nvSpPr>
          <p:cNvPr id="5" name="Slide Number Placeholder 4"/>
          <p:cNvSpPr>
            <a:spLocks noGrp="1"/>
          </p:cNvSpPr>
          <p:nvPr>
            <p:ph type="sldNum" sz="quarter" idx="10"/>
          </p:nvPr>
        </p:nvSpPr>
        <p:spPr>
          <a:xfrm>
            <a:off x="0" y="6522720"/>
            <a:ext cx="347472" cy="292608"/>
          </a:xfrm>
          <a:prstGeom prst="rect">
            <a:avLst/>
          </a:prstGeom>
          <a:noFill/>
        </p:spPr>
        <p:txBody>
          <a:bodyPr/>
          <a:lstStyle/>
          <a:p>
            <a:fld id="{D4325D4D-289E-48C1-B277-2BEB492A7D19}" type="slidenum">
              <a:rPr lang="en-US" smtClean="0"/>
              <a:pPr/>
              <a:t>‹#›</a:t>
            </a:fld>
            <a:endParaRPr lang="en-US"/>
          </a:p>
        </p:txBody>
      </p:sp>
      <p:sp>
        <p:nvSpPr>
          <p:cNvPr id="6" name="Footer Placeholder 5"/>
          <p:cNvSpPr>
            <a:spLocks noGrp="1"/>
          </p:cNvSpPr>
          <p:nvPr>
            <p:ph type="ftr" sz="quarter" idx="11"/>
          </p:nvPr>
        </p:nvSpPr>
        <p:spPr>
          <a:xfrm>
            <a:off x="8001000" y="6510528"/>
            <a:ext cx="1143000" cy="353568"/>
          </a:xfrm>
          <a:prstGeom prst="rect">
            <a:avLst/>
          </a:prstGeom>
        </p:spPr>
        <p:txBody>
          <a:bodyPr/>
          <a:lstStyle/>
          <a:p>
            <a:r>
              <a:rPr lang="en-US" dirty="0"/>
              <a:t>CONFIDENTIAL</a:t>
            </a:r>
          </a:p>
        </p:txBody>
      </p:sp>
      <p:sp>
        <p:nvSpPr>
          <p:cNvPr id="11" name="Content Placeholder 10"/>
          <p:cNvSpPr>
            <a:spLocks noGrp="1"/>
          </p:cNvSpPr>
          <p:nvPr>
            <p:ph sz="quarter" idx="12"/>
          </p:nvPr>
        </p:nvSpPr>
        <p:spPr>
          <a:xfrm>
            <a:off x="137162" y="1219200"/>
            <a:ext cx="4206241" cy="5054600"/>
          </a:xfrm>
          <a:prstGeom prst="rect">
            <a:avLst/>
          </a:prstGeom>
        </p:spPr>
        <p:txBody>
          <a:bodyPr/>
          <a:lstStyle/>
          <a:p>
            <a:pPr lvl="0"/>
            <a:r>
              <a:rPr lang="en-US"/>
              <a:t>Click to edit Master text styles</a:t>
            </a:r>
          </a:p>
          <a:p>
            <a:pPr lvl="1"/>
            <a:r>
              <a:rPr lang="en-US"/>
              <a:t>Second level</a:t>
            </a:r>
          </a:p>
          <a:p>
            <a:pPr lvl="2"/>
            <a:r>
              <a:rPr lang="en-US"/>
              <a:t>Third level</a:t>
            </a:r>
          </a:p>
        </p:txBody>
      </p:sp>
      <p:sp>
        <p:nvSpPr>
          <p:cNvPr id="13" name="Content Placeholder 12"/>
          <p:cNvSpPr>
            <a:spLocks noGrp="1"/>
          </p:cNvSpPr>
          <p:nvPr>
            <p:ph sz="quarter" idx="13"/>
          </p:nvPr>
        </p:nvSpPr>
        <p:spPr>
          <a:xfrm>
            <a:off x="4572000" y="1219200"/>
            <a:ext cx="4407408" cy="5054600"/>
          </a:xfrm>
          <a:prstGeom prst="rect">
            <a:avLst/>
          </a:prstGeom>
        </p:spPr>
        <p:txBody>
          <a:bodyPr/>
          <a:lstStyle/>
          <a:p>
            <a:pPr lvl="0"/>
            <a:r>
              <a:rPr lang="en-US"/>
              <a:t>Click to edit Master text styles</a:t>
            </a:r>
          </a:p>
          <a:p>
            <a:pPr lvl="1"/>
            <a:r>
              <a:rPr lang="en-US"/>
              <a:t>Second level</a:t>
            </a:r>
          </a:p>
          <a:p>
            <a:pPr lvl="2"/>
            <a:r>
              <a:rPr lang="en-US"/>
              <a:t>Third level</a:t>
            </a:r>
          </a:p>
        </p:txBody>
      </p:sp>
      <p:sp>
        <p:nvSpPr>
          <p:cNvPr id="7" name="Date Placeholder 1">
            <a:extLst>
              <a:ext uri="{FF2B5EF4-FFF2-40B4-BE49-F238E27FC236}">
                <a16:creationId xmlns:a16="http://schemas.microsoft.com/office/drawing/2014/main" id="{94DC99FE-BAF3-9B47-A974-E761F68CC59C}"/>
              </a:ext>
            </a:extLst>
          </p:cNvPr>
          <p:cNvSpPr>
            <a:spLocks noGrp="1"/>
          </p:cNvSpPr>
          <p:nvPr>
            <p:ph type="dt" sz="half" idx="2"/>
          </p:nvPr>
        </p:nvSpPr>
        <p:spPr>
          <a:xfrm>
            <a:off x="406400" y="6522720"/>
            <a:ext cx="1143000" cy="292608"/>
          </a:xfrm>
          <a:prstGeom prst="rect">
            <a:avLst/>
          </a:prstGeom>
        </p:spPr>
        <p:txBody>
          <a:bodyPr vert="horz" lIns="91440" tIns="45720" rIns="91440" bIns="45720" rtlCol="0" anchor="ctr"/>
          <a:lstStyle>
            <a:lvl1pPr algn="l">
              <a:defRPr lang="en-US" sz="1067" kern="1200" smtClean="0">
                <a:solidFill>
                  <a:schemeClr val="bg1"/>
                </a:solidFill>
                <a:latin typeface="Arial" charset="0"/>
                <a:ea typeface="ヒラギノ角ゴ Pro W3" pitchFamily="1" charset="-128"/>
                <a:cs typeface="+mn-cs"/>
              </a:defRPr>
            </a:lvl1pPr>
          </a:lstStyle>
          <a:p>
            <a:endParaRPr lang="en-US" dirty="0"/>
          </a:p>
        </p:txBody>
      </p:sp>
    </p:spTree>
    <p:extLst>
      <p:ext uri="{BB962C8B-B14F-4D97-AF65-F5344CB8AC3E}">
        <p14:creationId xmlns:p14="http://schemas.microsoft.com/office/powerpoint/2010/main" val="4237799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Line Title Plus Two Conten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37160" y="182880"/>
            <a:ext cx="8842248" cy="1280160"/>
          </a:xfrm>
          <a:prstGeom prst="rect">
            <a:avLst/>
          </a:prstGeom>
        </p:spPr>
        <p:txBody>
          <a:bodyPr lIns="91440" tIns="91440" rIns="182880" bIns="91440"/>
          <a:lstStyle>
            <a:lvl1pPr marL="0">
              <a:lnSpc>
                <a:spcPct val="90000"/>
              </a:lnSpc>
              <a:defRPr baseline="0"/>
            </a:lvl1pPr>
          </a:lstStyle>
          <a:p>
            <a:r>
              <a:rPr lang="en-US"/>
              <a:t>Click to edit Master title style. This one can wrap to two lines. Filler copy added.</a:t>
            </a:r>
          </a:p>
        </p:txBody>
      </p:sp>
      <p:sp>
        <p:nvSpPr>
          <p:cNvPr id="6" name="Slide Number Placeholder 5"/>
          <p:cNvSpPr>
            <a:spLocks noGrp="1"/>
          </p:cNvSpPr>
          <p:nvPr>
            <p:ph type="sldNum" sz="quarter" idx="10"/>
          </p:nvPr>
        </p:nvSpPr>
        <p:spPr>
          <a:xfrm>
            <a:off x="0" y="6522720"/>
            <a:ext cx="347472" cy="292608"/>
          </a:xfrm>
          <a:prstGeom prst="rect">
            <a:avLst/>
          </a:prstGeom>
        </p:spPr>
        <p:txBody>
          <a:bodyPr/>
          <a:lstStyle/>
          <a:p>
            <a:fld id="{D4325D4D-289E-48C1-B277-2BEB492A7D19}" type="slidenum">
              <a:rPr lang="en-US" smtClean="0"/>
              <a:pPr/>
              <a:t>‹#›</a:t>
            </a:fld>
            <a:endParaRPr lang="en-US"/>
          </a:p>
        </p:txBody>
      </p:sp>
      <p:sp>
        <p:nvSpPr>
          <p:cNvPr id="7" name="Footer Placeholder 6"/>
          <p:cNvSpPr>
            <a:spLocks noGrp="1"/>
          </p:cNvSpPr>
          <p:nvPr>
            <p:ph type="ftr" sz="quarter" idx="11"/>
          </p:nvPr>
        </p:nvSpPr>
        <p:spPr>
          <a:xfrm>
            <a:off x="8001000" y="6510528"/>
            <a:ext cx="1143000" cy="353568"/>
          </a:xfrm>
          <a:prstGeom prst="rect">
            <a:avLst/>
          </a:prstGeom>
        </p:spPr>
        <p:txBody>
          <a:bodyPr/>
          <a:lstStyle/>
          <a:p>
            <a:r>
              <a:rPr lang="en-US"/>
              <a:t>CONFIDENTIAL</a:t>
            </a:r>
          </a:p>
        </p:txBody>
      </p:sp>
      <p:sp>
        <p:nvSpPr>
          <p:cNvPr id="8" name="Content Placeholder 7"/>
          <p:cNvSpPr>
            <a:spLocks noGrp="1"/>
          </p:cNvSpPr>
          <p:nvPr>
            <p:ph sz="quarter" idx="12"/>
          </p:nvPr>
        </p:nvSpPr>
        <p:spPr>
          <a:xfrm>
            <a:off x="137160" y="1691640"/>
            <a:ext cx="4331208" cy="4582160"/>
          </a:xfrm>
          <a:prstGeom prst="rect">
            <a:avLst/>
          </a:prstGeom>
        </p:spPr>
        <p:txBody>
          <a:bodyPr/>
          <a:lstStyle>
            <a:lvl1pPr>
              <a:defRPr sz="2000"/>
            </a:lvl1pPr>
          </a:lstStyle>
          <a:p>
            <a:pPr lvl="0"/>
            <a:r>
              <a:rPr lang="en-US" dirty="0"/>
              <a:t>Click to edit Master text styles</a:t>
            </a:r>
          </a:p>
          <a:p>
            <a:pPr lvl="1"/>
            <a:r>
              <a:rPr lang="en-US" dirty="0"/>
              <a:t>Second level</a:t>
            </a:r>
          </a:p>
          <a:p>
            <a:pPr lvl="2"/>
            <a:r>
              <a:rPr lang="en-US" dirty="0"/>
              <a:t>Third level</a:t>
            </a:r>
          </a:p>
        </p:txBody>
      </p:sp>
      <p:sp>
        <p:nvSpPr>
          <p:cNvPr id="10" name="Content Placeholder 9"/>
          <p:cNvSpPr>
            <a:spLocks noGrp="1"/>
          </p:cNvSpPr>
          <p:nvPr>
            <p:ph sz="quarter" idx="13"/>
          </p:nvPr>
        </p:nvSpPr>
        <p:spPr>
          <a:xfrm>
            <a:off x="4648200" y="1691640"/>
            <a:ext cx="4331208" cy="4582160"/>
          </a:xfrm>
          <a:prstGeom prst="rect">
            <a:avLst/>
          </a:prstGeom>
        </p:spPr>
        <p:txBody>
          <a:bodyPr/>
          <a:lstStyle/>
          <a:p>
            <a:pPr lvl="0"/>
            <a:r>
              <a:rPr lang="en-US" dirty="0"/>
              <a:t>Click to edit Master text styles</a:t>
            </a:r>
          </a:p>
          <a:p>
            <a:pPr lvl="1"/>
            <a:r>
              <a:rPr lang="en-US" dirty="0"/>
              <a:t>Second level</a:t>
            </a:r>
          </a:p>
          <a:p>
            <a:pPr lvl="2"/>
            <a:r>
              <a:rPr lang="en-US" dirty="0"/>
              <a:t>Third level</a:t>
            </a:r>
          </a:p>
        </p:txBody>
      </p:sp>
      <p:sp>
        <p:nvSpPr>
          <p:cNvPr id="9" name="Date Placeholder 1">
            <a:extLst>
              <a:ext uri="{FF2B5EF4-FFF2-40B4-BE49-F238E27FC236}">
                <a16:creationId xmlns:a16="http://schemas.microsoft.com/office/drawing/2014/main" id="{48B961D3-6572-F44B-BBD5-C4B1D0CD47A8}"/>
              </a:ext>
            </a:extLst>
          </p:cNvPr>
          <p:cNvSpPr>
            <a:spLocks noGrp="1"/>
          </p:cNvSpPr>
          <p:nvPr>
            <p:ph type="dt" sz="half" idx="2"/>
          </p:nvPr>
        </p:nvSpPr>
        <p:spPr>
          <a:xfrm>
            <a:off x="406400" y="6522720"/>
            <a:ext cx="1143000" cy="292608"/>
          </a:xfrm>
          <a:prstGeom prst="rect">
            <a:avLst/>
          </a:prstGeom>
        </p:spPr>
        <p:txBody>
          <a:bodyPr vert="horz" lIns="91440" tIns="45720" rIns="91440" bIns="45720" rtlCol="0" anchor="ctr"/>
          <a:lstStyle>
            <a:lvl1pPr algn="l">
              <a:defRPr lang="en-US" sz="1067" kern="1200" smtClean="0">
                <a:solidFill>
                  <a:schemeClr val="bg1"/>
                </a:solidFill>
                <a:latin typeface="Arial" charset="0"/>
                <a:ea typeface="ヒラギノ角ゴ Pro W3" pitchFamily="1" charset="-128"/>
                <a:cs typeface="+mn-cs"/>
              </a:defRPr>
            </a:lvl1pPr>
          </a:lstStyle>
          <a:p>
            <a:endParaRPr lang="en-US" dirty="0"/>
          </a:p>
        </p:txBody>
      </p:sp>
    </p:spTree>
    <p:extLst>
      <p:ext uri="{BB962C8B-B14F-4D97-AF65-F5344CB8AC3E}">
        <p14:creationId xmlns:p14="http://schemas.microsoft.com/office/powerpoint/2010/main" val="33724493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37159" y="182880"/>
            <a:ext cx="8842248" cy="763285"/>
          </a:xfrm>
          <a:prstGeom prst="rect">
            <a:avLst/>
          </a:prstGeom>
        </p:spPr>
        <p:txBody>
          <a:bodyPr lIns="91440"/>
          <a:lstStyle/>
          <a:p>
            <a:r>
              <a:rPr lang="en-US"/>
              <a:t>Click to edit Master title style</a:t>
            </a:r>
          </a:p>
        </p:txBody>
      </p:sp>
      <p:sp>
        <p:nvSpPr>
          <p:cNvPr id="3" name="Slide Number Placeholder 2"/>
          <p:cNvSpPr>
            <a:spLocks noGrp="1"/>
          </p:cNvSpPr>
          <p:nvPr>
            <p:ph type="sldNum" sz="quarter" idx="10"/>
          </p:nvPr>
        </p:nvSpPr>
        <p:spPr>
          <a:xfrm>
            <a:off x="0" y="6522720"/>
            <a:ext cx="347472" cy="292608"/>
          </a:xfrm>
          <a:prstGeom prst="rect">
            <a:avLst/>
          </a:prstGeom>
        </p:spPr>
        <p:txBody>
          <a:bodyPr/>
          <a:lstStyle/>
          <a:p>
            <a:fld id="{D4325D4D-289E-48C1-B277-2BEB492A7D19}" type="slidenum">
              <a:rPr lang="en-US" smtClean="0"/>
              <a:pPr/>
              <a:t>‹#›</a:t>
            </a:fld>
            <a:endParaRPr lang="en-US"/>
          </a:p>
        </p:txBody>
      </p:sp>
      <p:sp>
        <p:nvSpPr>
          <p:cNvPr id="4" name="Footer Placeholder 3"/>
          <p:cNvSpPr>
            <a:spLocks noGrp="1"/>
          </p:cNvSpPr>
          <p:nvPr>
            <p:ph type="ftr" sz="quarter" idx="11"/>
          </p:nvPr>
        </p:nvSpPr>
        <p:spPr>
          <a:xfrm>
            <a:off x="8001000" y="6510528"/>
            <a:ext cx="1143000" cy="353568"/>
          </a:xfrm>
          <a:prstGeom prst="rect">
            <a:avLst/>
          </a:prstGeom>
        </p:spPr>
        <p:txBody>
          <a:bodyPr/>
          <a:lstStyle/>
          <a:p>
            <a:r>
              <a:rPr lang="en-US"/>
              <a:t>CONFIDENTIAL</a:t>
            </a:r>
          </a:p>
        </p:txBody>
      </p:sp>
      <p:sp>
        <p:nvSpPr>
          <p:cNvPr id="5" name="Date Placeholder 1">
            <a:extLst>
              <a:ext uri="{FF2B5EF4-FFF2-40B4-BE49-F238E27FC236}">
                <a16:creationId xmlns:a16="http://schemas.microsoft.com/office/drawing/2014/main" id="{4C1541A8-5C7E-6E46-ACBD-CE47CA8F7E15}"/>
              </a:ext>
            </a:extLst>
          </p:cNvPr>
          <p:cNvSpPr>
            <a:spLocks noGrp="1"/>
          </p:cNvSpPr>
          <p:nvPr>
            <p:ph type="dt" sz="half" idx="2"/>
          </p:nvPr>
        </p:nvSpPr>
        <p:spPr>
          <a:xfrm>
            <a:off x="406400" y="6522720"/>
            <a:ext cx="1143000" cy="292608"/>
          </a:xfrm>
          <a:prstGeom prst="rect">
            <a:avLst/>
          </a:prstGeom>
        </p:spPr>
        <p:txBody>
          <a:bodyPr vert="horz" lIns="91440" tIns="45720" rIns="91440" bIns="45720" rtlCol="0" anchor="ctr"/>
          <a:lstStyle>
            <a:lvl1pPr algn="l">
              <a:defRPr lang="en-US" sz="1067" kern="1200" smtClean="0">
                <a:solidFill>
                  <a:schemeClr val="bg1"/>
                </a:solidFill>
                <a:latin typeface="Arial" charset="0"/>
                <a:ea typeface="ヒラギノ角ゴ Pro W3" pitchFamily="1" charset="-128"/>
                <a:cs typeface="+mn-cs"/>
              </a:defRPr>
            </a:lvl1pPr>
          </a:lstStyle>
          <a:p>
            <a:endParaRPr lang="en-US" dirty="0"/>
          </a:p>
        </p:txBody>
      </p:sp>
    </p:spTree>
    <p:extLst>
      <p:ext uri="{BB962C8B-B14F-4D97-AF65-F5344CB8AC3E}">
        <p14:creationId xmlns:p14="http://schemas.microsoft.com/office/powerpoint/2010/main" val="2445161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Line Title Only">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37160" y="182882"/>
            <a:ext cx="8842248" cy="1280351"/>
          </a:xfrm>
          <a:prstGeom prst="rect">
            <a:avLst/>
          </a:prstGeom>
        </p:spPr>
        <p:txBody>
          <a:bodyPr lIns="91440" tIns="91440" rIns="182880" bIns="91440"/>
          <a:lstStyle>
            <a:lvl1pPr marL="0">
              <a:lnSpc>
                <a:spcPct val="90000"/>
              </a:lnSpc>
              <a:defRPr baseline="0"/>
            </a:lvl1pPr>
          </a:lstStyle>
          <a:p>
            <a:r>
              <a:rPr lang="en-US"/>
              <a:t>Click to edit Master title style. This one can wrap to two lines. Filler copy added.</a:t>
            </a:r>
          </a:p>
        </p:txBody>
      </p:sp>
      <p:sp>
        <p:nvSpPr>
          <p:cNvPr id="4" name="Slide Number Placeholder 3"/>
          <p:cNvSpPr>
            <a:spLocks noGrp="1"/>
          </p:cNvSpPr>
          <p:nvPr>
            <p:ph type="sldNum" sz="quarter" idx="10"/>
          </p:nvPr>
        </p:nvSpPr>
        <p:spPr>
          <a:xfrm>
            <a:off x="0" y="6522720"/>
            <a:ext cx="347472" cy="292608"/>
          </a:xfrm>
          <a:prstGeom prst="rect">
            <a:avLst/>
          </a:prstGeom>
        </p:spPr>
        <p:txBody>
          <a:bodyPr/>
          <a:lstStyle/>
          <a:p>
            <a:fld id="{D4325D4D-289E-48C1-B277-2BEB492A7D19}" type="slidenum">
              <a:rPr lang="en-US" smtClean="0"/>
              <a:pPr/>
              <a:t>‹#›</a:t>
            </a:fld>
            <a:endParaRPr lang="en-US"/>
          </a:p>
        </p:txBody>
      </p:sp>
      <p:sp>
        <p:nvSpPr>
          <p:cNvPr id="5" name="Footer Placeholder 4"/>
          <p:cNvSpPr>
            <a:spLocks noGrp="1"/>
          </p:cNvSpPr>
          <p:nvPr>
            <p:ph type="ftr" sz="quarter" idx="11"/>
          </p:nvPr>
        </p:nvSpPr>
        <p:spPr>
          <a:xfrm>
            <a:off x="8001000" y="6510528"/>
            <a:ext cx="1143000" cy="353568"/>
          </a:xfrm>
          <a:prstGeom prst="rect">
            <a:avLst/>
          </a:prstGeom>
        </p:spPr>
        <p:txBody>
          <a:bodyPr/>
          <a:lstStyle/>
          <a:p>
            <a:r>
              <a:rPr lang="en-US"/>
              <a:t>CONFIDENTIAL</a:t>
            </a:r>
          </a:p>
        </p:txBody>
      </p:sp>
      <p:sp>
        <p:nvSpPr>
          <p:cNvPr id="6" name="Date Placeholder 1">
            <a:extLst>
              <a:ext uri="{FF2B5EF4-FFF2-40B4-BE49-F238E27FC236}">
                <a16:creationId xmlns:a16="http://schemas.microsoft.com/office/drawing/2014/main" id="{1B3C36CA-EFDA-4F46-B4DF-F3F8B94C636C}"/>
              </a:ext>
            </a:extLst>
          </p:cNvPr>
          <p:cNvSpPr>
            <a:spLocks noGrp="1"/>
          </p:cNvSpPr>
          <p:nvPr>
            <p:ph type="dt" sz="half" idx="2"/>
          </p:nvPr>
        </p:nvSpPr>
        <p:spPr>
          <a:xfrm>
            <a:off x="406400" y="6522720"/>
            <a:ext cx="1143000" cy="292608"/>
          </a:xfrm>
          <a:prstGeom prst="rect">
            <a:avLst/>
          </a:prstGeom>
        </p:spPr>
        <p:txBody>
          <a:bodyPr vert="horz" lIns="91440" tIns="45720" rIns="91440" bIns="45720" rtlCol="0" anchor="ctr"/>
          <a:lstStyle>
            <a:lvl1pPr algn="l">
              <a:defRPr lang="en-US" sz="1067" kern="1200" smtClean="0">
                <a:solidFill>
                  <a:schemeClr val="bg1"/>
                </a:solidFill>
                <a:latin typeface="Arial" charset="0"/>
                <a:ea typeface="ヒラギノ角ゴ Pro W3" pitchFamily="1" charset="-128"/>
                <a:cs typeface="+mn-cs"/>
              </a:defRPr>
            </a:lvl1pPr>
          </a:lstStyle>
          <a:p>
            <a:endParaRPr lang="en-US" dirty="0"/>
          </a:p>
        </p:txBody>
      </p:sp>
    </p:spTree>
    <p:extLst>
      <p:ext uri="{BB962C8B-B14F-4D97-AF65-F5344CB8AC3E}">
        <p14:creationId xmlns:p14="http://schemas.microsoft.com/office/powerpoint/2010/main" val="28733200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pic>
        <p:nvPicPr>
          <p:cNvPr id="12" name="Picture 11" descr="A picture containing woman&#10;&#10;Description automatically generated">
            <a:extLst>
              <a:ext uri="{FF2B5EF4-FFF2-40B4-BE49-F238E27FC236}">
                <a16:creationId xmlns:a16="http://schemas.microsoft.com/office/drawing/2014/main" id="{0A4A30D0-0F66-5E47-A324-3313C852AF39}"/>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r="25407"/>
          <a:stretch/>
        </p:blipFill>
        <p:spPr>
          <a:xfrm>
            <a:off x="0" y="0"/>
            <a:ext cx="9144000" cy="3733799"/>
          </a:xfrm>
          <a:prstGeom prst="rect">
            <a:avLst/>
          </a:prstGeom>
        </p:spPr>
      </p:pic>
      <p:sp>
        <p:nvSpPr>
          <p:cNvPr id="2" name="Slide Number Placeholder 1"/>
          <p:cNvSpPr>
            <a:spLocks noGrp="1"/>
          </p:cNvSpPr>
          <p:nvPr>
            <p:ph type="sldNum" sz="quarter" idx="10"/>
          </p:nvPr>
        </p:nvSpPr>
        <p:spPr>
          <a:xfrm>
            <a:off x="0" y="6522720"/>
            <a:ext cx="347472" cy="292608"/>
          </a:xfrm>
          <a:prstGeom prst="rect">
            <a:avLst/>
          </a:prstGeom>
        </p:spPr>
        <p:txBody>
          <a:bodyPr/>
          <a:lstStyle/>
          <a:p>
            <a:fld id="{D4325D4D-289E-48C1-B277-2BEB492A7D19}" type="slidenum">
              <a:rPr lang="en-US" smtClean="0"/>
              <a:pPr/>
              <a:t>‹#›</a:t>
            </a:fld>
            <a:endParaRPr lang="en-US"/>
          </a:p>
        </p:txBody>
      </p:sp>
      <p:sp>
        <p:nvSpPr>
          <p:cNvPr id="3" name="Footer Placeholder 2"/>
          <p:cNvSpPr>
            <a:spLocks noGrp="1"/>
          </p:cNvSpPr>
          <p:nvPr>
            <p:ph type="ftr" sz="quarter" idx="11"/>
          </p:nvPr>
        </p:nvSpPr>
        <p:spPr>
          <a:xfrm>
            <a:off x="8001000" y="6510528"/>
            <a:ext cx="1143000" cy="353568"/>
          </a:xfrm>
          <a:prstGeom prst="rect">
            <a:avLst/>
          </a:prstGeom>
        </p:spPr>
        <p:txBody>
          <a:bodyPr/>
          <a:lstStyle/>
          <a:p>
            <a:r>
              <a:rPr lang="en-US"/>
              <a:t>CONFIDENTIAL</a:t>
            </a:r>
          </a:p>
        </p:txBody>
      </p:sp>
      <p:sp>
        <p:nvSpPr>
          <p:cNvPr id="5" name="Rectangle 2"/>
          <p:cNvSpPr>
            <a:spLocks noGrp="1" noChangeArrowheads="1"/>
          </p:cNvSpPr>
          <p:nvPr>
            <p:ph type="ctrTitle" hasCustomPrompt="1"/>
          </p:nvPr>
        </p:nvSpPr>
        <p:spPr>
          <a:xfrm>
            <a:off x="152400" y="2699903"/>
            <a:ext cx="6781800" cy="763285"/>
          </a:xfrm>
          <a:prstGeom prst="rect">
            <a:avLst/>
          </a:prstGeom>
          <a:noFill/>
        </p:spPr>
        <p:txBody>
          <a:bodyPr lIns="91440"/>
          <a:lstStyle>
            <a:lvl1pPr algn="l">
              <a:defRPr sz="2800" b="1" i="0">
                <a:solidFill>
                  <a:schemeClr val="bg1"/>
                </a:solidFill>
                <a:latin typeface="Arial Narrow" panose="020B0604020202020204" pitchFamily="34" charset="0"/>
                <a:cs typeface="Arial Narrow" panose="020B0604020202020204" pitchFamily="34" charset="0"/>
              </a:defRPr>
            </a:lvl1pPr>
          </a:lstStyle>
          <a:p>
            <a:r>
              <a:rPr lang="en-US" dirty="0"/>
              <a:t>Click to edit title style</a:t>
            </a:r>
          </a:p>
        </p:txBody>
      </p:sp>
      <p:sp>
        <p:nvSpPr>
          <p:cNvPr id="8" name="Date Placeholder 1">
            <a:extLst>
              <a:ext uri="{FF2B5EF4-FFF2-40B4-BE49-F238E27FC236}">
                <a16:creationId xmlns:a16="http://schemas.microsoft.com/office/drawing/2014/main" id="{D134570B-76D0-6041-A2C8-63C68E619B47}"/>
              </a:ext>
            </a:extLst>
          </p:cNvPr>
          <p:cNvSpPr>
            <a:spLocks noGrp="1"/>
          </p:cNvSpPr>
          <p:nvPr>
            <p:ph type="dt" sz="half" idx="2"/>
          </p:nvPr>
        </p:nvSpPr>
        <p:spPr>
          <a:xfrm>
            <a:off x="406400" y="6522720"/>
            <a:ext cx="1143000" cy="292608"/>
          </a:xfrm>
          <a:prstGeom prst="rect">
            <a:avLst/>
          </a:prstGeom>
        </p:spPr>
        <p:txBody>
          <a:bodyPr vert="horz" lIns="91440" tIns="45720" rIns="91440" bIns="45720" rtlCol="0" anchor="ctr"/>
          <a:lstStyle>
            <a:lvl1pPr algn="l">
              <a:defRPr lang="en-US" sz="1067" kern="1200" smtClean="0">
                <a:solidFill>
                  <a:schemeClr val="bg1"/>
                </a:solidFill>
                <a:latin typeface="Arial" charset="0"/>
                <a:ea typeface="ヒラギノ角ゴ Pro W3" pitchFamily="1" charset="-128"/>
                <a:cs typeface="+mn-cs"/>
              </a:defRPr>
            </a:lvl1pPr>
          </a:lstStyle>
          <a:p>
            <a:endParaRPr lang="en-US" dirty="0"/>
          </a:p>
        </p:txBody>
      </p:sp>
    </p:spTree>
    <p:extLst>
      <p:ext uri="{BB962C8B-B14F-4D97-AF65-F5344CB8AC3E}">
        <p14:creationId xmlns:p14="http://schemas.microsoft.com/office/powerpoint/2010/main" val="27882263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0" y="6522720"/>
            <a:ext cx="347472" cy="292608"/>
          </a:xfrm>
          <a:prstGeom prst="rect">
            <a:avLst/>
          </a:prstGeom>
        </p:spPr>
        <p:txBody>
          <a:bodyPr/>
          <a:lstStyle/>
          <a:p>
            <a:fld id="{D4325D4D-289E-48C1-B277-2BEB492A7D19}" type="slidenum">
              <a:rPr lang="en-US" smtClean="0"/>
              <a:pPr/>
              <a:t>‹#›</a:t>
            </a:fld>
            <a:endParaRPr lang="en-US"/>
          </a:p>
        </p:txBody>
      </p:sp>
      <p:sp>
        <p:nvSpPr>
          <p:cNvPr id="3" name="Footer Placeholder 2"/>
          <p:cNvSpPr>
            <a:spLocks noGrp="1"/>
          </p:cNvSpPr>
          <p:nvPr>
            <p:ph type="ftr" sz="quarter" idx="11"/>
          </p:nvPr>
        </p:nvSpPr>
        <p:spPr>
          <a:xfrm>
            <a:off x="8001000" y="6510528"/>
            <a:ext cx="1143000" cy="353568"/>
          </a:xfrm>
          <a:prstGeom prst="rect">
            <a:avLst/>
          </a:prstGeom>
        </p:spPr>
        <p:txBody>
          <a:bodyPr/>
          <a:lstStyle/>
          <a:p>
            <a:r>
              <a:rPr lang="en-US" dirty="0"/>
              <a:t>CONFIDENTIAL</a:t>
            </a:r>
          </a:p>
        </p:txBody>
      </p:sp>
      <p:sp>
        <p:nvSpPr>
          <p:cNvPr id="4" name="Date Placeholder 1">
            <a:extLst>
              <a:ext uri="{FF2B5EF4-FFF2-40B4-BE49-F238E27FC236}">
                <a16:creationId xmlns:a16="http://schemas.microsoft.com/office/drawing/2014/main" id="{FA8A571F-8021-AD41-BEF0-8F5D84FBFC7D}"/>
              </a:ext>
            </a:extLst>
          </p:cNvPr>
          <p:cNvSpPr>
            <a:spLocks noGrp="1"/>
          </p:cNvSpPr>
          <p:nvPr>
            <p:ph type="dt" sz="half" idx="2"/>
          </p:nvPr>
        </p:nvSpPr>
        <p:spPr>
          <a:xfrm>
            <a:off x="406400" y="6522720"/>
            <a:ext cx="1143000" cy="292608"/>
          </a:xfrm>
          <a:prstGeom prst="rect">
            <a:avLst/>
          </a:prstGeom>
        </p:spPr>
        <p:txBody>
          <a:bodyPr vert="horz" lIns="91440" tIns="45720" rIns="91440" bIns="45720" rtlCol="0" anchor="ctr"/>
          <a:lstStyle>
            <a:lvl1pPr algn="l">
              <a:defRPr lang="en-US" sz="1067" kern="1200" smtClean="0">
                <a:solidFill>
                  <a:schemeClr val="bg1"/>
                </a:solidFill>
                <a:latin typeface="Arial" charset="0"/>
                <a:ea typeface="ヒラギノ角ゴ Pro W3" pitchFamily="1" charset="-128"/>
                <a:cs typeface="+mn-cs"/>
              </a:defRPr>
            </a:lvl1pPr>
          </a:lstStyle>
          <a:p>
            <a:endParaRPr lang="en-US" dirty="0"/>
          </a:p>
        </p:txBody>
      </p:sp>
    </p:spTree>
    <p:extLst>
      <p:ext uri="{BB962C8B-B14F-4D97-AF65-F5344CB8AC3E}">
        <p14:creationId xmlns:p14="http://schemas.microsoft.com/office/powerpoint/2010/main" val="1645142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mage, White">
    <p:spTree>
      <p:nvGrpSpPr>
        <p:cNvPr id="1" name=""/>
        <p:cNvGrpSpPr/>
        <p:nvPr/>
      </p:nvGrpSpPr>
      <p:grpSpPr>
        <a:xfrm>
          <a:off x="0" y="0"/>
          <a:ext cx="0" cy="0"/>
          <a:chOff x="0" y="0"/>
          <a:chExt cx="0" cy="0"/>
        </a:xfrm>
      </p:grpSpPr>
      <p:sp>
        <p:nvSpPr>
          <p:cNvPr id="130050" name="Rectangle 2"/>
          <p:cNvSpPr>
            <a:spLocks noGrp="1" noChangeArrowheads="1"/>
          </p:cNvSpPr>
          <p:nvPr>
            <p:ph type="ctrTitle"/>
          </p:nvPr>
        </p:nvSpPr>
        <p:spPr>
          <a:xfrm>
            <a:off x="290442" y="393056"/>
            <a:ext cx="4662561" cy="763285"/>
          </a:xfrm>
          <a:prstGeom prst="rect">
            <a:avLst/>
          </a:prstGeom>
          <a:noFill/>
        </p:spPr>
        <p:txBody>
          <a:bodyPr lIns="91440" rIns="91440"/>
          <a:lstStyle>
            <a:lvl1pPr algn="l">
              <a:defRPr b="1" i="0">
                <a:solidFill>
                  <a:schemeClr val="accent1"/>
                </a:solidFill>
                <a:latin typeface="Arial Narrow" panose="020B0604020202020204" pitchFamily="34" charset="0"/>
                <a:cs typeface="Arial Narrow" panose="020B0604020202020204" pitchFamily="34" charset="0"/>
              </a:defRPr>
            </a:lvl1pPr>
          </a:lstStyle>
          <a:p>
            <a:r>
              <a:rPr lang="en-US"/>
              <a:t>Click to edit Master title style</a:t>
            </a:r>
            <a:endParaRPr lang="en-US" dirty="0"/>
          </a:p>
        </p:txBody>
      </p:sp>
      <p:sp>
        <p:nvSpPr>
          <p:cNvPr id="130051" name="Rectangle 3"/>
          <p:cNvSpPr>
            <a:spLocks noGrp="1" noChangeArrowheads="1"/>
          </p:cNvSpPr>
          <p:nvPr userDrawn="1">
            <p:ph type="subTitle" idx="1"/>
          </p:nvPr>
        </p:nvSpPr>
        <p:spPr>
          <a:xfrm>
            <a:off x="290440" y="1536699"/>
            <a:ext cx="4662560" cy="609600"/>
          </a:xfrm>
          <a:prstGeom prst="rect">
            <a:avLst/>
          </a:prstGeom>
        </p:spPr>
        <p:txBody>
          <a:bodyPr/>
          <a:lstStyle>
            <a:lvl1pPr marL="0" indent="0" algn="l">
              <a:buFont typeface="Wingdings" pitchFamily="1" charset="2"/>
              <a:buNone/>
              <a:defRPr sz="2000" b="0" i="0">
                <a:solidFill>
                  <a:schemeClr val="tx1"/>
                </a:solidFill>
                <a:latin typeface="Arial Narrow" panose="020B0604020202020204" pitchFamily="34" charset="0"/>
                <a:cs typeface="Arial Narrow" panose="020B0604020202020204" pitchFamily="34" charset="0"/>
              </a:defRPr>
            </a:lvl1pPr>
          </a:lstStyle>
          <a:p>
            <a:r>
              <a:rPr lang="en-US"/>
              <a:t>Click to edit Master subtitle style</a:t>
            </a:r>
            <a:endParaRPr lang="en-US" dirty="0"/>
          </a:p>
        </p:txBody>
      </p:sp>
      <p:sp>
        <p:nvSpPr>
          <p:cNvPr id="23" name="Text Placeholder 16"/>
          <p:cNvSpPr>
            <a:spLocks noGrp="1"/>
          </p:cNvSpPr>
          <p:nvPr>
            <p:ph type="body" sz="quarter" idx="15" hasCustomPrompt="1"/>
          </p:nvPr>
        </p:nvSpPr>
        <p:spPr>
          <a:xfrm>
            <a:off x="290442" y="2349499"/>
            <a:ext cx="3671961" cy="812800"/>
          </a:xfrm>
          <a:prstGeom prst="rect">
            <a:avLst/>
          </a:prstGeom>
        </p:spPr>
        <p:txBody>
          <a:bodyPr/>
          <a:lstStyle>
            <a:lvl1pPr marL="0" indent="0" algn="l">
              <a:buNone/>
              <a:defRPr sz="1600" b="0" i="0">
                <a:solidFill>
                  <a:schemeClr val="bg2"/>
                </a:solidFill>
                <a:latin typeface="Arial Narrow" panose="020B0604020202020204" pitchFamily="34" charset="0"/>
                <a:cs typeface="Arial Narrow" panose="020B0604020202020204" pitchFamily="34" charset="0"/>
              </a:defRPr>
            </a:lvl1pPr>
          </a:lstStyle>
          <a:p>
            <a:pPr lvl="0"/>
            <a:r>
              <a:rPr lang="en-US"/>
              <a:t>Presenter</a:t>
            </a:r>
          </a:p>
          <a:p>
            <a:pPr lvl="0"/>
            <a:r>
              <a:rPr lang="en-US"/>
              <a:t>Date</a:t>
            </a:r>
          </a:p>
        </p:txBody>
      </p:sp>
      <p:sp>
        <p:nvSpPr>
          <p:cNvPr id="16" name="Rectangle 15">
            <a:extLst>
              <a:ext uri="{FF2B5EF4-FFF2-40B4-BE49-F238E27FC236}">
                <a16:creationId xmlns:a16="http://schemas.microsoft.com/office/drawing/2014/main" id="{982FDBB3-20AD-0642-85B4-30E9C29B1F61}"/>
              </a:ext>
            </a:extLst>
          </p:cNvPr>
          <p:cNvSpPr/>
          <p:nvPr userDrawn="1"/>
        </p:nvSpPr>
        <p:spPr>
          <a:xfrm>
            <a:off x="0" y="6513692"/>
            <a:ext cx="9144000" cy="350405"/>
          </a:xfrm>
          <a:prstGeom prst="rect">
            <a:avLst/>
          </a:prstGeom>
          <a:solidFill>
            <a:srgbClr val="0A35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14" name="Footer Placeholder 13"/>
          <p:cNvSpPr>
            <a:spLocks noGrp="1"/>
          </p:cNvSpPr>
          <p:nvPr userDrawn="1">
            <p:ph type="ftr" sz="quarter" idx="11"/>
          </p:nvPr>
        </p:nvSpPr>
        <p:spPr>
          <a:xfrm>
            <a:off x="8001000" y="6510528"/>
            <a:ext cx="1143000" cy="353568"/>
          </a:xfrm>
          <a:prstGeom prst="rect">
            <a:avLst/>
          </a:prstGeom>
        </p:spPr>
        <p:txBody>
          <a:bodyPr/>
          <a:lstStyle/>
          <a:p>
            <a:r>
              <a:rPr lang="en-US"/>
              <a:t>CONFIDENTIAL</a:t>
            </a:r>
          </a:p>
        </p:txBody>
      </p:sp>
      <p:pic>
        <p:nvPicPr>
          <p:cNvPr id="32" name="Picture 31">
            <a:extLst>
              <a:ext uri="{FF2B5EF4-FFF2-40B4-BE49-F238E27FC236}">
                <a16:creationId xmlns:a16="http://schemas.microsoft.com/office/drawing/2014/main" id="{74DE6614-EFAC-4240-BEB1-45E0850FAD58}"/>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11919" y="5275567"/>
            <a:ext cx="1206500" cy="558800"/>
          </a:xfrm>
          <a:prstGeom prst="rect">
            <a:avLst/>
          </a:prstGeom>
        </p:spPr>
      </p:pic>
      <p:sp>
        <p:nvSpPr>
          <p:cNvPr id="12" name="TextBox 11">
            <a:extLst>
              <a:ext uri="{FF2B5EF4-FFF2-40B4-BE49-F238E27FC236}">
                <a16:creationId xmlns:a16="http://schemas.microsoft.com/office/drawing/2014/main" id="{7C68EF52-B769-A649-BA3E-BCF06AC465D0}"/>
              </a:ext>
            </a:extLst>
          </p:cNvPr>
          <p:cNvSpPr txBox="1"/>
          <p:nvPr userDrawn="1"/>
        </p:nvSpPr>
        <p:spPr>
          <a:xfrm>
            <a:off x="1400431" y="6587219"/>
            <a:ext cx="5687776" cy="215444"/>
          </a:xfrm>
          <a:prstGeom prst="rect">
            <a:avLst/>
          </a:prstGeom>
          <a:noFill/>
        </p:spPr>
        <p:txBody>
          <a:bodyPr wrap="none" rtlCol="0">
            <a:spAutoFit/>
          </a:bodyPr>
          <a:lstStyle/>
          <a:p>
            <a:pPr marL="0" marR="0" indent="0" algn="l" defTabSz="1219170" rtl="0" eaLnBrk="0" fontAlgn="base" latinLnBrk="0" hangingPunct="0">
              <a:lnSpc>
                <a:spcPct val="100000"/>
              </a:lnSpc>
              <a:spcBef>
                <a:spcPct val="0"/>
              </a:spcBef>
              <a:spcAft>
                <a:spcPct val="0"/>
              </a:spcAft>
              <a:buClrTx/>
              <a:buSzTx/>
              <a:buFontTx/>
              <a:buNone/>
              <a:tabLst/>
              <a:defRPr/>
            </a:pPr>
            <a:r>
              <a:rPr lang="en-US" sz="800" b="0" i="0" kern="1200" baseline="0" dirty="0">
                <a:solidFill>
                  <a:schemeClr val="bg2">
                    <a:lumMod val="60000"/>
                    <a:lumOff val="40000"/>
                  </a:schemeClr>
                </a:solidFill>
                <a:latin typeface="Arial Narrow" panose="020B0604020202020204" pitchFamily="34" charset="0"/>
                <a:ea typeface="ヒラギノ角ゴ Pro W3" pitchFamily="1" charset="-128"/>
                <a:cs typeface="Arial Narrow" panose="020B0604020202020204" pitchFamily="34" charset="0"/>
              </a:rPr>
              <a:t>RTI International is a trade name of Research Triangle Institute. RTI and the RTI logo are U.S. registered trademarks of Research Triangle Institute.</a:t>
            </a:r>
          </a:p>
        </p:txBody>
      </p:sp>
      <p:sp>
        <p:nvSpPr>
          <p:cNvPr id="17" name="Text Box 14">
            <a:extLst>
              <a:ext uri="{FF2B5EF4-FFF2-40B4-BE49-F238E27FC236}">
                <a16:creationId xmlns:a16="http://schemas.microsoft.com/office/drawing/2014/main" id="{3C9F1318-6B2A-574F-8BCD-1B6C15B602EA}"/>
              </a:ext>
            </a:extLst>
          </p:cNvPr>
          <p:cNvSpPr txBox="1">
            <a:spLocks noChangeArrowheads="1"/>
          </p:cNvSpPr>
          <p:nvPr userDrawn="1"/>
        </p:nvSpPr>
        <p:spPr bwMode="auto">
          <a:xfrm>
            <a:off x="118293" y="6510528"/>
            <a:ext cx="1163845" cy="307777"/>
          </a:xfrm>
          <a:prstGeom prst="rect">
            <a:avLst/>
          </a:prstGeom>
          <a:noFill/>
          <a:ln w="9525" algn="ctr">
            <a:noFill/>
            <a:miter lim="800000"/>
            <a:headEnd/>
            <a:tailEnd/>
          </a:ln>
          <a:effectLst/>
        </p:spPr>
        <p:txBody>
          <a:bodyPr wrap="none">
            <a:spAutoFit/>
          </a:bodyPr>
          <a:lstStyle/>
          <a:p>
            <a:pPr>
              <a:defRPr/>
            </a:pPr>
            <a:r>
              <a:rPr lang="en-US" sz="1400" b="1" dirty="0" err="1">
                <a:solidFill>
                  <a:schemeClr val="bg2">
                    <a:lumMod val="60000"/>
                    <a:lumOff val="40000"/>
                  </a:schemeClr>
                </a:solidFill>
                <a:latin typeface="+mj-lt"/>
              </a:rPr>
              <a:t>www.rti.org</a:t>
            </a:r>
            <a:endParaRPr lang="en-US" sz="1400" b="1" dirty="0">
              <a:solidFill>
                <a:schemeClr val="bg2">
                  <a:lumMod val="60000"/>
                  <a:lumOff val="40000"/>
                </a:schemeClr>
              </a:solidFill>
              <a:latin typeface="+mj-lt"/>
            </a:endParaRPr>
          </a:p>
        </p:txBody>
      </p:sp>
      <p:pic>
        <p:nvPicPr>
          <p:cNvPr id="18" name="Picture 17" descr="A close up of a necklace&#10;&#10;Description automatically generated">
            <a:extLst>
              <a:ext uri="{FF2B5EF4-FFF2-40B4-BE49-F238E27FC236}">
                <a16:creationId xmlns:a16="http://schemas.microsoft.com/office/drawing/2014/main" id="{3B7433BA-EE6D-5E44-B352-CB0D4A4FA8DE}"/>
              </a:ext>
            </a:extLst>
          </p:cNvPr>
          <p:cNvPicPr>
            <a:picLocks noChangeAspect="1"/>
          </p:cNvPicPr>
          <p:nvPr userDrawn="1"/>
        </p:nvPicPr>
        <p:blipFill rotWithShape="1">
          <a:blip r:embed="rId3" cstate="print">
            <a:alphaModFix/>
            <a:extLst>
              <a:ext uri="{28A0092B-C50C-407E-A947-70E740481C1C}">
                <a14:useLocalDpi xmlns:a14="http://schemas.microsoft.com/office/drawing/2010/main"/>
              </a:ext>
            </a:extLst>
          </a:blip>
          <a:srcRect r="23167"/>
          <a:stretch/>
        </p:blipFill>
        <p:spPr>
          <a:xfrm>
            <a:off x="2017541" y="20150"/>
            <a:ext cx="7126460" cy="646988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8001000" y="6510528"/>
            <a:ext cx="1143000" cy="353568"/>
          </a:xfrm>
          <a:prstGeom prst="rect">
            <a:avLst/>
          </a:prstGeom>
        </p:spPr>
        <p:txBody>
          <a:bodyPr/>
          <a:lstStyle/>
          <a:p>
            <a:r>
              <a:rPr lang="en-US"/>
              <a:t>CONFIDENTIAL</a:t>
            </a:r>
          </a:p>
        </p:txBody>
      </p:sp>
      <p:sp>
        <p:nvSpPr>
          <p:cNvPr id="2" name="Title 1"/>
          <p:cNvSpPr>
            <a:spLocks noGrp="1"/>
          </p:cNvSpPr>
          <p:nvPr>
            <p:ph type="title"/>
          </p:nvPr>
        </p:nvSpPr>
        <p:spPr>
          <a:xfrm>
            <a:off x="137160" y="182880"/>
            <a:ext cx="8842248" cy="763285"/>
          </a:xfrm>
          <a:prstGeom prst="rect">
            <a:avLst/>
          </a:prstGeom>
        </p:spPr>
        <p:txBody>
          <a:bodyPr lIns="91440"/>
          <a:lstStyle>
            <a:lvl1pPr marL="0">
              <a:defRPr/>
            </a:lvl1pPr>
          </a:lstStyle>
          <a:p>
            <a:r>
              <a:rPr lang="en-US"/>
              <a:t>Click to edit Master title style</a:t>
            </a:r>
          </a:p>
        </p:txBody>
      </p:sp>
      <p:sp>
        <p:nvSpPr>
          <p:cNvPr id="3" name="Content Placeholder 2"/>
          <p:cNvSpPr>
            <a:spLocks noGrp="1"/>
          </p:cNvSpPr>
          <p:nvPr>
            <p:ph idx="1"/>
          </p:nvPr>
        </p:nvSpPr>
        <p:spPr>
          <a:xfrm>
            <a:off x="137160" y="1219201"/>
            <a:ext cx="8842248" cy="4729163"/>
          </a:xfrm>
          <a:prstGeom prst="rect">
            <a:avLst/>
          </a:prstGeom>
        </p:spPr>
        <p:txBody>
          <a:bodyPr/>
          <a:lstStyle>
            <a:lvl1pPr marL="300559" indent="-300559">
              <a:buFont typeface="Courier New" panose="02070309020205020404" pitchFamily="49" charset="0"/>
              <a:buChar char="o"/>
              <a:defRPr/>
            </a:lvl1pPr>
            <a:lvl2pPr marL="609585" indent="-309026">
              <a:buFont typeface="Arial" panose="020B0604020202020204" pitchFamily="34" charset="0"/>
              <a:buChar char="•"/>
              <a:defRPr/>
            </a:lvl2pPr>
            <a:lvl3pPr marL="905911" indent="-296326">
              <a:buFont typeface="System Font Regular"/>
              <a:buChar char="-"/>
              <a:defRPr/>
            </a:lvl3pPr>
          </a:lstStyle>
          <a:p>
            <a:pPr lvl="0"/>
            <a:r>
              <a:rPr lang="en-US"/>
              <a:t>Click to edit Master text styles</a:t>
            </a:r>
          </a:p>
          <a:p>
            <a:pPr lvl="1"/>
            <a:r>
              <a:rPr lang="en-US"/>
              <a:t>Second level</a:t>
            </a:r>
          </a:p>
          <a:p>
            <a:pPr lvl="2"/>
            <a:r>
              <a:rPr lang="en-US"/>
              <a:t>Third level</a:t>
            </a:r>
          </a:p>
        </p:txBody>
      </p:sp>
      <p:sp>
        <p:nvSpPr>
          <p:cNvPr id="4" name="Slide Number Placeholder 3"/>
          <p:cNvSpPr>
            <a:spLocks noGrp="1"/>
          </p:cNvSpPr>
          <p:nvPr>
            <p:ph type="sldNum" sz="quarter" idx="10"/>
          </p:nvPr>
        </p:nvSpPr>
        <p:spPr>
          <a:xfrm>
            <a:off x="0" y="6522720"/>
            <a:ext cx="347472" cy="292608"/>
          </a:xfrm>
          <a:prstGeom prst="rect">
            <a:avLst/>
          </a:prstGeom>
        </p:spPr>
        <p:txBody>
          <a:bodyPr/>
          <a:lstStyle/>
          <a:p>
            <a:fld id="{D4325D4D-289E-48C1-B277-2BEB492A7D19}" type="slidenum">
              <a:rPr lang="en-US" smtClean="0"/>
              <a:pPr/>
              <a:t>‹#›</a:t>
            </a:fld>
            <a:endParaRPr lang="en-US"/>
          </a:p>
        </p:txBody>
      </p:sp>
      <p:sp>
        <p:nvSpPr>
          <p:cNvPr id="6" name="Date Placeholder 1">
            <a:extLst>
              <a:ext uri="{FF2B5EF4-FFF2-40B4-BE49-F238E27FC236}">
                <a16:creationId xmlns:a16="http://schemas.microsoft.com/office/drawing/2014/main" id="{BBCEA345-BB26-0B46-AD00-867C69FE448E}"/>
              </a:ext>
            </a:extLst>
          </p:cNvPr>
          <p:cNvSpPr>
            <a:spLocks noGrp="1"/>
          </p:cNvSpPr>
          <p:nvPr>
            <p:ph type="dt" sz="half" idx="2"/>
          </p:nvPr>
        </p:nvSpPr>
        <p:spPr>
          <a:xfrm>
            <a:off x="406400" y="6522720"/>
            <a:ext cx="1143000" cy="292608"/>
          </a:xfrm>
          <a:prstGeom prst="rect">
            <a:avLst/>
          </a:prstGeom>
        </p:spPr>
        <p:txBody>
          <a:bodyPr vert="horz" lIns="91440" tIns="45720" rIns="91440" bIns="45720" rtlCol="0" anchor="ctr"/>
          <a:lstStyle>
            <a:lvl1pPr algn="l">
              <a:defRPr lang="en-US" sz="1067" kern="1200" smtClean="0">
                <a:solidFill>
                  <a:schemeClr val="bg1"/>
                </a:solidFill>
                <a:latin typeface="Arial" charset="0"/>
                <a:ea typeface="ヒラギノ角ゴ Pro W3" pitchFamily="1" charset="-128"/>
                <a:cs typeface="+mn-cs"/>
              </a:defRPr>
            </a:lvl1pPr>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Image Right">
    <p:spTree>
      <p:nvGrpSpPr>
        <p:cNvPr id="1" name=""/>
        <p:cNvGrpSpPr/>
        <p:nvPr/>
      </p:nvGrpSpPr>
      <p:grpSpPr>
        <a:xfrm>
          <a:off x="0" y="0"/>
          <a:ext cx="0" cy="0"/>
          <a:chOff x="0" y="0"/>
          <a:chExt cx="0" cy="0"/>
        </a:xfrm>
      </p:grpSpPr>
      <p:pic>
        <p:nvPicPr>
          <p:cNvPr id="11" name="Picture 10" descr="A close up of a necklace&#10;&#10;Description automatically generated">
            <a:extLst>
              <a:ext uri="{FF2B5EF4-FFF2-40B4-BE49-F238E27FC236}">
                <a16:creationId xmlns:a16="http://schemas.microsoft.com/office/drawing/2014/main" id="{04F70DC9-7BBA-8045-B629-85546A2D1F65}"/>
              </a:ext>
            </a:extLst>
          </p:cNvPr>
          <p:cNvPicPr>
            <a:picLocks noChangeAspect="1"/>
          </p:cNvPicPr>
          <p:nvPr userDrawn="1"/>
        </p:nvPicPr>
        <p:blipFill rotWithShape="1">
          <a:blip r:embed="rId2" cstate="print">
            <a:alphaModFix/>
            <a:extLst>
              <a:ext uri="{28A0092B-C50C-407E-A947-70E740481C1C}">
                <a14:useLocalDpi xmlns:a14="http://schemas.microsoft.com/office/drawing/2010/main"/>
              </a:ext>
            </a:extLst>
          </a:blip>
          <a:srcRect r="23167"/>
          <a:stretch/>
        </p:blipFill>
        <p:spPr>
          <a:xfrm>
            <a:off x="2017541" y="2824"/>
            <a:ext cx="7126460" cy="6469888"/>
          </a:xfrm>
          <a:prstGeom prst="rect">
            <a:avLst/>
          </a:prstGeom>
        </p:spPr>
      </p:pic>
      <p:sp>
        <p:nvSpPr>
          <p:cNvPr id="2" name="Title 1"/>
          <p:cNvSpPr>
            <a:spLocks noGrp="1"/>
          </p:cNvSpPr>
          <p:nvPr>
            <p:ph type="title"/>
          </p:nvPr>
        </p:nvSpPr>
        <p:spPr>
          <a:xfrm>
            <a:off x="137160" y="182880"/>
            <a:ext cx="4587240" cy="763285"/>
          </a:xfrm>
          <a:prstGeom prst="rect">
            <a:avLst/>
          </a:prstGeom>
        </p:spPr>
        <p:txBody>
          <a:bodyPr lIns="91440"/>
          <a:lstStyle>
            <a:lvl1pPr marL="0">
              <a:defRPr/>
            </a:lvl1pPr>
          </a:lstStyle>
          <a:p>
            <a:r>
              <a:rPr lang="en-US"/>
              <a:t>Click to edit Master title style</a:t>
            </a:r>
          </a:p>
        </p:txBody>
      </p:sp>
      <p:sp>
        <p:nvSpPr>
          <p:cNvPr id="3" name="Content Placeholder 2"/>
          <p:cNvSpPr>
            <a:spLocks noGrp="1"/>
          </p:cNvSpPr>
          <p:nvPr>
            <p:ph idx="1"/>
          </p:nvPr>
        </p:nvSpPr>
        <p:spPr>
          <a:xfrm>
            <a:off x="137160" y="1219200"/>
            <a:ext cx="4587240" cy="5175504"/>
          </a:xfrm>
          <a:prstGeom prst="rect">
            <a:avLst/>
          </a:prstGeom>
        </p:spPr>
        <p:txBody>
          <a:bodyPr/>
          <a:lstStyle/>
          <a:p>
            <a:pPr lvl="0"/>
            <a:r>
              <a:rPr lang="en-US"/>
              <a:t>Click to edit Master text styles</a:t>
            </a:r>
          </a:p>
          <a:p>
            <a:pPr lvl="1"/>
            <a:r>
              <a:rPr lang="en-US"/>
              <a:t>Second level</a:t>
            </a:r>
          </a:p>
          <a:p>
            <a:pPr lvl="2"/>
            <a:r>
              <a:rPr lang="en-US"/>
              <a:t>Third level</a:t>
            </a:r>
          </a:p>
        </p:txBody>
      </p:sp>
      <p:sp>
        <p:nvSpPr>
          <p:cNvPr id="4" name="Slide Number Placeholder 3"/>
          <p:cNvSpPr>
            <a:spLocks noGrp="1"/>
          </p:cNvSpPr>
          <p:nvPr>
            <p:ph type="sldNum" sz="quarter" idx="10"/>
          </p:nvPr>
        </p:nvSpPr>
        <p:spPr>
          <a:xfrm>
            <a:off x="0" y="6522720"/>
            <a:ext cx="347472" cy="292608"/>
          </a:xfrm>
          <a:prstGeom prst="rect">
            <a:avLst/>
          </a:prstGeom>
        </p:spPr>
        <p:txBody>
          <a:bodyPr/>
          <a:lstStyle/>
          <a:p>
            <a:fld id="{D4325D4D-289E-48C1-B277-2BEB492A7D19}" type="slidenum">
              <a:rPr lang="en-US" smtClean="0"/>
              <a:pPr/>
              <a:t>‹#›</a:t>
            </a:fld>
            <a:endParaRPr lang="en-US"/>
          </a:p>
        </p:txBody>
      </p:sp>
      <p:sp>
        <p:nvSpPr>
          <p:cNvPr id="5" name="Footer Placeholder 4"/>
          <p:cNvSpPr>
            <a:spLocks noGrp="1"/>
          </p:cNvSpPr>
          <p:nvPr>
            <p:ph type="ftr" sz="quarter" idx="11"/>
          </p:nvPr>
        </p:nvSpPr>
        <p:spPr>
          <a:xfrm>
            <a:off x="8001000" y="6510528"/>
            <a:ext cx="1143000" cy="353568"/>
          </a:xfrm>
          <a:prstGeom prst="rect">
            <a:avLst/>
          </a:prstGeom>
        </p:spPr>
        <p:txBody>
          <a:bodyPr/>
          <a:lstStyle/>
          <a:p>
            <a:r>
              <a:rPr lang="en-US"/>
              <a:t>CONFIDENTIAL</a:t>
            </a:r>
          </a:p>
        </p:txBody>
      </p:sp>
      <p:sp>
        <p:nvSpPr>
          <p:cNvPr id="9" name="Date Placeholder 1">
            <a:extLst>
              <a:ext uri="{FF2B5EF4-FFF2-40B4-BE49-F238E27FC236}">
                <a16:creationId xmlns:a16="http://schemas.microsoft.com/office/drawing/2014/main" id="{A4C0BCCB-1C9C-B24C-B0E3-05CDDC7B92A1}"/>
              </a:ext>
            </a:extLst>
          </p:cNvPr>
          <p:cNvSpPr>
            <a:spLocks noGrp="1"/>
          </p:cNvSpPr>
          <p:nvPr>
            <p:ph type="dt" sz="half" idx="2"/>
          </p:nvPr>
        </p:nvSpPr>
        <p:spPr>
          <a:xfrm>
            <a:off x="406400" y="6522720"/>
            <a:ext cx="1143000" cy="292608"/>
          </a:xfrm>
          <a:prstGeom prst="rect">
            <a:avLst/>
          </a:prstGeom>
        </p:spPr>
        <p:txBody>
          <a:bodyPr vert="horz" lIns="91440" tIns="45720" rIns="91440" bIns="45720" rtlCol="0" anchor="ctr"/>
          <a:lstStyle>
            <a:lvl1pPr algn="l">
              <a:defRPr lang="en-US" sz="1067" kern="1200" smtClean="0">
                <a:solidFill>
                  <a:schemeClr val="bg1"/>
                </a:solidFill>
                <a:latin typeface="Arial" charset="0"/>
                <a:ea typeface="ヒラギノ角ゴ Pro W3" pitchFamily="1" charset="-128"/>
                <a:cs typeface="+mn-cs"/>
              </a:defRPr>
            </a:lvl1pPr>
          </a:lstStyle>
          <a:p>
            <a:endParaRPr lang="en-US" dirty="0"/>
          </a:p>
        </p:txBody>
      </p:sp>
    </p:spTree>
    <p:extLst>
      <p:ext uri="{BB962C8B-B14F-4D97-AF65-F5344CB8AC3E}">
        <p14:creationId xmlns:p14="http://schemas.microsoft.com/office/powerpoint/2010/main" val="1981245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Image Left">
    <p:spTree>
      <p:nvGrpSpPr>
        <p:cNvPr id="1" name=""/>
        <p:cNvGrpSpPr/>
        <p:nvPr/>
      </p:nvGrpSpPr>
      <p:grpSpPr>
        <a:xfrm>
          <a:off x="0" y="0"/>
          <a:ext cx="0" cy="0"/>
          <a:chOff x="0" y="0"/>
          <a:chExt cx="0" cy="0"/>
        </a:xfrm>
      </p:grpSpPr>
      <p:pic>
        <p:nvPicPr>
          <p:cNvPr id="10" name="Picture 9" descr="A close up of a necklace&#10;&#10;Description automatically generated">
            <a:extLst>
              <a:ext uri="{FF2B5EF4-FFF2-40B4-BE49-F238E27FC236}">
                <a16:creationId xmlns:a16="http://schemas.microsoft.com/office/drawing/2014/main" id="{8A772A64-9A3E-A647-8BD3-6D1579C194A8}"/>
              </a:ext>
            </a:extLst>
          </p:cNvPr>
          <p:cNvPicPr>
            <a:picLocks noChangeAspect="1"/>
          </p:cNvPicPr>
          <p:nvPr userDrawn="1"/>
        </p:nvPicPr>
        <p:blipFill rotWithShape="1">
          <a:blip r:embed="rId2" cstate="print">
            <a:alphaModFix/>
            <a:extLst>
              <a:ext uri="{28A0092B-C50C-407E-A947-70E740481C1C}">
                <a14:useLocalDpi xmlns:a14="http://schemas.microsoft.com/office/drawing/2010/main"/>
              </a:ext>
            </a:extLst>
          </a:blip>
          <a:srcRect r="23113"/>
          <a:stretch/>
        </p:blipFill>
        <p:spPr>
          <a:xfrm flipH="1">
            <a:off x="-1" y="2824"/>
            <a:ext cx="7131431" cy="6469888"/>
          </a:xfrm>
          <a:prstGeom prst="rect">
            <a:avLst/>
          </a:prstGeom>
        </p:spPr>
      </p:pic>
      <p:sp>
        <p:nvSpPr>
          <p:cNvPr id="4" name="Slide Number Placeholder 3"/>
          <p:cNvSpPr>
            <a:spLocks noGrp="1"/>
          </p:cNvSpPr>
          <p:nvPr>
            <p:ph type="sldNum" sz="quarter" idx="10"/>
          </p:nvPr>
        </p:nvSpPr>
        <p:spPr>
          <a:xfrm>
            <a:off x="0" y="6522720"/>
            <a:ext cx="347472" cy="292608"/>
          </a:xfrm>
          <a:prstGeom prst="rect">
            <a:avLst/>
          </a:prstGeom>
        </p:spPr>
        <p:txBody>
          <a:bodyPr/>
          <a:lstStyle/>
          <a:p>
            <a:fld id="{D4325D4D-289E-48C1-B277-2BEB492A7D19}" type="slidenum">
              <a:rPr lang="en-US" smtClean="0"/>
              <a:pPr/>
              <a:t>‹#›</a:t>
            </a:fld>
            <a:endParaRPr lang="en-US"/>
          </a:p>
        </p:txBody>
      </p:sp>
      <p:sp>
        <p:nvSpPr>
          <p:cNvPr id="5" name="Footer Placeholder 4"/>
          <p:cNvSpPr>
            <a:spLocks noGrp="1"/>
          </p:cNvSpPr>
          <p:nvPr>
            <p:ph type="ftr" sz="quarter" idx="11"/>
          </p:nvPr>
        </p:nvSpPr>
        <p:spPr>
          <a:xfrm>
            <a:off x="8001000" y="6510528"/>
            <a:ext cx="1143000" cy="353568"/>
          </a:xfrm>
          <a:prstGeom prst="rect">
            <a:avLst/>
          </a:prstGeom>
        </p:spPr>
        <p:txBody>
          <a:bodyPr/>
          <a:lstStyle/>
          <a:p>
            <a:r>
              <a:rPr lang="en-US"/>
              <a:t>CONFIDENTIAL</a:t>
            </a:r>
          </a:p>
        </p:txBody>
      </p:sp>
      <p:sp>
        <p:nvSpPr>
          <p:cNvPr id="2" name="Title 1"/>
          <p:cNvSpPr>
            <a:spLocks noGrp="1"/>
          </p:cNvSpPr>
          <p:nvPr>
            <p:ph type="title"/>
          </p:nvPr>
        </p:nvSpPr>
        <p:spPr>
          <a:xfrm>
            <a:off x="3886200" y="182880"/>
            <a:ext cx="5105400" cy="763285"/>
          </a:xfrm>
          <a:prstGeom prst="rect">
            <a:avLst/>
          </a:prstGeom>
        </p:spPr>
        <p:txBody>
          <a:bodyPr lIns="91440"/>
          <a:lstStyle>
            <a:lvl1pPr marL="0">
              <a:defRPr/>
            </a:lvl1pPr>
          </a:lstStyle>
          <a:p>
            <a:r>
              <a:rPr lang="en-US"/>
              <a:t>Click to edit Master title style</a:t>
            </a:r>
          </a:p>
        </p:txBody>
      </p:sp>
      <p:sp>
        <p:nvSpPr>
          <p:cNvPr id="3" name="Content Placeholder 2"/>
          <p:cNvSpPr>
            <a:spLocks noGrp="1"/>
          </p:cNvSpPr>
          <p:nvPr>
            <p:ph idx="1"/>
          </p:nvPr>
        </p:nvSpPr>
        <p:spPr>
          <a:xfrm>
            <a:off x="3886200" y="1219200"/>
            <a:ext cx="5105400" cy="5175504"/>
          </a:xfrm>
          <a:prstGeom prst="rect">
            <a:avLst/>
          </a:prstGeom>
        </p:spPr>
        <p:txBody>
          <a:bodyPr/>
          <a:lstStyle/>
          <a:p>
            <a:pPr lvl="0"/>
            <a:r>
              <a:rPr lang="en-US"/>
              <a:t>Click to edit Master text styles</a:t>
            </a:r>
          </a:p>
          <a:p>
            <a:pPr lvl="1"/>
            <a:r>
              <a:rPr lang="en-US"/>
              <a:t>Second level</a:t>
            </a:r>
          </a:p>
          <a:p>
            <a:pPr lvl="2"/>
            <a:r>
              <a:rPr lang="en-US"/>
              <a:t>Third level</a:t>
            </a:r>
          </a:p>
        </p:txBody>
      </p:sp>
      <p:sp>
        <p:nvSpPr>
          <p:cNvPr id="9" name="Date Placeholder 1">
            <a:extLst>
              <a:ext uri="{FF2B5EF4-FFF2-40B4-BE49-F238E27FC236}">
                <a16:creationId xmlns:a16="http://schemas.microsoft.com/office/drawing/2014/main" id="{A6E97108-5B3A-1549-8EE2-D48DEAC59D65}"/>
              </a:ext>
            </a:extLst>
          </p:cNvPr>
          <p:cNvSpPr>
            <a:spLocks noGrp="1"/>
          </p:cNvSpPr>
          <p:nvPr>
            <p:ph type="dt" sz="half" idx="2"/>
          </p:nvPr>
        </p:nvSpPr>
        <p:spPr>
          <a:xfrm>
            <a:off x="406400" y="6522720"/>
            <a:ext cx="1143000" cy="292608"/>
          </a:xfrm>
          <a:prstGeom prst="rect">
            <a:avLst/>
          </a:prstGeom>
        </p:spPr>
        <p:txBody>
          <a:bodyPr vert="horz" lIns="91440" tIns="45720" rIns="91440" bIns="45720" rtlCol="0" anchor="ctr"/>
          <a:lstStyle>
            <a:lvl1pPr algn="l">
              <a:defRPr lang="en-US" sz="1067" kern="1200" smtClean="0">
                <a:solidFill>
                  <a:schemeClr val="bg1"/>
                </a:solidFill>
                <a:latin typeface="Arial" charset="0"/>
                <a:ea typeface="ヒラギノ角ゴ Pro W3" pitchFamily="1" charset="-128"/>
                <a:cs typeface="+mn-cs"/>
              </a:defRPr>
            </a:lvl1pPr>
          </a:lstStyle>
          <a:p>
            <a:endParaRPr lang="en-US" dirty="0"/>
          </a:p>
        </p:txBody>
      </p:sp>
    </p:spTree>
    <p:extLst>
      <p:ext uri="{BB962C8B-B14F-4D97-AF65-F5344CB8AC3E}">
        <p14:creationId xmlns:p14="http://schemas.microsoft.com/office/powerpoint/2010/main" val="3437498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wo-Line Title and Singl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7160" y="182880"/>
            <a:ext cx="8842248" cy="1295400"/>
          </a:xfrm>
          <a:prstGeom prst="rect">
            <a:avLst/>
          </a:prstGeom>
        </p:spPr>
        <p:txBody>
          <a:bodyPr lIns="91440" tIns="91440" rIns="182880" bIns="91440"/>
          <a:lstStyle>
            <a:lvl1pPr marL="0">
              <a:lnSpc>
                <a:spcPct val="90000"/>
              </a:lnSpc>
              <a:defRPr baseline="0"/>
            </a:lvl1pPr>
          </a:lstStyle>
          <a:p>
            <a:r>
              <a:rPr lang="en-US"/>
              <a:t>Click to edit Master title style. This one can wrap to two lines. Filler copy added.</a:t>
            </a:r>
          </a:p>
        </p:txBody>
      </p:sp>
      <p:sp>
        <p:nvSpPr>
          <p:cNvPr id="3" name="Content Placeholder 2"/>
          <p:cNvSpPr>
            <a:spLocks noGrp="1"/>
          </p:cNvSpPr>
          <p:nvPr>
            <p:ph idx="1"/>
          </p:nvPr>
        </p:nvSpPr>
        <p:spPr>
          <a:xfrm>
            <a:off x="137160" y="1701800"/>
            <a:ext cx="8842248" cy="4572000"/>
          </a:xfrm>
          <a:prstGeom prst="rect">
            <a:avLst/>
          </a:prstGeom>
        </p:spPr>
        <p:txBody>
          <a:bodyPr/>
          <a:lstStyle/>
          <a:p>
            <a:pPr lvl="0"/>
            <a:r>
              <a:rPr lang="en-US"/>
              <a:t>Click to edit Master text styles</a:t>
            </a:r>
          </a:p>
          <a:p>
            <a:pPr lvl="1"/>
            <a:r>
              <a:rPr lang="en-US"/>
              <a:t>Second level</a:t>
            </a:r>
          </a:p>
          <a:p>
            <a:pPr lvl="2"/>
            <a:r>
              <a:rPr lang="en-US"/>
              <a:t>Third level</a:t>
            </a:r>
          </a:p>
        </p:txBody>
      </p:sp>
      <p:sp>
        <p:nvSpPr>
          <p:cNvPr id="4" name="Slide Number Placeholder 3"/>
          <p:cNvSpPr>
            <a:spLocks noGrp="1"/>
          </p:cNvSpPr>
          <p:nvPr>
            <p:ph type="sldNum" sz="quarter" idx="10"/>
          </p:nvPr>
        </p:nvSpPr>
        <p:spPr>
          <a:xfrm>
            <a:off x="0" y="6522720"/>
            <a:ext cx="347472" cy="292608"/>
          </a:xfrm>
          <a:prstGeom prst="rect">
            <a:avLst/>
          </a:prstGeom>
        </p:spPr>
        <p:txBody>
          <a:bodyPr/>
          <a:lstStyle/>
          <a:p>
            <a:fld id="{D4325D4D-289E-48C1-B277-2BEB492A7D19}" type="slidenum">
              <a:rPr lang="en-US" smtClean="0"/>
              <a:pPr/>
              <a:t>‹#›</a:t>
            </a:fld>
            <a:endParaRPr lang="en-US"/>
          </a:p>
        </p:txBody>
      </p:sp>
      <p:sp>
        <p:nvSpPr>
          <p:cNvPr id="5" name="Footer Placeholder 4"/>
          <p:cNvSpPr>
            <a:spLocks noGrp="1"/>
          </p:cNvSpPr>
          <p:nvPr>
            <p:ph type="ftr" sz="quarter" idx="11"/>
          </p:nvPr>
        </p:nvSpPr>
        <p:spPr>
          <a:xfrm>
            <a:off x="8001000" y="6510528"/>
            <a:ext cx="1143000" cy="353568"/>
          </a:xfrm>
          <a:prstGeom prst="rect">
            <a:avLst/>
          </a:prstGeom>
        </p:spPr>
        <p:txBody>
          <a:bodyPr/>
          <a:lstStyle/>
          <a:p>
            <a:r>
              <a:rPr lang="en-US"/>
              <a:t>CONFIDENTIAL</a:t>
            </a:r>
          </a:p>
        </p:txBody>
      </p:sp>
      <p:sp>
        <p:nvSpPr>
          <p:cNvPr id="6" name="Date Placeholder 1">
            <a:extLst>
              <a:ext uri="{FF2B5EF4-FFF2-40B4-BE49-F238E27FC236}">
                <a16:creationId xmlns:a16="http://schemas.microsoft.com/office/drawing/2014/main" id="{98B3AD92-FD44-3C4D-855B-57B30FF2DC83}"/>
              </a:ext>
            </a:extLst>
          </p:cNvPr>
          <p:cNvSpPr>
            <a:spLocks noGrp="1"/>
          </p:cNvSpPr>
          <p:nvPr>
            <p:ph type="dt" sz="half" idx="2"/>
          </p:nvPr>
        </p:nvSpPr>
        <p:spPr>
          <a:xfrm>
            <a:off x="406400" y="6522720"/>
            <a:ext cx="1143000" cy="292608"/>
          </a:xfrm>
          <a:prstGeom prst="rect">
            <a:avLst/>
          </a:prstGeom>
        </p:spPr>
        <p:txBody>
          <a:bodyPr vert="horz" lIns="91440" tIns="45720" rIns="91440" bIns="45720" rtlCol="0" anchor="ctr"/>
          <a:lstStyle>
            <a:lvl1pPr algn="l">
              <a:defRPr lang="en-US" sz="1067" kern="1200" smtClean="0">
                <a:solidFill>
                  <a:schemeClr val="bg1"/>
                </a:solidFill>
                <a:latin typeface="Arial" charset="0"/>
                <a:ea typeface="ヒラギノ角ゴ Pro W3" pitchFamily="1" charset="-128"/>
                <a:cs typeface="+mn-cs"/>
              </a:defRPr>
            </a:lvl1p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 y="182880"/>
            <a:ext cx="8842248" cy="763285"/>
          </a:xfrm>
          <a:prstGeom prst="rect">
            <a:avLst/>
          </a:prstGeom>
        </p:spPr>
        <p:txBody>
          <a:bodyPr lIns="91440" tIns="91440" rIns="182880" bIns="91440"/>
          <a:lstStyle>
            <a:lvl1pPr marL="0">
              <a:defRPr/>
            </a:lvl1pPr>
          </a:lstStyle>
          <a:p>
            <a:r>
              <a:rPr lang="en-US"/>
              <a:t>Click to edit Master title style</a:t>
            </a:r>
          </a:p>
        </p:txBody>
      </p:sp>
      <p:sp>
        <p:nvSpPr>
          <p:cNvPr id="5" name="Slide Number Placeholder 4"/>
          <p:cNvSpPr>
            <a:spLocks noGrp="1"/>
          </p:cNvSpPr>
          <p:nvPr>
            <p:ph type="sldNum" sz="quarter" idx="10"/>
          </p:nvPr>
        </p:nvSpPr>
        <p:spPr>
          <a:xfrm>
            <a:off x="0" y="6522720"/>
            <a:ext cx="347472" cy="292608"/>
          </a:xfrm>
          <a:prstGeom prst="rect">
            <a:avLst/>
          </a:prstGeom>
          <a:noFill/>
        </p:spPr>
        <p:txBody>
          <a:bodyPr/>
          <a:lstStyle/>
          <a:p>
            <a:fld id="{D4325D4D-289E-48C1-B277-2BEB492A7D19}" type="slidenum">
              <a:rPr lang="en-US" smtClean="0"/>
              <a:pPr/>
              <a:t>‹#›</a:t>
            </a:fld>
            <a:endParaRPr lang="en-US"/>
          </a:p>
        </p:txBody>
      </p:sp>
      <p:sp>
        <p:nvSpPr>
          <p:cNvPr id="6" name="Footer Placeholder 5"/>
          <p:cNvSpPr>
            <a:spLocks noGrp="1"/>
          </p:cNvSpPr>
          <p:nvPr>
            <p:ph type="ftr" sz="quarter" idx="11"/>
          </p:nvPr>
        </p:nvSpPr>
        <p:spPr>
          <a:xfrm>
            <a:off x="8001000" y="6510528"/>
            <a:ext cx="1143000" cy="353568"/>
          </a:xfrm>
          <a:prstGeom prst="rect">
            <a:avLst/>
          </a:prstGeom>
        </p:spPr>
        <p:txBody>
          <a:bodyPr/>
          <a:lstStyle/>
          <a:p>
            <a:r>
              <a:rPr lang="en-US" dirty="0"/>
              <a:t>CONFIDENTIAL</a:t>
            </a:r>
          </a:p>
        </p:txBody>
      </p:sp>
      <p:sp>
        <p:nvSpPr>
          <p:cNvPr id="11" name="Content Placeholder 10"/>
          <p:cNvSpPr>
            <a:spLocks noGrp="1"/>
          </p:cNvSpPr>
          <p:nvPr>
            <p:ph sz="quarter" idx="12"/>
          </p:nvPr>
        </p:nvSpPr>
        <p:spPr>
          <a:xfrm>
            <a:off x="137162" y="1219200"/>
            <a:ext cx="4206241" cy="5054600"/>
          </a:xfrm>
          <a:prstGeom prst="rect">
            <a:avLst/>
          </a:prstGeom>
        </p:spPr>
        <p:txBody>
          <a:bodyPr/>
          <a:lstStyle/>
          <a:p>
            <a:pPr lvl="0"/>
            <a:r>
              <a:rPr lang="en-US"/>
              <a:t>Click to edit Master text styles</a:t>
            </a:r>
          </a:p>
          <a:p>
            <a:pPr lvl="1"/>
            <a:r>
              <a:rPr lang="en-US"/>
              <a:t>Second level</a:t>
            </a:r>
          </a:p>
          <a:p>
            <a:pPr lvl="2"/>
            <a:r>
              <a:rPr lang="en-US"/>
              <a:t>Third level</a:t>
            </a:r>
          </a:p>
        </p:txBody>
      </p:sp>
      <p:sp>
        <p:nvSpPr>
          <p:cNvPr id="13" name="Content Placeholder 12"/>
          <p:cNvSpPr>
            <a:spLocks noGrp="1"/>
          </p:cNvSpPr>
          <p:nvPr>
            <p:ph sz="quarter" idx="13"/>
          </p:nvPr>
        </p:nvSpPr>
        <p:spPr>
          <a:xfrm>
            <a:off x="4572000" y="1219200"/>
            <a:ext cx="4407408" cy="5054600"/>
          </a:xfrm>
          <a:prstGeom prst="rect">
            <a:avLst/>
          </a:prstGeom>
        </p:spPr>
        <p:txBody>
          <a:bodyPr/>
          <a:lstStyle/>
          <a:p>
            <a:pPr lvl="0"/>
            <a:r>
              <a:rPr lang="en-US"/>
              <a:t>Click to edit Master text styles</a:t>
            </a:r>
          </a:p>
          <a:p>
            <a:pPr lvl="1"/>
            <a:r>
              <a:rPr lang="en-US"/>
              <a:t>Second level</a:t>
            </a:r>
          </a:p>
          <a:p>
            <a:pPr lvl="2"/>
            <a:r>
              <a:rPr lang="en-US"/>
              <a:t>Third level</a:t>
            </a:r>
          </a:p>
        </p:txBody>
      </p:sp>
      <p:sp>
        <p:nvSpPr>
          <p:cNvPr id="7" name="Date Placeholder 1">
            <a:extLst>
              <a:ext uri="{FF2B5EF4-FFF2-40B4-BE49-F238E27FC236}">
                <a16:creationId xmlns:a16="http://schemas.microsoft.com/office/drawing/2014/main" id="{94DC99FE-BAF3-9B47-A974-E761F68CC59C}"/>
              </a:ext>
            </a:extLst>
          </p:cNvPr>
          <p:cNvSpPr>
            <a:spLocks noGrp="1"/>
          </p:cNvSpPr>
          <p:nvPr>
            <p:ph type="dt" sz="half" idx="2"/>
          </p:nvPr>
        </p:nvSpPr>
        <p:spPr>
          <a:xfrm>
            <a:off x="406400" y="6522720"/>
            <a:ext cx="1143000" cy="292608"/>
          </a:xfrm>
          <a:prstGeom prst="rect">
            <a:avLst/>
          </a:prstGeom>
        </p:spPr>
        <p:txBody>
          <a:bodyPr vert="horz" lIns="91440" tIns="45720" rIns="91440" bIns="45720" rtlCol="0" anchor="ctr"/>
          <a:lstStyle>
            <a:lvl1pPr algn="l">
              <a:defRPr lang="en-US" sz="1067" kern="1200" smtClean="0">
                <a:solidFill>
                  <a:schemeClr val="bg1"/>
                </a:solidFill>
                <a:latin typeface="Arial" charset="0"/>
                <a:ea typeface="ヒラギノ角ゴ Pro W3" pitchFamily="1" charset="-128"/>
                <a:cs typeface="+mn-cs"/>
              </a:defRPr>
            </a:lvl1p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Line Title Plus Two Conten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37160" y="182880"/>
            <a:ext cx="8842248" cy="1280160"/>
          </a:xfrm>
          <a:prstGeom prst="rect">
            <a:avLst/>
          </a:prstGeom>
        </p:spPr>
        <p:txBody>
          <a:bodyPr lIns="91440" tIns="91440" rIns="182880" bIns="91440"/>
          <a:lstStyle>
            <a:lvl1pPr marL="0">
              <a:lnSpc>
                <a:spcPct val="90000"/>
              </a:lnSpc>
              <a:defRPr baseline="0"/>
            </a:lvl1pPr>
          </a:lstStyle>
          <a:p>
            <a:r>
              <a:rPr lang="en-US" dirty="0"/>
              <a:t>Click to edit Master title style. This one can wrap to two lines. Filler copy added.</a:t>
            </a:r>
          </a:p>
        </p:txBody>
      </p:sp>
      <p:sp>
        <p:nvSpPr>
          <p:cNvPr id="6" name="Slide Number Placeholder 5"/>
          <p:cNvSpPr>
            <a:spLocks noGrp="1"/>
          </p:cNvSpPr>
          <p:nvPr>
            <p:ph type="sldNum" sz="quarter" idx="10"/>
          </p:nvPr>
        </p:nvSpPr>
        <p:spPr>
          <a:xfrm>
            <a:off x="0" y="6522720"/>
            <a:ext cx="347472" cy="292608"/>
          </a:xfrm>
          <a:prstGeom prst="rect">
            <a:avLst/>
          </a:prstGeom>
        </p:spPr>
        <p:txBody>
          <a:bodyPr/>
          <a:lstStyle/>
          <a:p>
            <a:fld id="{D4325D4D-289E-48C1-B277-2BEB492A7D19}" type="slidenum">
              <a:rPr lang="en-US" smtClean="0"/>
              <a:pPr/>
              <a:t>‹#›</a:t>
            </a:fld>
            <a:endParaRPr lang="en-US"/>
          </a:p>
        </p:txBody>
      </p:sp>
      <p:sp>
        <p:nvSpPr>
          <p:cNvPr id="7" name="Footer Placeholder 6"/>
          <p:cNvSpPr>
            <a:spLocks noGrp="1"/>
          </p:cNvSpPr>
          <p:nvPr>
            <p:ph type="ftr" sz="quarter" idx="11"/>
          </p:nvPr>
        </p:nvSpPr>
        <p:spPr>
          <a:xfrm>
            <a:off x="8001000" y="6510528"/>
            <a:ext cx="1143000" cy="353568"/>
          </a:xfrm>
          <a:prstGeom prst="rect">
            <a:avLst/>
          </a:prstGeom>
        </p:spPr>
        <p:txBody>
          <a:bodyPr/>
          <a:lstStyle/>
          <a:p>
            <a:r>
              <a:rPr lang="en-US"/>
              <a:t>CONFIDENTIAL</a:t>
            </a:r>
          </a:p>
        </p:txBody>
      </p:sp>
      <p:sp>
        <p:nvSpPr>
          <p:cNvPr id="8" name="Content Placeholder 7"/>
          <p:cNvSpPr>
            <a:spLocks noGrp="1"/>
          </p:cNvSpPr>
          <p:nvPr>
            <p:ph sz="quarter" idx="12"/>
          </p:nvPr>
        </p:nvSpPr>
        <p:spPr>
          <a:xfrm>
            <a:off x="137160" y="1691640"/>
            <a:ext cx="4331208" cy="4582160"/>
          </a:xfrm>
          <a:prstGeom prst="rect">
            <a:avLst/>
          </a:prstGeom>
        </p:spPr>
        <p:txBody>
          <a:bodyPr/>
          <a:lstStyle>
            <a:lvl1pPr>
              <a:defRPr sz="2000"/>
            </a:lvl1pPr>
          </a:lstStyle>
          <a:p>
            <a:pPr lvl="0"/>
            <a:r>
              <a:rPr lang="en-US"/>
              <a:t>Click to edit Master text styles</a:t>
            </a:r>
          </a:p>
          <a:p>
            <a:pPr lvl="1"/>
            <a:r>
              <a:rPr lang="en-US"/>
              <a:t>Second level</a:t>
            </a:r>
          </a:p>
          <a:p>
            <a:pPr lvl="2"/>
            <a:r>
              <a:rPr lang="en-US"/>
              <a:t>Third level</a:t>
            </a:r>
          </a:p>
        </p:txBody>
      </p:sp>
      <p:sp>
        <p:nvSpPr>
          <p:cNvPr id="10" name="Content Placeholder 9"/>
          <p:cNvSpPr>
            <a:spLocks noGrp="1"/>
          </p:cNvSpPr>
          <p:nvPr>
            <p:ph sz="quarter" idx="13"/>
          </p:nvPr>
        </p:nvSpPr>
        <p:spPr>
          <a:xfrm>
            <a:off x="4648200" y="1691640"/>
            <a:ext cx="4331208" cy="4582160"/>
          </a:xfrm>
          <a:prstGeom prst="rect">
            <a:avLst/>
          </a:prstGeom>
        </p:spPr>
        <p:txBody>
          <a:bodyPr/>
          <a:lstStyle/>
          <a:p>
            <a:pPr lvl="0"/>
            <a:r>
              <a:rPr lang="en-US"/>
              <a:t>Click to edit Master text styles</a:t>
            </a:r>
          </a:p>
          <a:p>
            <a:pPr lvl="1"/>
            <a:r>
              <a:rPr lang="en-US"/>
              <a:t>Second level</a:t>
            </a:r>
          </a:p>
          <a:p>
            <a:pPr lvl="2"/>
            <a:r>
              <a:rPr lang="en-US"/>
              <a:t>Third level</a:t>
            </a:r>
          </a:p>
        </p:txBody>
      </p:sp>
      <p:sp>
        <p:nvSpPr>
          <p:cNvPr id="9" name="Date Placeholder 1">
            <a:extLst>
              <a:ext uri="{FF2B5EF4-FFF2-40B4-BE49-F238E27FC236}">
                <a16:creationId xmlns:a16="http://schemas.microsoft.com/office/drawing/2014/main" id="{48B961D3-6572-F44B-BBD5-C4B1D0CD47A8}"/>
              </a:ext>
            </a:extLst>
          </p:cNvPr>
          <p:cNvSpPr>
            <a:spLocks noGrp="1"/>
          </p:cNvSpPr>
          <p:nvPr>
            <p:ph type="dt" sz="half" idx="2"/>
          </p:nvPr>
        </p:nvSpPr>
        <p:spPr>
          <a:xfrm>
            <a:off x="406400" y="6522720"/>
            <a:ext cx="1143000" cy="292608"/>
          </a:xfrm>
          <a:prstGeom prst="rect">
            <a:avLst/>
          </a:prstGeom>
        </p:spPr>
        <p:txBody>
          <a:bodyPr vert="horz" lIns="91440" tIns="45720" rIns="91440" bIns="45720" rtlCol="0" anchor="ctr"/>
          <a:lstStyle>
            <a:lvl1pPr algn="l">
              <a:defRPr lang="en-US" sz="1067" kern="1200" smtClean="0">
                <a:solidFill>
                  <a:schemeClr val="bg1"/>
                </a:solidFill>
                <a:latin typeface="Arial" charset="0"/>
                <a:ea typeface="ヒラギノ角ゴ Pro W3" pitchFamily="1" charset="-128"/>
                <a:cs typeface="+mn-cs"/>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6.pn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6A0FAE8-EC5B-E544-8559-C68F353E8179}"/>
              </a:ext>
            </a:extLst>
          </p:cNvPr>
          <p:cNvSpPr/>
          <p:nvPr userDrawn="1"/>
        </p:nvSpPr>
        <p:spPr>
          <a:xfrm>
            <a:off x="0" y="6510528"/>
            <a:ext cx="9144000" cy="353568"/>
          </a:xfrm>
          <a:prstGeom prst="rect">
            <a:avLst/>
          </a:prstGeom>
          <a:solidFill>
            <a:srgbClr val="0A35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1026" name="Rectangle 2"/>
          <p:cNvSpPr>
            <a:spLocks noGrp="1" noChangeArrowheads="1"/>
          </p:cNvSpPr>
          <p:nvPr>
            <p:ph type="title"/>
          </p:nvPr>
        </p:nvSpPr>
        <p:spPr bwMode="auto">
          <a:xfrm>
            <a:off x="137160" y="182880"/>
            <a:ext cx="8842248" cy="763285"/>
          </a:xfrm>
          <a:prstGeom prst="rect">
            <a:avLst/>
          </a:prstGeom>
          <a:noFill/>
          <a:ln w="9525" algn="ctr">
            <a:noFill/>
            <a:miter lim="800000"/>
            <a:headEnd/>
            <a:tailEnd/>
          </a:ln>
        </p:spPr>
        <p:txBody>
          <a:bodyPr vert="horz" wrap="square" lIns="182880" tIns="91440" rIns="182880" bIns="91440" numCol="1" anchor="ctr" anchorCtr="0" compatLnSpc="1">
            <a:prstTxWarp prst="textNoShape">
              <a:avLst/>
            </a:prstTxWarp>
            <a:no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137160" y="1217592"/>
            <a:ext cx="8842248" cy="51572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 name="Footer Placeholder 9"/>
          <p:cNvSpPr>
            <a:spLocks noGrp="1"/>
          </p:cNvSpPr>
          <p:nvPr>
            <p:ph type="ftr" sz="quarter" idx="3"/>
          </p:nvPr>
        </p:nvSpPr>
        <p:spPr>
          <a:xfrm>
            <a:off x="8001000" y="6510528"/>
            <a:ext cx="1143000" cy="353568"/>
          </a:xfrm>
          <a:prstGeom prst="rect">
            <a:avLst/>
          </a:prstGeom>
          <a:solidFill>
            <a:srgbClr val="C00000"/>
          </a:solidFill>
        </p:spPr>
        <p:txBody>
          <a:bodyPr vert="horz" lIns="91440" tIns="45720" rIns="91440" bIns="45720" rtlCol="0" anchor="ctr"/>
          <a:lstStyle>
            <a:lvl1pPr algn="ctr">
              <a:defRPr sz="800">
                <a:solidFill>
                  <a:schemeClr val="bg1"/>
                </a:solidFill>
              </a:defRPr>
            </a:lvl1pPr>
          </a:lstStyle>
          <a:p>
            <a:r>
              <a:rPr lang="en-US" dirty="0"/>
              <a:t>CONFIDENTIAL</a:t>
            </a:r>
          </a:p>
        </p:txBody>
      </p:sp>
      <p:sp>
        <p:nvSpPr>
          <p:cNvPr id="11" name="Slide Number Placeholder 10"/>
          <p:cNvSpPr>
            <a:spLocks noGrp="1"/>
          </p:cNvSpPr>
          <p:nvPr>
            <p:ph type="sldNum" sz="quarter" idx="4"/>
          </p:nvPr>
        </p:nvSpPr>
        <p:spPr>
          <a:xfrm>
            <a:off x="0" y="6522720"/>
            <a:ext cx="347472" cy="292608"/>
          </a:xfrm>
          <a:prstGeom prst="rect">
            <a:avLst/>
          </a:prstGeom>
          <a:noFill/>
        </p:spPr>
        <p:txBody>
          <a:bodyPr vert="horz" lIns="91440" tIns="45720" rIns="91440" bIns="45720" rtlCol="0" anchor="ctr"/>
          <a:lstStyle>
            <a:lvl1pPr algn="ctr">
              <a:defRPr sz="1067">
                <a:solidFill>
                  <a:schemeClr val="bg1"/>
                </a:solidFill>
              </a:defRPr>
            </a:lvl1pPr>
          </a:lstStyle>
          <a:p>
            <a:fld id="{D4325D4D-289E-48C1-B277-2BEB492A7D19}" type="slidenum">
              <a:rPr lang="en-US" smtClean="0"/>
              <a:pPr/>
              <a:t>‹#›</a:t>
            </a:fld>
            <a:endParaRPr lang="en-US" dirty="0"/>
          </a:p>
        </p:txBody>
      </p:sp>
      <p:sp>
        <p:nvSpPr>
          <p:cNvPr id="2" name="Date Placeholder 1">
            <a:extLst>
              <a:ext uri="{FF2B5EF4-FFF2-40B4-BE49-F238E27FC236}">
                <a16:creationId xmlns:a16="http://schemas.microsoft.com/office/drawing/2014/main" id="{9155EEC9-DDCC-B144-8594-B99EED8536A1}"/>
              </a:ext>
            </a:extLst>
          </p:cNvPr>
          <p:cNvSpPr>
            <a:spLocks noGrp="1"/>
          </p:cNvSpPr>
          <p:nvPr>
            <p:ph type="dt" sz="half" idx="2"/>
          </p:nvPr>
        </p:nvSpPr>
        <p:spPr>
          <a:xfrm>
            <a:off x="406400" y="6522720"/>
            <a:ext cx="1143000" cy="292608"/>
          </a:xfrm>
          <a:prstGeom prst="rect">
            <a:avLst/>
          </a:prstGeom>
        </p:spPr>
        <p:txBody>
          <a:bodyPr vert="horz" lIns="91440" tIns="45720" rIns="91440" bIns="45720" rtlCol="0" anchor="ctr"/>
          <a:lstStyle>
            <a:lvl1pPr algn="l">
              <a:defRPr lang="en-US" sz="1067" kern="1200" smtClean="0">
                <a:solidFill>
                  <a:schemeClr val="bg1"/>
                </a:solidFill>
                <a:latin typeface="Arial" charset="0"/>
                <a:ea typeface="ヒラギノ角ゴ Pro W3" pitchFamily="1" charset="-128"/>
                <a:cs typeface="+mn-cs"/>
              </a:defRPr>
            </a:lvl1pPr>
          </a:lstStyle>
          <a:p>
            <a:endParaRPr lang="en-US" dirty="0"/>
          </a:p>
        </p:txBody>
      </p:sp>
    </p:spTree>
  </p:cSld>
  <p:clrMap bg1="lt1" tx1="dk1" bg2="lt2" tx2="dk2" accent1="accent1" accent2="accent2" accent3="accent3" accent4="accent4" accent5="accent5" accent6="accent6" hlink="hlink" folHlink="folHlink"/>
  <p:sldLayoutIdLst>
    <p:sldLayoutId id="2147484005" r:id="rId1"/>
    <p:sldLayoutId id="2147484003" r:id="rId2"/>
    <p:sldLayoutId id="2147483992" r:id="rId3"/>
    <p:sldLayoutId id="2147483994" r:id="rId4"/>
    <p:sldLayoutId id="2147484006" r:id="rId5"/>
    <p:sldLayoutId id="2147484007" r:id="rId6"/>
    <p:sldLayoutId id="2147483995" r:id="rId7"/>
    <p:sldLayoutId id="2147483996" r:id="rId8"/>
    <p:sldLayoutId id="2147483997" r:id="rId9"/>
    <p:sldLayoutId id="2147483998" r:id="rId10"/>
    <p:sldLayoutId id="2147483999" r:id="rId11"/>
    <p:sldLayoutId id="2147484002" r:id="rId12"/>
    <p:sldLayoutId id="2147484000" r:id="rId13"/>
    <p:sldLayoutId id="2147484008" r:id="rId14"/>
  </p:sldLayoutIdLst>
  <p:hf hdr="0" dt="0"/>
  <p:txStyles>
    <p:titleStyle>
      <a:lvl1pPr marL="0" algn="l" rtl="0" eaLnBrk="1" fontAlgn="base" hangingPunct="1">
        <a:lnSpc>
          <a:spcPct val="90000"/>
        </a:lnSpc>
        <a:spcBef>
          <a:spcPct val="0"/>
        </a:spcBef>
        <a:spcAft>
          <a:spcPct val="0"/>
        </a:spcAft>
        <a:defRPr sz="2800" b="0" i="0">
          <a:solidFill>
            <a:schemeClr val="accent1"/>
          </a:solidFill>
          <a:latin typeface="Arial Narrow" panose="020B0604020202020204" pitchFamily="34" charset="0"/>
          <a:ea typeface="+mj-ea"/>
          <a:cs typeface="Arial Narrow" panose="020B0604020202020204" pitchFamily="34" charset="0"/>
        </a:defRPr>
      </a:lvl1pPr>
      <a:lvl2pPr algn="l" rtl="0" eaLnBrk="1" fontAlgn="base" hangingPunct="1">
        <a:spcBef>
          <a:spcPct val="0"/>
        </a:spcBef>
        <a:spcAft>
          <a:spcPct val="0"/>
        </a:spcAft>
        <a:defRPr sz="4267">
          <a:solidFill>
            <a:schemeClr val="bg1"/>
          </a:solidFill>
          <a:latin typeface="Arial Narrow" pitchFamily="1" charset="0"/>
          <a:cs typeface="Arial" charset="0"/>
        </a:defRPr>
      </a:lvl2pPr>
      <a:lvl3pPr algn="l" rtl="0" eaLnBrk="1" fontAlgn="base" hangingPunct="1">
        <a:spcBef>
          <a:spcPct val="0"/>
        </a:spcBef>
        <a:spcAft>
          <a:spcPct val="0"/>
        </a:spcAft>
        <a:defRPr sz="4267">
          <a:solidFill>
            <a:schemeClr val="bg1"/>
          </a:solidFill>
          <a:latin typeface="Arial Narrow" pitchFamily="1" charset="0"/>
          <a:cs typeface="Arial" charset="0"/>
        </a:defRPr>
      </a:lvl3pPr>
      <a:lvl4pPr algn="l" rtl="0" eaLnBrk="1" fontAlgn="base" hangingPunct="1">
        <a:spcBef>
          <a:spcPct val="0"/>
        </a:spcBef>
        <a:spcAft>
          <a:spcPct val="0"/>
        </a:spcAft>
        <a:defRPr sz="4267">
          <a:solidFill>
            <a:schemeClr val="bg1"/>
          </a:solidFill>
          <a:latin typeface="Arial Narrow" pitchFamily="1" charset="0"/>
          <a:cs typeface="Arial" charset="0"/>
        </a:defRPr>
      </a:lvl4pPr>
      <a:lvl5pPr algn="l" rtl="0" eaLnBrk="1" fontAlgn="base" hangingPunct="1">
        <a:spcBef>
          <a:spcPct val="0"/>
        </a:spcBef>
        <a:spcAft>
          <a:spcPct val="0"/>
        </a:spcAft>
        <a:defRPr sz="4267">
          <a:solidFill>
            <a:schemeClr val="bg1"/>
          </a:solidFill>
          <a:latin typeface="Arial Narrow" pitchFamily="1" charset="0"/>
          <a:cs typeface="Arial" charset="0"/>
        </a:defRPr>
      </a:lvl5pPr>
      <a:lvl6pPr marL="609585" algn="l" rtl="0" eaLnBrk="1" fontAlgn="base" hangingPunct="1">
        <a:spcBef>
          <a:spcPct val="0"/>
        </a:spcBef>
        <a:spcAft>
          <a:spcPct val="0"/>
        </a:spcAft>
        <a:defRPr sz="4267">
          <a:solidFill>
            <a:schemeClr val="bg1"/>
          </a:solidFill>
          <a:latin typeface="Arial Narrow" pitchFamily="1" charset="0"/>
          <a:cs typeface="Arial" charset="0"/>
        </a:defRPr>
      </a:lvl6pPr>
      <a:lvl7pPr marL="1219170" algn="l" rtl="0" eaLnBrk="1" fontAlgn="base" hangingPunct="1">
        <a:spcBef>
          <a:spcPct val="0"/>
        </a:spcBef>
        <a:spcAft>
          <a:spcPct val="0"/>
        </a:spcAft>
        <a:defRPr sz="4267">
          <a:solidFill>
            <a:schemeClr val="bg1"/>
          </a:solidFill>
          <a:latin typeface="Arial Narrow" pitchFamily="1" charset="0"/>
          <a:cs typeface="Arial" charset="0"/>
        </a:defRPr>
      </a:lvl7pPr>
      <a:lvl8pPr marL="1828754" algn="l" rtl="0" eaLnBrk="1" fontAlgn="base" hangingPunct="1">
        <a:spcBef>
          <a:spcPct val="0"/>
        </a:spcBef>
        <a:spcAft>
          <a:spcPct val="0"/>
        </a:spcAft>
        <a:defRPr sz="4267">
          <a:solidFill>
            <a:schemeClr val="bg1"/>
          </a:solidFill>
          <a:latin typeface="Arial Narrow" pitchFamily="1" charset="0"/>
          <a:cs typeface="Arial" charset="0"/>
        </a:defRPr>
      </a:lvl8pPr>
      <a:lvl9pPr marL="2438339" algn="l" rtl="0" eaLnBrk="1" fontAlgn="base" hangingPunct="1">
        <a:spcBef>
          <a:spcPct val="0"/>
        </a:spcBef>
        <a:spcAft>
          <a:spcPct val="0"/>
        </a:spcAft>
        <a:defRPr sz="4267">
          <a:solidFill>
            <a:schemeClr val="bg1"/>
          </a:solidFill>
          <a:latin typeface="Arial Narrow" pitchFamily="1" charset="0"/>
          <a:cs typeface="Arial" charset="0"/>
        </a:defRPr>
      </a:lvl9pPr>
    </p:titleStyle>
    <p:bodyStyle>
      <a:lvl1pPr marL="300559" indent="-300559" algn="l" rtl="0" eaLnBrk="1" fontAlgn="base" hangingPunct="1">
        <a:spcBef>
          <a:spcPct val="20000"/>
        </a:spcBef>
        <a:spcAft>
          <a:spcPct val="0"/>
        </a:spcAft>
        <a:buClrTx/>
        <a:buSzPct val="80000"/>
        <a:buFont typeface="Courier New" panose="02070309020205020404" pitchFamily="49" charset="0"/>
        <a:buChar char="o"/>
        <a:defRPr sz="2000">
          <a:solidFill>
            <a:schemeClr val="bg2">
              <a:lumMod val="50000"/>
            </a:schemeClr>
          </a:solidFill>
          <a:latin typeface="+mn-lt"/>
          <a:ea typeface="+mn-ea"/>
          <a:cs typeface="+mn-cs"/>
        </a:defRPr>
      </a:lvl1pPr>
      <a:lvl2pPr marL="609585" indent="-309026" algn="l" rtl="0" eaLnBrk="1" fontAlgn="base" hangingPunct="1">
        <a:spcBef>
          <a:spcPct val="20000"/>
        </a:spcBef>
        <a:spcAft>
          <a:spcPct val="0"/>
        </a:spcAft>
        <a:buClrTx/>
        <a:buSzPct val="80000"/>
        <a:buFont typeface="Arial" panose="020B0604020202020204" pitchFamily="34" charset="0"/>
        <a:buChar char="•"/>
        <a:tabLst/>
        <a:defRPr sz="1800">
          <a:solidFill>
            <a:schemeClr val="bg2">
              <a:lumMod val="50000"/>
            </a:schemeClr>
          </a:solidFill>
          <a:latin typeface="+mn-lt"/>
          <a:cs typeface="+mn-cs"/>
        </a:defRPr>
      </a:lvl2pPr>
      <a:lvl3pPr marL="905911" indent="-296326" algn="l" rtl="0" eaLnBrk="1" fontAlgn="base" hangingPunct="1">
        <a:spcBef>
          <a:spcPct val="20000"/>
        </a:spcBef>
        <a:spcAft>
          <a:spcPct val="0"/>
        </a:spcAft>
        <a:buClrTx/>
        <a:buSzPct val="80000"/>
        <a:buFont typeface="System Font Regular"/>
        <a:buChar char="-"/>
        <a:defRPr sz="1600">
          <a:solidFill>
            <a:schemeClr val="bg2">
              <a:lumMod val="50000"/>
            </a:schemeClr>
          </a:solidFill>
          <a:latin typeface="+mn-lt"/>
          <a:cs typeface="+mn-cs"/>
        </a:defRPr>
      </a:lvl3pPr>
      <a:lvl4pPr marL="2133547" indent="-304792" algn="l" rtl="0" eaLnBrk="1" fontAlgn="base" hangingPunct="1">
        <a:spcBef>
          <a:spcPct val="20000"/>
        </a:spcBef>
        <a:spcAft>
          <a:spcPct val="0"/>
        </a:spcAft>
        <a:buClr>
          <a:srgbClr val="003F82"/>
        </a:buClr>
        <a:buSzPct val="80000"/>
        <a:buFont typeface="Wingdings" pitchFamily="2" charset="2"/>
        <a:buChar char="§"/>
        <a:defRPr sz="1867">
          <a:solidFill>
            <a:schemeClr val="tx1"/>
          </a:solidFill>
          <a:latin typeface="+mn-lt"/>
          <a:cs typeface="+mn-cs"/>
        </a:defRPr>
      </a:lvl4pPr>
      <a:lvl5pPr marL="2743131" indent="-304792" algn="l" rtl="0" eaLnBrk="1" fontAlgn="base" hangingPunct="1">
        <a:spcBef>
          <a:spcPct val="20000"/>
        </a:spcBef>
        <a:spcAft>
          <a:spcPct val="0"/>
        </a:spcAft>
        <a:buClr>
          <a:srgbClr val="003F82"/>
        </a:buClr>
        <a:buSzPct val="80000"/>
        <a:buFont typeface="Wingdings" pitchFamily="2" charset="2"/>
        <a:buChar char="§"/>
        <a:defRPr sz="1600">
          <a:solidFill>
            <a:schemeClr val="tx1"/>
          </a:solidFill>
          <a:latin typeface="+mn-lt"/>
          <a:cs typeface="+mn-cs"/>
        </a:defRPr>
      </a:lvl5pPr>
      <a:lvl6pPr marL="3352716" indent="-304792" algn="l" rtl="0" eaLnBrk="1" fontAlgn="base" hangingPunct="1">
        <a:spcBef>
          <a:spcPct val="20000"/>
        </a:spcBef>
        <a:spcAft>
          <a:spcPct val="0"/>
        </a:spcAft>
        <a:buClr>
          <a:srgbClr val="003F82"/>
        </a:buClr>
        <a:buSzPct val="80000"/>
        <a:buFont typeface="Wingdings" pitchFamily="1" charset="2"/>
        <a:buChar char="§"/>
        <a:defRPr sz="1600">
          <a:solidFill>
            <a:schemeClr val="tx1"/>
          </a:solidFill>
          <a:latin typeface="+mn-lt"/>
          <a:cs typeface="+mn-cs"/>
        </a:defRPr>
      </a:lvl6pPr>
      <a:lvl7pPr marL="3962301" indent="-304792" algn="l" rtl="0" eaLnBrk="1" fontAlgn="base" hangingPunct="1">
        <a:spcBef>
          <a:spcPct val="20000"/>
        </a:spcBef>
        <a:spcAft>
          <a:spcPct val="0"/>
        </a:spcAft>
        <a:buClr>
          <a:srgbClr val="003F82"/>
        </a:buClr>
        <a:buSzPct val="80000"/>
        <a:buFont typeface="Wingdings" pitchFamily="1" charset="2"/>
        <a:buChar char="§"/>
        <a:defRPr sz="1600">
          <a:solidFill>
            <a:schemeClr val="tx1"/>
          </a:solidFill>
          <a:latin typeface="+mn-lt"/>
          <a:cs typeface="+mn-cs"/>
        </a:defRPr>
      </a:lvl7pPr>
      <a:lvl8pPr marL="4571886" indent="-304792" algn="l" rtl="0" eaLnBrk="1" fontAlgn="base" hangingPunct="1">
        <a:spcBef>
          <a:spcPct val="20000"/>
        </a:spcBef>
        <a:spcAft>
          <a:spcPct val="0"/>
        </a:spcAft>
        <a:buClr>
          <a:srgbClr val="003F82"/>
        </a:buClr>
        <a:buSzPct val="80000"/>
        <a:buFont typeface="Wingdings" pitchFamily="1" charset="2"/>
        <a:buChar char="§"/>
        <a:defRPr sz="1600">
          <a:solidFill>
            <a:schemeClr val="tx1"/>
          </a:solidFill>
          <a:latin typeface="+mn-lt"/>
          <a:cs typeface="+mn-cs"/>
        </a:defRPr>
      </a:lvl8pPr>
      <a:lvl9pPr marL="5181470" indent="-304792" algn="l" rtl="0" eaLnBrk="1" fontAlgn="base" hangingPunct="1">
        <a:spcBef>
          <a:spcPct val="20000"/>
        </a:spcBef>
        <a:spcAft>
          <a:spcPct val="0"/>
        </a:spcAft>
        <a:buClr>
          <a:srgbClr val="003F82"/>
        </a:buClr>
        <a:buSzPct val="80000"/>
        <a:buFont typeface="Wingdings" pitchFamily="1" charset="2"/>
        <a:buChar char="§"/>
        <a:defRPr sz="1600">
          <a:solidFill>
            <a:schemeClr val="tx1"/>
          </a:solidFill>
          <a:latin typeface="+mn-lt"/>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6D0769B-938A-C542-923A-DB040D48BFA7}"/>
              </a:ext>
            </a:extLst>
          </p:cNvPr>
          <p:cNvSpPr/>
          <p:nvPr userDrawn="1"/>
        </p:nvSpPr>
        <p:spPr bwMode="auto">
          <a:xfrm>
            <a:off x="0" y="1081885"/>
            <a:ext cx="9144000" cy="5593235"/>
          </a:xfrm>
          <a:prstGeom prst="rect">
            <a:avLst/>
          </a:prstGeom>
          <a:gradFill>
            <a:gsLst>
              <a:gs pos="0">
                <a:schemeClr val="accent1">
                  <a:lumMod val="50000"/>
                  <a:alpha val="0"/>
                </a:schemeClr>
              </a:gs>
              <a:gs pos="100000">
                <a:schemeClr val="accent1">
                  <a:lumMod val="50000"/>
                </a:schemeClr>
              </a:gs>
            </a:gsLst>
            <a:lin ang="5400000" scaled="1"/>
          </a:gra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7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pitchFamily="1" charset="-128"/>
            </a:endParaRPr>
          </a:p>
        </p:txBody>
      </p:sp>
      <p:pic>
        <p:nvPicPr>
          <p:cNvPr id="9" name="Picture 8">
            <a:extLst>
              <a:ext uri="{FF2B5EF4-FFF2-40B4-BE49-F238E27FC236}">
                <a16:creationId xmlns:a16="http://schemas.microsoft.com/office/drawing/2014/main" id="{E4483FE0-0472-C648-976E-F4AEDEA52B18}"/>
              </a:ext>
            </a:extLst>
          </p:cNvPr>
          <p:cNvPicPr>
            <a:picLocks noChangeAspect="1"/>
          </p:cNvPicPr>
          <p:nvPr userDrawn="1"/>
        </p:nvPicPr>
        <p:blipFill rotWithShape="1">
          <a:blip r:embed="rId15" cstate="print">
            <a:extLst>
              <a:ext uri="{28A0092B-C50C-407E-A947-70E740481C1C}">
                <a14:useLocalDpi xmlns:a14="http://schemas.microsoft.com/office/drawing/2010/main"/>
              </a:ext>
            </a:extLst>
          </a:blip>
          <a:srcRect r="24812"/>
          <a:stretch/>
        </p:blipFill>
        <p:spPr>
          <a:xfrm>
            <a:off x="0" y="-3161"/>
            <a:ext cx="9144000" cy="6840855"/>
          </a:xfrm>
          <a:prstGeom prst="rect">
            <a:avLst/>
          </a:prstGeom>
        </p:spPr>
      </p:pic>
      <p:sp>
        <p:nvSpPr>
          <p:cNvPr id="14" name="Rectangle 13">
            <a:extLst>
              <a:ext uri="{FF2B5EF4-FFF2-40B4-BE49-F238E27FC236}">
                <a16:creationId xmlns:a16="http://schemas.microsoft.com/office/drawing/2014/main" id="{B6A0FAE8-EC5B-E544-8559-C68F353E8179}"/>
              </a:ext>
            </a:extLst>
          </p:cNvPr>
          <p:cNvSpPr/>
          <p:nvPr userDrawn="1"/>
        </p:nvSpPr>
        <p:spPr>
          <a:xfrm>
            <a:off x="0" y="6510528"/>
            <a:ext cx="9144000" cy="353568"/>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1026" name="Rectangle 2"/>
          <p:cNvSpPr>
            <a:spLocks noGrp="1" noChangeArrowheads="1"/>
          </p:cNvSpPr>
          <p:nvPr>
            <p:ph type="title"/>
          </p:nvPr>
        </p:nvSpPr>
        <p:spPr bwMode="auto">
          <a:xfrm>
            <a:off x="137160" y="182880"/>
            <a:ext cx="8842248" cy="763285"/>
          </a:xfrm>
          <a:prstGeom prst="rect">
            <a:avLst/>
          </a:prstGeom>
          <a:noFill/>
          <a:ln w="9525" algn="ctr">
            <a:noFill/>
            <a:miter lim="800000"/>
            <a:headEnd/>
            <a:tailEnd/>
          </a:ln>
        </p:spPr>
        <p:txBody>
          <a:bodyPr vert="horz" wrap="square" lIns="182880" tIns="91440" rIns="182880" bIns="91440" numCol="1" anchor="ctr" anchorCtr="0" compatLnSpc="1">
            <a:prstTxWarp prst="textNoShape">
              <a:avLst/>
            </a:prstTxWarp>
            <a:noAutofit/>
          </a:bodyPr>
          <a:lstStyle/>
          <a:p>
            <a:pPr lvl="0"/>
            <a:r>
              <a:rPr lang="en-US" dirty="0"/>
              <a:t>Click to edit Master title style</a:t>
            </a:r>
          </a:p>
        </p:txBody>
      </p:sp>
      <p:sp>
        <p:nvSpPr>
          <p:cNvPr id="1027" name="Rectangle 3"/>
          <p:cNvSpPr>
            <a:spLocks noGrp="1" noChangeArrowheads="1"/>
          </p:cNvSpPr>
          <p:nvPr>
            <p:ph type="body" idx="1"/>
          </p:nvPr>
        </p:nvSpPr>
        <p:spPr bwMode="auto">
          <a:xfrm>
            <a:off x="137160" y="1217592"/>
            <a:ext cx="8842248" cy="51572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 name="Footer Placeholder 9"/>
          <p:cNvSpPr>
            <a:spLocks noGrp="1"/>
          </p:cNvSpPr>
          <p:nvPr>
            <p:ph type="ftr" sz="quarter" idx="3"/>
          </p:nvPr>
        </p:nvSpPr>
        <p:spPr>
          <a:xfrm>
            <a:off x="8001000" y="6510528"/>
            <a:ext cx="1143000" cy="353568"/>
          </a:xfrm>
          <a:prstGeom prst="rect">
            <a:avLst/>
          </a:prstGeom>
          <a:solidFill>
            <a:srgbClr val="C00000"/>
          </a:solidFill>
        </p:spPr>
        <p:txBody>
          <a:bodyPr vert="horz" lIns="91440" tIns="45720" rIns="91440" bIns="45720" rtlCol="0" anchor="ctr"/>
          <a:lstStyle>
            <a:lvl1pPr algn="ctr">
              <a:defRPr sz="800">
                <a:solidFill>
                  <a:schemeClr val="bg1"/>
                </a:solidFill>
              </a:defRPr>
            </a:lvl1pPr>
          </a:lstStyle>
          <a:p>
            <a:r>
              <a:rPr lang="en-US"/>
              <a:t>CONFIDENTIAL</a:t>
            </a:r>
            <a:endParaRPr lang="en-US" dirty="0"/>
          </a:p>
        </p:txBody>
      </p:sp>
      <p:sp>
        <p:nvSpPr>
          <p:cNvPr id="11" name="Slide Number Placeholder 10"/>
          <p:cNvSpPr>
            <a:spLocks noGrp="1"/>
          </p:cNvSpPr>
          <p:nvPr>
            <p:ph type="sldNum" sz="quarter" idx="4"/>
          </p:nvPr>
        </p:nvSpPr>
        <p:spPr>
          <a:xfrm>
            <a:off x="0" y="6522720"/>
            <a:ext cx="347472" cy="292608"/>
          </a:xfrm>
          <a:prstGeom prst="rect">
            <a:avLst/>
          </a:prstGeom>
          <a:noFill/>
        </p:spPr>
        <p:txBody>
          <a:bodyPr vert="horz" lIns="91440" tIns="45720" rIns="91440" bIns="45720" rtlCol="0" anchor="ctr"/>
          <a:lstStyle>
            <a:lvl1pPr algn="ctr">
              <a:defRPr sz="1067">
                <a:solidFill>
                  <a:schemeClr val="bg1"/>
                </a:solidFill>
              </a:defRPr>
            </a:lvl1pPr>
          </a:lstStyle>
          <a:p>
            <a:fld id="{D4325D4D-289E-48C1-B277-2BEB492A7D19}" type="slidenum">
              <a:rPr lang="en-US" smtClean="0"/>
              <a:pPr/>
              <a:t>‹#›</a:t>
            </a:fld>
            <a:endParaRPr lang="en-US" dirty="0"/>
          </a:p>
        </p:txBody>
      </p:sp>
      <p:sp>
        <p:nvSpPr>
          <p:cNvPr id="2" name="Date Placeholder 1">
            <a:extLst>
              <a:ext uri="{FF2B5EF4-FFF2-40B4-BE49-F238E27FC236}">
                <a16:creationId xmlns:a16="http://schemas.microsoft.com/office/drawing/2014/main" id="{9155EEC9-DDCC-B144-8594-B99EED8536A1}"/>
              </a:ext>
            </a:extLst>
          </p:cNvPr>
          <p:cNvSpPr>
            <a:spLocks noGrp="1"/>
          </p:cNvSpPr>
          <p:nvPr>
            <p:ph type="dt" sz="half" idx="2"/>
          </p:nvPr>
        </p:nvSpPr>
        <p:spPr>
          <a:xfrm>
            <a:off x="406400" y="6522720"/>
            <a:ext cx="1143000" cy="292608"/>
          </a:xfrm>
          <a:prstGeom prst="rect">
            <a:avLst/>
          </a:prstGeom>
        </p:spPr>
        <p:txBody>
          <a:bodyPr vert="horz" lIns="91440" tIns="45720" rIns="91440" bIns="45720" rtlCol="0" anchor="ctr"/>
          <a:lstStyle>
            <a:lvl1pPr algn="l">
              <a:defRPr lang="en-US" sz="1067" kern="1200" smtClean="0">
                <a:solidFill>
                  <a:schemeClr val="bg1"/>
                </a:solidFill>
                <a:latin typeface="Arial" charset="0"/>
                <a:ea typeface="ヒラギノ角ゴ Pro W3" pitchFamily="1" charset="-128"/>
                <a:cs typeface="+mn-cs"/>
              </a:defRPr>
            </a:lvl1pPr>
          </a:lstStyle>
          <a:p>
            <a:endParaRPr lang="en-US" dirty="0"/>
          </a:p>
        </p:txBody>
      </p:sp>
    </p:spTree>
    <p:extLst>
      <p:ext uri="{BB962C8B-B14F-4D97-AF65-F5344CB8AC3E}">
        <p14:creationId xmlns:p14="http://schemas.microsoft.com/office/powerpoint/2010/main" val="3409837276"/>
      </p:ext>
    </p:extLst>
  </p:cSld>
  <p:clrMap bg1="lt1" tx1="dk1" bg2="lt2" tx2="dk2" accent1="accent1" accent2="accent2" accent3="accent3" accent4="accent4" accent5="accent5" accent6="accent6" hlink="hlink" folHlink="folHlink"/>
  <p:sldLayoutIdLst>
    <p:sldLayoutId id="2147484015" r:id="rId1"/>
    <p:sldLayoutId id="2147484028" r:id="rId2"/>
    <p:sldLayoutId id="2147484029" r:id="rId3"/>
    <p:sldLayoutId id="2147484018" r:id="rId4"/>
    <p:sldLayoutId id="2147484019" r:id="rId5"/>
    <p:sldLayoutId id="2147484020" r:id="rId6"/>
    <p:sldLayoutId id="2147484021" r:id="rId7"/>
    <p:sldLayoutId id="2147484022" r:id="rId8"/>
    <p:sldLayoutId id="2147484023" r:id="rId9"/>
    <p:sldLayoutId id="2147484024" r:id="rId10"/>
    <p:sldLayoutId id="2147484025" r:id="rId11"/>
    <p:sldLayoutId id="2147484026" r:id="rId12"/>
    <p:sldLayoutId id="2147484027" r:id="rId13"/>
  </p:sldLayoutIdLst>
  <p:hf hdr="0" dt="0"/>
  <p:txStyles>
    <p:titleStyle>
      <a:lvl1pPr marL="0" algn="l" rtl="0" eaLnBrk="1" fontAlgn="base" hangingPunct="1">
        <a:lnSpc>
          <a:spcPct val="90000"/>
        </a:lnSpc>
        <a:spcBef>
          <a:spcPct val="0"/>
        </a:spcBef>
        <a:spcAft>
          <a:spcPct val="0"/>
        </a:spcAft>
        <a:defRPr sz="2800" b="0" i="0">
          <a:solidFill>
            <a:schemeClr val="bg1"/>
          </a:solidFill>
          <a:latin typeface="Arial Narrow" panose="020B0604020202020204" pitchFamily="34" charset="0"/>
          <a:ea typeface="+mj-ea"/>
          <a:cs typeface="Arial Narrow" panose="020B0604020202020204" pitchFamily="34" charset="0"/>
        </a:defRPr>
      </a:lvl1pPr>
      <a:lvl2pPr algn="l" rtl="0" eaLnBrk="1" fontAlgn="base" hangingPunct="1">
        <a:spcBef>
          <a:spcPct val="0"/>
        </a:spcBef>
        <a:spcAft>
          <a:spcPct val="0"/>
        </a:spcAft>
        <a:defRPr sz="4267">
          <a:solidFill>
            <a:schemeClr val="bg1"/>
          </a:solidFill>
          <a:latin typeface="Arial Narrow" pitchFamily="1" charset="0"/>
          <a:cs typeface="Arial" charset="0"/>
        </a:defRPr>
      </a:lvl2pPr>
      <a:lvl3pPr algn="l" rtl="0" eaLnBrk="1" fontAlgn="base" hangingPunct="1">
        <a:spcBef>
          <a:spcPct val="0"/>
        </a:spcBef>
        <a:spcAft>
          <a:spcPct val="0"/>
        </a:spcAft>
        <a:defRPr sz="4267">
          <a:solidFill>
            <a:schemeClr val="bg1"/>
          </a:solidFill>
          <a:latin typeface="Arial Narrow" pitchFamily="1" charset="0"/>
          <a:cs typeface="Arial" charset="0"/>
        </a:defRPr>
      </a:lvl3pPr>
      <a:lvl4pPr algn="l" rtl="0" eaLnBrk="1" fontAlgn="base" hangingPunct="1">
        <a:spcBef>
          <a:spcPct val="0"/>
        </a:spcBef>
        <a:spcAft>
          <a:spcPct val="0"/>
        </a:spcAft>
        <a:defRPr sz="4267">
          <a:solidFill>
            <a:schemeClr val="bg1"/>
          </a:solidFill>
          <a:latin typeface="Arial Narrow" pitchFamily="1" charset="0"/>
          <a:cs typeface="Arial" charset="0"/>
        </a:defRPr>
      </a:lvl4pPr>
      <a:lvl5pPr algn="l" rtl="0" eaLnBrk="1" fontAlgn="base" hangingPunct="1">
        <a:spcBef>
          <a:spcPct val="0"/>
        </a:spcBef>
        <a:spcAft>
          <a:spcPct val="0"/>
        </a:spcAft>
        <a:defRPr sz="4267">
          <a:solidFill>
            <a:schemeClr val="bg1"/>
          </a:solidFill>
          <a:latin typeface="Arial Narrow" pitchFamily="1" charset="0"/>
          <a:cs typeface="Arial" charset="0"/>
        </a:defRPr>
      </a:lvl5pPr>
      <a:lvl6pPr marL="609585" algn="l" rtl="0" eaLnBrk="1" fontAlgn="base" hangingPunct="1">
        <a:spcBef>
          <a:spcPct val="0"/>
        </a:spcBef>
        <a:spcAft>
          <a:spcPct val="0"/>
        </a:spcAft>
        <a:defRPr sz="4267">
          <a:solidFill>
            <a:schemeClr val="bg1"/>
          </a:solidFill>
          <a:latin typeface="Arial Narrow" pitchFamily="1" charset="0"/>
          <a:cs typeface="Arial" charset="0"/>
        </a:defRPr>
      </a:lvl6pPr>
      <a:lvl7pPr marL="1219170" algn="l" rtl="0" eaLnBrk="1" fontAlgn="base" hangingPunct="1">
        <a:spcBef>
          <a:spcPct val="0"/>
        </a:spcBef>
        <a:spcAft>
          <a:spcPct val="0"/>
        </a:spcAft>
        <a:defRPr sz="4267">
          <a:solidFill>
            <a:schemeClr val="bg1"/>
          </a:solidFill>
          <a:latin typeface="Arial Narrow" pitchFamily="1" charset="0"/>
          <a:cs typeface="Arial" charset="0"/>
        </a:defRPr>
      </a:lvl7pPr>
      <a:lvl8pPr marL="1828754" algn="l" rtl="0" eaLnBrk="1" fontAlgn="base" hangingPunct="1">
        <a:spcBef>
          <a:spcPct val="0"/>
        </a:spcBef>
        <a:spcAft>
          <a:spcPct val="0"/>
        </a:spcAft>
        <a:defRPr sz="4267">
          <a:solidFill>
            <a:schemeClr val="bg1"/>
          </a:solidFill>
          <a:latin typeface="Arial Narrow" pitchFamily="1" charset="0"/>
          <a:cs typeface="Arial" charset="0"/>
        </a:defRPr>
      </a:lvl8pPr>
      <a:lvl9pPr marL="2438339" algn="l" rtl="0" eaLnBrk="1" fontAlgn="base" hangingPunct="1">
        <a:spcBef>
          <a:spcPct val="0"/>
        </a:spcBef>
        <a:spcAft>
          <a:spcPct val="0"/>
        </a:spcAft>
        <a:defRPr sz="4267">
          <a:solidFill>
            <a:schemeClr val="bg1"/>
          </a:solidFill>
          <a:latin typeface="Arial Narrow" pitchFamily="1" charset="0"/>
          <a:cs typeface="Arial" charset="0"/>
        </a:defRPr>
      </a:lvl9pPr>
    </p:titleStyle>
    <p:bodyStyle>
      <a:lvl1pPr marL="300559" indent="-300559" algn="l" rtl="0" eaLnBrk="1" fontAlgn="base" hangingPunct="1">
        <a:spcBef>
          <a:spcPct val="20000"/>
        </a:spcBef>
        <a:spcAft>
          <a:spcPct val="0"/>
        </a:spcAft>
        <a:buClrTx/>
        <a:buSzPct val="80000"/>
        <a:buFont typeface="Courier New" panose="02070309020205020404" pitchFamily="49" charset="0"/>
        <a:buChar char="o"/>
        <a:defRPr sz="2000">
          <a:solidFill>
            <a:schemeClr val="bg1"/>
          </a:solidFill>
          <a:latin typeface="+mn-lt"/>
          <a:ea typeface="+mn-ea"/>
          <a:cs typeface="+mn-cs"/>
        </a:defRPr>
      </a:lvl1pPr>
      <a:lvl2pPr marL="609585" indent="-309026" algn="l" rtl="0" eaLnBrk="1" fontAlgn="base" hangingPunct="1">
        <a:spcBef>
          <a:spcPct val="20000"/>
        </a:spcBef>
        <a:spcAft>
          <a:spcPct val="0"/>
        </a:spcAft>
        <a:buClrTx/>
        <a:buSzPct val="80000"/>
        <a:buFont typeface="Arial" panose="020B0604020202020204" pitchFamily="34" charset="0"/>
        <a:buChar char="•"/>
        <a:tabLst/>
        <a:defRPr sz="1800">
          <a:solidFill>
            <a:schemeClr val="bg1"/>
          </a:solidFill>
          <a:latin typeface="+mn-lt"/>
          <a:cs typeface="+mn-cs"/>
        </a:defRPr>
      </a:lvl2pPr>
      <a:lvl3pPr marL="905911" indent="-296326" algn="l" rtl="0" eaLnBrk="1" fontAlgn="base" hangingPunct="1">
        <a:spcBef>
          <a:spcPct val="20000"/>
        </a:spcBef>
        <a:spcAft>
          <a:spcPct val="0"/>
        </a:spcAft>
        <a:buClrTx/>
        <a:buSzPct val="80000"/>
        <a:buFont typeface="System Font Regular"/>
        <a:buChar char="-"/>
        <a:defRPr sz="1600">
          <a:solidFill>
            <a:schemeClr val="bg1"/>
          </a:solidFill>
          <a:latin typeface="+mn-lt"/>
          <a:cs typeface="+mn-cs"/>
        </a:defRPr>
      </a:lvl3pPr>
      <a:lvl4pPr marL="2133547" indent="-304792" algn="l" rtl="0" eaLnBrk="1" fontAlgn="base" hangingPunct="1">
        <a:spcBef>
          <a:spcPct val="20000"/>
        </a:spcBef>
        <a:spcAft>
          <a:spcPct val="0"/>
        </a:spcAft>
        <a:buClr>
          <a:srgbClr val="003F82"/>
        </a:buClr>
        <a:buSzPct val="80000"/>
        <a:buFont typeface="Wingdings" pitchFamily="2" charset="2"/>
        <a:buChar char="§"/>
        <a:defRPr sz="1867">
          <a:solidFill>
            <a:schemeClr val="tx1"/>
          </a:solidFill>
          <a:latin typeface="+mn-lt"/>
          <a:cs typeface="+mn-cs"/>
        </a:defRPr>
      </a:lvl4pPr>
      <a:lvl5pPr marL="2743131" indent="-304792" algn="l" rtl="0" eaLnBrk="1" fontAlgn="base" hangingPunct="1">
        <a:spcBef>
          <a:spcPct val="20000"/>
        </a:spcBef>
        <a:spcAft>
          <a:spcPct val="0"/>
        </a:spcAft>
        <a:buClr>
          <a:srgbClr val="003F82"/>
        </a:buClr>
        <a:buSzPct val="80000"/>
        <a:buFont typeface="Wingdings" pitchFamily="2" charset="2"/>
        <a:buChar char="§"/>
        <a:defRPr sz="1600">
          <a:solidFill>
            <a:schemeClr val="tx1"/>
          </a:solidFill>
          <a:latin typeface="+mn-lt"/>
          <a:cs typeface="+mn-cs"/>
        </a:defRPr>
      </a:lvl5pPr>
      <a:lvl6pPr marL="3352716" indent="-304792" algn="l" rtl="0" eaLnBrk="1" fontAlgn="base" hangingPunct="1">
        <a:spcBef>
          <a:spcPct val="20000"/>
        </a:spcBef>
        <a:spcAft>
          <a:spcPct val="0"/>
        </a:spcAft>
        <a:buClr>
          <a:srgbClr val="003F82"/>
        </a:buClr>
        <a:buSzPct val="80000"/>
        <a:buFont typeface="Wingdings" pitchFamily="1" charset="2"/>
        <a:buChar char="§"/>
        <a:defRPr sz="1600">
          <a:solidFill>
            <a:schemeClr val="tx1"/>
          </a:solidFill>
          <a:latin typeface="+mn-lt"/>
          <a:cs typeface="+mn-cs"/>
        </a:defRPr>
      </a:lvl6pPr>
      <a:lvl7pPr marL="3962301" indent="-304792" algn="l" rtl="0" eaLnBrk="1" fontAlgn="base" hangingPunct="1">
        <a:spcBef>
          <a:spcPct val="20000"/>
        </a:spcBef>
        <a:spcAft>
          <a:spcPct val="0"/>
        </a:spcAft>
        <a:buClr>
          <a:srgbClr val="003F82"/>
        </a:buClr>
        <a:buSzPct val="80000"/>
        <a:buFont typeface="Wingdings" pitchFamily="1" charset="2"/>
        <a:buChar char="§"/>
        <a:defRPr sz="1600">
          <a:solidFill>
            <a:schemeClr val="tx1"/>
          </a:solidFill>
          <a:latin typeface="+mn-lt"/>
          <a:cs typeface="+mn-cs"/>
        </a:defRPr>
      </a:lvl7pPr>
      <a:lvl8pPr marL="4571886" indent="-304792" algn="l" rtl="0" eaLnBrk="1" fontAlgn="base" hangingPunct="1">
        <a:spcBef>
          <a:spcPct val="20000"/>
        </a:spcBef>
        <a:spcAft>
          <a:spcPct val="0"/>
        </a:spcAft>
        <a:buClr>
          <a:srgbClr val="003F82"/>
        </a:buClr>
        <a:buSzPct val="80000"/>
        <a:buFont typeface="Wingdings" pitchFamily="1" charset="2"/>
        <a:buChar char="§"/>
        <a:defRPr sz="1600">
          <a:solidFill>
            <a:schemeClr val="tx1"/>
          </a:solidFill>
          <a:latin typeface="+mn-lt"/>
          <a:cs typeface="+mn-cs"/>
        </a:defRPr>
      </a:lvl8pPr>
      <a:lvl9pPr marL="5181470" indent="-304792" algn="l" rtl="0" eaLnBrk="1" fontAlgn="base" hangingPunct="1">
        <a:spcBef>
          <a:spcPct val="20000"/>
        </a:spcBef>
        <a:spcAft>
          <a:spcPct val="0"/>
        </a:spcAft>
        <a:buClr>
          <a:srgbClr val="003F82"/>
        </a:buClr>
        <a:buSzPct val="80000"/>
        <a:buFont typeface="Wingdings" pitchFamily="1" charset="2"/>
        <a:buChar char="§"/>
        <a:defRPr sz="1600">
          <a:solidFill>
            <a:schemeClr val="tx1"/>
          </a:solidFill>
          <a:latin typeface="+mn-lt"/>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s://www.nass.usda.gov/Education_and_Outreach/Reports,_Presentations_and_Conferences/allreports/icespap2c8.pdf"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83D998A-D635-104C-AB5C-0F912E16F544}"/>
              </a:ext>
            </a:extLst>
          </p:cNvPr>
          <p:cNvSpPr>
            <a:spLocks noGrp="1"/>
          </p:cNvSpPr>
          <p:nvPr>
            <p:ph type="ftr" sz="quarter" idx="3"/>
          </p:nvPr>
        </p:nvSpPr>
        <p:spPr/>
        <p:txBody>
          <a:bodyPr/>
          <a:lstStyle/>
          <a:p>
            <a:r>
              <a:rPr lang="en-US"/>
              <a:t>CONFIDENTIAL</a:t>
            </a:r>
          </a:p>
        </p:txBody>
      </p:sp>
      <p:sp>
        <p:nvSpPr>
          <p:cNvPr id="6" name="Title 5">
            <a:extLst>
              <a:ext uri="{FF2B5EF4-FFF2-40B4-BE49-F238E27FC236}">
                <a16:creationId xmlns:a16="http://schemas.microsoft.com/office/drawing/2014/main" id="{F6BADC53-7A9B-9345-AB17-F04EB62D1020}"/>
              </a:ext>
            </a:extLst>
          </p:cNvPr>
          <p:cNvSpPr>
            <a:spLocks noGrp="1"/>
          </p:cNvSpPr>
          <p:nvPr>
            <p:ph type="ctrTitle"/>
          </p:nvPr>
        </p:nvSpPr>
        <p:spPr>
          <a:xfrm>
            <a:off x="293774" y="1107760"/>
            <a:ext cx="4662561" cy="1635441"/>
          </a:xfrm>
        </p:spPr>
        <p:txBody>
          <a:bodyPr/>
          <a:lstStyle/>
          <a:p>
            <a:r>
              <a:rPr lang="en-US" b="1" dirty="0">
                <a:effectLst/>
                <a:latin typeface="Calibri" panose="020F0502020204030204" pitchFamily="34" charset="0"/>
                <a:ea typeface="Calibri" panose="020F0502020204030204" pitchFamily="34" charset="0"/>
                <a:cs typeface="Times New Roman" panose="02020603050405020304" pitchFamily="18" charset="0"/>
              </a:rPr>
              <a:t>Designing a Probability Sample to Produce a Large Number of Key Estimates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8" name="Text Placeholder 7">
            <a:extLst>
              <a:ext uri="{FF2B5EF4-FFF2-40B4-BE49-F238E27FC236}">
                <a16:creationId xmlns:a16="http://schemas.microsoft.com/office/drawing/2014/main" id="{C555AEA7-3DED-1448-8349-6A77D03FA93A}"/>
              </a:ext>
            </a:extLst>
          </p:cNvPr>
          <p:cNvSpPr>
            <a:spLocks noGrp="1"/>
          </p:cNvSpPr>
          <p:nvPr>
            <p:ph type="body" sz="quarter" idx="15"/>
          </p:nvPr>
        </p:nvSpPr>
        <p:spPr>
          <a:xfrm>
            <a:off x="290442" y="3747375"/>
            <a:ext cx="3671961" cy="812800"/>
          </a:xfrm>
        </p:spPr>
        <p:txBody>
          <a:bodyPr/>
          <a:lstStyle/>
          <a:p>
            <a:r>
              <a:rPr lang="en-US" dirty="0"/>
              <a:t>Phillip S. Kott</a:t>
            </a:r>
          </a:p>
          <a:p>
            <a:r>
              <a:rPr lang="en-US" dirty="0"/>
              <a:t>Darryl V. Creel</a:t>
            </a:r>
          </a:p>
        </p:txBody>
      </p:sp>
    </p:spTree>
    <p:extLst>
      <p:ext uri="{BB962C8B-B14F-4D97-AF65-F5344CB8AC3E}">
        <p14:creationId xmlns:p14="http://schemas.microsoft.com/office/powerpoint/2010/main" val="1277644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5705D2-93CD-421F-B410-BC2C075FF5A9}"/>
              </a:ext>
            </a:extLst>
          </p:cNvPr>
          <p:cNvSpPr>
            <a:spLocks noGrp="1"/>
          </p:cNvSpPr>
          <p:nvPr>
            <p:ph type="ftr" sz="quarter" idx="11"/>
          </p:nvPr>
        </p:nvSpPr>
        <p:spPr/>
        <p:txBody>
          <a:bodyPr/>
          <a:lstStyle/>
          <a:p>
            <a:r>
              <a:rPr lang="en-US"/>
              <a:t>CONFIDENTIAL</a:t>
            </a:r>
          </a:p>
        </p:txBody>
      </p:sp>
      <p:sp>
        <p:nvSpPr>
          <p:cNvPr id="3" name="Title 2">
            <a:extLst>
              <a:ext uri="{FF2B5EF4-FFF2-40B4-BE49-F238E27FC236}">
                <a16:creationId xmlns:a16="http://schemas.microsoft.com/office/drawing/2014/main" id="{C8EAA66D-C625-47FA-A367-D194B090EB55}"/>
              </a:ext>
            </a:extLst>
          </p:cNvPr>
          <p:cNvSpPr>
            <a:spLocks noGrp="1"/>
          </p:cNvSpPr>
          <p:nvPr>
            <p:ph type="title"/>
          </p:nvPr>
        </p:nvSpPr>
        <p:spPr/>
        <p:txBody>
          <a:bodyPr/>
          <a:lstStyle/>
          <a:p>
            <a:r>
              <a:rPr lang="en-US" dirty="0"/>
              <a:t>Thank you</a:t>
            </a:r>
          </a:p>
        </p:txBody>
      </p:sp>
      <p:sp>
        <p:nvSpPr>
          <p:cNvPr id="4" name="Content Placeholder 3">
            <a:extLst>
              <a:ext uri="{FF2B5EF4-FFF2-40B4-BE49-F238E27FC236}">
                <a16:creationId xmlns:a16="http://schemas.microsoft.com/office/drawing/2014/main" id="{8FFDCAE9-B863-4342-830B-0BAD0C01C937}"/>
              </a:ext>
            </a:extLst>
          </p:cNvPr>
          <p:cNvSpPr>
            <a:spLocks noGrp="1"/>
          </p:cNvSpPr>
          <p:nvPr>
            <p:ph idx="1"/>
          </p:nvPr>
        </p:nvSpPr>
        <p:spPr/>
        <p:txBody>
          <a:bodyPr/>
          <a:lstStyle/>
          <a:p>
            <a:r>
              <a:rPr lang="en-US" dirty="0"/>
              <a:t>Phillip S. Kott, pkott@rti.org</a:t>
            </a:r>
          </a:p>
          <a:p>
            <a:endParaRPr lang="en-US" dirty="0"/>
          </a:p>
          <a:p>
            <a:r>
              <a:rPr lang="en-US" dirty="0"/>
              <a:t>Darryl V. Creel, dcreel@rti.org</a:t>
            </a:r>
          </a:p>
        </p:txBody>
      </p:sp>
      <p:sp>
        <p:nvSpPr>
          <p:cNvPr id="5" name="Slide Number Placeholder 4">
            <a:extLst>
              <a:ext uri="{FF2B5EF4-FFF2-40B4-BE49-F238E27FC236}">
                <a16:creationId xmlns:a16="http://schemas.microsoft.com/office/drawing/2014/main" id="{29935DB9-A105-4402-A7BB-C3A28C7F5026}"/>
              </a:ext>
            </a:extLst>
          </p:cNvPr>
          <p:cNvSpPr>
            <a:spLocks noGrp="1"/>
          </p:cNvSpPr>
          <p:nvPr>
            <p:ph type="sldNum" sz="quarter" idx="10"/>
          </p:nvPr>
        </p:nvSpPr>
        <p:spPr/>
        <p:txBody>
          <a:bodyPr/>
          <a:lstStyle/>
          <a:p>
            <a:fld id="{D4325D4D-289E-48C1-B277-2BEB492A7D19}" type="slidenum">
              <a:rPr lang="en-US" smtClean="0"/>
              <a:pPr/>
              <a:t>10</a:t>
            </a:fld>
            <a:endParaRPr lang="en-US"/>
          </a:p>
        </p:txBody>
      </p:sp>
    </p:spTree>
    <p:extLst>
      <p:ext uri="{BB962C8B-B14F-4D97-AF65-F5344CB8AC3E}">
        <p14:creationId xmlns:p14="http://schemas.microsoft.com/office/powerpoint/2010/main" val="2664742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2730FED-AD39-8E4E-9CA0-2395E10F74BC}"/>
              </a:ext>
            </a:extLst>
          </p:cNvPr>
          <p:cNvSpPr>
            <a:spLocks noGrp="1"/>
          </p:cNvSpPr>
          <p:nvPr>
            <p:ph type="ftr" sz="quarter" idx="11"/>
          </p:nvPr>
        </p:nvSpPr>
        <p:spPr/>
        <p:txBody>
          <a:bodyPr/>
          <a:lstStyle/>
          <a:p>
            <a:r>
              <a:rPr lang="en-US" dirty="0"/>
              <a:t>CONFIDENTIAL</a:t>
            </a:r>
          </a:p>
        </p:txBody>
      </p:sp>
      <p:sp>
        <p:nvSpPr>
          <p:cNvPr id="3" name="Title 2">
            <a:extLst>
              <a:ext uri="{FF2B5EF4-FFF2-40B4-BE49-F238E27FC236}">
                <a16:creationId xmlns:a16="http://schemas.microsoft.com/office/drawing/2014/main" id="{BF1D5CD7-8EE7-9F47-96A3-D4FFA961AED4}"/>
              </a:ext>
            </a:extLst>
          </p:cNvPr>
          <p:cNvSpPr>
            <a:spLocks noGrp="1"/>
          </p:cNvSpPr>
          <p:nvPr>
            <p:ph type="title"/>
          </p:nvPr>
        </p:nvSpPr>
        <p:spPr>
          <a:xfrm>
            <a:off x="137160" y="182880"/>
            <a:ext cx="8842248" cy="1078361"/>
          </a:xfrm>
        </p:spPr>
        <p:txBody>
          <a:bodyPr/>
          <a:lstStyle/>
          <a:p>
            <a:r>
              <a:rPr kumimoji="0" lang="en-US" altLang="zh-CN" sz="2800" b="1" i="0" u="none" strike="noStrike" cap="none" normalizeH="0" baseline="0" dirty="0" bmk="_Toc63079111">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Comparing Testing Volume by Lab Type from 2018 Medicare Claims with Testing Volume Reported to CMS 2016 (Voluntarily Reported)</a:t>
            </a:r>
            <a:endParaRPr lang="en-US" dirty="0"/>
          </a:p>
        </p:txBody>
      </p:sp>
      <p:graphicFrame>
        <p:nvGraphicFramePr>
          <p:cNvPr id="8" name="Content Placeholder 7">
            <a:extLst>
              <a:ext uri="{FF2B5EF4-FFF2-40B4-BE49-F238E27FC236}">
                <a16:creationId xmlns:a16="http://schemas.microsoft.com/office/drawing/2014/main" id="{7DAAC912-E349-4753-9D7B-73A624F3CF39}"/>
              </a:ext>
            </a:extLst>
          </p:cNvPr>
          <p:cNvGraphicFramePr>
            <a:graphicFrameLocks noGrp="1"/>
          </p:cNvGraphicFramePr>
          <p:nvPr>
            <p:ph idx="1"/>
            <p:extLst>
              <p:ext uri="{D42A27DB-BD31-4B8C-83A1-F6EECF244321}">
                <p14:modId xmlns:p14="http://schemas.microsoft.com/office/powerpoint/2010/main" val="2738739924"/>
              </p:ext>
            </p:extLst>
          </p:nvPr>
        </p:nvGraphicFramePr>
        <p:xfrm>
          <a:off x="1720786" y="1261242"/>
          <a:ext cx="5674995" cy="4938361"/>
        </p:xfrm>
        <a:graphic>
          <a:graphicData uri="http://schemas.openxmlformats.org/drawingml/2006/table">
            <a:tbl>
              <a:tblPr firstRow="1" firstCol="1" bandRow="1" bandCol="1">
                <a:tableStyleId>{5C22544A-7EE6-4342-B048-85BDC9FD1C3A}</a:tableStyleId>
              </a:tblPr>
              <a:tblGrid>
                <a:gridCol w="1981177">
                  <a:extLst>
                    <a:ext uri="{9D8B030D-6E8A-4147-A177-3AD203B41FA5}">
                      <a16:colId xmlns:a16="http://schemas.microsoft.com/office/drawing/2014/main" val="3744551964"/>
                    </a:ext>
                  </a:extLst>
                </a:gridCol>
                <a:gridCol w="926624">
                  <a:extLst>
                    <a:ext uri="{9D8B030D-6E8A-4147-A177-3AD203B41FA5}">
                      <a16:colId xmlns:a16="http://schemas.microsoft.com/office/drawing/2014/main" val="3763240642"/>
                    </a:ext>
                  </a:extLst>
                </a:gridCol>
                <a:gridCol w="926624">
                  <a:extLst>
                    <a:ext uri="{9D8B030D-6E8A-4147-A177-3AD203B41FA5}">
                      <a16:colId xmlns:a16="http://schemas.microsoft.com/office/drawing/2014/main" val="675929027"/>
                    </a:ext>
                  </a:extLst>
                </a:gridCol>
                <a:gridCol w="920285">
                  <a:extLst>
                    <a:ext uri="{9D8B030D-6E8A-4147-A177-3AD203B41FA5}">
                      <a16:colId xmlns:a16="http://schemas.microsoft.com/office/drawing/2014/main" val="391923745"/>
                    </a:ext>
                  </a:extLst>
                </a:gridCol>
                <a:gridCol w="920285">
                  <a:extLst>
                    <a:ext uri="{9D8B030D-6E8A-4147-A177-3AD203B41FA5}">
                      <a16:colId xmlns:a16="http://schemas.microsoft.com/office/drawing/2014/main" val="4180245326"/>
                    </a:ext>
                  </a:extLst>
                </a:gridCol>
              </a:tblGrid>
              <a:tr h="441434">
                <a:tc rowSpan="2">
                  <a:txBody>
                    <a:bodyPr/>
                    <a:lstStyle/>
                    <a:p>
                      <a:pPr marL="0" marR="0" algn="ctr">
                        <a:spcBef>
                          <a:spcPts val="300"/>
                        </a:spcBef>
                        <a:spcAft>
                          <a:spcPts val="300"/>
                        </a:spcAft>
                      </a:pPr>
                      <a:r>
                        <a:rPr lang="en-US" sz="1600" dirty="0">
                          <a:effectLst/>
                        </a:rPr>
                        <a:t>Type of Lab</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26071" marR="26071" marT="0" marB="0" anchor="b"/>
                </a:tc>
                <a:tc gridSpan="4">
                  <a:txBody>
                    <a:bodyPr/>
                    <a:lstStyle/>
                    <a:p>
                      <a:pPr marL="0" marR="0" algn="ctr">
                        <a:spcBef>
                          <a:spcPts val="300"/>
                        </a:spcBef>
                        <a:spcAft>
                          <a:spcPts val="300"/>
                        </a:spcAft>
                      </a:pPr>
                      <a:r>
                        <a:rPr lang="en-US" sz="1600" dirty="0">
                          <a:effectLst/>
                        </a:rPr>
                        <a:t>Testing Volume (in millions)</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26071" marR="26071" marT="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05433371"/>
                  </a:ext>
                </a:extLst>
              </a:tr>
              <a:tr h="1098689">
                <a:tc vMerge="1">
                  <a:txBody>
                    <a:bodyPr/>
                    <a:lstStyle/>
                    <a:p>
                      <a:endParaRPr lang="en-US"/>
                    </a:p>
                  </a:txBody>
                  <a:tcPr/>
                </a:tc>
                <a:tc>
                  <a:txBody>
                    <a:bodyPr/>
                    <a:lstStyle/>
                    <a:p>
                      <a:pPr marL="0" marR="0" algn="ctr">
                        <a:spcBef>
                          <a:spcPts val="300"/>
                        </a:spcBef>
                        <a:spcAft>
                          <a:spcPts val="300"/>
                        </a:spcAft>
                      </a:pPr>
                      <a:r>
                        <a:rPr lang="en-US" sz="1000">
                          <a:effectLst/>
                        </a:rPr>
                        <a:t>Medicare Testing Volume - 2018 (RTI)</a:t>
                      </a:r>
                      <a:endParaRPr lang="en-US" sz="1000" b="1">
                        <a:effectLst/>
                        <a:latin typeface="Times New Roman" panose="02020603050405020304" pitchFamily="18" charset="0"/>
                        <a:ea typeface="SimSun" panose="02010600030101010101" pitchFamily="2" charset="-122"/>
                        <a:cs typeface="Times New Roman" panose="02020603050405020304" pitchFamily="18" charset="0"/>
                      </a:endParaRPr>
                    </a:p>
                  </a:txBody>
                  <a:tcPr marL="26071" marR="26071" marT="0" marB="0" anchor="b"/>
                </a:tc>
                <a:tc>
                  <a:txBody>
                    <a:bodyPr/>
                    <a:lstStyle/>
                    <a:p>
                      <a:pPr marL="0" marR="0" algn="ctr">
                        <a:spcBef>
                          <a:spcPts val="300"/>
                        </a:spcBef>
                        <a:spcAft>
                          <a:spcPts val="300"/>
                        </a:spcAft>
                      </a:pPr>
                      <a:r>
                        <a:rPr lang="en-US" sz="1000">
                          <a:effectLst/>
                        </a:rPr>
                        <a:t>Percent of Total Medicare Volume - 2018 (RTI)</a:t>
                      </a:r>
                      <a:endParaRPr lang="en-US" sz="1000" b="1">
                        <a:effectLst/>
                        <a:latin typeface="Times New Roman" panose="02020603050405020304" pitchFamily="18" charset="0"/>
                        <a:ea typeface="SimSun" panose="02010600030101010101" pitchFamily="2" charset="-122"/>
                        <a:cs typeface="Times New Roman" panose="02020603050405020304" pitchFamily="18" charset="0"/>
                      </a:endParaRPr>
                    </a:p>
                  </a:txBody>
                  <a:tcPr marL="26071" marR="26071" marT="0" marB="0" anchor="b"/>
                </a:tc>
                <a:tc>
                  <a:txBody>
                    <a:bodyPr/>
                    <a:lstStyle/>
                    <a:p>
                      <a:pPr marL="0" marR="0" algn="ctr">
                        <a:spcBef>
                          <a:spcPts val="300"/>
                        </a:spcBef>
                        <a:spcAft>
                          <a:spcPts val="300"/>
                        </a:spcAft>
                      </a:pPr>
                      <a:r>
                        <a:rPr lang="en-US" sz="1000">
                          <a:effectLst/>
                        </a:rPr>
                        <a:t>Private Payer Testing Volume Reported to CMS -  2016 (CMS)</a:t>
                      </a:r>
                      <a:endParaRPr lang="en-US" sz="1000" b="1">
                        <a:effectLst/>
                        <a:latin typeface="Times New Roman" panose="02020603050405020304" pitchFamily="18" charset="0"/>
                        <a:ea typeface="SimSun" panose="02010600030101010101" pitchFamily="2" charset="-122"/>
                        <a:cs typeface="Times New Roman" panose="02020603050405020304" pitchFamily="18" charset="0"/>
                      </a:endParaRPr>
                    </a:p>
                  </a:txBody>
                  <a:tcPr marL="26071" marR="26071" marT="0" marB="0" anchor="b"/>
                </a:tc>
                <a:tc>
                  <a:txBody>
                    <a:bodyPr/>
                    <a:lstStyle/>
                    <a:p>
                      <a:pPr marL="0" marR="0" algn="ctr">
                        <a:spcBef>
                          <a:spcPts val="300"/>
                        </a:spcBef>
                        <a:spcAft>
                          <a:spcPts val="300"/>
                        </a:spcAft>
                      </a:pPr>
                      <a:r>
                        <a:rPr lang="en-US" sz="1000">
                          <a:effectLst/>
                        </a:rPr>
                        <a:t>Percent of Total Private Payer Testing Volume Reported to CMS – 2016 (CMS)</a:t>
                      </a:r>
                      <a:endParaRPr lang="en-US" sz="1000" b="1">
                        <a:effectLst/>
                        <a:latin typeface="Times New Roman" panose="02020603050405020304" pitchFamily="18" charset="0"/>
                        <a:ea typeface="SimSun" panose="02010600030101010101" pitchFamily="2" charset="-122"/>
                        <a:cs typeface="Times New Roman" panose="02020603050405020304" pitchFamily="18" charset="0"/>
                      </a:endParaRPr>
                    </a:p>
                  </a:txBody>
                  <a:tcPr marL="26071" marR="26071" marT="0" marB="0" anchor="b"/>
                </a:tc>
                <a:extLst>
                  <a:ext uri="{0D108BD9-81ED-4DB2-BD59-A6C34878D82A}">
                    <a16:rowId xmlns:a16="http://schemas.microsoft.com/office/drawing/2014/main" val="1046807121"/>
                  </a:ext>
                </a:extLst>
              </a:tr>
              <a:tr h="674380">
                <a:tc>
                  <a:txBody>
                    <a:bodyPr/>
                    <a:lstStyle/>
                    <a:p>
                      <a:pPr marL="0" marR="0">
                        <a:spcBef>
                          <a:spcPts val="300"/>
                        </a:spcBef>
                        <a:spcAft>
                          <a:spcPts val="300"/>
                        </a:spcAft>
                      </a:pPr>
                      <a:r>
                        <a:rPr lang="en-US" sz="1600" dirty="0">
                          <a:effectLst/>
                        </a:rPr>
                        <a:t>Independent lab </a:t>
                      </a:r>
                    </a:p>
                  </a:txBody>
                  <a:tcPr marL="26071" marR="26071" marT="0" marB="0"/>
                </a:tc>
                <a:tc>
                  <a:txBody>
                    <a:bodyPr/>
                    <a:lstStyle/>
                    <a:p>
                      <a:pPr marL="0" marR="0" algn="ctr">
                        <a:spcBef>
                          <a:spcPts val="300"/>
                        </a:spcBef>
                        <a:spcAft>
                          <a:spcPts val="300"/>
                        </a:spcAft>
                      </a:pPr>
                      <a:r>
                        <a:rPr lang="en-US" sz="1600" dirty="0">
                          <a:effectLst/>
                        </a:rPr>
                        <a:t>210</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26071" marR="26071" marT="0" marB="0"/>
                </a:tc>
                <a:tc>
                  <a:txBody>
                    <a:bodyPr/>
                    <a:lstStyle/>
                    <a:p>
                      <a:pPr marL="0" marR="0" algn="ctr">
                        <a:spcBef>
                          <a:spcPts val="300"/>
                        </a:spcBef>
                        <a:spcAft>
                          <a:spcPts val="300"/>
                        </a:spcAft>
                      </a:pPr>
                      <a:r>
                        <a:rPr lang="en-US" sz="1600" b="1" dirty="0">
                          <a:solidFill>
                            <a:srgbClr val="FF0000"/>
                          </a:solidFill>
                          <a:effectLst/>
                        </a:rPr>
                        <a:t>49</a:t>
                      </a:r>
                      <a:endParaRPr lang="en-US" sz="1600" b="1" dirty="0">
                        <a:solidFill>
                          <a:srgbClr val="FF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26071" marR="26071" marT="0" marB="0"/>
                </a:tc>
                <a:tc>
                  <a:txBody>
                    <a:bodyPr/>
                    <a:lstStyle/>
                    <a:p>
                      <a:pPr marL="0" marR="0" algn="ctr">
                        <a:spcBef>
                          <a:spcPts val="300"/>
                        </a:spcBef>
                        <a:spcAft>
                          <a:spcPts val="300"/>
                        </a:spcAft>
                      </a:pPr>
                      <a:r>
                        <a:rPr lang="en-US" sz="1600">
                          <a:effectLst/>
                        </a:rPr>
                        <a:t>224</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26071" marR="26071" marT="0" marB="0"/>
                </a:tc>
                <a:tc>
                  <a:txBody>
                    <a:bodyPr/>
                    <a:lstStyle/>
                    <a:p>
                      <a:pPr marL="0" marR="0" algn="ctr">
                        <a:spcBef>
                          <a:spcPts val="300"/>
                        </a:spcBef>
                        <a:spcAft>
                          <a:spcPts val="300"/>
                        </a:spcAft>
                      </a:pPr>
                      <a:r>
                        <a:rPr lang="en-US" sz="1600" b="1" dirty="0">
                          <a:solidFill>
                            <a:srgbClr val="FF0000"/>
                          </a:solidFill>
                          <a:effectLst/>
                        </a:rPr>
                        <a:t>90</a:t>
                      </a:r>
                      <a:endParaRPr lang="en-US" sz="1600" b="1" dirty="0">
                        <a:solidFill>
                          <a:srgbClr val="FF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26071" marR="26071" marT="0" marB="0"/>
                </a:tc>
                <a:extLst>
                  <a:ext uri="{0D108BD9-81ED-4DB2-BD59-A6C34878D82A}">
                    <a16:rowId xmlns:a16="http://schemas.microsoft.com/office/drawing/2014/main" val="3064685040"/>
                  </a:ext>
                </a:extLst>
              </a:tr>
              <a:tr h="674380">
                <a:tc>
                  <a:txBody>
                    <a:bodyPr/>
                    <a:lstStyle/>
                    <a:p>
                      <a:pPr marL="0" marR="0">
                        <a:spcBef>
                          <a:spcPts val="300"/>
                        </a:spcBef>
                        <a:spcAft>
                          <a:spcPts val="300"/>
                        </a:spcAft>
                      </a:pPr>
                      <a:r>
                        <a:rPr lang="en-US" sz="1600" dirty="0">
                          <a:effectLst/>
                        </a:rPr>
                        <a:t>Hospital lab </a:t>
                      </a:r>
                    </a:p>
                  </a:txBody>
                  <a:tcPr marL="26071" marR="26071" marT="0" marB="0"/>
                </a:tc>
                <a:tc>
                  <a:txBody>
                    <a:bodyPr/>
                    <a:lstStyle/>
                    <a:p>
                      <a:pPr marL="0" marR="0" algn="ctr">
                        <a:spcBef>
                          <a:spcPts val="300"/>
                        </a:spcBef>
                        <a:spcAft>
                          <a:spcPts val="300"/>
                        </a:spcAft>
                      </a:pPr>
                      <a:r>
                        <a:rPr lang="en-US" sz="1600" dirty="0">
                          <a:effectLst/>
                        </a:rPr>
                        <a:t>122</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26071" marR="26071" marT="0" marB="0"/>
                </a:tc>
                <a:tc>
                  <a:txBody>
                    <a:bodyPr/>
                    <a:lstStyle/>
                    <a:p>
                      <a:pPr marL="0" marR="0" algn="ctr">
                        <a:spcBef>
                          <a:spcPts val="300"/>
                        </a:spcBef>
                        <a:spcAft>
                          <a:spcPts val="300"/>
                        </a:spcAft>
                      </a:pPr>
                      <a:r>
                        <a:rPr lang="en-US" sz="1600">
                          <a:effectLst/>
                        </a:rPr>
                        <a:t>28</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26071" marR="26071" marT="0" marB="0"/>
                </a:tc>
                <a:tc>
                  <a:txBody>
                    <a:bodyPr/>
                    <a:lstStyle/>
                    <a:p>
                      <a:pPr marL="0" marR="0" algn="ctr">
                        <a:spcBef>
                          <a:spcPts val="300"/>
                        </a:spcBef>
                        <a:spcAft>
                          <a:spcPts val="300"/>
                        </a:spcAft>
                      </a:pPr>
                      <a:r>
                        <a:rPr lang="en-US" sz="1600">
                          <a:effectLst/>
                        </a:rPr>
                        <a:t>2</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26071" marR="26071" marT="0" marB="0"/>
                </a:tc>
                <a:tc>
                  <a:txBody>
                    <a:bodyPr/>
                    <a:lstStyle/>
                    <a:p>
                      <a:pPr marL="0" marR="0" algn="ctr">
                        <a:spcBef>
                          <a:spcPts val="300"/>
                        </a:spcBef>
                        <a:spcAft>
                          <a:spcPts val="300"/>
                        </a:spcAft>
                      </a:pPr>
                      <a:r>
                        <a:rPr lang="en-US" sz="1600">
                          <a:effectLst/>
                        </a:rPr>
                        <a:t>1</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26071" marR="26071" marT="0" marB="0"/>
                </a:tc>
                <a:extLst>
                  <a:ext uri="{0D108BD9-81ED-4DB2-BD59-A6C34878D82A}">
                    <a16:rowId xmlns:a16="http://schemas.microsoft.com/office/drawing/2014/main" val="2105858838"/>
                  </a:ext>
                </a:extLst>
              </a:tr>
              <a:tr h="974106">
                <a:tc>
                  <a:txBody>
                    <a:bodyPr/>
                    <a:lstStyle/>
                    <a:p>
                      <a:pPr marL="0" marR="0">
                        <a:spcBef>
                          <a:spcPts val="300"/>
                        </a:spcBef>
                        <a:spcAft>
                          <a:spcPts val="300"/>
                        </a:spcAft>
                      </a:pPr>
                      <a:r>
                        <a:rPr lang="en-US" sz="1600" dirty="0">
                          <a:effectLst/>
                        </a:rPr>
                        <a:t>Physician-office lab </a:t>
                      </a:r>
                    </a:p>
                  </a:txBody>
                  <a:tcPr marL="26071" marR="26071" marT="0" marB="0"/>
                </a:tc>
                <a:tc>
                  <a:txBody>
                    <a:bodyPr/>
                    <a:lstStyle/>
                    <a:p>
                      <a:pPr marL="0" marR="0" algn="ctr">
                        <a:spcBef>
                          <a:spcPts val="300"/>
                        </a:spcBef>
                        <a:spcAft>
                          <a:spcPts val="300"/>
                        </a:spcAft>
                      </a:pPr>
                      <a:r>
                        <a:rPr lang="en-US" sz="1600" dirty="0">
                          <a:effectLst/>
                        </a:rPr>
                        <a:t>94</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26071" marR="26071" marT="0" marB="0"/>
                </a:tc>
                <a:tc>
                  <a:txBody>
                    <a:bodyPr/>
                    <a:lstStyle/>
                    <a:p>
                      <a:pPr marL="0" marR="0" algn="ctr">
                        <a:spcBef>
                          <a:spcPts val="300"/>
                        </a:spcBef>
                        <a:spcAft>
                          <a:spcPts val="300"/>
                        </a:spcAft>
                      </a:pPr>
                      <a:r>
                        <a:rPr lang="en-US" sz="1600" dirty="0">
                          <a:effectLst/>
                        </a:rPr>
                        <a:t>22</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26071" marR="26071" marT="0" marB="0"/>
                </a:tc>
                <a:tc>
                  <a:txBody>
                    <a:bodyPr/>
                    <a:lstStyle/>
                    <a:p>
                      <a:pPr marL="0" marR="0" algn="ctr">
                        <a:spcBef>
                          <a:spcPts val="300"/>
                        </a:spcBef>
                        <a:spcAft>
                          <a:spcPts val="300"/>
                        </a:spcAft>
                      </a:pPr>
                      <a:r>
                        <a:rPr lang="en-US" sz="1600" dirty="0">
                          <a:effectLst/>
                        </a:rPr>
                        <a:t>19</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26071" marR="26071" marT="0" marB="0"/>
                </a:tc>
                <a:tc>
                  <a:txBody>
                    <a:bodyPr/>
                    <a:lstStyle/>
                    <a:p>
                      <a:pPr marL="0" marR="0" algn="ctr">
                        <a:spcBef>
                          <a:spcPts val="300"/>
                        </a:spcBef>
                        <a:spcAft>
                          <a:spcPts val="300"/>
                        </a:spcAft>
                      </a:pPr>
                      <a:r>
                        <a:rPr lang="en-US" sz="1600" dirty="0">
                          <a:effectLst/>
                        </a:rPr>
                        <a:t>8</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26071" marR="26071" marT="0" marB="0"/>
                </a:tc>
                <a:extLst>
                  <a:ext uri="{0D108BD9-81ED-4DB2-BD59-A6C34878D82A}">
                    <a16:rowId xmlns:a16="http://schemas.microsoft.com/office/drawing/2014/main" val="1553183866"/>
                  </a:ext>
                </a:extLst>
              </a:tr>
              <a:tr h="824243">
                <a:tc>
                  <a:txBody>
                    <a:bodyPr/>
                    <a:lstStyle/>
                    <a:p>
                      <a:pPr marL="0" marR="0">
                        <a:spcBef>
                          <a:spcPts val="300"/>
                        </a:spcBef>
                        <a:spcAft>
                          <a:spcPts val="300"/>
                        </a:spcAft>
                      </a:pPr>
                      <a:r>
                        <a:rPr lang="en-US" sz="1600" dirty="0">
                          <a:effectLst/>
                        </a:rPr>
                        <a:t>Other </a:t>
                      </a:r>
                    </a:p>
                  </a:txBody>
                  <a:tcPr marL="26071" marR="26071" marT="0" marB="0"/>
                </a:tc>
                <a:tc>
                  <a:txBody>
                    <a:bodyPr/>
                    <a:lstStyle/>
                    <a:p>
                      <a:pPr marL="0" marR="0" algn="ctr">
                        <a:spcBef>
                          <a:spcPts val="300"/>
                        </a:spcBef>
                        <a:spcAft>
                          <a:spcPts val="300"/>
                        </a:spcAft>
                      </a:pPr>
                      <a:r>
                        <a:rPr lang="en-US" sz="1600">
                          <a:effectLst/>
                        </a:rPr>
                        <a:t>4</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26071" marR="26071" marT="0" marB="0"/>
                </a:tc>
                <a:tc>
                  <a:txBody>
                    <a:bodyPr/>
                    <a:lstStyle/>
                    <a:p>
                      <a:pPr marL="0" marR="0" algn="ctr">
                        <a:spcBef>
                          <a:spcPts val="300"/>
                        </a:spcBef>
                        <a:spcAft>
                          <a:spcPts val="300"/>
                        </a:spcAft>
                      </a:pPr>
                      <a:r>
                        <a:rPr lang="en-US" sz="1600">
                          <a:effectLst/>
                        </a:rPr>
                        <a:t>1</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26071" marR="26071" marT="0" marB="0"/>
                </a:tc>
                <a:tc>
                  <a:txBody>
                    <a:bodyPr/>
                    <a:lstStyle/>
                    <a:p>
                      <a:pPr marL="0" marR="0" algn="ctr">
                        <a:spcBef>
                          <a:spcPts val="300"/>
                        </a:spcBef>
                        <a:spcAft>
                          <a:spcPts val="300"/>
                        </a:spcAft>
                      </a:pPr>
                      <a:r>
                        <a:rPr lang="en-US" sz="1600" dirty="0">
                          <a:effectLst/>
                        </a:rPr>
                        <a:t>3</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26071" marR="26071" marT="0" marB="0"/>
                </a:tc>
                <a:tc>
                  <a:txBody>
                    <a:bodyPr/>
                    <a:lstStyle/>
                    <a:p>
                      <a:pPr marL="0" marR="0" algn="ctr">
                        <a:spcBef>
                          <a:spcPts val="300"/>
                        </a:spcBef>
                        <a:spcAft>
                          <a:spcPts val="300"/>
                        </a:spcAft>
                      </a:pPr>
                      <a:r>
                        <a:rPr lang="en-US" sz="1600" dirty="0">
                          <a:effectLst/>
                        </a:rPr>
                        <a:t>1</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26071" marR="26071" marT="0" marB="0"/>
                </a:tc>
                <a:extLst>
                  <a:ext uri="{0D108BD9-81ED-4DB2-BD59-A6C34878D82A}">
                    <a16:rowId xmlns:a16="http://schemas.microsoft.com/office/drawing/2014/main" val="1683756830"/>
                  </a:ext>
                </a:extLst>
              </a:tr>
              <a:tr h="251129">
                <a:tc>
                  <a:txBody>
                    <a:bodyPr/>
                    <a:lstStyle/>
                    <a:p>
                      <a:pPr marL="0" marR="0">
                        <a:spcBef>
                          <a:spcPts val="300"/>
                        </a:spcBef>
                        <a:spcAft>
                          <a:spcPts val="300"/>
                        </a:spcAft>
                      </a:pPr>
                      <a:r>
                        <a:rPr lang="en-US" sz="1600" dirty="0">
                          <a:effectLst/>
                        </a:rPr>
                        <a:t>Total </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26071" marR="26071" marT="0" marB="0"/>
                </a:tc>
                <a:tc>
                  <a:txBody>
                    <a:bodyPr/>
                    <a:lstStyle/>
                    <a:p>
                      <a:pPr marL="0" marR="0" algn="ctr">
                        <a:spcBef>
                          <a:spcPts val="300"/>
                        </a:spcBef>
                        <a:spcAft>
                          <a:spcPts val="300"/>
                        </a:spcAft>
                      </a:pPr>
                      <a:r>
                        <a:rPr lang="en-US" sz="1600">
                          <a:effectLst/>
                        </a:rPr>
                        <a:t>430</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26071" marR="26071" marT="0" marB="0"/>
                </a:tc>
                <a:tc>
                  <a:txBody>
                    <a:bodyPr/>
                    <a:lstStyle/>
                    <a:p>
                      <a:pPr marL="0" marR="0" algn="ctr">
                        <a:spcBef>
                          <a:spcPts val="300"/>
                        </a:spcBef>
                        <a:spcAft>
                          <a:spcPts val="300"/>
                        </a:spcAft>
                      </a:pPr>
                      <a:r>
                        <a:rPr lang="en-US" sz="1600">
                          <a:effectLst/>
                        </a:rPr>
                        <a:t>100 </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26071" marR="26071" marT="0" marB="0"/>
                </a:tc>
                <a:tc>
                  <a:txBody>
                    <a:bodyPr/>
                    <a:lstStyle/>
                    <a:p>
                      <a:pPr marL="0" marR="0" algn="ctr">
                        <a:spcBef>
                          <a:spcPts val="300"/>
                        </a:spcBef>
                        <a:spcAft>
                          <a:spcPts val="300"/>
                        </a:spcAft>
                      </a:pPr>
                      <a:r>
                        <a:rPr lang="en-US" sz="1600">
                          <a:effectLst/>
                        </a:rPr>
                        <a:t>248</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26071" marR="26071" marT="0" marB="0"/>
                </a:tc>
                <a:tc>
                  <a:txBody>
                    <a:bodyPr/>
                    <a:lstStyle/>
                    <a:p>
                      <a:pPr marL="0" marR="0" algn="ctr">
                        <a:spcBef>
                          <a:spcPts val="300"/>
                        </a:spcBef>
                        <a:spcAft>
                          <a:spcPts val="300"/>
                        </a:spcAft>
                      </a:pPr>
                      <a:r>
                        <a:rPr lang="en-US" sz="1600" dirty="0">
                          <a:effectLst/>
                        </a:rPr>
                        <a:t>100</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26071" marR="26071" marT="0" marB="0"/>
                </a:tc>
                <a:extLst>
                  <a:ext uri="{0D108BD9-81ED-4DB2-BD59-A6C34878D82A}">
                    <a16:rowId xmlns:a16="http://schemas.microsoft.com/office/drawing/2014/main" val="3746146139"/>
                  </a:ext>
                </a:extLst>
              </a:tr>
            </a:tbl>
          </a:graphicData>
        </a:graphic>
      </p:graphicFrame>
      <p:sp>
        <p:nvSpPr>
          <p:cNvPr id="10" name="Slide Number Placeholder 9">
            <a:extLst>
              <a:ext uri="{FF2B5EF4-FFF2-40B4-BE49-F238E27FC236}">
                <a16:creationId xmlns:a16="http://schemas.microsoft.com/office/drawing/2014/main" id="{68D1FE3F-6B6E-463D-92EE-6ADDB1861F98}"/>
              </a:ext>
            </a:extLst>
          </p:cNvPr>
          <p:cNvSpPr>
            <a:spLocks noGrp="1"/>
          </p:cNvSpPr>
          <p:nvPr>
            <p:ph type="sldNum" sz="quarter" idx="10"/>
          </p:nvPr>
        </p:nvSpPr>
        <p:spPr/>
        <p:txBody>
          <a:bodyPr/>
          <a:lstStyle/>
          <a:p>
            <a:fld id="{D4325D4D-289E-48C1-B277-2BEB492A7D19}" type="slidenum">
              <a:rPr lang="en-US" smtClean="0"/>
              <a:pPr/>
              <a:t>2</a:t>
            </a:fld>
            <a:endParaRPr lang="en-US"/>
          </a:p>
        </p:txBody>
      </p:sp>
    </p:spTree>
    <p:extLst>
      <p:ext uri="{BB962C8B-B14F-4D97-AF65-F5344CB8AC3E}">
        <p14:creationId xmlns:p14="http://schemas.microsoft.com/office/powerpoint/2010/main" val="390562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1F398CD-4F5A-483E-A9EC-B16A108CC144}"/>
              </a:ext>
            </a:extLst>
          </p:cNvPr>
          <p:cNvSpPr>
            <a:spLocks noGrp="1"/>
          </p:cNvSpPr>
          <p:nvPr>
            <p:ph type="ftr" sz="quarter" idx="11"/>
          </p:nvPr>
        </p:nvSpPr>
        <p:spPr/>
        <p:txBody>
          <a:bodyPr/>
          <a:lstStyle/>
          <a:p>
            <a:r>
              <a:rPr lang="en-US"/>
              <a:t>CONFIDENTIAL</a:t>
            </a:r>
          </a:p>
        </p:txBody>
      </p:sp>
      <p:sp>
        <p:nvSpPr>
          <p:cNvPr id="3" name="Title 2">
            <a:extLst>
              <a:ext uri="{FF2B5EF4-FFF2-40B4-BE49-F238E27FC236}">
                <a16:creationId xmlns:a16="http://schemas.microsoft.com/office/drawing/2014/main" id="{6569D5B2-D8DF-4DFC-979E-CD3983796B7F}"/>
              </a:ext>
            </a:extLst>
          </p:cNvPr>
          <p:cNvSpPr>
            <a:spLocks noGrp="1"/>
          </p:cNvSpPr>
          <p:nvPr>
            <p:ph type="title"/>
          </p:nvPr>
        </p:nvSpPr>
        <p:spPr/>
        <p:txBody>
          <a:bodyPr/>
          <a:lstStyle/>
          <a:p>
            <a:r>
              <a:rPr lang="en-US" dirty="0"/>
              <a:t>Maximal Probability Proportional-to-Size (MPPS) is a Version of Maximal Brewer Selection</a:t>
            </a:r>
          </a:p>
        </p:txBody>
      </p:sp>
      <p:sp>
        <p:nvSpPr>
          <p:cNvPr id="4" name="Content Placeholder 3">
            <a:extLst>
              <a:ext uri="{FF2B5EF4-FFF2-40B4-BE49-F238E27FC236}">
                <a16:creationId xmlns:a16="http://schemas.microsoft.com/office/drawing/2014/main" id="{097A4CFD-5D8A-46F0-91EC-9AA41C344AEC}"/>
              </a:ext>
            </a:extLst>
          </p:cNvPr>
          <p:cNvSpPr>
            <a:spLocks noGrp="1"/>
          </p:cNvSpPr>
          <p:nvPr>
            <p:ph idx="1"/>
          </p:nvPr>
        </p:nvSpPr>
        <p:spPr/>
        <p:txBody>
          <a:bodyPr/>
          <a:lstStyle/>
          <a:p>
            <a:pPr marL="0" indent="0">
              <a:buNone/>
            </a:pPr>
            <a:r>
              <a:rPr lang="en-US" sz="1200" dirty="0"/>
              <a:t>International Conference on Establishment Surveys, II June 2000, Buffalo, New York </a:t>
            </a:r>
          </a:p>
          <a:p>
            <a:pPr marL="0" indent="0">
              <a:buNone/>
            </a:pPr>
            <a:endParaRPr lang="en-US" sz="1200" b="1" dirty="0"/>
          </a:p>
          <a:p>
            <a:pPr marL="0" indent="0" algn="ctr">
              <a:buNone/>
            </a:pPr>
            <a:r>
              <a:rPr lang="en-US" b="1" dirty="0"/>
              <a:t>THE THEORY AND PRACTICE OF MAXIMAL BREWER SELECTION WITH POISSON PRN SAMPLING </a:t>
            </a:r>
          </a:p>
          <a:p>
            <a:pPr marL="0" indent="0">
              <a:buNone/>
            </a:pPr>
            <a:endParaRPr lang="en-US" sz="1600" dirty="0"/>
          </a:p>
          <a:p>
            <a:pPr marL="0" indent="0">
              <a:buNone/>
            </a:pPr>
            <a:r>
              <a:rPr lang="en-US" sz="1600" dirty="0"/>
              <a:t>Phillip S. Kott And Jeffrey T. Bailey, National Agricultural Statistics Service </a:t>
            </a:r>
          </a:p>
          <a:p>
            <a:pPr marL="0" indent="0">
              <a:buNone/>
            </a:pPr>
            <a:r>
              <a:rPr lang="en-US" sz="1600" dirty="0"/>
              <a:t>Phillip S. Kott, NASS, Room 305, 3251 Old Lee Hwy, Fairfax, VA 22030, USA pkott@nass.usda.gov </a:t>
            </a:r>
          </a:p>
          <a:p>
            <a:pPr marL="0" indent="0">
              <a:buNone/>
            </a:pPr>
            <a:endParaRPr lang="en-US" sz="1400" dirty="0"/>
          </a:p>
          <a:p>
            <a:pPr marL="0" indent="0">
              <a:buNone/>
            </a:pPr>
            <a:r>
              <a:rPr lang="en-US" sz="1400" dirty="0"/>
              <a:t>K.R.W. Brewer suggests that when estimating the total of a single item for which there is control (auxiliary) data, one employ a ratio or regression estimator and draw the sample using probabilities proportional to the control values raised to a power between 1/2 and 1. Brewer's sample selection scheme can be expanded to multiple targets by drawing overlapping Poisson samples for a number of items simultaneously using permanent random numbers (PRN's). We can call the result an example of "Maximal Brewer Selection" (MBS). This paper develops the theory behind MBS and the calibration estimator rendering it practical. It goes on to describe how this estimation strategy is being used at the National Agricultural Statistics Service. </a:t>
            </a:r>
          </a:p>
          <a:p>
            <a:pPr marL="0" indent="0">
              <a:buNone/>
            </a:pPr>
            <a:endParaRPr lang="en-US" sz="1400" dirty="0"/>
          </a:p>
          <a:p>
            <a:pPr marL="0" indent="0">
              <a:buNone/>
            </a:pPr>
            <a:r>
              <a:rPr lang="en-US" sz="1400" dirty="0"/>
              <a:t>Key Words: Model; Model-assisted; Randomization; Calibration; Delete-a-group jackknife </a:t>
            </a:r>
          </a:p>
        </p:txBody>
      </p:sp>
      <p:sp>
        <p:nvSpPr>
          <p:cNvPr id="5" name="Slide Number Placeholder 4">
            <a:extLst>
              <a:ext uri="{FF2B5EF4-FFF2-40B4-BE49-F238E27FC236}">
                <a16:creationId xmlns:a16="http://schemas.microsoft.com/office/drawing/2014/main" id="{F5BEB69C-1FC2-423A-8797-589F0FAAEC06}"/>
              </a:ext>
            </a:extLst>
          </p:cNvPr>
          <p:cNvSpPr>
            <a:spLocks noGrp="1"/>
          </p:cNvSpPr>
          <p:nvPr>
            <p:ph type="sldNum" sz="quarter" idx="10"/>
          </p:nvPr>
        </p:nvSpPr>
        <p:spPr/>
        <p:txBody>
          <a:bodyPr/>
          <a:lstStyle/>
          <a:p>
            <a:fld id="{D4325D4D-289E-48C1-B277-2BEB492A7D19}" type="slidenum">
              <a:rPr lang="en-US" smtClean="0"/>
              <a:pPr/>
              <a:t>3</a:t>
            </a:fld>
            <a:endParaRPr lang="en-US"/>
          </a:p>
        </p:txBody>
      </p:sp>
      <p:sp>
        <p:nvSpPr>
          <p:cNvPr id="6" name="TextBox 5">
            <a:extLst>
              <a:ext uri="{FF2B5EF4-FFF2-40B4-BE49-F238E27FC236}">
                <a16:creationId xmlns:a16="http://schemas.microsoft.com/office/drawing/2014/main" id="{ABBF1088-0A3A-4145-B170-E0C89C82E23B}"/>
              </a:ext>
            </a:extLst>
          </p:cNvPr>
          <p:cNvSpPr txBox="1"/>
          <p:nvPr/>
        </p:nvSpPr>
        <p:spPr>
          <a:xfrm>
            <a:off x="3132082" y="6036734"/>
            <a:ext cx="2879836" cy="369332"/>
          </a:xfrm>
          <a:prstGeom prst="rect">
            <a:avLst/>
          </a:prstGeom>
          <a:noFill/>
        </p:spPr>
        <p:txBody>
          <a:bodyPr wrap="square" rtlCol="0">
            <a:spAutoFit/>
          </a:bodyPr>
          <a:lstStyle/>
          <a:p>
            <a:r>
              <a:rPr lang="en-US" dirty="0">
                <a:hlinkClick r:id="rId2"/>
              </a:rPr>
              <a:t>icespap2c8.pdf (usda.gov)</a:t>
            </a:r>
            <a:endParaRPr lang="en-US" dirty="0"/>
          </a:p>
        </p:txBody>
      </p:sp>
    </p:spTree>
    <p:extLst>
      <p:ext uri="{BB962C8B-B14F-4D97-AF65-F5344CB8AC3E}">
        <p14:creationId xmlns:p14="http://schemas.microsoft.com/office/powerpoint/2010/main" val="1776262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53E612-7AC2-4AC4-B91F-9A6CCF958599}"/>
              </a:ext>
            </a:extLst>
          </p:cNvPr>
          <p:cNvSpPr>
            <a:spLocks noGrp="1"/>
          </p:cNvSpPr>
          <p:nvPr>
            <p:ph type="ftr" sz="quarter" idx="11"/>
          </p:nvPr>
        </p:nvSpPr>
        <p:spPr/>
        <p:txBody>
          <a:bodyPr/>
          <a:lstStyle/>
          <a:p>
            <a:r>
              <a:rPr lang="en-US"/>
              <a:t>CONFIDENTIAL</a:t>
            </a:r>
          </a:p>
        </p:txBody>
      </p:sp>
      <p:sp>
        <p:nvSpPr>
          <p:cNvPr id="3" name="Title 2">
            <a:extLst>
              <a:ext uri="{FF2B5EF4-FFF2-40B4-BE49-F238E27FC236}">
                <a16:creationId xmlns:a16="http://schemas.microsoft.com/office/drawing/2014/main" id="{9B2716EE-47DA-42EB-98EE-E5222C2BE754}"/>
              </a:ext>
            </a:extLst>
          </p:cNvPr>
          <p:cNvSpPr>
            <a:spLocks noGrp="1"/>
          </p:cNvSpPr>
          <p:nvPr>
            <p:ph type="title"/>
          </p:nvPr>
        </p:nvSpPr>
        <p:spPr/>
        <p:txBody>
          <a:bodyPr/>
          <a:lstStyle/>
          <a:p>
            <a:r>
              <a:rPr lang="en-US" dirty="0"/>
              <a:t>Example MPPS Probabilities of Selection (POS), Target Sample Size is Two </a:t>
            </a:r>
          </a:p>
        </p:txBody>
      </p:sp>
      <p:sp>
        <p:nvSpPr>
          <p:cNvPr id="5" name="Slide Number Placeholder 4">
            <a:extLst>
              <a:ext uri="{FF2B5EF4-FFF2-40B4-BE49-F238E27FC236}">
                <a16:creationId xmlns:a16="http://schemas.microsoft.com/office/drawing/2014/main" id="{7C84FF17-555C-4BF9-A0CC-3548BAB53E69}"/>
              </a:ext>
            </a:extLst>
          </p:cNvPr>
          <p:cNvSpPr>
            <a:spLocks noGrp="1"/>
          </p:cNvSpPr>
          <p:nvPr>
            <p:ph type="sldNum" sz="quarter" idx="10"/>
          </p:nvPr>
        </p:nvSpPr>
        <p:spPr/>
        <p:txBody>
          <a:bodyPr/>
          <a:lstStyle/>
          <a:p>
            <a:fld id="{D4325D4D-289E-48C1-B277-2BEB492A7D19}" type="slidenum">
              <a:rPr lang="en-US" smtClean="0"/>
              <a:pPr/>
              <a:t>4</a:t>
            </a:fld>
            <a:endParaRPr lang="en-US"/>
          </a:p>
        </p:txBody>
      </p:sp>
      <p:graphicFrame>
        <p:nvGraphicFramePr>
          <p:cNvPr id="9" name="Table 9">
            <a:extLst>
              <a:ext uri="{FF2B5EF4-FFF2-40B4-BE49-F238E27FC236}">
                <a16:creationId xmlns:a16="http://schemas.microsoft.com/office/drawing/2014/main" id="{938105D6-34EE-428B-AC71-FB0F2B61B228}"/>
              </a:ext>
            </a:extLst>
          </p:cNvPr>
          <p:cNvGraphicFramePr>
            <a:graphicFrameLocks noGrp="1"/>
          </p:cNvGraphicFramePr>
          <p:nvPr>
            <p:ph idx="1"/>
            <p:extLst>
              <p:ext uri="{D42A27DB-BD31-4B8C-83A1-F6EECF244321}">
                <p14:modId xmlns:p14="http://schemas.microsoft.com/office/powerpoint/2010/main" val="3034010979"/>
              </p:ext>
            </p:extLst>
          </p:nvPr>
        </p:nvGraphicFramePr>
        <p:xfrm>
          <a:off x="150816" y="1082682"/>
          <a:ext cx="8842368" cy="5303520"/>
        </p:xfrm>
        <a:graphic>
          <a:graphicData uri="http://schemas.openxmlformats.org/drawingml/2006/table">
            <a:tbl>
              <a:tblPr firstRow="1" bandRow="1">
                <a:tableStyleId>{5C22544A-7EE6-4342-B048-85BDC9FD1C3A}</a:tableStyleId>
              </a:tblPr>
              <a:tblGrid>
                <a:gridCol w="1105296">
                  <a:extLst>
                    <a:ext uri="{9D8B030D-6E8A-4147-A177-3AD203B41FA5}">
                      <a16:colId xmlns:a16="http://schemas.microsoft.com/office/drawing/2014/main" val="2546539871"/>
                    </a:ext>
                  </a:extLst>
                </a:gridCol>
                <a:gridCol w="1105296">
                  <a:extLst>
                    <a:ext uri="{9D8B030D-6E8A-4147-A177-3AD203B41FA5}">
                      <a16:colId xmlns:a16="http://schemas.microsoft.com/office/drawing/2014/main" val="2244102537"/>
                    </a:ext>
                  </a:extLst>
                </a:gridCol>
                <a:gridCol w="1105296">
                  <a:extLst>
                    <a:ext uri="{9D8B030D-6E8A-4147-A177-3AD203B41FA5}">
                      <a16:colId xmlns:a16="http://schemas.microsoft.com/office/drawing/2014/main" val="2721112471"/>
                    </a:ext>
                  </a:extLst>
                </a:gridCol>
                <a:gridCol w="1105296">
                  <a:extLst>
                    <a:ext uri="{9D8B030D-6E8A-4147-A177-3AD203B41FA5}">
                      <a16:colId xmlns:a16="http://schemas.microsoft.com/office/drawing/2014/main" val="1098459046"/>
                    </a:ext>
                  </a:extLst>
                </a:gridCol>
                <a:gridCol w="1105296">
                  <a:extLst>
                    <a:ext uri="{9D8B030D-6E8A-4147-A177-3AD203B41FA5}">
                      <a16:colId xmlns:a16="http://schemas.microsoft.com/office/drawing/2014/main" val="1167109702"/>
                    </a:ext>
                  </a:extLst>
                </a:gridCol>
                <a:gridCol w="1105296">
                  <a:extLst>
                    <a:ext uri="{9D8B030D-6E8A-4147-A177-3AD203B41FA5}">
                      <a16:colId xmlns:a16="http://schemas.microsoft.com/office/drawing/2014/main" val="2009444707"/>
                    </a:ext>
                  </a:extLst>
                </a:gridCol>
                <a:gridCol w="1105296">
                  <a:extLst>
                    <a:ext uri="{9D8B030D-6E8A-4147-A177-3AD203B41FA5}">
                      <a16:colId xmlns:a16="http://schemas.microsoft.com/office/drawing/2014/main" val="2153730026"/>
                    </a:ext>
                  </a:extLst>
                </a:gridCol>
                <a:gridCol w="1105296">
                  <a:extLst>
                    <a:ext uri="{9D8B030D-6E8A-4147-A177-3AD203B41FA5}">
                      <a16:colId xmlns:a16="http://schemas.microsoft.com/office/drawing/2014/main" val="1521122520"/>
                    </a:ext>
                  </a:extLst>
                </a:gridCol>
              </a:tblGrid>
              <a:tr h="370840">
                <a:tc rowSpan="2">
                  <a:txBody>
                    <a:bodyPr/>
                    <a:lstStyle/>
                    <a:p>
                      <a:r>
                        <a:rPr lang="en-US" sz="1600" dirty="0"/>
                        <a:t>Lab</a:t>
                      </a:r>
                    </a:p>
                  </a:txBody>
                  <a:tcPr/>
                </a:tc>
                <a:tc gridSpan="2">
                  <a:txBody>
                    <a:bodyPr/>
                    <a:lstStyle/>
                    <a:p>
                      <a:r>
                        <a:rPr lang="en-US" dirty="0"/>
                        <a:t>HCPCS 1</a:t>
                      </a:r>
                    </a:p>
                  </a:txBody>
                  <a:tcPr/>
                </a:tc>
                <a:tc hMerge="1">
                  <a:txBody>
                    <a:bodyPr/>
                    <a:lstStyle/>
                    <a:p>
                      <a:endParaRPr lang="en-US" dirty="0"/>
                    </a:p>
                  </a:txBody>
                  <a:tcPr/>
                </a:tc>
                <a:tc gridSpan="2">
                  <a:txBody>
                    <a:bodyPr/>
                    <a:lstStyle/>
                    <a:p>
                      <a:r>
                        <a:rPr lang="en-US" dirty="0"/>
                        <a:t>HCPCS 2</a:t>
                      </a:r>
                    </a:p>
                  </a:txBody>
                  <a:tcPr/>
                </a:tc>
                <a:tc hMerge="1">
                  <a:txBody>
                    <a:bodyPr/>
                    <a:lstStyle/>
                    <a:p>
                      <a:endParaRPr lang="en-US" dirty="0"/>
                    </a:p>
                  </a:txBody>
                  <a:tcPr/>
                </a:tc>
                <a:tc gridSpan="2">
                  <a:txBody>
                    <a:bodyPr/>
                    <a:lstStyle/>
                    <a:p>
                      <a:r>
                        <a:rPr lang="en-US" dirty="0"/>
                        <a:t>HCPCS 3</a:t>
                      </a:r>
                    </a:p>
                  </a:txBody>
                  <a:tcPr/>
                </a:tc>
                <a:tc hMerge="1">
                  <a:txBody>
                    <a:bodyPr/>
                    <a:lstStyle/>
                    <a:p>
                      <a:endParaRPr lang="en-US" dirty="0"/>
                    </a:p>
                  </a:txBody>
                  <a:tcPr/>
                </a:tc>
                <a:tc rowSpan="2">
                  <a:txBody>
                    <a:bodyPr/>
                    <a:lstStyle/>
                    <a:p>
                      <a:r>
                        <a:rPr lang="en-US" sz="1600" dirty="0"/>
                        <a:t>Maximal PPS POS</a:t>
                      </a:r>
                    </a:p>
                  </a:txBody>
                  <a:tcPr/>
                </a:tc>
                <a:extLst>
                  <a:ext uri="{0D108BD9-81ED-4DB2-BD59-A6C34878D82A}">
                    <a16:rowId xmlns:a16="http://schemas.microsoft.com/office/drawing/2014/main" val="63790389"/>
                  </a:ext>
                </a:extLst>
              </a:tr>
              <a:tr h="370840">
                <a:tc vMerge="1">
                  <a:txBody>
                    <a:bodyPr/>
                    <a:lstStyle/>
                    <a:p>
                      <a:endParaRPr lang="en-US" dirty="0"/>
                    </a:p>
                  </a:txBody>
                  <a:tcPr/>
                </a:tc>
                <a:tc>
                  <a:txBody>
                    <a:bodyPr/>
                    <a:lstStyle/>
                    <a:p>
                      <a:r>
                        <a:rPr lang="en-US" sz="1400" dirty="0"/>
                        <a:t>Testing Volume</a:t>
                      </a:r>
                    </a:p>
                  </a:txBody>
                  <a:tcPr/>
                </a:tc>
                <a:tc>
                  <a:txBody>
                    <a:bodyPr/>
                    <a:lstStyle/>
                    <a:p>
                      <a:r>
                        <a:rPr lang="en-US" sz="1400" dirty="0"/>
                        <a:t>HCPCS Specific POS</a:t>
                      </a:r>
                    </a:p>
                  </a:txBody>
                  <a:tcPr/>
                </a:tc>
                <a:tc>
                  <a:txBody>
                    <a:bodyPr/>
                    <a:lstStyle/>
                    <a:p>
                      <a:r>
                        <a:rPr lang="en-US" sz="1400" dirty="0"/>
                        <a:t>Testing Volume</a:t>
                      </a:r>
                    </a:p>
                  </a:txBody>
                  <a:tcPr/>
                </a:tc>
                <a:tc>
                  <a:txBody>
                    <a:bodyPr/>
                    <a:lstStyle/>
                    <a:p>
                      <a:r>
                        <a:rPr lang="en-US" sz="1400" dirty="0"/>
                        <a:t>HCPCS Specific POS</a:t>
                      </a:r>
                    </a:p>
                  </a:txBody>
                  <a:tcPr/>
                </a:tc>
                <a:tc>
                  <a:txBody>
                    <a:bodyPr/>
                    <a:lstStyle/>
                    <a:p>
                      <a:r>
                        <a:rPr lang="en-US" sz="1400" dirty="0"/>
                        <a:t>Testing Volume</a:t>
                      </a:r>
                    </a:p>
                  </a:txBody>
                  <a:tcPr/>
                </a:tc>
                <a:tc>
                  <a:txBody>
                    <a:bodyPr/>
                    <a:lstStyle/>
                    <a:p>
                      <a:r>
                        <a:rPr lang="en-US" sz="1400" dirty="0"/>
                        <a:t>HCPCS Specific POS</a:t>
                      </a:r>
                    </a:p>
                  </a:txBody>
                  <a:tcPr/>
                </a:tc>
                <a:tc vMerge="1">
                  <a:txBody>
                    <a:bodyPr/>
                    <a:lstStyle/>
                    <a:p>
                      <a:endParaRPr lang="en-US" dirty="0"/>
                    </a:p>
                  </a:txBody>
                  <a:tcPr/>
                </a:tc>
                <a:extLst>
                  <a:ext uri="{0D108BD9-81ED-4DB2-BD59-A6C34878D82A}">
                    <a16:rowId xmlns:a16="http://schemas.microsoft.com/office/drawing/2014/main" val="864395143"/>
                  </a:ext>
                </a:extLst>
              </a:tr>
              <a:tr h="370840">
                <a:tc>
                  <a:txBody>
                    <a:bodyPr/>
                    <a:lstStyle/>
                    <a:p>
                      <a:r>
                        <a:rPr lang="en-US" dirty="0"/>
                        <a:t>1</a:t>
                      </a:r>
                    </a:p>
                  </a:txBody>
                  <a:tcPr/>
                </a:tc>
                <a:tc>
                  <a:txBody>
                    <a:bodyPr/>
                    <a:lstStyle/>
                    <a:p>
                      <a:pPr algn="r" fontAlgn="b"/>
                      <a:r>
                        <a:rPr lang="en-US" sz="2400" b="0" i="0" u="none" strike="noStrike" dirty="0">
                          <a:solidFill>
                            <a:srgbClr val="000000"/>
                          </a:solidFill>
                          <a:effectLst/>
                          <a:latin typeface="Calibri" panose="020F0502020204030204" pitchFamily="34" charset="0"/>
                        </a:rPr>
                        <a:t>838</a:t>
                      </a:r>
                    </a:p>
                  </a:txBody>
                  <a:tcPr marL="9525" marR="9525" marT="9525" marB="0" anchor="b"/>
                </a:tc>
                <a:tc>
                  <a:txBody>
                    <a:bodyPr/>
                    <a:lstStyle/>
                    <a:p>
                      <a:pPr algn="r" fontAlgn="b"/>
                      <a:r>
                        <a:rPr lang="en-US" sz="2400" b="0" i="0" u="none" strike="noStrike" dirty="0">
                          <a:solidFill>
                            <a:srgbClr val="FF0000"/>
                          </a:solidFill>
                          <a:effectLst/>
                          <a:latin typeface="Calibri" panose="020F0502020204030204" pitchFamily="34" charset="0"/>
                        </a:rPr>
                        <a:t>0.3136</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24</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0.1004</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5,983</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0.1575</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0.3136</a:t>
                      </a:r>
                    </a:p>
                  </a:txBody>
                  <a:tcPr marL="9525" marR="9525" marT="9525" marB="0" anchor="b"/>
                </a:tc>
                <a:extLst>
                  <a:ext uri="{0D108BD9-81ED-4DB2-BD59-A6C34878D82A}">
                    <a16:rowId xmlns:a16="http://schemas.microsoft.com/office/drawing/2014/main" val="762784348"/>
                  </a:ext>
                </a:extLst>
              </a:tr>
              <a:tr h="370840">
                <a:tc>
                  <a:txBody>
                    <a:bodyPr/>
                    <a:lstStyle/>
                    <a:p>
                      <a:r>
                        <a:rPr lang="en-US" dirty="0"/>
                        <a:t>2</a:t>
                      </a:r>
                    </a:p>
                  </a:txBody>
                  <a:tcPr/>
                </a:tc>
                <a:tc>
                  <a:txBody>
                    <a:bodyPr/>
                    <a:lstStyle/>
                    <a:p>
                      <a:pPr algn="r" fontAlgn="b"/>
                      <a:r>
                        <a:rPr lang="en-US" sz="2400" b="0" i="0" u="none" strike="noStrike">
                          <a:solidFill>
                            <a:srgbClr val="000000"/>
                          </a:solidFill>
                          <a:effectLst/>
                          <a:latin typeface="Calibri" panose="020F0502020204030204" pitchFamily="34" charset="0"/>
                        </a:rPr>
                        <a:t>287</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0.1074</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58</a:t>
                      </a:r>
                    </a:p>
                  </a:txBody>
                  <a:tcPr marL="9525" marR="9525" marT="9525" marB="0" anchor="b"/>
                </a:tc>
                <a:tc>
                  <a:txBody>
                    <a:bodyPr/>
                    <a:lstStyle/>
                    <a:p>
                      <a:pPr algn="r" fontAlgn="b"/>
                      <a:r>
                        <a:rPr lang="en-US" sz="2400" b="0" i="0" u="none" strike="noStrike" dirty="0">
                          <a:solidFill>
                            <a:srgbClr val="FF0000"/>
                          </a:solidFill>
                          <a:effectLst/>
                          <a:latin typeface="Calibri" panose="020F0502020204030204" pitchFamily="34" charset="0"/>
                        </a:rPr>
                        <a:t>0.2427</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5,793</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0.1525</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0.2427</a:t>
                      </a:r>
                    </a:p>
                  </a:txBody>
                  <a:tcPr marL="9525" marR="9525" marT="9525" marB="0" anchor="b"/>
                </a:tc>
                <a:extLst>
                  <a:ext uri="{0D108BD9-81ED-4DB2-BD59-A6C34878D82A}">
                    <a16:rowId xmlns:a16="http://schemas.microsoft.com/office/drawing/2014/main" val="2874790921"/>
                  </a:ext>
                </a:extLst>
              </a:tr>
              <a:tr h="370840">
                <a:tc>
                  <a:txBody>
                    <a:bodyPr/>
                    <a:lstStyle/>
                    <a:p>
                      <a:r>
                        <a:rPr lang="en-US" dirty="0"/>
                        <a:t>3</a:t>
                      </a:r>
                    </a:p>
                  </a:txBody>
                  <a:tcPr/>
                </a:tc>
                <a:tc>
                  <a:txBody>
                    <a:bodyPr/>
                    <a:lstStyle/>
                    <a:p>
                      <a:pPr algn="r" fontAlgn="b"/>
                      <a:r>
                        <a:rPr lang="en-US" sz="2400" b="0" i="0" u="none" strike="noStrike">
                          <a:solidFill>
                            <a:srgbClr val="000000"/>
                          </a:solidFill>
                          <a:effectLst/>
                          <a:latin typeface="Calibri" panose="020F0502020204030204" pitchFamily="34" charset="0"/>
                        </a:rPr>
                        <a:t>2,226</a:t>
                      </a:r>
                    </a:p>
                  </a:txBody>
                  <a:tcPr marL="9525" marR="9525" marT="9525" marB="0" anchor="b"/>
                </a:tc>
                <a:tc>
                  <a:txBody>
                    <a:bodyPr/>
                    <a:lstStyle/>
                    <a:p>
                      <a:pPr algn="r" fontAlgn="b"/>
                      <a:r>
                        <a:rPr lang="en-US" sz="2400" b="0" i="0" u="none" strike="noStrike" dirty="0">
                          <a:solidFill>
                            <a:srgbClr val="FF0000"/>
                          </a:solidFill>
                          <a:effectLst/>
                          <a:latin typeface="Calibri" panose="020F0502020204030204" pitchFamily="34" charset="0"/>
                        </a:rPr>
                        <a:t>0.8329</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79</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0.3305</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0.0000</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0.8329</a:t>
                      </a:r>
                    </a:p>
                  </a:txBody>
                  <a:tcPr marL="9525" marR="9525" marT="9525" marB="0" anchor="b"/>
                </a:tc>
                <a:extLst>
                  <a:ext uri="{0D108BD9-81ED-4DB2-BD59-A6C34878D82A}">
                    <a16:rowId xmlns:a16="http://schemas.microsoft.com/office/drawing/2014/main" val="1160790977"/>
                  </a:ext>
                </a:extLst>
              </a:tr>
              <a:tr h="370840">
                <a:tc>
                  <a:txBody>
                    <a:bodyPr/>
                    <a:lstStyle/>
                    <a:p>
                      <a:r>
                        <a:rPr lang="en-US" dirty="0"/>
                        <a:t>4</a:t>
                      </a:r>
                    </a:p>
                  </a:txBody>
                  <a:tcPr/>
                </a:tc>
                <a:tc>
                  <a:txBody>
                    <a:bodyPr/>
                    <a:lstStyle/>
                    <a:p>
                      <a:pPr algn="r" fontAlgn="b"/>
                      <a:r>
                        <a:rPr lang="en-US" sz="2400" b="0" i="0" u="none" strike="noStrike">
                          <a:solidFill>
                            <a:srgbClr val="000000"/>
                          </a:solidFill>
                          <a:effectLst/>
                          <a:latin typeface="Calibri" panose="020F0502020204030204" pitchFamily="34" charset="0"/>
                        </a:rPr>
                        <a:t>36</a:t>
                      </a:r>
                    </a:p>
                  </a:txBody>
                  <a:tcPr marL="9525" marR="9525" marT="9525" marB="0" anchor="b"/>
                </a:tc>
                <a:tc>
                  <a:txBody>
                    <a:bodyPr/>
                    <a:lstStyle/>
                    <a:p>
                      <a:pPr algn="r" fontAlgn="b"/>
                      <a:r>
                        <a:rPr lang="en-US" sz="2400" b="0" i="0" u="none" strike="noStrike" dirty="0">
                          <a:solidFill>
                            <a:srgbClr val="000000"/>
                          </a:solidFill>
                          <a:effectLst/>
                          <a:latin typeface="Calibri" panose="020F0502020204030204" pitchFamily="34" charset="0"/>
                        </a:rPr>
                        <a:t>0.0135</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84</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0.3515</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45,920</a:t>
                      </a:r>
                    </a:p>
                  </a:txBody>
                  <a:tcPr marL="9525" marR="9525" marT="9525" marB="0" anchor="b"/>
                </a:tc>
                <a:tc>
                  <a:txBody>
                    <a:bodyPr/>
                    <a:lstStyle/>
                    <a:p>
                      <a:pPr algn="r" fontAlgn="b"/>
                      <a:r>
                        <a:rPr lang="en-US" sz="2400" b="0" i="0" u="none" strike="noStrike" dirty="0">
                          <a:solidFill>
                            <a:srgbClr val="FF0000"/>
                          </a:solidFill>
                          <a:effectLst/>
                          <a:latin typeface="Calibri" panose="020F0502020204030204" pitchFamily="34" charset="0"/>
                        </a:rPr>
                        <a:t>1.2090</a:t>
                      </a:r>
                    </a:p>
                  </a:txBody>
                  <a:tcPr marL="9525" marR="9525" marT="9525" marB="0" anchor="b"/>
                </a:tc>
                <a:tc>
                  <a:txBody>
                    <a:bodyPr/>
                    <a:lstStyle/>
                    <a:p>
                      <a:pPr algn="r" fontAlgn="b"/>
                      <a:r>
                        <a:rPr lang="en-US" sz="2400" b="0" i="0" u="none" strike="noStrike" dirty="0">
                          <a:solidFill>
                            <a:srgbClr val="000000"/>
                          </a:solidFill>
                          <a:effectLst/>
                          <a:latin typeface="Calibri" panose="020F0502020204030204" pitchFamily="34" charset="0"/>
                        </a:rPr>
                        <a:t>1.0000</a:t>
                      </a:r>
                    </a:p>
                  </a:txBody>
                  <a:tcPr marL="9525" marR="9525" marT="9525" marB="0" anchor="b"/>
                </a:tc>
                <a:extLst>
                  <a:ext uri="{0D108BD9-81ED-4DB2-BD59-A6C34878D82A}">
                    <a16:rowId xmlns:a16="http://schemas.microsoft.com/office/drawing/2014/main" val="1007782793"/>
                  </a:ext>
                </a:extLst>
              </a:tr>
              <a:tr h="370840">
                <a:tc>
                  <a:txBody>
                    <a:bodyPr/>
                    <a:lstStyle/>
                    <a:p>
                      <a:r>
                        <a:rPr lang="en-US" dirty="0"/>
                        <a:t>5</a:t>
                      </a:r>
                    </a:p>
                  </a:txBody>
                  <a:tcPr/>
                </a:tc>
                <a:tc>
                  <a:txBody>
                    <a:bodyPr/>
                    <a:lstStyle/>
                    <a:p>
                      <a:pPr algn="r" fontAlgn="b"/>
                      <a:r>
                        <a:rPr lang="en-US" sz="2400" b="0" i="0" u="none" strike="noStrike">
                          <a:solidFill>
                            <a:srgbClr val="000000"/>
                          </a:solidFill>
                          <a:effectLst/>
                          <a:latin typeface="Calibri" panose="020F0502020204030204" pitchFamily="34" charset="0"/>
                        </a:rPr>
                        <a:t>48</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0.0180</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145</a:t>
                      </a:r>
                    </a:p>
                  </a:txBody>
                  <a:tcPr marL="9525" marR="9525" marT="9525" marB="0" anchor="b"/>
                </a:tc>
                <a:tc>
                  <a:txBody>
                    <a:bodyPr/>
                    <a:lstStyle/>
                    <a:p>
                      <a:pPr algn="r" fontAlgn="b"/>
                      <a:r>
                        <a:rPr lang="en-US" sz="2400" b="0" i="0" u="none" strike="noStrike" dirty="0">
                          <a:solidFill>
                            <a:srgbClr val="FF0000"/>
                          </a:solidFill>
                          <a:effectLst/>
                          <a:latin typeface="Calibri" panose="020F0502020204030204" pitchFamily="34" charset="0"/>
                        </a:rPr>
                        <a:t>0.6067</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9,547</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0.2513</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0.6067</a:t>
                      </a:r>
                    </a:p>
                  </a:txBody>
                  <a:tcPr marL="9525" marR="9525" marT="9525" marB="0" anchor="b"/>
                </a:tc>
                <a:extLst>
                  <a:ext uri="{0D108BD9-81ED-4DB2-BD59-A6C34878D82A}">
                    <a16:rowId xmlns:a16="http://schemas.microsoft.com/office/drawing/2014/main" val="4217280309"/>
                  </a:ext>
                </a:extLst>
              </a:tr>
              <a:tr h="370840">
                <a:tc>
                  <a:txBody>
                    <a:bodyPr/>
                    <a:lstStyle/>
                    <a:p>
                      <a:r>
                        <a:rPr lang="en-US" dirty="0"/>
                        <a:t>6</a:t>
                      </a:r>
                    </a:p>
                  </a:txBody>
                  <a:tcPr/>
                </a:tc>
                <a:tc>
                  <a:txBody>
                    <a:bodyPr/>
                    <a:lstStyle/>
                    <a:p>
                      <a:pPr algn="r" fontAlgn="b"/>
                      <a:r>
                        <a:rPr lang="en-US" sz="2400" b="0" i="0" u="none" strike="noStrike">
                          <a:solidFill>
                            <a:srgbClr val="000000"/>
                          </a:solidFill>
                          <a:effectLst/>
                          <a:latin typeface="Calibri" panose="020F0502020204030204" pitchFamily="34" charset="0"/>
                        </a:rPr>
                        <a:t>124</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0.0464</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17</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0.0711</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2,944</a:t>
                      </a:r>
                    </a:p>
                  </a:txBody>
                  <a:tcPr marL="9525" marR="9525" marT="9525" marB="0" anchor="b"/>
                </a:tc>
                <a:tc>
                  <a:txBody>
                    <a:bodyPr/>
                    <a:lstStyle/>
                    <a:p>
                      <a:pPr algn="r" fontAlgn="b"/>
                      <a:r>
                        <a:rPr lang="en-US" sz="2400" b="0" i="0" u="none" strike="noStrike" dirty="0">
                          <a:solidFill>
                            <a:srgbClr val="FF0000"/>
                          </a:solidFill>
                          <a:effectLst/>
                          <a:latin typeface="Calibri" panose="020F0502020204030204" pitchFamily="34" charset="0"/>
                        </a:rPr>
                        <a:t>0.0775</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0.0775</a:t>
                      </a:r>
                    </a:p>
                  </a:txBody>
                  <a:tcPr marL="9525" marR="9525" marT="9525" marB="0" anchor="b"/>
                </a:tc>
                <a:extLst>
                  <a:ext uri="{0D108BD9-81ED-4DB2-BD59-A6C34878D82A}">
                    <a16:rowId xmlns:a16="http://schemas.microsoft.com/office/drawing/2014/main" val="1728204532"/>
                  </a:ext>
                </a:extLst>
              </a:tr>
              <a:tr h="370840">
                <a:tc>
                  <a:txBody>
                    <a:bodyPr/>
                    <a:lstStyle/>
                    <a:p>
                      <a:r>
                        <a:rPr lang="en-US" dirty="0"/>
                        <a:t>7</a:t>
                      </a:r>
                    </a:p>
                  </a:txBody>
                  <a:tcPr/>
                </a:tc>
                <a:tc>
                  <a:txBody>
                    <a:bodyPr/>
                    <a:lstStyle/>
                    <a:p>
                      <a:pPr algn="r" fontAlgn="b"/>
                      <a:r>
                        <a:rPr lang="en-US" sz="2400" b="0" i="0" u="none" strike="noStrike">
                          <a:solidFill>
                            <a:srgbClr val="000000"/>
                          </a:solidFill>
                          <a:effectLst/>
                          <a:latin typeface="Calibri" panose="020F0502020204030204" pitchFamily="34" charset="0"/>
                        </a:rPr>
                        <a:t>1,024</a:t>
                      </a:r>
                    </a:p>
                  </a:txBody>
                  <a:tcPr marL="9525" marR="9525" marT="9525" marB="0" anchor="b"/>
                </a:tc>
                <a:tc>
                  <a:txBody>
                    <a:bodyPr/>
                    <a:lstStyle/>
                    <a:p>
                      <a:pPr algn="r" fontAlgn="b"/>
                      <a:r>
                        <a:rPr lang="en-US" sz="2400" b="0" i="0" u="none" strike="noStrike" dirty="0">
                          <a:solidFill>
                            <a:srgbClr val="FF0000"/>
                          </a:solidFill>
                          <a:effectLst/>
                          <a:latin typeface="Calibri" panose="020F0502020204030204" pitchFamily="34" charset="0"/>
                        </a:rPr>
                        <a:t>0.3832</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9</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0.0377</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1,212</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0.0319</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0.3832</a:t>
                      </a:r>
                    </a:p>
                  </a:txBody>
                  <a:tcPr marL="9525" marR="9525" marT="9525" marB="0" anchor="b"/>
                </a:tc>
                <a:extLst>
                  <a:ext uri="{0D108BD9-81ED-4DB2-BD59-A6C34878D82A}">
                    <a16:rowId xmlns:a16="http://schemas.microsoft.com/office/drawing/2014/main" val="3571790086"/>
                  </a:ext>
                </a:extLst>
              </a:tr>
              <a:tr h="370840">
                <a:tc>
                  <a:txBody>
                    <a:bodyPr/>
                    <a:lstStyle/>
                    <a:p>
                      <a:r>
                        <a:rPr lang="en-US" dirty="0"/>
                        <a:t>8</a:t>
                      </a:r>
                    </a:p>
                  </a:txBody>
                  <a:tcPr/>
                </a:tc>
                <a:tc>
                  <a:txBody>
                    <a:bodyPr/>
                    <a:lstStyle/>
                    <a:p>
                      <a:pPr algn="r" fontAlgn="b"/>
                      <a:r>
                        <a:rPr lang="en-US" sz="2400" b="0" i="0" u="none" strike="noStrike">
                          <a:solidFill>
                            <a:srgbClr val="000000"/>
                          </a:solidFill>
                          <a:effectLst/>
                          <a:latin typeface="Calibri" panose="020F0502020204030204" pitchFamily="34" charset="0"/>
                        </a:rPr>
                        <a:t>762</a:t>
                      </a:r>
                    </a:p>
                  </a:txBody>
                  <a:tcPr marL="9525" marR="9525" marT="9525" marB="0" anchor="b"/>
                </a:tc>
                <a:tc>
                  <a:txBody>
                    <a:bodyPr/>
                    <a:lstStyle/>
                    <a:p>
                      <a:pPr algn="r" fontAlgn="b"/>
                      <a:r>
                        <a:rPr lang="en-US" sz="2400" b="0" i="0" u="none" strike="noStrike" dirty="0">
                          <a:solidFill>
                            <a:srgbClr val="FF0000"/>
                          </a:solidFill>
                          <a:effectLst/>
                          <a:latin typeface="Calibri" panose="020F0502020204030204" pitchFamily="34" charset="0"/>
                        </a:rPr>
                        <a:t>0.2851</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62</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0.2594</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4,567</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0.1202</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0.2851</a:t>
                      </a:r>
                    </a:p>
                  </a:txBody>
                  <a:tcPr marL="9525" marR="9525" marT="9525" marB="0" anchor="b"/>
                </a:tc>
                <a:extLst>
                  <a:ext uri="{0D108BD9-81ED-4DB2-BD59-A6C34878D82A}">
                    <a16:rowId xmlns:a16="http://schemas.microsoft.com/office/drawing/2014/main" val="3776728665"/>
                  </a:ext>
                </a:extLst>
              </a:tr>
              <a:tr h="370840">
                <a:tc>
                  <a:txBody>
                    <a:bodyPr/>
                    <a:lstStyle/>
                    <a:p>
                      <a:r>
                        <a:rPr lang="en-US" dirty="0"/>
                        <a:t>Total</a:t>
                      </a:r>
                    </a:p>
                  </a:txBody>
                  <a:tcPr/>
                </a:tc>
                <a:tc>
                  <a:txBody>
                    <a:bodyPr/>
                    <a:lstStyle/>
                    <a:p>
                      <a:pPr algn="r" fontAlgn="b"/>
                      <a:r>
                        <a:rPr lang="en-US" sz="2400" b="0" i="0" u="none" strike="noStrike" dirty="0">
                          <a:solidFill>
                            <a:srgbClr val="000000"/>
                          </a:solidFill>
                          <a:effectLst/>
                          <a:latin typeface="Calibri" panose="020F0502020204030204" pitchFamily="34" charset="0"/>
                        </a:rPr>
                        <a:t>5,345</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2.0000</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478</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2.0000</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75,966</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2.0000</a:t>
                      </a:r>
                    </a:p>
                  </a:txBody>
                  <a:tcPr marL="9525" marR="9525" marT="9525" marB="0" anchor="b"/>
                </a:tc>
                <a:tc>
                  <a:txBody>
                    <a:bodyPr/>
                    <a:lstStyle/>
                    <a:p>
                      <a:pPr algn="r" fontAlgn="b"/>
                      <a:r>
                        <a:rPr lang="en-US" sz="2400" b="0" i="0" u="none" strike="noStrike" dirty="0">
                          <a:solidFill>
                            <a:srgbClr val="000000"/>
                          </a:solidFill>
                          <a:effectLst/>
                          <a:latin typeface="Calibri" panose="020F0502020204030204" pitchFamily="34" charset="0"/>
                        </a:rPr>
                        <a:t>3.9506</a:t>
                      </a:r>
                    </a:p>
                  </a:txBody>
                  <a:tcPr marL="9525" marR="9525" marT="9525" marB="0" anchor="b"/>
                </a:tc>
                <a:extLst>
                  <a:ext uri="{0D108BD9-81ED-4DB2-BD59-A6C34878D82A}">
                    <a16:rowId xmlns:a16="http://schemas.microsoft.com/office/drawing/2014/main" val="3973314391"/>
                  </a:ext>
                </a:extLst>
              </a:tr>
            </a:tbl>
          </a:graphicData>
        </a:graphic>
      </p:graphicFrame>
    </p:spTree>
    <p:extLst>
      <p:ext uri="{BB962C8B-B14F-4D97-AF65-F5344CB8AC3E}">
        <p14:creationId xmlns:p14="http://schemas.microsoft.com/office/powerpoint/2010/main" val="1005543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EAFEE6-B1C6-4F39-8FBC-7AC1E7C14391}"/>
              </a:ext>
            </a:extLst>
          </p:cNvPr>
          <p:cNvSpPr>
            <a:spLocks noGrp="1"/>
          </p:cNvSpPr>
          <p:nvPr>
            <p:ph type="ftr" sz="quarter" idx="11"/>
          </p:nvPr>
        </p:nvSpPr>
        <p:spPr/>
        <p:txBody>
          <a:bodyPr/>
          <a:lstStyle/>
          <a:p>
            <a:r>
              <a:rPr lang="en-US"/>
              <a:t>CONFIDENTIAL</a:t>
            </a:r>
          </a:p>
        </p:txBody>
      </p:sp>
      <p:sp>
        <p:nvSpPr>
          <p:cNvPr id="3" name="Title 2">
            <a:extLst>
              <a:ext uri="{FF2B5EF4-FFF2-40B4-BE49-F238E27FC236}">
                <a16:creationId xmlns:a16="http://schemas.microsoft.com/office/drawing/2014/main" id="{5F379D05-71F6-4400-9474-D445D4747B8A}"/>
              </a:ext>
            </a:extLst>
          </p:cNvPr>
          <p:cNvSpPr>
            <a:spLocks noGrp="1"/>
          </p:cNvSpPr>
          <p:nvPr>
            <p:ph type="title"/>
          </p:nvPr>
        </p:nvSpPr>
        <p:spPr/>
        <p:txBody>
          <a:bodyPr/>
          <a:lstStyle/>
          <a:p>
            <a:r>
              <a:rPr lang="en-US" dirty="0"/>
              <a:t>Exclusion Criteria from the Original Data File</a:t>
            </a:r>
          </a:p>
        </p:txBody>
      </p:sp>
      <p:graphicFrame>
        <p:nvGraphicFramePr>
          <p:cNvPr id="6" name="Content Placeholder 5">
            <a:extLst>
              <a:ext uri="{FF2B5EF4-FFF2-40B4-BE49-F238E27FC236}">
                <a16:creationId xmlns:a16="http://schemas.microsoft.com/office/drawing/2014/main" id="{79958946-541E-4372-860C-AB7CD29D72B1}"/>
              </a:ext>
            </a:extLst>
          </p:cNvPr>
          <p:cNvGraphicFramePr>
            <a:graphicFrameLocks noGrp="1"/>
          </p:cNvGraphicFramePr>
          <p:nvPr>
            <p:ph idx="1"/>
            <p:extLst>
              <p:ext uri="{D42A27DB-BD31-4B8C-83A1-F6EECF244321}">
                <p14:modId xmlns:p14="http://schemas.microsoft.com/office/powerpoint/2010/main" val="1602154906"/>
              </p:ext>
            </p:extLst>
          </p:nvPr>
        </p:nvGraphicFramePr>
        <p:xfrm>
          <a:off x="559833" y="1019364"/>
          <a:ext cx="8024334" cy="5417964"/>
        </p:xfrm>
        <a:graphic>
          <a:graphicData uri="http://schemas.openxmlformats.org/drawingml/2006/table">
            <a:tbl>
              <a:tblPr firstRow="1" firstCol="1" bandRow="1">
                <a:tableStyleId>{5C22544A-7EE6-4342-B048-85BDC9FD1C3A}</a:tableStyleId>
              </a:tblPr>
              <a:tblGrid>
                <a:gridCol w="3197179">
                  <a:extLst>
                    <a:ext uri="{9D8B030D-6E8A-4147-A177-3AD203B41FA5}">
                      <a16:colId xmlns:a16="http://schemas.microsoft.com/office/drawing/2014/main" val="948782671"/>
                    </a:ext>
                  </a:extLst>
                </a:gridCol>
                <a:gridCol w="4827155">
                  <a:extLst>
                    <a:ext uri="{9D8B030D-6E8A-4147-A177-3AD203B41FA5}">
                      <a16:colId xmlns:a16="http://schemas.microsoft.com/office/drawing/2014/main" val="1041081533"/>
                    </a:ext>
                  </a:extLst>
                </a:gridCol>
              </a:tblGrid>
              <a:tr h="0">
                <a:tc>
                  <a:txBody>
                    <a:bodyPr/>
                    <a:lstStyle/>
                    <a:p>
                      <a:pPr marL="0" marR="0" algn="ctr">
                        <a:lnSpc>
                          <a:spcPct val="107000"/>
                        </a:lnSpc>
                        <a:spcBef>
                          <a:spcPts val="300"/>
                        </a:spcBef>
                        <a:spcAft>
                          <a:spcPts val="300"/>
                        </a:spcAft>
                      </a:pPr>
                      <a:r>
                        <a:rPr lang="en-US" sz="1400">
                          <a:effectLst/>
                        </a:rPr>
                        <a:t>Exclusion</a:t>
                      </a:r>
                      <a:endParaRPr lang="en-US" sz="1400" b="1">
                        <a:effectLst/>
                        <a:latin typeface="Times New Roman" panose="02020603050405020304" pitchFamily="18" charset="0"/>
                        <a:ea typeface="SimSun" panose="02010600030101010101" pitchFamily="2" charset="-122"/>
                        <a:cs typeface="Times New Roman" panose="02020603050405020304" pitchFamily="18" charset="0"/>
                      </a:endParaRPr>
                    </a:p>
                  </a:txBody>
                  <a:tcPr marL="27305" marR="27305" marT="0" marB="0" anchor="b"/>
                </a:tc>
                <a:tc>
                  <a:txBody>
                    <a:bodyPr/>
                    <a:lstStyle/>
                    <a:p>
                      <a:pPr marL="0" marR="0" algn="ctr">
                        <a:lnSpc>
                          <a:spcPct val="107000"/>
                        </a:lnSpc>
                        <a:spcBef>
                          <a:spcPts val="300"/>
                        </a:spcBef>
                        <a:spcAft>
                          <a:spcPts val="300"/>
                        </a:spcAft>
                      </a:pPr>
                      <a:r>
                        <a:rPr lang="en-US" sz="1400" dirty="0">
                          <a:effectLst/>
                        </a:rPr>
                        <a:t>Rationale</a:t>
                      </a:r>
                      <a:endParaRPr lang="en-US" sz="14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27305" marR="27305" marT="0" marB="0" anchor="b"/>
                </a:tc>
                <a:extLst>
                  <a:ext uri="{0D108BD9-81ED-4DB2-BD59-A6C34878D82A}">
                    <a16:rowId xmlns:a16="http://schemas.microsoft.com/office/drawing/2014/main" val="2390305445"/>
                  </a:ext>
                </a:extLst>
              </a:tr>
              <a:tr h="386868">
                <a:tc>
                  <a:txBody>
                    <a:bodyPr/>
                    <a:lstStyle/>
                    <a:p>
                      <a:pPr marL="0" marR="0">
                        <a:lnSpc>
                          <a:spcPct val="107000"/>
                        </a:lnSpc>
                        <a:spcBef>
                          <a:spcPts val="300"/>
                        </a:spcBef>
                        <a:spcAft>
                          <a:spcPts val="300"/>
                        </a:spcAft>
                      </a:pPr>
                      <a:r>
                        <a:rPr lang="en-US" sz="1200" dirty="0">
                          <a:effectLst/>
                        </a:rPr>
                        <a:t>Claims with non-CLFS HCPCS codes</a:t>
                      </a:r>
                      <a:endParaRPr lang="en-US"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27305" marR="27305" marT="0" marB="0"/>
                </a:tc>
                <a:tc>
                  <a:txBody>
                    <a:bodyPr/>
                    <a:lstStyle/>
                    <a:p>
                      <a:pPr marL="0" marR="0">
                        <a:lnSpc>
                          <a:spcPct val="107000"/>
                        </a:lnSpc>
                        <a:spcBef>
                          <a:spcPts val="300"/>
                        </a:spcBef>
                        <a:spcAft>
                          <a:spcPts val="300"/>
                        </a:spcAft>
                      </a:pPr>
                      <a:r>
                        <a:rPr lang="en-US" sz="1200">
                          <a:effectLst/>
                        </a:rPr>
                        <a:t>Payment rates for codes not paid through the CLFS are not set using private payer rate data.</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27305" marR="27305" marT="0" marB="0"/>
                </a:tc>
                <a:extLst>
                  <a:ext uri="{0D108BD9-81ED-4DB2-BD59-A6C34878D82A}">
                    <a16:rowId xmlns:a16="http://schemas.microsoft.com/office/drawing/2014/main" val="4079941024"/>
                  </a:ext>
                </a:extLst>
              </a:tr>
              <a:tr h="386868">
                <a:tc>
                  <a:txBody>
                    <a:bodyPr/>
                    <a:lstStyle/>
                    <a:p>
                      <a:pPr marL="0" marR="0">
                        <a:lnSpc>
                          <a:spcPct val="107000"/>
                        </a:lnSpc>
                        <a:spcBef>
                          <a:spcPts val="300"/>
                        </a:spcBef>
                        <a:spcAft>
                          <a:spcPts val="300"/>
                        </a:spcAft>
                      </a:pPr>
                      <a:r>
                        <a:rPr lang="en-US" sz="1200">
                          <a:effectLst/>
                        </a:rPr>
                        <a:t>Claims with allowed charges or amount paid of $0</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27305" marR="27305" marT="0" marB="0"/>
                </a:tc>
                <a:tc>
                  <a:txBody>
                    <a:bodyPr/>
                    <a:lstStyle/>
                    <a:p>
                      <a:pPr marL="0" marR="0">
                        <a:lnSpc>
                          <a:spcPct val="107000"/>
                        </a:lnSpc>
                        <a:spcBef>
                          <a:spcPts val="300"/>
                        </a:spcBef>
                        <a:spcAft>
                          <a:spcPts val="300"/>
                        </a:spcAft>
                      </a:pPr>
                      <a:r>
                        <a:rPr lang="en-US" sz="1200">
                          <a:effectLst/>
                        </a:rPr>
                        <a:t>Eliminates non-paid claims.</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27305" marR="27305" marT="0" marB="0"/>
                </a:tc>
                <a:extLst>
                  <a:ext uri="{0D108BD9-81ED-4DB2-BD59-A6C34878D82A}">
                    <a16:rowId xmlns:a16="http://schemas.microsoft.com/office/drawing/2014/main" val="2575854173"/>
                  </a:ext>
                </a:extLst>
              </a:tr>
              <a:tr h="1481951">
                <a:tc>
                  <a:txBody>
                    <a:bodyPr/>
                    <a:lstStyle/>
                    <a:p>
                      <a:pPr marL="0" marR="0">
                        <a:lnSpc>
                          <a:spcPct val="107000"/>
                        </a:lnSpc>
                        <a:spcBef>
                          <a:spcPts val="300"/>
                        </a:spcBef>
                        <a:spcAft>
                          <a:spcPts val="300"/>
                        </a:spcAft>
                      </a:pPr>
                      <a:r>
                        <a:rPr lang="en-US" sz="1200" dirty="0">
                          <a:effectLst/>
                        </a:rPr>
                        <a:t>Outpatient claims for CLFS HCPCS codes not paid through the CLFS</a:t>
                      </a:r>
                      <a:endParaRPr lang="en-US"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27305" marR="27305" marT="0" marB="0"/>
                </a:tc>
                <a:tc>
                  <a:txBody>
                    <a:bodyPr/>
                    <a:lstStyle/>
                    <a:p>
                      <a:pPr marL="0" marR="0">
                        <a:lnSpc>
                          <a:spcPct val="107000"/>
                        </a:lnSpc>
                        <a:spcBef>
                          <a:spcPts val="300"/>
                        </a:spcBef>
                        <a:spcAft>
                          <a:spcPts val="300"/>
                        </a:spcAft>
                      </a:pPr>
                      <a:r>
                        <a:rPr lang="en-US" sz="1200" dirty="0">
                          <a:effectLst/>
                        </a:rPr>
                        <a:t>Payment rates for claims not paid through the CLFS are not set using private payer rate data. For example, we excluded claims with type of bill 14X without a revenue center status indicator code of “A”; such claims are paid through other payment systems, such as the Outpatient Prospective Payment System, and not the CLFS.</a:t>
                      </a:r>
                    </a:p>
                    <a:p>
                      <a:pPr marL="0" marR="0">
                        <a:lnSpc>
                          <a:spcPct val="107000"/>
                        </a:lnSpc>
                        <a:spcBef>
                          <a:spcPts val="300"/>
                        </a:spcBef>
                        <a:spcAft>
                          <a:spcPts val="300"/>
                        </a:spcAft>
                      </a:pPr>
                      <a:r>
                        <a:rPr lang="en-US" sz="1200" dirty="0">
                          <a:effectLst/>
                        </a:rPr>
                        <a:t>Please see Appendix C for details.</a:t>
                      </a:r>
                      <a:endParaRPr lang="en-US"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27305" marR="27305" marT="0" marB="0"/>
                </a:tc>
                <a:extLst>
                  <a:ext uri="{0D108BD9-81ED-4DB2-BD59-A6C34878D82A}">
                    <a16:rowId xmlns:a16="http://schemas.microsoft.com/office/drawing/2014/main" val="3119542041"/>
                  </a:ext>
                </a:extLst>
              </a:tr>
              <a:tr h="386868">
                <a:tc>
                  <a:txBody>
                    <a:bodyPr/>
                    <a:lstStyle/>
                    <a:p>
                      <a:pPr marL="0" marR="0">
                        <a:lnSpc>
                          <a:spcPct val="107000"/>
                        </a:lnSpc>
                        <a:spcBef>
                          <a:spcPts val="300"/>
                        </a:spcBef>
                        <a:spcAft>
                          <a:spcPts val="300"/>
                        </a:spcAft>
                      </a:pPr>
                      <a:r>
                        <a:rPr lang="en-US" sz="1200">
                          <a:effectLst/>
                        </a:rPr>
                        <a:t>Claims with Type of Bill 12X and 13X </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27305" marR="27305" marT="0" marB="0"/>
                </a:tc>
                <a:tc>
                  <a:txBody>
                    <a:bodyPr/>
                    <a:lstStyle/>
                    <a:p>
                      <a:pPr marL="0" marR="0">
                        <a:lnSpc>
                          <a:spcPct val="107000"/>
                        </a:lnSpc>
                        <a:spcBef>
                          <a:spcPts val="300"/>
                        </a:spcBef>
                        <a:spcAft>
                          <a:spcPts val="300"/>
                        </a:spcAft>
                      </a:pPr>
                      <a:r>
                        <a:rPr lang="en-US" sz="1200">
                          <a:effectLst/>
                        </a:rPr>
                        <a:t>We excluded claims for hospital inpatient and outpatient services. Please see the discussion above for our rationale.</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27305" marR="27305" marT="0" marB="0"/>
                </a:tc>
                <a:extLst>
                  <a:ext uri="{0D108BD9-81ED-4DB2-BD59-A6C34878D82A}">
                    <a16:rowId xmlns:a16="http://schemas.microsoft.com/office/drawing/2014/main" val="3749430229"/>
                  </a:ext>
                </a:extLst>
              </a:tr>
              <a:tr h="587165">
                <a:tc>
                  <a:txBody>
                    <a:bodyPr/>
                    <a:lstStyle/>
                    <a:p>
                      <a:pPr marL="0" marR="0">
                        <a:lnSpc>
                          <a:spcPct val="107000"/>
                        </a:lnSpc>
                        <a:spcBef>
                          <a:spcPts val="300"/>
                        </a:spcBef>
                        <a:spcAft>
                          <a:spcPts val="300"/>
                        </a:spcAft>
                      </a:pPr>
                      <a:r>
                        <a:rPr lang="en-US" sz="1200">
                          <a:effectLst/>
                        </a:rPr>
                        <a:t>HCPCS codes for specimen collection, travel allowances, and unlisted lab codes</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27305" marR="27305" marT="0" marB="0"/>
                </a:tc>
                <a:tc>
                  <a:txBody>
                    <a:bodyPr/>
                    <a:lstStyle/>
                    <a:p>
                      <a:pPr marL="0" marR="0">
                        <a:lnSpc>
                          <a:spcPct val="107000"/>
                        </a:lnSpc>
                        <a:spcBef>
                          <a:spcPts val="300"/>
                        </a:spcBef>
                        <a:spcAft>
                          <a:spcPts val="300"/>
                        </a:spcAft>
                      </a:pPr>
                      <a:r>
                        <a:rPr lang="en-US" sz="1200">
                          <a:effectLst/>
                        </a:rPr>
                        <a:t>These codes are excluded because they are not lab tests or are not priced based on private payer rates. Please see Appendix B for a list of these codes.</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27305" marR="27305" marT="0" marB="0"/>
                </a:tc>
                <a:extLst>
                  <a:ext uri="{0D108BD9-81ED-4DB2-BD59-A6C34878D82A}">
                    <a16:rowId xmlns:a16="http://schemas.microsoft.com/office/drawing/2014/main" val="4227318657"/>
                  </a:ext>
                </a:extLst>
              </a:tr>
              <a:tr h="787463">
                <a:tc>
                  <a:txBody>
                    <a:bodyPr/>
                    <a:lstStyle/>
                    <a:p>
                      <a:pPr marL="0" marR="0">
                        <a:lnSpc>
                          <a:spcPct val="107000"/>
                        </a:lnSpc>
                        <a:spcBef>
                          <a:spcPts val="300"/>
                        </a:spcBef>
                        <a:spcAft>
                          <a:spcPts val="300"/>
                        </a:spcAft>
                      </a:pPr>
                      <a:r>
                        <a:rPr lang="en-US" sz="1200">
                          <a:effectLst/>
                        </a:rPr>
                        <a:t>Claims billed by placeholder NPIs 9999999992 from the carrier file and 9999999996 from the outpatient file</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27305" marR="27305" marT="0" marB="0"/>
                </a:tc>
                <a:tc>
                  <a:txBody>
                    <a:bodyPr/>
                    <a:lstStyle/>
                    <a:p>
                      <a:pPr marL="0" marR="0">
                        <a:lnSpc>
                          <a:spcPct val="107000"/>
                        </a:lnSpc>
                        <a:spcBef>
                          <a:spcPts val="300"/>
                        </a:spcBef>
                        <a:spcAft>
                          <a:spcPts val="300"/>
                        </a:spcAft>
                      </a:pPr>
                      <a:r>
                        <a:rPr lang="en-US" sz="1200">
                          <a:effectLst/>
                        </a:rPr>
                        <a:t>We cannot identify the labs corresponding to these placeholder NPIs and therefore would not be able to sample them.  </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27305" marR="27305" marT="0" marB="0"/>
                </a:tc>
                <a:extLst>
                  <a:ext uri="{0D108BD9-81ED-4DB2-BD59-A6C34878D82A}">
                    <a16:rowId xmlns:a16="http://schemas.microsoft.com/office/drawing/2014/main" val="918260769"/>
                  </a:ext>
                </a:extLst>
              </a:tr>
              <a:tr h="1188056">
                <a:tc>
                  <a:txBody>
                    <a:bodyPr/>
                    <a:lstStyle/>
                    <a:p>
                      <a:pPr marL="0" marR="0">
                        <a:lnSpc>
                          <a:spcPct val="107000"/>
                        </a:lnSpc>
                        <a:spcBef>
                          <a:spcPts val="300"/>
                        </a:spcBef>
                        <a:spcAft>
                          <a:spcPts val="300"/>
                        </a:spcAft>
                      </a:pPr>
                      <a:r>
                        <a:rPr lang="en-US" sz="1200" dirty="0">
                          <a:effectLst/>
                        </a:rPr>
                        <a:t>Exclude the professional component of claims for CLFS codes</a:t>
                      </a:r>
                      <a:endParaRPr lang="en-US"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27305" marR="27305" marT="0" marB="0"/>
                </a:tc>
                <a:tc>
                  <a:txBody>
                    <a:bodyPr/>
                    <a:lstStyle/>
                    <a:p>
                      <a:pPr marL="0" marR="0">
                        <a:lnSpc>
                          <a:spcPct val="107000"/>
                        </a:lnSpc>
                        <a:spcBef>
                          <a:spcPts val="300"/>
                        </a:spcBef>
                        <a:spcAft>
                          <a:spcPts val="300"/>
                        </a:spcAft>
                      </a:pPr>
                      <a:r>
                        <a:rPr lang="en-US" sz="1200" dirty="0">
                          <a:effectLst/>
                        </a:rPr>
                        <a:t>Claims for some CLFS codes include both a professional component and a lab component. Claims for the professional component is billed through the Medicare physician fee schedule and not the CLFS. As a result, we exclude the claims for the professional component and include the claims for the lab component.</a:t>
                      </a:r>
                      <a:endParaRPr lang="en-US"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27305" marR="27305" marT="0" marB="0"/>
                </a:tc>
                <a:extLst>
                  <a:ext uri="{0D108BD9-81ED-4DB2-BD59-A6C34878D82A}">
                    <a16:rowId xmlns:a16="http://schemas.microsoft.com/office/drawing/2014/main" val="3626407296"/>
                  </a:ext>
                </a:extLst>
              </a:tr>
            </a:tbl>
          </a:graphicData>
        </a:graphic>
      </p:graphicFrame>
      <p:sp>
        <p:nvSpPr>
          <p:cNvPr id="5" name="Slide Number Placeholder 4">
            <a:extLst>
              <a:ext uri="{FF2B5EF4-FFF2-40B4-BE49-F238E27FC236}">
                <a16:creationId xmlns:a16="http://schemas.microsoft.com/office/drawing/2014/main" id="{D460A970-9E0E-41C0-A4B2-70C917D00A7E}"/>
              </a:ext>
            </a:extLst>
          </p:cNvPr>
          <p:cNvSpPr>
            <a:spLocks noGrp="1"/>
          </p:cNvSpPr>
          <p:nvPr>
            <p:ph type="sldNum" sz="quarter" idx="10"/>
          </p:nvPr>
        </p:nvSpPr>
        <p:spPr/>
        <p:txBody>
          <a:bodyPr/>
          <a:lstStyle/>
          <a:p>
            <a:fld id="{D4325D4D-289E-48C1-B277-2BEB492A7D19}" type="slidenum">
              <a:rPr lang="en-US" smtClean="0"/>
              <a:pPr/>
              <a:t>5</a:t>
            </a:fld>
            <a:endParaRPr lang="en-US"/>
          </a:p>
        </p:txBody>
      </p:sp>
    </p:spTree>
    <p:extLst>
      <p:ext uri="{BB962C8B-B14F-4D97-AF65-F5344CB8AC3E}">
        <p14:creationId xmlns:p14="http://schemas.microsoft.com/office/powerpoint/2010/main" val="3750234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6EC8CB-C201-4F79-BB8D-E4128121801E}"/>
              </a:ext>
            </a:extLst>
          </p:cNvPr>
          <p:cNvSpPr>
            <a:spLocks noGrp="1"/>
          </p:cNvSpPr>
          <p:nvPr>
            <p:ph type="ftr" sz="quarter" idx="11"/>
          </p:nvPr>
        </p:nvSpPr>
        <p:spPr/>
        <p:txBody>
          <a:bodyPr/>
          <a:lstStyle/>
          <a:p>
            <a:r>
              <a:rPr lang="en-US"/>
              <a:t>CONFIDENTIAL</a:t>
            </a:r>
          </a:p>
        </p:txBody>
      </p:sp>
      <p:sp>
        <p:nvSpPr>
          <p:cNvPr id="3" name="Title 2">
            <a:extLst>
              <a:ext uri="{FF2B5EF4-FFF2-40B4-BE49-F238E27FC236}">
                <a16:creationId xmlns:a16="http://schemas.microsoft.com/office/drawing/2014/main" id="{BC2CC3FB-CF95-4845-8D87-BB875586F58C}"/>
              </a:ext>
            </a:extLst>
          </p:cNvPr>
          <p:cNvSpPr>
            <a:spLocks noGrp="1"/>
          </p:cNvSpPr>
          <p:nvPr>
            <p:ph type="title"/>
          </p:nvPr>
        </p:nvSpPr>
        <p:spPr/>
        <p:txBody>
          <a:bodyPr/>
          <a:lstStyle/>
          <a:p>
            <a:r>
              <a:rPr lang="en-US" dirty="0"/>
              <a:t>Monte Carlo Simulation: Factors with Levels</a:t>
            </a:r>
          </a:p>
        </p:txBody>
      </p:sp>
      <p:graphicFrame>
        <p:nvGraphicFramePr>
          <p:cNvPr id="6" name="Table 6">
            <a:extLst>
              <a:ext uri="{FF2B5EF4-FFF2-40B4-BE49-F238E27FC236}">
                <a16:creationId xmlns:a16="http://schemas.microsoft.com/office/drawing/2014/main" id="{9528EFEE-84B7-4CAB-B47C-71B6A5091E15}"/>
              </a:ext>
            </a:extLst>
          </p:cNvPr>
          <p:cNvGraphicFramePr>
            <a:graphicFrameLocks noGrp="1"/>
          </p:cNvGraphicFramePr>
          <p:nvPr>
            <p:ph idx="1"/>
            <p:extLst>
              <p:ext uri="{D42A27DB-BD31-4B8C-83A1-F6EECF244321}">
                <p14:modId xmlns:p14="http://schemas.microsoft.com/office/powerpoint/2010/main" val="2600001884"/>
              </p:ext>
            </p:extLst>
          </p:nvPr>
        </p:nvGraphicFramePr>
        <p:xfrm>
          <a:off x="896585" y="1219200"/>
          <a:ext cx="3016578" cy="1828800"/>
        </p:xfrm>
        <a:graphic>
          <a:graphicData uri="http://schemas.openxmlformats.org/drawingml/2006/table">
            <a:tbl>
              <a:tblPr firstRow="1" bandRow="1">
                <a:tableStyleId>{5C22544A-7EE6-4342-B048-85BDC9FD1C3A}</a:tableStyleId>
              </a:tblPr>
              <a:tblGrid>
                <a:gridCol w="3016578">
                  <a:extLst>
                    <a:ext uri="{9D8B030D-6E8A-4147-A177-3AD203B41FA5}">
                      <a16:colId xmlns:a16="http://schemas.microsoft.com/office/drawing/2014/main" val="2924773845"/>
                    </a:ext>
                  </a:extLst>
                </a:gridCol>
              </a:tblGrid>
              <a:tr h="370840">
                <a:tc>
                  <a:txBody>
                    <a:bodyPr/>
                    <a:lstStyle/>
                    <a:p>
                      <a:r>
                        <a:rPr lang="en-US" dirty="0"/>
                        <a:t>Lab type</a:t>
                      </a:r>
                    </a:p>
                  </a:txBody>
                  <a:tcPr/>
                </a:tc>
                <a:extLst>
                  <a:ext uri="{0D108BD9-81ED-4DB2-BD59-A6C34878D82A}">
                    <a16:rowId xmlns:a16="http://schemas.microsoft.com/office/drawing/2014/main" val="3867997577"/>
                  </a:ext>
                </a:extLst>
              </a:tr>
              <a:tr h="370840">
                <a:tc>
                  <a:txBody>
                    <a:bodyPr/>
                    <a:lstStyle/>
                    <a:p>
                      <a:r>
                        <a:rPr lang="en-US" dirty="0"/>
                        <a:t>Hospital labs</a:t>
                      </a:r>
                    </a:p>
                  </a:txBody>
                  <a:tcPr/>
                </a:tc>
                <a:extLst>
                  <a:ext uri="{0D108BD9-81ED-4DB2-BD59-A6C34878D82A}">
                    <a16:rowId xmlns:a16="http://schemas.microsoft.com/office/drawing/2014/main" val="1880585874"/>
                  </a:ext>
                </a:extLst>
              </a:tr>
              <a:tr h="370840">
                <a:tc>
                  <a:txBody>
                    <a:bodyPr/>
                    <a:lstStyle/>
                    <a:p>
                      <a:r>
                        <a:rPr lang="en-US" dirty="0"/>
                        <a:t>Independent labs</a:t>
                      </a:r>
                    </a:p>
                  </a:txBody>
                  <a:tcPr/>
                </a:tc>
                <a:extLst>
                  <a:ext uri="{0D108BD9-81ED-4DB2-BD59-A6C34878D82A}">
                    <a16:rowId xmlns:a16="http://schemas.microsoft.com/office/drawing/2014/main" val="1082771995"/>
                  </a:ext>
                </a:extLst>
              </a:tr>
              <a:tr h="370840">
                <a:tc>
                  <a:txBody>
                    <a:bodyPr/>
                    <a:lstStyle/>
                    <a:p>
                      <a:r>
                        <a:rPr lang="en-US" dirty="0"/>
                        <a:t>Physician Office labs</a:t>
                      </a:r>
                    </a:p>
                  </a:txBody>
                  <a:tcPr/>
                </a:tc>
                <a:extLst>
                  <a:ext uri="{0D108BD9-81ED-4DB2-BD59-A6C34878D82A}">
                    <a16:rowId xmlns:a16="http://schemas.microsoft.com/office/drawing/2014/main" val="2136048354"/>
                  </a:ext>
                </a:extLst>
              </a:tr>
            </a:tbl>
          </a:graphicData>
        </a:graphic>
      </p:graphicFrame>
      <p:sp>
        <p:nvSpPr>
          <p:cNvPr id="5" name="Slide Number Placeholder 4">
            <a:extLst>
              <a:ext uri="{FF2B5EF4-FFF2-40B4-BE49-F238E27FC236}">
                <a16:creationId xmlns:a16="http://schemas.microsoft.com/office/drawing/2014/main" id="{1C7497EC-C997-4B72-9E0B-13DE742900C4}"/>
              </a:ext>
            </a:extLst>
          </p:cNvPr>
          <p:cNvSpPr>
            <a:spLocks noGrp="1"/>
          </p:cNvSpPr>
          <p:nvPr>
            <p:ph type="sldNum" sz="quarter" idx="10"/>
          </p:nvPr>
        </p:nvSpPr>
        <p:spPr/>
        <p:txBody>
          <a:bodyPr/>
          <a:lstStyle/>
          <a:p>
            <a:fld id="{D4325D4D-289E-48C1-B277-2BEB492A7D19}" type="slidenum">
              <a:rPr lang="en-US" smtClean="0"/>
              <a:pPr/>
              <a:t>6</a:t>
            </a:fld>
            <a:endParaRPr lang="en-US"/>
          </a:p>
        </p:txBody>
      </p:sp>
      <p:graphicFrame>
        <p:nvGraphicFramePr>
          <p:cNvPr id="7" name="Table 7">
            <a:extLst>
              <a:ext uri="{FF2B5EF4-FFF2-40B4-BE49-F238E27FC236}">
                <a16:creationId xmlns:a16="http://schemas.microsoft.com/office/drawing/2014/main" id="{1D61B5AA-5A6D-4FF8-AF74-CCD19536EFB3}"/>
              </a:ext>
            </a:extLst>
          </p:cNvPr>
          <p:cNvGraphicFramePr>
            <a:graphicFrameLocks noGrp="1"/>
          </p:cNvGraphicFramePr>
          <p:nvPr>
            <p:extLst>
              <p:ext uri="{D42A27DB-BD31-4B8C-83A1-F6EECF244321}">
                <p14:modId xmlns:p14="http://schemas.microsoft.com/office/powerpoint/2010/main" val="2528269316"/>
              </p:ext>
            </p:extLst>
          </p:nvPr>
        </p:nvGraphicFramePr>
        <p:xfrm>
          <a:off x="4558284" y="1219200"/>
          <a:ext cx="3689131" cy="1371600"/>
        </p:xfrm>
        <a:graphic>
          <a:graphicData uri="http://schemas.openxmlformats.org/drawingml/2006/table">
            <a:tbl>
              <a:tblPr firstRow="1" bandRow="1">
                <a:tableStyleId>{5C22544A-7EE6-4342-B048-85BDC9FD1C3A}</a:tableStyleId>
              </a:tblPr>
              <a:tblGrid>
                <a:gridCol w="3689131">
                  <a:extLst>
                    <a:ext uri="{9D8B030D-6E8A-4147-A177-3AD203B41FA5}">
                      <a16:colId xmlns:a16="http://schemas.microsoft.com/office/drawing/2014/main" val="2222449631"/>
                    </a:ext>
                  </a:extLst>
                </a:gridCol>
              </a:tblGrid>
              <a:tr h="370840">
                <a:tc>
                  <a:txBody>
                    <a:bodyPr/>
                    <a:lstStyle/>
                    <a:p>
                      <a:r>
                        <a:rPr lang="en-US" dirty="0"/>
                        <a:t>Sampling Methodology</a:t>
                      </a:r>
                    </a:p>
                  </a:txBody>
                  <a:tcPr/>
                </a:tc>
                <a:extLst>
                  <a:ext uri="{0D108BD9-81ED-4DB2-BD59-A6C34878D82A}">
                    <a16:rowId xmlns:a16="http://schemas.microsoft.com/office/drawing/2014/main" val="2053909238"/>
                  </a:ext>
                </a:extLst>
              </a:tr>
              <a:tr h="370840">
                <a:tc>
                  <a:txBody>
                    <a:bodyPr/>
                    <a:lstStyle/>
                    <a:p>
                      <a:r>
                        <a:rPr lang="en-US" dirty="0"/>
                        <a:t>MPPS</a:t>
                      </a:r>
                    </a:p>
                  </a:txBody>
                  <a:tcPr/>
                </a:tc>
                <a:extLst>
                  <a:ext uri="{0D108BD9-81ED-4DB2-BD59-A6C34878D82A}">
                    <a16:rowId xmlns:a16="http://schemas.microsoft.com/office/drawing/2014/main" val="2300228763"/>
                  </a:ext>
                </a:extLst>
              </a:tr>
              <a:tr h="370840">
                <a:tc>
                  <a:txBody>
                    <a:bodyPr/>
                    <a:lstStyle/>
                    <a:p>
                      <a:r>
                        <a:rPr lang="en-US" dirty="0"/>
                        <a:t>SSPPS</a:t>
                      </a:r>
                    </a:p>
                  </a:txBody>
                  <a:tcPr/>
                </a:tc>
                <a:extLst>
                  <a:ext uri="{0D108BD9-81ED-4DB2-BD59-A6C34878D82A}">
                    <a16:rowId xmlns:a16="http://schemas.microsoft.com/office/drawing/2014/main" val="732103421"/>
                  </a:ext>
                </a:extLst>
              </a:tr>
            </a:tbl>
          </a:graphicData>
        </a:graphic>
      </p:graphicFrame>
      <p:graphicFrame>
        <p:nvGraphicFramePr>
          <p:cNvPr id="8" name="Table 8">
            <a:extLst>
              <a:ext uri="{FF2B5EF4-FFF2-40B4-BE49-F238E27FC236}">
                <a16:creationId xmlns:a16="http://schemas.microsoft.com/office/drawing/2014/main" id="{54B389F0-83C5-45E4-A77C-6F8CBE9A74DF}"/>
              </a:ext>
            </a:extLst>
          </p:cNvPr>
          <p:cNvGraphicFramePr>
            <a:graphicFrameLocks noGrp="1"/>
          </p:cNvGraphicFramePr>
          <p:nvPr>
            <p:extLst>
              <p:ext uri="{D42A27DB-BD31-4B8C-83A1-F6EECF244321}">
                <p14:modId xmlns:p14="http://schemas.microsoft.com/office/powerpoint/2010/main" val="2457944880"/>
              </p:ext>
            </p:extLst>
          </p:nvPr>
        </p:nvGraphicFramePr>
        <p:xfrm>
          <a:off x="896585" y="3429000"/>
          <a:ext cx="3016578" cy="1828800"/>
        </p:xfrm>
        <a:graphic>
          <a:graphicData uri="http://schemas.openxmlformats.org/drawingml/2006/table">
            <a:tbl>
              <a:tblPr firstRow="1" bandRow="1">
                <a:tableStyleId>{5C22544A-7EE6-4342-B048-85BDC9FD1C3A}</a:tableStyleId>
              </a:tblPr>
              <a:tblGrid>
                <a:gridCol w="3016578">
                  <a:extLst>
                    <a:ext uri="{9D8B030D-6E8A-4147-A177-3AD203B41FA5}">
                      <a16:colId xmlns:a16="http://schemas.microsoft.com/office/drawing/2014/main" val="339879023"/>
                    </a:ext>
                  </a:extLst>
                </a:gridCol>
              </a:tblGrid>
              <a:tr h="328800">
                <a:tc>
                  <a:txBody>
                    <a:bodyPr/>
                    <a:lstStyle/>
                    <a:p>
                      <a:r>
                        <a:rPr lang="en-US" dirty="0"/>
                        <a:t>Target Sample Size</a:t>
                      </a:r>
                    </a:p>
                  </a:txBody>
                  <a:tcPr/>
                </a:tc>
                <a:extLst>
                  <a:ext uri="{0D108BD9-81ED-4DB2-BD59-A6C34878D82A}">
                    <a16:rowId xmlns:a16="http://schemas.microsoft.com/office/drawing/2014/main" val="1489611206"/>
                  </a:ext>
                </a:extLst>
              </a:tr>
              <a:tr h="370840">
                <a:tc>
                  <a:txBody>
                    <a:bodyPr/>
                    <a:lstStyle/>
                    <a:p>
                      <a:r>
                        <a:rPr lang="en-US" dirty="0"/>
                        <a:t>10</a:t>
                      </a:r>
                    </a:p>
                  </a:txBody>
                  <a:tcPr/>
                </a:tc>
                <a:extLst>
                  <a:ext uri="{0D108BD9-81ED-4DB2-BD59-A6C34878D82A}">
                    <a16:rowId xmlns:a16="http://schemas.microsoft.com/office/drawing/2014/main" val="4111957948"/>
                  </a:ext>
                </a:extLst>
              </a:tr>
              <a:tr h="370840">
                <a:tc>
                  <a:txBody>
                    <a:bodyPr/>
                    <a:lstStyle/>
                    <a:p>
                      <a:r>
                        <a:rPr lang="en-US" dirty="0"/>
                        <a:t>20</a:t>
                      </a:r>
                    </a:p>
                  </a:txBody>
                  <a:tcPr/>
                </a:tc>
                <a:extLst>
                  <a:ext uri="{0D108BD9-81ED-4DB2-BD59-A6C34878D82A}">
                    <a16:rowId xmlns:a16="http://schemas.microsoft.com/office/drawing/2014/main" val="789842805"/>
                  </a:ext>
                </a:extLst>
              </a:tr>
              <a:tr h="370840">
                <a:tc>
                  <a:txBody>
                    <a:bodyPr/>
                    <a:lstStyle/>
                    <a:p>
                      <a:r>
                        <a:rPr lang="en-US" dirty="0"/>
                        <a:t>30</a:t>
                      </a:r>
                    </a:p>
                  </a:txBody>
                  <a:tcPr/>
                </a:tc>
                <a:extLst>
                  <a:ext uri="{0D108BD9-81ED-4DB2-BD59-A6C34878D82A}">
                    <a16:rowId xmlns:a16="http://schemas.microsoft.com/office/drawing/2014/main" val="4194914786"/>
                  </a:ext>
                </a:extLst>
              </a:tr>
            </a:tbl>
          </a:graphicData>
        </a:graphic>
      </p:graphicFrame>
      <p:sp>
        <p:nvSpPr>
          <p:cNvPr id="9" name="TextBox 8">
            <a:extLst>
              <a:ext uri="{FF2B5EF4-FFF2-40B4-BE49-F238E27FC236}">
                <a16:creationId xmlns:a16="http://schemas.microsoft.com/office/drawing/2014/main" id="{84E73533-56BD-4825-9E86-66D495507968}"/>
              </a:ext>
            </a:extLst>
          </p:cNvPr>
          <p:cNvSpPr txBox="1"/>
          <p:nvPr/>
        </p:nvSpPr>
        <p:spPr>
          <a:xfrm>
            <a:off x="4558284" y="3429000"/>
            <a:ext cx="3689130" cy="1569660"/>
          </a:xfrm>
          <a:prstGeom prst="rect">
            <a:avLst/>
          </a:prstGeom>
          <a:noFill/>
        </p:spPr>
        <p:txBody>
          <a:bodyPr wrap="square" rtlCol="0">
            <a:spAutoFit/>
          </a:bodyPr>
          <a:lstStyle/>
          <a:p>
            <a:r>
              <a:rPr lang="en-US" sz="2400" dirty="0"/>
              <a:t>3x3x2 = 18 Treatments</a:t>
            </a:r>
          </a:p>
          <a:p>
            <a:endParaRPr lang="en-US" sz="2400" dirty="0"/>
          </a:p>
          <a:p>
            <a:r>
              <a:rPr lang="en-US" sz="2400" dirty="0"/>
              <a:t>For each treatment, we did 1,000 replicates</a:t>
            </a:r>
          </a:p>
        </p:txBody>
      </p:sp>
    </p:spTree>
    <p:extLst>
      <p:ext uri="{BB962C8B-B14F-4D97-AF65-F5344CB8AC3E}">
        <p14:creationId xmlns:p14="http://schemas.microsoft.com/office/powerpoint/2010/main" val="2384767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028EFD-1E0D-4DEE-AD6A-B58E94979EDD}"/>
              </a:ext>
            </a:extLst>
          </p:cNvPr>
          <p:cNvSpPr>
            <a:spLocks noGrp="1"/>
          </p:cNvSpPr>
          <p:nvPr>
            <p:ph type="ftr" sz="quarter" idx="11"/>
          </p:nvPr>
        </p:nvSpPr>
        <p:spPr/>
        <p:txBody>
          <a:bodyPr/>
          <a:lstStyle/>
          <a:p>
            <a:r>
              <a:rPr lang="en-US"/>
              <a:t>CONFIDENTIAL</a:t>
            </a:r>
          </a:p>
        </p:txBody>
      </p:sp>
      <p:sp>
        <p:nvSpPr>
          <p:cNvPr id="3" name="Title 2">
            <a:extLst>
              <a:ext uri="{FF2B5EF4-FFF2-40B4-BE49-F238E27FC236}">
                <a16:creationId xmlns:a16="http://schemas.microsoft.com/office/drawing/2014/main" id="{2C576A33-7C38-4FDE-8773-35A26AB482D5}"/>
              </a:ext>
            </a:extLst>
          </p:cNvPr>
          <p:cNvSpPr>
            <a:spLocks noGrp="1"/>
          </p:cNvSpPr>
          <p:nvPr>
            <p:ph type="title"/>
          </p:nvPr>
        </p:nvSpPr>
        <p:spPr/>
        <p:txBody>
          <a:bodyPr/>
          <a:lstStyle/>
          <a:p>
            <a:r>
              <a:rPr lang="en-US" dirty="0"/>
              <a:t>Example Table Comparing Relative Bias and Sample Size for SPPS and MPPS</a:t>
            </a:r>
          </a:p>
        </p:txBody>
      </p:sp>
      <p:graphicFrame>
        <p:nvGraphicFramePr>
          <p:cNvPr id="6" name="Content Placeholder 5">
            <a:extLst>
              <a:ext uri="{FF2B5EF4-FFF2-40B4-BE49-F238E27FC236}">
                <a16:creationId xmlns:a16="http://schemas.microsoft.com/office/drawing/2014/main" id="{5AB51044-5A54-4381-A976-A505021C1D6E}"/>
              </a:ext>
            </a:extLst>
          </p:cNvPr>
          <p:cNvGraphicFramePr>
            <a:graphicFrameLocks noGrp="1"/>
          </p:cNvGraphicFramePr>
          <p:nvPr>
            <p:ph idx="1"/>
            <p:extLst>
              <p:ext uri="{D42A27DB-BD31-4B8C-83A1-F6EECF244321}">
                <p14:modId xmlns:p14="http://schemas.microsoft.com/office/powerpoint/2010/main" val="810905374"/>
              </p:ext>
            </p:extLst>
          </p:nvPr>
        </p:nvGraphicFramePr>
        <p:xfrm>
          <a:off x="462454" y="1061544"/>
          <a:ext cx="8113984" cy="4562490"/>
        </p:xfrm>
        <a:graphic>
          <a:graphicData uri="http://schemas.openxmlformats.org/drawingml/2006/table">
            <a:tbl>
              <a:tblPr firstRow="1" firstCol="1" bandRow="1">
                <a:tableStyleId>{5C22544A-7EE6-4342-B048-85BDC9FD1C3A}</a:tableStyleId>
              </a:tblPr>
              <a:tblGrid>
                <a:gridCol w="767040">
                  <a:extLst>
                    <a:ext uri="{9D8B030D-6E8A-4147-A177-3AD203B41FA5}">
                      <a16:colId xmlns:a16="http://schemas.microsoft.com/office/drawing/2014/main" val="3653306684"/>
                    </a:ext>
                  </a:extLst>
                </a:gridCol>
                <a:gridCol w="611591">
                  <a:extLst>
                    <a:ext uri="{9D8B030D-6E8A-4147-A177-3AD203B41FA5}">
                      <a16:colId xmlns:a16="http://schemas.microsoft.com/office/drawing/2014/main" val="2435202778"/>
                    </a:ext>
                  </a:extLst>
                </a:gridCol>
                <a:gridCol w="611591">
                  <a:extLst>
                    <a:ext uri="{9D8B030D-6E8A-4147-A177-3AD203B41FA5}">
                      <a16:colId xmlns:a16="http://schemas.microsoft.com/office/drawing/2014/main" val="926772718"/>
                    </a:ext>
                  </a:extLst>
                </a:gridCol>
                <a:gridCol w="613162">
                  <a:extLst>
                    <a:ext uri="{9D8B030D-6E8A-4147-A177-3AD203B41FA5}">
                      <a16:colId xmlns:a16="http://schemas.microsoft.com/office/drawing/2014/main" val="2378226034"/>
                    </a:ext>
                  </a:extLst>
                </a:gridCol>
                <a:gridCol w="613162">
                  <a:extLst>
                    <a:ext uri="{9D8B030D-6E8A-4147-A177-3AD203B41FA5}">
                      <a16:colId xmlns:a16="http://schemas.microsoft.com/office/drawing/2014/main" val="3265718716"/>
                    </a:ext>
                  </a:extLst>
                </a:gridCol>
                <a:gridCol w="613162">
                  <a:extLst>
                    <a:ext uri="{9D8B030D-6E8A-4147-A177-3AD203B41FA5}">
                      <a16:colId xmlns:a16="http://schemas.microsoft.com/office/drawing/2014/main" val="2370525977"/>
                    </a:ext>
                  </a:extLst>
                </a:gridCol>
                <a:gridCol w="613162">
                  <a:extLst>
                    <a:ext uri="{9D8B030D-6E8A-4147-A177-3AD203B41FA5}">
                      <a16:colId xmlns:a16="http://schemas.microsoft.com/office/drawing/2014/main" val="3371878757"/>
                    </a:ext>
                  </a:extLst>
                </a:gridCol>
                <a:gridCol w="612375">
                  <a:extLst>
                    <a:ext uri="{9D8B030D-6E8A-4147-A177-3AD203B41FA5}">
                      <a16:colId xmlns:a16="http://schemas.microsoft.com/office/drawing/2014/main" val="3154897391"/>
                    </a:ext>
                  </a:extLst>
                </a:gridCol>
                <a:gridCol w="612375">
                  <a:extLst>
                    <a:ext uri="{9D8B030D-6E8A-4147-A177-3AD203B41FA5}">
                      <a16:colId xmlns:a16="http://schemas.microsoft.com/office/drawing/2014/main" val="4026406843"/>
                    </a:ext>
                  </a:extLst>
                </a:gridCol>
                <a:gridCol w="611591">
                  <a:extLst>
                    <a:ext uri="{9D8B030D-6E8A-4147-A177-3AD203B41FA5}">
                      <a16:colId xmlns:a16="http://schemas.microsoft.com/office/drawing/2014/main" val="1061281752"/>
                    </a:ext>
                  </a:extLst>
                </a:gridCol>
                <a:gridCol w="611591">
                  <a:extLst>
                    <a:ext uri="{9D8B030D-6E8A-4147-A177-3AD203B41FA5}">
                      <a16:colId xmlns:a16="http://schemas.microsoft.com/office/drawing/2014/main" val="2567309394"/>
                    </a:ext>
                  </a:extLst>
                </a:gridCol>
                <a:gridCol w="611591">
                  <a:extLst>
                    <a:ext uri="{9D8B030D-6E8A-4147-A177-3AD203B41FA5}">
                      <a16:colId xmlns:a16="http://schemas.microsoft.com/office/drawing/2014/main" val="852183503"/>
                    </a:ext>
                  </a:extLst>
                </a:gridCol>
                <a:gridCol w="611591">
                  <a:extLst>
                    <a:ext uri="{9D8B030D-6E8A-4147-A177-3AD203B41FA5}">
                      <a16:colId xmlns:a16="http://schemas.microsoft.com/office/drawing/2014/main" val="1358751587"/>
                    </a:ext>
                  </a:extLst>
                </a:gridCol>
              </a:tblGrid>
              <a:tr h="367325">
                <a:tc rowSpan="5">
                  <a:txBody>
                    <a:bodyPr/>
                    <a:lstStyle/>
                    <a:p>
                      <a:pPr marL="0" marR="0" algn="ctr">
                        <a:lnSpc>
                          <a:spcPct val="150000"/>
                        </a:lnSpc>
                        <a:spcBef>
                          <a:spcPts val="0"/>
                        </a:spcBef>
                        <a:spcAft>
                          <a:spcPts val="0"/>
                        </a:spcAft>
                      </a:pPr>
                      <a:r>
                        <a:rPr lang="en-US" sz="1200" dirty="0">
                          <a:effectLst/>
                        </a:rPr>
                        <a:t> </a:t>
                      </a:r>
                      <a:endParaRPr lang="en-US" sz="1100" dirty="0">
                        <a:effectLst/>
                      </a:endParaRPr>
                    </a:p>
                    <a:p>
                      <a:pPr marL="0" marR="0" algn="ctr">
                        <a:lnSpc>
                          <a:spcPct val="150000"/>
                        </a:lnSpc>
                        <a:spcBef>
                          <a:spcPts val="0"/>
                        </a:spcBef>
                        <a:spcAft>
                          <a:spcPts val="0"/>
                        </a:spcAft>
                      </a:pPr>
                      <a:r>
                        <a:rPr lang="en-US" sz="1200" dirty="0">
                          <a:effectLst/>
                        </a:rPr>
                        <a:t> </a:t>
                      </a:r>
                      <a:endParaRPr lang="en-US" sz="1100" dirty="0">
                        <a:effectLst/>
                      </a:endParaRPr>
                    </a:p>
                    <a:p>
                      <a:pPr marL="0" marR="0" algn="ctr">
                        <a:lnSpc>
                          <a:spcPct val="150000"/>
                        </a:lnSpc>
                        <a:spcBef>
                          <a:spcPts val="0"/>
                        </a:spcBef>
                        <a:spcAft>
                          <a:spcPts val="0"/>
                        </a:spcAft>
                      </a:pPr>
                      <a:r>
                        <a:rPr lang="en-US" sz="1200" dirty="0">
                          <a:effectLst/>
                        </a:rPr>
                        <a:t>HCPCS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12">
                  <a:txBody>
                    <a:bodyPr/>
                    <a:lstStyle/>
                    <a:p>
                      <a:pPr marL="0" marR="0" algn="ctr">
                        <a:lnSpc>
                          <a:spcPct val="150000"/>
                        </a:lnSpc>
                        <a:spcBef>
                          <a:spcPts val="0"/>
                        </a:spcBef>
                        <a:spcAft>
                          <a:spcPts val="0"/>
                        </a:spcAft>
                      </a:pPr>
                      <a:r>
                        <a:rPr lang="en-US" sz="1200">
                          <a:effectLst/>
                        </a:rPr>
                        <a:t>Physician Office Labs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46684160"/>
                  </a:ext>
                </a:extLst>
              </a:tr>
              <a:tr h="336738">
                <a:tc vMerge="1">
                  <a:txBody>
                    <a:bodyPr/>
                    <a:lstStyle/>
                    <a:p>
                      <a:endParaRPr lang="en-US"/>
                    </a:p>
                  </a:txBody>
                  <a:tcPr/>
                </a:tc>
                <a:tc gridSpan="12">
                  <a:txBody>
                    <a:bodyPr/>
                    <a:lstStyle/>
                    <a:p>
                      <a:pPr marL="0" marR="0" algn="ctr">
                        <a:lnSpc>
                          <a:spcPct val="150000"/>
                        </a:lnSpc>
                        <a:spcBef>
                          <a:spcPts val="0"/>
                        </a:spcBef>
                        <a:spcAft>
                          <a:spcPts val="0"/>
                        </a:spcAft>
                      </a:pPr>
                      <a:r>
                        <a:rPr lang="en-US" sz="1100">
                          <a:effectLst/>
                        </a:rPr>
                        <a:t>Target Sample Size for Each HCPCS Code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55219790"/>
                  </a:ext>
                </a:extLst>
              </a:tr>
              <a:tr h="336738">
                <a:tc vMerge="1">
                  <a:txBody>
                    <a:bodyPr/>
                    <a:lstStyle/>
                    <a:p>
                      <a:endParaRPr lang="en-US"/>
                    </a:p>
                  </a:txBody>
                  <a:tcPr/>
                </a:tc>
                <a:tc gridSpan="4">
                  <a:txBody>
                    <a:bodyPr/>
                    <a:lstStyle/>
                    <a:p>
                      <a:pPr marL="0" marR="0" algn="ctr">
                        <a:lnSpc>
                          <a:spcPct val="150000"/>
                        </a:lnSpc>
                        <a:spcBef>
                          <a:spcPts val="0"/>
                        </a:spcBef>
                        <a:spcAft>
                          <a:spcPts val="0"/>
                        </a:spcAft>
                      </a:pPr>
                      <a:r>
                        <a:rPr lang="en-US" sz="1100" dirty="0">
                          <a:effectLst/>
                        </a:rPr>
                        <a:t>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lnSpc>
                          <a:spcPct val="150000"/>
                        </a:lnSpc>
                        <a:spcBef>
                          <a:spcPts val="0"/>
                        </a:spcBef>
                        <a:spcAft>
                          <a:spcPts val="0"/>
                        </a:spcAft>
                      </a:pPr>
                      <a:r>
                        <a:rPr lang="en-US" sz="1100">
                          <a:effectLst/>
                        </a:rPr>
                        <a:t>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lnSpc>
                          <a:spcPct val="150000"/>
                        </a:lnSpc>
                        <a:spcBef>
                          <a:spcPts val="0"/>
                        </a:spcBef>
                        <a:spcAft>
                          <a:spcPts val="0"/>
                        </a:spcAft>
                      </a:pPr>
                      <a:r>
                        <a:rPr lang="en-US" sz="1100">
                          <a:effectLst/>
                        </a:rPr>
                        <a:t>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07381039"/>
                  </a:ext>
                </a:extLst>
              </a:tr>
              <a:tr h="388607">
                <a:tc vMerge="1">
                  <a:txBody>
                    <a:bodyPr/>
                    <a:lstStyle/>
                    <a:p>
                      <a:endParaRPr lang="en-US"/>
                    </a:p>
                  </a:txBody>
                  <a:tcPr/>
                </a:tc>
                <a:tc gridSpan="2">
                  <a:txBody>
                    <a:bodyPr/>
                    <a:lstStyle/>
                    <a:p>
                      <a:pPr marL="0" marR="0" algn="ctr">
                        <a:lnSpc>
                          <a:spcPct val="150000"/>
                        </a:lnSpc>
                        <a:spcBef>
                          <a:spcPts val="0"/>
                        </a:spcBef>
                        <a:spcAft>
                          <a:spcPts val="0"/>
                        </a:spcAft>
                      </a:pPr>
                      <a:r>
                        <a:rPr lang="en-US" sz="1100">
                          <a:effectLst/>
                        </a:rPr>
                        <a:t> Relative Bias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100">
                          <a:effectLst/>
                        </a:rPr>
                        <a:t>Sample 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100">
                          <a:effectLst/>
                        </a:rPr>
                        <a:t>Relative Bias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100">
                          <a:effectLst/>
                        </a:rPr>
                        <a:t>Sample 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100">
                          <a:effectLst/>
                        </a:rPr>
                        <a:t>Relative Bias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100">
                          <a:effectLst/>
                        </a:rPr>
                        <a:t>Sample 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615839958"/>
                  </a:ext>
                </a:extLst>
              </a:tr>
              <a:tr h="378372">
                <a:tc vMerge="1">
                  <a:txBody>
                    <a:bodyPr/>
                    <a:lstStyle/>
                    <a:p>
                      <a:endParaRPr lang="en-US"/>
                    </a:p>
                  </a:txBody>
                  <a:tcPr/>
                </a:tc>
                <a:tc>
                  <a:txBody>
                    <a:bodyPr/>
                    <a:lstStyle/>
                    <a:p>
                      <a:pPr marL="0" marR="0" algn="ctr">
                        <a:lnSpc>
                          <a:spcPct val="150000"/>
                        </a:lnSpc>
                        <a:spcBef>
                          <a:spcPts val="0"/>
                        </a:spcBef>
                        <a:spcAft>
                          <a:spcPts val="0"/>
                        </a:spcAft>
                      </a:pPr>
                      <a:r>
                        <a:rPr lang="en-US" sz="1100" dirty="0">
                          <a:effectLst/>
                        </a:rPr>
                        <a:t>SPPS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a:effectLst/>
                        </a:rPr>
                        <a:t>MPPS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dirty="0">
                          <a:effectLst/>
                        </a:rPr>
                        <a:t>SPPS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a:effectLst/>
                        </a:rPr>
                        <a:t>MPPS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a:effectLst/>
                        </a:rPr>
                        <a:t>SPPS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a:effectLst/>
                        </a:rPr>
                        <a:t>MPPS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a:effectLst/>
                        </a:rPr>
                        <a:t>SPPS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a:effectLst/>
                        </a:rPr>
                        <a:t>MPPS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a:effectLst/>
                        </a:rPr>
                        <a:t>SPPS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a:effectLst/>
                        </a:rPr>
                        <a:t>MPPS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a:effectLst/>
                        </a:rPr>
                        <a:t>SPPS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a:effectLst/>
                        </a:rPr>
                        <a:t>MPPS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25681150"/>
                  </a:ext>
                </a:extLst>
              </a:tr>
              <a:tr h="275471">
                <a:tc>
                  <a:txBody>
                    <a:bodyPr/>
                    <a:lstStyle/>
                    <a:p>
                      <a:pPr marL="0" marR="0">
                        <a:lnSpc>
                          <a:spcPct val="150000"/>
                        </a:lnSpc>
                        <a:spcBef>
                          <a:spcPts val="0"/>
                        </a:spcBef>
                        <a:spcAft>
                          <a:spcPts val="0"/>
                        </a:spcAft>
                      </a:pPr>
                      <a:r>
                        <a:rPr lang="en-US" sz="1300" dirty="0">
                          <a:effectLst/>
                        </a:rPr>
                        <a:t>80053</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solidFill>
                            <a:srgbClr val="FF0000"/>
                          </a:solidFill>
                          <a:effectLst/>
                        </a:rPr>
                        <a:t>0.952</a:t>
                      </a:r>
                      <a:endParaRPr lang="en-US" sz="13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solidFill>
                            <a:srgbClr val="FF0000"/>
                          </a:solidFill>
                          <a:effectLst/>
                        </a:rPr>
                        <a:t>0.000</a:t>
                      </a:r>
                      <a:endParaRPr lang="en-US" sz="13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solidFill>
                            <a:schemeClr val="tx1"/>
                          </a:solidFill>
                          <a:effectLst/>
                        </a:rPr>
                        <a:t>469</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solidFill>
                            <a:schemeClr val="tx1"/>
                          </a:solidFill>
                          <a:effectLst/>
                        </a:rPr>
                        <a:t>957</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solidFill>
                            <a:srgbClr val="FF0000"/>
                          </a:solidFill>
                          <a:effectLst/>
                        </a:rPr>
                        <a:t>0.471</a:t>
                      </a:r>
                      <a:endParaRPr lang="en-US" sz="13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solidFill>
                            <a:srgbClr val="FF0000"/>
                          </a:solidFill>
                          <a:effectLst/>
                        </a:rPr>
                        <a:t>0.000</a:t>
                      </a:r>
                      <a:endParaRPr lang="en-US" sz="13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solidFill>
                            <a:schemeClr val="tx1"/>
                          </a:solidFill>
                          <a:effectLst/>
                        </a:rPr>
                        <a:t>743</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solidFill>
                            <a:schemeClr val="tx1"/>
                          </a:solidFill>
                          <a:effectLst/>
                        </a:rPr>
                        <a:t>1,303</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solidFill>
                            <a:srgbClr val="FF0000"/>
                          </a:solidFill>
                          <a:effectLst/>
                        </a:rPr>
                        <a:t>0.300</a:t>
                      </a:r>
                      <a:endParaRPr lang="en-US" sz="13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solidFill>
                            <a:srgbClr val="FF0000"/>
                          </a:solidFill>
                          <a:effectLst/>
                        </a:rPr>
                        <a:t>0.002</a:t>
                      </a:r>
                      <a:endParaRPr lang="en-US" sz="13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solidFill>
                            <a:schemeClr val="tx1"/>
                          </a:solidFill>
                          <a:effectLst/>
                        </a:rPr>
                        <a:t>951</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solidFill>
                            <a:schemeClr val="tx1"/>
                          </a:solidFill>
                          <a:effectLst/>
                        </a:rPr>
                        <a:t>1,523</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83942880"/>
                  </a:ext>
                </a:extLst>
              </a:tr>
              <a:tr h="275471">
                <a:tc>
                  <a:txBody>
                    <a:bodyPr/>
                    <a:lstStyle/>
                    <a:p>
                      <a:pPr marL="0" marR="0">
                        <a:lnSpc>
                          <a:spcPct val="150000"/>
                        </a:lnSpc>
                        <a:spcBef>
                          <a:spcPts val="0"/>
                        </a:spcBef>
                        <a:spcAft>
                          <a:spcPts val="0"/>
                        </a:spcAft>
                      </a:pPr>
                      <a:r>
                        <a:rPr lang="en-US" sz="1300" dirty="0">
                          <a:effectLst/>
                        </a:rPr>
                        <a:t>80061</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effectLst/>
                        </a:rPr>
                        <a:t>-0.071</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effectLst/>
                        </a:rPr>
                        <a:t>-0.004</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solidFill>
                            <a:schemeClr val="tx1"/>
                          </a:solidFill>
                          <a:effectLst/>
                        </a:rPr>
                        <a:t>469</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solidFill>
                            <a:schemeClr val="tx1"/>
                          </a:solidFill>
                          <a:effectLst/>
                        </a:rPr>
                        <a:t>947</a:t>
                      </a:r>
                      <a:endParaRPr lang="en-US" sz="13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effectLst/>
                        </a:rPr>
                        <a:t>-0.065</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effectLst/>
                        </a:rPr>
                        <a:t>-0.001</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solidFill>
                            <a:schemeClr val="tx1"/>
                          </a:solidFill>
                          <a:effectLst/>
                        </a:rPr>
                        <a:t>745</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solidFill>
                            <a:schemeClr val="tx1"/>
                          </a:solidFill>
                          <a:effectLst/>
                        </a:rPr>
                        <a:t>1,291</a:t>
                      </a:r>
                      <a:endParaRPr lang="en-US" sz="13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effectLst/>
                        </a:rPr>
                        <a:t>-0.088</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effectLst/>
                        </a:rPr>
                        <a:t>-0.001</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solidFill>
                            <a:schemeClr val="tx1"/>
                          </a:solidFill>
                          <a:effectLst/>
                        </a:rPr>
                        <a:t>953</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solidFill>
                            <a:schemeClr val="tx1"/>
                          </a:solidFill>
                          <a:effectLst/>
                        </a:rPr>
                        <a:t>1,508</a:t>
                      </a:r>
                      <a:endParaRPr lang="en-US" sz="13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042126"/>
                  </a:ext>
                </a:extLst>
              </a:tr>
              <a:tr h="275471">
                <a:tc>
                  <a:txBody>
                    <a:bodyPr/>
                    <a:lstStyle/>
                    <a:p>
                      <a:pPr marL="0" marR="0">
                        <a:lnSpc>
                          <a:spcPct val="150000"/>
                        </a:lnSpc>
                        <a:spcBef>
                          <a:spcPts val="0"/>
                        </a:spcBef>
                        <a:spcAft>
                          <a:spcPts val="0"/>
                        </a:spcAft>
                      </a:pPr>
                      <a:r>
                        <a:rPr lang="en-US" sz="1300" dirty="0">
                          <a:effectLst/>
                        </a:rPr>
                        <a:t>82378</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solidFill>
                            <a:srgbClr val="FF0000"/>
                          </a:solidFill>
                          <a:effectLst/>
                        </a:rPr>
                        <a:t>-0.126</a:t>
                      </a:r>
                      <a:endParaRPr lang="en-US" sz="13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solidFill>
                            <a:srgbClr val="FF0000"/>
                          </a:solidFill>
                          <a:effectLst/>
                        </a:rPr>
                        <a:t>0.001</a:t>
                      </a:r>
                      <a:endParaRPr lang="en-US" sz="13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solidFill>
                            <a:schemeClr val="tx1"/>
                          </a:solidFill>
                          <a:effectLst/>
                        </a:rPr>
                        <a:t>122</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solidFill>
                            <a:schemeClr val="tx1"/>
                          </a:solidFill>
                          <a:effectLst/>
                        </a:rPr>
                        <a:t>206</a:t>
                      </a:r>
                      <a:endParaRPr lang="en-US" sz="13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solidFill>
                            <a:srgbClr val="FF0000"/>
                          </a:solidFill>
                          <a:effectLst/>
                        </a:rPr>
                        <a:t>-0.067</a:t>
                      </a:r>
                      <a:endParaRPr lang="en-US" sz="13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solidFill>
                            <a:srgbClr val="FF0000"/>
                          </a:solidFill>
                          <a:effectLst/>
                        </a:rPr>
                        <a:t>-0.001</a:t>
                      </a:r>
                      <a:endParaRPr lang="en-US" sz="13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solidFill>
                            <a:schemeClr val="tx1"/>
                          </a:solidFill>
                          <a:effectLst/>
                        </a:rPr>
                        <a:t>165</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solidFill>
                            <a:schemeClr val="tx1"/>
                          </a:solidFill>
                          <a:effectLst/>
                        </a:rPr>
                        <a:t>254</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solidFill>
                            <a:srgbClr val="FF0000"/>
                          </a:solidFill>
                          <a:effectLst/>
                        </a:rPr>
                        <a:t>-0.030</a:t>
                      </a:r>
                      <a:endParaRPr lang="en-US" sz="13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solidFill>
                            <a:srgbClr val="FF0000"/>
                          </a:solidFill>
                          <a:effectLst/>
                        </a:rPr>
                        <a:t>-0.002</a:t>
                      </a:r>
                      <a:endParaRPr lang="en-US" sz="13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solidFill>
                            <a:schemeClr val="tx1"/>
                          </a:solidFill>
                          <a:effectLst/>
                        </a:rPr>
                        <a:t>196</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solidFill>
                            <a:schemeClr val="tx1"/>
                          </a:solidFill>
                          <a:effectLst/>
                        </a:rPr>
                        <a:t>278</a:t>
                      </a:r>
                      <a:endParaRPr lang="en-US" sz="13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5602092"/>
                  </a:ext>
                </a:extLst>
              </a:tr>
              <a:tr h="275471">
                <a:tc>
                  <a:txBody>
                    <a:bodyPr/>
                    <a:lstStyle/>
                    <a:p>
                      <a:pPr marL="0" marR="0">
                        <a:lnSpc>
                          <a:spcPct val="150000"/>
                        </a:lnSpc>
                        <a:spcBef>
                          <a:spcPts val="0"/>
                        </a:spcBef>
                        <a:spcAft>
                          <a:spcPts val="0"/>
                        </a:spcAft>
                      </a:pPr>
                      <a:r>
                        <a:rPr lang="en-US" sz="1300" dirty="0">
                          <a:effectLst/>
                        </a:rPr>
                        <a:t>83036</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solidFill>
                            <a:srgbClr val="FF0000"/>
                          </a:solidFill>
                          <a:effectLst/>
                        </a:rPr>
                        <a:t>-0.131</a:t>
                      </a:r>
                      <a:endParaRPr lang="en-US" sz="13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solidFill>
                            <a:srgbClr val="FF0000"/>
                          </a:solidFill>
                          <a:effectLst/>
                        </a:rPr>
                        <a:t>-0.002</a:t>
                      </a:r>
                      <a:endParaRPr lang="en-US" sz="13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solidFill>
                            <a:schemeClr val="tx1"/>
                          </a:solidFill>
                          <a:effectLst/>
                        </a:rPr>
                        <a:t>460</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solidFill>
                            <a:schemeClr val="tx1"/>
                          </a:solidFill>
                          <a:effectLst/>
                        </a:rPr>
                        <a:t>934</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solidFill>
                            <a:srgbClr val="FF0000"/>
                          </a:solidFill>
                          <a:effectLst/>
                        </a:rPr>
                        <a:t>0.112</a:t>
                      </a:r>
                      <a:endParaRPr lang="en-US" sz="13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solidFill>
                            <a:srgbClr val="FF0000"/>
                          </a:solidFill>
                          <a:effectLst/>
                        </a:rPr>
                        <a:t>-0.002</a:t>
                      </a:r>
                      <a:endParaRPr lang="en-US" sz="13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solidFill>
                            <a:schemeClr val="tx1"/>
                          </a:solidFill>
                          <a:effectLst/>
                        </a:rPr>
                        <a:t>738</a:t>
                      </a:r>
                      <a:endParaRPr lang="en-US" sz="13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solidFill>
                            <a:schemeClr val="tx1"/>
                          </a:solidFill>
                          <a:effectLst/>
                        </a:rPr>
                        <a:t>1,289</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solidFill>
                            <a:srgbClr val="FF0000"/>
                          </a:solidFill>
                          <a:effectLst/>
                        </a:rPr>
                        <a:t>0.067</a:t>
                      </a:r>
                      <a:endParaRPr lang="en-US" sz="13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solidFill>
                            <a:srgbClr val="FF0000"/>
                          </a:solidFill>
                          <a:effectLst/>
                        </a:rPr>
                        <a:t>0.003</a:t>
                      </a:r>
                      <a:endParaRPr lang="en-US" sz="13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solidFill>
                            <a:schemeClr val="tx1"/>
                          </a:solidFill>
                          <a:effectLst/>
                        </a:rPr>
                        <a:t>949</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solidFill>
                            <a:schemeClr val="tx1"/>
                          </a:solidFill>
                          <a:effectLst/>
                        </a:rPr>
                        <a:t>1,520</a:t>
                      </a:r>
                      <a:endParaRPr lang="en-US" sz="13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8102720"/>
                  </a:ext>
                </a:extLst>
              </a:tr>
              <a:tr h="275471">
                <a:tc>
                  <a:txBody>
                    <a:bodyPr/>
                    <a:lstStyle/>
                    <a:p>
                      <a:pPr marL="0" marR="0">
                        <a:lnSpc>
                          <a:spcPct val="150000"/>
                        </a:lnSpc>
                        <a:spcBef>
                          <a:spcPts val="0"/>
                        </a:spcBef>
                        <a:spcAft>
                          <a:spcPts val="0"/>
                        </a:spcAft>
                      </a:pPr>
                      <a:r>
                        <a:rPr lang="en-US" sz="1300" dirty="0">
                          <a:effectLst/>
                        </a:rPr>
                        <a:t>84445</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solidFill>
                            <a:srgbClr val="FF0000"/>
                          </a:solidFill>
                          <a:effectLst/>
                        </a:rPr>
                        <a:t>0.130</a:t>
                      </a:r>
                      <a:endParaRPr lang="en-US" sz="13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solidFill>
                            <a:srgbClr val="FF0000"/>
                          </a:solidFill>
                          <a:effectLst/>
                        </a:rPr>
                        <a:t>0.000</a:t>
                      </a:r>
                      <a:endParaRPr lang="en-US" sz="13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solidFill>
                            <a:schemeClr val="tx1"/>
                          </a:solidFill>
                          <a:effectLst/>
                        </a:rPr>
                        <a:t>33</a:t>
                      </a:r>
                      <a:endParaRPr lang="en-US" sz="13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solidFill>
                            <a:schemeClr val="tx1"/>
                          </a:solidFill>
                          <a:effectLst/>
                        </a:rPr>
                        <a:t>44</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solidFill>
                            <a:srgbClr val="FF0000"/>
                          </a:solidFill>
                          <a:effectLst/>
                        </a:rPr>
                        <a:t>0.026</a:t>
                      </a:r>
                      <a:endParaRPr lang="en-US" sz="13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solidFill>
                            <a:srgbClr val="FF0000"/>
                          </a:solidFill>
                          <a:effectLst/>
                        </a:rPr>
                        <a:t>0.000</a:t>
                      </a:r>
                      <a:endParaRPr lang="en-US" sz="13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solidFill>
                            <a:schemeClr val="tx1"/>
                          </a:solidFill>
                          <a:effectLst/>
                        </a:rPr>
                        <a:t>42</a:t>
                      </a:r>
                      <a:endParaRPr lang="en-US" sz="13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solidFill>
                            <a:schemeClr val="tx1"/>
                          </a:solidFill>
                          <a:effectLst/>
                        </a:rPr>
                        <a:t>47</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solidFill>
                            <a:srgbClr val="FF0000"/>
                          </a:solidFill>
                          <a:effectLst/>
                        </a:rPr>
                        <a:t>0.007</a:t>
                      </a:r>
                      <a:endParaRPr lang="en-US" sz="13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solidFill>
                            <a:srgbClr val="FF0000"/>
                          </a:solidFill>
                          <a:effectLst/>
                        </a:rPr>
                        <a:t>0.000</a:t>
                      </a:r>
                      <a:endParaRPr lang="en-US" sz="13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solidFill>
                            <a:schemeClr val="tx1"/>
                          </a:solidFill>
                          <a:effectLst/>
                        </a:rPr>
                        <a:t>47</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solidFill>
                            <a:schemeClr val="tx1"/>
                          </a:solidFill>
                          <a:effectLst/>
                        </a:rPr>
                        <a:t>51</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9739127"/>
                  </a:ext>
                </a:extLst>
              </a:tr>
              <a:tr h="275471">
                <a:tc>
                  <a:txBody>
                    <a:bodyPr/>
                    <a:lstStyle/>
                    <a:p>
                      <a:pPr marL="0" marR="0">
                        <a:lnSpc>
                          <a:spcPct val="150000"/>
                        </a:lnSpc>
                        <a:spcBef>
                          <a:spcPts val="0"/>
                        </a:spcBef>
                        <a:spcAft>
                          <a:spcPts val="0"/>
                        </a:spcAft>
                      </a:pPr>
                      <a:r>
                        <a:rPr lang="en-US" sz="1300" dirty="0">
                          <a:effectLst/>
                        </a:rPr>
                        <a:t>86003</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solidFill>
                            <a:srgbClr val="FF0000"/>
                          </a:solidFill>
                          <a:effectLst/>
                        </a:rPr>
                        <a:t>0.563</a:t>
                      </a:r>
                      <a:endParaRPr lang="en-US" sz="13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solidFill>
                            <a:srgbClr val="FF0000"/>
                          </a:solidFill>
                          <a:effectLst/>
                        </a:rPr>
                        <a:t>-0.018</a:t>
                      </a:r>
                      <a:endParaRPr lang="en-US" sz="13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solidFill>
                            <a:schemeClr val="tx1"/>
                          </a:solidFill>
                          <a:effectLst/>
                        </a:rPr>
                        <a:t>69</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solidFill>
                            <a:schemeClr val="tx1"/>
                          </a:solidFill>
                          <a:effectLst/>
                        </a:rPr>
                        <a:t>107</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solidFill>
                            <a:srgbClr val="FF0000"/>
                          </a:solidFill>
                          <a:effectLst/>
                        </a:rPr>
                        <a:t>0.334</a:t>
                      </a:r>
                      <a:endParaRPr lang="en-US" sz="13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solidFill>
                            <a:srgbClr val="FF0000"/>
                          </a:solidFill>
                          <a:effectLst/>
                        </a:rPr>
                        <a:t>-0.003</a:t>
                      </a:r>
                      <a:endParaRPr lang="en-US" sz="13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solidFill>
                            <a:schemeClr val="tx1"/>
                          </a:solidFill>
                          <a:effectLst/>
                        </a:rPr>
                        <a:t>85</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solidFill>
                            <a:schemeClr val="tx1"/>
                          </a:solidFill>
                          <a:effectLst/>
                        </a:rPr>
                        <a:t>124</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solidFill>
                            <a:srgbClr val="FF0000"/>
                          </a:solidFill>
                          <a:effectLst/>
                        </a:rPr>
                        <a:t>-0.214</a:t>
                      </a:r>
                      <a:endParaRPr lang="en-US" sz="13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solidFill>
                            <a:srgbClr val="FF0000"/>
                          </a:solidFill>
                          <a:effectLst/>
                        </a:rPr>
                        <a:t>0.001</a:t>
                      </a:r>
                      <a:endParaRPr lang="en-US" sz="13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solidFill>
                            <a:schemeClr val="tx1"/>
                          </a:solidFill>
                          <a:effectLst/>
                        </a:rPr>
                        <a:t>99</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solidFill>
                            <a:schemeClr val="tx1"/>
                          </a:solidFill>
                          <a:effectLst/>
                        </a:rPr>
                        <a:t>138</a:t>
                      </a:r>
                      <a:endParaRPr lang="en-US" sz="1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66522862"/>
                  </a:ext>
                </a:extLst>
              </a:tr>
              <a:tr h="275471">
                <a:tc>
                  <a:txBody>
                    <a:bodyPr/>
                    <a:lstStyle/>
                    <a:p>
                      <a:pPr marL="0" marR="0">
                        <a:lnSpc>
                          <a:spcPct val="150000"/>
                        </a:lnSpc>
                        <a:spcBef>
                          <a:spcPts val="0"/>
                        </a:spcBef>
                        <a:spcAft>
                          <a:spcPts val="0"/>
                        </a:spcAft>
                      </a:pPr>
                      <a:r>
                        <a:rPr lang="en-US" sz="1300" dirty="0">
                          <a:effectLst/>
                        </a:rPr>
                        <a:t>86148</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effectLst/>
                        </a:rPr>
                        <a:t>0.094</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effectLst/>
                        </a:rPr>
                        <a:t>0.000</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effectLst/>
                        </a:rPr>
                        <a:t>16</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effectLst/>
                        </a:rPr>
                        <a:t>18</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effectLst/>
                        </a:rPr>
                        <a:t>0.000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effectLst/>
                        </a:rPr>
                        <a:t>0.000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effectLst/>
                        </a:rPr>
                        <a:t>19</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effectLst/>
                        </a:rPr>
                        <a:t>19</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effectLst/>
                        </a:rPr>
                        <a:t>0.000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effectLst/>
                        </a:rPr>
                        <a:t>0.000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effectLst/>
                        </a:rPr>
                        <a:t>19</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effectLst/>
                        </a:rPr>
                        <a:t>19</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22069373"/>
                  </a:ext>
                </a:extLst>
              </a:tr>
              <a:tr h="275471">
                <a:tc>
                  <a:txBody>
                    <a:bodyPr/>
                    <a:lstStyle/>
                    <a:p>
                      <a:pPr marL="0" marR="0">
                        <a:lnSpc>
                          <a:spcPct val="150000"/>
                        </a:lnSpc>
                        <a:spcBef>
                          <a:spcPts val="0"/>
                        </a:spcBef>
                        <a:spcAft>
                          <a:spcPts val="0"/>
                        </a:spcAft>
                      </a:pPr>
                      <a:r>
                        <a:rPr lang="en-US" sz="1300" dirty="0">
                          <a:effectLst/>
                        </a:rPr>
                        <a:t>87150</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effectLst/>
                        </a:rPr>
                        <a:t>0.000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effectLst/>
                        </a:rPr>
                        <a:t>0.000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effectLst/>
                        </a:rPr>
                        <a:t>10</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effectLst/>
                        </a:rPr>
                        <a:t>11</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effectLst/>
                        </a:rPr>
                        <a:t>0.000</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effectLst/>
                        </a:rPr>
                        <a:t>0.000</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effectLst/>
                        </a:rPr>
                        <a:t>12</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effectLst/>
                        </a:rPr>
                        <a:t>12</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effectLst/>
                        </a:rPr>
                        <a:t>0.000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effectLst/>
                        </a:rPr>
                        <a:t>0.000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effectLst/>
                        </a:rPr>
                        <a:t>12</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effectLst/>
                        </a:rPr>
                        <a:t>12</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0168053"/>
                  </a:ext>
                </a:extLst>
              </a:tr>
              <a:tr h="275471">
                <a:tc>
                  <a:txBody>
                    <a:bodyPr/>
                    <a:lstStyle/>
                    <a:p>
                      <a:pPr marL="0" marR="0">
                        <a:lnSpc>
                          <a:spcPct val="150000"/>
                        </a:lnSpc>
                        <a:spcBef>
                          <a:spcPts val="0"/>
                        </a:spcBef>
                        <a:spcAft>
                          <a:spcPts val="0"/>
                        </a:spcAft>
                      </a:pPr>
                      <a:r>
                        <a:rPr lang="en-US" sz="1300" dirty="0">
                          <a:effectLst/>
                        </a:rPr>
                        <a:t>87902</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effectLst/>
                        </a:rPr>
                        <a:t>-0.008</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effectLst/>
                        </a:rPr>
                        <a:t>0.000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effectLst/>
                        </a:rPr>
                        <a:t>28</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effectLst/>
                        </a:rPr>
                        <a:t>30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effectLst/>
                        </a:rPr>
                        <a:t>-0.011</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effectLst/>
                        </a:rPr>
                        <a:t>0.000</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effectLst/>
                        </a:rPr>
                        <a:t>31</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effectLst/>
                        </a:rPr>
                        <a:t>32</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effectLst/>
                        </a:rPr>
                        <a:t>-0.006</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effectLst/>
                        </a:rPr>
                        <a:t>0.000</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effectLst/>
                        </a:rPr>
                        <a:t>32</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effectLst/>
                        </a:rPr>
                        <a:t>33</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123223"/>
                  </a:ext>
                </a:extLst>
              </a:tr>
              <a:tr h="275471">
                <a:tc>
                  <a:txBody>
                    <a:bodyPr/>
                    <a:lstStyle/>
                    <a:p>
                      <a:pPr marL="0" marR="0">
                        <a:lnSpc>
                          <a:spcPct val="150000"/>
                        </a:lnSpc>
                        <a:spcBef>
                          <a:spcPts val="0"/>
                        </a:spcBef>
                        <a:spcAft>
                          <a:spcPts val="0"/>
                        </a:spcAft>
                      </a:pPr>
                      <a:r>
                        <a:rPr lang="en-US" sz="1300" dirty="0">
                          <a:effectLst/>
                        </a:rPr>
                        <a:t>88262</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effectLst/>
                        </a:rPr>
                        <a:t>0.000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effectLst/>
                        </a:rPr>
                        <a:t>0.000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effectLst/>
                        </a:rPr>
                        <a:t>10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effectLst/>
                        </a:rPr>
                        <a:t>10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effectLst/>
                        </a:rPr>
                        <a:t>0.000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effectLst/>
                        </a:rPr>
                        <a:t>0.000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effectLst/>
                        </a:rPr>
                        <a:t>10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a:effectLst/>
                        </a:rPr>
                        <a:t>10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effectLst/>
                        </a:rPr>
                        <a:t>0.000</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effectLst/>
                        </a:rPr>
                        <a:t>0.000</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effectLst/>
                        </a:rPr>
                        <a:t>10</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50000"/>
                        </a:lnSpc>
                        <a:spcBef>
                          <a:spcPts val="0"/>
                        </a:spcBef>
                        <a:spcAft>
                          <a:spcPts val="0"/>
                        </a:spcAft>
                      </a:pPr>
                      <a:r>
                        <a:rPr lang="en-US" sz="1300" dirty="0">
                          <a:effectLst/>
                        </a:rPr>
                        <a:t>10</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8241568"/>
                  </a:ext>
                </a:extLst>
              </a:tr>
            </a:tbl>
          </a:graphicData>
        </a:graphic>
      </p:graphicFrame>
      <p:sp>
        <p:nvSpPr>
          <p:cNvPr id="5" name="Slide Number Placeholder 4">
            <a:extLst>
              <a:ext uri="{FF2B5EF4-FFF2-40B4-BE49-F238E27FC236}">
                <a16:creationId xmlns:a16="http://schemas.microsoft.com/office/drawing/2014/main" id="{018F241C-759F-400E-A5B6-AA8135883B59}"/>
              </a:ext>
            </a:extLst>
          </p:cNvPr>
          <p:cNvSpPr>
            <a:spLocks noGrp="1"/>
          </p:cNvSpPr>
          <p:nvPr>
            <p:ph type="sldNum" sz="quarter" idx="10"/>
          </p:nvPr>
        </p:nvSpPr>
        <p:spPr/>
        <p:txBody>
          <a:bodyPr/>
          <a:lstStyle/>
          <a:p>
            <a:fld id="{D4325D4D-289E-48C1-B277-2BEB492A7D19}" type="slidenum">
              <a:rPr lang="en-US" smtClean="0"/>
              <a:pPr/>
              <a:t>7</a:t>
            </a:fld>
            <a:endParaRPr lang="en-US"/>
          </a:p>
        </p:txBody>
      </p:sp>
    </p:spTree>
    <p:extLst>
      <p:ext uri="{BB962C8B-B14F-4D97-AF65-F5344CB8AC3E}">
        <p14:creationId xmlns:p14="http://schemas.microsoft.com/office/powerpoint/2010/main" val="806239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9DCC9F0-5E78-4EC9-97D8-22B80660F21A}"/>
              </a:ext>
            </a:extLst>
          </p:cNvPr>
          <p:cNvSpPr>
            <a:spLocks noGrp="1"/>
          </p:cNvSpPr>
          <p:nvPr>
            <p:ph type="ftr" sz="quarter" idx="11"/>
          </p:nvPr>
        </p:nvSpPr>
        <p:spPr/>
        <p:txBody>
          <a:bodyPr/>
          <a:lstStyle/>
          <a:p>
            <a:r>
              <a:rPr lang="en-US"/>
              <a:t>CONFIDENTIAL</a:t>
            </a:r>
          </a:p>
        </p:txBody>
      </p:sp>
      <p:sp>
        <p:nvSpPr>
          <p:cNvPr id="3" name="Title 2">
            <a:extLst>
              <a:ext uri="{FF2B5EF4-FFF2-40B4-BE49-F238E27FC236}">
                <a16:creationId xmlns:a16="http://schemas.microsoft.com/office/drawing/2014/main" id="{71D69C66-54FC-4B64-BCEB-3A94D33298B2}"/>
              </a:ext>
            </a:extLst>
          </p:cNvPr>
          <p:cNvSpPr>
            <a:spLocks noGrp="1"/>
          </p:cNvSpPr>
          <p:nvPr>
            <p:ph type="title"/>
          </p:nvPr>
        </p:nvSpPr>
        <p:spPr/>
        <p:txBody>
          <a:bodyPr/>
          <a:lstStyle/>
          <a:p>
            <a:r>
              <a:rPr lang="en-US" sz="2600" dirty="0"/>
              <a:t>Recommendation: Maximal Probability Proportional-to-Size Sampling</a:t>
            </a:r>
          </a:p>
        </p:txBody>
      </p:sp>
      <p:sp>
        <p:nvSpPr>
          <p:cNvPr id="4" name="Content Placeholder 3">
            <a:extLst>
              <a:ext uri="{FF2B5EF4-FFF2-40B4-BE49-F238E27FC236}">
                <a16:creationId xmlns:a16="http://schemas.microsoft.com/office/drawing/2014/main" id="{36724810-8741-4701-AFD5-83C174D6DD92}"/>
              </a:ext>
            </a:extLst>
          </p:cNvPr>
          <p:cNvSpPr>
            <a:spLocks noGrp="1"/>
          </p:cNvSpPr>
          <p:nvPr>
            <p:ph idx="1"/>
          </p:nvPr>
        </p:nvSpPr>
        <p:spPr/>
        <p:txBody>
          <a:bodyPr/>
          <a:lstStyle/>
          <a:p>
            <a:endParaRPr lang="en-US" dirty="0"/>
          </a:p>
          <a:p>
            <a:r>
              <a:rPr lang="en-US" dirty="0"/>
              <a:t>Relatively easy to implement</a:t>
            </a:r>
          </a:p>
          <a:p>
            <a:endParaRPr lang="en-US" dirty="0"/>
          </a:p>
          <a:p>
            <a:r>
              <a:rPr lang="en-US" dirty="0"/>
              <a:t>Approximately unbiased estimates, even at the smallest target sample size of 10</a:t>
            </a:r>
          </a:p>
          <a:p>
            <a:endParaRPr lang="en-US" dirty="0"/>
          </a:p>
          <a:p>
            <a:r>
              <a:rPr lang="en-US" dirty="0"/>
              <a:t>For selected labs, can use data for all HCPCS code for which they do testing</a:t>
            </a:r>
          </a:p>
          <a:p>
            <a:endParaRPr lang="en-US" dirty="0"/>
          </a:p>
          <a:p>
            <a:r>
              <a:rPr lang="en-US" dirty="0"/>
              <a:t>Captures information about rare HCPCS tests</a:t>
            </a:r>
          </a:p>
        </p:txBody>
      </p:sp>
      <p:sp>
        <p:nvSpPr>
          <p:cNvPr id="5" name="Slide Number Placeholder 4">
            <a:extLst>
              <a:ext uri="{FF2B5EF4-FFF2-40B4-BE49-F238E27FC236}">
                <a16:creationId xmlns:a16="http://schemas.microsoft.com/office/drawing/2014/main" id="{2FFFEBB5-1361-481E-B454-BBC7FBBF10CF}"/>
              </a:ext>
            </a:extLst>
          </p:cNvPr>
          <p:cNvSpPr>
            <a:spLocks noGrp="1"/>
          </p:cNvSpPr>
          <p:nvPr>
            <p:ph type="sldNum" sz="quarter" idx="10"/>
          </p:nvPr>
        </p:nvSpPr>
        <p:spPr/>
        <p:txBody>
          <a:bodyPr/>
          <a:lstStyle/>
          <a:p>
            <a:fld id="{D4325D4D-289E-48C1-B277-2BEB492A7D19}" type="slidenum">
              <a:rPr lang="en-US" smtClean="0"/>
              <a:pPr/>
              <a:t>8</a:t>
            </a:fld>
            <a:endParaRPr lang="en-US"/>
          </a:p>
        </p:txBody>
      </p:sp>
    </p:spTree>
    <p:extLst>
      <p:ext uri="{BB962C8B-B14F-4D97-AF65-F5344CB8AC3E}">
        <p14:creationId xmlns:p14="http://schemas.microsoft.com/office/powerpoint/2010/main" val="3716821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E72DEED-87FD-48F8-94EE-E5FFA1979487}"/>
              </a:ext>
            </a:extLst>
          </p:cNvPr>
          <p:cNvSpPr>
            <a:spLocks noGrp="1"/>
          </p:cNvSpPr>
          <p:nvPr>
            <p:ph type="ftr" sz="quarter" idx="11"/>
          </p:nvPr>
        </p:nvSpPr>
        <p:spPr/>
        <p:txBody>
          <a:bodyPr/>
          <a:lstStyle/>
          <a:p>
            <a:r>
              <a:rPr lang="en-US"/>
              <a:t>CONFIDENTIAL</a:t>
            </a:r>
          </a:p>
        </p:txBody>
      </p:sp>
      <p:sp>
        <p:nvSpPr>
          <p:cNvPr id="3" name="Title 2">
            <a:extLst>
              <a:ext uri="{FF2B5EF4-FFF2-40B4-BE49-F238E27FC236}">
                <a16:creationId xmlns:a16="http://schemas.microsoft.com/office/drawing/2014/main" id="{D1065432-E0B0-405F-B3B3-95303A530383}"/>
              </a:ext>
            </a:extLst>
          </p:cNvPr>
          <p:cNvSpPr>
            <a:spLocks noGrp="1"/>
          </p:cNvSpPr>
          <p:nvPr>
            <p:ph type="title"/>
          </p:nvPr>
        </p:nvSpPr>
        <p:spPr/>
        <p:txBody>
          <a:bodyPr/>
          <a:lstStyle/>
          <a:p>
            <a:r>
              <a:rPr lang="en-US" dirty="0"/>
              <a:t>Further Research</a:t>
            </a:r>
          </a:p>
        </p:txBody>
      </p:sp>
      <p:sp>
        <p:nvSpPr>
          <p:cNvPr id="4" name="Content Placeholder 3">
            <a:extLst>
              <a:ext uri="{FF2B5EF4-FFF2-40B4-BE49-F238E27FC236}">
                <a16:creationId xmlns:a16="http://schemas.microsoft.com/office/drawing/2014/main" id="{E050895B-8183-4DC6-B1A3-138D61FE8C48}"/>
              </a:ext>
            </a:extLst>
          </p:cNvPr>
          <p:cNvSpPr>
            <a:spLocks noGrp="1"/>
          </p:cNvSpPr>
          <p:nvPr>
            <p:ph idx="1"/>
          </p:nvPr>
        </p:nvSpPr>
        <p:spPr/>
        <p:txBody>
          <a:bodyPr/>
          <a:lstStyle/>
          <a:p>
            <a:pPr marL="0" marR="0" lvl="0" indent="0">
              <a:lnSpc>
                <a:spcPct val="107000"/>
              </a:lnSpc>
              <a:spcBef>
                <a:spcPts val="0"/>
              </a:spcBef>
              <a:spcAft>
                <a:spcPts val="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MPPS sample are larger than they should be.</a:t>
            </a:r>
          </a:p>
          <a:p>
            <a:pPr marL="0" marR="0" lvl="0" indent="0">
              <a:lnSpc>
                <a:spcPct val="107000"/>
              </a:lnSpc>
              <a:spcBef>
                <a:spcPts val="0"/>
              </a:spcBef>
              <a:spcAft>
                <a:spcPts val="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A way to include labs sampled in the SPPS probability part to contribute to other HCPCS codes.</a:t>
            </a:r>
          </a:p>
          <a:p>
            <a:pPr marL="0" marR="0" lvl="0" indent="0">
              <a:lnSpc>
                <a:spcPct val="107000"/>
              </a:lnSpc>
              <a:spcBef>
                <a:spcPts val="0"/>
              </a:spcBef>
              <a:spcAft>
                <a:spcPts val="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MPPS using systematic PPS sampling, instead of Poisson.</a:t>
            </a:r>
          </a:p>
          <a:p>
            <a:pPr marL="0" marR="0" lvl="0" indent="0">
              <a:lnSpc>
                <a:spcPct val="107000"/>
              </a:lnSpc>
              <a:spcBef>
                <a:spcPts val="0"/>
              </a:spcBef>
              <a:spcAft>
                <a:spcPts val="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p>
          <a:p>
            <a:pPr marL="0" marR="0" lvl="0" indent="0">
              <a:lnSpc>
                <a:spcPct val="107000"/>
              </a:lnSpc>
              <a:spcBef>
                <a:spcPts val="0"/>
              </a:spcBef>
              <a:spcAft>
                <a:spcPts val="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Nonresponse</a:t>
            </a:r>
          </a:p>
          <a:p>
            <a:pPr marL="156641" marR="0" indent="0">
              <a:lnSpc>
                <a:spcPct val="107000"/>
              </a:lnSpc>
              <a:spcBef>
                <a:spcPts val="0"/>
              </a:spcBef>
              <a:spcAft>
                <a:spcPts val="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Variance estimation</a:t>
            </a:r>
          </a:p>
          <a:p>
            <a:endParaRPr lang="en-US" dirty="0"/>
          </a:p>
        </p:txBody>
      </p:sp>
      <p:sp>
        <p:nvSpPr>
          <p:cNvPr id="5" name="Slide Number Placeholder 4">
            <a:extLst>
              <a:ext uri="{FF2B5EF4-FFF2-40B4-BE49-F238E27FC236}">
                <a16:creationId xmlns:a16="http://schemas.microsoft.com/office/drawing/2014/main" id="{0E9101F1-D4D7-4663-A57A-CEACA80B5CC0}"/>
              </a:ext>
            </a:extLst>
          </p:cNvPr>
          <p:cNvSpPr>
            <a:spLocks noGrp="1"/>
          </p:cNvSpPr>
          <p:nvPr>
            <p:ph type="sldNum" sz="quarter" idx="10"/>
          </p:nvPr>
        </p:nvSpPr>
        <p:spPr/>
        <p:txBody>
          <a:bodyPr/>
          <a:lstStyle/>
          <a:p>
            <a:fld id="{D4325D4D-289E-48C1-B277-2BEB492A7D19}" type="slidenum">
              <a:rPr lang="en-US" smtClean="0"/>
              <a:pPr/>
              <a:t>9</a:t>
            </a:fld>
            <a:endParaRPr lang="en-US"/>
          </a:p>
        </p:txBody>
      </p:sp>
    </p:spTree>
    <p:extLst>
      <p:ext uri="{BB962C8B-B14F-4D97-AF65-F5344CB8AC3E}">
        <p14:creationId xmlns:p14="http://schemas.microsoft.com/office/powerpoint/2010/main" val="2852554269"/>
      </p:ext>
    </p:extLst>
  </p:cSld>
  <p:clrMapOvr>
    <a:masterClrMapping/>
  </p:clrMapOvr>
</p:sld>
</file>

<file path=ppt/theme/theme1.xml><?xml version="1.0" encoding="utf-8"?>
<a:theme xmlns:a="http://schemas.openxmlformats.org/drawingml/2006/main" name="RTI Corporate (White)">
  <a:themeElements>
    <a:clrScheme name="RTI New 6">
      <a:dk1>
        <a:srgbClr val="000000"/>
      </a:dk1>
      <a:lt1>
        <a:srgbClr val="FFFFFF"/>
      </a:lt1>
      <a:dk2>
        <a:srgbClr val="000000"/>
      </a:dk2>
      <a:lt2>
        <a:srgbClr val="808080"/>
      </a:lt2>
      <a:accent1>
        <a:srgbClr val="1E4E96"/>
      </a:accent1>
      <a:accent2>
        <a:srgbClr val="00A3E0"/>
      </a:accent2>
      <a:accent3>
        <a:srgbClr val="68478D"/>
      </a:accent3>
      <a:accent4>
        <a:srgbClr val="83BD00"/>
      </a:accent4>
      <a:accent5>
        <a:srgbClr val="FFC845"/>
      </a:accent5>
      <a:accent6>
        <a:srgbClr val="FF595D"/>
      </a:accent6>
      <a:hlink>
        <a:srgbClr val="0045C7"/>
      </a:hlink>
      <a:folHlink>
        <a:srgbClr val="5D6EC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ヒラギノ角ゴ Pro W3" pitchFamily="1" charset="-128"/>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ヒラギノ角ゴ Pro W3" pitchFamily="1" charset="-128"/>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CSM_2021_presentation_Kott_Creel.potx" id="{1C804C6E-067C-4B2F-AF0D-B09D52CDCC17}" vid="{A30EDB86-626D-4FB4-99BC-35B879547E40}"/>
    </a:ext>
  </a:extLst>
</a:theme>
</file>

<file path=ppt/theme/theme2.xml><?xml version="1.0" encoding="utf-8"?>
<a:theme xmlns:a="http://schemas.openxmlformats.org/drawingml/2006/main" name="RTI Corporate Blue)">
  <a:themeElements>
    <a:clrScheme name="RTI New 6">
      <a:dk1>
        <a:srgbClr val="000000"/>
      </a:dk1>
      <a:lt1>
        <a:srgbClr val="FFFFFF"/>
      </a:lt1>
      <a:dk2>
        <a:srgbClr val="000000"/>
      </a:dk2>
      <a:lt2>
        <a:srgbClr val="808080"/>
      </a:lt2>
      <a:accent1>
        <a:srgbClr val="1E4E96"/>
      </a:accent1>
      <a:accent2>
        <a:srgbClr val="00A3E0"/>
      </a:accent2>
      <a:accent3>
        <a:srgbClr val="68478D"/>
      </a:accent3>
      <a:accent4>
        <a:srgbClr val="83BD00"/>
      </a:accent4>
      <a:accent5>
        <a:srgbClr val="FFC845"/>
      </a:accent5>
      <a:accent6>
        <a:srgbClr val="FF595D"/>
      </a:accent6>
      <a:hlink>
        <a:srgbClr val="0045C7"/>
      </a:hlink>
      <a:folHlink>
        <a:srgbClr val="5D6EC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ヒラギノ角ゴ Pro W3" pitchFamily="1" charset="-128"/>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ヒラギノ角ゴ Pro W3" pitchFamily="1" charset="-128"/>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CSM_2021_presentation_Kott_Creel.potx" id="{1C804C6E-067C-4B2F-AF0D-B09D52CDCC17}" vid="{55BDBA21-74A5-4C00-80E0-5F09595A7762}"/>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C33B557D6BB6447AAAB41C42362CB86" ma:contentTypeVersion="15" ma:contentTypeDescription="Create a new document." ma:contentTypeScope="" ma:versionID="0ff557d785d15082001e98d651c1007e">
  <xsd:schema xmlns:xsd="http://www.w3.org/2001/XMLSchema" xmlns:xs="http://www.w3.org/2001/XMLSchema" xmlns:p="http://schemas.microsoft.com/office/2006/metadata/properties" xmlns:ns1="893535dc-a6ba-4ab3-bc6b-b8b74b13bb21" xmlns:ns3="875bb054-f2b3-4b76-a793-0cfc50037577" targetNamespace="http://schemas.microsoft.com/office/2006/metadata/properties" ma:root="true" ma:fieldsID="218a12435424a71bbddb699b678b9fcf" ns1:_="" ns3:_="">
    <xsd:import namespace="893535dc-a6ba-4ab3-bc6b-b8b74b13bb21"/>
    <xsd:import namespace="875bb054-f2b3-4b76-a793-0cfc50037577"/>
    <xsd:element name="properties">
      <xsd:complexType>
        <xsd:sequence>
          <xsd:element name="documentManagement">
            <xsd:complexType>
              <xsd:all>
                <xsd:element ref="ns1:Order0" minOccurs="0"/>
                <xsd:element ref="ns1:Size" minOccurs="0"/>
                <xsd:element ref="ns1:Color" minOccurs="0"/>
                <xsd:element ref="ns1:MediaServiceMetadata" minOccurs="0"/>
                <xsd:element ref="ns1:MediaServiceFastMetadata" minOccurs="0"/>
                <xsd:element ref="ns1:MediaServiceAutoTags" minOccurs="0"/>
                <xsd:element ref="ns1:MediaServiceOCR" minOccurs="0"/>
                <xsd:element ref="ns1:MediaServiceGenerationTime" minOccurs="0"/>
                <xsd:element ref="ns1:MediaServiceEventHashCode" minOccurs="0"/>
                <xsd:element ref="ns1:MediaServiceAutoKeyPoints" minOccurs="0"/>
                <xsd:element ref="ns1:MediaServiceKeyPoints" minOccurs="0"/>
                <xsd:element ref="ns1:MediaServiceDateTaken" minOccurs="0"/>
                <xsd:element ref="ns3:SharedWithUsers" minOccurs="0"/>
                <xsd:element ref="ns3:SharedWithDetails" minOccurs="0"/>
                <xsd:element ref="ns1: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3535dc-a6ba-4ab3-bc6b-b8b74b13bb21" elementFormDefault="qualified">
    <xsd:import namespace="http://schemas.microsoft.com/office/2006/documentManagement/types"/>
    <xsd:import namespace="http://schemas.microsoft.com/office/infopath/2007/PartnerControls"/>
    <xsd:element name="Order0" ma:index="0" nillable="true" ma:displayName="Order" ma:format="Dropdown" ma:internalName="Order0" ma:percentage="FALSE">
      <xsd:simpleType>
        <xsd:restriction base="dms:Number"/>
      </xsd:simpleType>
    </xsd:element>
    <xsd:element name="Size" ma:index="3" nillable="true" ma:displayName="Size" ma:format="Dropdown" ma:internalName="Size">
      <xsd:simpleType>
        <xsd:restriction base="dms:Text">
          <xsd:maxLength value="255"/>
        </xsd:restriction>
      </xsd:simpleType>
    </xsd:element>
    <xsd:element name="Color" ma:index="4" nillable="true" ma:displayName="Color" ma:format="Dropdown" ma:internalName="Color">
      <xsd:simpleType>
        <xsd:restriction base="dms:Text">
          <xsd:maxLength value="255"/>
        </xsd:restriction>
      </xsd:simpleType>
    </xsd:element>
    <xsd:element name="MediaServiceMetadata" ma:index="7" nillable="true" ma:displayName="MediaServiceMetadata" ma:hidden="true" ma:internalName="MediaServiceMetadata" ma:readOnly="true">
      <xsd:simpleType>
        <xsd:restriction base="dms:Note"/>
      </xsd:simpleType>
    </xsd:element>
    <xsd:element name="MediaServiceFastMetadata" ma:index="8" nillable="true" ma:displayName="MediaServiceFastMetadata" ma:hidden="true" ma:internalName="MediaServiceFastMetadata" ma:readOnly="true">
      <xsd:simpleType>
        <xsd:restriction base="dms:Note"/>
      </xsd:simpleType>
    </xsd:element>
    <xsd:element name="MediaServiceAutoTags" ma:index="9" nillable="true" ma:displayName="Tags" ma:internalName="MediaServiceAutoTags" ma:readOnly="true">
      <xsd:simpleType>
        <xsd:restriction base="dms:Text"/>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75bb054-f2b3-4b76-a793-0cfc50037577"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6"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Order0 xmlns="893535dc-a6ba-4ab3-bc6b-b8b74b13bb21" xsi:nil="true"/>
    <Size xmlns="893535dc-a6ba-4ab3-bc6b-b8b74b13bb21" xsi:nil="true"/>
    <Color xmlns="893535dc-a6ba-4ab3-bc6b-b8b74b13bb21" xsi:nil="true"/>
  </documentManagement>
</p:properties>
</file>

<file path=customXml/itemProps1.xml><?xml version="1.0" encoding="utf-8"?>
<ds:datastoreItem xmlns:ds="http://schemas.openxmlformats.org/officeDocument/2006/customXml" ds:itemID="{3ED3283F-2D80-4812-A64A-0BE90591BA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93535dc-a6ba-4ab3-bc6b-b8b74b13bb21"/>
    <ds:schemaRef ds:uri="875bb054-f2b3-4b76-a793-0cfc500375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9466EE0-959F-431F-97ED-A925EF99E94F}">
  <ds:schemaRefs>
    <ds:schemaRef ds:uri="http://schemas.microsoft.com/sharepoint/v3/contenttype/forms"/>
  </ds:schemaRefs>
</ds:datastoreItem>
</file>

<file path=customXml/itemProps3.xml><?xml version="1.0" encoding="utf-8"?>
<ds:datastoreItem xmlns:ds="http://schemas.openxmlformats.org/officeDocument/2006/customXml" ds:itemID="{9B9CB693-0DEF-4114-9482-174E83C8CC11}">
  <ds:schemaRefs>
    <ds:schemaRef ds:uri="http://schemas.microsoft.com/office/2006/documentManagement/types"/>
    <ds:schemaRef ds:uri="http://purl.org/dc/elements/1.1/"/>
    <ds:schemaRef ds:uri="http://schemas.microsoft.com/office/2006/metadata/properties"/>
    <ds:schemaRef ds:uri="875bb054-f2b3-4b76-a793-0cfc50037577"/>
    <ds:schemaRef ds:uri="http://purl.org/dc/terms/"/>
    <ds:schemaRef ds:uri="http://schemas.openxmlformats.org/package/2006/metadata/core-properties"/>
    <ds:schemaRef ds:uri="http://purl.org/dc/dcmitype/"/>
    <ds:schemaRef ds:uri="http://schemas.microsoft.com/office/infopath/2007/PartnerControls"/>
    <ds:schemaRef ds:uri="893535dc-a6ba-4ab3-bc6b-b8b74b13bb2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FCSM_2021_presentation_Kott_Creel</Template>
  <TotalTime>88</TotalTime>
  <Words>1136</Words>
  <Application>Microsoft Office PowerPoint</Application>
  <PresentationFormat>On-screen Show (4:3)</PresentationFormat>
  <Paragraphs>364</Paragraphs>
  <Slides>10</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Arial</vt:lpstr>
      <vt:lpstr>Arial Narrow</vt:lpstr>
      <vt:lpstr>Calibri</vt:lpstr>
      <vt:lpstr>Courier New</vt:lpstr>
      <vt:lpstr>System Font Regular</vt:lpstr>
      <vt:lpstr>Times New Roman</vt:lpstr>
      <vt:lpstr>Wingdings</vt:lpstr>
      <vt:lpstr>RTI Corporate (White)</vt:lpstr>
      <vt:lpstr>RTI Corporate Blue)</vt:lpstr>
      <vt:lpstr>Designing a Probability Sample to Produce a Large Number of Key Estimates </vt:lpstr>
      <vt:lpstr>Comparing Testing Volume by Lab Type from 2018 Medicare Claims with Testing Volume Reported to CMS 2016 (Voluntarily Reported)</vt:lpstr>
      <vt:lpstr>Maximal Probability Proportional-to-Size (MPPS) is a Version of Maximal Brewer Selection</vt:lpstr>
      <vt:lpstr>Example MPPS Probabilities of Selection (POS), Target Sample Size is Two </vt:lpstr>
      <vt:lpstr>Exclusion Criteria from the Original Data File</vt:lpstr>
      <vt:lpstr>Monte Carlo Simulation: Factors with Levels</vt:lpstr>
      <vt:lpstr>Example Table Comparing Relative Bias and Sample Size for SPPS and MPPS</vt:lpstr>
      <vt:lpstr>Recommendation: Maximal Probability Proportional-to-Size Sampling</vt:lpstr>
      <vt:lpstr>Further Research</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 Probability Sample to Produce a Large Number of Key Estimates </dc:title>
  <dc:creator>Creel, Darryl</dc:creator>
  <cp:lastModifiedBy>Creel, Darryl</cp:lastModifiedBy>
  <cp:revision>1</cp:revision>
  <dcterms:created xsi:type="dcterms:W3CDTF">2021-10-26T07:01:47Z</dcterms:created>
  <dcterms:modified xsi:type="dcterms:W3CDTF">2021-10-27T04:25:45Z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0x0101005C33B557D6BB6447AAAB41C42362CB86</vt:lpwstr>
  </property>
</Properties>
</file>