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2"/>
  </p:sldMasterIdLst>
  <p:notesMasterIdLst>
    <p:notesMasterId r:id="rId26"/>
  </p:notesMasterIdLst>
  <p:sldIdLst>
    <p:sldId id="256" r:id="rId13"/>
    <p:sldId id="263" r:id="rId14"/>
    <p:sldId id="276" r:id="rId15"/>
    <p:sldId id="270" r:id="rId16"/>
    <p:sldId id="264" r:id="rId17"/>
    <p:sldId id="268" r:id="rId18"/>
    <p:sldId id="269" r:id="rId19"/>
    <p:sldId id="273" r:id="rId20"/>
    <p:sldId id="272" r:id="rId21"/>
    <p:sldId id="281" r:id="rId22"/>
    <p:sldId id="280" r:id="rId23"/>
    <p:sldId id="274"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CC9"/>
    <a:srgbClr val="298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2"/>
    <p:restoredTop sz="94674"/>
  </p:normalViewPr>
  <p:slideViewPr>
    <p:cSldViewPr snapToGrid="0" snapToObjects="1">
      <p:cViewPr varScale="1">
        <p:scale>
          <a:sx n="86" d="100"/>
          <a:sy n="86" d="100"/>
        </p:scale>
        <p:origin x="734" y="58"/>
      </p:cViewPr>
      <p:guideLst/>
    </p:cSldViewPr>
  </p:slideViewPr>
  <p:notesTextViewPr>
    <p:cViewPr>
      <p:scale>
        <a:sx n="1" d="1"/>
        <a:sy n="1" d="1"/>
      </p:scale>
      <p:origin x="0" y="0"/>
    </p:cViewPr>
  </p:notesTextViewPr>
  <p:notesViewPr>
    <p:cSldViewPr snapToGrid="0" snapToObjects="1">
      <p:cViewPr varScale="1">
        <p:scale>
          <a:sx n="58" d="100"/>
          <a:sy n="58" d="100"/>
        </p:scale>
        <p:origin x="2364"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0E1F5-0E55-467F-9E1A-5D1522D806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2585DD-528D-4DA9-A660-2AFD234E970F}">
      <dgm:prSet/>
      <dgm:spPr/>
      <dgm:t>
        <a:bodyPr/>
        <a:lstStyle/>
        <a:p>
          <a:pPr>
            <a:lnSpc>
              <a:spcPct val="100000"/>
            </a:lnSpc>
          </a:pPr>
          <a:r>
            <a:rPr lang="en-US"/>
            <a:t>Format</a:t>
          </a:r>
        </a:p>
      </dgm:t>
    </dgm:pt>
    <dgm:pt modelId="{F7AD75D6-DF6A-43AD-B28F-DEE2E397DE7F}" type="parTrans" cxnId="{5D9EAC58-4B6D-4288-813D-902F109A00F7}">
      <dgm:prSet/>
      <dgm:spPr/>
      <dgm:t>
        <a:bodyPr/>
        <a:lstStyle/>
        <a:p>
          <a:endParaRPr lang="en-US"/>
        </a:p>
      </dgm:t>
    </dgm:pt>
    <dgm:pt modelId="{69E0809E-9163-47F9-8E98-C8CA624BA8AA}" type="sibTrans" cxnId="{5D9EAC58-4B6D-4288-813D-902F109A00F7}">
      <dgm:prSet/>
      <dgm:spPr/>
      <dgm:t>
        <a:bodyPr/>
        <a:lstStyle/>
        <a:p>
          <a:endParaRPr lang="en-US"/>
        </a:p>
      </dgm:t>
    </dgm:pt>
    <dgm:pt modelId="{685794A3-D71D-442B-A79F-DAEB6A6406F2}">
      <dgm:prSet/>
      <dgm:spPr/>
      <dgm:t>
        <a:bodyPr/>
        <a:lstStyle/>
        <a:p>
          <a:pPr>
            <a:lnSpc>
              <a:spcPct val="100000"/>
            </a:lnSpc>
          </a:pPr>
          <a:r>
            <a:rPr lang="en-US"/>
            <a:t>Definition</a:t>
          </a:r>
        </a:p>
      </dgm:t>
    </dgm:pt>
    <dgm:pt modelId="{1E503601-D28E-4F13-B6F2-C48B3650536F}" type="parTrans" cxnId="{9A1DDD05-9337-4724-AA56-DAD0934A265A}">
      <dgm:prSet/>
      <dgm:spPr/>
      <dgm:t>
        <a:bodyPr/>
        <a:lstStyle/>
        <a:p>
          <a:endParaRPr lang="en-US"/>
        </a:p>
      </dgm:t>
    </dgm:pt>
    <dgm:pt modelId="{1C2A8923-E1FA-40E0-BE73-ABE441F0F0C7}" type="sibTrans" cxnId="{9A1DDD05-9337-4724-AA56-DAD0934A265A}">
      <dgm:prSet/>
      <dgm:spPr/>
      <dgm:t>
        <a:bodyPr/>
        <a:lstStyle/>
        <a:p>
          <a:endParaRPr lang="en-US"/>
        </a:p>
      </dgm:t>
    </dgm:pt>
    <dgm:pt modelId="{FED59BD4-BE90-4904-8F0F-333F508C8F44}">
      <dgm:prSet/>
      <dgm:spPr/>
      <dgm:t>
        <a:bodyPr/>
        <a:lstStyle/>
        <a:p>
          <a:pPr>
            <a:lnSpc>
              <a:spcPct val="100000"/>
            </a:lnSpc>
          </a:pPr>
          <a:r>
            <a:rPr lang="en-US"/>
            <a:t>Structure</a:t>
          </a:r>
        </a:p>
      </dgm:t>
    </dgm:pt>
    <dgm:pt modelId="{5EEC9B2F-4D65-4A23-A613-C3ECAABE78FE}" type="parTrans" cxnId="{B94BBD3E-D975-41F6-8E4F-0467264812F8}">
      <dgm:prSet/>
      <dgm:spPr/>
      <dgm:t>
        <a:bodyPr/>
        <a:lstStyle/>
        <a:p>
          <a:endParaRPr lang="en-US"/>
        </a:p>
      </dgm:t>
    </dgm:pt>
    <dgm:pt modelId="{8B4F35B9-6EB5-4506-8829-694C414CE7F6}" type="sibTrans" cxnId="{B94BBD3E-D975-41F6-8E4F-0467264812F8}">
      <dgm:prSet/>
      <dgm:spPr/>
      <dgm:t>
        <a:bodyPr/>
        <a:lstStyle/>
        <a:p>
          <a:endParaRPr lang="en-US"/>
        </a:p>
      </dgm:t>
    </dgm:pt>
    <dgm:pt modelId="{AE7C57D1-F0FD-4819-86CE-A75A5FF759FA}">
      <dgm:prSet/>
      <dgm:spPr/>
      <dgm:t>
        <a:bodyPr/>
        <a:lstStyle/>
        <a:p>
          <a:pPr>
            <a:lnSpc>
              <a:spcPct val="100000"/>
            </a:lnSpc>
          </a:pPr>
          <a:r>
            <a:rPr lang="en-US"/>
            <a:t>Metadata</a:t>
          </a:r>
        </a:p>
      </dgm:t>
    </dgm:pt>
    <dgm:pt modelId="{B0CBF382-C887-47BD-A850-AF7238D739B1}" type="parTrans" cxnId="{F51B14B9-AE0F-45F2-AA05-61193EF181C9}">
      <dgm:prSet/>
      <dgm:spPr/>
      <dgm:t>
        <a:bodyPr/>
        <a:lstStyle/>
        <a:p>
          <a:endParaRPr lang="en-US"/>
        </a:p>
      </dgm:t>
    </dgm:pt>
    <dgm:pt modelId="{70C0565B-60F5-410D-B4A9-02DAFC1B790B}" type="sibTrans" cxnId="{F51B14B9-AE0F-45F2-AA05-61193EF181C9}">
      <dgm:prSet/>
      <dgm:spPr/>
      <dgm:t>
        <a:bodyPr/>
        <a:lstStyle/>
        <a:p>
          <a:endParaRPr lang="en-US"/>
        </a:p>
      </dgm:t>
    </dgm:pt>
    <dgm:pt modelId="{5D9C8F7C-0877-4190-93F5-53E8A7FFE0DB}">
      <dgm:prSet/>
      <dgm:spPr/>
      <dgm:t>
        <a:bodyPr/>
        <a:lstStyle/>
        <a:p>
          <a:pPr>
            <a:lnSpc>
              <a:spcPct val="100000"/>
            </a:lnSpc>
          </a:pPr>
          <a:r>
            <a:rPr lang="en-US"/>
            <a:t>Tagging</a:t>
          </a:r>
        </a:p>
      </dgm:t>
    </dgm:pt>
    <dgm:pt modelId="{39A12D43-2333-4336-A1C7-491B6D72F340}" type="parTrans" cxnId="{2401F64F-944C-4440-98EE-65ACD9E25E2B}">
      <dgm:prSet/>
      <dgm:spPr/>
      <dgm:t>
        <a:bodyPr/>
        <a:lstStyle/>
        <a:p>
          <a:endParaRPr lang="en-US"/>
        </a:p>
      </dgm:t>
    </dgm:pt>
    <dgm:pt modelId="{9110AE74-2791-4FB0-8B2C-DB4CDE2801BB}" type="sibTrans" cxnId="{2401F64F-944C-4440-98EE-65ACD9E25E2B}">
      <dgm:prSet/>
      <dgm:spPr/>
      <dgm:t>
        <a:bodyPr/>
        <a:lstStyle/>
        <a:p>
          <a:endParaRPr lang="en-US"/>
        </a:p>
      </dgm:t>
    </dgm:pt>
    <dgm:pt modelId="{E5E65202-410C-4502-A3DB-4084D2410B7A}">
      <dgm:prSet/>
      <dgm:spPr/>
      <dgm:t>
        <a:bodyPr/>
        <a:lstStyle/>
        <a:p>
          <a:pPr>
            <a:lnSpc>
              <a:spcPct val="100000"/>
            </a:lnSpc>
          </a:pPr>
          <a:r>
            <a:rPr lang="en-US"/>
            <a:t>Transmission</a:t>
          </a:r>
        </a:p>
      </dgm:t>
    </dgm:pt>
    <dgm:pt modelId="{C9E51840-1BB4-4BDC-8157-07D3D51366E2}" type="parTrans" cxnId="{C639CD20-B24A-45EB-B018-C69EED6E8968}">
      <dgm:prSet/>
      <dgm:spPr/>
      <dgm:t>
        <a:bodyPr/>
        <a:lstStyle/>
        <a:p>
          <a:endParaRPr lang="en-US"/>
        </a:p>
      </dgm:t>
    </dgm:pt>
    <dgm:pt modelId="{36AC5BA0-4D3D-4D97-8CAA-EA9F15FFA145}" type="sibTrans" cxnId="{C639CD20-B24A-45EB-B018-C69EED6E8968}">
      <dgm:prSet/>
      <dgm:spPr/>
      <dgm:t>
        <a:bodyPr/>
        <a:lstStyle/>
        <a:p>
          <a:endParaRPr lang="en-US"/>
        </a:p>
      </dgm:t>
    </dgm:pt>
    <dgm:pt modelId="{629DB420-1725-42FF-BB31-4C9A55AEF509}">
      <dgm:prSet/>
      <dgm:spPr/>
      <dgm:t>
        <a:bodyPr/>
        <a:lstStyle/>
        <a:p>
          <a:pPr>
            <a:lnSpc>
              <a:spcPct val="100000"/>
            </a:lnSpc>
          </a:pPr>
          <a:r>
            <a:rPr lang="en-US"/>
            <a:t>Use</a:t>
          </a:r>
        </a:p>
      </dgm:t>
    </dgm:pt>
    <dgm:pt modelId="{2B5E8334-237B-49A6-B5CE-4EB71668110E}" type="parTrans" cxnId="{B7A5F154-BBC7-4F0B-A27B-D14346BCEE4E}">
      <dgm:prSet/>
      <dgm:spPr/>
      <dgm:t>
        <a:bodyPr/>
        <a:lstStyle/>
        <a:p>
          <a:endParaRPr lang="en-US"/>
        </a:p>
      </dgm:t>
    </dgm:pt>
    <dgm:pt modelId="{C4E098C5-97FF-4F1F-851F-27920FE5A6BE}" type="sibTrans" cxnId="{B7A5F154-BBC7-4F0B-A27B-D14346BCEE4E}">
      <dgm:prSet/>
      <dgm:spPr/>
      <dgm:t>
        <a:bodyPr/>
        <a:lstStyle/>
        <a:p>
          <a:endParaRPr lang="en-US"/>
        </a:p>
      </dgm:t>
    </dgm:pt>
    <dgm:pt modelId="{9E07A119-34E9-494B-8EBD-C5773E98B4FF}">
      <dgm:prSet/>
      <dgm:spPr/>
      <dgm:t>
        <a:bodyPr/>
        <a:lstStyle/>
        <a:p>
          <a:pPr>
            <a:lnSpc>
              <a:spcPct val="100000"/>
            </a:lnSpc>
          </a:pPr>
          <a:r>
            <a:rPr lang="en-US"/>
            <a:t>Management</a:t>
          </a:r>
        </a:p>
      </dgm:t>
    </dgm:pt>
    <dgm:pt modelId="{E4C9C998-EFC3-4F3A-A059-771F3AC6878E}" type="parTrans" cxnId="{FD942FF2-A285-4FCA-A3D4-D672AAA93284}">
      <dgm:prSet/>
      <dgm:spPr/>
      <dgm:t>
        <a:bodyPr/>
        <a:lstStyle/>
        <a:p>
          <a:endParaRPr lang="en-US"/>
        </a:p>
      </dgm:t>
    </dgm:pt>
    <dgm:pt modelId="{803E5815-5B1C-439D-9C42-202D5DD47003}" type="sibTrans" cxnId="{FD942FF2-A285-4FCA-A3D4-D672AAA93284}">
      <dgm:prSet/>
      <dgm:spPr/>
      <dgm:t>
        <a:bodyPr/>
        <a:lstStyle/>
        <a:p>
          <a:endParaRPr lang="en-US"/>
        </a:p>
      </dgm:t>
    </dgm:pt>
    <dgm:pt modelId="{3D305E80-6B26-46A3-8EBA-9C2BB2318ABA}" type="pres">
      <dgm:prSet presAssocID="{2100E1F5-0E55-467F-9E1A-5D1522D80690}" presName="root" presStyleCnt="0">
        <dgm:presLayoutVars>
          <dgm:dir/>
          <dgm:resizeHandles val="exact"/>
        </dgm:presLayoutVars>
      </dgm:prSet>
      <dgm:spPr/>
    </dgm:pt>
    <dgm:pt modelId="{8E07BE6E-86A6-4D72-AAB8-66CCB93654D5}" type="pres">
      <dgm:prSet presAssocID="{142585DD-528D-4DA9-A660-2AFD234E970F}" presName="compNode" presStyleCnt="0"/>
      <dgm:spPr/>
    </dgm:pt>
    <dgm:pt modelId="{BEFA2990-F1F3-4E0A-A36E-29B517499F78}" type="pres">
      <dgm:prSet presAssocID="{142585DD-528D-4DA9-A660-2AFD234E970F}" presName="bgRect" presStyleLbl="bgShp" presStyleIdx="0" presStyleCnt="8"/>
      <dgm:spPr/>
    </dgm:pt>
    <dgm:pt modelId="{528D0726-B345-4C66-B992-530E12FB789C}" type="pres">
      <dgm:prSet presAssocID="{142585DD-528D-4DA9-A660-2AFD234E970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8D2BFBBC-6047-4080-947F-FDEB342900CF}" type="pres">
      <dgm:prSet presAssocID="{142585DD-528D-4DA9-A660-2AFD234E970F}" presName="spaceRect" presStyleCnt="0"/>
      <dgm:spPr/>
    </dgm:pt>
    <dgm:pt modelId="{B6363FDB-5B92-4170-9CD9-4B8B6F79C4AD}" type="pres">
      <dgm:prSet presAssocID="{142585DD-528D-4DA9-A660-2AFD234E970F}" presName="parTx" presStyleLbl="revTx" presStyleIdx="0" presStyleCnt="8">
        <dgm:presLayoutVars>
          <dgm:chMax val="0"/>
          <dgm:chPref val="0"/>
        </dgm:presLayoutVars>
      </dgm:prSet>
      <dgm:spPr/>
    </dgm:pt>
    <dgm:pt modelId="{FE1B8CC2-F7B0-46C3-9D3D-E845D9576884}" type="pres">
      <dgm:prSet presAssocID="{69E0809E-9163-47F9-8E98-C8CA624BA8AA}" presName="sibTrans" presStyleCnt="0"/>
      <dgm:spPr/>
    </dgm:pt>
    <dgm:pt modelId="{9490E94A-7AC0-44FD-A786-3C754E97E54F}" type="pres">
      <dgm:prSet presAssocID="{685794A3-D71D-442B-A79F-DAEB6A6406F2}" presName="compNode" presStyleCnt="0"/>
      <dgm:spPr/>
    </dgm:pt>
    <dgm:pt modelId="{CED86E7C-96E2-4593-9298-D85C0F59448F}" type="pres">
      <dgm:prSet presAssocID="{685794A3-D71D-442B-A79F-DAEB6A6406F2}" presName="bgRect" presStyleLbl="bgShp" presStyleIdx="1" presStyleCnt="8"/>
      <dgm:spPr/>
    </dgm:pt>
    <dgm:pt modelId="{312D2C6A-77E7-43D1-AE9D-E7C83DCE43D1}" type="pres">
      <dgm:prSet presAssocID="{685794A3-D71D-442B-A79F-DAEB6A6406F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82E62239-EEF7-4FF5-A88A-8C542037B2DB}" type="pres">
      <dgm:prSet presAssocID="{685794A3-D71D-442B-A79F-DAEB6A6406F2}" presName="spaceRect" presStyleCnt="0"/>
      <dgm:spPr/>
    </dgm:pt>
    <dgm:pt modelId="{3A1BDA88-D1A6-4111-AC64-8AFA80164A4F}" type="pres">
      <dgm:prSet presAssocID="{685794A3-D71D-442B-A79F-DAEB6A6406F2}" presName="parTx" presStyleLbl="revTx" presStyleIdx="1" presStyleCnt="8">
        <dgm:presLayoutVars>
          <dgm:chMax val="0"/>
          <dgm:chPref val="0"/>
        </dgm:presLayoutVars>
      </dgm:prSet>
      <dgm:spPr/>
    </dgm:pt>
    <dgm:pt modelId="{16E1B047-9FA0-45DB-8F10-016F086C7AE0}" type="pres">
      <dgm:prSet presAssocID="{1C2A8923-E1FA-40E0-BE73-ABE441F0F0C7}" presName="sibTrans" presStyleCnt="0"/>
      <dgm:spPr/>
    </dgm:pt>
    <dgm:pt modelId="{C645443F-D69A-4403-B68B-5173FA76DBA3}" type="pres">
      <dgm:prSet presAssocID="{FED59BD4-BE90-4904-8F0F-333F508C8F44}" presName="compNode" presStyleCnt="0"/>
      <dgm:spPr/>
    </dgm:pt>
    <dgm:pt modelId="{F5891A91-63D7-4845-ADD3-A59C5CEA688E}" type="pres">
      <dgm:prSet presAssocID="{FED59BD4-BE90-4904-8F0F-333F508C8F44}" presName="bgRect" presStyleLbl="bgShp" presStyleIdx="2" presStyleCnt="8"/>
      <dgm:spPr/>
    </dgm:pt>
    <dgm:pt modelId="{22B77678-32F7-4709-9D35-A127058A2632}" type="pres">
      <dgm:prSet presAssocID="{FED59BD4-BE90-4904-8F0F-333F508C8F4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lo"/>
        </a:ext>
      </dgm:extLst>
    </dgm:pt>
    <dgm:pt modelId="{E8CA9B78-3251-4B67-8039-20F3B0B9A0D8}" type="pres">
      <dgm:prSet presAssocID="{FED59BD4-BE90-4904-8F0F-333F508C8F44}" presName="spaceRect" presStyleCnt="0"/>
      <dgm:spPr/>
    </dgm:pt>
    <dgm:pt modelId="{E19E35FC-2F4E-4222-BBC4-9B8E955C62E9}" type="pres">
      <dgm:prSet presAssocID="{FED59BD4-BE90-4904-8F0F-333F508C8F44}" presName="parTx" presStyleLbl="revTx" presStyleIdx="2" presStyleCnt="8">
        <dgm:presLayoutVars>
          <dgm:chMax val="0"/>
          <dgm:chPref val="0"/>
        </dgm:presLayoutVars>
      </dgm:prSet>
      <dgm:spPr/>
    </dgm:pt>
    <dgm:pt modelId="{8A4FF089-43FE-44E5-8637-30765F6882DA}" type="pres">
      <dgm:prSet presAssocID="{8B4F35B9-6EB5-4506-8829-694C414CE7F6}" presName="sibTrans" presStyleCnt="0"/>
      <dgm:spPr/>
    </dgm:pt>
    <dgm:pt modelId="{48E531CA-390B-4CF5-89D3-2AFFFE517DB2}" type="pres">
      <dgm:prSet presAssocID="{AE7C57D1-F0FD-4819-86CE-A75A5FF759FA}" presName="compNode" presStyleCnt="0"/>
      <dgm:spPr/>
    </dgm:pt>
    <dgm:pt modelId="{00F20D37-07FF-49BA-90A7-7FBCD78BA058}" type="pres">
      <dgm:prSet presAssocID="{AE7C57D1-F0FD-4819-86CE-A75A5FF759FA}" presName="bgRect" presStyleLbl="bgShp" presStyleIdx="3" presStyleCnt="8"/>
      <dgm:spPr/>
    </dgm:pt>
    <dgm:pt modelId="{42584C79-3C88-4C8E-8F69-798BA96F7495}" type="pres">
      <dgm:prSet presAssocID="{AE7C57D1-F0FD-4819-86CE-A75A5FF759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82049863-BB0D-4C8A-A6B5-DC7F1EA8DDA6}" type="pres">
      <dgm:prSet presAssocID="{AE7C57D1-F0FD-4819-86CE-A75A5FF759FA}" presName="spaceRect" presStyleCnt="0"/>
      <dgm:spPr/>
    </dgm:pt>
    <dgm:pt modelId="{6F96A9C7-5B25-4921-B58B-FD1DB37383E8}" type="pres">
      <dgm:prSet presAssocID="{AE7C57D1-F0FD-4819-86CE-A75A5FF759FA}" presName="parTx" presStyleLbl="revTx" presStyleIdx="3" presStyleCnt="8">
        <dgm:presLayoutVars>
          <dgm:chMax val="0"/>
          <dgm:chPref val="0"/>
        </dgm:presLayoutVars>
      </dgm:prSet>
      <dgm:spPr/>
    </dgm:pt>
    <dgm:pt modelId="{8A3B56DB-9131-4E18-A247-31173074A1D3}" type="pres">
      <dgm:prSet presAssocID="{70C0565B-60F5-410D-B4A9-02DAFC1B790B}" presName="sibTrans" presStyleCnt="0"/>
      <dgm:spPr/>
    </dgm:pt>
    <dgm:pt modelId="{AC037E61-4F5E-414E-9312-338CA9F3A312}" type="pres">
      <dgm:prSet presAssocID="{5D9C8F7C-0877-4190-93F5-53E8A7FFE0DB}" presName="compNode" presStyleCnt="0"/>
      <dgm:spPr/>
    </dgm:pt>
    <dgm:pt modelId="{DFE14B82-33D9-40A4-8E26-B6CA0CFB4D10}" type="pres">
      <dgm:prSet presAssocID="{5D9C8F7C-0877-4190-93F5-53E8A7FFE0DB}" presName="bgRect" presStyleLbl="bgShp" presStyleIdx="4" presStyleCnt="8"/>
      <dgm:spPr/>
    </dgm:pt>
    <dgm:pt modelId="{F1397324-B334-4310-894B-F41FE320D13B}" type="pres">
      <dgm:prSet presAssocID="{5D9C8F7C-0877-4190-93F5-53E8A7FFE0DB}"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abel"/>
        </a:ext>
      </dgm:extLst>
    </dgm:pt>
    <dgm:pt modelId="{B1C4EF54-92B8-4CEE-96FE-4083412DECC0}" type="pres">
      <dgm:prSet presAssocID="{5D9C8F7C-0877-4190-93F5-53E8A7FFE0DB}" presName="spaceRect" presStyleCnt="0"/>
      <dgm:spPr/>
    </dgm:pt>
    <dgm:pt modelId="{B021A189-CE52-47C4-A6EC-C1E45FB71FB0}" type="pres">
      <dgm:prSet presAssocID="{5D9C8F7C-0877-4190-93F5-53E8A7FFE0DB}" presName="parTx" presStyleLbl="revTx" presStyleIdx="4" presStyleCnt="8">
        <dgm:presLayoutVars>
          <dgm:chMax val="0"/>
          <dgm:chPref val="0"/>
        </dgm:presLayoutVars>
      </dgm:prSet>
      <dgm:spPr/>
    </dgm:pt>
    <dgm:pt modelId="{F29DFAD9-666C-4C02-8743-BB4EB65AD5F3}" type="pres">
      <dgm:prSet presAssocID="{9110AE74-2791-4FB0-8B2C-DB4CDE2801BB}" presName="sibTrans" presStyleCnt="0"/>
      <dgm:spPr/>
    </dgm:pt>
    <dgm:pt modelId="{8418A1A9-A250-4FCA-A4FD-F2AB0D4189F7}" type="pres">
      <dgm:prSet presAssocID="{E5E65202-410C-4502-A3DB-4084D2410B7A}" presName="compNode" presStyleCnt="0"/>
      <dgm:spPr/>
    </dgm:pt>
    <dgm:pt modelId="{E761498D-97EA-4B5A-A23A-0F665BC164B7}" type="pres">
      <dgm:prSet presAssocID="{E5E65202-410C-4502-A3DB-4084D2410B7A}" presName="bgRect" presStyleLbl="bgShp" presStyleIdx="5" presStyleCnt="8"/>
      <dgm:spPr/>
    </dgm:pt>
    <dgm:pt modelId="{6B53F59C-A891-4371-8353-4C525A75CCD2}" type="pres">
      <dgm:prSet presAssocID="{E5E65202-410C-4502-A3DB-4084D2410B7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atellite"/>
        </a:ext>
      </dgm:extLst>
    </dgm:pt>
    <dgm:pt modelId="{3F6343C8-A66E-4F94-83A4-0455442FA671}" type="pres">
      <dgm:prSet presAssocID="{E5E65202-410C-4502-A3DB-4084D2410B7A}" presName="spaceRect" presStyleCnt="0"/>
      <dgm:spPr/>
    </dgm:pt>
    <dgm:pt modelId="{F43360EA-78AD-4D86-A4ED-A1287388F688}" type="pres">
      <dgm:prSet presAssocID="{E5E65202-410C-4502-A3DB-4084D2410B7A}" presName="parTx" presStyleLbl="revTx" presStyleIdx="5" presStyleCnt="8">
        <dgm:presLayoutVars>
          <dgm:chMax val="0"/>
          <dgm:chPref val="0"/>
        </dgm:presLayoutVars>
      </dgm:prSet>
      <dgm:spPr/>
    </dgm:pt>
    <dgm:pt modelId="{DDE08A1F-1554-44C9-9782-B1E0712780E6}" type="pres">
      <dgm:prSet presAssocID="{36AC5BA0-4D3D-4D97-8CAA-EA9F15FFA145}" presName="sibTrans" presStyleCnt="0"/>
      <dgm:spPr/>
    </dgm:pt>
    <dgm:pt modelId="{F3B3CEE5-3D8F-42E1-95AB-C08C90F12706}" type="pres">
      <dgm:prSet presAssocID="{629DB420-1725-42FF-BB31-4C9A55AEF509}" presName="compNode" presStyleCnt="0"/>
      <dgm:spPr/>
    </dgm:pt>
    <dgm:pt modelId="{E5A3C464-3A88-4E63-90EC-645C701CB0C6}" type="pres">
      <dgm:prSet presAssocID="{629DB420-1725-42FF-BB31-4C9A55AEF509}" presName="bgRect" presStyleLbl="bgShp" presStyleIdx="6" presStyleCnt="8"/>
      <dgm:spPr/>
    </dgm:pt>
    <dgm:pt modelId="{C07724DD-C2EF-4D6C-BE89-0C002B0D3EA8}" type="pres">
      <dgm:prSet presAssocID="{629DB420-1725-42FF-BB31-4C9A55AEF50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aptop"/>
        </a:ext>
      </dgm:extLst>
    </dgm:pt>
    <dgm:pt modelId="{967FFA11-6845-4DFC-B2F1-4129D88F8E61}" type="pres">
      <dgm:prSet presAssocID="{629DB420-1725-42FF-BB31-4C9A55AEF509}" presName="spaceRect" presStyleCnt="0"/>
      <dgm:spPr/>
    </dgm:pt>
    <dgm:pt modelId="{44F0BCC5-6E3A-4F2F-BB11-0AF937279F5B}" type="pres">
      <dgm:prSet presAssocID="{629DB420-1725-42FF-BB31-4C9A55AEF509}" presName="parTx" presStyleLbl="revTx" presStyleIdx="6" presStyleCnt="8">
        <dgm:presLayoutVars>
          <dgm:chMax val="0"/>
          <dgm:chPref val="0"/>
        </dgm:presLayoutVars>
      </dgm:prSet>
      <dgm:spPr/>
    </dgm:pt>
    <dgm:pt modelId="{A7EE202C-8703-41AE-8734-C0D6CA5FF813}" type="pres">
      <dgm:prSet presAssocID="{C4E098C5-97FF-4F1F-851F-27920FE5A6BE}" presName="sibTrans" presStyleCnt="0"/>
      <dgm:spPr/>
    </dgm:pt>
    <dgm:pt modelId="{276277D7-9B49-4D36-AE08-F56C911A746D}" type="pres">
      <dgm:prSet presAssocID="{9E07A119-34E9-494B-8EBD-C5773E98B4FF}" presName="compNode" presStyleCnt="0"/>
      <dgm:spPr/>
    </dgm:pt>
    <dgm:pt modelId="{DC8D99F0-2B95-4C91-966B-3A0D6041F89E}" type="pres">
      <dgm:prSet presAssocID="{9E07A119-34E9-494B-8EBD-C5773E98B4FF}" presName="bgRect" presStyleLbl="bgShp" presStyleIdx="7" presStyleCnt="8"/>
      <dgm:spPr/>
    </dgm:pt>
    <dgm:pt modelId="{66FD81C2-3856-45A2-B6F9-ED9D429B9746}" type="pres">
      <dgm:prSet presAssocID="{9E07A119-34E9-494B-8EBD-C5773E98B4F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Hierarchy"/>
        </a:ext>
      </dgm:extLst>
    </dgm:pt>
    <dgm:pt modelId="{ADDF3194-6850-4A48-9D27-2A3D3E2C6D47}" type="pres">
      <dgm:prSet presAssocID="{9E07A119-34E9-494B-8EBD-C5773E98B4FF}" presName="spaceRect" presStyleCnt="0"/>
      <dgm:spPr/>
    </dgm:pt>
    <dgm:pt modelId="{1824E236-C277-461B-BB90-7EB201C925D5}" type="pres">
      <dgm:prSet presAssocID="{9E07A119-34E9-494B-8EBD-C5773E98B4FF}" presName="parTx" presStyleLbl="revTx" presStyleIdx="7" presStyleCnt="8">
        <dgm:presLayoutVars>
          <dgm:chMax val="0"/>
          <dgm:chPref val="0"/>
        </dgm:presLayoutVars>
      </dgm:prSet>
      <dgm:spPr/>
    </dgm:pt>
  </dgm:ptLst>
  <dgm:cxnLst>
    <dgm:cxn modelId="{9A1DDD05-9337-4724-AA56-DAD0934A265A}" srcId="{2100E1F5-0E55-467F-9E1A-5D1522D80690}" destId="{685794A3-D71D-442B-A79F-DAEB6A6406F2}" srcOrd="1" destOrd="0" parTransId="{1E503601-D28E-4F13-B6F2-C48B3650536F}" sibTransId="{1C2A8923-E1FA-40E0-BE73-ABE441F0F0C7}"/>
    <dgm:cxn modelId="{F274CD15-DC6F-4636-B8A5-BD6F92BBC004}" type="presOf" srcId="{FED59BD4-BE90-4904-8F0F-333F508C8F44}" destId="{E19E35FC-2F4E-4222-BBC4-9B8E955C62E9}" srcOrd="0" destOrd="0" presId="urn:microsoft.com/office/officeart/2018/2/layout/IconVerticalSolidList"/>
    <dgm:cxn modelId="{C639CD20-B24A-45EB-B018-C69EED6E8968}" srcId="{2100E1F5-0E55-467F-9E1A-5D1522D80690}" destId="{E5E65202-410C-4502-A3DB-4084D2410B7A}" srcOrd="5" destOrd="0" parTransId="{C9E51840-1BB4-4BDC-8157-07D3D51366E2}" sibTransId="{36AC5BA0-4D3D-4D97-8CAA-EA9F15FFA145}"/>
    <dgm:cxn modelId="{AFBEC02F-7C5A-446C-BE0F-0897C9432021}" type="presOf" srcId="{9E07A119-34E9-494B-8EBD-C5773E98B4FF}" destId="{1824E236-C277-461B-BB90-7EB201C925D5}" srcOrd="0" destOrd="0" presId="urn:microsoft.com/office/officeart/2018/2/layout/IconVerticalSolidList"/>
    <dgm:cxn modelId="{B94BBD3E-D975-41F6-8E4F-0467264812F8}" srcId="{2100E1F5-0E55-467F-9E1A-5D1522D80690}" destId="{FED59BD4-BE90-4904-8F0F-333F508C8F44}" srcOrd="2" destOrd="0" parTransId="{5EEC9B2F-4D65-4A23-A613-C3ECAABE78FE}" sibTransId="{8B4F35B9-6EB5-4506-8829-694C414CE7F6}"/>
    <dgm:cxn modelId="{5649726C-35DE-402A-A9EB-3C9C36CB4DCA}" type="presOf" srcId="{5D9C8F7C-0877-4190-93F5-53E8A7FFE0DB}" destId="{B021A189-CE52-47C4-A6EC-C1E45FB71FB0}" srcOrd="0" destOrd="0" presId="urn:microsoft.com/office/officeart/2018/2/layout/IconVerticalSolidList"/>
    <dgm:cxn modelId="{2401F64F-944C-4440-98EE-65ACD9E25E2B}" srcId="{2100E1F5-0E55-467F-9E1A-5D1522D80690}" destId="{5D9C8F7C-0877-4190-93F5-53E8A7FFE0DB}" srcOrd="4" destOrd="0" parTransId="{39A12D43-2333-4336-A1C7-491B6D72F340}" sibTransId="{9110AE74-2791-4FB0-8B2C-DB4CDE2801BB}"/>
    <dgm:cxn modelId="{B7A5F154-BBC7-4F0B-A27B-D14346BCEE4E}" srcId="{2100E1F5-0E55-467F-9E1A-5D1522D80690}" destId="{629DB420-1725-42FF-BB31-4C9A55AEF509}" srcOrd="6" destOrd="0" parTransId="{2B5E8334-237B-49A6-B5CE-4EB71668110E}" sibTransId="{C4E098C5-97FF-4F1F-851F-27920FE5A6BE}"/>
    <dgm:cxn modelId="{5D9EAC58-4B6D-4288-813D-902F109A00F7}" srcId="{2100E1F5-0E55-467F-9E1A-5D1522D80690}" destId="{142585DD-528D-4DA9-A660-2AFD234E970F}" srcOrd="0" destOrd="0" parTransId="{F7AD75D6-DF6A-43AD-B28F-DEE2E397DE7F}" sibTransId="{69E0809E-9163-47F9-8E98-C8CA624BA8AA}"/>
    <dgm:cxn modelId="{6D662C7A-3DE2-4273-9CC6-5DD453578EF7}" type="presOf" srcId="{E5E65202-410C-4502-A3DB-4084D2410B7A}" destId="{F43360EA-78AD-4D86-A4ED-A1287388F688}" srcOrd="0" destOrd="0" presId="urn:microsoft.com/office/officeart/2018/2/layout/IconVerticalSolidList"/>
    <dgm:cxn modelId="{6C5AD084-6D9A-4EB4-95B2-5462C42FC30C}" type="presOf" srcId="{AE7C57D1-F0FD-4819-86CE-A75A5FF759FA}" destId="{6F96A9C7-5B25-4921-B58B-FD1DB37383E8}" srcOrd="0" destOrd="0" presId="urn:microsoft.com/office/officeart/2018/2/layout/IconVerticalSolidList"/>
    <dgm:cxn modelId="{BBFC4685-BE86-4BEC-8ECE-85EC8A168854}" type="presOf" srcId="{142585DD-528D-4DA9-A660-2AFD234E970F}" destId="{B6363FDB-5B92-4170-9CD9-4B8B6F79C4AD}" srcOrd="0" destOrd="0" presId="urn:microsoft.com/office/officeart/2018/2/layout/IconVerticalSolidList"/>
    <dgm:cxn modelId="{F51B14B9-AE0F-45F2-AA05-61193EF181C9}" srcId="{2100E1F5-0E55-467F-9E1A-5D1522D80690}" destId="{AE7C57D1-F0FD-4819-86CE-A75A5FF759FA}" srcOrd="3" destOrd="0" parTransId="{B0CBF382-C887-47BD-A850-AF7238D739B1}" sibTransId="{70C0565B-60F5-410D-B4A9-02DAFC1B790B}"/>
    <dgm:cxn modelId="{ADB380DD-6BDB-4F98-AB1D-F5959DDE6166}" type="presOf" srcId="{2100E1F5-0E55-467F-9E1A-5D1522D80690}" destId="{3D305E80-6B26-46A3-8EBA-9C2BB2318ABA}" srcOrd="0" destOrd="0" presId="urn:microsoft.com/office/officeart/2018/2/layout/IconVerticalSolidList"/>
    <dgm:cxn modelId="{016879EE-69AF-434F-9B15-EB15E51D17B7}" type="presOf" srcId="{685794A3-D71D-442B-A79F-DAEB6A6406F2}" destId="{3A1BDA88-D1A6-4111-AC64-8AFA80164A4F}" srcOrd="0" destOrd="0" presId="urn:microsoft.com/office/officeart/2018/2/layout/IconVerticalSolidList"/>
    <dgm:cxn modelId="{FD942FF2-A285-4FCA-A3D4-D672AAA93284}" srcId="{2100E1F5-0E55-467F-9E1A-5D1522D80690}" destId="{9E07A119-34E9-494B-8EBD-C5773E98B4FF}" srcOrd="7" destOrd="0" parTransId="{E4C9C998-EFC3-4F3A-A059-771F3AC6878E}" sibTransId="{803E5815-5B1C-439D-9C42-202D5DD47003}"/>
    <dgm:cxn modelId="{F3155FF8-299E-4F1A-BAD1-37F870BACDBD}" type="presOf" srcId="{629DB420-1725-42FF-BB31-4C9A55AEF509}" destId="{44F0BCC5-6E3A-4F2F-BB11-0AF937279F5B}" srcOrd="0" destOrd="0" presId="urn:microsoft.com/office/officeart/2018/2/layout/IconVerticalSolidList"/>
    <dgm:cxn modelId="{4E8D932E-59CB-4330-BACA-8157232EE4F3}" type="presParOf" srcId="{3D305E80-6B26-46A3-8EBA-9C2BB2318ABA}" destId="{8E07BE6E-86A6-4D72-AAB8-66CCB93654D5}" srcOrd="0" destOrd="0" presId="urn:microsoft.com/office/officeart/2018/2/layout/IconVerticalSolidList"/>
    <dgm:cxn modelId="{E3803B0F-856B-4009-A0E1-D20A8F990A63}" type="presParOf" srcId="{8E07BE6E-86A6-4D72-AAB8-66CCB93654D5}" destId="{BEFA2990-F1F3-4E0A-A36E-29B517499F78}" srcOrd="0" destOrd="0" presId="urn:microsoft.com/office/officeart/2018/2/layout/IconVerticalSolidList"/>
    <dgm:cxn modelId="{D8D6B540-8B32-49FE-82F1-CEE3380506ED}" type="presParOf" srcId="{8E07BE6E-86A6-4D72-AAB8-66CCB93654D5}" destId="{528D0726-B345-4C66-B992-530E12FB789C}" srcOrd="1" destOrd="0" presId="urn:microsoft.com/office/officeart/2018/2/layout/IconVerticalSolidList"/>
    <dgm:cxn modelId="{CBDF34D8-DE0A-471B-9225-02213AB2C7E9}" type="presParOf" srcId="{8E07BE6E-86A6-4D72-AAB8-66CCB93654D5}" destId="{8D2BFBBC-6047-4080-947F-FDEB342900CF}" srcOrd="2" destOrd="0" presId="urn:microsoft.com/office/officeart/2018/2/layout/IconVerticalSolidList"/>
    <dgm:cxn modelId="{0375BDEF-A855-4E4E-9520-053E0567023F}" type="presParOf" srcId="{8E07BE6E-86A6-4D72-AAB8-66CCB93654D5}" destId="{B6363FDB-5B92-4170-9CD9-4B8B6F79C4AD}" srcOrd="3" destOrd="0" presId="urn:microsoft.com/office/officeart/2018/2/layout/IconVerticalSolidList"/>
    <dgm:cxn modelId="{EAE0511C-6A7B-44FF-A3FF-C0CEA573746B}" type="presParOf" srcId="{3D305E80-6B26-46A3-8EBA-9C2BB2318ABA}" destId="{FE1B8CC2-F7B0-46C3-9D3D-E845D9576884}" srcOrd="1" destOrd="0" presId="urn:microsoft.com/office/officeart/2018/2/layout/IconVerticalSolidList"/>
    <dgm:cxn modelId="{F141F849-B8F4-442F-B74B-9F91DF9EB234}" type="presParOf" srcId="{3D305E80-6B26-46A3-8EBA-9C2BB2318ABA}" destId="{9490E94A-7AC0-44FD-A786-3C754E97E54F}" srcOrd="2" destOrd="0" presId="urn:microsoft.com/office/officeart/2018/2/layout/IconVerticalSolidList"/>
    <dgm:cxn modelId="{CF7F436C-C4E3-47BF-9CC4-9D0637D757D4}" type="presParOf" srcId="{9490E94A-7AC0-44FD-A786-3C754E97E54F}" destId="{CED86E7C-96E2-4593-9298-D85C0F59448F}" srcOrd="0" destOrd="0" presId="urn:microsoft.com/office/officeart/2018/2/layout/IconVerticalSolidList"/>
    <dgm:cxn modelId="{AC57EF9C-B801-4B2B-8C99-BDEFED57FCC1}" type="presParOf" srcId="{9490E94A-7AC0-44FD-A786-3C754E97E54F}" destId="{312D2C6A-77E7-43D1-AE9D-E7C83DCE43D1}" srcOrd="1" destOrd="0" presId="urn:microsoft.com/office/officeart/2018/2/layout/IconVerticalSolidList"/>
    <dgm:cxn modelId="{BE56CDBA-9292-42EA-93D7-789322BCFC62}" type="presParOf" srcId="{9490E94A-7AC0-44FD-A786-3C754E97E54F}" destId="{82E62239-EEF7-4FF5-A88A-8C542037B2DB}" srcOrd="2" destOrd="0" presId="urn:microsoft.com/office/officeart/2018/2/layout/IconVerticalSolidList"/>
    <dgm:cxn modelId="{1200440D-C069-45C8-97AD-EFB913B32CDE}" type="presParOf" srcId="{9490E94A-7AC0-44FD-A786-3C754E97E54F}" destId="{3A1BDA88-D1A6-4111-AC64-8AFA80164A4F}" srcOrd="3" destOrd="0" presId="urn:microsoft.com/office/officeart/2018/2/layout/IconVerticalSolidList"/>
    <dgm:cxn modelId="{4DDC87EA-4DDA-45F1-99D4-403A9B5A39D6}" type="presParOf" srcId="{3D305E80-6B26-46A3-8EBA-9C2BB2318ABA}" destId="{16E1B047-9FA0-45DB-8F10-016F086C7AE0}" srcOrd="3" destOrd="0" presId="urn:microsoft.com/office/officeart/2018/2/layout/IconVerticalSolidList"/>
    <dgm:cxn modelId="{C4D5ADD3-8373-411C-BCC7-9D54A094CF0E}" type="presParOf" srcId="{3D305E80-6B26-46A3-8EBA-9C2BB2318ABA}" destId="{C645443F-D69A-4403-B68B-5173FA76DBA3}" srcOrd="4" destOrd="0" presId="urn:microsoft.com/office/officeart/2018/2/layout/IconVerticalSolidList"/>
    <dgm:cxn modelId="{4534B2B7-7618-488A-959E-88C000DDE580}" type="presParOf" srcId="{C645443F-D69A-4403-B68B-5173FA76DBA3}" destId="{F5891A91-63D7-4845-ADD3-A59C5CEA688E}" srcOrd="0" destOrd="0" presId="urn:microsoft.com/office/officeart/2018/2/layout/IconVerticalSolidList"/>
    <dgm:cxn modelId="{52CF9048-FDE2-46CA-9FF2-973023CB3E57}" type="presParOf" srcId="{C645443F-D69A-4403-B68B-5173FA76DBA3}" destId="{22B77678-32F7-4709-9D35-A127058A2632}" srcOrd="1" destOrd="0" presId="urn:microsoft.com/office/officeart/2018/2/layout/IconVerticalSolidList"/>
    <dgm:cxn modelId="{8BECB4BE-8CF1-4F18-AE26-626F189B11A0}" type="presParOf" srcId="{C645443F-D69A-4403-B68B-5173FA76DBA3}" destId="{E8CA9B78-3251-4B67-8039-20F3B0B9A0D8}" srcOrd="2" destOrd="0" presId="urn:microsoft.com/office/officeart/2018/2/layout/IconVerticalSolidList"/>
    <dgm:cxn modelId="{1E499D08-4A49-4903-8D3E-F0774F5928A8}" type="presParOf" srcId="{C645443F-D69A-4403-B68B-5173FA76DBA3}" destId="{E19E35FC-2F4E-4222-BBC4-9B8E955C62E9}" srcOrd="3" destOrd="0" presId="urn:microsoft.com/office/officeart/2018/2/layout/IconVerticalSolidList"/>
    <dgm:cxn modelId="{C456E153-365E-4FFC-B581-41F45A3A20D4}" type="presParOf" srcId="{3D305E80-6B26-46A3-8EBA-9C2BB2318ABA}" destId="{8A4FF089-43FE-44E5-8637-30765F6882DA}" srcOrd="5" destOrd="0" presId="urn:microsoft.com/office/officeart/2018/2/layout/IconVerticalSolidList"/>
    <dgm:cxn modelId="{DE90C05C-44B3-44EA-B13D-4AF1F1E0039A}" type="presParOf" srcId="{3D305E80-6B26-46A3-8EBA-9C2BB2318ABA}" destId="{48E531CA-390B-4CF5-89D3-2AFFFE517DB2}" srcOrd="6" destOrd="0" presId="urn:microsoft.com/office/officeart/2018/2/layout/IconVerticalSolidList"/>
    <dgm:cxn modelId="{83810B7A-6664-4F05-834D-69E95976534A}" type="presParOf" srcId="{48E531CA-390B-4CF5-89D3-2AFFFE517DB2}" destId="{00F20D37-07FF-49BA-90A7-7FBCD78BA058}" srcOrd="0" destOrd="0" presId="urn:microsoft.com/office/officeart/2018/2/layout/IconVerticalSolidList"/>
    <dgm:cxn modelId="{31FF3B6B-A0D7-43B7-A4ED-1C4048D9AC1A}" type="presParOf" srcId="{48E531CA-390B-4CF5-89D3-2AFFFE517DB2}" destId="{42584C79-3C88-4C8E-8F69-798BA96F7495}" srcOrd="1" destOrd="0" presId="urn:microsoft.com/office/officeart/2018/2/layout/IconVerticalSolidList"/>
    <dgm:cxn modelId="{051CA644-0800-424E-AAE1-0C9840709F70}" type="presParOf" srcId="{48E531CA-390B-4CF5-89D3-2AFFFE517DB2}" destId="{82049863-BB0D-4C8A-A6B5-DC7F1EA8DDA6}" srcOrd="2" destOrd="0" presId="urn:microsoft.com/office/officeart/2018/2/layout/IconVerticalSolidList"/>
    <dgm:cxn modelId="{003D1B95-828D-450B-BA75-17DD8D621833}" type="presParOf" srcId="{48E531CA-390B-4CF5-89D3-2AFFFE517DB2}" destId="{6F96A9C7-5B25-4921-B58B-FD1DB37383E8}" srcOrd="3" destOrd="0" presId="urn:microsoft.com/office/officeart/2018/2/layout/IconVerticalSolidList"/>
    <dgm:cxn modelId="{78C87E29-049D-4C05-A8D0-E97936CD926B}" type="presParOf" srcId="{3D305E80-6B26-46A3-8EBA-9C2BB2318ABA}" destId="{8A3B56DB-9131-4E18-A247-31173074A1D3}" srcOrd="7" destOrd="0" presId="urn:microsoft.com/office/officeart/2018/2/layout/IconVerticalSolidList"/>
    <dgm:cxn modelId="{B4F563CF-57CD-465C-96DB-E547211EA762}" type="presParOf" srcId="{3D305E80-6B26-46A3-8EBA-9C2BB2318ABA}" destId="{AC037E61-4F5E-414E-9312-338CA9F3A312}" srcOrd="8" destOrd="0" presId="urn:microsoft.com/office/officeart/2018/2/layout/IconVerticalSolidList"/>
    <dgm:cxn modelId="{6298D85B-F787-4FE8-A861-087CAFC4250C}" type="presParOf" srcId="{AC037E61-4F5E-414E-9312-338CA9F3A312}" destId="{DFE14B82-33D9-40A4-8E26-B6CA0CFB4D10}" srcOrd="0" destOrd="0" presId="urn:microsoft.com/office/officeart/2018/2/layout/IconVerticalSolidList"/>
    <dgm:cxn modelId="{339A8E22-2098-4E85-AAC0-F11DF1BE0723}" type="presParOf" srcId="{AC037E61-4F5E-414E-9312-338CA9F3A312}" destId="{F1397324-B334-4310-894B-F41FE320D13B}" srcOrd="1" destOrd="0" presId="urn:microsoft.com/office/officeart/2018/2/layout/IconVerticalSolidList"/>
    <dgm:cxn modelId="{2A565A3F-5B00-4DB3-B90A-00D1CAF684A2}" type="presParOf" srcId="{AC037E61-4F5E-414E-9312-338CA9F3A312}" destId="{B1C4EF54-92B8-4CEE-96FE-4083412DECC0}" srcOrd="2" destOrd="0" presId="urn:microsoft.com/office/officeart/2018/2/layout/IconVerticalSolidList"/>
    <dgm:cxn modelId="{F6FDA8DA-36A1-4D70-86B3-D2CD0E35AC72}" type="presParOf" srcId="{AC037E61-4F5E-414E-9312-338CA9F3A312}" destId="{B021A189-CE52-47C4-A6EC-C1E45FB71FB0}" srcOrd="3" destOrd="0" presId="urn:microsoft.com/office/officeart/2018/2/layout/IconVerticalSolidList"/>
    <dgm:cxn modelId="{A9454B60-F571-4E8A-9C16-478B2DDD12AA}" type="presParOf" srcId="{3D305E80-6B26-46A3-8EBA-9C2BB2318ABA}" destId="{F29DFAD9-666C-4C02-8743-BB4EB65AD5F3}" srcOrd="9" destOrd="0" presId="urn:microsoft.com/office/officeart/2018/2/layout/IconVerticalSolidList"/>
    <dgm:cxn modelId="{B696C8DC-B1CC-41A7-9F51-4D7E57110A58}" type="presParOf" srcId="{3D305E80-6B26-46A3-8EBA-9C2BB2318ABA}" destId="{8418A1A9-A250-4FCA-A4FD-F2AB0D4189F7}" srcOrd="10" destOrd="0" presId="urn:microsoft.com/office/officeart/2018/2/layout/IconVerticalSolidList"/>
    <dgm:cxn modelId="{CB0FBF16-CB35-4698-B55A-D0266FB0F6FE}" type="presParOf" srcId="{8418A1A9-A250-4FCA-A4FD-F2AB0D4189F7}" destId="{E761498D-97EA-4B5A-A23A-0F665BC164B7}" srcOrd="0" destOrd="0" presId="urn:microsoft.com/office/officeart/2018/2/layout/IconVerticalSolidList"/>
    <dgm:cxn modelId="{2C25ED64-DB30-4E1F-A1F0-9501BE528139}" type="presParOf" srcId="{8418A1A9-A250-4FCA-A4FD-F2AB0D4189F7}" destId="{6B53F59C-A891-4371-8353-4C525A75CCD2}" srcOrd="1" destOrd="0" presId="urn:microsoft.com/office/officeart/2018/2/layout/IconVerticalSolidList"/>
    <dgm:cxn modelId="{63F45354-5EFE-47EA-840D-1D042BC4DB74}" type="presParOf" srcId="{8418A1A9-A250-4FCA-A4FD-F2AB0D4189F7}" destId="{3F6343C8-A66E-4F94-83A4-0455442FA671}" srcOrd="2" destOrd="0" presId="urn:microsoft.com/office/officeart/2018/2/layout/IconVerticalSolidList"/>
    <dgm:cxn modelId="{070F5C3C-0515-4B30-B83F-4D67E771DB2B}" type="presParOf" srcId="{8418A1A9-A250-4FCA-A4FD-F2AB0D4189F7}" destId="{F43360EA-78AD-4D86-A4ED-A1287388F688}" srcOrd="3" destOrd="0" presId="urn:microsoft.com/office/officeart/2018/2/layout/IconVerticalSolidList"/>
    <dgm:cxn modelId="{4B04D3C3-D81D-4103-A73F-76104DFD3CFD}" type="presParOf" srcId="{3D305E80-6B26-46A3-8EBA-9C2BB2318ABA}" destId="{DDE08A1F-1554-44C9-9782-B1E0712780E6}" srcOrd="11" destOrd="0" presId="urn:microsoft.com/office/officeart/2018/2/layout/IconVerticalSolidList"/>
    <dgm:cxn modelId="{BA841997-AD9D-4C93-A4D3-2C0BBB71F53E}" type="presParOf" srcId="{3D305E80-6B26-46A3-8EBA-9C2BB2318ABA}" destId="{F3B3CEE5-3D8F-42E1-95AB-C08C90F12706}" srcOrd="12" destOrd="0" presId="urn:microsoft.com/office/officeart/2018/2/layout/IconVerticalSolidList"/>
    <dgm:cxn modelId="{8419BC37-1454-4F78-BD81-6701D6D0670B}" type="presParOf" srcId="{F3B3CEE5-3D8F-42E1-95AB-C08C90F12706}" destId="{E5A3C464-3A88-4E63-90EC-645C701CB0C6}" srcOrd="0" destOrd="0" presId="urn:microsoft.com/office/officeart/2018/2/layout/IconVerticalSolidList"/>
    <dgm:cxn modelId="{7AF947D9-5FE5-425B-851F-4F68A5D1043A}" type="presParOf" srcId="{F3B3CEE5-3D8F-42E1-95AB-C08C90F12706}" destId="{C07724DD-C2EF-4D6C-BE89-0C002B0D3EA8}" srcOrd="1" destOrd="0" presId="urn:microsoft.com/office/officeart/2018/2/layout/IconVerticalSolidList"/>
    <dgm:cxn modelId="{E0190E11-BE0E-4F4D-BA88-03A86524D4F9}" type="presParOf" srcId="{F3B3CEE5-3D8F-42E1-95AB-C08C90F12706}" destId="{967FFA11-6845-4DFC-B2F1-4129D88F8E61}" srcOrd="2" destOrd="0" presId="urn:microsoft.com/office/officeart/2018/2/layout/IconVerticalSolidList"/>
    <dgm:cxn modelId="{C2883D84-D92B-4784-8361-E66B77CCD9B4}" type="presParOf" srcId="{F3B3CEE5-3D8F-42E1-95AB-C08C90F12706}" destId="{44F0BCC5-6E3A-4F2F-BB11-0AF937279F5B}" srcOrd="3" destOrd="0" presId="urn:microsoft.com/office/officeart/2018/2/layout/IconVerticalSolidList"/>
    <dgm:cxn modelId="{F952FA48-E6DD-4463-9794-0E8202CA4216}" type="presParOf" srcId="{3D305E80-6B26-46A3-8EBA-9C2BB2318ABA}" destId="{A7EE202C-8703-41AE-8734-C0D6CA5FF813}" srcOrd="13" destOrd="0" presId="urn:microsoft.com/office/officeart/2018/2/layout/IconVerticalSolidList"/>
    <dgm:cxn modelId="{D385380F-84EC-4AEE-9B42-F05E8964049E}" type="presParOf" srcId="{3D305E80-6B26-46A3-8EBA-9C2BB2318ABA}" destId="{276277D7-9B49-4D36-AE08-F56C911A746D}" srcOrd="14" destOrd="0" presId="urn:microsoft.com/office/officeart/2018/2/layout/IconVerticalSolidList"/>
    <dgm:cxn modelId="{EC66C610-F5F6-4A21-807B-65F973DB1596}" type="presParOf" srcId="{276277D7-9B49-4D36-AE08-F56C911A746D}" destId="{DC8D99F0-2B95-4C91-966B-3A0D6041F89E}" srcOrd="0" destOrd="0" presId="urn:microsoft.com/office/officeart/2018/2/layout/IconVerticalSolidList"/>
    <dgm:cxn modelId="{ADF4F276-C345-496D-9F07-1E9091E363D9}" type="presParOf" srcId="{276277D7-9B49-4D36-AE08-F56C911A746D}" destId="{66FD81C2-3856-45A2-B6F9-ED9D429B9746}" srcOrd="1" destOrd="0" presId="urn:microsoft.com/office/officeart/2018/2/layout/IconVerticalSolidList"/>
    <dgm:cxn modelId="{5802D192-E709-4300-A93A-E37A2831010F}" type="presParOf" srcId="{276277D7-9B49-4D36-AE08-F56C911A746D}" destId="{ADDF3194-6850-4A48-9D27-2A3D3E2C6D47}" srcOrd="2" destOrd="0" presId="urn:microsoft.com/office/officeart/2018/2/layout/IconVerticalSolidList"/>
    <dgm:cxn modelId="{CD85C12D-6E8F-4B17-AEEB-4984F10A829B}" type="presParOf" srcId="{276277D7-9B49-4D36-AE08-F56C911A746D}" destId="{1824E236-C277-461B-BB90-7EB201C925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A2990-F1F3-4E0A-A36E-29B517499F78}">
      <dsp:nvSpPr>
        <dsp:cNvPr id="0" name=""/>
        <dsp:cNvSpPr/>
      </dsp:nvSpPr>
      <dsp:spPr>
        <a:xfrm>
          <a:off x="0" y="539"/>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D0726-B345-4C66-B992-530E12FB789C}">
      <dsp:nvSpPr>
        <dsp:cNvPr id="0" name=""/>
        <dsp:cNvSpPr/>
      </dsp:nvSpPr>
      <dsp:spPr>
        <a:xfrm>
          <a:off x="137149" y="102551"/>
          <a:ext cx="249362" cy="2493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63FDB-5B92-4170-9CD9-4B8B6F79C4AD}">
      <dsp:nvSpPr>
        <dsp:cNvPr id="0" name=""/>
        <dsp:cNvSpPr/>
      </dsp:nvSpPr>
      <dsp:spPr>
        <a:xfrm>
          <a:off x="523662" y="539"/>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Format</a:t>
          </a:r>
        </a:p>
      </dsp:txBody>
      <dsp:txXfrm>
        <a:off x="523662" y="539"/>
        <a:ext cx="5731001" cy="453387"/>
      </dsp:txXfrm>
    </dsp:sp>
    <dsp:sp modelId="{CED86E7C-96E2-4593-9298-D85C0F59448F}">
      <dsp:nvSpPr>
        <dsp:cNvPr id="0" name=""/>
        <dsp:cNvSpPr/>
      </dsp:nvSpPr>
      <dsp:spPr>
        <a:xfrm>
          <a:off x="0" y="567273"/>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D2C6A-77E7-43D1-AE9D-E7C83DCE43D1}">
      <dsp:nvSpPr>
        <dsp:cNvPr id="0" name=""/>
        <dsp:cNvSpPr/>
      </dsp:nvSpPr>
      <dsp:spPr>
        <a:xfrm>
          <a:off x="137149" y="669285"/>
          <a:ext cx="249362" cy="2493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BDA88-D1A6-4111-AC64-8AFA80164A4F}">
      <dsp:nvSpPr>
        <dsp:cNvPr id="0" name=""/>
        <dsp:cNvSpPr/>
      </dsp:nvSpPr>
      <dsp:spPr>
        <a:xfrm>
          <a:off x="523662" y="567273"/>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Definition</a:t>
          </a:r>
        </a:p>
      </dsp:txBody>
      <dsp:txXfrm>
        <a:off x="523662" y="567273"/>
        <a:ext cx="5731001" cy="453387"/>
      </dsp:txXfrm>
    </dsp:sp>
    <dsp:sp modelId="{F5891A91-63D7-4845-ADD3-A59C5CEA688E}">
      <dsp:nvSpPr>
        <dsp:cNvPr id="0" name=""/>
        <dsp:cNvSpPr/>
      </dsp:nvSpPr>
      <dsp:spPr>
        <a:xfrm>
          <a:off x="0" y="1134007"/>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77678-32F7-4709-9D35-A127058A2632}">
      <dsp:nvSpPr>
        <dsp:cNvPr id="0" name=""/>
        <dsp:cNvSpPr/>
      </dsp:nvSpPr>
      <dsp:spPr>
        <a:xfrm>
          <a:off x="137149" y="1236019"/>
          <a:ext cx="249362" cy="2493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9E35FC-2F4E-4222-BBC4-9B8E955C62E9}">
      <dsp:nvSpPr>
        <dsp:cNvPr id="0" name=""/>
        <dsp:cNvSpPr/>
      </dsp:nvSpPr>
      <dsp:spPr>
        <a:xfrm>
          <a:off x="523662" y="1134007"/>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Structure</a:t>
          </a:r>
        </a:p>
      </dsp:txBody>
      <dsp:txXfrm>
        <a:off x="523662" y="1134007"/>
        <a:ext cx="5731001" cy="453387"/>
      </dsp:txXfrm>
    </dsp:sp>
    <dsp:sp modelId="{00F20D37-07FF-49BA-90A7-7FBCD78BA058}">
      <dsp:nvSpPr>
        <dsp:cNvPr id="0" name=""/>
        <dsp:cNvSpPr/>
      </dsp:nvSpPr>
      <dsp:spPr>
        <a:xfrm>
          <a:off x="0" y="1700741"/>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84C79-3C88-4C8E-8F69-798BA96F7495}">
      <dsp:nvSpPr>
        <dsp:cNvPr id="0" name=""/>
        <dsp:cNvSpPr/>
      </dsp:nvSpPr>
      <dsp:spPr>
        <a:xfrm>
          <a:off x="137149" y="1802753"/>
          <a:ext cx="249362" cy="2493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6A9C7-5B25-4921-B58B-FD1DB37383E8}">
      <dsp:nvSpPr>
        <dsp:cNvPr id="0" name=""/>
        <dsp:cNvSpPr/>
      </dsp:nvSpPr>
      <dsp:spPr>
        <a:xfrm>
          <a:off x="523662" y="1700741"/>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Metadata</a:t>
          </a:r>
        </a:p>
      </dsp:txBody>
      <dsp:txXfrm>
        <a:off x="523662" y="1700741"/>
        <a:ext cx="5731001" cy="453387"/>
      </dsp:txXfrm>
    </dsp:sp>
    <dsp:sp modelId="{DFE14B82-33D9-40A4-8E26-B6CA0CFB4D10}">
      <dsp:nvSpPr>
        <dsp:cNvPr id="0" name=""/>
        <dsp:cNvSpPr/>
      </dsp:nvSpPr>
      <dsp:spPr>
        <a:xfrm>
          <a:off x="0" y="2267475"/>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97324-B334-4310-894B-F41FE320D13B}">
      <dsp:nvSpPr>
        <dsp:cNvPr id="0" name=""/>
        <dsp:cNvSpPr/>
      </dsp:nvSpPr>
      <dsp:spPr>
        <a:xfrm>
          <a:off x="137149" y="2369488"/>
          <a:ext cx="249362" cy="2493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1A189-CE52-47C4-A6EC-C1E45FB71FB0}">
      <dsp:nvSpPr>
        <dsp:cNvPr id="0" name=""/>
        <dsp:cNvSpPr/>
      </dsp:nvSpPr>
      <dsp:spPr>
        <a:xfrm>
          <a:off x="523662" y="2267475"/>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Tagging</a:t>
          </a:r>
        </a:p>
      </dsp:txBody>
      <dsp:txXfrm>
        <a:off x="523662" y="2267475"/>
        <a:ext cx="5731001" cy="453387"/>
      </dsp:txXfrm>
    </dsp:sp>
    <dsp:sp modelId="{E761498D-97EA-4B5A-A23A-0F665BC164B7}">
      <dsp:nvSpPr>
        <dsp:cNvPr id="0" name=""/>
        <dsp:cNvSpPr/>
      </dsp:nvSpPr>
      <dsp:spPr>
        <a:xfrm>
          <a:off x="0" y="2834209"/>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F59C-A891-4371-8353-4C525A75CCD2}">
      <dsp:nvSpPr>
        <dsp:cNvPr id="0" name=""/>
        <dsp:cNvSpPr/>
      </dsp:nvSpPr>
      <dsp:spPr>
        <a:xfrm>
          <a:off x="137149" y="2936222"/>
          <a:ext cx="249362" cy="2493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360EA-78AD-4D86-A4ED-A1287388F688}">
      <dsp:nvSpPr>
        <dsp:cNvPr id="0" name=""/>
        <dsp:cNvSpPr/>
      </dsp:nvSpPr>
      <dsp:spPr>
        <a:xfrm>
          <a:off x="523662" y="2834209"/>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Transmission</a:t>
          </a:r>
        </a:p>
      </dsp:txBody>
      <dsp:txXfrm>
        <a:off x="523662" y="2834209"/>
        <a:ext cx="5731001" cy="453387"/>
      </dsp:txXfrm>
    </dsp:sp>
    <dsp:sp modelId="{E5A3C464-3A88-4E63-90EC-645C701CB0C6}">
      <dsp:nvSpPr>
        <dsp:cNvPr id="0" name=""/>
        <dsp:cNvSpPr/>
      </dsp:nvSpPr>
      <dsp:spPr>
        <a:xfrm>
          <a:off x="0" y="3400943"/>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7724DD-C2EF-4D6C-BE89-0C002B0D3EA8}">
      <dsp:nvSpPr>
        <dsp:cNvPr id="0" name=""/>
        <dsp:cNvSpPr/>
      </dsp:nvSpPr>
      <dsp:spPr>
        <a:xfrm>
          <a:off x="137149" y="3502956"/>
          <a:ext cx="249362" cy="24936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0BCC5-6E3A-4F2F-BB11-0AF937279F5B}">
      <dsp:nvSpPr>
        <dsp:cNvPr id="0" name=""/>
        <dsp:cNvSpPr/>
      </dsp:nvSpPr>
      <dsp:spPr>
        <a:xfrm>
          <a:off x="523662" y="3400943"/>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Use</a:t>
          </a:r>
        </a:p>
      </dsp:txBody>
      <dsp:txXfrm>
        <a:off x="523662" y="3400943"/>
        <a:ext cx="5731001" cy="453387"/>
      </dsp:txXfrm>
    </dsp:sp>
    <dsp:sp modelId="{DC8D99F0-2B95-4C91-966B-3A0D6041F89E}">
      <dsp:nvSpPr>
        <dsp:cNvPr id="0" name=""/>
        <dsp:cNvSpPr/>
      </dsp:nvSpPr>
      <dsp:spPr>
        <a:xfrm>
          <a:off x="0" y="3967678"/>
          <a:ext cx="6254664" cy="453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D81C2-3856-45A2-B6F9-ED9D429B9746}">
      <dsp:nvSpPr>
        <dsp:cNvPr id="0" name=""/>
        <dsp:cNvSpPr/>
      </dsp:nvSpPr>
      <dsp:spPr>
        <a:xfrm>
          <a:off x="137149" y="4069690"/>
          <a:ext cx="249362" cy="24936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4E236-C277-461B-BB90-7EB201C925D5}">
      <dsp:nvSpPr>
        <dsp:cNvPr id="0" name=""/>
        <dsp:cNvSpPr/>
      </dsp:nvSpPr>
      <dsp:spPr>
        <a:xfrm>
          <a:off x="523662" y="3967678"/>
          <a:ext cx="5731001" cy="453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983" tIns="47983" rIns="47983" bIns="47983" numCol="1" spcCol="1270" anchor="ctr" anchorCtr="0">
          <a:noAutofit/>
        </a:bodyPr>
        <a:lstStyle/>
        <a:p>
          <a:pPr marL="0" lvl="0" indent="0" algn="l" defTabSz="711200">
            <a:lnSpc>
              <a:spcPct val="100000"/>
            </a:lnSpc>
            <a:spcBef>
              <a:spcPct val="0"/>
            </a:spcBef>
            <a:spcAft>
              <a:spcPct val="35000"/>
            </a:spcAft>
            <a:buNone/>
          </a:pPr>
          <a:r>
            <a:rPr lang="en-US" sz="1600" kern="1200"/>
            <a:t>Management</a:t>
          </a:r>
        </a:p>
      </dsp:txBody>
      <dsp:txXfrm>
        <a:off x="523662" y="3967678"/>
        <a:ext cx="5731001" cy="4533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CB1B2-A772-4FE1-8734-FD393749C453}"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786DB-46C2-4715-879D-703947BEFF1A}" type="slidenum">
              <a:rPr lang="en-US" smtClean="0"/>
              <a:t>‹#›</a:t>
            </a:fld>
            <a:endParaRPr lang="en-US"/>
          </a:p>
        </p:txBody>
      </p:sp>
    </p:spTree>
    <p:extLst>
      <p:ext uri="{BB962C8B-B14F-4D97-AF65-F5344CB8AC3E}">
        <p14:creationId xmlns:p14="http://schemas.microsoft.com/office/powerpoint/2010/main" val="64983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Microcosom</a:t>
            </a:r>
            <a:endParaRPr lang="en-US" dirty="0"/>
          </a:p>
        </p:txBody>
      </p:sp>
      <p:sp>
        <p:nvSpPr>
          <p:cNvPr id="4" name="Slide Number Placeholder 3"/>
          <p:cNvSpPr>
            <a:spLocks noGrp="1"/>
          </p:cNvSpPr>
          <p:nvPr>
            <p:ph type="sldNum" sz="quarter" idx="5"/>
          </p:nvPr>
        </p:nvSpPr>
        <p:spPr/>
        <p:txBody>
          <a:bodyPr/>
          <a:lstStyle/>
          <a:p>
            <a:fld id="{281786DB-46C2-4715-879D-703947BEFF1A}" type="slidenum">
              <a:rPr lang="en-US" smtClean="0"/>
              <a:t>5</a:t>
            </a:fld>
            <a:endParaRPr lang="en-US"/>
          </a:p>
        </p:txBody>
      </p:sp>
    </p:spTree>
    <p:extLst>
      <p:ext uri="{BB962C8B-B14F-4D97-AF65-F5344CB8AC3E}">
        <p14:creationId xmlns:p14="http://schemas.microsoft.com/office/powerpoint/2010/main" val="1257482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D5A82F-9704-2949-ACDC-27DB1C94C1C5}"/>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7BD74531-806C-954B-BA72-BACD7EF5F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55E4B-61F1-EF4C-9B2F-C6AC4D9A7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BF0D4A-B8A1-AA42-A7B2-6AE1B02DBCBA}"/>
              </a:ext>
            </a:extLst>
          </p:cNvPr>
          <p:cNvSpPr>
            <a:spLocks noGrp="1"/>
          </p:cNvSpPr>
          <p:nvPr>
            <p:ph type="dt" sz="half" idx="10"/>
          </p:nvPr>
        </p:nvSpPr>
        <p:spPr/>
        <p:txBody>
          <a:bodyPr/>
          <a:lstStyle/>
          <a:p>
            <a:fld id="{68EE5BE9-F4FA-4AC8-963F-FDE4294CEA4C}" type="datetime1">
              <a:rPr lang="en-US" smtClean="0"/>
              <a:t>11/2/2021</a:t>
            </a:fld>
            <a:endParaRPr lang="en-US"/>
          </a:p>
        </p:txBody>
      </p:sp>
      <p:sp>
        <p:nvSpPr>
          <p:cNvPr id="5" name="Footer Placeholder 4">
            <a:extLst>
              <a:ext uri="{FF2B5EF4-FFF2-40B4-BE49-F238E27FC236}">
                <a16:creationId xmlns:a16="http://schemas.microsoft.com/office/drawing/2014/main" id="{45F253A5-BCA4-D441-96DF-1607CD7EB64C}"/>
              </a:ext>
            </a:extLst>
          </p:cNvPr>
          <p:cNvSpPr>
            <a:spLocks noGrp="1"/>
          </p:cNvSpPr>
          <p:nvPr>
            <p:ph type="ftr" sz="quarter" idx="11"/>
          </p:nvPr>
        </p:nvSpPr>
        <p:spPr/>
        <p:txBody>
          <a:bodyPr/>
          <a:lstStyle/>
          <a:p>
            <a:r>
              <a:rPr lang="en-US"/>
              <a:t>U.S. Environmental Protection Agency</a:t>
            </a:r>
          </a:p>
        </p:txBody>
      </p:sp>
      <p:sp>
        <p:nvSpPr>
          <p:cNvPr id="6" name="Slide Number Placeholder 5">
            <a:extLst>
              <a:ext uri="{FF2B5EF4-FFF2-40B4-BE49-F238E27FC236}">
                <a16:creationId xmlns:a16="http://schemas.microsoft.com/office/drawing/2014/main" id="{63F3F65C-D98E-A34E-9D72-195E9DA581A5}"/>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71674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BDFCEA-5941-F648-93F9-FB3C43505AB2}"/>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CD463EEF-3D13-9C47-8C3E-E737BCF21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D78D3-D604-184B-8FBC-4247540C5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F22EC-0E2A-D941-BFF1-E5C2AAEECC87}"/>
              </a:ext>
            </a:extLst>
          </p:cNvPr>
          <p:cNvSpPr>
            <a:spLocks noGrp="1"/>
          </p:cNvSpPr>
          <p:nvPr>
            <p:ph type="dt" sz="half" idx="10"/>
          </p:nvPr>
        </p:nvSpPr>
        <p:spPr/>
        <p:txBody>
          <a:bodyPr/>
          <a:lstStyle/>
          <a:p>
            <a:fld id="{8EC8B8F1-E34A-4337-9557-F675F2B1ED0B}" type="datetime1">
              <a:rPr lang="en-US" smtClean="0"/>
              <a:t>11/2/2021</a:t>
            </a:fld>
            <a:endParaRPr lang="en-US"/>
          </a:p>
        </p:txBody>
      </p:sp>
      <p:sp>
        <p:nvSpPr>
          <p:cNvPr id="5" name="Footer Placeholder 4">
            <a:extLst>
              <a:ext uri="{FF2B5EF4-FFF2-40B4-BE49-F238E27FC236}">
                <a16:creationId xmlns:a16="http://schemas.microsoft.com/office/drawing/2014/main" id="{0B565B96-A44A-BF42-9011-6627A7778930}"/>
              </a:ext>
            </a:extLst>
          </p:cNvPr>
          <p:cNvSpPr>
            <a:spLocks noGrp="1"/>
          </p:cNvSpPr>
          <p:nvPr>
            <p:ph type="ftr" sz="quarter" idx="11"/>
          </p:nvPr>
        </p:nvSpPr>
        <p:spPr/>
        <p:txBody>
          <a:bodyPr/>
          <a:lstStyle/>
          <a:p>
            <a:r>
              <a:rPr lang="en-US"/>
              <a:t>U.S. Environmental Protection Agency</a:t>
            </a:r>
          </a:p>
        </p:txBody>
      </p:sp>
      <p:sp>
        <p:nvSpPr>
          <p:cNvPr id="6" name="Slide Number Placeholder 5">
            <a:extLst>
              <a:ext uri="{FF2B5EF4-FFF2-40B4-BE49-F238E27FC236}">
                <a16:creationId xmlns:a16="http://schemas.microsoft.com/office/drawing/2014/main" id="{01076543-C031-AD47-BDCE-4DCC474DDB27}"/>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16915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A4555C-AFA3-724F-9A39-E4AE290220AB}"/>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Vertical Title 1">
            <a:extLst>
              <a:ext uri="{FF2B5EF4-FFF2-40B4-BE49-F238E27FC236}">
                <a16:creationId xmlns:a16="http://schemas.microsoft.com/office/drawing/2014/main" id="{FE66A9C8-C6ED-2E45-BE97-0827984A23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4E3A35-A859-9D4D-B8AA-4C7F942C2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7D102-0EAC-8843-B8E8-710E67B95EAC}"/>
              </a:ext>
            </a:extLst>
          </p:cNvPr>
          <p:cNvSpPr>
            <a:spLocks noGrp="1"/>
          </p:cNvSpPr>
          <p:nvPr>
            <p:ph type="dt" sz="half" idx="10"/>
          </p:nvPr>
        </p:nvSpPr>
        <p:spPr/>
        <p:txBody>
          <a:bodyPr/>
          <a:lstStyle/>
          <a:p>
            <a:fld id="{CC04F11E-0015-42B1-8221-EB0E69114AD8}" type="datetime1">
              <a:rPr lang="en-US" smtClean="0"/>
              <a:t>11/2/2021</a:t>
            </a:fld>
            <a:endParaRPr lang="en-US"/>
          </a:p>
        </p:txBody>
      </p:sp>
      <p:sp>
        <p:nvSpPr>
          <p:cNvPr id="5" name="Footer Placeholder 4">
            <a:extLst>
              <a:ext uri="{FF2B5EF4-FFF2-40B4-BE49-F238E27FC236}">
                <a16:creationId xmlns:a16="http://schemas.microsoft.com/office/drawing/2014/main" id="{6F8E110C-580C-B44B-8862-98AFF17C48C5}"/>
              </a:ext>
            </a:extLst>
          </p:cNvPr>
          <p:cNvSpPr>
            <a:spLocks noGrp="1"/>
          </p:cNvSpPr>
          <p:nvPr>
            <p:ph type="ftr" sz="quarter" idx="11"/>
          </p:nvPr>
        </p:nvSpPr>
        <p:spPr/>
        <p:txBody>
          <a:bodyPr/>
          <a:lstStyle/>
          <a:p>
            <a:r>
              <a:rPr lang="en-US"/>
              <a:t>U.S. Environmental Protection Agency</a:t>
            </a:r>
          </a:p>
        </p:txBody>
      </p:sp>
      <p:sp>
        <p:nvSpPr>
          <p:cNvPr id="6" name="Slide Number Placeholder 5">
            <a:extLst>
              <a:ext uri="{FF2B5EF4-FFF2-40B4-BE49-F238E27FC236}">
                <a16:creationId xmlns:a16="http://schemas.microsoft.com/office/drawing/2014/main" id="{F5345A76-0C8C-D54F-A0BB-DA0F6838B2DC}"/>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138424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6A820A6-B377-6244-9FBF-4C325C95E1CC}"/>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A702A74D-ABC9-DA43-B9E5-273F903F2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DB64E6-AD2A-2943-A9A1-E2D88AA3E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8648F-9467-884A-93DD-C81D8F719FF5}"/>
              </a:ext>
            </a:extLst>
          </p:cNvPr>
          <p:cNvSpPr>
            <a:spLocks noGrp="1"/>
          </p:cNvSpPr>
          <p:nvPr>
            <p:ph type="dt" sz="half" idx="10"/>
          </p:nvPr>
        </p:nvSpPr>
        <p:spPr/>
        <p:txBody>
          <a:bodyPr/>
          <a:lstStyle/>
          <a:p>
            <a:fld id="{ED9C3593-3CE5-4F02-8B38-89C943A6C985}" type="datetime1">
              <a:rPr lang="en-US" smtClean="0"/>
              <a:t>11/2/2021</a:t>
            </a:fld>
            <a:endParaRPr lang="en-US"/>
          </a:p>
        </p:txBody>
      </p:sp>
      <p:sp>
        <p:nvSpPr>
          <p:cNvPr id="5" name="Footer Placeholder 4">
            <a:extLst>
              <a:ext uri="{FF2B5EF4-FFF2-40B4-BE49-F238E27FC236}">
                <a16:creationId xmlns:a16="http://schemas.microsoft.com/office/drawing/2014/main" id="{B8FEA4F9-0225-7842-ADAC-D59F7D5F77D9}"/>
              </a:ext>
            </a:extLst>
          </p:cNvPr>
          <p:cNvSpPr>
            <a:spLocks noGrp="1"/>
          </p:cNvSpPr>
          <p:nvPr>
            <p:ph type="ftr" sz="quarter" idx="11"/>
          </p:nvPr>
        </p:nvSpPr>
        <p:spPr/>
        <p:txBody>
          <a:bodyPr/>
          <a:lstStyle/>
          <a:p>
            <a:r>
              <a:rPr lang="en-US"/>
              <a:t>U.S. Environmental Protection Agency</a:t>
            </a:r>
          </a:p>
        </p:txBody>
      </p:sp>
      <p:sp>
        <p:nvSpPr>
          <p:cNvPr id="6" name="Slide Number Placeholder 5">
            <a:extLst>
              <a:ext uri="{FF2B5EF4-FFF2-40B4-BE49-F238E27FC236}">
                <a16:creationId xmlns:a16="http://schemas.microsoft.com/office/drawing/2014/main" id="{3C059BBD-A90D-9C49-A03B-2825559B92DE}"/>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17621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71FD5A-6B7F-524B-9ED1-5A8C30B82C3B}"/>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23E42182-9BCC-EA43-8F60-B2D72BC8A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D92C2-FFA6-5F45-8B64-DE2D66449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BCCFE-C477-0D43-AD60-E853E721FD8E}"/>
              </a:ext>
            </a:extLst>
          </p:cNvPr>
          <p:cNvSpPr>
            <a:spLocks noGrp="1"/>
          </p:cNvSpPr>
          <p:nvPr>
            <p:ph type="dt" sz="half" idx="10"/>
          </p:nvPr>
        </p:nvSpPr>
        <p:spPr/>
        <p:txBody>
          <a:bodyPr/>
          <a:lstStyle/>
          <a:p>
            <a:fld id="{5218334F-3A6E-41B6-AA92-B6B2551E2961}" type="datetime1">
              <a:rPr lang="en-US" smtClean="0"/>
              <a:t>11/2/2021</a:t>
            </a:fld>
            <a:endParaRPr lang="en-US"/>
          </a:p>
        </p:txBody>
      </p:sp>
      <p:sp>
        <p:nvSpPr>
          <p:cNvPr id="5" name="Footer Placeholder 4">
            <a:extLst>
              <a:ext uri="{FF2B5EF4-FFF2-40B4-BE49-F238E27FC236}">
                <a16:creationId xmlns:a16="http://schemas.microsoft.com/office/drawing/2014/main" id="{36821D9C-B28F-7449-90BE-DDD501CE0091}"/>
              </a:ext>
            </a:extLst>
          </p:cNvPr>
          <p:cNvSpPr>
            <a:spLocks noGrp="1"/>
          </p:cNvSpPr>
          <p:nvPr>
            <p:ph type="ftr" sz="quarter" idx="11"/>
          </p:nvPr>
        </p:nvSpPr>
        <p:spPr/>
        <p:txBody>
          <a:bodyPr/>
          <a:lstStyle/>
          <a:p>
            <a:r>
              <a:rPr lang="en-US"/>
              <a:t>U.S. Environmental Protection Agency</a:t>
            </a:r>
          </a:p>
        </p:txBody>
      </p:sp>
      <p:sp>
        <p:nvSpPr>
          <p:cNvPr id="6" name="Slide Number Placeholder 5">
            <a:extLst>
              <a:ext uri="{FF2B5EF4-FFF2-40B4-BE49-F238E27FC236}">
                <a16:creationId xmlns:a16="http://schemas.microsoft.com/office/drawing/2014/main" id="{FF674F31-C832-F343-A511-B32610000789}"/>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226347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631D77-1A94-8B40-AEEA-DBA79C39B96B}"/>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CD6DF934-BE9E-674B-89BB-9F85225D2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19420-E610-9442-BD7A-322F6D60D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E696A-8D11-5A47-AC31-DFCA6D35F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9525E7-D225-DF49-BDC0-7D7F25BEA39F}"/>
              </a:ext>
            </a:extLst>
          </p:cNvPr>
          <p:cNvSpPr>
            <a:spLocks noGrp="1"/>
          </p:cNvSpPr>
          <p:nvPr>
            <p:ph type="dt" sz="half" idx="10"/>
          </p:nvPr>
        </p:nvSpPr>
        <p:spPr/>
        <p:txBody>
          <a:bodyPr/>
          <a:lstStyle/>
          <a:p>
            <a:fld id="{808A60E6-1B0E-4AEB-B353-8E0D8F8A3BFB}" type="datetime1">
              <a:rPr lang="en-US" smtClean="0"/>
              <a:t>11/2/2021</a:t>
            </a:fld>
            <a:endParaRPr lang="en-US"/>
          </a:p>
        </p:txBody>
      </p:sp>
      <p:sp>
        <p:nvSpPr>
          <p:cNvPr id="6" name="Footer Placeholder 5">
            <a:extLst>
              <a:ext uri="{FF2B5EF4-FFF2-40B4-BE49-F238E27FC236}">
                <a16:creationId xmlns:a16="http://schemas.microsoft.com/office/drawing/2014/main" id="{9E3173F0-5FE9-804A-A7C5-2440A8275827}"/>
              </a:ext>
            </a:extLst>
          </p:cNvPr>
          <p:cNvSpPr>
            <a:spLocks noGrp="1"/>
          </p:cNvSpPr>
          <p:nvPr>
            <p:ph type="ftr" sz="quarter" idx="11"/>
          </p:nvPr>
        </p:nvSpPr>
        <p:spPr/>
        <p:txBody>
          <a:bodyPr/>
          <a:lstStyle/>
          <a:p>
            <a:r>
              <a:rPr lang="en-US"/>
              <a:t>U.S. Environmental Protection Agency</a:t>
            </a:r>
          </a:p>
        </p:txBody>
      </p:sp>
      <p:sp>
        <p:nvSpPr>
          <p:cNvPr id="7" name="Slide Number Placeholder 6">
            <a:extLst>
              <a:ext uri="{FF2B5EF4-FFF2-40B4-BE49-F238E27FC236}">
                <a16:creationId xmlns:a16="http://schemas.microsoft.com/office/drawing/2014/main" id="{B49B1D08-A637-4442-836E-58D664E3361D}"/>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225994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1076B7-FF70-0E40-B5ED-6C26709AEAE3}"/>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AC652A70-6D81-9147-A6B2-0133A152E3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DF13A5-8058-CF4D-98C7-9A9A5F36C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25D36-FF3E-7449-A928-4F9C0EB23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D1356-A70C-BE47-82F0-A52F31D29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ED689-3D40-284F-BC42-54A139A2D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94458-A111-8247-A174-115CE0272605}"/>
              </a:ext>
            </a:extLst>
          </p:cNvPr>
          <p:cNvSpPr>
            <a:spLocks noGrp="1"/>
          </p:cNvSpPr>
          <p:nvPr>
            <p:ph type="dt" sz="half" idx="10"/>
          </p:nvPr>
        </p:nvSpPr>
        <p:spPr/>
        <p:txBody>
          <a:bodyPr/>
          <a:lstStyle/>
          <a:p>
            <a:fld id="{5523E9DD-74D4-4779-B57E-A31198BE38AA}" type="datetime1">
              <a:rPr lang="en-US" smtClean="0"/>
              <a:t>11/2/2021</a:t>
            </a:fld>
            <a:endParaRPr lang="en-US"/>
          </a:p>
        </p:txBody>
      </p:sp>
      <p:sp>
        <p:nvSpPr>
          <p:cNvPr id="8" name="Footer Placeholder 7">
            <a:extLst>
              <a:ext uri="{FF2B5EF4-FFF2-40B4-BE49-F238E27FC236}">
                <a16:creationId xmlns:a16="http://schemas.microsoft.com/office/drawing/2014/main" id="{94151088-0972-A54C-A0C0-9412B04BE1E7}"/>
              </a:ext>
            </a:extLst>
          </p:cNvPr>
          <p:cNvSpPr>
            <a:spLocks noGrp="1"/>
          </p:cNvSpPr>
          <p:nvPr>
            <p:ph type="ftr" sz="quarter" idx="11"/>
          </p:nvPr>
        </p:nvSpPr>
        <p:spPr/>
        <p:txBody>
          <a:bodyPr/>
          <a:lstStyle/>
          <a:p>
            <a:r>
              <a:rPr lang="en-US"/>
              <a:t>U.S. Environmental Protection Agency</a:t>
            </a:r>
          </a:p>
        </p:txBody>
      </p:sp>
      <p:sp>
        <p:nvSpPr>
          <p:cNvPr id="9" name="Slide Number Placeholder 8">
            <a:extLst>
              <a:ext uri="{FF2B5EF4-FFF2-40B4-BE49-F238E27FC236}">
                <a16:creationId xmlns:a16="http://schemas.microsoft.com/office/drawing/2014/main" id="{BD6F65B1-1811-CC44-A2F7-78C7A7BE8C84}"/>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43923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826202-0F66-4C4E-B1C8-8D1EF92010A9}"/>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6ABDD63C-2253-704C-A0A5-B596C23F95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3528A-694A-BF41-8F48-95BB5315FA6A}"/>
              </a:ext>
            </a:extLst>
          </p:cNvPr>
          <p:cNvSpPr>
            <a:spLocks noGrp="1"/>
          </p:cNvSpPr>
          <p:nvPr>
            <p:ph type="dt" sz="half" idx="10"/>
          </p:nvPr>
        </p:nvSpPr>
        <p:spPr/>
        <p:txBody>
          <a:bodyPr/>
          <a:lstStyle/>
          <a:p>
            <a:fld id="{56A760BA-0922-4765-9289-49176D7635D7}" type="datetime1">
              <a:rPr lang="en-US" smtClean="0"/>
              <a:t>11/2/2021</a:t>
            </a:fld>
            <a:endParaRPr lang="en-US"/>
          </a:p>
        </p:txBody>
      </p:sp>
      <p:sp>
        <p:nvSpPr>
          <p:cNvPr id="4" name="Footer Placeholder 3">
            <a:extLst>
              <a:ext uri="{FF2B5EF4-FFF2-40B4-BE49-F238E27FC236}">
                <a16:creationId xmlns:a16="http://schemas.microsoft.com/office/drawing/2014/main" id="{F37CE9E9-76B2-C148-AA8C-53536E9E7EEC}"/>
              </a:ext>
            </a:extLst>
          </p:cNvPr>
          <p:cNvSpPr>
            <a:spLocks noGrp="1"/>
          </p:cNvSpPr>
          <p:nvPr>
            <p:ph type="ftr" sz="quarter" idx="11"/>
          </p:nvPr>
        </p:nvSpPr>
        <p:spPr/>
        <p:txBody>
          <a:bodyPr/>
          <a:lstStyle/>
          <a:p>
            <a:r>
              <a:rPr lang="en-US"/>
              <a:t>U.S. Environmental Protection Agency</a:t>
            </a:r>
          </a:p>
        </p:txBody>
      </p:sp>
      <p:sp>
        <p:nvSpPr>
          <p:cNvPr id="5" name="Slide Number Placeholder 4">
            <a:extLst>
              <a:ext uri="{FF2B5EF4-FFF2-40B4-BE49-F238E27FC236}">
                <a16:creationId xmlns:a16="http://schemas.microsoft.com/office/drawing/2014/main" id="{3F719A9D-6B82-024B-BD5C-CE72B4854134}"/>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414308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64E484-5D7F-0143-8D15-DB44A7DE0630}"/>
              </a:ext>
            </a:extLst>
          </p:cNvPr>
          <p:cNvPicPr>
            <a:picLocks noChangeAspect="1"/>
          </p:cNvPicPr>
          <p:nvPr userDrawn="1"/>
        </p:nvPicPr>
        <p:blipFill>
          <a:blip r:embed="rId2"/>
          <a:stretch>
            <a:fillRect/>
          </a:stretch>
        </p:blipFill>
        <p:spPr>
          <a:xfrm>
            <a:off x="-1" y="0"/>
            <a:ext cx="12213603" cy="6858000"/>
          </a:xfrm>
          <a:prstGeom prst="rect">
            <a:avLst/>
          </a:prstGeom>
        </p:spPr>
      </p:pic>
      <p:sp>
        <p:nvSpPr>
          <p:cNvPr id="2" name="Date Placeholder 1">
            <a:extLst>
              <a:ext uri="{FF2B5EF4-FFF2-40B4-BE49-F238E27FC236}">
                <a16:creationId xmlns:a16="http://schemas.microsoft.com/office/drawing/2014/main" id="{E9D688B0-8B0F-E44F-A305-E971E4584E6E}"/>
              </a:ext>
            </a:extLst>
          </p:cNvPr>
          <p:cNvSpPr>
            <a:spLocks noGrp="1"/>
          </p:cNvSpPr>
          <p:nvPr>
            <p:ph type="dt" sz="half" idx="10"/>
          </p:nvPr>
        </p:nvSpPr>
        <p:spPr/>
        <p:txBody>
          <a:bodyPr/>
          <a:lstStyle/>
          <a:p>
            <a:fld id="{E53BEA47-855B-4D78-A3DC-9998B64D9D78}" type="datetime1">
              <a:rPr lang="en-US" smtClean="0"/>
              <a:t>11/2/2021</a:t>
            </a:fld>
            <a:endParaRPr lang="en-US"/>
          </a:p>
        </p:txBody>
      </p:sp>
      <p:sp>
        <p:nvSpPr>
          <p:cNvPr id="3" name="Footer Placeholder 2">
            <a:extLst>
              <a:ext uri="{FF2B5EF4-FFF2-40B4-BE49-F238E27FC236}">
                <a16:creationId xmlns:a16="http://schemas.microsoft.com/office/drawing/2014/main" id="{5D677BA4-34DD-F949-8D9E-F6E1B58C7DAA}"/>
              </a:ext>
            </a:extLst>
          </p:cNvPr>
          <p:cNvSpPr>
            <a:spLocks noGrp="1"/>
          </p:cNvSpPr>
          <p:nvPr>
            <p:ph type="ftr" sz="quarter" idx="11"/>
          </p:nvPr>
        </p:nvSpPr>
        <p:spPr/>
        <p:txBody>
          <a:bodyPr/>
          <a:lstStyle/>
          <a:p>
            <a:r>
              <a:rPr lang="en-US"/>
              <a:t>U.S. Environmental Protection Agency</a:t>
            </a:r>
          </a:p>
        </p:txBody>
      </p:sp>
      <p:sp>
        <p:nvSpPr>
          <p:cNvPr id="4" name="Slide Number Placeholder 3">
            <a:extLst>
              <a:ext uri="{FF2B5EF4-FFF2-40B4-BE49-F238E27FC236}">
                <a16:creationId xmlns:a16="http://schemas.microsoft.com/office/drawing/2014/main" id="{74011E4A-8C69-084D-88A1-ECB23714C5C9}"/>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96039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2901F2-6CE1-A041-84EC-333CC1DFC91B}"/>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54259204-7483-294D-961C-819A95A40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719F59-5E26-D149-A6B0-563EE1509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0CE9E-9E35-834D-B166-84F84B318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18D6C-4313-0A46-B8E2-DD56394B3209}"/>
              </a:ext>
            </a:extLst>
          </p:cNvPr>
          <p:cNvSpPr>
            <a:spLocks noGrp="1"/>
          </p:cNvSpPr>
          <p:nvPr>
            <p:ph type="dt" sz="half" idx="10"/>
          </p:nvPr>
        </p:nvSpPr>
        <p:spPr/>
        <p:txBody>
          <a:bodyPr/>
          <a:lstStyle/>
          <a:p>
            <a:fld id="{0141D871-667B-43D7-AAF2-12ED73719ACC}" type="datetime1">
              <a:rPr lang="en-US" smtClean="0"/>
              <a:t>11/2/2021</a:t>
            </a:fld>
            <a:endParaRPr lang="en-US"/>
          </a:p>
        </p:txBody>
      </p:sp>
      <p:sp>
        <p:nvSpPr>
          <p:cNvPr id="6" name="Footer Placeholder 5">
            <a:extLst>
              <a:ext uri="{FF2B5EF4-FFF2-40B4-BE49-F238E27FC236}">
                <a16:creationId xmlns:a16="http://schemas.microsoft.com/office/drawing/2014/main" id="{87A92945-F5A7-4644-B576-E5EAF28EEDA1}"/>
              </a:ext>
            </a:extLst>
          </p:cNvPr>
          <p:cNvSpPr>
            <a:spLocks noGrp="1"/>
          </p:cNvSpPr>
          <p:nvPr>
            <p:ph type="ftr" sz="quarter" idx="11"/>
          </p:nvPr>
        </p:nvSpPr>
        <p:spPr/>
        <p:txBody>
          <a:bodyPr/>
          <a:lstStyle/>
          <a:p>
            <a:r>
              <a:rPr lang="en-US"/>
              <a:t>U.S. Environmental Protection Agency</a:t>
            </a:r>
          </a:p>
        </p:txBody>
      </p:sp>
      <p:sp>
        <p:nvSpPr>
          <p:cNvPr id="7" name="Slide Number Placeholder 6">
            <a:extLst>
              <a:ext uri="{FF2B5EF4-FFF2-40B4-BE49-F238E27FC236}">
                <a16:creationId xmlns:a16="http://schemas.microsoft.com/office/drawing/2014/main" id="{C4FDBDCE-4783-4941-9BCF-7833A952E9F3}"/>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272579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C63F8A-8D36-A640-A4E6-82496FA47BEF}"/>
              </a:ext>
            </a:extLst>
          </p:cNvPr>
          <p:cNvPicPr>
            <a:picLocks noChangeAspect="1"/>
          </p:cNvPicPr>
          <p:nvPr userDrawn="1"/>
        </p:nvPicPr>
        <p:blipFill>
          <a:blip r:embed="rId2"/>
          <a:stretch>
            <a:fillRect/>
          </a:stretch>
        </p:blipFill>
        <p:spPr>
          <a:xfrm>
            <a:off x="0" y="0"/>
            <a:ext cx="12213603" cy="6858000"/>
          </a:xfrm>
          <a:prstGeom prst="rect">
            <a:avLst/>
          </a:prstGeom>
        </p:spPr>
      </p:pic>
      <p:sp>
        <p:nvSpPr>
          <p:cNvPr id="2" name="Title 1">
            <a:extLst>
              <a:ext uri="{FF2B5EF4-FFF2-40B4-BE49-F238E27FC236}">
                <a16:creationId xmlns:a16="http://schemas.microsoft.com/office/drawing/2014/main" id="{B5401600-E6B4-984A-B2A7-329622914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25A47C-6047-3A4D-B702-B2FAA41ED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86539-2168-C047-AAE5-42B1BC666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AF43B-FE1D-7247-A1EC-1682FB3AEB8A}"/>
              </a:ext>
            </a:extLst>
          </p:cNvPr>
          <p:cNvSpPr>
            <a:spLocks noGrp="1"/>
          </p:cNvSpPr>
          <p:nvPr>
            <p:ph type="dt" sz="half" idx="10"/>
          </p:nvPr>
        </p:nvSpPr>
        <p:spPr/>
        <p:txBody>
          <a:bodyPr/>
          <a:lstStyle/>
          <a:p>
            <a:fld id="{019E1F5B-3FE8-4CD3-A300-600B85C9F8BD}" type="datetime1">
              <a:rPr lang="en-US" smtClean="0"/>
              <a:t>11/2/2021</a:t>
            </a:fld>
            <a:endParaRPr lang="en-US"/>
          </a:p>
        </p:txBody>
      </p:sp>
      <p:sp>
        <p:nvSpPr>
          <p:cNvPr id="6" name="Footer Placeholder 5">
            <a:extLst>
              <a:ext uri="{FF2B5EF4-FFF2-40B4-BE49-F238E27FC236}">
                <a16:creationId xmlns:a16="http://schemas.microsoft.com/office/drawing/2014/main" id="{A13D83DA-5F27-A24B-87B2-C611D580E927}"/>
              </a:ext>
            </a:extLst>
          </p:cNvPr>
          <p:cNvSpPr>
            <a:spLocks noGrp="1"/>
          </p:cNvSpPr>
          <p:nvPr>
            <p:ph type="ftr" sz="quarter" idx="11"/>
          </p:nvPr>
        </p:nvSpPr>
        <p:spPr/>
        <p:txBody>
          <a:bodyPr/>
          <a:lstStyle/>
          <a:p>
            <a:r>
              <a:rPr lang="en-US"/>
              <a:t>U.S. Environmental Protection Agency</a:t>
            </a:r>
          </a:p>
        </p:txBody>
      </p:sp>
      <p:sp>
        <p:nvSpPr>
          <p:cNvPr id="7" name="Slide Number Placeholder 6">
            <a:extLst>
              <a:ext uri="{FF2B5EF4-FFF2-40B4-BE49-F238E27FC236}">
                <a16:creationId xmlns:a16="http://schemas.microsoft.com/office/drawing/2014/main" id="{6C985125-34C8-B444-B874-9ABE0F9D2EDD}"/>
              </a:ext>
            </a:extLst>
          </p:cNvPr>
          <p:cNvSpPr>
            <a:spLocks noGrp="1"/>
          </p:cNvSpPr>
          <p:nvPr>
            <p:ph type="sldNum" sz="quarter" idx="12"/>
          </p:nvPr>
        </p:nvSpPr>
        <p:spPr/>
        <p:txBody>
          <a:bodyPr/>
          <a:lstStyle/>
          <a:p>
            <a:fld id="{8D9C3B4F-4B7B-9A4F-9F3C-3A4901A33979}" type="slidenum">
              <a:rPr lang="en-US" smtClean="0"/>
              <a:t>‹#›</a:t>
            </a:fld>
            <a:endParaRPr lang="en-US"/>
          </a:p>
        </p:txBody>
      </p:sp>
    </p:spTree>
    <p:extLst>
      <p:ext uri="{BB962C8B-B14F-4D97-AF65-F5344CB8AC3E}">
        <p14:creationId xmlns:p14="http://schemas.microsoft.com/office/powerpoint/2010/main" val="360977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B5DF8-78FD-5841-BD28-013B751C2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EF579-F39A-5544-9409-0394F3A99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CAFEA-DB91-8848-88FE-0F2D2FFA0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38AB7-AD48-4B4E-9654-EE66C3C35B13}" type="datetime1">
              <a:rPr lang="en-US" smtClean="0"/>
              <a:t>11/2/2021</a:t>
            </a:fld>
            <a:endParaRPr lang="en-US"/>
          </a:p>
        </p:txBody>
      </p:sp>
      <p:sp>
        <p:nvSpPr>
          <p:cNvPr id="5" name="Footer Placeholder 4">
            <a:extLst>
              <a:ext uri="{FF2B5EF4-FFF2-40B4-BE49-F238E27FC236}">
                <a16:creationId xmlns:a16="http://schemas.microsoft.com/office/drawing/2014/main" id="{2B4B3497-91C7-1048-BCE6-DC58EBE31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U.S. Environmental Protection Agency</a:t>
            </a:r>
          </a:p>
        </p:txBody>
      </p:sp>
      <p:sp>
        <p:nvSpPr>
          <p:cNvPr id="6" name="Slide Number Placeholder 5">
            <a:extLst>
              <a:ext uri="{FF2B5EF4-FFF2-40B4-BE49-F238E27FC236}">
                <a16:creationId xmlns:a16="http://schemas.microsoft.com/office/drawing/2014/main" id="{7064A5EE-3E3D-B348-A4A0-7369138FC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C3B4F-4B7B-9A4F-9F3C-3A4901A33979}" type="slidenum">
              <a:rPr lang="en-US" smtClean="0"/>
              <a:t>‹#›</a:t>
            </a:fld>
            <a:endParaRPr lang="en-US"/>
          </a:p>
        </p:txBody>
      </p:sp>
    </p:spTree>
    <p:extLst>
      <p:ext uri="{BB962C8B-B14F-4D97-AF65-F5344CB8AC3E}">
        <p14:creationId xmlns:p14="http://schemas.microsoft.com/office/powerpoint/2010/main" val="88494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51D0-171E-054B-B2EA-F57272D6D919}"/>
              </a:ext>
            </a:extLst>
          </p:cNvPr>
          <p:cNvSpPr>
            <a:spLocks noGrp="1"/>
          </p:cNvSpPr>
          <p:nvPr>
            <p:ph type="ctrTitle"/>
          </p:nvPr>
        </p:nvSpPr>
        <p:spPr>
          <a:xfrm>
            <a:off x="405685" y="1612232"/>
            <a:ext cx="5869280" cy="1957795"/>
          </a:xfrm>
        </p:spPr>
        <p:txBody>
          <a:bodyPr>
            <a:normAutofit fontScale="90000"/>
          </a:bodyPr>
          <a:lstStyle/>
          <a:p>
            <a:r>
              <a:rPr lang="en-US" dirty="0"/>
              <a:t>Building a Culture of</a:t>
            </a:r>
            <a:br>
              <a:rPr lang="en-US" dirty="0"/>
            </a:br>
            <a:r>
              <a:rPr lang="en-US" dirty="0"/>
              <a:t>Data Sharing at EPA</a:t>
            </a:r>
          </a:p>
        </p:txBody>
      </p:sp>
      <p:sp>
        <p:nvSpPr>
          <p:cNvPr id="3" name="TextBox 2">
            <a:extLst>
              <a:ext uri="{FF2B5EF4-FFF2-40B4-BE49-F238E27FC236}">
                <a16:creationId xmlns:a16="http://schemas.microsoft.com/office/drawing/2014/main" id="{8CC0D691-C82B-4323-977A-1DE2C733453C}"/>
              </a:ext>
            </a:extLst>
          </p:cNvPr>
          <p:cNvSpPr txBox="1"/>
          <p:nvPr/>
        </p:nvSpPr>
        <p:spPr>
          <a:xfrm>
            <a:off x="475247" y="4126832"/>
            <a:ext cx="5799718" cy="646331"/>
          </a:xfrm>
          <a:prstGeom prst="rect">
            <a:avLst/>
          </a:prstGeom>
          <a:noFill/>
        </p:spPr>
        <p:txBody>
          <a:bodyPr wrap="square" rtlCol="0">
            <a:spAutoFit/>
          </a:bodyPr>
          <a:lstStyle/>
          <a:p>
            <a:r>
              <a:rPr lang="en-US" dirty="0"/>
              <a:t>2021 FCSM Research and Policy Conference</a:t>
            </a:r>
          </a:p>
          <a:p>
            <a:r>
              <a:rPr lang="en-US"/>
              <a:t>November 3, 2021 </a:t>
            </a:r>
            <a:endParaRPr lang="en-US" dirty="0"/>
          </a:p>
        </p:txBody>
      </p:sp>
    </p:spTree>
    <p:extLst>
      <p:ext uri="{BB962C8B-B14F-4D97-AF65-F5344CB8AC3E}">
        <p14:creationId xmlns:p14="http://schemas.microsoft.com/office/powerpoint/2010/main" val="48968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E89232-FDF9-420E-A67A-6850113F1163}"/>
              </a:ext>
            </a:extLst>
          </p:cNvPr>
          <p:cNvSpPr>
            <a:spLocks noGrp="1"/>
          </p:cNvSpPr>
          <p:nvPr>
            <p:ph type="ftr" sz="quarter" idx="11"/>
          </p:nvPr>
        </p:nvSpPr>
        <p:spPr/>
        <p:txBody>
          <a:bodyPr/>
          <a:lstStyle/>
          <a:p>
            <a:r>
              <a:rPr lang="en-US"/>
              <a:t>U.S. Environmental Protection Agency</a:t>
            </a:r>
          </a:p>
        </p:txBody>
      </p:sp>
      <p:sp>
        <p:nvSpPr>
          <p:cNvPr id="5" name="Slide Number Placeholder 4">
            <a:extLst>
              <a:ext uri="{FF2B5EF4-FFF2-40B4-BE49-F238E27FC236}">
                <a16:creationId xmlns:a16="http://schemas.microsoft.com/office/drawing/2014/main" id="{314C1455-C051-413A-A79D-4E2D1C394271}"/>
              </a:ext>
            </a:extLst>
          </p:cNvPr>
          <p:cNvSpPr>
            <a:spLocks noGrp="1"/>
          </p:cNvSpPr>
          <p:nvPr>
            <p:ph type="sldNum" sz="quarter" idx="12"/>
          </p:nvPr>
        </p:nvSpPr>
        <p:spPr/>
        <p:txBody>
          <a:bodyPr/>
          <a:lstStyle/>
          <a:p>
            <a:fld id="{8D9C3B4F-4B7B-9A4F-9F3C-3A4901A33979}" type="slidenum">
              <a:rPr lang="en-US" smtClean="0"/>
              <a:t>10</a:t>
            </a:fld>
            <a:endParaRPr lang="en-US" dirty="0"/>
          </a:p>
        </p:txBody>
      </p:sp>
      <p:sp>
        <p:nvSpPr>
          <p:cNvPr id="7" name="Content Placeholder 2">
            <a:extLst>
              <a:ext uri="{FF2B5EF4-FFF2-40B4-BE49-F238E27FC236}">
                <a16:creationId xmlns:a16="http://schemas.microsoft.com/office/drawing/2014/main" id="{A8BBA69A-CA92-48E7-A99B-C459C7E1A4F6}"/>
              </a:ext>
            </a:extLst>
          </p:cNvPr>
          <p:cNvSpPr>
            <a:spLocks noGrp="1"/>
          </p:cNvSpPr>
          <p:nvPr>
            <p:ph idx="1"/>
          </p:nvPr>
        </p:nvSpPr>
        <p:spPr>
          <a:xfrm>
            <a:off x="769356" y="4076249"/>
            <a:ext cx="6307040" cy="2542309"/>
          </a:xfrm>
        </p:spPr>
        <p:txBody>
          <a:bodyPr>
            <a:noAutofit/>
          </a:bodyPr>
          <a:lstStyle/>
          <a:p>
            <a:pPr marL="0" indent="0">
              <a:buNone/>
            </a:pPr>
            <a:r>
              <a:rPr lang="en-US" sz="2000" dirty="0"/>
              <a:t>ECHO - EPA </a:t>
            </a:r>
            <a:r>
              <a:rPr lang="en-US" sz="2000" dirty="0" err="1"/>
              <a:t>GeoPlatform</a:t>
            </a:r>
            <a:r>
              <a:rPr lang="en-US" sz="2000" dirty="0"/>
              <a:t> - </a:t>
            </a:r>
            <a:r>
              <a:rPr lang="en-US" sz="2000" dirty="0" err="1"/>
              <a:t>Envirofacts</a:t>
            </a:r>
            <a:endParaRPr lang="en-US" sz="2000" dirty="0"/>
          </a:p>
          <a:p>
            <a:pPr marL="0" indent="0">
              <a:buNone/>
            </a:pPr>
            <a:r>
              <a:rPr lang="en-US" sz="2000" dirty="0"/>
              <a:t>Provides public w/ points of access to combined information about environmental activities that may affect air, water, and land anywhere in the United States. </a:t>
            </a:r>
          </a:p>
          <a:p>
            <a:r>
              <a:rPr lang="en-US" sz="1800" dirty="0"/>
              <a:t>Suites of Web Tools</a:t>
            </a:r>
          </a:p>
          <a:p>
            <a:r>
              <a:rPr lang="en-US" sz="1800" dirty="0"/>
              <a:t>Emphasis on service enabled data flows </a:t>
            </a:r>
            <a:endParaRPr lang="en-US" sz="2000" dirty="0"/>
          </a:p>
        </p:txBody>
      </p:sp>
      <p:sp>
        <p:nvSpPr>
          <p:cNvPr id="10" name="Rectangle 9">
            <a:extLst>
              <a:ext uri="{FF2B5EF4-FFF2-40B4-BE49-F238E27FC236}">
                <a16:creationId xmlns:a16="http://schemas.microsoft.com/office/drawing/2014/main" id="{9885EE8E-505F-49D3-8C24-9299E1C38BF0}"/>
              </a:ext>
            </a:extLst>
          </p:cNvPr>
          <p:cNvSpPr/>
          <p:nvPr/>
        </p:nvSpPr>
        <p:spPr>
          <a:xfrm>
            <a:off x="675902" y="285652"/>
            <a:ext cx="9883011" cy="769441"/>
          </a:xfrm>
          <a:prstGeom prst="rect">
            <a:avLst/>
          </a:prstGeom>
        </p:spPr>
        <p:txBody>
          <a:bodyPr wrap="square">
            <a:spAutoFit/>
          </a:bodyPr>
          <a:lstStyle/>
          <a:p>
            <a:r>
              <a:rPr lang="en-US" sz="4400" dirty="0">
                <a:latin typeface="+mj-lt"/>
              </a:rPr>
              <a:t>Data Warehouses, Portals and Platforms</a:t>
            </a:r>
          </a:p>
        </p:txBody>
      </p:sp>
      <p:pic>
        <p:nvPicPr>
          <p:cNvPr id="13" name="Picture 12">
            <a:extLst>
              <a:ext uri="{FF2B5EF4-FFF2-40B4-BE49-F238E27FC236}">
                <a16:creationId xmlns:a16="http://schemas.microsoft.com/office/drawing/2014/main" id="{C5CC9C04-522C-4D1C-B930-9194B2DF456B}"/>
              </a:ext>
            </a:extLst>
          </p:cNvPr>
          <p:cNvPicPr>
            <a:picLocks noChangeAspect="1"/>
          </p:cNvPicPr>
          <p:nvPr/>
        </p:nvPicPr>
        <p:blipFill>
          <a:blip r:embed="rId2"/>
          <a:stretch>
            <a:fillRect/>
          </a:stretch>
        </p:blipFill>
        <p:spPr>
          <a:xfrm>
            <a:off x="2902771" y="1200864"/>
            <a:ext cx="4156576" cy="2729614"/>
          </a:xfrm>
          <a:prstGeom prst="rect">
            <a:avLst/>
          </a:prstGeom>
        </p:spPr>
      </p:pic>
      <p:pic>
        <p:nvPicPr>
          <p:cNvPr id="19" name="Picture 18">
            <a:extLst>
              <a:ext uri="{FF2B5EF4-FFF2-40B4-BE49-F238E27FC236}">
                <a16:creationId xmlns:a16="http://schemas.microsoft.com/office/drawing/2014/main" id="{E3FA1B62-249E-4B26-878F-49649104D314}"/>
              </a:ext>
            </a:extLst>
          </p:cNvPr>
          <p:cNvPicPr>
            <a:picLocks noChangeAspect="1"/>
          </p:cNvPicPr>
          <p:nvPr/>
        </p:nvPicPr>
        <p:blipFill rotWithShape="1">
          <a:blip r:embed="rId3"/>
          <a:srcRect l="28368" t="14193"/>
          <a:stretch/>
        </p:blipFill>
        <p:spPr>
          <a:xfrm>
            <a:off x="5570034" y="1107370"/>
            <a:ext cx="2978627" cy="3432141"/>
          </a:xfrm>
          <a:prstGeom prst="rect">
            <a:avLst/>
          </a:prstGeom>
        </p:spPr>
      </p:pic>
      <p:pic>
        <p:nvPicPr>
          <p:cNvPr id="11" name="Picture 10">
            <a:extLst>
              <a:ext uri="{FF2B5EF4-FFF2-40B4-BE49-F238E27FC236}">
                <a16:creationId xmlns:a16="http://schemas.microsoft.com/office/drawing/2014/main" id="{50E4E047-AA45-46A8-81B5-3EAEEF8567CD}"/>
              </a:ext>
            </a:extLst>
          </p:cNvPr>
          <p:cNvPicPr>
            <a:picLocks noChangeAspect="1"/>
          </p:cNvPicPr>
          <p:nvPr/>
        </p:nvPicPr>
        <p:blipFill rotWithShape="1">
          <a:blip r:embed="rId4"/>
          <a:srcRect b="22476"/>
          <a:stretch/>
        </p:blipFill>
        <p:spPr>
          <a:xfrm>
            <a:off x="7209419" y="3725897"/>
            <a:ext cx="4650606" cy="2458423"/>
          </a:xfrm>
          <a:prstGeom prst="rect">
            <a:avLst/>
          </a:prstGeom>
        </p:spPr>
      </p:pic>
    </p:spTree>
    <p:extLst>
      <p:ext uri="{BB962C8B-B14F-4D97-AF65-F5344CB8AC3E}">
        <p14:creationId xmlns:p14="http://schemas.microsoft.com/office/powerpoint/2010/main" val="197723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BEDFB6-C809-481B-AA8A-5A4DE6611F35}"/>
              </a:ext>
            </a:extLst>
          </p:cNvPr>
          <p:cNvSpPr>
            <a:spLocks noGrp="1"/>
          </p:cNvSpPr>
          <p:nvPr>
            <p:ph type="ftr" sz="quarter" idx="11"/>
          </p:nvPr>
        </p:nvSpPr>
        <p:spPr/>
        <p:txBody>
          <a:bodyPr/>
          <a:lstStyle/>
          <a:p>
            <a:r>
              <a:rPr lang="en-US"/>
              <a:t>U.S. Environmental Protection Agency</a:t>
            </a:r>
          </a:p>
        </p:txBody>
      </p:sp>
      <p:sp>
        <p:nvSpPr>
          <p:cNvPr id="5" name="Slide Number Placeholder 4">
            <a:extLst>
              <a:ext uri="{FF2B5EF4-FFF2-40B4-BE49-F238E27FC236}">
                <a16:creationId xmlns:a16="http://schemas.microsoft.com/office/drawing/2014/main" id="{C9AE24A8-3127-4942-A5F6-6E77D62657D6}"/>
              </a:ext>
            </a:extLst>
          </p:cNvPr>
          <p:cNvSpPr>
            <a:spLocks noGrp="1"/>
          </p:cNvSpPr>
          <p:nvPr>
            <p:ph type="sldNum" sz="quarter" idx="12"/>
          </p:nvPr>
        </p:nvSpPr>
        <p:spPr/>
        <p:txBody>
          <a:bodyPr/>
          <a:lstStyle/>
          <a:p>
            <a:fld id="{8D9C3B4F-4B7B-9A4F-9F3C-3A4901A33979}" type="slidenum">
              <a:rPr lang="en-US" smtClean="0"/>
              <a:t>11</a:t>
            </a:fld>
            <a:endParaRPr lang="en-US"/>
          </a:p>
        </p:txBody>
      </p:sp>
      <p:sp>
        <p:nvSpPr>
          <p:cNvPr id="6" name="Title 1">
            <a:extLst>
              <a:ext uri="{FF2B5EF4-FFF2-40B4-BE49-F238E27FC236}">
                <a16:creationId xmlns:a16="http://schemas.microsoft.com/office/drawing/2014/main" id="{97014D73-8E1B-44A6-A146-0AF1A31151C3}"/>
              </a:ext>
            </a:extLst>
          </p:cNvPr>
          <p:cNvSpPr>
            <a:spLocks noGrp="1"/>
          </p:cNvSpPr>
          <p:nvPr>
            <p:ph type="title"/>
          </p:nvPr>
        </p:nvSpPr>
        <p:spPr>
          <a:xfrm>
            <a:off x="918110" y="334994"/>
            <a:ext cx="9291961" cy="639763"/>
          </a:xfrm>
        </p:spPr>
        <p:txBody>
          <a:bodyPr>
            <a:normAutofit fontScale="90000"/>
          </a:bodyPr>
          <a:lstStyle/>
          <a:p>
            <a:r>
              <a:rPr lang="en-US" dirty="0"/>
              <a:t>Vision of Future of Data Sharing at EPA</a:t>
            </a:r>
          </a:p>
        </p:txBody>
      </p:sp>
      <p:sp>
        <p:nvSpPr>
          <p:cNvPr id="7" name="Content Placeholder 2">
            <a:extLst>
              <a:ext uri="{FF2B5EF4-FFF2-40B4-BE49-F238E27FC236}">
                <a16:creationId xmlns:a16="http://schemas.microsoft.com/office/drawing/2014/main" id="{8BA5CB94-549D-4719-99CB-AB23C73DCF73}"/>
              </a:ext>
            </a:extLst>
          </p:cNvPr>
          <p:cNvSpPr>
            <a:spLocks noGrp="1"/>
          </p:cNvSpPr>
          <p:nvPr>
            <p:ph idx="1"/>
          </p:nvPr>
        </p:nvSpPr>
        <p:spPr>
          <a:xfrm>
            <a:off x="874141" y="1172645"/>
            <a:ext cx="10955216" cy="3689288"/>
          </a:xfrm>
        </p:spPr>
        <p:txBody>
          <a:bodyPr>
            <a:normAutofit fontScale="77500" lnSpcReduction="20000"/>
          </a:bodyPr>
          <a:lstStyle/>
          <a:p>
            <a:pPr marL="0" indent="0">
              <a:spcAft>
                <a:spcPts val="1400"/>
              </a:spcAft>
              <a:buNone/>
            </a:pPr>
            <a:r>
              <a:rPr lang="en-US" sz="2400" b="1" dirty="0">
                <a:solidFill>
                  <a:srgbClr val="002060"/>
                </a:solidFill>
              </a:rPr>
              <a:t>Data Management and Analytics Platform</a:t>
            </a:r>
          </a:p>
          <a:p>
            <a:pPr marL="457200" lvl="1" indent="0">
              <a:spcAft>
                <a:spcPts val="1400"/>
              </a:spcAft>
              <a:buNone/>
            </a:pPr>
            <a:r>
              <a:rPr lang="en-US" sz="2000" dirty="0">
                <a:solidFill>
                  <a:srgbClr val="002060"/>
                </a:solidFill>
              </a:rPr>
              <a:t>supporting data and scientific projects across the agency  </a:t>
            </a:r>
            <a:endParaRPr lang="en-US" sz="1000" dirty="0"/>
          </a:p>
          <a:p>
            <a:pPr>
              <a:spcAft>
                <a:spcPts val="1400"/>
              </a:spcAft>
            </a:pPr>
            <a:r>
              <a:rPr lang="en-US" sz="2400" b="1" dirty="0">
                <a:solidFill>
                  <a:srgbClr val="00B050"/>
                </a:solidFill>
              </a:rPr>
              <a:t>Shared and searchable Data Commons</a:t>
            </a:r>
            <a:r>
              <a:rPr lang="en-US" sz="2400" b="1" dirty="0"/>
              <a:t> </a:t>
            </a:r>
            <a:r>
              <a:rPr lang="en-US" sz="2400" dirty="0"/>
              <a:t> </a:t>
            </a:r>
          </a:p>
          <a:p>
            <a:pPr lvl="1">
              <a:spcAft>
                <a:spcPts val="1400"/>
              </a:spcAft>
            </a:pPr>
            <a:r>
              <a:rPr lang="en-US" sz="2000" dirty="0"/>
              <a:t>data storage and discovery;  well-governed format that is ready to use </a:t>
            </a:r>
          </a:p>
          <a:p>
            <a:pPr>
              <a:spcAft>
                <a:spcPts val="1400"/>
              </a:spcAft>
            </a:pPr>
            <a:r>
              <a:rPr lang="en-US" sz="2400" b="1" dirty="0">
                <a:solidFill>
                  <a:srgbClr val="00B050"/>
                </a:solidFill>
              </a:rPr>
              <a:t>Data hosting via Amazon Web Services</a:t>
            </a:r>
            <a:r>
              <a:rPr lang="en-US" sz="2400" b="1" dirty="0"/>
              <a:t> </a:t>
            </a:r>
          </a:p>
          <a:p>
            <a:pPr lvl="1">
              <a:spcAft>
                <a:spcPts val="1400"/>
              </a:spcAft>
            </a:pPr>
            <a:r>
              <a:rPr lang="en-US" sz="2000" dirty="0"/>
              <a:t>containerization (software/application bundling), serverless compute, and Internet of Things capabilities (sensors, networks)  </a:t>
            </a:r>
          </a:p>
          <a:p>
            <a:pPr>
              <a:spcAft>
                <a:spcPts val="1400"/>
              </a:spcAft>
            </a:pPr>
            <a:r>
              <a:rPr lang="en-US" sz="2400" b="1" dirty="0">
                <a:solidFill>
                  <a:srgbClr val="00B050"/>
                </a:solidFill>
              </a:rPr>
              <a:t>Multiple analytics offerings </a:t>
            </a:r>
          </a:p>
          <a:p>
            <a:pPr lvl="1">
              <a:spcAft>
                <a:spcPts val="1400"/>
              </a:spcAft>
            </a:pPr>
            <a:r>
              <a:rPr lang="en-US" sz="2000" dirty="0"/>
              <a:t> shared analytics notebooks, data visualization software (Qlik), </a:t>
            </a:r>
            <a:r>
              <a:rPr lang="en-US" sz="2000" dirty="0" err="1"/>
              <a:t>GeoPlatform</a:t>
            </a:r>
            <a:r>
              <a:rPr lang="en-US" sz="2000" dirty="0"/>
              <a:t> Online</a:t>
            </a:r>
          </a:p>
        </p:txBody>
      </p:sp>
      <p:pic>
        <p:nvPicPr>
          <p:cNvPr id="8" name="Picture 7">
            <a:extLst>
              <a:ext uri="{FF2B5EF4-FFF2-40B4-BE49-F238E27FC236}">
                <a16:creationId xmlns:a16="http://schemas.microsoft.com/office/drawing/2014/main" id="{F0C690D1-FC4B-4322-A047-24AF2CF96A80}"/>
              </a:ext>
            </a:extLst>
          </p:cNvPr>
          <p:cNvPicPr>
            <a:picLocks noChangeAspect="1"/>
          </p:cNvPicPr>
          <p:nvPr/>
        </p:nvPicPr>
        <p:blipFill>
          <a:blip r:embed="rId2"/>
          <a:stretch>
            <a:fillRect/>
          </a:stretch>
        </p:blipFill>
        <p:spPr>
          <a:xfrm>
            <a:off x="8085155" y="1218364"/>
            <a:ext cx="2511702" cy="1625219"/>
          </a:xfrm>
          <a:prstGeom prst="rect">
            <a:avLst/>
          </a:prstGeom>
        </p:spPr>
      </p:pic>
      <p:sp>
        <p:nvSpPr>
          <p:cNvPr id="9" name="Rectangle 8">
            <a:extLst>
              <a:ext uri="{FF2B5EF4-FFF2-40B4-BE49-F238E27FC236}">
                <a16:creationId xmlns:a16="http://schemas.microsoft.com/office/drawing/2014/main" id="{EEBE409B-8F72-41B9-8DDC-568CAA722FB2}"/>
              </a:ext>
            </a:extLst>
          </p:cNvPr>
          <p:cNvSpPr/>
          <p:nvPr/>
        </p:nvSpPr>
        <p:spPr>
          <a:xfrm>
            <a:off x="1066071" y="93230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sp>
        <p:nvSpPr>
          <p:cNvPr id="11" name="TextBox 10">
            <a:extLst>
              <a:ext uri="{FF2B5EF4-FFF2-40B4-BE49-F238E27FC236}">
                <a16:creationId xmlns:a16="http://schemas.microsoft.com/office/drawing/2014/main" id="{9086ED29-11FD-4FAB-A8F2-2B8A1D4886A1}"/>
              </a:ext>
            </a:extLst>
          </p:cNvPr>
          <p:cNvSpPr txBox="1"/>
          <p:nvPr/>
        </p:nvSpPr>
        <p:spPr>
          <a:xfrm>
            <a:off x="874141" y="4939470"/>
            <a:ext cx="6046423" cy="862031"/>
          </a:xfrm>
          <a:prstGeom prst="rect">
            <a:avLst/>
          </a:prstGeom>
          <a:noFill/>
        </p:spPr>
        <p:txBody>
          <a:bodyPr wrap="square" rtlCol="0">
            <a:spAutoFit/>
          </a:bodyPr>
          <a:lstStyle/>
          <a:p>
            <a:pPr>
              <a:lnSpc>
                <a:spcPct val="150000"/>
              </a:lnSpc>
            </a:pPr>
            <a:r>
              <a:rPr lang="en-US" sz="1900" b="1" dirty="0">
                <a:solidFill>
                  <a:srgbClr val="00B050"/>
                </a:solidFill>
              </a:rPr>
              <a:t>+  Commercial Cloud Service Hosting</a:t>
            </a:r>
          </a:p>
          <a:p>
            <a:pPr marL="800100" lvl="1" indent="-342900">
              <a:lnSpc>
                <a:spcPct val="150000"/>
              </a:lnSpc>
              <a:buFont typeface="Arial" panose="020B0604020202020204" pitchFamily="34" charset="0"/>
              <a:buChar char="•"/>
            </a:pPr>
            <a:r>
              <a:rPr lang="en-US" sz="1600" dirty="0"/>
              <a:t>proposed sharing of large model data sets</a:t>
            </a:r>
            <a:endParaRPr lang="en-US" sz="1900" b="1" dirty="0">
              <a:solidFill>
                <a:srgbClr val="00B050"/>
              </a:solidFill>
            </a:endParaRPr>
          </a:p>
        </p:txBody>
      </p:sp>
    </p:spTree>
    <p:extLst>
      <p:ext uri="{BB962C8B-B14F-4D97-AF65-F5344CB8AC3E}">
        <p14:creationId xmlns:p14="http://schemas.microsoft.com/office/powerpoint/2010/main" val="143952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5306-BA05-40CF-9727-A3C0759E0B0A}"/>
              </a:ext>
            </a:extLst>
          </p:cNvPr>
          <p:cNvSpPr>
            <a:spLocks noGrp="1"/>
          </p:cNvSpPr>
          <p:nvPr>
            <p:ph type="title"/>
          </p:nvPr>
        </p:nvSpPr>
        <p:spPr>
          <a:xfrm>
            <a:off x="838200" y="18255"/>
            <a:ext cx="10515600" cy="1325563"/>
          </a:xfrm>
        </p:spPr>
        <p:txBody>
          <a:bodyPr/>
          <a:lstStyle/>
          <a:p>
            <a:r>
              <a:rPr lang="en-US" dirty="0"/>
              <a:t>Points of Focus</a:t>
            </a:r>
          </a:p>
        </p:txBody>
      </p:sp>
      <p:sp>
        <p:nvSpPr>
          <p:cNvPr id="3" name="Content Placeholder 2">
            <a:extLst>
              <a:ext uri="{FF2B5EF4-FFF2-40B4-BE49-F238E27FC236}">
                <a16:creationId xmlns:a16="http://schemas.microsoft.com/office/drawing/2014/main" id="{720BB049-1F20-4D7C-89FD-BFDFC9ADC9D0}"/>
              </a:ext>
            </a:extLst>
          </p:cNvPr>
          <p:cNvSpPr>
            <a:spLocks noGrp="1"/>
          </p:cNvSpPr>
          <p:nvPr>
            <p:ph idx="1"/>
          </p:nvPr>
        </p:nvSpPr>
        <p:spPr>
          <a:xfrm>
            <a:off x="838200" y="1493792"/>
            <a:ext cx="10515600" cy="4351338"/>
          </a:xfrm>
        </p:spPr>
        <p:txBody>
          <a:bodyPr/>
          <a:lstStyle/>
          <a:p>
            <a:r>
              <a:rPr lang="en-US" dirty="0"/>
              <a:t>Communicate, communicate, communicate</a:t>
            </a:r>
          </a:p>
          <a:p>
            <a:r>
              <a:rPr lang="en-US" dirty="0"/>
              <a:t>Invite participation</a:t>
            </a:r>
          </a:p>
          <a:p>
            <a:r>
              <a:rPr lang="en-US" dirty="0"/>
              <a:t>Build a common understanding</a:t>
            </a:r>
          </a:p>
          <a:p>
            <a:r>
              <a:rPr lang="en-US" dirty="0"/>
              <a:t>Promote data sharing</a:t>
            </a:r>
          </a:p>
          <a:p>
            <a:r>
              <a:rPr lang="en-US" dirty="0"/>
              <a:t>Focus on larger needs not specifically data needs</a:t>
            </a:r>
          </a:p>
          <a:p>
            <a:r>
              <a:rPr lang="en-US" dirty="0"/>
              <a:t>Manage for data services and integration</a:t>
            </a:r>
          </a:p>
          <a:p>
            <a:r>
              <a:rPr lang="en-US" dirty="0"/>
              <a:t>Focus on people and build community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08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02C0-477B-46EC-96DA-772EAF36D788}"/>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8066EA2-B323-47D6-8F52-7FA0B2FBBBFA}"/>
              </a:ext>
            </a:extLst>
          </p:cNvPr>
          <p:cNvSpPr>
            <a:spLocks noGrp="1"/>
          </p:cNvSpPr>
          <p:nvPr>
            <p:ph idx="1"/>
          </p:nvPr>
        </p:nvSpPr>
        <p:spPr>
          <a:xfrm>
            <a:off x="838200" y="1825625"/>
            <a:ext cx="10515600" cy="3817186"/>
          </a:xfrm>
        </p:spPr>
        <p:txBody>
          <a:bodyPr>
            <a:normAutofit/>
          </a:bodyPr>
          <a:lstStyle/>
          <a:p>
            <a:pPr marL="0" indent="0" algn="ctr">
              <a:buNone/>
            </a:pPr>
            <a:endParaRPr lang="en-US" dirty="0">
              <a:solidFill>
                <a:srgbClr val="2989BB"/>
              </a:solidFill>
            </a:endParaRPr>
          </a:p>
          <a:p>
            <a:pPr marL="0" indent="0" algn="ctr">
              <a:buNone/>
            </a:pPr>
            <a:r>
              <a:rPr lang="en-US" b="1" dirty="0">
                <a:solidFill>
                  <a:srgbClr val="2989BB"/>
                </a:solidFill>
              </a:rPr>
              <a:t>Building a Culture of Data Sharing</a:t>
            </a:r>
          </a:p>
          <a:p>
            <a:pPr marL="0" indent="0" algn="ctr">
              <a:buNone/>
            </a:pPr>
            <a:endParaRPr lang="en-US" dirty="0">
              <a:solidFill>
                <a:srgbClr val="2989BB"/>
              </a:solidFill>
            </a:endParaRPr>
          </a:p>
          <a:p>
            <a:pPr marL="0" indent="0" algn="ctr">
              <a:lnSpc>
                <a:spcPct val="100000"/>
              </a:lnSpc>
              <a:spcBef>
                <a:spcPts val="0"/>
              </a:spcBef>
              <a:buNone/>
            </a:pPr>
            <a:endParaRPr lang="en-US" sz="2000" dirty="0">
              <a:solidFill>
                <a:srgbClr val="2989BB"/>
              </a:solidFill>
            </a:endParaRPr>
          </a:p>
          <a:p>
            <a:pPr marL="0" indent="0" algn="ctr">
              <a:lnSpc>
                <a:spcPct val="100000"/>
              </a:lnSpc>
              <a:spcBef>
                <a:spcPts val="0"/>
              </a:spcBef>
              <a:buNone/>
            </a:pPr>
            <a:r>
              <a:rPr lang="en-US" sz="2000" dirty="0">
                <a:solidFill>
                  <a:srgbClr val="2989BB"/>
                </a:solidFill>
              </a:rPr>
              <a:t>Richard Allen</a:t>
            </a:r>
          </a:p>
          <a:p>
            <a:pPr marL="0" indent="0" algn="ctr">
              <a:lnSpc>
                <a:spcPct val="100000"/>
              </a:lnSpc>
              <a:spcBef>
                <a:spcPts val="0"/>
              </a:spcBef>
              <a:buNone/>
            </a:pPr>
            <a:r>
              <a:rPr lang="en-US" sz="2000" dirty="0">
                <a:solidFill>
                  <a:srgbClr val="2989BB"/>
                </a:solidFill>
              </a:rPr>
              <a:t>Chief Data Officer</a:t>
            </a:r>
          </a:p>
          <a:p>
            <a:pPr marL="0" indent="0" algn="ctr">
              <a:lnSpc>
                <a:spcPct val="100000"/>
              </a:lnSpc>
              <a:spcBef>
                <a:spcPts val="0"/>
              </a:spcBef>
              <a:buNone/>
            </a:pPr>
            <a:r>
              <a:rPr lang="en-US" sz="2000" dirty="0">
                <a:solidFill>
                  <a:srgbClr val="2989BB"/>
                </a:solidFill>
              </a:rPr>
              <a:t>US Environmental Protection Agency</a:t>
            </a:r>
          </a:p>
        </p:txBody>
      </p:sp>
      <p:sp>
        <p:nvSpPr>
          <p:cNvPr id="4" name="Footer Placeholder 3">
            <a:extLst>
              <a:ext uri="{FF2B5EF4-FFF2-40B4-BE49-F238E27FC236}">
                <a16:creationId xmlns:a16="http://schemas.microsoft.com/office/drawing/2014/main" id="{E9AE3D01-AB42-487B-95CF-5DBFEAC578CD}"/>
              </a:ext>
            </a:extLst>
          </p:cNvPr>
          <p:cNvSpPr>
            <a:spLocks noGrp="1"/>
          </p:cNvSpPr>
          <p:nvPr>
            <p:ph type="ftr" sz="quarter" idx="11"/>
          </p:nvPr>
        </p:nvSpPr>
        <p:spPr/>
        <p:txBody>
          <a:bodyPr/>
          <a:lstStyle/>
          <a:p>
            <a:r>
              <a:rPr lang="en-US"/>
              <a:t>U.S. Environmental Protection Agency</a:t>
            </a:r>
          </a:p>
        </p:txBody>
      </p:sp>
      <p:sp>
        <p:nvSpPr>
          <p:cNvPr id="5" name="Slide Number Placeholder 4">
            <a:extLst>
              <a:ext uri="{FF2B5EF4-FFF2-40B4-BE49-F238E27FC236}">
                <a16:creationId xmlns:a16="http://schemas.microsoft.com/office/drawing/2014/main" id="{1C512D5F-3E3B-4083-95FC-820CBEBA06FF}"/>
              </a:ext>
            </a:extLst>
          </p:cNvPr>
          <p:cNvSpPr>
            <a:spLocks noGrp="1"/>
          </p:cNvSpPr>
          <p:nvPr>
            <p:ph type="sldNum" sz="quarter" idx="12"/>
          </p:nvPr>
        </p:nvSpPr>
        <p:spPr/>
        <p:txBody>
          <a:bodyPr/>
          <a:lstStyle/>
          <a:p>
            <a:fld id="{8D9C3B4F-4B7B-9A4F-9F3C-3A4901A33979}" type="slidenum">
              <a:rPr lang="en-US" smtClean="0"/>
              <a:t>13</a:t>
            </a:fld>
            <a:endParaRPr lang="en-US"/>
          </a:p>
        </p:txBody>
      </p:sp>
      <p:cxnSp>
        <p:nvCxnSpPr>
          <p:cNvPr id="7" name="Straight Connector 6">
            <a:extLst>
              <a:ext uri="{FF2B5EF4-FFF2-40B4-BE49-F238E27FC236}">
                <a16:creationId xmlns:a16="http://schemas.microsoft.com/office/drawing/2014/main" id="{E158CE6E-E668-46EA-9B51-99C6A7E70E1F}"/>
              </a:ext>
            </a:extLst>
          </p:cNvPr>
          <p:cNvCxnSpPr/>
          <p:nvPr/>
        </p:nvCxnSpPr>
        <p:spPr>
          <a:xfrm>
            <a:off x="3628724" y="3429000"/>
            <a:ext cx="4981876" cy="0"/>
          </a:xfrm>
          <a:prstGeom prst="line">
            <a:avLst/>
          </a:prstGeom>
          <a:ln w="28575">
            <a:solidFill>
              <a:srgbClr val="299C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D68C30-EE7B-4668-AB41-26CF89BAF16C}"/>
              </a:ext>
            </a:extLst>
          </p:cNvPr>
          <p:cNvPicPr>
            <a:picLocks noChangeAspect="1"/>
          </p:cNvPicPr>
          <p:nvPr/>
        </p:nvPicPr>
        <p:blipFill rotWithShape="1">
          <a:blip r:embed="rId2"/>
          <a:srcRect t="28376" b="2602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rgbClr val="FFFFFF">
              <a:shade val="85000"/>
            </a:srgbClr>
          </a:solidFill>
        </p:spPr>
      </p:pic>
      <p:sp>
        <p:nvSpPr>
          <p:cNvPr id="9" name="Content Placeholder 8">
            <a:extLst>
              <a:ext uri="{FF2B5EF4-FFF2-40B4-BE49-F238E27FC236}">
                <a16:creationId xmlns:a16="http://schemas.microsoft.com/office/drawing/2014/main" id="{083A54B7-8DA1-4AE8-9C12-8CB61A1BB4E7}"/>
              </a:ext>
            </a:extLst>
          </p:cNvPr>
          <p:cNvSpPr>
            <a:spLocks noGrp="1"/>
          </p:cNvSpPr>
          <p:nvPr>
            <p:ph idx="1"/>
          </p:nvPr>
        </p:nvSpPr>
        <p:spPr>
          <a:xfrm>
            <a:off x="620786" y="3752850"/>
            <a:ext cx="11088610" cy="2452687"/>
          </a:xfrm>
        </p:spPr>
        <p:txBody>
          <a:bodyPr anchor="t">
            <a:normAutofit/>
          </a:bodyPr>
          <a:lstStyle/>
          <a:p>
            <a:pPr marL="0" indent="0" algn="ctr">
              <a:buNone/>
            </a:pPr>
            <a:r>
              <a:rPr lang="en-US" sz="4400" dirty="0"/>
              <a:t>Capture Hearts and Minds</a:t>
            </a:r>
          </a:p>
          <a:p>
            <a:pPr marL="0" indent="0">
              <a:buNone/>
            </a:pPr>
            <a:r>
              <a:rPr lang="en-US" dirty="0"/>
              <a:t>We must capture the imaginations of people who manage and use data, at all levels, if we are going to achieve transformative, meaningful change in our collective use of data to address our biggest challenges.</a:t>
            </a:r>
          </a:p>
        </p:txBody>
      </p:sp>
    </p:spTree>
    <p:extLst>
      <p:ext uri="{BB962C8B-B14F-4D97-AF65-F5344CB8AC3E}">
        <p14:creationId xmlns:p14="http://schemas.microsoft.com/office/powerpoint/2010/main" val="152965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1D99-D513-45B1-BE5E-CE3985DF9F6D}"/>
              </a:ext>
            </a:extLst>
          </p:cNvPr>
          <p:cNvSpPr>
            <a:spLocks noGrp="1"/>
          </p:cNvSpPr>
          <p:nvPr>
            <p:ph type="title"/>
          </p:nvPr>
        </p:nvSpPr>
        <p:spPr/>
        <p:txBody>
          <a:bodyPr/>
          <a:lstStyle/>
          <a:p>
            <a:pPr marL="0" indent="0" fontAlgn="base">
              <a:buNone/>
            </a:pPr>
            <a:r>
              <a:rPr lang="en-US" b="1" dirty="0"/>
              <a:t>Main Obstacles are not Technological</a:t>
            </a:r>
          </a:p>
        </p:txBody>
      </p:sp>
      <p:sp>
        <p:nvSpPr>
          <p:cNvPr id="3" name="Content Placeholder 2">
            <a:extLst>
              <a:ext uri="{FF2B5EF4-FFF2-40B4-BE49-F238E27FC236}">
                <a16:creationId xmlns:a16="http://schemas.microsoft.com/office/drawing/2014/main" id="{948E59BC-B980-41AE-9697-4182F0F77A7E}"/>
              </a:ext>
            </a:extLst>
          </p:cNvPr>
          <p:cNvSpPr>
            <a:spLocks noGrp="1"/>
          </p:cNvSpPr>
          <p:nvPr>
            <p:ph idx="1"/>
          </p:nvPr>
        </p:nvSpPr>
        <p:spPr/>
        <p:txBody>
          <a:bodyPr>
            <a:normAutofit/>
          </a:bodyPr>
          <a:lstStyle/>
          <a:p>
            <a:pPr marL="0" indent="0" fontAlgn="base">
              <a:buNone/>
            </a:pPr>
            <a:r>
              <a:rPr lang="en-US" dirty="0"/>
              <a:t>Core issues include lack of common agreement around</a:t>
            </a:r>
          </a:p>
          <a:p>
            <a:pPr marL="0" indent="0" fontAlgn="base">
              <a:buNone/>
            </a:pPr>
            <a:endParaRPr lang="en-US" dirty="0"/>
          </a:p>
          <a:p>
            <a:pPr marL="388620" indent="-342900" fontAlgn="base"/>
            <a:r>
              <a:rPr lang="en-US" dirty="0"/>
              <a:t>Statutory/regulatory hurdles (i.e., legal or policy)</a:t>
            </a:r>
          </a:p>
          <a:p>
            <a:pPr marL="388620" indent="-342900" fontAlgn="base"/>
            <a:r>
              <a:rPr lang="en-US" dirty="0"/>
              <a:t>Standards and requirements for data-sharing agreements </a:t>
            </a:r>
          </a:p>
          <a:p>
            <a:pPr marL="388620" indent="-342900" fontAlgn="base"/>
            <a:r>
              <a:rPr lang="en-US" dirty="0"/>
              <a:t>Transparency and standards for data quality and measurement</a:t>
            </a:r>
          </a:p>
          <a:p>
            <a:pPr marL="388620" indent="-342900" fontAlgn="base"/>
            <a:r>
              <a:rPr lang="en-US" dirty="0"/>
              <a:t>Ensuring proper data security and privacy</a:t>
            </a:r>
          </a:p>
        </p:txBody>
      </p:sp>
      <p:sp>
        <p:nvSpPr>
          <p:cNvPr id="4" name="Footer Placeholder 3">
            <a:extLst>
              <a:ext uri="{FF2B5EF4-FFF2-40B4-BE49-F238E27FC236}">
                <a16:creationId xmlns:a16="http://schemas.microsoft.com/office/drawing/2014/main" id="{B7DCCA0A-0D84-499B-AEAB-1A63104B25C5}"/>
              </a:ext>
            </a:extLst>
          </p:cNvPr>
          <p:cNvSpPr>
            <a:spLocks noGrp="1"/>
          </p:cNvSpPr>
          <p:nvPr>
            <p:ph type="ftr" sz="quarter" idx="11"/>
          </p:nvPr>
        </p:nvSpPr>
        <p:spPr/>
        <p:txBody>
          <a:bodyPr/>
          <a:lstStyle/>
          <a:p>
            <a:r>
              <a:rPr lang="en-US"/>
              <a:t>U.S. Environmental Protection Agency</a:t>
            </a:r>
          </a:p>
        </p:txBody>
      </p:sp>
      <p:sp>
        <p:nvSpPr>
          <p:cNvPr id="5" name="Slide Number Placeholder 4">
            <a:extLst>
              <a:ext uri="{FF2B5EF4-FFF2-40B4-BE49-F238E27FC236}">
                <a16:creationId xmlns:a16="http://schemas.microsoft.com/office/drawing/2014/main" id="{CE45A618-C82E-4F55-A58F-389AA9C19791}"/>
              </a:ext>
            </a:extLst>
          </p:cNvPr>
          <p:cNvSpPr>
            <a:spLocks noGrp="1"/>
          </p:cNvSpPr>
          <p:nvPr>
            <p:ph type="sldNum" sz="quarter" idx="12"/>
          </p:nvPr>
        </p:nvSpPr>
        <p:spPr/>
        <p:txBody>
          <a:bodyPr/>
          <a:lstStyle/>
          <a:p>
            <a:fld id="{8D9C3B4F-4B7B-9A4F-9F3C-3A4901A33979}" type="slidenum">
              <a:rPr lang="en-US" smtClean="0"/>
              <a:t>3</a:t>
            </a:fld>
            <a:endParaRPr lang="en-US"/>
          </a:p>
        </p:txBody>
      </p:sp>
    </p:spTree>
    <p:extLst>
      <p:ext uri="{BB962C8B-B14F-4D97-AF65-F5344CB8AC3E}">
        <p14:creationId xmlns:p14="http://schemas.microsoft.com/office/powerpoint/2010/main" val="4711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D12-E799-4F5A-90E6-F64F3DD210E7}"/>
              </a:ext>
            </a:extLst>
          </p:cNvPr>
          <p:cNvSpPr>
            <a:spLocks noGrp="1"/>
          </p:cNvSpPr>
          <p:nvPr>
            <p:ph type="title"/>
          </p:nvPr>
        </p:nvSpPr>
        <p:spPr>
          <a:xfrm>
            <a:off x="838200" y="18255"/>
            <a:ext cx="10515600" cy="1325563"/>
          </a:xfrm>
        </p:spPr>
        <p:txBody>
          <a:bodyPr/>
          <a:lstStyle/>
          <a:p>
            <a:r>
              <a:rPr lang="en-US" dirty="0"/>
              <a:t>To Share or Not to Share: Why is the Question</a:t>
            </a:r>
          </a:p>
        </p:txBody>
      </p:sp>
      <p:sp>
        <p:nvSpPr>
          <p:cNvPr id="3" name="Content Placeholder 2">
            <a:extLst>
              <a:ext uri="{FF2B5EF4-FFF2-40B4-BE49-F238E27FC236}">
                <a16:creationId xmlns:a16="http://schemas.microsoft.com/office/drawing/2014/main" id="{9DBCC2DB-BF77-46FF-84BA-09001B21DAD0}"/>
              </a:ext>
            </a:extLst>
          </p:cNvPr>
          <p:cNvSpPr>
            <a:spLocks noGrp="1"/>
          </p:cNvSpPr>
          <p:nvPr>
            <p:ph idx="1"/>
          </p:nvPr>
        </p:nvSpPr>
        <p:spPr>
          <a:xfrm>
            <a:off x="838200" y="1532010"/>
            <a:ext cx="10515600" cy="4351338"/>
          </a:xfrm>
        </p:spPr>
        <p:txBody>
          <a:bodyPr>
            <a:normAutofit lnSpcReduction="10000"/>
          </a:bodyPr>
          <a:lstStyle/>
          <a:p>
            <a:pPr marL="0" indent="0">
              <a:buNone/>
            </a:pPr>
            <a:r>
              <a:rPr lang="en-US" dirty="0"/>
              <a:t>Make our argument – Obvious reasons to share </a:t>
            </a:r>
          </a:p>
          <a:p>
            <a:r>
              <a:rPr lang="en-US" dirty="0"/>
              <a:t>Benefit for themselves, their group, the public, the environment…</a:t>
            </a:r>
          </a:p>
          <a:p>
            <a:pPr marL="0" indent="0">
              <a:buNone/>
            </a:pPr>
            <a:endParaRPr lang="en-US" dirty="0"/>
          </a:p>
          <a:p>
            <a:pPr marL="0" indent="0">
              <a:buNone/>
            </a:pPr>
            <a:r>
              <a:rPr lang="en-US" dirty="0"/>
              <a:t>Build better counter arguments – Reasons not to share</a:t>
            </a:r>
          </a:p>
          <a:p>
            <a:r>
              <a:rPr lang="en-US" dirty="0"/>
              <a:t>Data are classified or otherwise controlled</a:t>
            </a:r>
          </a:p>
          <a:p>
            <a:r>
              <a:rPr lang="en-US" dirty="0"/>
              <a:t>Data quality are not where we want them to be</a:t>
            </a:r>
          </a:p>
          <a:p>
            <a:r>
              <a:rPr lang="en-US" dirty="0"/>
              <a:t>Data quality are without reproach for one use, but not for all</a:t>
            </a:r>
          </a:p>
          <a:p>
            <a:r>
              <a:rPr lang="en-US" dirty="0"/>
              <a:t>Data are complex and would require significant explanation (context)</a:t>
            </a:r>
          </a:p>
          <a:p>
            <a:r>
              <a:rPr lang="en-US" dirty="0"/>
              <a:t>Politics can make sharing complex</a:t>
            </a:r>
          </a:p>
          <a:p>
            <a:pPr marL="0" indent="0">
              <a:buNone/>
            </a:pPr>
            <a:endParaRPr lang="en-US" dirty="0"/>
          </a:p>
        </p:txBody>
      </p:sp>
    </p:spTree>
    <p:extLst>
      <p:ext uri="{BB962C8B-B14F-4D97-AF65-F5344CB8AC3E}">
        <p14:creationId xmlns:p14="http://schemas.microsoft.com/office/powerpoint/2010/main" val="4628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2A90-B657-4AB7-96D1-0EFEF76770A8}"/>
              </a:ext>
            </a:extLst>
          </p:cNvPr>
          <p:cNvSpPr>
            <a:spLocks noGrp="1"/>
          </p:cNvSpPr>
          <p:nvPr>
            <p:ph type="title"/>
          </p:nvPr>
        </p:nvSpPr>
        <p:spPr>
          <a:xfrm>
            <a:off x="838200" y="18255"/>
            <a:ext cx="10515600" cy="1325563"/>
          </a:xfrm>
        </p:spPr>
        <p:txBody>
          <a:bodyPr/>
          <a:lstStyle/>
          <a:p>
            <a:r>
              <a:rPr lang="en-US" dirty="0"/>
              <a:t>Working Across EPA to Address Data Culture</a:t>
            </a:r>
          </a:p>
        </p:txBody>
      </p:sp>
      <p:sp>
        <p:nvSpPr>
          <p:cNvPr id="3" name="Content Placeholder 2">
            <a:extLst>
              <a:ext uri="{FF2B5EF4-FFF2-40B4-BE49-F238E27FC236}">
                <a16:creationId xmlns:a16="http://schemas.microsoft.com/office/drawing/2014/main" id="{ACFADE62-D514-4CA3-A3A4-478328574EF3}"/>
              </a:ext>
            </a:extLst>
          </p:cNvPr>
          <p:cNvSpPr>
            <a:spLocks noGrp="1"/>
          </p:cNvSpPr>
          <p:nvPr>
            <p:ph idx="1"/>
          </p:nvPr>
        </p:nvSpPr>
        <p:spPr>
          <a:xfrm>
            <a:off x="838200" y="1343818"/>
            <a:ext cx="10515600" cy="4807978"/>
          </a:xfrm>
        </p:spPr>
        <p:txBody>
          <a:bodyPr/>
          <a:lstStyle/>
          <a:p>
            <a:r>
              <a:rPr lang="en-US" sz="3200" dirty="0"/>
              <a:t>Talk to Everyone to Build Trust</a:t>
            </a:r>
          </a:p>
          <a:p>
            <a:pPr lvl="1"/>
            <a:r>
              <a:rPr lang="en-US" dirty="0"/>
              <a:t>Hold data focused discussions with every Agency component</a:t>
            </a:r>
          </a:p>
          <a:p>
            <a:pPr lvl="1"/>
            <a:r>
              <a:rPr lang="en-US" dirty="0"/>
              <a:t>Share results</a:t>
            </a:r>
          </a:p>
          <a:p>
            <a:r>
              <a:rPr lang="en-US" sz="3200" dirty="0"/>
              <a:t>Invite Everyone to Participate</a:t>
            </a:r>
          </a:p>
          <a:p>
            <a:pPr lvl="1"/>
            <a:r>
              <a:rPr lang="en-US" dirty="0"/>
              <a:t>Create broad cross agency communities</a:t>
            </a:r>
          </a:p>
          <a:p>
            <a:pPr lvl="1"/>
            <a:r>
              <a:rPr lang="en-US" dirty="0"/>
              <a:t>Work with peers and senior executive class</a:t>
            </a:r>
          </a:p>
          <a:p>
            <a:r>
              <a:rPr lang="en-US" sz="3200" dirty="0"/>
              <a:t>Listen to What the People Say</a:t>
            </a:r>
          </a:p>
          <a:p>
            <a:pPr lvl="1"/>
            <a:r>
              <a:rPr lang="en-US" sz="2800" dirty="0"/>
              <a:t>Vet priorities</a:t>
            </a:r>
          </a:p>
          <a:p>
            <a:pPr lvl="1"/>
            <a:r>
              <a:rPr lang="en-US" sz="2800" dirty="0"/>
              <a:t>Bring people on to help</a:t>
            </a:r>
          </a:p>
        </p:txBody>
      </p:sp>
      <p:pic>
        <p:nvPicPr>
          <p:cNvPr id="5" name="Picture 4">
            <a:extLst>
              <a:ext uri="{FF2B5EF4-FFF2-40B4-BE49-F238E27FC236}">
                <a16:creationId xmlns:a16="http://schemas.microsoft.com/office/drawing/2014/main" id="{8217C0FC-3F8E-48CD-9806-4970AAFD7083}"/>
              </a:ext>
            </a:extLst>
          </p:cNvPr>
          <p:cNvPicPr>
            <a:picLocks noChangeAspect="1"/>
          </p:cNvPicPr>
          <p:nvPr/>
        </p:nvPicPr>
        <p:blipFill>
          <a:blip r:embed="rId3"/>
          <a:stretch>
            <a:fillRect/>
          </a:stretch>
        </p:blipFill>
        <p:spPr>
          <a:xfrm>
            <a:off x="6993276" y="2393878"/>
            <a:ext cx="4780909" cy="3585682"/>
          </a:xfrm>
          <a:prstGeom prst="rect">
            <a:avLst/>
          </a:prstGeom>
          <a:ln>
            <a:noFill/>
          </a:ln>
          <a:effectLst>
            <a:softEdge rad="112500"/>
          </a:effectLst>
        </p:spPr>
      </p:pic>
    </p:spTree>
    <p:extLst>
      <p:ext uri="{BB962C8B-B14F-4D97-AF65-F5344CB8AC3E}">
        <p14:creationId xmlns:p14="http://schemas.microsoft.com/office/powerpoint/2010/main" val="327790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928165C-3921-4192-93E7-C621B6884E17}"/>
              </a:ext>
            </a:extLst>
          </p:cNvPr>
          <p:cNvSpPr>
            <a:spLocks noGrp="1"/>
          </p:cNvSpPr>
          <p:nvPr>
            <p:ph type="title"/>
          </p:nvPr>
        </p:nvSpPr>
        <p:spPr>
          <a:xfrm>
            <a:off x="974558" y="1608668"/>
            <a:ext cx="2840924" cy="1964711"/>
          </a:xfrm>
        </p:spPr>
        <p:txBody>
          <a:bodyPr anchor="t">
            <a:normAutofit/>
          </a:bodyPr>
          <a:lstStyle/>
          <a:p>
            <a:pPr algn="r"/>
            <a:r>
              <a:rPr lang="en-US" sz="4000" dirty="0"/>
              <a:t>Focus on the People Need</a:t>
            </a:r>
          </a:p>
        </p:txBody>
      </p:sp>
      <p:sp>
        <p:nvSpPr>
          <p:cNvPr id="4" name="Content Placeholder 3">
            <a:extLst>
              <a:ext uri="{FF2B5EF4-FFF2-40B4-BE49-F238E27FC236}">
                <a16:creationId xmlns:a16="http://schemas.microsoft.com/office/drawing/2014/main" id="{D8644A7B-2B18-4115-92A3-EBEA2AC9BF45}"/>
              </a:ext>
            </a:extLst>
          </p:cNvPr>
          <p:cNvSpPr>
            <a:spLocks noGrp="1"/>
          </p:cNvSpPr>
          <p:nvPr>
            <p:ph sz="half" idx="2"/>
          </p:nvPr>
        </p:nvSpPr>
        <p:spPr>
          <a:xfrm>
            <a:off x="4319337" y="459805"/>
            <a:ext cx="7485801" cy="5640206"/>
          </a:xfrm>
        </p:spPr>
        <p:txBody>
          <a:bodyPr>
            <a:noAutofit/>
          </a:bodyPr>
          <a:lstStyle/>
          <a:p>
            <a:pPr fontAlgn="base"/>
            <a:endParaRPr lang="en-US" sz="1600" b="1" dirty="0">
              <a:solidFill>
                <a:schemeClr val="bg1"/>
              </a:solidFill>
            </a:endParaRPr>
          </a:p>
          <a:p>
            <a:pPr fontAlgn="base"/>
            <a:r>
              <a:rPr lang="en-US" sz="1800" b="1" dirty="0">
                <a:solidFill>
                  <a:schemeClr val="bg1"/>
                </a:solidFill>
              </a:rPr>
              <a:t>Data Standards: </a:t>
            </a:r>
            <a:r>
              <a:rPr lang="en-US" sz="1800" dirty="0">
                <a:solidFill>
                  <a:schemeClr val="bg1"/>
                </a:solidFill>
              </a:rPr>
              <a:t>Comprehensive approach for data standards</a:t>
            </a:r>
            <a:endParaRPr lang="en-US" sz="1800" b="1" dirty="0">
              <a:solidFill>
                <a:schemeClr val="bg1"/>
              </a:solidFill>
            </a:endParaRPr>
          </a:p>
          <a:p>
            <a:pPr fontAlgn="base"/>
            <a:r>
              <a:rPr lang="en-US" sz="1800" b="1" dirty="0">
                <a:solidFill>
                  <a:schemeClr val="bg1"/>
                </a:solidFill>
              </a:rPr>
              <a:t>Data Quality: </a:t>
            </a:r>
            <a:r>
              <a:rPr lang="en-US" sz="1800" dirty="0">
                <a:solidFill>
                  <a:schemeClr val="bg1"/>
                </a:solidFill>
              </a:rPr>
              <a:t>Comprehensive approach for better data quality</a:t>
            </a:r>
          </a:p>
          <a:p>
            <a:pPr fontAlgn="base"/>
            <a:r>
              <a:rPr lang="en-US" sz="1800" b="1" dirty="0">
                <a:solidFill>
                  <a:schemeClr val="bg1"/>
                </a:solidFill>
              </a:rPr>
              <a:t>Data Governance: </a:t>
            </a:r>
            <a:r>
              <a:rPr lang="en-US" sz="1800" dirty="0">
                <a:solidFill>
                  <a:schemeClr val="bg1"/>
                </a:solidFill>
              </a:rPr>
              <a:t>Policies, guidance, training</a:t>
            </a:r>
          </a:p>
          <a:p>
            <a:pPr fontAlgn="base"/>
            <a:r>
              <a:rPr lang="en-US" sz="1800" b="1" dirty="0">
                <a:solidFill>
                  <a:schemeClr val="bg1"/>
                </a:solidFill>
              </a:rPr>
              <a:t>Data Management Resources</a:t>
            </a:r>
            <a:r>
              <a:rPr lang="en-US" sz="1800" dirty="0">
                <a:solidFill>
                  <a:schemeClr val="bg1"/>
                </a:solidFill>
              </a:rPr>
              <a:t>: People and money</a:t>
            </a:r>
          </a:p>
          <a:p>
            <a:pPr fontAlgn="base"/>
            <a:r>
              <a:rPr lang="en-US" sz="1800" b="1" dirty="0">
                <a:solidFill>
                  <a:schemeClr val="bg1"/>
                </a:solidFill>
              </a:rPr>
              <a:t>Awareness of Data: </a:t>
            </a:r>
            <a:r>
              <a:rPr lang="en-US" sz="1800" dirty="0">
                <a:solidFill>
                  <a:schemeClr val="bg1"/>
                </a:solidFill>
              </a:rPr>
              <a:t>Better communication of data resources</a:t>
            </a:r>
          </a:p>
          <a:p>
            <a:pPr fontAlgn="base"/>
            <a:r>
              <a:rPr lang="en-US" sz="1800" b="1" dirty="0">
                <a:solidFill>
                  <a:schemeClr val="bg1"/>
                </a:solidFill>
              </a:rPr>
              <a:t>Accessing Data: </a:t>
            </a:r>
            <a:r>
              <a:rPr lang="en-US" sz="1800" dirty="0">
                <a:solidFill>
                  <a:schemeClr val="bg1"/>
                </a:solidFill>
              </a:rPr>
              <a:t>Permissions, technology, formats and standardization​</a:t>
            </a:r>
          </a:p>
          <a:p>
            <a:pPr fontAlgn="base"/>
            <a:r>
              <a:rPr lang="en-US" sz="1800" b="1" dirty="0">
                <a:solidFill>
                  <a:schemeClr val="bg1"/>
                </a:solidFill>
              </a:rPr>
              <a:t>Integration of Data:</a:t>
            </a:r>
            <a:r>
              <a:rPr lang="en-US" sz="1800" dirty="0">
                <a:solidFill>
                  <a:schemeClr val="bg1"/>
                </a:solidFill>
              </a:rPr>
              <a:t> Gaps in connecting data (programmatic &amp; technical)</a:t>
            </a:r>
          </a:p>
          <a:p>
            <a:pPr fontAlgn="base"/>
            <a:r>
              <a:rPr lang="en-US" sz="1800" b="1" dirty="0">
                <a:solidFill>
                  <a:schemeClr val="bg1"/>
                </a:solidFill>
              </a:rPr>
              <a:t>Coordination/Collaboration: </a:t>
            </a:r>
            <a:r>
              <a:rPr lang="en-US" sz="1800" dirty="0">
                <a:solidFill>
                  <a:schemeClr val="bg1"/>
                </a:solidFill>
              </a:rPr>
              <a:t>Challenges across regions and program offices, with states, municipalities, and academics</a:t>
            </a:r>
          </a:p>
          <a:p>
            <a:pPr fontAlgn="base"/>
            <a:r>
              <a:rPr lang="en-US" sz="1800" b="1" dirty="0">
                <a:solidFill>
                  <a:schemeClr val="bg1"/>
                </a:solidFill>
              </a:rPr>
              <a:t>Data Stewardship: </a:t>
            </a:r>
            <a:r>
              <a:rPr lang="en-US" sz="1800" dirty="0">
                <a:solidFill>
                  <a:schemeClr val="bg1"/>
                </a:solidFill>
              </a:rPr>
              <a:t>Improved stewardship community</a:t>
            </a:r>
          </a:p>
          <a:p>
            <a:pPr fontAlgn="base"/>
            <a:r>
              <a:rPr lang="en-US" sz="1800" b="1" dirty="0">
                <a:solidFill>
                  <a:schemeClr val="bg1"/>
                </a:solidFill>
              </a:rPr>
              <a:t>Data Skills: </a:t>
            </a:r>
            <a:r>
              <a:rPr lang="en-US" sz="1800" dirty="0">
                <a:solidFill>
                  <a:schemeClr val="bg1"/>
                </a:solidFill>
              </a:rPr>
              <a:t>Training in collection, storage, interpretation, analysis</a:t>
            </a:r>
          </a:p>
          <a:p>
            <a:pPr fontAlgn="base"/>
            <a:r>
              <a:rPr lang="en-US" sz="1800" b="1" dirty="0">
                <a:solidFill>
                  <a:schemeClr val="bg1"/>
                </a:solidFill>
              </a:rPr>
              <a:t>Data Security: </a:t>
            </a:r>
            <a:r>
              <a:rPr lang="en-US" sz="1800" dirty="0">
                <a:solidFill>
                  <a:schemeClr val="bg1"/>
                </a:solidFill>
              </a:rPr>
              <a:t>Need for data management guidance on handling, protecting and transporting data</a:t>
            </a:r>
          </a:p>
        </p:txBody>
      </p:sp>
    </p:spTree>
    <p:extLst>
      <p:ext uri="{BB962C8B-B14F-4D97-AF65-F5344CB8AC3E}">
        <p14:creationId xmlns:p14="http://schemas.microsoft.com/office/powerpoint/2010/main" val="7224317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8166-C48D-438D-959C-B72E1491AB28}"/>
              </a:ext>
            </a:extLst>
          </p:cNvPr>
          <p:cNvSpPr>
            <a:spLocks noGrp="1"/>
          </p:cNvSpPr>
          <p:nvPr>
            <p:ph type="title"/>
          </p:nvPr>
        </p:nvSpPr>
        <p:spPr>
          <a:xfrm>
            <a:off x="839788" y="3618"/>
            <a:ext cx="10515600" cy="967489"/>
          </a:xfrm>
        </p:spPr>
        <p:txBody>
          <a:bodyPr>
            <a:normAutofit fontScale="90000"/>
          </a:bodyPr>
          <a:lstStyle/>
          <a:p>
            <a:r>
              <a:rPr lang="en-US" dirty="0"/>
              <a:t>Foster Common Understanding through Standards</a:t>
            </a:r>
          </a:p>
        </p:txBody>
      </p:sp>
      <p:sp>
        <p:nvSpPr>
          <p:cNvPr id="4" name="Text Placeholder 3">
            <a:extLst>
              <a:ext uri="{FF2B5EF4-FFF2-40B4-BE49-F238E27FC236}">
                <a16:creationId xmlns:a16="http://schemas.microsoft.com/office/drawing/2014/main" id="{8A1B2CBD-5713-4C6C-B899-BE872AD098AD}"/>
              </a:ext>
            </a:extLst>
          </p:cNvPr>
          <p:cNvSpPr>
            <a:spLocks noGrp="1"/>
          </p:cNvSpPr>
          <p:nvPr>
            <p:ph type="body" idx="1"/>
          </p:nvPr>
        </p:nvSpPr>
        <p:spPr>
          <a:xfrm>
            <a:off x="1891381" y="499536"/>
            <a:ext cx="8106861" cy="711126"/>
          </a:xfrm>
        </p:spPr>
        <p:txBody>
          <a:bodyPr>
            <a:noAutofit/>
          </a:bodyPr>
          <a:lstStyle/>
          <a:p>
            <a:r>
              <a:rPr lang="en-US" sz="2200" dirty="0"/>
              <a:t>Standards – are highly domain and technology specific</a:t>
            </a:r>
          </a:p>
        </p:txBody>
      </p:sp>
      <p:graphicFrame>
        <p:nvGraphicFramePr>
          <p:cNvPr id="14" name="Content Placeholder 2">
            <a:extLst>
              <a:ext uri="{FF2B5EF4-FFF2-40B4-BE49-F238E27FC236}">
                <a16:creationId xmlns:a16="http://schemas.microsoft.com/office/drawing/2014/main" id="{43BAF5F6-0D04-4F36-B1B2-162D4E643F43}"/>
              </a:ext>
            </a:extLst>
          </p:cNvPr>
          <p:cNvGraphicFramePr>
            <a:graphicFrameLocks noGrp="1"/>
          </p:cNvGraphicFramePr>
          <p:nvPr>
            <p:ph sz="half" idx="2"/>
            <p:extLst>
              <p:ext uri="{D42A27DB-BD31-4B8C-83A1-F6EECF244321}">
                <p14:modId xmlns:p14="http://schemas.microsoft.com/office/powerpoint/2010/main" val="1435026939"/>
              </p:ext>
            </p:extLst>
          </p:nvPr>
        </p:nvGraphicFramePr>
        <p:xfrm>
          <a:off x="1998999" y="1365584"/>
          <a:ext cx="6254664" cy="4421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10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E683-5B21-49BA-BE26-E81F47964E71}"/>
              </a:ext>
            </a:extLst>
          </p:cNvPr>
          <p:cNvSpPr>
            <a:spLocks noGrp="1"/>
          </p:cNvSpPr>
          <p:nvPr>
            <p:ph type="title"/>
          </p:nvPr>
        </p:nvSpPr>
        <p:spPr/>
        <p:txBody>
          <a:bodyPr/>
          <a:lstStyle/>
          <a:p>
            <a:r>
              <a:rPr lang="en-US" dirty="0"/>
              <a:t>Respect the Data but Drive at Purpose</a:t>
            </a:r>
          </a:p>
        </p:txBody>
      </p:sp>
      <p:sp>
        <p:nvSpPr>
          <p:cNvPr id="3" name="Content Placeholder 2">
            <a:extLst>
              <a:ext uri="{FF2B5EF4-FFF2-40B4-BE49-F238E27FC236}">
                <a16:creationId xmlns:a16="http://schemas.microsoft.com/office/drawing/2014/main" id="{8E3B394B-DC0A-496B-942E-310ACABCF860}"/>
              </a:ext>
            </a:extLst>
          </p:cNvPr>
          <p:cNvSpPr>
            <a:spLocks noGrp="1"/>
          </p:cNvSpPr>
          <p:nvPr>
            <p:ph idx="1"/>
          </p:nvPr>
        </p:nvSpPr>
        <p:spPr>
          <a:xfrm>
            <a:off x="838200" y="1606335"/>
            <a:ext cx="10515600" cy="4351338"/>
          </a:xfrm>
        </p:spPr>
        <p:txBody>
          <a:bodyPr/>
          <a:lstStyle/>
          <a:p>
            <a:r>
              <a:rPr lang="en-US" dirty="0"/>
              <a:t>Too often we become slaves to the data we manage</a:t>
            </a:r>
          </a:p>
          <a:p>
            <a:r>
              <a:rPr lang="en-US" dirty="0"/>
              <a:t>Too often we spend our max efforts on controlling the data</a:t>
            </a:r>
          </a:p>
          <a:p>
            <a:r>
              <a:rPr lang="en-US" dirty="0"/>
              <a:t>Look above the data to the people and their needs</a:t>
            </a:r>
          </a:p>
          <a:p>
            <a:r>
              <a:rPr lang="en-US" dirty="0"/>
              <a:t>These needs will inform us about data and its fitness for purpose</a:t>
            </a:r>
          </a:p>
          <a:p>
            <a:pPr lvl="1"/>
            <a:r>
              <a:rPr lang="en-US" dirty="0"/>
              <a:t>Quality</a:t>
            </a:r>
          </a:p>
          <a:p>
            <a:pPr lvl="1"/>
            <a:r>
              <a:rPr lang="en-US" dirty="0"/>
              <a:t>Standards</a:t>
            </a:r>
          </a:p>
          <a:p>
            <a:pPr lvl="1"/>
            <a:r>
              <a:rPr lang="en-US" dirty="0"/>
              <a:t>Utility</a:t>
            </a:r>
          </a:p>
          <a:p>
            <a:pPr lvl="1"/>
            <a:r>
              <a:rPr lang="en-US" dirty="0"/>
              <a:t>Other features specific to the intersection</a:t>
            </a:r>
          </a:p>
          <a:p>
            <a:pPr lvl="1"/>
            <a:endParaRPr lang="en-US" dirty="0"/>
          </a:p>
          <a:p>
            <a:pPr lvl="1"/>
            <a:endParaRPr lang="en-US" dirty="0"/>
          </a:p>
        </p:txBody>
      </p:sp>
    </p:spTree>
    <p:extLst>
      <p:ext uri="{BB962C8B-B14F-4D97-AF65-F5344CB8AC3E}">
        <p14:creationId xmlns:p14="http://schemas.microsoft.com/office/powerpoint/2010/main" val="141717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15A8-B6DB-48B6-BF68-A3D9953007E0}"/>
              </a:ext>
            </a:extLst>
          </p:cNvPr>
          <p:cNvSpPr>
            <a:spLocks noGrp="1"/>
          </p:cNvSpPr>
          <p:nvPr>
            <p:ph type="title"/>
          </p:nvPr>
        </p:nvSpPr>
        <p:spPr>
          <a:xfrm>
            <a:off x="838200" y="18255"/>
            <a:ext cx="10515600" cy="1325563"/>
          </a:xfrm>
        </p:spPr>
        <p:txBody>
          <a:bodyPr/>
          <a:lstStyle/>
          <a:p>
            <a:r>
              <a:rPr lang="en-US" dirty="0"/>
              <a:t>How’s My Waterway: Built on Data Sharing </a:t>
            </a:r>
          </a:p>
        </p:txBody>
      </p:sp>
      <p:pic>
        <p:nvPicPr>
          <p:cNvPr id="1028" name="Picture 4">
            <a:extLst>
              <a:ext uri="{FF2B5EF4-FFF2-40B4-BE49-F238E27FC236}">
                <a16:creationId xmlns:a16="http://schemas.microsoft.com/office/drawing/2014/main" id="{E459F890-806F-4C47-8433-22B265A3A6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780" y="1303837"/>
            <a:ext cx="8286319" cy="47459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8527C8-32FB-4F85-B021-4B24CFE6E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155333"/>
            <a:ext cx="3705225" cy="14222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6E747F-57CF-4077-8558-7FBC91268F68}"/>
              </a:ext>
            </a:extLst>
          </p:cNvPr>
          <p:cNvSpPr txBox="1"/>
          <p:nvPr/>
        </p:nvSpPr>
        <p:spPr>
          <a:xfrm>
            <a:off x="638175" y="2633439"/>
            <a:ext cx="3035975" cy="3139321"/>
          </a:xfrm>
          <a:prstGeom prst="rect">
            <a:avLst/>
          </a:prstGeom>
          <a:solidFill>
            <a:schemeClr val="bg1"/>
          </a:solidFill>
          <a:ln>
            <a:solidFill>
              <a:schemeClr val="tx1"/>
            </a:solidFill>
          </a:ln>
        </p:spPr>
        <p:txBody>
          <a:bodyPr wrap="square" rtlCol="0">
            <a:spAutoFit/>
          </a:bodyPr>
          <a:lstStyle/>
          <a:p>
            <a:pPr marL="285750" indent="-285750">
              <a:buFont typeface="Arial" panose="020B0604020202020204" pitchFamily="34" charset="0"/>
              <a:buChar char="•"/>
            </a:pPr>
            <a:r>
              <a:rPr lang="en-US" dirty="0"/>
              <a:t>All information is based on a service (API first)</a:t>
            </a:r>
          </a:p>
          <a:p>
            <a:pPr marL="285750" indent="-285750">
              <a:buFont typeface="Arial" panose="020B0604020202020204" pitchFamily="34" charset="0"/>
              <a:buChar char="•"/>
            </a:pPr>
            <a:r>
              <a:rPr lang="en-US" dirty="0"/>
              <a:t>Data standards matter</a:t>
            </a:r>
          </a:p>
          <a:p>
            <a:pPr marL="285750" indent="-285750">
              <a:buFont typeface="Arial" panose="020B0604020202020204" pitchFamily="34" charset="0"/>
              <a:buChar char="•"/>
            </a:pPr>
            <a:r>
              <a:rPr lang="en-US" dirty="0"/>
              <a:t>Integration of data across multiple systems</a:t>
            </a:r>
          </a:p>
          <a:p>
            <a:pPr marL="285750" indent="-285750">
              <a:buFont typeface="Arial" panose="020B0604020202020204" pitchFamily="34" charset="0"/>
              <a:buChar char="•"/>
            </a:pPr>
            <a:r>
              <a:rPr lang="en-US" dirty="0"/>
              <a:t>Shared ownership between states / tribes / EPA</a:t>
            </a:r>
          </a:p>
          <a:p>
            <a:pPr marL="285750" indent="-285750">
              <a:buFont typeface="Arial" panose="020B0604020202020204" pitchFamily="34" charset="0"/>
              <a:buChar char="•"/>
            </a:pPr>
            <a:r>
              <a:rPr lang="en-US" dirty="0"/>
              <a:t>User centered design</a:t>
            </a:r>
          </a:p>
          <a:p>
            <a:pPr marL="285750" indent="-285750">
              <a:buFont typeface="Arial" panose="020B0604020202020204" pitchFamily="34" charset="0"/>
              <a:buChar char="•"/>
            </a:pPr>
            <a:r>
              <a:rPr lang="en-US" dirty="0"/>
              <a:t>Code is reusable and </a:t>
            </a:r>
            <a:r>
              <a:rPr lang="en-US" dirty="0" err="1"/>
              <a:t>publically</a:t>
            </a:r>
            <a:r>
              <a:rPr lang="en-US" dirty="0"/>
              <a:t> available on GitHub</a:t>
            </a:r>
          </a:p>
        </p:txBody>
      </p:sp>
    </p:spTree>
    <p:extLst>
      <p:ext uri="{BB962C8B-B14F-4D97-AF65-F5344CB8AC3E}">
        <p14:creationId xmlns:p14="http://schemas.microsoft.com/office/powerpoint/2010/main" val="2445746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mso-contentType ?>
<SharedContentType xmlns="Microsoft.SharePoint.Taxonomy.ContentTypeSync" SourceId="29f62856-1543-49d4-a736-4569d363f533" ContentTypeId="0x0101" PreviousValue="false"/>
</file>

<file path=customXml/item6.xml><?xml version="1.0" encoding="utf-8"?>
<p:properties xmlns:p="http://schemas.microsoft.com/office/2006/metadata/properties" xmlns:xsi="http://www.w3.org/2001/XMLSchema-instance" xmlns:pc="http://schemas.microsoft.com/office/infopath/2007/PartnerControls">
  <documentManagement>
    <Record xmlns="4ffa91fb-a0ff-4ac5-b2db-65c790d184a4">Shared</Record>
    <EPA_x0020_Office xmlns="4ffa91fb-a0ff-4ac5-b2db-65c790d184a4">OMS-OEIP-ED</EPA_x0020_Office>
    <Creator xmlns="4ffa91fb-a0ff-4ac5-b2db-65c790d184a4">
      <UserInfo>
        <DisplayName>Strong, Nathan</DisplayName>
        <AccountId>18475</AccountId>
        <AccountType/>
      </UserInfo>
    </Creator>
    <TaxCatchAll xmlns="4ffa91fb-a0ff-4ac5-b2db-65c790d184a4"/>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3f09c3df709400db2417a7161762d62 xmlns="4ffa91fb-a0ff-4ac5-b2db-65c790d184a4">
      <Terms xmlns="http://schemas.microsoft.com/office/infopath/2007/PartnerControls"/>
    </e3f09c3df709400db2417a7161762d62>
    <External_x0020_Contributor xmlns="4ffa91fb-a0ff-4ac5-b2db-65c790d184a4" xsi:nil="true"/>
    <TaxKeywordTaxHTField xmlns="4ffa91fb-a0ff-4ac5-b2db-65c790d184a4">
      <Terms xmlns="http://schemas.microsoft.com/office/infopath/2007/PartnerControls"/>
    </TaxKeywordTaxHTField>
    <Rights xmlns="4ffa91fb-a0ff-4ac5-b2db-65c790d184a4" xsi:nil="true"/>
    <Document_x0020_Creation_x0020_Date xmlns="4ffa91fb-a0ff-4ac5-b2db-65c790d184a4">2020-12-21T15:42:45+00:00</Document_x0020_Creation_x0020_Date>
    <CategoryDescription xmlns="http://schemas.microsoft.com/sharepoint.v3" xsi:nil="true"/>
    <Identifier xmlns="4ffa91fb-a0ff-4ac5-b2db-65c790d184a4" xsi:nil="true"/>
    <_Coverage xmlns="http://schemas.microsoft.com/sharepoint/v3/fields" xsi:nil="true"/>
    <EPA_x0020_Related_x0020_Documents xmlns="4ffa91fb-a0ff-4ac5-b2db-65c790d184a4" xsi:nil="true"/>
    <EPA_x0020_Contributor xmlns="4ffa91fb-a0ff-4ac5-b2db-65c790d184a4">
      <UserInfo>
        <DisplayName/>
        <AccountId xsi:nil="true"/>
        <AccountType/>
      </UserInfo>
    </EPA_x0020_Contributor>
  </documentManagement>
</p:properties>
</file>

<file path=customXml/item7.xml><?xml version="1.0" encoding="utf-8"?>
<EsriMapsInfo xmlns="ESRI.ArcGIS.Mapping.OfficeIntegration.PowerPointInfo">
  <Version>Version1</Version>
  <RequiresSignIn>False</RequiresSignIn>
</EsriMapsInfo>
</file>

<file path=customXml/item8.xml><?xml version="1.0" encoding="utf-8"?>
<ct:contentTypeSchema xmlns:ct="http://schemas.microsoft.com/office/2006/metadata/contentType" xmlns:ma="http://schemas.microsoft.com/office/2006/metadata/properties/metaAttributes" ct:_="" ma:_="" ma:contentTypeName="Document" ma:contentTypeID="0x0101008A57ABF27D508D4A876FFB6D25BC8CC1" ma:contentTypeVersion="30" ma:contentTypeDescription="Create a new document." ma:contentTypeScope="" ma:versionID="0000a2ef9b76217981e18235cd7b2db7">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2ff8ea5a-6a67-4e26-a1f3-0f89252e8e06" xmlns:ns6="9e95db65-aee6-4483-9ded-11f83c6adadc" targetNamespace="http://schemas.microsoft.com/office/2006/metadata/properties" ma:root="true" ma:fieldsID="fa118c063ce5f8685674e0f5f74f3a50" ns1:_="" ns2:_="" ns3:_="" ns4:_="" ns5:_="" ns6:_="">
    <xsd:import namespace="http://schemas.microsoft.com/sharepoint/v3"/>
    <xsd:import namespace="4ffa91fb-a0ff-4ac5-b2db-65c790d184a4"/>
    <xsd:import namespace="http://schemas.microsoft.com/sharepoint.v3"/>
    <xsd:import namespace="http://schemas.microsoft.com/sharepoint/v3/fields"/>
    <xsd:import namespace="2ff8ea5a-6a67-4e26-a1f3-0f89252e8e06"/>
    <xsd:import namespace="9e95db65-aee6-4483-9ded-11f83c6adadc"/>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2:e3f09c3df709400db2417a7161762d62" minOccurs="0"/>
                <xsd:element ref="ns5:SharedWithUsers" minOccurs="0"/>
                <xsd:element ref="ns5:SharedWithDetails" minOccurs="0"/>
                <xsd:element ref="ns6:MediaServiceMetadata" minOccurs="0"/>
                <xsd:element ref="ns6:MediaServiceFastMetadata" minOccurs="0"/>
                <xsd:element ref="ns6:MediaServiceEventHashCode" minOccurs="0"/>
                <xsd:element ref="ns6:MediaServiceGenerationTime" minOccurs="0"/>
                <xsd:element ref="ns6:MediaServiceAutoKeyPoints" minOccurs="0"/>
                <xsd:element ref="ns6: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description="" ma:hidden="true" ma:list="{52080ace-06d3-4de3-8412-06fc193d4599}" ma:internalName="TaxCatchAllLabel" ma:readOnly="true" ma:showField="CatchAllDataLabel" ma:web="2ff8ea5a-6a67-4e26-a1f3-0f89252e8e06">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description="" ma:hidden="true" ma:list="{52080ace-06d3-4de3-8412-06fc193d4599}" ma:internalName="TaxCatchAll" ma:showField="CatchAllData" ma:web="2ff8ea5a-6a67-4e26-a1f3-0f89252e8e06">
      <xsd:complexType>
        <xsd:complexContent>
          <xsd:extension base="dms:MultiChoiceLookup">
            <xsd:sequence>
              <xsd:element name="Value" type="dms:Lookup" maxOccurs="unbounded" minOccurs="0" nillable="true"/>
            </xsd:sequence>
          </xsd:extension>
        </xsd:complexContent>
      </xsd:complexType>
    </xsd:element>
    <xsd:element name="e3f09c3df709400db2417a7161762d62" ma:index="28" nillable="true" ma:taxonomy="true" ma:internalName="e3f09c3df709400db2417a7161762d62" ma:taxonomyFieldName="EPA_x0020_Subject" ma:displayName="EPA Subject" ma:readOnly="false" ma:default="" ma:fieldId="{e3f09c3d-f709-400d-b241-7a7161762d62}" ma:taxonomyMulti="true" ma:sspId="29f62856-1543-49d4-a736-4569d363f533" ma:termSetId="7a3d4ae0-7e62-45a2-a406-c6a8a6a8eee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8ea5a-6a67-4e26-a1f3-0f89252e8e06" elementFormDefault="qualified">
    <xsd:import namespace="http://schemas.microsoft.com/office/2006/documentManagement/types"/>
    <xsd:import namespace="http://schemas.microsoft.com/office/infopath/2007/PartnerControls"/>
    <xsd:element name="SharedWithUsers" ma:index="2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95db65-aee6-4483-9ded-11f83c6adadc" elementFormDefault="qualified">
    <xsd:import namespace="http://schemas.microsoft.com/office/2006/documentManagement/types"/>
    <xsd:import namespace="http://schemas.microsoft.com/office/infopath/2007/PartnerControls"/>
    <xsd:element name="MediaServiceMetadata" ma:index="31" nillable="true" ma:displayName="MediaServiceMetadata" ma:description="" ma:hidden="true" ma:internalName="MediaServiceMetadata" ma:readOnly="true">
      <xsd:simpleType>
        <xsd:restriction base="dms:Note"/>
      </xsd:simpleType>
    </xsd:element>
    <xsd:element name="MediaServiceFastMetadata" ma:index="32" nillable="true" ma:displayName="MediaServiceFastMetadata" ma:description="" ma:hidden="true" ma:internalName="MediaServiceFastMetadata" ma:readOnly="true">
      <xsd:simpleType>
        <xsd:restriction base="dms:Note"/>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20656BBF-481C-42EF-A250-434B4AA2EB8D}">
  <ds:schemaRefs>
    <ds:schemaRef ds:uri="ESRI.ArcGIS.Mapping.OfficeIntegration.PowerPointInfo"/>
  </ds:schemaRefs>
</ds:datastoreItem>
</file>

<file path=customXml/itemProps10.xml><?xml version="1.0" encoding="utf-8"?>
<ds:datastoreItem xmlns:ds="http://schemas.openxmlformats.org/officeDocument/2006/customXml" ds:itemID="{C45892EE-4C39-406D-8391-CCC982AFF931}">
  <ds:schemaRefs>
    <ds:schemaRef ds:uri="http://schemas.microsoft.com/sharepoint/v3/contenttype/forms"/>
  </ds:schemaRefs>
</ds:datastoreItem>
</file>

<file path=customXml/itemProps11.xml><?xml version="1.0" encoding="utf-8"?>
<ds:datastoreItem xmlns:ds="http://schemas.openxmlformats.org/officeDocument/2006/customXml" ds:itemID="{0F0D881F-B59F-4464-A2D6-80EA6024517B}">
  <ds:schemaRefs>
    <ds:schemaRef ds:uri="ESRI.ArcGIS.Mapping.OfficeIntegration.PowerPointInfo"/>
  </ds:schemaRefs>
</ds:datastoreItem>
</file>

<file path=customXml/itemProps2.xml><?xml version="1.0" encoding="utf-8"?>
<ds:datastoreItem xmlns:ds="http://schemas.openxmlformats.org/officeDocument/2006/customXml" ds:itemID="{A60EF21D-96AC-408F-9FCB-4F568C2CB6D2}">
  <ds:schemaRefs>
    <ds:schemaRef ds:uri="ESRI.ArcGIS.Mapping.OfficeIntegration.PowerPointInfo"/>
  </ds:schemaRefs>
</ds:datastoreItem>
</file>

<file path=customXml/itemProps3.xml><?xml version="1.0" encoding="utf-8"?>
<ds:datastoreItem xmlns:ds="http://schemas.openxmlformats.org/officeDocument/2006/customXml" ds:itemID="{C250BBE6-44DA-4F7D-A1D5-3D378EB71815}">
  <ds:schemaRefs>
    <ds:schemaRef ds:uri="ESRI.ArcGIS.Mapping.OfficeIntegration.PowerPointInfo"/>
  </ds:schemaRefs>
</ds:datastoreItem>
</file>

<file path=customXml/itemProps4.xml><?xml version="1.0" encoding="utf-8"?>
<ds:datastoreItem xmlns:ds="http://schemas.openxmlformats.org/officeDocument/2006/customXml" ds:itemID="{87FC7FC9-FC98-4B4C-A0E7-DF52860640B1}">
  <ds:schemaRefs>
    <ds:schemaRef ds:uri="ESRI.ArcGIS.Mapping.OfficeIntegration.PowerPointInfo"/>
  </ds:schemaRefs>
</ds:datastoreItem>
</file>

<file path=customXml/itemProps5.xml><?xml version="1.0" encoding="utf-8"?>
<ds:datastoreItem xmlns:ds="http://schemas.openxmlformats.org/officeDocument/2006/customXml" ds:itemID="{BB4DE4CC-48B0-42A7-A439-E1C1B80A6AC5}">
  <ds:schemaRefs>
    <ds:schemaRef ds:uri="Microsoft.SharePoint.Taxonomy.ContentTypeSync"/>
  </ds:schemaRefs>
</ds:datastoreItem>
</file>

<file path=customXml/itemProps6.xml><?xml version="1.0" encoding="utf-8"?>
<ds:datastoreItem xmlns:ds="http://schemas.openxmlformats.org/officeDocument/2006/customXml" ds:itemID="{264BD14E-F47B-438C-BE2B-224CC3A4C22E}">
  <ds:schemaRefs>
    <ds:schemaRef ds:uri="http://schemas.openxmlformats.org/package/2006/metadata/core-properties"/>
    <ds:schemaRef ds:uri="http://purl.org/dc/elements/1.1/"/>
    <ds:schemaRef ds:uri="http://schemas.microsoft.com/sharepoint.v3"/>
    <ds:schemaRef ds:uri="9e95db65-aee6-4483-9ded-11f83c6adadc"/>
    <ds:schemaRef ds:uri="2ff8ea5a-6a67-4e26-a1f3-0f89252e8e06"/>
    <ds:schemaRef ds:uri="4ffa91fb-a0ff-4ac5-b2db-65c790d184a4"/>
    <ds:schemaRef ds:uri="http://schemas.microsoft.com/office/2006/metadata/properties"/>
    <ds:schemaRef ds:uri="http://purl.org/dc/terms/"/>
    <ds:schemaRef ds:uri="http://schemas.microsoft.com/sharepoint/v3"/>
    <ds:schemaRef ds:uri="http://schemas.microsoft.com/office/2006/documentManagement/types"/>
    <ds:schemaRef ds:uri="http://schemas.microsoft.com/sharepoint/v3/fields"/>
    <ds:schemaRef ds:uri="http://schemas.microsoft.com/office/infopath/2007/PartnerControls"/>
    <ds:schemaRef ds:uri="http://www.w3.org/XML/1998/namespace"/>
    <ds:schemaRef ds:uri="http://purl.org/dc/dcmitype/"/>
  </ds:schemaRefs>
</ds:datastoreItem>
</file>

<file path=customXml/itemProps7.xml><?xml version="1.0" encoding="utf-8"?>
<ds:datastoreItem xmlns:ds="http://schemas.openxmlformats.org/officeDocument/2006/customXml" ds:itemID="{A7959537-2121-440A-88C0-6026CD726B05}">
  <ds:schemaRefs>
    <ds:schemaRef ds:uri="ESRI.ArcGIS.Mapping.OfficeIntegration.PowerPointInfo"/>
  </ds:schemaRefs>
</ds:datastoreItem>
</file>

<file path=customXml/itemProps8.xml><?xml version="1.0" encoding="utf-8"?>
<ds:datastoreItem xmlns:ds="http://schemas.openxmlformats.org/officeDocument/2006/customXml" ds:itemID="{56A58FBE-10BC-409D-A80E-2D8A8826F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2ff8ea5a-6a67-4e26-a1f3-0f89252e8e06"/>
    <ds:schemaRef ds:uri="9e95db65-aee6-4483-9ded-11f83c6ad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ECD146F8-DA26-4187-A0F8-2FD502499AA1}">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525</TotalTime>
  <Words>724</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Building a Culture of Data Sharing at EPA</vt:lpstr>
      <vt:lpstr>PowerPoint Presentation</vt:lpstr>
      <vt:lpstr>Main Obstacles are not Technological</vt:lpstr>
      <vt:lpstr>To Share or Not to Share: Why is the Question</vt:lpstr>
      <vt:lpstr>Working Across EPA to Address Data Culture</vt:lpstr>
      <vt:lpstr>Focus on the People Need</vt:lpstr>
      <vt:lpstr>Foster Common Understanding through Standards</vt:lpstr>
      <vt:lpstr>Respect the Data but Drive at Purpose</vt:lpstr>
      <vt:lpstr>How’s My Waterway: Built on Data Sharing </vt:lpstr>
      <vt:lpstr>PowerPoint Presentation</vt:lpstr>
      <vt:lpstr>Vision of Future of Data Sharing at EPA</vt:lpstr>
      <vt:lpstr>Points of Focus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 a Data Culture?</dc:title>
  <dc:creator>Allen, Richard</dc:creator>
  <cp:lastModifiedBy>Kashihara, David (AHRQ/CFACT)</cp:lastModifiedBy>
  <cp:revision>24</cp:revision>
  <dcterms:created xsi:type="dcterms:W3CDTF">2021-02-16T00:10:59Z</dcterms:created>
  <dcterms:modified xsi:type="dcterms:W3CDTF">2021-11-03T00:00:43Z</dcterms:modified>
</cp:coreProperties>
</file>