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6"/>
  </p:notesMasterIdLst>
  <p:sldIdLst>
    <p:sldId id="794" r:id="rId3"/>
    <p:sldId id="795" r:id="rId4"/>
    <p:sldId id="796" r:id="rId5"/>
    <p:sldId id="797" r:id="rId6"/>
    <p:sldId id="798" r:id="rId7"/>
    <p:sldId id="799" r:id="rId8"/>
    <p:sldId id="800" r:id="rId9"/>
    <p:sldId id="801" r:id="rId10"/>
    <p:sldId id="802" r:id="rId11"/>
    <p:sldId id="803" r:id="rId12"/>
    <p:sldId id="804" r:id="rId13"/>
    <p:sldId id="805" r:id="rId14"/>
    <p:sldId id="807" r:id="rId15"/>
    <p:sldId id="808" r:id="rId16"/>
    <p:sldId id="809" r:id="rId17"/>
    <p:sldId id="810" r:id="rId18"/>
    <p:sldId id="811" r:id="rId19"/>
    <p:sldId id="812" r:id="rId20"/>
    <p:sldId id="813" r:id="rId21"/>
    <p:sldId id="814" r:id="rId22"/>
    <p:sldId id="815" r:id="rId23"/>
    <p:sldId id="816" r:id="rId24"/>
    <p:sldId id="81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e, Florence (CDC/DDPHSS/NCHS/DAE)" initials="L(" lastIdx="28" clrIdx="0">
    <p:extLst>
      <p:ext uri="{19B8F6BF-5375-455C-9EA6-DF929625EA0E}">
        <p15:presenceInfo xmlns:p15="http://schemas.microsoft.com/office/powerpoint/2012/main" userId="S::kwn5@cdc.gov::4d92aca4-1957-4545-afe3-78394abd931d" providerId="AD"/>
      </p:ext>
    </p:extLst>
  </p:cmAuthor>
  <p:cmAuthor id="2" name="Hoppe, Travis (CDC/DDPHSS/NCHS/OD)" initials="HT(" lastIdx="4" clrIdx="1">
    <p:extLst>
      <p:ext uri="{19B8F6BF-5375-455C-9EA6-DF929625EA0E}">
        <p15:presenceInfo xmlns:p15="http://schemas.microsoft.com/office/powerpoint/2012/main" userId="S::qrd5@cdc.gov::3c0115e3-8c49-4a51-867b-40ea155d426a" providerId="AD"/>
      </p:ext>
    </p:extLst>
  </p:cmAuthor>
  <p:cmAuthor id="3" name="Virkar, Saarika (CDC/DDPHSS/NCHS/DRM)" initials="VS(" lastIdx="19" clrIdx="2">
    <p:extLst>
      <p:ext uri="{19B8F6BF-5375-455C-9EA6-DF929625EA0E}">
        <p15:presenceInfo xmlns:p15="http://schemas.microsoft.com/office/powerpoint/2012/main" userId="S::rry0@cdc.gov::dca9659c-e1a6-47a0-857b-cbb261b94d5b" providerId="AD"/>
      </p:ext>
    </p:extLst>
  </p:cmAuthor>
  <p:cmAuthor id="4" name="Olivares, Dagny (CDC/DDPHSS/NCHS/OD)" initials="OD(" lastIdx="28" clrIdx="3">
    <p:extLst>
      <p:ext uri="{19B8F6BF-5375-455C-9EA6-DF929625EA0E}">
        <p15:presenceInfo xmlns:p15="http://schemas.microsoft.com/office/powerpoint/2012/main" userId="S::Dvp2@cdc.gov::c03be914-6901-4d61-bc16-e1545cc304e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E699"/>
    <a:srgbClr val="FFC000"/>
    <a:srgbClr val="006858"/>
    <a:srgbClr val="5CA8A8"/>
    <a:srgbClr val="3C4E9A"/>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01FB56-7932-11FD-3BAA-0EBD15BB953F}" v="2" dt="2021-10-27T14:17:45.575"/>
    <p1510:client id="{86914EB7-EACD-469B-A23D-B6A6C2A5A982}" v="1577" dt="2021-10-26T01:35:16.4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e, Florence (CDC/DDPHSS/NCHS/DAE)" userId="S::kwn5@cdc.gov::4d92aca4-1957-4545-afe3-78394abd931d" providerId="AD" clId="Web-{1CD16DC7-C115-C554-234E-87709AA5F586}"/>
    <pc:docChg chg="">
      <pc:chgData name="Lee, Florence (CDC/DDPHSS/NCHS/DAE)" userId="S::kwn5@cdc.gov::4d92aca4-1957-4545-afe3-78394abd931d" providerId="AD" clId="Web-{1CD16DC7-C115-C554-234E-87709AA5F586}" dt="2021-09-13T18:08:31.462" v="1"/>
      <pc:docMkLst>
        <pc:docMk/>
      </pc:docMkLst>
      <pc:sldChg chg="addCm modCm">
        <pc:chgData name="Lee, Florence (CDC/DDPHSS/NCHS/DAE)" userId="S::kwn5@cdc.gov::4d92aca4-1957-4545-afe3-78394abd931d" providerId="AD" clId="Web-{1CD16DC7-C115-C554-234E-87709AA5F586}" dt="2021-09-13T18:08:31.462" v="1"/>
        <pc:sldMkLst>
          <pc:docMk/>
          <pc:sldMk cId="441948254" sldId="261"/>
        </pc:sldMkLst>
      </pc:sldChg>
    </pc:docChg>
  </pc:docChgLst>
  <pc:docChgLst>
    <pc:chgData name="Lee, Florence (CDC/DDPHSS/NCHS/DAE)" userId="4d92aca4-1957-4545-afe3-78394abd931d" providerId="ADAL" clId="{B62C6897-F010-4249-9536-F3DBD97330D9}"/>
    <pc:docChg chg="undo redo custSel addSld delSld modSld">
      <pc:chgData name="Lee, Florence (CDC/DDPHSS/NCHS/DAE)" userId="4d92aca4-1957-4545-afe3-78394abd931d" providerId="ADAL" clId="{B62C6897-F010-4249-9536-F3DBD97330D9}" dt="2021-09-21T13:25:25.755" v="1997" actId="20577"/>
      <pc:docMkLst>
        <pc:docMk/>
      </pc:docMkLst>
      <pc:sldChg chg="addSp delSp modSp mod addCm modCm">
        <pc:chgData name="Lee, Florence (CDC/DDPHSS/NCHS/DAE)" userId="4d92aca4-1957-4545-afe3-78394abd931d" providerId="ADAL" clId="{B62C6897-F010-4249-9536-F3DBD97330D9}" dt="2021-09-20T23:59:00.713" v="902"/>
        <pc:sldMkLst>
          <pc:docMk/>
          <pc:sldMk cId="4262162166" sldId="258"/>
        </pc:sldMkLst>
        <pc:spChg chg="add del mod">
          <ac:chgData name="Lee, Florence (CDC/DDPHSS/NCHS/DAE)" userId="4d92aca4-1957-4545-afe3-78394abd931d" providerId="ADAL" clId="{B62C6897-F010-4249-9536-F3DBD97330D9}" dt="2021-09-20T23:57:10.659" v="886" actId="21"/>
          <ac:spMkLst>
            <pc:docMk/>
            <pc:sldMk cId="4262162166" sldId="258"/>
            <ac:spMk id="3" creationId="{B9B03B97-A2C0-4B5F-B533-1A0A6C4E0BBC}"/>
          </ac:spMkLst>
        </pc:spChg>
        <pc:spChg chg="mod">
          <ac:chgData name="Lee, Florence (CDC/DDPHSS/NCHS/DAE)" userId="4d92aca4-1957-4545-afe3-78394abd931d" providerId="ADAL" clId="{B62C6897-F010-4249-9536-F3DBD97330D9}" dt="2021-09-20T23:54:02.082" v="883" actId="1076"/>
          <ac:spMkLst>
            <pc:docMk/>
            <pc:sldMk cId="4262162166" sldId="258"/>
            <ac:spMk id="5" creationId="{5988A8BA-0F0E-4B30-A5D6-6B86E2C0E598}"/>
          </ac:spMkLst>
        </pc:spChg>
        <pc:spChg chg="mod">
          <ac:chgData name="Lee, Florence (CDC/DDPHSS/NCHS/DAE)" userId="4d92aca4-1957-4545-afe3-78394abd931d" providerId="ADAL" clId="{B62C6897-F010-4249-9536-F3DBD97330D9}" dt="2021-09-20T23:54:02.082" v="883" actId="1076"/>
          <ac:spMkLst>
            <pc:docMk/>
            <pc:sldMk cId="4262162166" sldId="258"/>
            <ac:spMk id="7" creationId="{86549268-4FB6-4618-A2F1-54FCF0432E4D}"/>
          </ac:spMkLst>
        </pc:spChg>
        <pc:spChg chg="add del mod">
          <ac:chgData name="Lee, Florence (CDC/DDPHSS/NCHS/DAE)" userId="4d92aca4-1957-4545-afe3-78394abd931d" providerId="ADAL" clId="{B62C6897-F010-4249-9536-F3DBD97330D9}" dt="2021-09-20T23:57:12.706" v="888"/>
          <ac:spMkLst>
            <pc:docMk/>
            <pc:sldMk cId="4262162166" sldId="258"/>
            <ac:spMk id="8" creationId="{E04E8B2D-A65E-48E9-97A9-D7C2825A2024}"/>
          </ac:spMkLst>
        </pc:spChg>
        <pc:spChg chg="add mod">
          <ac:chgData name="Lee, Florence (CDC/DDPHSS/NCHS/DAE)" userId="4d92aca4-1957-4545-afe3-78394abd931d" providerId="ADAL" clId="{B62C6897-F010-4249-9536-F3DBD97330D9}" dt="2021-09-20T23:57:17.248" v="890" actId="1076"/>
          <ac:spMkLst>
            <pc:docMk/>
            <pc:sldMk cId="4262162166" sldId="258"/>
            <ac:spMk id="10" creationId="{E54C0B74-4789-4AE1-9DC1-611A9DE0D65E}"/>
          </ac:spMkLst>
        </pc:spChg>
        <pc:picChg chg="add del mod">
          <ac:chgData name="Lee, Florence (CDC/DDPHSS/NCHS/DAE)" userId="4d92aca4-1957-4545-afe3-78394abd931d" providerId="ADAL" clId="{B62C6897-F010-4249-9536-F3DBD97330D9}" dt="2021-09-20T23:57:12.706" v="888"/>
          <ac:picMkLst>
            <pc:docMk/>
            <pc:sldMk cId="4262162166" sldId="258"/>
            <ac:picMk id="9" creationId="{2B325764-E14B-4231-BDEF-9FE4ECEDB343}"/>
          </ac:picMkLst>
        </pc:picChg>
        <pc:picChg chg="add mod">
          <ac:chgData name="Lee, Florence (CDC/DDPHSS/NCHS/DAE)" userId="4d92aca4-1957-4545-afe3-78394abd931d" providerId="ADAL" clId="{B62C6897-F010-4249-9536-F3DBD97330D9}" dt="2021-09-20T23:57:51.007" v="897" actId="1076"/>
          <ac:picMkLst>
            <pc:docMk/>
            <pc:sldMk cId="4262162166" sldId="258"/>
            <ac:picMk id="11" creationId="{ED98F143-5D41-44E3-848E-55B8D9F0D440}"/>
          </ac:picMkLst>
        </pc:picChg>
        <pc:picChg chg="add del mod">
          <ac:chgData name="Lee, Florence (CDC/DDPHSS/NCHS/DAE)" userId="4d92aca4-1957-4545-afe3-78394abd931d" providerId="ADAL" clId="{B62C6897-F010-4249-9536-F3DBD97330D9}" dt="2021-09-20T23:57:10.659" v="886" actId="21"/>
          <ac:picMkLst>
            <pc:docMk/>
            <pc:sldMk cId="4262162166" sldId="258"/>
            <ac:picMk id="1025" creationId="{5DACD310-CE9E-4277-B17C-68D63D860ED2}"/>
          </ac:picMkLst>
        </pc:picChg>
      </pc:sldChg>
      <pc:sldChg chg="modSp mod">
        <pc:chgData name="Lee, Florence (CDC/DDPHSS/NCHS/DAE)" userId="4d92aca4-1957-4545-afe3-78394abd931d" providerId="ADAL" clId="{B62C6897-F010-4249-9536-F3DBD97330D9}" dt="2021-09-21T01:07:02.413" v="1980" actId="207"/>
        <pc:sldMkLst>
          <pc:docMk/>
          <pc:sldMk cId="557217758" sldId="259"/>
        </pc:sldMkLst>
        <pc:graphicFrameChg chg="modGraphic">
          <ac:chgData name="Lee, Florence (CDC/DDPHSS/NCHS/DAE)" userId="4d92aca4-1957-4545-afe3-78394abd931d" providerId="ADAL" clId="{B62C6897-F010-4249-9536-F3DBD97330D9}" dt="2021-09-21T01:07:02.413" v="1980" actId="207"/>
          <ac:graphicFrameMkLst>
            <pc:docMk/>
            <pc:sldMk cId="557217758" sldId="259"/>
            <ac:graphicFrameMk id="6" creationId="{6AF3DBA7-AFC2-4E4B-A17E-A39FBBCE6D32}"/>
          </ac:graphicFrameMkLst>
        </pc:graphicFrameChg>
      </pc:sldChg>
      <pc:sldChg chg="addCm delCm modCm">
        <pc:chgData name="Lee, Florence (CDC/DDPHSS/NCHS/DAE)" userId="4d92aca4-1957-4545-afe3-78394abd931d" providerId="ADAL" clId="{B62C6897-F010-4249-9536-F3DBD97330D9}" dt="2021-09-20T12:40:12.300" v="143"/>
        <pc:sldMkLst>
          <pc:docMk/>
          <pc:sldMk cId="3223073544" sldId="260"/>
        </pc:sldMkLst>
      </pc:sldChg>
      <pc:sldChg chg="addCm delCm modCm">
        <pc:chgData name="Lee, Florence (CDC/DDPHSS/NCHS/DAE)" userId="4d92aca4-1957-4545-afe3-78394abd931d" providerId="ADAL" clId="{B62C6897-F010-4249-9536-F3DBD97330D9}" dt="2021-09-20T13:01:35.086" v="576"/>
        <pc:sldMkLst>
          <pc:docMk/>
          <pc:sldMk cId="441948254" sldId="261"/>
        </pc:sldMkLst>
      </pc:sldChg>
      <pc:sldChg chg="addSp modSp mod addCm delCm modCm">
        <pc:chgData name="Lee, Florence (CDC/DDPHSS/NCHS/DAE)" userId="4d92aca4-1957-4545-afe3-78394abd931d" providerId="ADAL" clId="{B62C6897-F010-4249-9536-F3DBD97330D9}" dt="2021-09-21T00:54:16.441" v="1593" actId="20577"/>
        <pc:sldMkLst>
          <pc:docMk/>
          <pc:sldMk cId="3658329362" sldId="262"/>
        </pc:sldMkLst>
        <pc:spChg chg="mod">
          <ac:chgData name="Lee, Florence (CDC/DDPHSS/NCHS/DAE)" userId="4d92aca4-1957-4545-afe3-78394abd931d" providerId="ADAL" clId="{B62C6897-F010-4249-9536-F3DBD97330D9}" dt="2021-09-21T00:54:16.441" v="1593" actId="20577"/>
          <ac:spMkLst>
            <pc:docMk/>
            <pc:sldMk cId="3658329362" sldId="262"/>
            <ac:spMk id="3" creationId="{C523A1A8-AD91-4067-A947-C7DA55703CB6}"/>
          </ac:spMkLst>
        </pc:spChg>
        <pc:spChg chg="add mod">
          <ac:chgData name="Lee, Florence (CDC/DDPHSS/NCHS/DAE)" userId="4d92aca4-1957-4545-afe3-78394abd931d" providerId="ADAL" clId="{B62C6897-F010-4249-9536-F3DBD97330D9}" dt="2021-09-21T00:07:36.822" v="1060" actId="164"/>
          <ac:spMkLst>
            <pc:docMk/>
            <pc:sldMk cId="3658329362" sldId="262"/>
            <ac:spMk id="4" creationId="{B1D35983-130B-40D7-AFAE-3BCED16B43E0}"/>
          </ac:spMkLst>
        </pc:spChg>
        <pc:spChg chg="add mod">
          <ac:chgData name="Lee, Florence (CDC/DDPHSS/NCHS/DAE)" userId="4d92aca4-1957-4545-afe3-78394abd931d" providerId="ADAL" clId="{B62C6897-F010-4249-9536-F3DBD97330D9}" dt="2021-09-21T00:07:36.822" v="1060" actId="164"/>
          <ac:spMkLst>
            <pc:docMk/>
            <pc:sldMk cId="3658329362" sldId="262"/>
            <ac:spMk id="10" creationId="{282C8D07-323F-43F1-82C7-E7C0C9FE607C}"/>
          </ac:spMkLst>
        </pc:spChg>
        <pc:grpChg chg="add mod">
          <ac:chgData name="Lee, Florence (CDC/DDPHSS/NCHS/DAE)" userId="4d92aca4-1957-4545-afe3-78394abd931d" providerId="ADAL" clId="{B62C6897-F010-4249-9536-F3DBD97330D9}" dt="2021-09-21T00:07:36.822" v="1060" actId="164"/>
          <ac:grpSpMkLst>
            <pc:docMk/>
            <pc:sldMk cId="3658329362" sldId="262"/>
            <ac:grpSpMk id="8" creationId="{3382C21E-C995-49AC-9944-D1486963C736}"/>
          </ac:grpSpMkLst>
        </pc:grpChg>
        <pc:picChg chg="mod">
          <ac:chgData name="Lee, Florence (CDC/DDPHSS/NCHS/DAE)" userId="4d92aca4-1957-4545-afe3-78394abd931d" providerId="ADAL" clId="{B62C6897-F010-4249-9536-F3DBD97330D9}" dt="2021-09-21T00:07:36.822" v="1060" actId="164"/>
          <ac:picMkLst>
            <pc:docMk/>
            <pc:sldMk cId="3658329362" sldId="262"/>
            <ac:picMk id="6" creationId="{0D93FD1D-9FAA-4F96-8592-35F80B66E8A3}"/>
          </ac:picMkLst>
        </pc:picChg>
        <pc:cxnChg chg="mod">
          <ac:chgData name="Lee, Florence (CDC/DDPHSS/NCHS/DAE)" userId="4d92aca4-1957-4545-afe3-78394abd931d" providerId="ADAL" clId="{B62C6897-F010-4249-9536-F3DBD97330D9}" dt="2021-09-21T00:07:36.822" v="1060" actId="164"/>
          <ac:cxnSpMkLst>
            <pc:docMk/>
            <pc:sldMk cId="3658329362" sldId="262"/>
            <ac:cxnSpMk id="7" creationId="{68AACC13-B71B-4235-936B-676EF72AC8E9}"/>
          </ac:cxnSpMkLst>
        </pc:cxnChg>
        <pc:cxnChg chg="mod">
          <ac:chgData name="Lee, Florence (CDC/DDPHSS/NCHS/DAE)" userId="4d92aca4-1957-4545-afe3-78394abd931d" providerId="ADAL" clId="{B62C6897-F010-4249-9536-F3DBD97330D9}" dt="2021-09-21T00:07:36.822" v="1060" actId="164"/>
          <ac:cxnSpMkLst>
            <pc:docMk/>
            <pc:sldMk cId="3658329362" sldId="262"/>
            <ac:cxnSpMk id="9" creationId="{6D7D9CFC-E7F3-46B2-B56D-0B29580FF7EC}"/>
          </ac:cxnSpMkLst>
        </pc:cxnChg>
      </pc:sldChg>
      <pc:sldChg chg="addSp delSp modSp mod addCm modCm">
        <pc:chgData name="Lee, Florence (CDC/DDPHSS/NCHS/DAE)" userId="4d92aca4-1957-4545-afe3-78394abd931d" providerId="ADAL" clId="{B62C6897-F010-4249-9536-F3DBD97330D9}" dt="2021-09-21T00:57:07.444" v="1640" actId="2710"/>
        <pc:sldMkLst>
          <pc:docMk/>
          <pc:sldMk cId="3492281960" sldId="265"/>
        </pc:sldMkLst>
        <pc:spChg chg="add del mod">
          <ac:chgData name="Lee, Florence (CDC/DDPHSS/NCHS/DAE)" userId="4d92aca4-1957-4545-afe3-78394abd931d" providerId="ADAL" clId="{B62C6897-F010-4249-9536-F3DBD97330D9}" dt="2021-09-21T00:57:07.444" v="1640" actId="2710"/>
          <ac:spMkLst>
            <pc:docMk/>
            <pc:sldMk cId="3492281960" sldId="265"/>
            <ac:spMk id="37" creationId="{5317C2AC-C75B-4AE5-8A72-B0112A5926A5}"/>
          </ac:spMkLst>
        </pc:spChg>
        <pc:spChg chg="add del">
          <ac:chgData name="Lee, Florence (CDC/DDPHSS/NCHS/DAE)" userId="4d92aca4-1957-4545-afe3-78394abd931d" providerId="ADAL" clId="{B62C6897-F010-4249-9536-F3DBD97330D9}" dt="2021-09-21T00:38:05.392" v="1293" actId="478"/>
          <ac:spMkLst>
            <pc:docMk/>
            <pc:sldMk cId="3492281960" sldId="265"/>
            <ac:spMk id="232" creationId="{8B5AFBD9-0C11-443E-A379-6C5C075852BA}"/>
          </ac:spMkLst>
        </pc:spChg>
      </pc:sldChg>
      <pc:sldChg chg="addSp delSp modSp mod addCm delCm modCm">
        <pc:chgData name="Lee, Florence (CDC/DDPHSS/NCHS/DAE)" userId="4d92aca4-1957-4545-afe3-78394abd931d" providerId="ADAL" clId="{B62C6897-F010-4249-9536-F3DBD97330D9}" dt="2021-09-21T00:53:55.354" v="1589" actId="1076"/>
        <pc:sldMkLst>
          <pc:docMk/>
          <pc:sldMk cId="774309013" sldId="266"/>
        </pc:sldMkLst>
        <pc:spChg chg="mod">
          <ac:chgData name="Lee, Florence (CDC/DDPHSS/NCHS/DAE)" userId="4d92aca4-1957-4545-afe3-78394abd931d" providerId="ADAL" clId="{B62C6897-F010-4249-9536-F3DBD97330D9}" dt="2021-09-21T00:53:51.706" v="1588" actId="207"/>
          <ac:spMkLst>
            <pc:docMk/>
            <pc:sldMk cId="774309013" sldId="266"/>
            <ac:spMk id="10" creationId="{849819C0-D02B-4CB2-BA11-0A9CC2753A6C}"/>
          </ac:spMkLst>
        </pc:spChg>
        <pc:spChg chg="mod">
          <ac:chgData name="Lee, Florence (CDC/DDPHSS/NCHS/DAE)" userId="4d92aca4-1957-4545-afe3-78394abd931d" providerId="ADAL" clId="{B62C6897-F010-4249-9536-F3DBD97330D9}" dt="2021-09-21T00:53:55.354" v="1589" actId="1076"/>
          <ac:spMkLst>
            <pc:docMk/>
            <pc:sldMk cId="774309013" sldId="266"/>
            <ac:spMk id="13" creationId="{8A47DDCF-BD4D-4C0E-B3FE-51D1860E0FE9}"/>
          </ac:spMkLst>
        </pc:spChg>
        <pc:spChg chg="mod">
          <ac:chgData name="Lee, Florence (CDC/DDPHSS/NCHS/DAE)" userId="4d92aca4-1957-4545-afe3-78394abd931d" providerId="ADAL" clId="{B62C6897-F010-4249-9536-F3DBD97330D9}" dt="2021-09-21T00:53:26.031" v="1582" actId="207"/>
          <ac:spMkLst>
            <pc:docMk/>
            <pc:sldMk cId="774309013" sldId="266"/>
            <ac:spMk id="15" creationId="{FE0F2BE1-AF63-4818-997E-6424080D2CF6}"/>
          </ac:spMkLst>
        </pc:spChg>
        <pc:spChg chg="mod">
          <ac:chgData name="Lee, Florence (CDC/DDPHSS/NCHS/DAE)" userId="4d92aca4-1957-4545-afe3-78394abd931d" providerId="ADAL" clId="{B62C6897-F010-4249-9536-F3DBD97330D9}" dt="2021-09-21T00:53:37.880" v="1585" actId="1076"/>
          <ac:spMkLst>
            <pc:docMk/>
            <pc:sldMk cId="774309013" sldId="266"/>
            <ac:spMk id="18" creationId="{1814A926-9C2B-4D4A-843A-31A8796EE7EB}"/>
          </ac:spMkLst>
        </pc:spChg>
        <pc:spChg chg="mod">
          <ac:chgData name="Lee, Florence (CDC/DDPHSS/NCHS/DAE)" userId="4d92aca4-1957-4545-afe3-78394abd931d" providerId="ADAL" clId="{B62C6897-F010-4249-9536-F3DBD97330D9}" dt="2021-09-21T00:53:21.712" v="1581" actId="207"/>
          <ac:spMkLst>
            <pc:docMk/>
            <pc:sldMk cId="774309013" sldId="266"/>
            <ac:spMk id="20" creationId="{D36EE79E-07DD-445A-B19C-046CF0ED1217}"/>
          </ac:spMkLst>
        </pc:spChg>
        <pc:spChg chg="mod">
          <ac:chgData name="Lee, Florence (CDC/DDPHSS/NCHS/DAE)" userId="4d92aca4-1957-4545-afe3-78394abd931d" providerId="ADAL" clId="{B62C6897-F010-4249-9536-F3DBD97330D9}" dt="2021-09-21T00:53:14.813" v="1579" actId="1076"/>
          <ac:spMkLst>
            <pc:docMk/>
            <pc:sldMk cId="774309013" sldId="266"/>
            <ac:spMk id="22" creationId="{1B53FAD6-922D-472F-BC41-A57E21E3CCC6}"/>
          </ac:spMkLst>
        </pc:spChg>
        <pc:spChg chg="mod">
          <ac:chgData name="Lee, Florence (CDC/DDPHSS/NCHS/DAE)" userId="4d92aca4-1957-4545-afe3-78394abd931d" providerId="ADAL" clId="{B62C6897-F010-4249-9536-F3DBD97330D9}" dt="2021-09-21T00:05:31.654" v="1037" actId="1076"/>
          <ac:spMkLst>
            <pc:docMk/>
            <pc:sldMk cId="774309013" sldId="266"/>
            <ac:spMk id="24" creationId="{6E1DF1EB-DA22-43D3-8CC0-5B88D76E5972}"/>
          </ac:spMkLst>
        </pc:spChg>
        <pc:spChg chg="mod">
          <ac:chgData name="Lee, Florence (CDC/DDPHSS/NCHS/DAE)" userId="4d92aca4-1957-4545-afe3-78394abd931d" providerId="ADAL" clId="{B62C6897-F010-4249-9536-F3DBD97330D9}" dt="2021-09-21T00:02:24.063" v="964" actId="113"/>
          <ac:spMkLst>
            <pc:docMk/>
            <pc:sldMk cId="774309013" sldId="266"/>
            <ac:spMk id="27" creationId="{A994176A-A59B-4EBD-9659-5CEEFCAA1AC6}"/>
          </ac:spMkLst>
        </pc:spChg>
        <pc:spChg chg="mod">
          <ac:chgData name="Lee, Florence (CDC/DDPHSS/NCHS/DAE)" userId="4d92aca4-1957-4545-afe3-78394abd931d" providerId="ADAL" clId="{B62C6897-F010-4249-9536-F3DBD97330D9}" dt="2021-09-21T00:04:43.527" v="1014" actId="571"/>
          <ac:spMkLst>
            <pc:docMk/>
            <pc:sldMk cId="774309013" sldId="266"/>
            <ac:spMk id="44" creationId="{295B0A65-4B0C-43C8-8FC5-2590A14B86F7}"/>
          </ac:spMkLst>
        </pc:spChg>
        <pc:spChg chg="mod">
          <ac:chgData name="Lee, Florence (CDC/DDPHSS/NCHS/DAE)" userId="4d92aca4-1957-4545-afe3-78394abd931d" providerId="ADAL" clId="{B62C6897-F010-4249-9536-F3DBD97330D9}" dt="2021-09-21T00:05:07.278" v="1027" actId="113"/>
          <ac:spMkLst>
            <pc:docMk/>
            <pc:sldMk cId="774309013" sldId="266"/>
            <ac:spMk id="45" creationId="{67328A03-D915-4DB6-9593-0C1D7A784F34}"/>
          </ac:spMkLst>
        </pc:spChg>
        <pc:spChg chg="add del mod">
          <ac:chgData name="Lee, Florence (CDC/DDPHSS/NCHS/DAE)" userId="4d92aca4-1957-4545-afe3-78394abd931d" providerId="ADAL" clId="{B62C6897-F010-4249-9536-F3DBD97330D9}" dt="2021-09-21T00:02:33.566" v="971"/>
          <ac:spMkLst>
            <pc:docMk/>
            <pc:sldMk cId="774309013" sldId="266"/>
            <ac:spMk id="47" creationId="{1BF3C86F-445E-4445-BCB9-7FF2491EE527}"/>
          </ac:spMkLst>
        </pc:spChg>
        <pc:grpChg chg="mod">
          <ac:chgData name="Lee, Florence (CDC/DDPHSS/NCHS/DAE)" userId="4d92aca4-1957-4545-afe3-78394abd931d" providerId="ADAL" clId="{B62C6897-F010-4249-9536-F3DBD97330D9}" dt="2021-09-21T00:05:25.332" v="1033" actId="1076"/>
          <ac:grpSpMkLst>
            <pc:docMk/>
            <pc:sldMk cId="774309013" sldId="266"/>
            <ac:grpSpMk id="4" creationId="{E8B52BE2-C0F0-40DD-A580-5ADECB098B9E}"/>
          </ac:grpSpMkLst>
        </pc:grpChg>
        <pc:grpChg chg="mod">
          <ac:chgData name="Lee, Florence (CDC/DDPHSS/NCHS/DAE)" userId="4d92aca4-1957-4545-afe3-78394abd931d" providerId="ADAL" clId="{B62C6897-F010-4249-9536-F3DBD97330D9}" dt="2021-09-21T00:05:20.578" v="1031" actId="164"/>
          <ac:grpSpMkLst>
            <pc:docMk/>
            <pc:sldMk cId="774309013" sldId="266"/>
            <ac:grpSpMk id="5" creationId="{CB3E20B9-84C9-4F97-BDDA-1D9F4BC86BF4}"/>
          </ac:grpSpMkLst>
        </pc:grpChg>
        <pc:grpChg chg="add mod">
          <ac:chgData name="Lee, Florence (CDC/DDPHSS/NCHS/DAE)" userId="4d92aca4-1957-4545-afe3-78394abd931d" providerId="ADAL" clId="{B62C6897-F010-4249-9536-F3DBD97330D9}" dt="2021-09-21T00:05:36.683" v="1038" actId="1076"/>
          <ac:grpSpMkLst>
            <pc:docMk/>
            <pc:sldMk cId="774309013" sldId="266"/>
            <ac:grpSpMk id="58" creationId="{EBD4A9B2-94A6-4718-9649-702E624257C3}"/>
          </ac:grpSpMkLst>
        </pc:grpChg>
        <pc:picChg chg="mod">
          <ac:chgData name="Lee, Florence (CDC/DDPHSS/NCHS/DAE)" userId="4d92aca4-1957-4545-afe3-78394abd931d" providerId="ADAL" clId="{B62C6897-F010-4249-9536-F3DBD97330D9}" dt="2021-09-21T00:04:43.527" v="1014" actId="571"/>
          <ac:picMkLst>
            <pc:docMk/>
            <pc:sldMk cId="774309013" sldId="266"/>
            <ac:picMk id="29" creationId="{697DEA6F-47B2-4118-85D1-97DF6BF08673}"/>
          </ac:picMkLst>
        </pc:picChg>
        <pc:picChg chg="add del mod">
          <ac:chgData name="Lee, Florence (CDC/DDPHSS/NCHS/DAE)" userId="4d92aca4-1957-4545-afe3-78394abd931d" providerId="ADAL" clId="{B62C6897-F010-4249-9536-F3DBD97330D9}" dt="2021-09-21T00:02:33.566" v="971"/>
          <ac:picMkLst>
            <pc:docMk/>
            <pc:sldMk cId="774309013" sldId="266"/>
            <ac:picMk id="48" creationId="{D4FE2375-6234-49ED-A81D-81C0C5ED10FA}"/>
          </ac:picMkLst>
        </pc:picChg>
        <pc:cxnChg chg="mod">
          <ac:chgData name="Lee, Florence (CDC/DDPHSS/NCHS/DAE)" userId="4d92aca4-1957-4545-afe3-78394abd931d" providerId="ADAL" clId="{B62C6897-F010-4249-9536-F3DBD97330D9}" dt="2021-09-21T00:02:31.633" v="969" actId="1076"/>
          <ac:cxnSpMkLst>
            <pc:docMk/>
            <pc:sldMk cId="774309013" sldId="266"/>
            <ac:cxnSpMk id="11" creationId="{C9016646-CF86-4DE9-9469-DC7896A32619}"/>
          </ac:cxnSpMkLst>
        </pc:cxnChg>
        <pc:cxnChg chg="mod">
          <ac:chgData name="Lee, Florence (CDC/DDPHSS/NCHS/DAE)" userId="4d92aca4-1957-4545-afe3-78394abd931d" providerId="ADAL" clId="{B62C6897-F010-4249-9536-F3DBD97330D9}" dt="2021-09-21T00:03:30.996" v="994" actId="14100"/>
          <ac:cxnSpMkLst>
            <pc:docMk/>
            <pc:sldMk cId="774309013" sldId="266"/>
            <ac:cxnSpMk id="21" creationId="{8A446B23-E129-46D1-85DC-E6D90BE51296}"/>
          </ac:cxnSpMkLst>
        </pc:cxnChg>
        <pc:cxnChg chg="mod">
          <ac:chgData name="Lee, Florence (CDC/DDPHSS/NCHS/DAE)" userId="4d92aca4-1957-4545-afe3-78394abd931d" providerId="ADAL" clId="{B62C6897-F010-4249-9536-F3DBD97330D9}" dt="2021-09-21T00:04:43.527" v="1014" actId="571"/>
          <ac:cxnSpMkLst>
            <pc:docMk/>
            <pc:sldMk cId="774309013" sldId="266"/>
            <ac:cxnSpMk id="39" creationId="{96A509EC-3D46-41C4-8FB7-D1A9340000E2}"/>
          </ac:cxnSpMkLst>
        </pc:cxnChg>
        <pc:cxnChg chg="del mod ord">
          <ac:chgData name="Lee, Florence (CDC/DDPHSS/NCHS/DAE)" userId="4d92aca4-1957-4545-afe3-78394abd931d" providerId="ADAL" clId="{B62C6897-F010-4249-9536-F3DBD97330D9}" dt="2021-09-21T00:04:39.618" v="1013" actId="478"/>
          <ac:cxnSpMkLst>
            <pc:docMk/>
            <pc:sldMk cId="774309013" sldId="266"/>
            <ac:cxnSpMk id="42" creationId="{0E26AD3A-44F8-4014-8497-0633D08678E7}"/>
          </ac:cxnSpMkLst>
        </pc:cxnChg>
        <pc:cxnChg chg="add mod">
          <ac:chgData name="Lee, Florence (CDC/DDPHSS/NCHS/DAE)" userId="4d92aca4-1957-4545-afe3-78394abd931d" providerId="ADAL" clId="{B62C6897-F010-4249-9536-F3DBD97330D9}" dt="2021-09-21T00:05:20.578" v="1031" actId="164"/>
          <ac:cxnSpMkLst>
            <pc:docMk/>
            <pc:sldMk cId="774309013" sldId="266"/>
            <ac:cxnSpMk id="50" creationId="{BEF902B6-A8ED-4C33-A007-CF2755C5AFC5}"/>
          </ac:cxnSpMkLst>
        </pc:cxnChg>
        <pc:cxnChg chg="add mod">
          <ac:chgData name="Lee, Florence (CDC/DDPHSS/NCHS/DAE)" userId="4d92aca4-1957-4545-afe3-78394abd931d" providerId="ADAL" clId="{B62C6897-F010-4249-9536-F3DBD97330D9}" dt="2021-09-21T00:04:47.492" v="1016" actId="1076"/>
          <ac:cxnSpMkLst>
            <pc:docMk/>
            <pc:sldMk cId="774309013" sldId="266"/>
            <ac:cxnSpMk id="56" creationId="{E15E27C8-164C-4A56-B8E5-51BE5F4CBC7F}"/>
          </ac:cxnSpMkLst>
        </pc:cxnChg>
      </pc:sldChg>
      <pc:sldChg chg="modSp mod modCm">
        <pc:chgData name="Lee, Florence (CDC/DDPHSS/NCHS/DAE)" userId="4d92aca4-1957-4545-afe3-78394abd931d" providerId="ADAL" clId="{B62C6897-F010-4249-9536-F3DBD97330D9}" dt="2021-09-21T00:57:18.957" v="1643" actId="2710"/>
        <pc:sldMkLst>
          <pc:docMk/>
          <pc:sldMk cId="1988931816" sldId="268"/>
        </pc:sldMkLst>
        <pc:spChg chg="mod">
          <ac:chgData name="Lee, Florence (CDC/DDPHSS/NCHS/DAE)" userId="4d92aca4-1957-4545-afe3-78394abd931d" providerId="ADAL" clId="{B62C6897-F010-4249-9536-F3DBD97330D9}" dt="2021-09-21T00:57:18.957" v="1643" actId="2710"/>
          <ac:spMkLst>
            <pc:docMk/>
            <pc:sldMk cId="1988931816" sldId="268"/>
            <ac:spMk id="232" creationId="{8B5AFBD9-0C11-443E-A379-6C5C075852BA}"/>
          </ac:spMkLst>
        </pc:spChg>
      </pc:sldChg>
      <pc:sldChg chg="modSp mod addCm delCm modCm">
        <pc:chgData name="Lee, Florence (CDC/DDPHSS/NCHS/DAE)" userId="4d92aca4-1957-4545-afe3-78394abd931d" providerId="ADAL" clId="{B62C6897-F010-4249-9536-F3DBD97330D9}" dt="2021-09-21T00:47:28.561" v="1520" actId="207"/>
        <pc:sldMkLst>
          <pc:docMk/>
          <pc:sldMk cId="2860464402" sldId="269"/>
        </pc:sldMkLst>
        <pc:spChg chg="mod">
          <ac:chgData name="Lee, Florence (CDC/DDPHSS/NCHS/DAE)" userId="4d92aca4-1957-4545-afe3-78394abd931d" providerId="ADAL" clId="{B62C6897-F010-4249-9536-F3DBD97330D9}" dt="2021-09-21T00:47:28.561" v="1520" actId="207"/>
          <ac:spMkLst>
            <pc:docMk/>
            <pc:sldMk cId="2860464402" sldId="269"/>
            <ac:spMk id="2" creationId="{DFFBC5EB-0CBA-4727-83AD-202A54DB3F1A}"/>
          </ac:spMkLst>
        </pc:spChg>
        <pc:spChg chg="mod">
          <ac:chgData name="Lee, Florence (CDC/DDPHSS/NCHS/DAE)" userId="4d92aca4-1957-4545-afe3-78394abd931d" providerId="ADAL" clId="{B62C6897-F010-4249-9536-F3DBD97330D9}" dt="2021-09-21T00:38:39.754" v="1324" actId="1076"/>
          <ac:spMkLst>
            <pc:docMk/>
            <pc:sldMk cId="2860464402" sldId="269"/>
            <ac:spMk id="6" creationId="{2AA8E15A-3246-47A0-98C3-7E4B4E02FF95}"/>
          </ac:spMkLst>
        </pc:spChg>
        <pc:spChg chg="mod">
          <ac:chgData name="Lee, Florence (CDC/DDPHSS/NCHS/DAE)" userId="4d92aca4-1957-4545-afe3-78394abd931d" providerId="ADAL" clId="{B62C6897-F010-4249-9536-F3DBD97330D9}" dt="2021-09-21T00:38:39.754" v="1324" actId="1076"/>
          <ac:spMkLst>
            <pc:docMk/>
            <pc:sldMk cId="2860464402" sldId="269"/>
            <ac:spMk id="8" creationId="{4143FE07-AB90-4C65-941C-7BA43EF3CF7A}"/>
          </ac:spMkLst>
        </pc:spChg>
        <pc:spChg chg="mod">
          <ac:chgData name="Lee, Florence (CDC/DDPHSS/NCHS/DAE)" userId="4d92aca4-1957-4545-afe3-78394abd931d" providerId="ADAL" clId="{B62C6897-F010-4249-9536-F3DBD97330D9}" dt="2021-09-21T00:44:54.119" v="1460"/>
          <ac:spMkLst>
            <pc:docMk/>
            <pc:sldMk cId="2860464402" sldId="269"/>
            <ac:spMk id="9" creationId="{28BF6819-0718-40E6-ACCA-2761A3E6A981}"/>
          </ac:spMkLst>
        </pc:spChg>
        <pc:spChg chg="mod">
          <ac:chgData name="Lee, Florence (CDC/DDPHSS/NCHS/DAE)" userId="4d92aca4-1957-4545-afe3-78394abd931d" providerId="ADAL" clId="{B62C6897-F010-4249-9536-F3DBD97330D9}" dt="2021-09-21T00:44:57.508" v="1462"/>
          <ac:spMkLst>
            <pc:docMk/>
            <pc:sldMk cId="2860464402" sldId="269"/>
            <ac:spMk id="10" creationId="{EAC486CB-147D-4343-B10F-60AB372D97B9}"/>
          </ac:spMkLst>
        </pc:spChg>
        <pc:spChg chg="mod">
          <ac:chgData name="Lee, Florence (CDC/DDPHSS/NCHS/DAE)" userId="4d92aca4-1957-4545-afe3-78394abd931d" providerId="ADAL" clId="{B62C6897-F010-4249-9536-F3DBD97330D9}" dt="2021-09-21T00:45:13.919" v="1464" actId="14100"/>
          <ac:spMkLst>
            <pc:docMk/>
            <pc:sldMk cId="2860464402" sldId="269"/>
            <ac:spMk id="11" creationId="{61DFD7C8-0FA2-407A-9756-402E681DA737}"/>
          </ac:spMkLst>
        </pc:spChg>
        <pc:spChg chg="mod">
          <ac:chgData name="Lee, Florence (CDC/DDPHSS/NCHS/DAE)" userId="4d92aca4-1957-4545-afe3-78394abd931d" providerId="ADAL" clId="{B62C6897-F010-4249-9536-F3DBD97330D9}" dt="2021-09-21T00:45:13.919" v="1464" actId="14100"/>
          <ac:spMkLst>
            <pc:docMk/>
            <pc:sldMk cId="2860464402" sldId="269"/>
            <ac:spMk id="12" creationId="{B0304131-7F50-4C84-AD51-45CB42C19121}"/>
          </ac:spMkLst>
        </pc:spChg>
      </pc:sldChg>
      <pc:sldChg chg="addSp delSp modSp mod">
        <pc:chgData name="Lee, Florence (CDC/DDPHSS/NCHS/DAE)" userId="4d92aca4-1957-4545-afe3-78394abd931d" providerId="ADAL" clId="{B62C6897-F010-4249-9536-F3DBD97330D9}" dt="2021-09-21T00:57:38.688" v="1645"/>
        <pc:sldMkLst>
          <pc:docMk/>
          <pc:sldMk cId="2519764689" sldId="270"/>
        </pc:sldMkLst>
        <pc:spChg chg="del">
          <ac:chgData name="Lee, Florence (CDC/DDPHSS/NCHS/DAE)" userId="4d92aca4-1957-4545-afe3-78394abd931d" providerId="ADAL" clId="{B62C6897-F010-4249-9536-F3DBD97330D9}" dt="2021-09-21T00:38:43.447" v="1325" actId="478"/>
          <ac:spMkLst>
            <pc:docMk/>
            <pc:sldMk cId="2519764689" sldId="270"/>
            <ac:spMk id="5" creationId="{5F2378DA-A6BB-4114-8B5A-C3833D054BCA}"/>
          </ac:spMkLst>
        </pc:spChg>
        <pc:spChg chg="del">
          <ac:chgData name="Lee, Florence (CDC/DDPHSS/NCHS/DAE)" userId="4d92aca4-1957-4545-afe3-78394abd931d" providerId="ADAL" clId="{B62C6897-F010-4249-9536-F3DBD97330D9}" dt="2021-09-21T00:38:43.447" v="1325" actId="478"/>
          <ac:spMkLst>
            <pc:docMk/>
            <pc:sldMk cId="2519764689" sldId="270"/>
            <ac:spMk id="6" creationId="{6B81B22B-F85E-4684-A05E-327E1DED5407}"/>
          </ac:spMkLst>
        </pc:spChg>
        <pc:spChg chg="mod">
          <ac:chgData name="Lee, Florence (CDC/DDPHSS/NCHS/DAE)" userId="4d92aca4-1957-4545-afe3-78394abd931d" providerId="ADAL" clId="{B62C6897-F010-4249-9536-F3DBD97330D9}" dt="2021-09-21T00:47:27.335" v="1519"/>
          <ac:spMkLst>
            <pc:docMk/>
            <pc:sldMk cId="2519764689" sldId="270"/>
            <ac:spMk id="11" creationId="{1B444DF8-731B-4DA8-9596-10A66FAD0B51}"/>
          </ac:spMkLst>
        </pc:spChg>
        <pc:spChg chg="del mod">
          <ac:chgData name="Lee, Florence (CDC/DDPHSS/NCHS/DAE)" userId="4d92aca4-1957-4545-afe3-78394abd931d" providerId="ADAL" clId="{B62C6897-F010-4249-9536-F3DBD97330D9}" dt="2021-09-21T00:57:38.369" v="1644" actId="478"/>
          <ac:spMkLst>
            <pc:docMk/>
            <pc:sldMk cId="2519764689" sldId="270"/>
            <ac:spMk id="12" creationId="{575BBBF3-5248-4EB2-960A-2F9BBD8D806F}"/>
          </ac:spMkLst>
        </pc:spChg>
        <pc:spChg chg="del mod">
          <ac:chgData name="Lee, Florence (CDC/DDPHSS/NCHS/DAE)" userId="4d92aca4-1957-4545-afe3-78394abd931d" providerId="ADAL" clId="{B62C6897-F010-4249-9536-F3DBD97330D9}" dt="2021-09-21T00:57:38.369" v="1644" actId="478"/>
          <ac:spMkLst>
            <pc:docMk/>
            <pc:sldMk cId="2519764689" sldId="270"/>
            <ac:spMk id="13" creationId="{AB818400-3684-4A2B-AD99-60A0514B62F3}"/>
          </ac:spMkLst>
        </pc:spChg>
        <pc:spChg chg="add mod">
          <ac:chgData name="Lee, Florence (CDC/DDPHSS/NCHS/DAE)" userId="4d92aca4-1957-4545-afe3-78394abd931d" providerId="ADAL" clId="{B62C6897-F010-4249-9536-F3DBD97330D9}" dt="2021-09-21T00:38:47.656" v="1327" actId="14100"/>
          <ac:spMkLst>
            <pc:docMk/>
            <pc:sldMk cId="2519764689" sldId="270"/>
            <ac:spMk id="14" creationId="{B8BCCA08-054D-4CD3-ABE8-2B3035494E48}"/>
          </ac:spMkLst>
        </pc:spChg>
        <pc:spChg chg="add mod">
          <ac:chgData name="Lee, Florence (CDC/DDPHSS/NCHS/DAE)" userId="4d92aca4-1957-4545-afe3-78394abd931d" providerId="ADAL" clId="{B62C6897-F010-4249-9536-F3DBD97330D9}" dt="2021-09-21T00:38:47.656" v="1327" actId="14100"/>
          <ac:spMkLst>
            <pc:docMk/>
            <pc:sldMk cId="2519764689" sldId="270"/>
            <ac:spMk id="15" creationId="{4865BA94-A397-4855-9552-E999678588BF}"/>
          </ac:spMkLst>
        </pc:spChg>
        <pc:spChg chg="add mod">
          <ac:chgData name="Lee, Florence (CDC/DDPHSS/NCHS/DAE)" userId="4d92aca4-1957-4545-afe3-78394abd931d" providerId="ADAL" clId="{B62C6897-F010-4249-9536-F3DBD97330D9}" dt="2021-09-21T00:57:38.688" v="1645"/>
          <ac:spMkLst>
            <pc:docMk/>
            <pc:sldMk cId="2519764689" sldId="270"/>
            <ac:spMk id="16" creationId="{45392EF9-BD0F-49C9-8810-F36AD921C797}"/>
          </ac:spMkLst>
        </pc:spChg>
        <pc:spChg chg="add mod">
          <ac:chgData name="Lee, Florence (CDC/DDPHSS/NCHS/DAE)" userId="4d92aca4-1957-4545-afe3-78394abd931d" providerId="ADAL" clId="{B62C6897-F010-4249-9536-F3DBD97330D9}" dt="2021-09-21T00:57:38.688" v="1645"/>
          <ac:spMkLst>
            <pc:docMk/>
            <pc:sldMk cId="2519764689" sldId="270"/>
            <ac:spMk id="17" creationId="{73013D50-6655-4DEF-8906-763EE4E7983E}"/>
          </ac:spMkLst>
        </pc:spChg>
      </pc:sldChg>
      <pc:sldChg chg="addSp delSp modSp mod">
        <pc:chgData name="Lee, Florence (CDC/DDPHSS/NCHS/DAE)" userId="4d92aca4-1957-4545-afe3-78394abd931d" providerId="ADAL" clId="{B62C6897-F010-4249-9536-F3DBD97330D9}" dt="2021-09-21T13:25:25.755" v="1997" actId="20577"/>
        <pc:sldMkLst>
          <pc:docMk/>
          <pc:sldMk cId="3334019615" sldId="271"/>
        </pc:sldMkLst>
        <pc:spChg chg="mod">
          <ac:chgData name="Lee, Florence (CDC/DDPHSS/NCHS/DAE)" userId="4d92aca4-1957-4545-afe3-78394abd931d" providerId="ADAL" clId="{B62C6897-F010-4249-9536-F3DBD97330D9}" dt="2021-09-21T13:25:25.755" v="1997" actId="20577"/>
          <ac:spMkLst>
            <pc:docMk/>
            <pc:sldMk cId="3334019615" sldId="271"/>
            <ac:spMk id="2" creationId="{DFFBC5EB-0CBA-4727-83AD-202A54DB3F1A}"/>
          </ac:spMkLst>
        </pc:spChg>
        <pc:spChg chg="del mod">
          <ac:chgData name="Lee, Florence (CDC/DDPHSS/NCHS/DAE)" userId="4d92aca4-1957-4545-afe3-78394abd931d" providerId="ADAL" clId="{B62C6897-F010-4249-9536-F3DBD97330D9}" dt="2021-09-21T00:57:45.245" v="1648" actId="478"/>
          <ac:spMkLst>
            <pc:docMk/>
            <pc:sldMk cId="3334019615" sldId="271"/>
            <ac:spMk id="9" creationId="{F0165B67-6C9B-4DEC-9778-D741CF7A20B2}"/>
          </ac:spMkLst>
        </pc:spChg>
        <pc:spChg chg="del mod">
          <ac:chgData name="Lee, Florence (CDC/DDPHSS/NCHS/DAE)" userId="4d92aca4-1957-4545-afe3-78394abd931d" providerId="ADAL" clId="{B62C6897-F010-4249-9536-F3DBD97330D9}" dt="2021-09-21T00:57:45.245" v="1648" actId="478"/>
          <ac:spMkLst>
            <pc:docMk/>
            <pc:sldMk cId="3334019615" sldId="271"/>
            <ac:spMk id="10" creationId="{2EE2FACB-860F-449E-BBD7-1BAD9C90D0DE}"/>
          </ac:spMkLst>
        </pc:spChg>
        <pc:spChg chg="mod">
          <ac:chgData name="Lee, Florence (CDC/DDPHSS/NCHS/DAE)" userId="4d92aca4-1957-4545-afe3-78394abd931d" providerId="ADAL" clId="{B62C6897-F010-4249-9536-F3DBD97330D9}" dt="2021-09-21T00:42:34.446" v="1406" actId="14100"/>
          <ac:spMkLst>
            <pc:docMk/>
            <pc:sldMk cId="3334019615" sldId="271"/>
            <ac:spMk id="11" creationId="{9317BFEB-E04D-4819-ACF8-469EBAA65797}"/>
          </ac:spMkLst>
        </pc:spChg>
        <pc:spChg chg="mod">
          <ac:chgData name="Lee, Florence (CDC/DDPHSS/NCHS/DAE)" userId="4d92aca4-1957-4545-afe3-78394abd931d" providerId="ADAL" clId="{B62C6897-F010-4249-9536-F3DBD97330D9}" dt="2021-09-21T00:45:41.883" v="1471" actId="14100"/>
          <ac:spMkLst>
            <pc:docMk/>
            <pc:sldMk cId="3334019615" sldId="271"/>
            <ac:spMk id="12" creationId="{17455626-2A0E-409A-B485-8BA7D42FF0E9}"/>
          </ac:spMkLst>
        </pc:spChg>
        <pc:spChg chg="add mod">
          <ac:chgData name="Lee, Florence (CDC/DDPHSS/NCHS/DAE)" userId="4d92aca4-1957-4545-afe3-78394abd931d" providerId="ADAL" clId="{B62C6897-F010-4249-9536-F3DBD97330D9}" dt="2021-09-21T00:57:45.452" v="1649"/>
          <ac:spMkLst>
            <pc:docMk/>
            <pc:sldMk cId="3334019615" sldId="271"/>
            <ac:spMk id="13" creationId="{7C797AEE-37D9-47D5-B82C-9A9C4CE2208C}"/>
          </ac:spMkLst>
        </pc:spChg>
        <pc:spChg chg="add mod">
          <ac:chgData name="Lee, Florence (CDC/DDPHSS/NCHS/DAE)" userId="4d92aca4-1957-4545-afe3-78394abd931d" providerId="ADAL" clId="{B62C6897-F010-4249-9536-F3DBD97330D9}" dt="2021-09-21T00:57:45.452" v="1649"/>
          <ac:spMkLst>
            <pc:docMk/>
            <pc:sldMk cId="3334019615" sldId="271"/>
            <ac:spMk id="14" creationId="{50D6214D-10CC-482F-977D-12E5950D5B64}"/>
          </ac:spMkLst>
        </pc:spChg>
      </pc:sldChg>
      <pc:sldChg chg="addSp delSp modSp mod">
        <pc:chgData name="Lee, Florence (CDC/DDPHSS/NCHS/DAE)" userId="4d92aca4-1957-4545-afe3-78394abd931d" providerId="ADAL" clId="{B62C6897-F010-4249-9536-F3DBD97330D9}" dt="2021-09-21T13:25:20.670" v="1996" actId="20577"/>
        <pc:sldMkLst>
          <pc:docMk/>
          <pc:sldMk cId="2777718769" sldId="272"/>
        </pc:sldMkLst>
        <pc:spChg chg="mod">
          <ac:chgData name="Lee, Florence (CDC/DDPHSS/NCHS/DAE)" userId="4d92aca4-1957-4545-afe3-78394abd931d" providerId="ADAL" clId="{B62C6897-F010-4249-9536-F3DBD97330D9}" dt="2021-09-21T13:25:20.670" v="1996" actId="20577"/>
          <ac:spMkLst>
            <pc:docMk/>
            <pc:sldMk cId="2777718769" sldId="272"/>
            <ac:spMk id="2" creationId="{DFFBC5EB-0CBA-4727-83AD-202A54DB3F1A}"/>
          </ac:spMkLst>
        </pc:spChg>
        <pc:spChg chg="del mod">
          <ac:chgData name="Lee, Florence (CDC/DDPHSS/NCHS/DAE)" userId="4d92aca4-1957-4545-afe3-78394abd931d" providerId="ADAL" clId="{B62C6897-F010-4249-9536-F3DBD97330D9}" dt="2021-09-21T00:57:41.832" v="1646" actId="478"/>
          <ac:spMkLst>
            <pc:docMk/>
            <pc:sldMk cId="2777718769" sldId="272"/>
            <ac:spMk id="11" creationId="{4B8F450A-DE99-48E1-A39D-D2658277489F}"/>
          </ac:spMkLst>
        </pc:spChg>
        <pc:spChg chg="del mod">
          <ac:chgData name="Lee, Florence (CDC/DDPHSS/NCHS/DAE)" userId="4d92aca4-1957-4545-afe3-78394abd931d" providerId="ADAL" clId="{B62C6897-F010-4249-9536-F3DBD97330D9}" dt="2021-09-21T00:57:41.832" v="1646" actId="478"/>
          <ac:spMkLst>
            <pc:docMk/>
            <pc:sldMk cId="2777718769" sldId="272"/>
            <ac:spMk id="12" creationId="{82BC6B57-2693-49BB-82B8-7664FAA023D1}"/>
          </ac:spMkLst>
        </pc:spChg>
        <pc:spChg chg="del">
          <ac:chgData name="Lee, Florence (CDC/DDPHSS/NCHS/DAE)" userId="4d92aca4-1957-4545-afe3-78394abd931d" providerId="ADAL" clId="{B62C6897-F010-4249-9536-F3DBD97330D9}" dt="2021-09-21T00:38:52.594" v="1328" actId="478"/>
          <ac:spMkLst>
            <pc:docMk/>
            <pc:sldMk cId="2777718769" sldId="272"/>
            <ac:spMk id="13" creationId="{112C3B38-638F-45E3-ABE2-EAF957C15FA5}"/>
          </ac:spMkLst>
        </pc:spChg>
        <pc:spChg chg="del">
          <ac:chgData name="Lee, Florence (CDC/DDPHSS/NCHS/DAE)" userId="4d92aca4-1957-4545-afe3-78394abd931d" providerId="ADAL" clId="{B62C6897-F010-4249-9536-F3DBD97330D9}" dt="2021-09-21T00:38:52.594" v="1328" actId="478"/>
          <ac:spMkLst>
            <pc:docMk/>
            <pc:sldMk cId="2777718769" sldId="272"/>
            <ac:spMk id="14" creationId="{8074B0CA-D65B-4823-86C3-5FE797701B59}"/>
          </ac:spMkLst>
        </pc:spChg>
        <pc:spChg chg="add mod">
          <ac:chgData name="Lee, Florence (CDC/DDPHSS/NCHS/DAE)" userId="4d92aca4-1957-4545-afe3-78394abd931d" providerId="ADAL" clId="{B62C6897-F010-4249-9536-F3DBD97330D9}" dt="2021-09-21T00:38:56.682" v="1331" actId="14100"/>
          <ac:spMkLst>
            <pc:docMk/>
            <pc:sldMk cId="2777718769" sldId="272"/>
            <ac:spMk id="15" creationId="{7B496351-CEC2-4641-BC49-6FF754D54F15}"/>
          </ac:spMkLst>
        </pc:spChg>
        <pc:spChg chg="add mod">
          <ac:chgData name="Lee, Florence (CDC/DDPHSS/NCHS/DAE)" userId="4d92aca4-1957-4545-afe3-78394abd931d" providerId="ADAL" clId="{B62C6897-F010-4249-9536-F3DBD97330D9}" dt="2021-09-21T00:38:56.682" v="1331" actId="14100"/>
          <ac:spMkLst>
            <pc:docMk/>
            <pc:sldMk cId="2777718769" sldId="272"/>
            <ac:spMk id="16" creationId="{3A8FB115-C179-4FF9-983E-69CD89C4B3FF}"/>
          </ac:spMkLst>
        </pc:spChg>
        <pc:spChg chg="add mod">
          <ac:chgData name="Lee, Florence (CDC/DDPHSS/NCHS/DAE)" userId="4d92aca4-1957-4545-afe3-78394abd931d" providerId="ADAL" clId="{B62C6897-F010-4249-9536-F3DBD97330D9}" dt="2021-09-21T00:57:42.086" v="1647"/>
          <ac:spMkLst>
            <pc:docMk/>
            <pc:sldMk cId="2777718769" sldId="272"/>
            <ac:spMk id="17" creationId="{7062FEDB-0742-4C7F-9F73-C9961E78433E}"/>
          </ac:spMkLst>
        </pc:spChg>
        <pc:spChg chg="add mod">
          <ac:chgData name="Lee, Florence (CDC/DDPHSS/NCHS/DAE)" userId="4d92aca4-1957-4545-afe3-78394abd931d" providerId="ADAL" clId="{B62C6897-F010-4249-9536-F3DBD97330D9}" dt="2021-09-21T00:57:42.086" v="1647"/>
          <ac:spMkLst>
            <pc:docMk/>
            <pc:sldMk cId="2777718769" sldId="272"/>
            <ac:spMk id="18" creationId="{BF091E69-9F4B-40D5-8A53-645AF77F47E2}"/>
          </ac:spMkLst>
        </pc:spChg>
      </pc:sldChg>
      <pc:sldChg chg="addCm modCm">
        <pc:chgData name="Lee, Florence (CDC/DDPHSS/NCHS/DAE)" userId="4d92aca4-1957-4545-afe3-78394abd931d" providerId="ADAL" clId="{B62C6897-F010-4249-9536-F3DBD97330D9}" dt="2021-09-16T12:52:30.123" v="47"/>
        <pc:sldMkLst>
          <pc:docMk/>
          <pc:sldMk cId="1928942754" sldId="301"/>
        </pc:sldMkLst>
      </pc:sldChg>
      <pc:sldChg chg="addSp delSp modSp mod modClrScheme chgLayout">
        <pc:chgData name="Lee, Florence (CDC/DDPHSS/NCHS/DAE)" userId="4d92aca4-1957-4545-afe3-78394abd931d" providerId="ADAL" clId="{B62C6897-F010-4249-9536-F3DBD97330D9}" dt="2021-09-20T23:59:05.884" v="903" actId="404"/>
        <pc:sldMkLst>
          <pc:docMk/>
          <pc:sldMk cId="3414762780" sldId="302"/>
        </pc:sldMkLst>
        <pc:spChg chg="mod ord">
          <ac:chgData name="Lee, Florence (CDC/DDPHSS/NCHS/DAE)" userId="4d92aca4-1957-4545-afe3-78394abd931d" providerId="ADAL" clId="{B62C6897-F010-4249-9536-F3DBD97330D9}" dt="2021-09-20T12:23:06.124" v="131" actId="700"/>
          <ac:spMkLst>
            <pc:docMk/>
            <pc:sldMk cId="3414762780" sldId="302"/>
            <ac:spMk id="2" creationId="{22050738-0AD0-499A-A6F2-CF5D9E3B893F}"/>
          </ac:spMkLst>
        </pc:spChg>
        <pc:spChg chg="mod ord">
          <ac:chgData name="Lee, Florence (CDC/DDPHSS/NCHS/DAE)" userId="4d92aca4-1957-4545-afe3-78394abd931d" providerId="ADAL" clId="{B62C6897-F010-4249-9536-F3DBD97330D9}" dt="2021-09-20T23:59:05.884" v="903" actId="404"/>
          <ac:spMkLst>
            <pc:docMk/>
            <pc:sldMk cId="3414762780" sldId="302"/>
            <ac:spMk id="3" creationId="{7AA20BD1-E2C0-4A78-A3BC-0FDB6F349236}"/>
          </ac:spMkLst>
        </pc:spChg>
        <pc:spChg chg="add del mod">
          <ac:chgData name="Lee, Florence (CDC/DDPHSS/NCHS/DAE)" userId="4d92aca4-1957-4545-afe3-78394abd931d" providerId="ADAL" clId="{B62C6897-F010-4249-9536-F3DBD97330D9}" dt="2021-09-20T12:22:47.055" v="127" actId="6264"/>
          <ac:spMkLst>
            <pc:docMk/>
            <pc:sldMk cId="3414762780" sldId="302"/>
            <ac:spMk id="4" creationId="{0A74C42F-A790-408F-B70D-55BDFFFC8E7C}"/>
          </ac:spMkLst>
        </pc:spChg>
        <pc:spChg chg="add del mod">
          <ac:chgData name="Lee, Florence (CDC/DDPHSS/NCHS/DAE)" userId="4d92aca4-1957-4545-afe3-78394abd931d" providerId="ADAL" clId="{B62C6897-F010-4249-9536-F3DBD97330D9}" dt="2021-09-20T12:22:47.055" v="127" actId="6264"/>
          <ac:spMkLst>
            <pc:docMk/>
            <pc:sldMk cId="3414762780" sldId="302"/>
            <ac:spMk id="5" creationId="{45CB1EC9-73A7-4E07-A407-64EA8D3944E5}"/>
          </ac:spMkLst>
        </pc:spChg>
      </pc:sldChg>
      <pc:sldChg chg="addSp modSp mod addCm delCm modCm">
        <pc:chgData name="Lee, Florence (CDC/DDPHSS/NCHS/DAE)" userId="4d92aca4-1957-4545-afe3-78394abd931d" providerId="ADAL" clId="{B62C6897-F010-4249-9536-F3DBD97330D9}" dt="2021-09-21T01:22:37.808" v="1995" actId="14100"/>
        <pc:sldMkLst>
          <pc:docMk/>
          <pc:sldMk cId="2615285656" sldId="755"/>
        </pc:sldMkLst>
        <pc:spChg chg="mod">
          <ac:chgData name="Lee, Florence (CDC/DDPHSS/NCHS/DAE)" userId="4d92aca4-1957-4545-afe3-78394abd931d" providerId="ADAL" clId="{B62C6897-F010-4249-9536-F3DBD97330D9}" dt="2021-09-21T01:22:37.808" v="1995" actId="14100"/>
          <ac:spMkLst>
            <pc:docMk/>
            <pc:sldMk cId="2615285656" sldId="755"/>
            <ac:spMk id="5" creationId="{03061238-30CA-4303-B47D-F36FB4E7FE9D}"/>
          </ac:spMkLst>
        </pc:spChg>
        <pc:spChg chg="mod">
          <ac:chgData name="Lee, Florence (CDC/DDPHSS/NCHS/DAE)" userId="4d92aca4-1957-4545-afe3-78394abd931d" providerId="ADAL" clId="{B62C6897-F010-4249-9536-F3DBD97330D9}" dt="2021-09-21T00:33:21.225" v="1198" actId="1076"/>
          <ac:spMkLst>
            <pc:docMk/>
            <pc:sldMk cId="2615285656" sldId="755"/>
            <ac:spMk id="12" creationId="{92420A54-E915-4619-805D-FEB9BB047675}"/>
          </ac:spMkLst>
        </pc:spChg>
        <pc:spChg chg="mod">
          <ac:chgData name="Lee, Florence (CDC/DDPHSS/NCHS/DAE)" userId="4d92aca4-1957-4545-afe3-78394abd931d" providerId="ADAL" clId="{B62C6897-F010-4249-9536-F3DBD97330D9}" dt="2021-09-21T00:36:21.532" v="1229" actId="164"/>
          <ac:spMkLst>
            <pc:docMk/>
            <pc:sldMk cId="2615285656" sldId="755"/>
            <ac:spMk id="14" creationId="{333BD268-AD57-48E4-89DD-AAE11E1F9F07}"/>
          </ac:spMkLst>
        </pc:spChg>
        <pc:spChg chg="mod">
          <ac:chgData name="Lee, Florence (CDC/DDPHSS/NCHS/DAE)" userId="4d92aca4-1957-4545-afe3-78394abd931d" providerId="ADAL" clId="{B62C6897-F010-4249-9536-F3DBD97330D9}" dt="2021-09-21T00:48:06.795" v="1524" actId="1076"/>
          <ac:spMkLst>
            <pc:docMk/>
            <pc:sldMk cId="2615285656" sldId="755"/>
            <ac:spMk id="15" creationId="{1E0F9536-5694-4873-96A1-989F7F8CC61B}"/>
          </ac:spMkLst>
        </pc:spChg>
        <pc:spChg chg="add mod">
          <ac:chgData name="Lee, Florence (CDC/DDPHSS/NCHS/DAE)" userId="4d92aca4-1957-4545-afe3-78394abd931d" providerId="ADAL" clId="{B62C6897-F010-4249-9536-F3DBD97330D9}" dt="2021-09-21T00:48:16.372" v="1527" actId="1076"/>
          <ac:spMkLst>
            <pc:docMk/>
            <pc:sldMk cId="2615285656" sldId="755"/>
            <ac:spMk id="16" creationId="{F17F16A5-50E1-46BD-8744-F8FD7AB25B49}"/>
          </ac:spMkLst>
        </pc:spChg>
        <pc:grpChg chg="mod">
          <ac:chgData name="Lee, Florence (CDC/DDPHSS/NCHS/DAE)" userId="4d92aca4-1957-4545-afe3-78394abd931d" providerId="ADAL" clId="{B62C6897-F010-4249-9536-F3DBD97330D9}" dt="2021-09-21T00:36:21.532" v="1229" actId="164"/>
          <ac:grpSpMkLst>
            <pc:docMk/>
            <pc:sldMk cId="2615285656" sldId="755"/>
            <ac:grpSpMk id="10" creationId="{7D3B723E-9A4D-4605-B55D-778D34DEA719}"/>
          </ac:grpSpMkLst>
        </pc:grpChg>
        <pc:grpChg chg="add mod">
          <ac:chgData name="Lee, Florence (CDC/DDPHSS/NCHS/DAE)" userId="4d92aca4-1957-4545-afe3-78394abd931d" providerId="ADAL" clId="{B62C6897-F010-4249-9536-F3DBD97330D9}" dt="2021-09-21T00:48:26.804" v="1529" actId="1076"/>
          <ac:grpSpMkLst>
            <pc:docMk/>
            <pc:sldMk cId="2615285656" sldId="755"/>
            <ac:grpSpMk id="24" creationId="{1C19E25B-B1DF-4405-9CDF-CC248A35E889}"/>
          </ac:grpSpMkLst>
        </pc:grpChg>
        <pc:cxnChg chg="add mod">
          <ac:chgData name="Lee, Florence (CDC/DDPHSS/NCHS/DAE)" userId="4d92aca4-1957-4545-afe3-78394abd931d" providerId="ADAL" clId="{B62C6897-F010-4249-9536-F3DBD97330D9}" dt="2021-09-21T00:48:18.678" v="1528" actId="14100"/>
          <ac:cxnSpMkLst>
            <pc:docMk/>
            <pc:sldMk cId="2615285656" sldId="755"/>
            <ac:cxnSpMk id="3" creationId="{0894E4C3-E67D-4E03-BF0F-8A5F7AC8B931}"/>
          </ac:cxnSpMkLst>
        </pc:cxnChg>
        <pc:cxnChg chg="add mod">
          <ac:chgData name="Lee, Florence (CDC/DDPHSS/NCHS/DAE)" userId="4d92aca4-1957-4545-afe3-78394abd931d" providerId="ADAL" clId="{B62C6897-F010-4249-9536-F3DBD97330D9}" dt="2021-09-21T00:48:06.795" v="1524" actId="1076"/>
          <ac:cxnSpMkLst>
            <pc:docMk/>
            <pc:sldMk cId="2615285656" sldId="755"/>
            <ac:cxnSpMk id="21" creationId="{0F4053C0-7019-47BE-8866-47860D652B6D}"/>
          </ac:cxnSpMkLst>
        </pc:cxnChg>
      </pc:sldChg>
      <pc:sldChg chg="addCm modCm">
        <pc:chgData name="Lee, Florence (CDC/DDPHSS/NCHS/DAE)" userId="4d92aca4-1957-4545-afe3-78394abd931d" providerId="ADAL" clId="{B62C6897-F010-4249-9536-F3DBD97330D9}" dt="2021-09-16T01:07:23.740" v="35"/>
        <pc:sldMkLst>
          <pc:docMk/>
          <pc:sldMk cId="3350093027" sldId="756"/>
        </pc:sldMkLst>
      </pc:sldChg>
      <pc:sldChg chg="addSp delSp modSp mod delCm">
        <pc:chgData name="Lee, Florence (CDC/DDPHSS/NCHS/DAE)" userId="4d92aca4-1957-4545-afe3-78394abd931d" providerId="ADAL" clId="{B62C6897-F010-4249-9536-F3DBD97330D9}" dt="2021-09-20T13:09:31.132" v="877" actId="20577"/>
        <pc:sldMkLst>
          <pc:docMk/>
          <pc:sldMk cId="3670701843" sldId="758"/>
        </pc:sldMkLst>
        <pc:spChg chg="mod">
          <ac:chgData name="Lee, Florence (CDC/DDPHSS/NCHS/DAE)" userId="4d92aca4-1957-4545-afe3-78394abd931d" providerId="ADAL" clId="{B62C6897-F010-4249-9536-F3DBD97330D9}" dt="2021-09-20T13:08:22.995" v="834" actId="404"/>
          <ac:spMkLst>
            <pc:docMk/>
            <pc:sldMk cId="3670701843" sldId="758"/>
            <ac:spMk id="12" creationId="{187ED6EC-2278-47CC-BD82-0C7319DD6929}"/>
          </ac:spMkLst>
        </pc:spChg>
        <pc:spChg chg="mod">
          <ac:chgData name="Lee, Florence (CDC/DDPHSS/NCHS/DAE)" userId="4d92aca4-1957-4545-afe3-78394abd931d" providerId="ADAL" clId="{B62C6897-F010-4249-9536-F3DBD97330D9}" dt="2021-09-20T13:09:31.132" v="877" actId="20577"/>
          <ac:spMkLst>
            <pc:docMk/>
            <pc:sldMk cId="3670701843" sldId="758"/>
            <ac:spMk id="13" creationId="{3EF2B2D9-7E45-4D85-BB5A-A655C34B822D}"/>
          </ac:spMkLst>
        </pc:spChg>
        <pc:spChg chg="del">
          <ac:chgData name="Lee, Florence (CDC/DDPHSS/NCHS/DAE)" userId="4d92aca4-1957-4545-afe3-78394abd931d" providerId="ADAL" clId="{B62C6897-F010-4249-9536-F3DBD97330D9}" dt="2021-09-20T13:06:57.423" v="703" actId="478"/>
          <ac:spMkLst>
            <pc:docMk/>
            <pc:sldMk cId="3670701843" sldId="758"/>
            <ac:spMk id="14" creationId="{60066901-7295-48CF-8F47-C7E79BDDD971}"/>
          </ac:spMkLst>
        </pc:spChg>
        <pc:spChg chg="del mod">
          <ac:chgData name="Lee, Florence (CDC/DDPHSS/NCHS/DAE)" userId="4d92aca4-1957-4545-afe3-78394abd931d" providerId="ADAL" clId="{B62C6897-F010-4249-9536-F3DBD97330D9}" dt="2021-09-20T13:07:14.449" v="741" actId="478"/>
          <ac:spMkLst>
            <pc:docMk/>
            <pc:sldMk cId="3670701843" sldId="758"/>
            <ac:spMk id="15" creationId="{FB2CC1DF-F4F1-484A-B636-4CE144565E55}"/>
          </ac:spMkLst>
        </pc:spChg>
        <pc:spChg chg="add mod">
          <ac:chgData name="Lee, Florence (CDC/DDPHSS/NCHS/DAE)" userId="4d92aca4-1957-4545-afe3-78394abd931d" providerId="ADAL" clId="{B62C6897-F010-4249-9536-F3DBD97330D9}" dt="2021-09-20T13:08:47.351" v="848" actId="20577"/>
          <ac:spMkLst>
            <pc:docMk/>
            <pc:sldMk cId="3670701843" sldId="758"/>
            <ac:spMk id="16" creationId="{BBF87C62-6528-4737-9D9A-23996E5011B3}"/>
          </ac:spMkLst>
        </pc:spChg>
        <pc:spChg chg="add mod">
          <ac:chgData name="Lee, Florence (CDC/DDPHSS/NCHS/DAE)" userId="4d92aca4-1957-4545-afe3-78394abd931d" providerId="ADAL" clId="{B62C6897-F010-4249-9536-F3DBD97330D9}" dt="2021-09-20T13:08:50.919" v="850" actId="20577"/>
          <ac:spMkLst>
            <pc:docMk/>
            <pc:sldMk cId="3670701843" sldId="758"/>
            <ac:spMk id="17" creationId="{C5E50D62-4183-483C-8A71-6111840C5ED5}"/>
          </ac:spMkLst>
        </pc:spChg>
        <pc:picChg chg="mod">
          <ac:chgData name="Lee, Florence (CDC/DDPHSS/NCHS/DAE)" userId="4d92aca4-1957-4545-afe3-78394abd931d" providerId="ADAL" clId="{B62C6897-F010-4249-9536-F3DBD97330D9}" dt="2021-09-20T13:07:22.320" v="756" actId="1076"/>
          <ac:picMkLst>
            <pc:docMk/>
            <pc:sldMk cId="3670701843" sldId="758"/>
            <ac:picMk id="9" creationId="{F5112C40-95BA-4465-A7FC-F0AAD2922F26}"/>
          </ac:picMkLst>
        </pc:picChg>
        <pc:picChg chg="mod">
          <ac:chgData name="Lee, Florence (CDC/DDPHSS/NCHS/DAE)" userId="4d92aca4-1957-4545-afe3-78394abd931d" providerId="ADAL" clId="{B62C6897-F010-4249-9536-F3DBD97330D9}" dt="2021-09-20T13:07:22.320" v="756" actId="1076"/>
          <ac:picMkLst>
            <pc:docMk/>
            <pc:sldMk cId="3670701843" sldId="758"/>
            <ac:picMk id="11" creationId="{6D0D9572-F57D-41A0-BB26-47A932BC6AC0}"/>
          </ac:picMkLst>
        </pc:picChg>
      </pc:sldChg>
      <pc:sldChg chg="modSp mod addCm delCm modCm">
        <pc:chgData name="Lee, Florence (CDC/DDPHSS/NCHS/DAE)" userId="4d92aca4-1957-4545-afe3-78394abd931d" providerId="ADAL" clId="{B62C6897-F010-4249-9536-F3DBD97330D9}" dt="2021-09-21T00:57:52.331" v="1650" actId="948"/>
        <pc:sldMkLst>
          <pc:docMk/>
          <pc:sldMk cId="1827637248" sldId="759"/>
        </pc:sldMkLst>
        <pc:spChg chg="mod">
          <ac:chgData name="Lee, Florence (CDC/DDPHSS/NCHS/DAE)" userId="4d92aca4-1957-4545-afe3-78394abd931d" providerId="ADAL" clId="{B62C6897-F010-4249-9536-F3DBD97330D9}" dt="2021-09-21T00:57:52.331" v="1650" actId="948"/>
          <ac:spMkLst>
            <pc:docMk/>
            <pc:sldMk cId="1827637248" sldId="759"/>
            <ac:spMk id="7" creationId="{7C815087-D103-4777-9B9A-F1E3F0F8BA1C}"/>
          </ac:spMkLst>
        </pc:spChg>
      </pc:sldChg>
      <pc:sldChg chg="new del">
        <pc:chgData name="Lee, Florence (CDC/DDPHSS/NCHS/DAE)" userId="4d92aca4-1957-4545-afe3-78394abd931d" providerId="ADAL" clId="{B62C6897-F010-4249-9536-F3DBD97330D9}" dt="2021-09-16T00:55:46.674" v="11" actId="680"/>
        <pc:sldMkLst>
          <pc:docMk/>
          <pc:sldMk cId="1039481978" sldId="760"/>
        </pc:sldMkLst>
      </pc:sldChg>
      <pc:sldChg chg="modSp mod addCm delCm modCm">
        <pc:chgData name="Lee, Florence (CDC/DDPHSS/NCHS/DAE)" userId="4d92aca4-1957-4545-afe3-78394abd931d" providerId="ADAL" clId="{B62C6897-F010-4249-9536-F3DBD97330D9}" dt="2021-09-20T12:23:45.092" v="138" actId="20577"/>
        <pc:sldMkLst>
          <pc:docMk/>
          <pc:sldMk cId="3440238344" sldId="760"/>
        </pc:sldMkLst>
        <pc:spChg chg="mod">
          <ac:chgData name="Lee, Florence (CDC/DDPHSS/NCHS/DAE)" userId="4d92aca4-1957-4545-afe3-78394abd931d" providerId="ADAL" clId="{B62C6897-F010-4249-9536-F3DBD97330D9}" dt="2021-09-20T12:19:25.757" v="107" actId="20577"/>
          <ac:spMkLst>
            <pc:docMk/>
            <pc:sldMk cId="3440238344" sldId="760"/>
            <ac:spMk id="2" creationId="{337948BC-67E1-4E51-9045-0588246024CA}"/>
          </ac:spMkLst>
        </pc:spChg>
        <pc:spChg chg="mod">
          <ac:chgData name="Lee, Florence (CDC/DDPHSS/NCHS/DAE)" userId="4d92aca4-1957-4545-afe3-78394abd931d" providerId="ADAL" clId="{B62C6897-F010-4249-9536-F3DBD97330D9}" dt="2021-09-20T12:23:45.092" v="138" actId="20577"/>
          <ac:spMkLst>
            <pc:docMk/>
            <pc:sldMk cId="3440238344" sldId="760"/>
            <ac:spMk id="3" creationId="{AAD4F8F6-BA80-4038-9963-636F4624AF43}"/>
          </ac:spMkLst>
        </pc:spChg>
      </pc:sldChg>
      <pc:sldChg chg="addSp delSp modSp mod modClrScheme chgLayout">
        <pc:chgData name="Lee, Florence (CDC/DDPHSS/NCHS/DAE)" userId="4d92aca4-1957-4545-afe3-78394abd931d" providerId="ADAL" clId="{B62C6897-F010-4249-9536-F3DBD97330D9}" dt="2021-09-20T12:23:36.362" v="137" actId="207"/>
        <pc:sldMkLst>
          <pc:docMk/>
          <pc:sldMk cId="1904211976" sldId="761"/>
        </pc:sldMkLst>
        <pc:spChg chg="del mod ord">
          <ac:chgData name="Lee, Florence (CDC/DDPHSS/NCHS/DAE)" userId="4d92aca4-1957-4545-afe3-78394abd931d" providerId="ADAL" clId="{B62C6897-F010-4249-9536-F3DBD97330D9}" dt="2021-09-20T12:19:10.088" v="67" actId="700"/>
          <ac:spMkLst>
            <pc:docMk/>
            <pc:sldMk cId="1904211976" sldId="761"/>
            <ac:spMk id="2" creationId="{570927D3-EC9B-40BA-AD26-7C7B74FDE2B1}"/>
          </ac:spMkLst>
        </pc:spChg>
        <pc:spChg chg="del mod ord">
          <ac:chgData name="Lee, Florence (CDC/DDPHSS/NCHS/DAE)" userId="4d92aca4-1957-4545-afe3-78394abd931d" providerId="ADAL" clId="{B62C6897-F010-4249-9536-F3DBD97330D9}" dt="2021-09-20T12:19:10.088" v="67" actId="700"/>
          <ac:spMkLst>
            <pc:docMk/>
            <pc:sldMk cId="1904211976" sldId="761"/>
            <ac:spMk id="3" creationId="{D29EC3E3-EFC0-488A-A1DA-15E4C3878300}"/>
          </ac:spMkLst>
        </pc:spChg>
        <pc:spChg chg="add mod ord">
          <ac:chgData name="Lee, Florence (CDC/DDPHSS/NCHS/DAE)" userId="4d92aca4-1957-4545-afe3-78394abd931d" providerId="ADAL" clId="{B62C6897-F010-4249-9536-F3DBD97330D9}" dt="2021-09-20T12:23:13.468" v="134" actId="700"/>
          <ac:spMkLst>
            <pc:docMk/>
            <pc:sldMk cId="1904211976" sldId="761"/>
            <ac:spMk id="4" creationId="{12B04C54-5525-43CE-A6AB-0A8D08FDDB57}"/>
          </ac:spMkLst>
        </pc:spChg>
        <pc:spChg chg="add mod ord">
          <ac:chgData name="Lee, Florence (CDC/DDPHSS/NCHS/DAE)" userId="4d92aca4-1957-4545-afe3-78394abd931d" providerId="ADAL" clId="{B62C6897-F010-4249-9536-F3DBD97330D9}" dt="2021-09-20T12:23:36.362" v="137" actId="207"/>
          <ac:spMkLst>
            <pc:docMk/>
            <pc:sldMk cId="1904211976" sldId="761"/>
            <ac:spMk id="5" creationId="{8D9F708F-85F6-4123-98EC-E5221D0A33FA}"/>
          </ac:spMkLst>
        </pc:spChg>
      </pc:sldChg>
      <pc:sldChg chg="addSp delSp modSp add mod">
        <pc:chgData name="Lee, Florence (CDC/DDPHSS/NCHS/DAE)" userId="4d92aca4-1957-4545-afe3-78394abd931d" providerId="ADAL" clId="{B62C6897-F010-4249-9536-F3DBD97330D9}" dt="2021-09-21T01:04:51.687" v="1882" actId="113"/>
        <pc:sldMkLst>
          <pc:docMk/>
          <pc:sldMk cId="3281756391" sldId="762"/>
        </pc:sldMkLst>
        <pc:spChg chg="mod">
          <ac:chgData name="Lee, Florence (CDC/DDPHSS/NCHS/DAE)" userId="4d92aca4-1957-4545-afe3-78394abd931d" providerId="ADAL" clId="{B62C6897-F010-4249-9536-F3DBD97330D9}" dt="2021-09-21T00:56:44.804" v="1636" actId="2710"/>
          <ac:spMkLst>
            <pc:docMk/>
            <pc:sldMk cId="3281756391" sldId="762"/>
            <ac:spMk id="2" creationId="{F02260D8-1E70-42F0-9483-F607E6FBA15A}"/>
          </ac:spMkLst>
        </pc:spChg>
        <pc:spChg chg="del mod">
          <ac:chgData name="Lee, Florence (CDC/DDPHSS/NCHS/DAE)" userId="4d92aca4-1957-4545-afe3-78394abd931d" providerId="ADAL" clId="{B62C6897-F010-4249-9536-F3DBD97330D9}" dt="2021-09-20T12:56:04.934" v="482" actId="478"/>
          <ac:spMkLst>
            <pc:docMk/>
            <pc:sldMk cId="3281756391" sldId="762"/>
            <ac:spMk id="3" creationId="{DD58551E-858F-4D44-BB12-9D3AE1381361}"/>
          </ac:spMkLst>
        </pc:spChg>
        <pc:spChg chg="add mod">
          <ac:chgData name="Lee, Florence (CDC/DDPHSS/NCHS/DAE)" userId="4d92aca4-1957-4545-afe3-78394abd931d" providerId="ADAL" clId="{B62C6897-F010-4249-9536-F3DBD97330D9}" dt="2021-09-21T01:04:51.687" v="1882" actId="113"/>
          <ac:spMkLst>
            <pc:docMk/>
            <pc:sldMk cId="3281756391" sldId="762"/>
            <ac:spMk id="5" creationId="{EEA6C90D-4E05-4FD7-992F-89A766F871A1}"/>
          </ac:spMkLst>
        </pc:spChg>
        <pc:spChg chg="add del mod">
          <ac:chgData name="Lee, Florence (CDC/DDPHSS/NCHS/DAE)" userId="4d92aca4-1957-4545-afe3-78394abd931d" providerId="ADAL" clId="{B62C6897-F010-4249-9536-F3DBD97330D9}" dt="2021-09-20T12:56:16.193" v="489" actId="478"/>
          <ac:spMkLst>
            <pc:docMk/>
            <pc:sldMk cId="3281756391" sldId="762"/>
            <ac:spMk id="7" creationId="{A92B0DAA-56A6-4368-B9D8-19735202833D}"/>
          </ac:spMkLst>
        </pc:spChg>
        <pc:spChg chg="add del mod">
          <ac:chgData name="Lee, Florence (CDC/DDPHSS/NCHS/DAE)" userId="4d92aca4-1957-4545-afe3-78394abd931d" providerId="ADAL" clId="{B62C6897-F010-4249-9536-F3DBD97330D9}" dt="2021-09-20T12:56:27.234" v="492" actId="11529"/>
          <ac:spMkLst>
            <pc:docMk/>
            <pc:sldMk cId="3281756391" sldId="762"/>
            <ac:spMk id="8" creationId="{63B4AD5E-5C13-4240-86AE-CF93B35D25BB}"/>
          </ac:spMkLst>
        </pc:spChg>
        <pc:spChg chg="add mod ord">
          <ac:chgData name="Lee, Florence (CDC/DDPHSS/NCHS/DAE)" userId="4d92aca4-1957-4545-afe3-78394abd931d" providerId="ADAL" clId="{B62C6897-F010-4249-9536-F3DBD97330D9}" dt="2021-09-21T00:55:59.116" v="1616" actId="164"/>
          <ac:spMkLst>
            <pc:docMk/>
            <pc:sldMk cId="3281756391" sldId="762"/>
            <ac:spMk id="9" creationId="{921F64C2-29E3-4833-966E-A2BE09550C4C}"/>
          </ac:spMkLst>
        </pc:spChg>
        <pc:grpChg chg="add mod">
          <ac:chgData name="Lee, Florence (CDC/DDPHSS/NCHS/DAE)" userId="4d92aca4-1957-4545-afe3-78394abd931d" providerId="ADAL" clId="{B62C6897-F010-4249-9536-F3DBD97330D9}" dt="2021-09-21T00:55:59.116" v="1616" actId="164"/>
          <ac:grpSpMkLst>
            <pc:docMk/>
            <pc:sldMk cId="3281756391" sldId="762"/>
            <ac:grpSpMk id="10" creationId="{166D5CF9-F841-4569-92AF-03C8B961024F}"/>
          </ac:grpSpMkLst>
        </pc:grpChg>
        <pc:graphicFrameChg chg="mod">
          <ac:chgData name="Lee, Florence (CDC/DDPHSS/NCHS/DAE)" userId="4d92aca4-1957-4545-afe3-78394abd931d" providerId="ADAL" clId="{B62C6897-F010-4249-9536-F3DBD97330D9}" dt="2021-09-21T01:04:39.674" v="1880" actId="403"/>
          <ac:graphicFrameMkLst>
            <pc:docMk/>
            <pc:sldMk cId="3281756391" sldId="762"/>
            <ac:graphicFrameMk id="4" creationId="{296A59CC-8E40-4798-8513-39DBF95D5033}"/>
          </ac:graphicFrameMkLst>
        </pc:graphicFrameChg>
      </pc:sldChg>
      <pc:sldChg chg="addSp delSp modSp add del mod">
        <pc:chgData name="Lee, Florence (CDC/DDPHSS/NCHS/DAE)" userId="4d92aca4-1957-4545-afe3-78394abd931d" providerId="ADAL" clId="{B62C6897-F010-4249-9536-F3DBD97330D9}" dt="2021-09-20T12:42:30.514" v="207" actId="47"/>
        <pc:sldMkLst>
          <pc:docMk/>
          <pc:sldMk cId="4130757482" sldId="762"/>
        </pc:sldMkLst>
        <pc:spChg chg="del">
          <ac:chgData name="Lee, Florence (CDC/DDPHSS/NCHS/DAE)" userId="4d92aca4-1957-4545-afe3-78394abd931d" providerId="ADAL" clId="{B62C6897-F010-4249-9536-F3DBD97330D9}" dt="2021-09-20T12:41:00.643" v="146" actId="478"/>
          <ac:spMkLst>
            <pc:docMk/>
            <pc:sldMk cId="4130757482" sldId="762"/>
            <ac:spMk id="3" creationId="{DD58551E-858F-4D44-BB12-9D3AE1381361}"/>
          </ac:spMkLst>
        </pc:spChg>
        <pc:spChg chg="add del mod">
          <ac:chgData name="Lee, Florence (CDC/DDPHSS/NCHS/DAE)" userId="4d92aca4-1957-4545-afe3-78394abd931d" providerId="ADAL" clId="{B62C6897-F010-4249-9536-F3DBD97330D9}" dt="2021-09-20T12:41:02.049" v="147" actId="478"/>
          <ac:spMkLst>
            <pc:docMk/>
            <pc:sldMk cId="4130757482" sldId="762"/>
            <ac:spMk id="6" creationId="{F67450C6-9C33-47E5-8A79-8B43366658B9}"/>
          </ac:spMkLst>
        </pc:spChg>
        <pc:spChg chg="add del mod">
          <ac:chgData name="Lee, Florence (CDC/DDPHSS/NCHS/DAE)" userId="4d92aca4-1957-4545-afe3-78394abd931d" providerId="ADAL" clId="{B62C6897-F010-4249-9536-F3DBD97330D9}" dt="2021-09-20T12:41:21.956" v="152" actId="47"/>
          <ac:spMkLst>
            <pc:docMk/>
            <pc:sldMk cId="4130757482" sldId="762"/>
            <ac:spMk id="7" creationId="{BAAC8A8B-E84E-4626-8FBD-7AE7355E59B4}"/>
          </ac:spMkLst>
        </pc:spChg>
        <pc:spChg chg="add del mod">
          <ac:chgData name="Lee, Florence (CDC/DDPHSS/NCHS/DAE)" userId="4d92aca4-1957-4545-afe3-78394abd931d" providerId="ADAL" clId="{B62C6897-F010-4249-9536-F3DBD97330D9}" dt="2021-09-20T12:42:26.415" v="206" actId="478"/>
          <ac:spMkLst>
            <pc:docMk/>
            <pc:sldMk cId="4130757482" sldId="762"/>
            <ac:spMk id="8" creationId="{368F3169-919D-4D58-BCAD-D457BE93C13A}"/>
          </ac:spMkLst>
        </pc:spChg>
        <pc:graphicFrameChg chg="mod">
          <ac:chgData name="Lee, Florence (CDC/DDPHSS/NCHS/DAE)" userId="4d92aca4-1957-4545-afe3-78394abd931d" providerId="ADAL" clId="{B62C6897-F010-4249-9536-F3DBD97330D9}" dt="2021-09-20T12:41:05.676" v="148" actId="1076"/>
          <ac:graphicFrameMkLst>
            <pc:docMk/>
            <pc:sldMk cId="4130757482" sldId="762"/>
            <ac:graphicFrameMk id="4" creationId="{296A59CC-8E40-4798-8513-39DBF95D5033}"/>
          </ac:graphicFrameMkLst>
        </pc:graphicFrameChg>
      </pc:sldChg>
      <pc:sldChg chg="modSp mod">
        <pc:chgData name="Lee, Florence (CDC/DDPHSS/NCHS/DAE)" userId="4d92aca4-1957-4545-afe3-78394abd931d" providerId="ADAL" clId="{B62C6897-F010-4249-9536-F3DBD97330D9}" dt="2021-09-21T01:04:23.258" v="1876" actId="14100"/>
        <pc:sldMkLst>
          <pc:docMk/>
          <pc:sldMk cId="4130312153" sldId="763"/>
        </pc:sldMkLst>
        <pc:spChg chg="mod">
          <ac:chgData name="Lee, Florence (CDC/DDPHSS/NCHS/DAE)" userId="4d92aca4-1957-4545-afe3-78394abd931d" providerId="ADAL" clId="{B62C6897-F010-4249-9536-F3DBD97330D9}" dt="2021-09-21T01:02:40.636" v="1813" actId="20577"/>
          <ac:spMkLst>
            <pc:docMk/>
            <pc:sldMk cId="4130312153" sldId="763"/>
            <ac:spMk id="3" creationId="{C523A1A8-AD91-4067-A947-C7DA55703CB6}"/>
          </ac:spMkLst>
        </pc:spChg>
        <pc:spChg chg="mod">
          <ac:chgData name="Lee, Florence (CDC/DDPHSS/NCHS/DAE)" userId="4d92aca4-1957-4545-afe3-78394abd931d" providerId="ADAL" clId="{B62C6897-F010-4249-9536-F3DBD97330D9}" dt="2021-09-21T01:04:23.258" v="1876" actId="14100"/>
          <ac:spMkLst>
            <pc:docMk/>
            <pc:sldMk cId="4130312153" sldId="763"/>
            <ac:spMk id="6" creationId="{C4C8067B-1ED4-45AB-890D-1AFCFAE82C99}"/>
          </ac:spMkLst>
        </pc:spChg>
        <pc:spChg chg="mod">
          <ac:chgData name="Lee, Florence (CDC/DDPHSS/NCHS/DAE)" userId="4d92aca4-1957-4545-afe3-78394abd931d" providerId="ADAL" clId="{B62C6897-F010-4249-9536-F3DBD97330D9}" dt="2021-09-21T00:19:33.334" v="1149" actId="404"/>
          <ac:spMkLst>
            <pc:docMk/>
            <pc:sldMk cId="4130312153" sldId="763"/>
            <ac:spMk id="7" creationId="{0732E20A-AB4D-43EA-9A00-B3A29300DC66}"/>
          </ac:spMkLst>
        </pc:spChg>
        <pc:spChg chg="mod">
          <ac:chgData name="Lee, Florence (CDC/DDPHSS/NCHS/DAE)" userId="4d92aca4-1957-4545-afe3-78394abd931d" providerId="ADAL" clId="{B62C6897-F010-4249-9536-F3DBD97330D9}" dt="2021-09-21T00:19:33.334" v="1149" actId="404"/>
          <ac:spMkLst>
            <pc:docMk/>
            <pc:sldMk cId="4130312153" sldId="763"/>
            <ac:spMk id="8" creationId="{29ADFE60-1D85-4725-B69A-46A66817E198}"/>
          </ac:spMkLst>
        </pc:spChg>
        <pc:spChg chg="mod">
          <ac:chgData name="Lee, Florence (CDC/DDPHSS/NCHS/DAE)" userId="4d92aca4-1957-4545-afe3-78394abd931d" providerId="ADAL" clId="{B62C6897-F010-4249-9536-F3DBD97330D9}" dt="2021-09-21T00:19:21.203" v="1147" actId="14100"/>
          <ac:spMkLst>
            <pc:docMk/>
            <pc:sldMk cId="4130312153" sldId="763"/>
            <ac:spMk id="9" creationId="{08D776D9-FF9C-44F6-AE8F-6E6B9FB0D760}"/>
          </ac:spMkLst>
        </pc:spChg>
        <pc:grpChg chg="mod">
          <ac:chgData name="Lee, Florence (CDC/DDPHSS/NCHS/DAE)" userId="4d92aca4-1957-4545-afe3-78394abd931d" providerId="ADAL" clId="{B62C6897-F010-4249-9536-F3DBD97330D9}" dt="2021-09-21T01:04:14.046" v="1871" actId="1076"/>
          <ac:grpSpMkLst>
            <pc:docMk/>
            <pc:sldMk cId="4130312153" sldId="763"/>
            <ac:grpSpMk id="11" creationId="{CC8CC987-191F-401C-8E35-4FF9D6BCD065}"/>
          </ac:grpSpMkLst>
        </pc:grpChg>
      </pc:sldChg>
      <pc:sldChg chg="modSp mod addCm modCm">
        <pc:chgData name="Lee, Florence (CDC/DDPHSS/NCHS/DAE)" userId="4d92aca4-1957-4545-afe3-78394abd931d" providerId="ADAL" clId="{B62C6897-F010-4249-9536-F3DBD97330D9}" dt="2021-09-21T01:07:29.666" v="1984" actId="27636"/>
        <pc:sldMkLst>
          <pc:docMk/>
          <pc:sldMk cId="1120644333" sldId="764"/>
        </pc:sldMkLst>
        <pc:spChg chg="mod">
          <ac:chgData name="Lee, Florence (CDC/DDPHSS/NCHS/DAE)" userId="4d92aca4-1957-4545-afe3-78394abd931d" providerId="ADAL" clId="{B62C6897-F010-4249-9536-F3DBD97330D9}" dt="2021-09-21T01:01:38.163" v="1797" actId="20577"/>
          <ac:spMkLst>
            <pc:docMk/>
            <pc:sldMk cId="1120644333" sldId="764"/>
            <ac:spMk id="2" creationId="{337948BC-67E1-4E51-9045-0588246024CA}"/>
          </ac:spMkLst>
        </pc:spChg>
        <pc:spChg chg="mod">
          <ac:chgData name="Lee, Florence (CDC/DDPHSS/NCHS/DAE)" userId="4d92aca4-1957-4545-afe3-78394abd931d" providerId="ADAL" clId="{B62C6897-F010-4249-9536-F3DBD97330D9}" dt="2021-09-21T01:07:29.666" v="1984" actId="27636"/>
          <ac:spMkLst>
            <pc:docMk/>
            <pc:sldMk cId="1120644333" sldId="764"/>
            <ac:spMk id="3" creationId="{AAD4F8F6-BA80-4038-9963-636F4624AF43}"/>
          </ac:spMkLst>
        </pc:spChg>
        <pc:spChg chg="mod">
          <ac:chgData name="Lee, Florence (CDC/DDPHSS/NCHS/DAE)" userId="4d92aca4-1957-4545-afe3-78394abd931d" providerId="ADAL" clId="{B62C6897-F010-4249-9536-F3DBD97330D9}" dt="2021-09-21T00:58:38.907" v="1658" actId="207"/>
          <ac:spMkLst>
            <pc:docMk/>
            <pc:sldMk cId="1120644333" sldId="764"/>
            <ac:spMk id="10" creationId="{11F6221E-349A-44AA-923D-4744B91C01CD}"/>
          </ac:spMkLst>
        </pc:spChg>
      </pc:sldChg>
      <pc:sldChg chg="modSp mod">
        <pc:chgData name="Lee, Florence (CDC/DDPHSS/NCHS/DAE)" userId="4d92aca4-1957-4545-afe3-78394abd931d" providerId="ADAL" clId="{B62C6897-F010-4249-9536-F3DBD97330D9}" dt="2021-09-21T00:00:19.637" v="914" actId="207"/>
        <pc:sldMkLst>
          <pc:docMk/>
          <pc:sldMk cId="675625044" sldId="765"/>
        </pc:sldMkLst>
        <pc:spChg chg="mod">
          <ac:chgData name="Lee, Florence (CDC/DDPHSS/NCHS/DAE)" userId="4d92aca4-1957-4545-afe3-78394abd931d" providerId="ADAL" clId="{B62C6897-F010-4249-9536-F3DBD97330D9}" dt="2021-09-21T00:00:19.637" v="914" actId="207"/>
          <ac:spMkLst>
            <pc:docMk/>
            <pc:sldMk cId="675625044" sldId="765"/>
            <ac:spMk id="10" creationId="{11F6221E-349A-44AA-923D-4744B91C01CD}"/>
          </ac:spMkLst>
        </pc:spChg>
      </pc:sldChg>
    </pc:docChg>
  </pc:docChgLst>
  <pc:docChgLst>
    <pc:chgData name="Hoppe, Travis (CDC/DDPHSS/NCHS/OD)" userId="S::qrd5@cdc.gov::3c0115e3-8c49-4a51-867b-40ea155d426a" providerId="AD" clId="Web-{4101FB56-7932-11FD-3BAA-0EBD15BB953F}"/>
    <pc:docChg chg="modSld">
      <pc:chgData name="Hoppe, Travis (CDC/DDPHSS/NCHS/OD)" userId="S::qrd5@cdc.gov::3c0115e3-8c49-4a51-867b-40ea155d426a" providerId="AD" clId="Web-{4101FB56-7932-11FD-3BAA-0EBD15BB953F}" dt="2021-10-27T14:17:45.575" v="1" actId="20577"/>
      <pc:docMkLst>
        <pc:docMk/>
      </pc:docMkLst>
      <pc:sldChg chg="modSp">
        <pc:chgData name="Hoppe, Travis (CDC/DDPHSS/NCHS/OD)" userId="S::qrd5@cdc.gov::3c0115e3-8c49-4a51-867b-40ea155d426a" providerId="AD" clId="Web-{4101FB56-7932-11FD-3BAA-0EBD15BB953F}" dt="2021-10-27T14:17:45.575" v="1" actId="20577"/>
        <pc:sldMkLst>
          <pc:docMk/>
          <pc:sldMk cId="3751797687" sldId="794"/>
        </pc:sldMkLst>
        <pc:spChg chg="mod">
          <ac:chgData name="Hoppe, Travis (CDC/DDPHSS/NCHS/OD)" userId="S::qrd5@cdc.gov::3c0115e3-8c49-4a51-867b-40ea155d426a" providerId="AD" clId="Web-{4101FB56-7932-11FD-3BAA-0EBD15BB953F}" dt="2021-10-27T14:17:45.575" v="1" actId="20577"/>
          <ac:spMkLst>
            <pc:docMk/>
            <pc:sldMk cId="3751797687" sldId="794"/>
            <ac:spMk id="6" creationId="{00000000-0000-0000-0000-000000000000}"/>
          </ac:spMkLst>
        </pc:spChg>
      </pc:sldChg>
    </pc:docChg>
  </pc:docChgLst>
  <pc:docChgLst>
    <pc:chgData name="Lee, Florence (CDC/DDPHSS/NCHS/DAE)" userId="4d92aca4-1957-4545-afe3-78394abd931d" providerId="ADAL" clId="{86914EB7-EACD-469B-A23D-B6A6C2A5A982}"/>
    <pc:docChg chg="undo custSel modSld">
      <pc:chgData name="Lee, Florence (CDC/DDPHSS/NCHS/DAE)" userId="4d92aca4-1957-4545-afe3-78394abd931d" providerId="ADAL" clId="{86914EB7-EACD-469B-A23D-B6A6C2A5A982}" dt="2021-10-26T01:35:16.424" v="1902" actId="962"/>
      <pc:docMkLst>
        <pc:docMk/>
      </pc:docMkLst>
      <pc:sldChg chg="delSp modSp">
        <pc:chgData name="Lee, Florence (CDC/DDPHSS/NCHS/DAE)" userId="4d92aca4-1957-4545-afe3-78394abd931d" providerId="ADAL" clId="{86914EB7-EACD-469B-A23D-B6A6C2A5A982}" dt="2021-10-25T21:00:41.428" v="5" actId="1036"/>
        <pc:sldMkLst>
          <pc:docMk/>
          <pc:sldMk cId="3751797687" sldId="794"/>
        </pc:sldMkLst>
        <pc:spChg chg="mod">
          <ac:chgData name="Lee, Florence (CDC/DDPHSS/NCHS/DAE)" userId="4d92aca4-1957-4545-afe3-78394abd931d" providerId="ADAL" clId="{86914EB7-EACD-469B-A23D-B6A6C2A5A982}" dt="2021-10-25T21:00:41.428" v="5" actId="1036"/>
          <ac:spMkLst>
            <pc:docMk/>
            <pc:sldMk cId="3751797687" sldId="794"/>
            <ac:spMk id="2" creationId="{00000000-0000-0000-0000-000000000000}"/>
          </ac:spMkLst>
        </pc:spChg>
        <pc:picChg chg="del mod">
          <ac:chgData name="Lee, Florence (CDC/DDPHSS/NCHS/DAE)" userId="4d92aca4-1957-4545-afe3-78394abd931d" providerId="ADAL" clId="{86914EB7-EACD-469B-A23D-B6A6C2A5A982}" dt="2021-10-25T21:00:30.802" v="3" actId="478"/>
          <ac:picMkLst>
            <pc:docMk/>
            <pc:sldMk cId="3751797687" sldId="794"/>
            <ac:picMk id="7172" creationId="{00000000-0000-0000-0000-000000000000}"/>
          </ac:picMkLst>
        </pc:picChg>
      </pc:sldChg>
      <pc:sldChg chg="delSp modSp mod">
        <pc:chgData name="Lee, Florence (CDC/DDPHSS/NCHS/DAE)" userId="4d92aca4-1957-4545-afe3-78394abd931d" providerId="ADAL" clId="{86914EB7-EACD-469B-A23D-B6A6C2A5A982}" dt="2021-10-25T21:01:37.136" v="32" actId="962"/>
        <pc:sldMkLst>
          <pc:docMk/>
          <pc:sldMk cId="4099457426" sldId="795"/>
        </pc:sldMkLst>
        <pc:spChg chg="ord">
          <ac:chgData name="Lee, Florence (CDC/DDPHSS/NCHS/DAE)" userId="4d92aca4-1957-4545-afe3-78394abd931d" providerId="ADAL" clId="{86914EB7-EACD-469B-A23D-B6A6C2A5A982}" dt="2021-10-25T21:01:04.147" v="7" actId="13244"/>
          <ac:spMkLst>
            <pc:docMk/>
            <pc:sldMk cId="4099457426" sldId="795"/>
            <ac:spMk id="4" creationId="{FD33F408-840D-4AB1-9EC5-A130C2A5A200}"/>
          </ac:spMkLst>
        </pc:spChg>
        <pc:spChg chg="del">
          <ac:chgData name="Lee, Florence (CDC/DDPHSS/NCHS/DAE)" userId="4d92aca4-1957-4545-afe3-78394abd931d" providerId="ADAL" clId="{86914EB7-EACD-469B-A23D-B6A6C2A5A982}" dt="2021-10-25T21:01:00.072" v="6" actId="478"/>
          <ac:spMkLst>
            <pc:docMk/>
            <pc:sldMk cId="4099457426" sldId="795"/>
            <ac:spMk id="12" creationId="{0A93B337-8BEA-4122-AE03-9D889576BF90}"/>
          </ac:spMkLst>
        </pc:spChg>
        <pc:picChg chg="mod">
          <ac:chgData name="Lee, Florence (CDC/DDPHSS/NCHS/DAE)" userId="4d92aca4-1957-4545-afe3-78394abd931d" providerId="ADAL" clId="{86914EB7-EACD-469B-A23D-B6A6C2A5A982}" dt="2021-10-25T21:01:37.136" v="32" actId="962"/>
          <ac:picMkLst>
            <pc:docMk/>
            <pc:sldMk cId="4099457426" sldId="795"/>
            <ac:picMk id="14" creationId="{50CCE770-6EB6-4B37-8E05-5A968B1C0B39}"/>
          </ac:picMkLst>
        </pc:picChg>
      </pc:sldChg>
      <pc:sldChg chg="delSp modSp mod">
        <pc:chgData name="Lee, Florence (CDC/DDPHSS/NCHS/DAE)" userId="4d92aca4-1957-4545-afe3-78394abd931d" providerId="ADAL" clId="{86914EB7-EACD-469B-A23D-B6A6C2A5A982}" dt="2021-10-25T21:02:28.447" v="37" actId="13244"/>
        <pc:sldMkLst>
          <pc:docMk/>
          <pc:sldMk cId="3882961650" sldId="796"/>
        </pc:sldMkLst>
        <pc:spChg chg="ord">
          <ac:chgData name="Lee, Florence (CDC/DDPHSS/NCHS/DAE)" userId="4d92aca4-1957-4545-afe3-78394abd931d" providerId="ADAL" clId="{86914EB7-EACD-469B-A23D-B6A6C2A5A982}" dt="2021-10-25T21:02:01.946" v="34" actId="13244"/>
          <ac:spMkLst>
            <pc:docMk/>
            <pc:sldMk cId="3882961650" sldId="796"/>
            <ac:spMk id="4" creationId="{5C426443-CD28-4C9E-A119-9346D088E94A}"/>
          </ac:spMkLst>
        </pc:spChg>
        <pc:spChg chg="ord">
          <ac:chgData name="Lee, Florence (CDC/DDPHSS/NCHS/DAE)" userId="4d92aca4-1957-4545-afe3-78394abd931d" providerId="ADAL" clId="{86914EB7-EACD-469B-A23D-B6A6C2A5A982}" dt="2021-10-25T21:02:28.447" v="37" actId="13244"/>
          <ac:spMkLst>
            <pc:docMk/>
            <pc:sldMk cId="3882961650" sldId="796"/>
            <ac:spMk id="8" creationId="{C2ED46ED-728F-4CA1-BADE-59F015874529}"/>
          </ac:spMkLst>
        </pc:spChg>
        <pc:spChg chg="del">
          <ac:chgData name="Lee, Florence (CDC/DDPHSS/NCHS/DAE)" userId="4d92aca4-1957-4545-afe3-78394abd931d" providerId="ADAL" clId="{86914EB7-EACD-469B-A23D-B6A6C2A5A982}" dt="2021-10-25T21:01:59.248" v="33" actId="478"/>
          <ac:spMkLst>
            <pc:docMk/>
            <pc:sldMk cId="3882961650" sldId="796"/>
            <ac:spMk id="13" creationId="{EF6144C4-213F-4DFF-AD40-3A064752B960}"/>
          </ac:spMkLst>
        </pc:spChg>
        <pc:picChg chg="mod">
          <ac:chgData name="Lee, Florence (CDC/DDPHSS/NCHS/DAE)" userId="4d92aca4-1957-4545-afe3-78394abd931d" providerId="ADAL" clId="{86914EB7-EACD-469B-A23D-B6A6C2A5A982}" dt="2021-10-25T21:02:18.487" v="35" actId="962"/>
          <ac:picMkLst>
            <pc:docMk/>
            <pc:sldMk cId="3882961650" sldId="796"/>
            <ac:picMk id="9" creationId="{0BBA9449-0CB9-49C0-AEF7-6E2A13213A79}"/>
          </ac:picMkLst>
        </pc:picChg>
        <pc:picChg chg="mod">
          <ac:chgData name="Lee, Florence (CDC/DDPHSS/NCHS/DAE)" userId="4d92aca4-1957-4545-afe3-78394abd931d" providerId="ADAL" clId="{86914EB7-EACD-469B-A23D-B6A6C2A5A982}" dt="2021-10-25T21:02:19.671" v="36" actId="962"/>
          <ac:picMkLst>
            <pc:docMk/>
            <pc:sldMk cId="3882961650" sldId="796"/>
            <ac:picMk id="10" creationId="{7FFE7894-90AA-4292-BB5E-1A9DF240F23C}"/>
          </ac:picMkLst>
        </pc:picChg>
      </pc:sldChg>
      <pc:sldChg chg="delSp modSp mod">
        <pc:chgData name="Lee, Florence (CDC/DDPHSS/NCHS/DAE)" userId="4d92aca4-1957-4545-afe3-78394abd931d" providerId="ADAL" clId="{86914EB7-EACD-469B-A23D-B6A6C2A5A982}" dt="2021-10-25T21:02:41.768" v="39" actId="13244"/>
        <pc:sldMkLst>
          <pc:docMk/>
          <pc:sldMk cId="4256300092" sldId="797"/>
        </pc:sldMkLst>
        <pc:spChg chg="mod">
          <ac:chgData name="Lee, Florence (CDC/DDPHSS/NCHS/DAE)" userId="4d92aca4-1957-4545-afe3-78394abd931d" providerId="ADAL" clId="{86914EB7-EACD-469B-A23D-B6A6C2A5A982}" dt="2021-10-25T21:02:41.768" v="39" actId="13244"/>
          <ac:spMkLst>
            <pc:docMk/>
            <pc:sldMk cId="4256300092" sldId="797"/>
            <ac:spMk id="3" creationId="{7910D72D-470F-460D-BD80-044FF691727A}"/>
          </ac:spMkLst>
        </pc:spChg>
        <pc:spChg chg="del">
          <ac:chgData name="Lee, Florence (CDC/DDPHSS/NCHS/DAE)" userId="4d92aca4-1957-4545-afe3-78394abd931d" providerId="ADAL" clId="{86914EB7-EACD-469B-A23D-B6A6C2A5A982}" dt="2021-10-25T21:02:39.726" v="38" actId="478"/>
          <ac:spMkLst>
            <pc:docMk/>
            <pc:sldMk cId="4256300092" sldId="797"/>
            <ac:spMk id="6" creationId="{88423FCE-73D9-4D38-A79B-0E7125B9C47A}"/>
          </ac:spMkLst>
        </pc:spChg>
      </pc:sldChg>
      <pc:sldChg chg="delSp modSp mod">
        <pc:chgData name="Lee, Florence (CDC/DDPHSS/NCHS/DAE)" userId="4d92aca4-1957-4545-afe3-78394abd931d" providerId="ADAL" clId="{86914EB7-EACD-469B-A23D-B6A6C2A5A982}" dt="2021-10-25T21:07:21.914" v="993" actId="13244"/>
        <pc:sldMkLst>
          <pc:docMk/>
          <pc:sldMk cId="3513769198" sldId="798"/>
        </pc:sldMkLst>
        <pc:spChg chg="ord">
          <ac:chgData name="Lee, Florence (CDC/DDPHSS/NCHS/DAE)" userId="4d92aca4-1957-4545-afe3-78394abd931d" providerId="ADAL" clId="{86914EB7-EACD-469B-A23D-B6A6C2A5A982}" dt="2021-10-25T21:02:51.875" v="41" actId="13244"/>
          <ac:spMkLst>
            <pc:docMk/>
            <pc:sldMk cId="3513769198" sldId="798"/>
            <ac:spMk id="2" creationId="{3BA8CC87-1AD1-4C8F-9507-36775B2838F4}"/>
          </ac:spMkLst>
        </pc:spChg>
        <pc:spChg chg="del">
          <ac:chgData name="Lee, Florence (CDC/DDPHSS/NCHS/DAE)" userId="4d92aca4-1957-4545-afe3-78394abd931d" providerId="ADAL" clId="{86914EB7-EACD-469B-A23D-B6A6C2A5A982}" dt="2021-10-25T21:02:49.403" v="40" actId="478"/>
          <ac:spMkLst>
            <pc:docMk/>
            <pc:sldMk cId="3513769198" sldId="798"/>
            <ac:spMk id="6" creationId="{17AB6292-4243-4E81-8D69-B3BCCBBF5F7B}"/>
          </ac:spMkLst>
        </pc:spChg>
        <pc:spChg chg="ord">
          <ac:chgData name="Lee, Florence (CDC/DDPHSS/NCHS/DAE)" userId="4d92aca4-1957-4545-afe3-78394abd931d" providerId="ADAL" clId="{86914EB7-EACD-469B-A23D-B6A6C2A5A982}" dt="2021-10-25T21:02:55.333" v="42" actId="13244"/>
          <ac:spMkLst>
            <pc:docMk/>
            <pc:sldMk cId="3513769198" sldId="798"/>
            <ac:spMk id="8" creationId="{EA849E1B-3CC5-484C-8155-625F2CB682C0}"/>
          </ac:spMkLst>
        </pc:spChg>
        <pc:picChg chg="mod">
          <ac:chgData name="Lee, Florence (CDC/DDPHSS/NCHS/DAE)" userId="4d92aca4-1957-4545-afe3-78394abd931d" providerId="ADAL" clId="{86914EB7-EACD-469B-A23D-B6A6C2A5A982}" dt="2021-10-25T21:06:44.806" v="992" actId="962"/>
          <ac:picMkLst>
            <pc:docMk/>
            <pc:sldMk cId="3513769198" sldId="798"/>
            <ac:picMk id="7" creationId="{C2EE5B19-08E8-4969-8337-1A7CE3D0CCB2}"/>
          </ac:picMkLst>
        </pc:picChg>
        <pc:picChg chg="mod">
          <ac:chgData name="Lee, Florence (CDC/DDPHSS/NCHS/DAE)" userId="4d92aca4-1957-4545-afe3-78394abd931d" providerId="ADAL" clId="{86914EB7-EACD-469B-A23D-B6A6C2A5A982}" dt="2021-10-25T21:07:21.914" v="993" actId="13244"/>
          <ac:picMkLst>
            <pc:docMk/>
            <pc:sldMk cId="3513769198" sldId="798"/>
            <ac:picMk id="9" creationId="{D6FC1111-F2C9-493F-9B01-809FFFE37C89}"/>
          </ac:picMkLst>
        </pc:picChg>
      </pc:sldChg>
      <pc:sldChg chg="delSp mod">
        <pc:chgData name="Lee, Florence (CDC/DDPHSS/NCHS/DAE)" userId="4d92aca4-1957-4545-afe3-78394abd931d" providerId="ADAL" clId="{86914EB7-EACD-469B-A23D-B6A6C2A5A982}" dt="2021-10-25T21:07:29.240" v="994" actId="478"/>
        <pc:sldMkLst>
          <pc:docMk/>
          <pc:sldMk cId="1170928412" sldId="799"/>
        </pc:sldMkLst>
        <pc:spChg chg="del">
          <ac:chgData name="Lee, Florence (CDC/DDPHSS/NCHS/DAE)" userId="4d92aca4-1957-4545-afe3-78394abd931d" providerId="ADAL" clId="{86914EB7-EACD-469B-A23D-B6A6C2A5A982}" dt="2021-10-25T21:07:29.240" v="994" actId="478"/>
          <ac:spMkLst>
            <pc:docMk/>
            <pc:sldMk cId="1170928412" sldId="799"/>
            <ac:spMk id="3" creationId="{90D061E6-81A6-4FAF-AE54-AC1B0B5FD9EB}"/>
          </ac:spMkLst>
        </pc:spChg>
      </pc:sldChg>
      <pc:sldChg chg="modSp mod">
        <pc:chgData name="Lee, Florence (CDC/DDPHSS/NCHS/DAE)" userId="4d92aca4-1957-4545-afe3-78394abd931d" providerId="ADAL" clId="{86914EB7-EACD-469B-A23D-B6A6C2A5A982}" dt="2021-10-26T01:24:52.610" v="1370" actId="33553"/>
        <pc:sldMkLst>
          <pc:docMk/>
          <pc:sldMk cId="817854180" sldId="800"/>
        </pc:sldMkLst>
        <pc:spChg chg="mod">
          <ac:chgData name="Lee, Florence (CDC/DDPHSS/NCHS/DAE)" userId="4d92aca4-1957-4545-afe3-78394abd931d" providerId="ADAL" clId="{86914EB7-EACD-469B-A23D-B6A6C2A5A982}" dt="2021-10-26T01:24:52.610" v="1370" actId="33553"/>
          <ac:spMkLst>
            <pc:docMk/>
            <pc:sldMk cId="817854180" sldId="800"/>
            <ac:spMk id="8" creationId="{BFCE0E6F-3063-4E53-8749-837FDE4D8438}"/>
          </ac:spMkLst>
        </pc:spChg>
      </pc:sldChg>
      <pc:sldChg chg="addSp delSp modSp mod">
        <pc:chgData name="Lee, Florence (CDC/DDPHSS/NCHS/DAE)" userId="4d92aca4-1957-4545-afe3-78394abd931d" providerId="ADAL" clId="{86914EB7-EACD-469B-A23D-B6A6C2A5A982}" dt="2021-10-26T01:29:52.375" v="1501" actId="962"/>
        <pc:sldMkLst>
          <pc:docMk/>
          <pc:sldMk cId="4131947879" sldId="801"/>
        </pc:sldMkLst>
        <pc:spChg chg="add mod ord topLvl">
          <ac:chgData name="Lee, Florence (CDC/DDPHSS/NCHS/DAE)" userId="4d92aca4-1957-4545-afe3-78394abd931d" providerId="ADAL" clId="{86914EB7-EACD-469B-A23D-B6A6C2A5A982}" dt="2021-10-25T21:27:08.786" v="1122" actId="13244"/>
          <ac:spMkLst>
            <pc:docMk/>
            <pc:sldMk cId="4131947879" sldId="801"/>
            <ac:spMk id="2" creationId="{E8E0849A-0BC7-44F6-AEA4-EC5B70724938}"/>
          </ac:spMkLst>
        </pc:spChg>
        <pc:spChg chg="mod">
          <ac:chgData name="Lee, Florence (CDC/DDPHSS/NCHS/DAE)" userId="4d92aca4-1957-4545-afe3-78394abd931d" providerId="ADAL" clId="{86914EB7-EACD-469B-A23D-B6A6C2A5A982}" dt="2021-10-25T21:07:47.821" v="995" actId="1076"/>
          <ac:spMkLst>
            <pc:docMk/>
            <pc:sldMk cId="4131947879" sldId="801"/>
            <ac:spMk id="6" creationId="{A9850009-E5A5-4BC0-9EA8-218BA99D57F8}"/>
          </ac:spMkLst>
        </pc:spChg>
        <pc:spChg chg="mod">
          <ac:chgData name="Lee, Florence (CDC/DDPHSS/NCHS/DAE)" userId="4d92aca4-1957-4545-afe3-78394abd931d" providerId="ADAL" clId="{86914EB7-EACD-469B-A23D-B6A6C2A5A982}" dt="2021-10-25T21:07:50.909" v="996" actId="1076"/>
          <ac:spMkLst>
            <pc:docMk/>
            <pc:sldMk cId="4131947879" sldId="801"/>
            <ac:spMk id="7" creationId="{99FC6142-A6E8-4F50-B1F8-6EE0DD3ABB35}"/>
          </ac:spMkLst>
        </pc:spChg>
        <pc:spChg chg="mod ord topLvl">
          <ac:chgData name="Lee, Florence (CDC/DDPHSS/NCHS/DAE)" userId="4d92aca4-1957-4545-afe3-78394abd931d" providerId="ADAL" clId="{86914EB7-EACD-469B-A23D-B6A6C2A5A982}" dt="2021-10-25T21:27:06.671" v="1121" actId="13244"/>
          <ac:spMkLst>
            <pc:docMk/>
            <pc:sldMk cId="4131947879" sldId="801"/>
            <ac:spMk id="9" creationId="{D3A4AFB5-D282-446B-B353-DA01F29470C1}"/>
          </ac:spMkLst>
        </pc:spChg>
        <pc:grpChg chg="mod">
          <ac:chgData name="Lee, Florence (CDC/DDPHSS/NCHS/DAE)" userId="4d92aca4-1957-4545-afe3-78394abd931d" providerId="ADAL" clId="{86914EB7-EACD-469B-A23D-B6A6C2A5A982}" dt="2021-10-26T01:29:52.375" v="1501" actId="962"/>
          <ac:grpSpMkLst>
            <pc:docMk/>
            <pc:sldMk cId="4131947879" sldId="801"/>
            <ac:grpSpMk id="3" creationId="{106D59EC-3E09-43EA-82D1-CF7F12EA165D}"/>
          </ac:grpSpMkLst>
        </pc:grpChg>
        <pc:grpChg chg="mod">
          <ac:chgData name="Lee, Florence (CDC/DDPHSS/NCHS/DAE)" userId="4d92aca4-1957-4545-afe3-78394abd931d" providerId="ADAL" clId="{86914EB7-EACD-469B-A23D-B6A6C2A5A982}" dt="2021-10-25T21:35:15.240" v="1129" actId="962"/>
          <ac:grpSpMkLst>
            <pc:docMk/>
            <pc:sldMk cId="4131947879" sldId="801"/>
            <ac:grpSpMk id="10" creationId="{9FD9B648-BF25-45F0-97BD-C5AE5C4F5341}"/>
          </ac:grpSpMkLst>
        </pc:grpChg>
        <pc:grpChg chg="add del mod">
          <ac:chgData name="Lee, Florence (CDC/DDPHSS/NCHS/DAE)" userId="4d92aca4-1957-4545-afe3-78394abd931d" providerId="ADAL" clId="{86914EB7-EACD-469B-A23D-B6A6C2A5A982}" dt="2021-10-25T21:27:02.307" v="1120" actId="165"/>
          <ac:grpSpMkLst>
            <pc:docMk/>
            <pc:sldMk cId="4131947879" sldId="801"/>
            <ac:grpSpMk id="29" creationId="{E3021680-66A7-49FB-9BA5-2C2C2C92AA74}"/>
          </ac:grpSpMkLst>
        </pc:grpChg>
      </pc:sldChg>
      <pc:sldChg chg="delSp modSp mod">
        <pc:chgData name="Lee, Florence (CDC/DDPHSS/NCHS/DAE)" userId="4d92aca4-1957-4545-afe3-78394abd931d" providerId="ADAL" clId="{86914EB7-EACD-469B-A23D-B6A6C2A5A982}" dt="2021-10-25T21:37:17.383" v="1133" actId="962"/>
        <pc:sldMkLst>
          <pc:docMk/>
          <pc:sldMk cId="2176034947" sldId="802"/>
        </pc:sldMkLst>
        <pc:spChg chg="del">
          <ac:chgData name="Lee, Florence (CDC/DDPHSS/NCHS/DAE)" userId="4d92aca4-1957-4545-afe3-78394abd931d" providerId="ADAL" clId="{86914EB7-EACD-469B-A23D-B6A6C2A5A982}" dt="2021-10-25T21:35:35.484" v="1130" actId="478"/>
          <ac:spMkLst>
            <pc:docMk/>
            <pc:sldMk cId="2176034947" sldId="802"/>
            <ac:spMk id="14" creationId="{8B5F6B84-9092-4667-BAD9-F5753D11B850}"/>
          </ac:spMkLst>
        </pc:spChg>
        <pc:grpChg chg="mod">
          <ac:chgData name="Lee, Florence (CDC/DDPHSS/NCHS/DAE)" userId="4d92aca4-1957-4545-afe3-78394abd931d" providerId="ADAL" clId="{86914EB7-EACD-469B-A23D-B6A6C2A5A982}" dt="2021-10-25T21:37:17.383" v="1133" actId="962"/>
          <ac:grpSpMkLst>
            <pc:docMk/>
            <pc:sldMk cId="2176034947" sldId="802"/>
            <ac:grpSpMk id="15" creationId="{C44FF144-FE2D-460A-9286-665D40BF76C2}"/>
          </ac:grpSpMkLst>
        </pc:grpChg>
      </pc:sldChg>
      <pc:sldChg chg="delSp modSp mod">
        <pc:chgData name="Lee, Florence (CDC/DDPHSS/NCHS/DAE)" userId="4d92aca4-1957-4545-afe3-78394abd931d" providerId="ADAL" clId="{86914EB7-EACD-469B-A23D-B6A6C2A5A982}" dt="2021-10-26T01:30:55.442" v="1545" actId="962"/>
        <pc:sldMkLst>
          <pc:docMk/>
          <pc:sldMk cId="763520220" sldId="803"/>
        </pc:sldMkLst>
        <pc:spChg chg="del">
          <ac:chgData name="Lee, Florence (CDC/DDPHSS/NCHS/DAE)" userId="4d92aca4-1957-4545-afe3-78394abd931d" providerId="ADAL" clId="{86914EB7-EACD-469B-A23D-B6A6C2A5A982}" dt="2021-10-25T21:42:05.102" v="1165" actId="478"/>
          <ac:spMkLst>
            <pc:docMk/>
            <pc:sldMk cId="763520220" sldId="803"/>
            <ac:spMk id="3" creationId="{08FB8B07-7C27-4CF3-B5AB-93F5272B118D}"/>
          </ac:spMkLst>
        </pc:spChg>
        <pc:spChg chg="mod ord">
          <ac:chgData name="Lee, Florence (CDC/DDPHSS/NCHS/DAE)" userId="4d92aca4-1957-4545-afe3-78394abd931d" providerId="ADAL" clId="{86914EB7-EACD-469B-A23D-B6A6C2A5A982}" dt="2021-10-25T21:41:39.751" v="1164" actId="207"/>
          <ac:spMkLst>
            <pc:docMk/>
            <pc:sldMk cId="763520220" sldId="803"/>
            <ac:spMk id="7" creationId="{1268419F-0029-454C-8F52-063B9628E852}"/>
          </ac:spMkLst>
        </pc:spChg>
        <pc:spChg chg="mod">
          <ac:chgData name="Lee, Florence (CDC/DDPHSS/NCHS/DAE)" userId="4d92aca4-1957-4545-afe3-78394abd931d" providerId="ADAL" clId="{86914EB7-EACD-469B-A23D-B6A6C2A5A982}" dt="2021-10-25T21:44:18.965" v="1174" actId="1076"/>
          <ac:spMkLst>
            <pc:docMk/>
            <pc:sldMk cId="763520220" sldId="803"/>
            <ac:spMk id="9" creationId="{0301D032-C14B-458F-A376-E2B45B189878}"/>
          </ac:spMkLst>
        </pc:spChg>
        <pc:spChg chg="mod">
          <ac:chgData name="Lee, Florence (CDC/DDPHSS/NCHS/DAE)" userId="4d92aca4-1957-4545-afe3-78394abd931d" providerId="ADAL" clId="{86914EB7-EACD-469B-A23D-B6A6C2A5A982}" dt="2021-10-25T21:41:34.242" v="1162" actId="207"/>
          <ac:spMkLst>
            <pc:docMk/>
            <pc:sldMk cId="763520220" sldId="803"/>
            <ac:spMk id="10" creationId="{05FEFDC5-71B7-46DC-8BC0-F6D38667A7E7}"/>
          </ac:spMkLst>
        </pc:spChg>
        <pc:spChg chg="ord">
          <ac:chgData name="Lee, Florence (CDC/DDPHSS/NCHS/DAE)" userId="4d92aca4-1957-4545-afe3-78394abd931d" providerId="ADAL" clId="{86914EB7-EACD-469B-A23D-B6A6C2A5A982}" dt="2021-10-25T21:42:08.350" v="1166" actId="13244"/>
          <ac:spMkLst>
            <pc:docMk/>
            <pc:sldMk cId="763520220" sldId="803"/>
            <ac:spMk id="15" creationId="{C7F7FF81-1FC1-4F5D-94AB-453EEB4A5380}"/>
          </ac:spMkLst>
        </pc:spChg>
        <pc:grpChg chg="mod ord">
          <ac:chgData name="Lee, Florence (CDC/DDPHSS/NCHS/DAE)" userId="4d92aca4-1957-4545-afe3-78394abd931d" providerId="ADAL" clId="{86914EB7-EACD-469B-A23D-B6A6C2A5A982}" dt="2021-10-26T01:30:55.442" v="1545" actId="962"/>
          <ac:grpSpMkLst>
            <pc:docMk/>
            <pc:sldMk cId="763520220" sldId="803"/>
            <ac:grpSpMk id="5" creationId="{8676D839-4424-4197-A4FF-195FC4F31614}"/>
          </ac:grpSpMkLst>
        </pc:grpChg>
      </pc:sldChg>
      <pc:sldChg chg="addSp delSp modSp mod">
        <pc:chgData name="Lee, Florence (CDC/DDPHSS/NCHS/DAE)" userId="4d92aca4-1957-4545-afe3-78394abd931d" providerId="ADAL" clId="{86914EB7-EACD-469B-A23D-B6A6C2A5A982}" dt="2021-10-26T01:31:08.975" v="1546" actId="167"/>
        <pc:sldMkLst>
          <pc:docMk/>
          <pc:sldMk cId="2850403933" sldId="804"/>
        </pc:sldMkLst>
        <pc:spChg chg="mod ord topLvl">
          <ac:chgData name="Lee, Florence (CDC/DDPHSS/NCHS/DAE)" userId="4d92aca4-1957-4545-afe3-78394abd931d" providerId="ADAL" clId="{86914EB7-EACD-469B-A23D-B6A6C2A5A982}" dt="2021-10-26T01:31:08.975" v="1546" actId="167"/>
          <ac:spMkLst>
            <pc:docMk/>
            <pc:sldMk cId="2850403933" sldId="804"/>
            <ac:spMk id="5" creationId="{7B16DC70-E817-4090-92E5-C51422FB73C9}"/>
          </ac:spMkLst>
        </pc:spChg>
        <pc:spChg chg="mod topLvl">
          <ac:chgData name="Lee, Florence (CDC/DDPHSS/NCHS/DAE)" userId="4d92aca4-1957-4545-afe3-78394abd931d" providerId="ADAL" clId="{86914EB7-EACD-469B-A23D-B6A6C2A5A982}" dt="2021-10-25T21:50:43.625" v="1182" actId="165"/>
          <ac:spMkLst>
            <pc:docMk/>
            <pc:sldMk cId="2850403933" sldId="804"/>
            <ac:spMk id="6" creationId="{9A701370-E726-49E8-AC65-780C848D4A4D}"/>
          </ac:spMkLst>
        </pc:spChg>
        <pc:spChg chg="mod">
          <ac:chgData name="Lee, Florence (CDC/DDPHSS/NCHS/DAE)" userId="4d92aca4-1957-4545-afe3-78394abd931d" providerId="ADAL" clId="{86914EB7-EACD-469B-A23D-B6A6C2A5A982}" dt="2021-10-25T21:50:47.657" v="1184" actId="18245"/>
          <ac:spMkLst>
            <pc:docMk/>
            <pc:sldMk cId="2850403933" sldId="804"/>
            <ac:spMk id="7" creationId="{C85402A8-E23A-4920-8388-07F698C03508}"/>
          </ac:spMkLst>
        </pc:spChg>
        <pc:spChg chg="mod ord">
          <ac:chgData name="Lee, Florence (CDC/DDPHSS/NCHS/DAE)" userId="4d92aca4-1957-4545-afe3-78394abd931d" providerId="ADAL" clId="{86914EB7-EACD-469B-A23D-B6A6C2A5A982}" dt="2021-10-26T01:24:59.961" v="1371" actId="33553"/>
          <ac:spMkLst>
            <pc:docMk/>
            <pc:sldMk cId="2850403933" sldId="804"/>
            <ac:spMk id="8" creationId="{3E692A51-C390-4403-877A-EAA092C2CEC2}"/>
          </ac:spMkLst>
        </pc:spChg>
        <pc:spChg chg="mod">
          <ac:chgData name="Lee, Florence (CDC/DDPHSS/NCHS/DAE)" userId="4d92aca4-1957-4545-afe3-78394abd931d" providerId="ADAL" clId="{86914EB7-EACD-469B-A23D-B6A6C2A5A982}" dt="2021-10-25T21:50:47.657" v="1184" actId="18245"/>
          <ac:spMkLst>
            <pc:docMk/>
            <pc:sldMk cId="2850403933" sldId="804"/>
            <ac:spMk id="9" creationId="{33AADA6A-ADDA-4BFD-8DAF-665D4E2B9253}"/>
          </ac:spMkLst>
        </pc:spChg>
        <pc:spChg chg="mod">
          <ac:chgData name="Lee, Florence (CDC/DDPHSS/NCHS/DAE)" userId="4d92aca4-1957-4545-afe3-78394abd931d" providerId="ADAL" clId="{86914EB7-EACD-469B-A23D-B6A6C2A5A982}" dt="2021-10-25T21:50:47.657" v="1184" actId="18245"/>
          <ac:spMkLst>
            <pc:docMk/>
            <pc:sldMk cId="2850403933" sldId="804"/>
            <ac:spMk id="10" creationId="{740F31D9-E799-4033-9306-3BBAFB18B2F3}"/>
          </ac:spMkLst>
        </pc:spChg>
        <pc:spChg chg="mod">
          <ac:chgData name="Lee, Florence (CDC/DDPHSS/NCHS/DAE)" userId="4d92aca4-1957-4545-afe3-78394abd931d" providerId="ADAL" clId="{86914EB7-EACD-469B-A23D-B6A6C2A5A982}" dt="2021-10-25T21:50:47.657" v="1184" actId="18245"/>
          <ac:spMkLst>
            <pc:docMk/>
            <pc:sldMk cId="2850403933" sldId="804"/>
            <ac:spMk id="11" creationId="{396FA28B-102D-420C-8D1B-5F88D01C2FE7}"/>
          </ac:spMkLst>
        </pc:spChg>
        <pc:spChg chg="mod">
          <ac:chgData name="Lee, Florence (CDC/DDPHSS/NCHS/DAE)" userId="4d92aca4-1957-4545-afe3-78394abd931d" providerId="ADAL" clId="{86914EB7-EACD-469B-A23D-B6A6C2A5A982}" dt="2021-10-25T21:50:47.657" v="1184" actId="18245"/>
          <ac:spMkLst>
            <pc:docMk/>
            <pc:sldMk cId="2850403933" sldId="804"/>
            <ac:spMk id="12" creationId="{44CA8B1E-BE80-43EE-BE7E-4E818358F2B0}"/>
          </ac:spMkLst>
        </pc:spChg>
        <pc:spChg chg="mod">
          <ac:chgData name="Lee, Florence (CDC/DDPHSS/NCHS/DAE)" userId="4d92aca4-1957-4545-afe3-78394abd931d" providerId="ADAL" clId="{86914EB7-EACD-469B-A23D-B6A6C2A5A982}" dt="2021-10-25T21:50:47.657" v="1184" actId="18245"/>
          <ac:spMkLst>
            <pc:docMk/>
            <pc:sldMk cId="2850403933" sldId="804"/>
            <ac:spMk id="13" creationId="{200BD2C6-7813-4997-90B0-40E99414C9B8}"/>
          </ac:spMkLst>
        </pc:spChg>
        <pc:spChg chg="mod">
          <ac:chgData name="Lee, Florence (CDC/DDPHSS/NCHS/DAE)" userId="4d92aca4-1957-4545-afe3-78394abd931d" providerId="ADAL" clId="{86914EB7-EACD-469B-A23D-B6A6C2A5A982}" dt="2021-10-25T21:50:47.657" v="1184" actId="18245"/>
          <ac:spMkLst>
            <pc:docMk/>
            <pc:sldMk cId="2850403933" sldId="804"/>
            <ac:spMk id="14" creationId="{F76A12D1-89BD-4EEC-9A89-3C77CBB70E1F}"/>
          </ac:spMkLst>
        </pc:spChg>
        <pc:spChg chg="mod">
          <ac:chgData name="Lee, Florence (CDC/DDPHSS/NCHS/DAE)" userId="4d92aca4-1957-4545-afe3-78394abd931d" providerId="ADAL" clId="{86914EB7-EACD-469B-A23D-B6A6C2A5A982}" dt="2021-10-25T21:50:44.896" v="1183" actId="18245"/>
          <ac:spMkLst>
            <pc:docMk/>
            <pc:sldMk cId="2850403933" sldId="804"/>
            <ac:spMk id="15" creationId="{822FE535-5F02-427C-9CEF-1E58C0B3449F}"/>
          </ac:spMkLst>
        </pc:spChg>
        <pc:grpChg chg="mod">
          <ac:chgData name="Lee, Florence (CDC/DDPHSS/NCHS/DAE)" userId="4d92aca4-1957-4545-afe3-78394abd931d" providerId="ADAL" clId="{86914EB7-EACD-469B-A23D-B6A6C2A5A982}" dt="2021-10-25T21:50:47.657" v="1184" actId="18245"/>
          <ac:grpSpMkLst>
            <pc:docMk/>
            <pc:sldMk cId="2850403933" sldId="804"/>
            <ac:grpSpMk id="2" creationId="{58E24975-37DD-48E9-B58F-87BBABF8974D}"/>
          </ac:grpSpMkLst>
        </pc:grpChg>
        <pc:grpChg chg="del mod ord">
          <ac:chgData name="Lee, Florence (CDC/DDPHSS/NCHS/DAE)" userId="4d92aca4-1957-4545-afe3-78394abd931d" providerId="ADAL" clId="{86914EB7-EACD-469B-A23D-B6A6C2A5A982}" dt="2021-10-25T21:50:43.625" v="1182" actId="165"/>
          <ac:grpSpMkLst>
            <pc:docMk/>
            <pc:sldMk cId="2850403933" sldId="804"/>
            <ac:grpSpMk id="4" creationId="{24F720DF-0F9E-42E3-B065-B18518C15F3C}"/>
          </ac:grpSpMkLst>
        </pc:grpChg>
        <pc:graphicFrameChg chg="add del mod">
          <ac:chgData name="Lee, Florence (CDC/DDPHSS/NCHS/DAE)" userId="4d92aca4-1957-4545-afe3-78394abd931d" providerId="ADAL" clId="{86914EB7-EACD-469B-A23D-B6A6C2A5A982}" dt="2021-10-25T21:50:47.657" v="1184" actId="18245"/>
          <ac:graphicFrameMkLst>
            <pc:docMk/>
            <pc:sldMk cId="2850403933" sldId="804"/>
            <ac:graphicFrameMk id="3" creationId="{2DF85D32-AEE3-4274-AE6E-E5EC02D1ACDB}"/>
          </ac:graphicFrameMkLst>
        </pc:graphicFrameChg>
      </pc:sldChg>
      <pc:sldChg chg="addSp delSp modSp mod">
        <pc:chgData name="Lee, Florence (CDC/DDPHSS/NCHS/DAE)" userId="4d92aca4-1957-4545-afe3-78394abd931d" providerId="ADAL" clId="{86914EB7-EACD-469B-A23D-B6A6C2A5A982}" dt="2021-10-26T01:31:35.808" v="1558" actId="962"/>
        <pc:sldMkLst>
          <pc:docMk/>
          <pc:sldMk cId="1135448332" sldId="805"/>
        </pc:sldMkLst>
        <pc:spChg chg="mod">
          <ac:chgData name="Lee, Florence (CDC/DDPHSS/NCHS/DAE)" userId="4d92aca4-1957-4545-afe3-78394abd931d" providerId="ADAL" clId="{86914EB7-EACD-469B-A23D-B6A6C2A5A982}" dt="2021-10-25T21:51:27.616" v="1188" actId="164"/>
          <ac:spMkLst>
            <pc:docMk/>
            <pc:sldMk cId="1135448332" sldId="805"/>
            <ac:spMk id="3" creationId="{3B373E55-8812-4343-89C5-56811893B6BA}"/>
          </ac:spMkLst>
        </pc:spChg>
        <pc:spChg chg="ord">
          <ac:chgData name="Lee, Florence (CDC/DDPHSS/NCHS/DAE)" userId="4d92aca4-1957-4545-afe3-78394abd931d" providerId="ADAL" clId="{86914EB7-EACD-469B-A23D-B6A6C2A5A982}" dt="2021-10-25T21:51:12.660" v="1187" actId="13244"/>
          <ac:spMkLst>
            <pc:docMk/>
            <pc:sldMk cId="1135448332" sldId="805"/>
            <ac:spMk id="4" creationId="{5D4FBF2C-55F5-40B9-9923-0A96076149AF}"/>
          </ac:spMkLst>
        </pc:spChg>
        <pc:spChg chg="mod">
          <ac:chgData name="Lee, Florence (CDC/DDPHSS/NCHS/DAE)" userId="4d92aca4-1957-4545-afe3-78394abd931d" providerId="ADAL" clId="{86914EB7-EACD-469B-A23D-B6A6C2A5A982}" dt="2021-10-25T21:51:27.616" v="1188" actId="164"/>
          <ac:spMkLst>
            <pc:docMk/>
            <pc:sldMk cId="1135448332" sldId="805"/>
            <ac:spMk id="9" creationId="{CBDBA413-DCF6-417C-9233-30323F52D4CC}"/>
          </ac:spMkLst>
        </pc:spChg>
        <pc:spChg chg="mod">
          <ac:chgData name="Lee, Florence (CDC/DDPHSS/NCHS/DAE)" userId="4d92aca4-1957-4545-afe3-78394abd931d" providerId="ADAL" clId="{86914EB7-EACD-469B-A23D-B6A6C2A5A982}" dt="2021-10-25T21:52:27.642" v="1196" actId="164"/>
          <ac:spMkLst>
            <pc:docMk/>
            <pc:sldMk cId="1135448332" sldId="805"/>
            <ac:spMk id="10" creationId="{9A60CC2C-6A6D-4963-9AFC-C75AF69298F2}"/>
          </ac:spMkLst>
        </pc:spChg>
        <pc:spChg chg="mod">
          <ac:chgData name="Lee, Florence (CDC/DDPHSS/NCHS/DAE)" userId="4d92aca4-1957-4545-afe3-78394abd931d" providerId="ADAL" clId="{86914EB7-EACD-469B-A23D-B6A6C2A5A982}" dt="2021-10-25T21:51:35.196" v="1190" actId="164"/>
          <ac:spMkLst>
            <pc:docMk/>
            <pc:sldMk cId="1135448332" sldId="805"/>
            <ac:spMk id="11" creationId="{97E7164C-7459-47A6-BB7A-6B9D659B40F1}"/>
          </ac:spMkLst>
        </pc:spChg>
        <pc:spChg chg="mod">
          <ac:chgData name="Lee, Florence (CDC/DDPHSS/NCHS/DAE)" userId="4d92aca4-1957-4545-afe3-78394abd931d" providerId="ADAL" clId="{86914EB7-EACD-469B-A23D-B6A6C2A5A982}" dt="2021-10-25T21:51:38.778" v="1193" actId="164"/>
          <ac:spMkLst>
            <pc:docMk/>
            <pc:sldMk cId="1135448332" sldId="805"/>
            <ac:spMk id="12" creationId="{E7330FAE-84D4-4C0F-A1E8-FCC037212E4C}"/>
          </ac:spMkLst>
        </pc:spChg>
        <pc:spChg chg="mod topLvl">
          <ac:chgData name="Lee, Florence (CDC/DDPHSS/NCHS/DAE)" userId="4d92aca4-1957-4545-afe3-78394abd931d" providerId="ADAL" clId="{86914EB7-EACD-469B-A23D-B6A6C2A5A982}" dt="2021-10-25T21:52:27.642" v="1196" actId="164"/>
          <ac:spMkLst>
            <pc:docMk/>
            <pc:sldMk cId="1135448332" sldId="805"/>
            <ac:spMk id="13" creationId="{6D40E30E-48CD-4A25-82C8-901DFE9C8822}"/>
          </ac:spMkLst>
        </pc:spChg>
        <pc:grpChg chg="add mod">
          <ac:chgData name="Lee, Florence (CDC/DDPHSS/NCHS/DAE)" userId="4d92aca4-1957-4545-afe3-78394abd931d" providerId="ADAL" clId="{86914EB7-EACD-469B-A23D-B6A6C2A5A982}" dt="2021-10-25T21:52:19.067" v="1194" actId="962"/>
          <ac:grpSpMkLst>
            <pc:docMk/>
            <pc:sldMk cId="1135448332" sldId="805"/>
            <ac:grpSpMk id="15" creationId="{68FBD5B1-BC97-4476-98F2-615396A8E06D}"/>
          </ac:grpSpMkLst>
        </pc:grpChg>
        <pc:grpChg chg="add del mod">
          <ac:chgData name="Lee, Florence (CDC/DDPHSS/NCHS/DAE)" userId="4d92aca4-1957-4545-afe3-78394abd931d" providerId="ADAL" clId="{86914EB7-EACD-469B-A23D-B6A6C2A5A982}" dt="2021-10-25T21:52:22.490" v="1195" actId="165"/>
          <ac:grpSpMkLst>
            <pc:docMk/>
            <pc:sldMk cId="1135448332" sldId="805"/>
            <ac:grpSpMk id="16" creationId="{3A019C39-FA1B-4C21-A31D-97E5F22A058B}"/>
          </ac:grpSpMkLst>
        </pc:grpChg>
        <pc:grpChg chg="add mod">
          <ac:chgData name="Lee, Florence (CDC/DDPHSS/NCHS/DAE)" userId="4d92aca4-1957-4545-afe3-78394abd931d" providerId="ADAL" clId="{86914EB7-EACD-469B-A23D-B6A6C2A5A982}" dt="2021-10-25T21:54:00.704" v="1201" actId="962"/>
          <ac:grpSpMkLst>
            <pc:docMk/>
            <pc:sldMk cId="1135448332" sldId="805"/>
            <ac:grpSpMk id="17" creationId="{FB9DFB4F-59C9-408A-8E37-873199ED0A5C}"/>
          </ac:grpSpMkLst>
        </pc:grpChg>
        <pc:grpChg chg="add mod">
          <ac:chgData name="Lee, Florence (CDC/DDPHSS/NCHS/DAE)" userId="4d92aca4-1957-4545-afe3-78394abd931d" providerId="ADAL" clId="{86914EB7-EACD-469B-A23D-B6A6C2A5A982}" dt="2021-10-25T21:51:38.030" v="1192" actId="164"/>
          <ac:grpSpMkLst>
            <pc:docMk/>
            <pc:sldMk cId="1135448332" sldId="805"/>
            <ac:grpSpMk id="18" creationId="{289E6DDB-A574-4014-B819-61445A394B9E}"/>
          </ac:grpSpMkLst>
        </pc:grpChg>
        <pc:grpChg chg="add mod">
          <ac:chgData name="Lee, Florence (CDC/DDPHSS/NCHS/DAE)" userId="4d92aca4-1957-4545-afe3-78394abd931d" providerId="ADAL" clId="{86914EB7-EACD-469B-A23D-B6A6C2A5A982}" dt="2021-10-26T01:31:35.808" v="1558" actId="962"/>
          <ac:grpSpMkLst>
            <pc:docMk/>
            <pc:sldMk cId="1135448332" sldId="805"/>
            <ac:grpSpMk id="19" creationId="{B5BE91A1-497D-426D-A922-4C7CD26BED71}"/>
          </ac:grpSpMkLst>
        </pc:grpChg>
        <pc:grpChg chg="add mod ord">
          <ac:chgData name="Lee, Florence (CDC/DDPHSS/NCHS/DAE)" userId="4d92aca4-1957-4545-afe3-78394abd931d" providerId="ADAL" clId="{86914EB7-EACD-469B-A23D-B6A6C2A5A982}" dt="2021-10-25T21:52:50.435" v="1198" actId="962"/>
          <ac:grpSpMkLst>
            <pc:docMk/>
            <pc:sldMk cId="1135448332" sldId="805"/>
            <ac:grpSpMk id="20" creationId="{5B577CA2-F4FA-42CB-91B5-C8CBF54B996A}"/>
          </ac:grpSpMkLst>
        </pc:grpChg>
        <pc:picChg chg="mod">
          <ac:chgData name="Lee, Florence (CDC/DDPHSS/NCHS/DAE)" userId="4d92aca4-1957-4545-afe3-78394abd931d" providerId="ADAL" clId="{86914EB7-EACD-469B-A23D-B6A6C2A5A982}" dt="2021-10-25T21:51:35.196" v="1190" actId="164"/>
          <ac:picMkLst>
            <pc:docMk/>
            <pc:sldMk cId="1135448332" sldId="805"/>
            <ac:picMk id="2" creationId="{9599BD9C-8FB3-4B0D-B473-DCE0CCA4AB3D}"/>
          </ac:picMkLst>
        </pc:picChg>
        <pc:picChg chg="mod">
          <ac:chgData name="Lee, Florence (CDC/DDPHSS/NCHS/DAE)" userId="4d92aca4-1957-4545-afe3-78394abd931d" providerId="ADAL" clId="{86914EB7-EACD-469B-A23D-B6A6C2A5A982}" dt="2021-10-25T21:51:35.196" v="1190" actId="164"/>
          <ac:picMkLst>
            <pc:docMk/>
            <pc:sldMk cId="1135448332" sldId="805"/>
            <ac:picMk id="5" creationId="{6E886FD1-EDCD-4D2A-BFC5-4C20E7A0E0C0}"/>
          </ac:picMkLst>
        </pc:picChg>
        <pc:picChg chg="mod">
          <ac:chgData name="Lee, Florence (CDC/DDPHSS/NCHS/DAE)" userId="4d92aca4-1957-4545-afe3-78394abd931d" providerId="ADAL" clId="{86914EB7-EACD-469B-A23D-B6A6C2A5A982}" dt="2021-10-25T21:51:38.778" v="1193" actId="164"/>
          <ac:picMkLst>
            <pc:docMk/>
            <pc:sldMk cId="1135448332" sldId="805"/>
            <ac:picMk id="6" creationId="{30AB720C-AE44-46F1-BC08-FAD37CEE6169}"/>
          </ac:picMkLst>
        </pc:picChg>
        <pc:picChg chg="mod topLvl">
          <ac:chgData name="Lee, Florence (CDC/DDPHSS/NCHS/DAE)" userId="4d92aca4-1957-4545-afe3-78394abd931d" providerId="ADAL" clId="{86914EB7-EACD-469B-A23D-B6A6C2A5A982}" dt="2021-10-25T21:52:27.642" v="1196" actId="164"/>
          <ac:picMkLst>
            <pc:docMk/>
            <pc:sldMk cId="1135448332" sldId="805"/>
            <ac:picMk id="7" creationId="{D17A276A-856C-4716-909E-1533197F7DC5}"/>
          </ac:picMkLst>
        </pc:picChg>
        <pc:picChg chg="mod">
          <ac:chgData name="Lee, Florence (CDC/DDPHSS/NCHS/DAE)" userId="4d92aca4-1957-4545-afe3-78394abd931d" providerId="ADAL" clId="{86914EB7-EACD-469B-A23D-B6A6C2A5A982}" dt="2021-10-25T21:51:27.616" v="1188" actId="164"/>
          <ac:picMkLst>
            <pc:docMk/>
            <pc:sldMk cId="1135448332" sldId="805"/>
            <ac:picMk id="8" creationId="{4EB02695-3849-44E8-ADA9-5B7AA79EFDA2}"/>
          </ac:picMkLst>
        </pc:picChg>
        <pc:picChg chg="mod">
          <ac:chgData name="Lee, Florence (CDC/DDPHSS/NCHS/DAE)" userId="4d92aca4-1957-4545-afe3-78394abd931d" providerId="ADAL" clId="{86914EB7-EACD-469B-A23D-B6A6C2A5A982}" dt="2021-10-25T21:51:38.778" v="1193" actId="164"/>
          <ac:picMkLst>
            <pc:docMk/>
            <pc:sldMk cId="1135448332" sldId="805"/>
            <ac:picMk id="14" creationId="{1F244FE9-16CE-4518-B02F-6367D66B4143}"/>
          </ac:picMkLst>
        </pc:picChg>
      </pc:sldChg>
      <pc:sldChg chg="delSp modSp mod">
        <pc:chgData name="Lee, Florence (CDC/DDPHSS/NCHS/DAE)" userId="4d92aca4-1957-4545-afe3-78394abd931d" providerId="ADAL" clId="{86914EB7-EACD-469B-A23D-B6A6C2A5A982}" dt="2021-10-26T01:32:11.290" v="1636" actId="962"/>
        <pc:sldMkLst>
          <pc:docMk/>
          <pc:sldMk cId="1491046504" sldId="807"/>
        </pc:sldMkLst>
        <pc:spChg chg="del">
          <ac:chgData name="Lee, Florence (CDC/DDPHSS/NCHS/DAE)" userId="4d92aca4-1957-4545-afe3-78394abd931d" providerId="ADAL" clId="{86914EB7-EACD-469B-A23D-B6A6C2A5A982}" dt="2021-10-25T21:54:11.611" v="1203" actId="478"/>
          <ac:spMkLst>
            <pc:docMk/>
            <pc:sldMk cId="1491046504" sldId="807"/>
            <ac:spMk id="2" creationId="{4CA1A3DA-504A-40D7-9969-18BEE71469D1}"/>
          </ac:spMkLst>
        </pc:spChg>
        <pc:grpChg chg="mod">
          <ac:chgData name="Lee, Florence (CDC/DDPHSS/NCHS/DAE)" userId="4d92aca4-1957-4545-afe3-78394abd931d" providerId="ADAL" clId="{86914EB7-EACD-469B-A23D-B6A6C2A5A982}" dt="2021-10-26T01:32:11.290" v="1636" actId="962"/>
          <ac:grpSpMkLst>
            <pc:docMk/>
            <pc:sldMk cId="1491046504" sldId="807"/>
            <ac:grpSpMk id="16" creationId="{640E7E03-4E7F-4CF6-9FCE-AB07F25A10D8}"/>
          </ac:grpSpMkLst>
        </pc:grpChg>
      </pc:sldChg>
      <pc:sldChg chg="addSp delSp modSp mod">
        <pc:chgData name="Lee, Florence (CDC/DDPHSS/NCHS/DAE)" userId="4d92aca4-1957-4545-afe3-78394abd931d" providerId="ADAL" clId="{86914EB7-EACD-469B-A23D-B6A6C2A5A982}" dt="2021-10-26T01:32:21.080" v="1638" actId="962"/>
        <pc:sldMkLst>
          <pc:docMk/>
          <pc:sldMk cId="62338196" sldId="808"/>
        </pc:sldMkLst>
        <pc:spChg chg="del">
          <ac:chgData name="Lee, Florence (CDC/DDPHSS/NCHS/DAE)" userId="4d92aca4-1957-4545-afe3-78394abd931d" providerId="ADAL" clId="{86914EB7-EACD-469B-A23D-B6A6C2A5A982}" dt="2021-10-25T21:55:25.142" v="1205" actId="478"/>
          <ac:spMkLst>
            <pc:docMk/>
            <pc:sldMk cId="62338196" sldId="808"/>
            <ac:spMk id="2" creationId="{FA16B04E-D4BA-4953-9D66-0520D152AE2C}"/>
          </ac:spMkLst>
        </pc:spChg>
        <pc:spChg chg="mod">
          <ac:chgData name="Lee, Florence (CDC/DDPHSS/NCHS/DAE)" userId="4d92aca4-1957-4545-afe3-78394abd931d" providerId="ADAL" clId="{86914EB7-EACD-469B-A23D-B6A6C2A5A982}" dt="2021-10-25T21:56:22.148" v="1225" actId="164"/>
          <ac:spMkLst>
            <pc:docMk/>
            <pc:sldMk cId="62338196" sldId="808"/>
            <ac:spMk id="6" creationId="{B19A8452-2329-4C64-AE4F-338C0A517CB7}"/>
          </ac:spMkLst>
        </pc:spChg>
        <pc:spChg chg="mod">
          <ac:chgData name="Lee, Florence (CDC/DDPHSS/NCHS/DAE)" userId="4d92aca4-1957-4545-afe3-78394abd931d" providerId="ADAL" clId="{86914EB7-EACD-469B-A23D-B6A6C2A5A982}" dt="2021-10-25T21:56:27.724" v="1227" actId="164"/>
          <ac:spMkLst>
            <pc:docMk/>
            <pc:sldMk cId="62338196" sldId="808"/>
            <ac:spMk id="7" creationId="{58D1F6CE-71AA-45F5-8A50-64DB5CC46FDA}"/>
          </ac:spMkLst>
        </pc:spChg>
        <pc:spChg chg="mod">
          <ac:chgData name="Lee, Florence (CDC/DDPHSS/NCHS/DAE)" userId="4d92aca4-1957-4545-afe3-78394abd931d" providerId="ADAL" clId="{86914EB7-EACD-469B-A23D-B6A6C2A5A982}" dt="2021-10-25T21:56:08.282" v="1219" actId="164"/>
          <ac:spMkLst>
            <pc:docMk/>
            <pc:sldMk cId="62338196" sldId="808"/>
            <ac:spMk id="8" creationId="{F0AD285F-4489-45F0-AA02-F77027400C9E}"/>
          </ac:spMkLst>
        </pc:spChg>
        <pc:spChg chg="mod ord">
          <ac:chgData name="Lee, Florence (CDC/DDPHSS/NCHS/DAE)" userId="4d92aca4-1957-4545-afe3-78394abd931d" providerId="ADAL" clId="{86914EB7-EACD-469B-A23D-B6A6C2A5A982}" dt="2021-10-25T21:56:53.079" v="1235" actId="164"/>
          <ac:spMkLst>
            <pc:docMk/>
            <pc:sldMk cId="62338196" sldId="808"/>
            <ac:spMk id="9" creationId="{BE5B1BE1-9117-4198-9414-3B5709101326}"/>
          </ac:spMkLst>
        </pc:spChg>
        <pc:spChg chg="ord">
          <ac:chgData name="Lee, Florence (CDC/DDPHSS/NCHS/DAE)" userId="4d92aca4-1957-4545-afe3-78394abd931d" providerId="ADAL" clId="{86914EB7-EACD-469B-A23D-B6A6C2A5A982}" dt="2021-10-25T21:56:50.408" v="1234" actId="13244"/>
          <ac:spMkLst>
            <pc:docMk/>
            <pc:sldMk cId="62338196" sldId="808"/>
            <ac:spMk id="13" creationId="{711D89C1-597B-4DA4-BED8-C94F8AA28C9E}"/>
          </ac:spMkLst>
        </pc:spChg>
        <pc:grpChg chg="add mod ord">
          <ac:chgData name="Lee, Florence (CDC/DDPHSS/NCHS/DAE)" userId="4d92aca4-1957-4545-afe3-78394abd931d" providerId="ADAL" clId="{86914EB7-EACD-469B-A23D-B6A6C2A5A982}" dt="2021-10-25T21:56:42.189" v="1231" actId="164"/>
          <ac:grpSpMkLst>
            <pc:docMk/>
            <pc:sldMk cId="62338196" sldId="808"/>
            <ac:grpSpMk id="14" creationId="{80D41D40-C3C9-4BFF-9D7E-300CDB065077}"/>
          </ac:grpSpMkLst>
        </pc:grpChg>
        <pc:grpChg chg="add mod ord">
          <ac:chgData name="Lee, Florence (CDC/DDPHSS/NCHS/DAE)" userId="4d92aca4-1957-4545-afe3-78394abd931d" providerId="ADAL" clId="{86914EB7-EACD-469B-A23D-B6A6C2A5A982}" dt="2021-10-25T21:58:40.426" v="1239" actId="962"/>
          <ac:grpSpMkLst>
            <pc:docMk/>
            <pc:sldMk cId="62338196" sldId="808"/>
            <ac:grpSpMk id="17" creationId="{969ACE74-0CAD-415B-B661-8462C970FFBB}"/>
          </ac:grpSpMkLst>
        </pc:grpChg>
        <pc:grpChg chg="add mod">
          <ac:chgData name="Lee, Florence (CDC/DDPHSS/NCHS/DAE)" userId="4d92aca4-1957-4545-afe3-78394abd931d" providerId="ADAL" clId="{86914EB7-EACD-469B-A23D-B6A6C2A5A982}" dt="2021-10-25T21:59:26.956" v="1240" actId="962"/>
          <ac:grpSpMkLst>
            <pc:docMk/>
            <pc:sldMk cId="62338196" sldId="808"/>
            <ac:grpSpMk id="18" creationId="{A6750065-1982-4ACA-8985-2AC1CFC60414}"/>
          </ac:grpSpMkLst>
        </pc:grpChg>
        <pc:grpChg chg="add mod">
          <ac:chgData name="Lee, Florence (CDC/DDPHSS/NCHS/DAE)" userId="4d92aca4-1957-4545-afe3-78394abd931d" providerId="ADAL" clId="{86914EB7-EACD-469B-A23D-B6A6C2A5A982}" dt="2021-10-25T21:56:53.079" v="1235" actId="164"/>
          <ac:grpSpMkLst>
            <pc:docMk/>
            <pc:sldMk cId="62338196" sldId="808"/>
            <ac:grpSpMk id="19" creationId="{018A6309-5ED5-4571-8F90-0B5905326EEA}"/>
          </ac:grpSpMkLst>
        </pc:grpChg>
        <pc:grpChg chg="add mod ord">
          <ac:chgData name="Lee, Florence (CDC/DDPHSS/NCHS/DAE)" userId="4d92aca4-1957-4545-afe3-78394abd931d" providerId="ADAL" clId="{86914EB7-EACD-469B-A23D-B6A6C2A5A982}" dt="2021-10-26T01:32:21.080" v="1638" actId="962"/>
          <ac:grpSpMkLst>
            <pc:docMk/>
            <pc:sldMk cId="62338196" sldId="808"/>
            <ac:grpSpMk id="20" creationId="{20759173-3AFA-4E85-ADF8-A24447987025}"/>
          </ac:grpSpMkLst>
        </pc:grpChg>
        <pc:picChg chg="mod">
          <ac:chgData name="Lee, Florence (CDC/DDPHSS/NCHS/DAE)" userId="4d92aca4-1957-4545-afe3-78394abd931d" providerId="ADAL" clId="{86914EB7-EACD-469B-A23D-B6A6C2A5A982}" dt="2021-10-25T21:56:08.282" v="1219" actId="164"/>
          <ac:picMkLst>
            <pc:docMk/>
            <pc:sldMk cId="62338196" sldId="808"/>
            <ac:picMk id="3" creationId="{CEB07999-D910-480B-A0D3-CDFC2B868A88}"/>
          </ac:picMkLst>
        </pc:picChg>
        <pc:picChg chg="mod">
          <ac:chgData name="Lee, Florence (CDC/DDPHSS/NCHS/DAE)" userId="4d92aca4-1957-4545-afe3-78394abd931d" providerId="ADAL" clId="{86914EB7-EACD-469B-A23D-B6A6C2A5A982}" dt="2021-10-25T21:56:27.724" v="1227" actId="164"/>
          <ac:picMkLst>
            <pc:docMk/>
            <pc:sldMk cId="62338196" sldId="808"/>
            <ac:picMk id="4" creationId="{8DFD9F94-FF15-438D-9321-8A897C1FB2F8}"/>
          </ac:picMkLst>
        </pc:picChg>
        <pc:picChg chg="mod">
          <ac:chgData name="Lee, Florence (CDC/DDPHSS/NCHS/DAE)" userId="4d92aca4-1957-4545-afe3-78394abd931d" providerId="ADAL" clId="{86914EB7-EACD-469B-A23D-B6A6C2A5A982}" dt="2021-10-25T21:56:22.148" v="1225" actId="164"/>
          <ac:picMkLst>
            <pc:docMk/>
            <pc:sldMk cId="62338196" sldId="808"/>
            <ac:picMk id="5" creationId="{519C95A9-D921-4FB2-918F-D89B00B70701}"/>
          </ac:picMkLst>
        </pc:picChg>
        <pc:cxnChg chg="mod">
          <ac:chgData name="Lee, Florence (CDC/DDPHSS/NCHS/DAE)" userId="4d92aca4-1957-4545-afe3-78394abd931d" providerId="ADAL" clId="{86914EB7-EACD-469B-A23D-B6A6C2A5A982}" dt="2021-10-25T21:56:42.189" v="1231" actId="164"/>
          <ac:cxnSpMkLst>
            <pc:docMk/>
            <pc:sldMk cId="62338196" sldId="808"/>
            <ac:cxnSpMk id="10" creationId="{251B98E3-9B11-4BFA-8208-3F140E9D36D7}"/>
          </ac:cxnSpMkLst>
        </pc:cxnChg>
        <pc:cxnChg chg="add mod">
          <ac:chgData name="Lee, Florence (CDC/DDPHSS/NCHS/DAE)" userId="4d92aca4-1957-4545-afe3-78394abd931d" providerId="ADAL" clId="{86914EB7-EACD-469B-A23D-B6A6C2A5A982}" dt="2021-10-25T21:56:08.282" v="1219" actId="164"/>
          <ac:cxnSpMkLst>
            <pc:docMk/>
            <pc:sldMk cId="62338196" sldId="808"/>
            <ac:cxnSpMk id="12" creationId="{6CC9A386-EAD0-454A-BD68-F39FE1ECCF3E}"/>
          </ac:cxnSpMkLst>
        </pc:cxnChg>
        <pc:cxnChg chg="add mod">
          <ac:chgData name="Lee, Florence (CDC/DDPHSS/NCHS/DAE)" userId="4d92aca4-1957-4545-afe3-78394abd931d" providerId="ADAL" clId="{86914EB7-EACD-469B-A23D-B6A6C2A5A982}" dt="2021-10-25T21:56:22.148" v="1225" actId="164"/>
          <ac:cxnSpMkLst>
            <pc:docMk/>
            <pc:sldMk cId="62338196" sldId="808"/>
            <ac:cxnSpMk id="15" creationId="{B8FB4047-4ABC-4427-AF2E-21154F91BB91}"/>
          </ac:cxnSpMkLst>
        </pc:cxnChg>
      </pc:sldChg>
      <pc:sldChg chg="delSp modSp mod">
        <pc:chgData name="Lee, Florence (CDC/DDPHSS/NCHS/DAE)" userId="4d92aca4-1957-4545-afe3-78394abd931d" providerId="ADAL" clId="{86914EB7-EACD-469B-A23D-B6A6C2A5A982}" dt="2021-10-25T22:04:13.341" v="1325" actId="13244"/>
        <pc:sldMkLst>
          <pc:docMk/>
          <pc:sldMk cId="327751309" sldId="809"/>
        </pc:sldMkLst>
        <pc:spChg chg="mod ord topLvl">
          <ac:chgData name="Lee, Florence (CDC/DDPHSS/NCHS/DAE)" userId="4d92aca4-1957-4545-afe3-78394abd931d" providerId="ADAL" clId="{86914EB7-EACD-469B-A23D-B6A6C2A5A982}" dt="2021-10-25T22:04:13.341" v="1325" actId="13244"/>
          <ac:spMkLst>
            <pc:docMk/>
            <pc:sldMk cId="327751309" sldId="809"/>
            <ac:spMk id="3" creationId="{22AFB51D-D34B-4C27-8E04-534FDC65296B}"/>
          </ac:spMkLst>
        </pc:spChg>
        <pc:spChg chg="mod ord topLvl">
          <ac:chgData name="Lee, Florence (CDC/DDPHSS/NCHS/DAE)" userId="4d92aca4-1957-4545-afe3-78394abd931d" providerId="ADAL" clId="{86914EB7-EACD-469B-A23D-B6A6C2A5A982}" dt="2021-10-25T22:01:29.953" v="1269" actId="13244"/>
          <ac:spMkLst>
            <pc:docMk/>
            <pc:sldMk cId="327751309" sldId="809"/>
            <ac:spMk id="4" creationId="{058B21C7-30C1-47F6-9F66-7A85CB106D9F}"/>
          </ac:spMkLst>
        </pc:spChg>
        <pc:spChg chg="mod ord topLvl">
          <ac:chgData name="Lee, Florence (CDC/DDPHSS/NCHS/DAE)" userId="4d92aca4-1957-4545-afe3-78394abd931d" providerId="ADAL" clId="{86914EB7-EACD-469B-A23D-B6A6C2A5A982}" dt="2021-10-25T22:01:31.346" v="1270" actId="13244"/>
          <ac:spMkLst>
            <pc:docMk/>
            <pc:sldMk cId="327751309" sldId="809"/>
            <ac:spMk id="5" creationId="{0F6D24D8-805F-4A5C-8930-6603D1DEF7D1}"/>
          </ac:spMkLst>
        </pc:spChg>
        <pc:spChg chg="del">
          <ac:chgData name="Lee, Florence (CDC/DDPHSS/NCHS/DAE)" userId="4d92aca4-1957-4545-afe3-78394abd931d" providerId="ADAL" clId="{86914EB7-EACD-469B-A23D-B6A6C2A5A982}" dt="2021-10-25T21:59:46.302" v="1249" actId="478"/>
          <ac:spMkLst>
            <pc:docMk/>
            <pc:sldMk cId="327751309" sldId="809"/>
            <ac:spMk id="6" creationId="{92D118B6-EB06-4F13-AB42-500CEA49A44A}"/>
          </ac:spMkLst>
        </pc:spChg>
        <pc:spChg chg="mod ord topLvl">
          <ac:chgData name="Lee, Florence (CDC/DDPHSS/NCHS/DAE)" userId="4d92aca4-1957-4545-afe3-78394abd931d" providerId="ADAL" clId="{86914EB7-EACD-469B-A23D-B6A6C2A5A982}" dt="2021-10-25T22:00:50.271" v="1263" actId="13244"/>
          <ac:spMkLst>
            <pc:docMk/>
            <pc:sldMk cId="327751309" sldId="809"/>
            <ac:spMk id="8" creationId="{46B5DD55-6617-4F84-8B3D-CDEC14BD8271}"/>
          </ac:spMkLst>
        </pc:spChg>
        <pc:spChg chg="mod ord topLvl">
          <ac:chgData name="Lee, Florence (CDC/DDPHSS/NCHS/DAE)" userId="4d92aca4-1957-4545-afe3-78394abd931d" providerId="ADAL" clId="{86914EB7-EACD-469B-A23D-B6A6C2A5A982}" dt="2021-10-25T22:01:18.169" v="1267" actId="13244"/>
          <ac:spMkLst>
            <pc:docMk/>
            <pc:sldMk cId="327751309" sldId="809"/>
            <ac:spMk id="9" creationId="{695241A5-A1FD-4291-949D-A6AA3663E5BB}"/>
          </ac:spMkLst>
        </pc:spChg>
        <pc:spChg chg="mod ord topLvl">
          <ac:chgData name="Lee, Florence (CDC/DDPHSS/NCHS/DAE)" userId="4d92aca4-1957-4545-afe3-78394abd931d" providerId="ADAL" clId="{86914EB7-EACD-469B-A23D-B6A6C2A5A982}" dt="2021-10-25T22:01:19.545" v="1268" actId="13244"/>
          <ac:spMkLst>
            <pc:docMk/>
            <pc:sldMk cId="327751309" sldId="809"/>
            <ac:spMk id="10" creationId="{F762FD61-6A5F-40BD-A8DF-BBFAA7F68E50}"/>
          </ac:spMkLst>
        </pc:spChg>
        <pc:spChg chg="mod ord topLvl">
          <ac:chgData name="Lee, Florence (CDC/DDPHSS/NCHS/DAE)" userId="4d92aca4-1957-4545-afe3-78394abd931d" providerId="ADAL" clId="{86914EB7-EACD-469B-A23D-B6A6C2A5A982}" dt="2021-10-25T22:00:48.117" v="1262" actId="13244"/>
          <ac:spMkLst>
            <pc:docMk/>
            <pc:sldMk cId="327751309" sldId="809"/>
            <ac:spMk id="12" creationId="{0BFC0780-C4B7-43F2-AD7F-419B8F3443BB}"/>
          </ac:spMkLst>
        </pc:spChg>
        <pc:spChg chg="mod topLvl">
          <ac:chgData name="Lee, Florence (CDC/DDPHSS/NCHS/DAE)" userId="4d92aca4-1957-4545-afe3-78394abd931d" providerId="ADAL" clId="{86914EB7-EACD-469B-A23D-B6A6C2A5A982}" dt="2021-10-25T21:59:37.263" v="1241" actId="165"/>
          <ac:spMkLst>
            <pc:docMk/>
            <pc:sldMk cId="327751309" sldId="809"/>
            <ac:spMk id="13" creationId="{36D67D3F-704A-45B0-A642-C5F9D0FEF2E6}"/>
          </ac:spMkLst>
        </pc:spChg>
        <pc:spChg chg="mod topLvl">
          <ac:chgData name="Lee, Florence (CDC/DDPHSS/NCHS/DAE)" userId="4d92aca4-1957-4545-afe3-78394abd931d" providerId="ADAL" clId="{86914EB7-EACD-469B-A23D-B6A6C2A5A982}" dt="2021-10-25T21:59:37.263" v="1241" actId="165"/>
          <ac:spMkLst>
            <pc:docMk/>
            <pc:sldMk cId="327751309" sldId="809"/>
            <ac:spMk id="14" creationId="{3941FCA2-65A2-40DD-92C5-08C5EBEFA872}"/>
          </ac:spMkLst>
        </pc:spChg>
        <pc:spChg chg="mod ord topLvl">
          <ac:chgData name="Lee, Florence (CDC/DDPHSS/NCHS/DAE)" userId="4d92aca4-1957-4545-afe3-78394abd931d" providerId="ADAL" clId="{86914EB7-EACD-469B-A23D-B6A6C2A5A982}" dt="2021-10-25T22:00:52.705" v="1264" actId="13244"/>
          <ac:spMkLst>
            <pc:docMk/>
            <pc:sldMk cId="327751309" sldId="809"/>
            <ac:spMk id="16" creationId="{4D17AB89-050B-4726-A08A-A2F1C63E3861}"/>
          </ac:spMkLst>
        </pc:spChg>
        <pc:spChg chg="mod topLvl">
          <ac:chgData name="Lee, Florence (CDC/DDPHSS/NCHS/DAE)" userId="4d92aca4-1957-4545-afe3-78394abd931d" providerId="ADAL" clId="{86914EB7-EACD-469B-A23D-B6A6C2A5A982}" dt="2021-10-25T21:59:39.221" v="1244" actId="165"/>
          <ac:spMkLst>
            <pc:docMk/>
            <pc:sldMk cId="327751309" sldId="809"/>
            <ac:spMk id="17" creationId="{5CB2FC6F-D8BC-4FF4-A6D2-0B65F9E00E4D}"/>
          </ac:spMkLst>
        </pc:spChg>
        <pc:spChg chg="mod ord topLvl">
          <ac:chgData name="Lee, Florence (CDC/DDPHSS/NCHS/DAE)" userId="4d92aca4-1957-4545-afe3-78394abd931d" providerId="ADAL" clId="{86914EB7-EACD-469B-A23D-B6A6C2A5A982}" dt="2021-10-25T22:01:38.840" v="1272" actId="13244"/>
          <ac:spMkLst>
            <pc:docMk/>
            <pc:sldMk cId="327751309" sldId="809"/>
            <ac:spMk id="18" creationId="{C33037CC-1E6A-4305-AF55-4CEBD4B0D358}"/>
          </ac:spMkLst>
        </pc:spChg>
        <pc:spChg chg="mod ord topLvl">
          <ac:chgData name="Lee, Florence (CDC/DDPHSS/NCHS/DAE)" userId="4d92aca4-1957-4545-afe3-78394abd931d" providerId="ADAL" clId="{86914EB7-EACD-469B-A23D-B6A6C2A5A982}" dt="2021-10-25T22:04:11.968" v="1324" actId="13244"/>
          <ac:spMkLst>
            <pc:docMk/>
            <pc:sldMk cId="327751309" sldId="809"/>
            <ac:spMk id="20" creationId="{C20D356C-2EA3-480C-A400-F188C33454B1}"/>
          </ac:spMkLst>
        </pc:spChg>
        <pc:spChg chg="mod ord topLvl">
          <ac:chgData name="Lee, Florence (CDC/DDPHSS/NCHS/DAE)" userId="4d92aca4-1957-4545-afe3-78394abd931d" providerId="ADAL" clId="{86914EB7-EACD-469B-A23D-B6A6C2A5A982}" dt="2021-10-25T22:02:03.093" v="1279" actId="13244"/>
          <ac:spMkLst>
            <pc:docMk/>
            <pc:sldMk cId="327751309" sldId="809"/>
            <ac:spMk id="21" creationId="{C40BBB4A-9BE4-4803-8C29-C3086BDB8D7A}"/>
          </ac:spMkLst>
        </pc:spChg>
        <pc:spChg chg="mod topLvl">
          <ac:chgData name="Lee, Florence (CDC/DDPHSS/NCHS/DAE)" userId="4d92aca4-1957-4545-afe3-78394abd931d" providerId="ADAL" clId="{86914EB7-EACD-469B-A23D-B6A6C2A5A982}" dt="2021-10-25T21:59:40.260" v="1246" actId="165"/>
          <ac:spMkLst>
            <pc:docMk/>
            <pc:sldMk cId="327751309" sldId="809"/>
            <ac:spMk id="22" creationId="{83CC6735-0A37-4686-B2B6-520AF9C1D21A}"/>
          </ac:spMkLst>
        </pc:spChg>
        <pc:spChg chg="mod ord topLvl">
          <ac:chgData name="Lee, Florence (CDC/DDPHSS/NCHS/DAE)" userId="4d92aca4-1957-4545-afe3-78394abd931d" providerId="ADAL" clId="{86914EB7-EACD-469B-A23D-B6A6C2A5A982}" dt="2021-10-25T22:00:58.469" v="1266" actId="13244"/>
          <ac:spMkLst>
            <pc:docMk/>
            <pc:sldMk cId="327751309" sldId="809"/>
            <ac:spMk id="24" creationId="{1084DEB4-BF5E-437A-BA8D-79F8DBD547AE}"/>
          </ac:spMkLst>
        </pc:spChg>
        <pc:spChg chg="mod ord topLvl">
          <ac:chgData name="Lee, Florence (CDC/DDPHSS/NCHS/DAE)" userId="4d92aca4-1957-4545-afe3-78394abd931d" providerId="ADAL" clId="{86914EB7-EACD-469B-A23D-B6A6C2A5A982}" dt="2021-10-25T22:02:11.256" v="1281" actId="13244"/>
          <ac:spMkLst>
            <pc:docMk/>
            <pc:sldMk cId="327751309" sldId="809"/>
            <ac:spMk id="25" creationId="{B4FE2AA8-E0C8-4D89-8B11-5BCA1708D1D2}"/>
          </ac:spMkLst>
        </pc:spChg>
        <pc:spChg chg="mod ord topLvl">
          <ac:chgData name="Lee, Florence (CDC/DDPHSS/NCHS/DAE)" userId="4d92aca4-1957-4545-afe3-78394abd931d" providerId="ADAL" clId="{86914EB7-EACD-469B-A23D-B6A6C2A5A982}" dt="2021-10-25T22:01:53.481" v="1276" actId="13244"/>
          <ac:spMkLst>
            <pc:docMk/>
            <pc:sldMk cId="327751309" sldId="809"/>
            <ac:spMk id="26" creationId="{4EB0DE98-2B6C-434E-A227-EAA52EE1F6FC}"/>
          </ac:spMkLst>
        </pc:spChg>
        <pc:spChg chg="mod ord topLvl">
          <ac:chgData name="Lee, Florence (CDC/DDPHSS/NCHS/DAE)" userId="4d92aca4-1957-4545-afe3-78394abd931d" providerId="ADAL" clId="{86914EB7-EACD-469B-A23D-B6A6C2A5A982}" dt="2021-10-25T22:00:44.375" v="1260" actId="13244"/>
          <ac:spMkLst>
            <pc:docMk/>
            <pc:sldMk cId="327751309" sldId="809"/>
            <ac:spMk id="28" creationId="{F56B0BFC-C8A6-4AF3-8DED-EEA58E1D5C36}"/>
          </ac:spMkLst>
        </pc:spChg>
        <pc:spChg chg="mod ord topLvl">
          <ac:chgData name="Lee, Florence (CDC/DDPHSS/NCHS/DAE)" userId="4d92aca4-1957-4545-afe3-78394abd931d" providerId="ADAL" clId="{86914EB7-EACD-469B-A23D-B6A6C2A5A982}" dt="2021-10-25T22:01:55.985" v="1278" actId="13244"/>
          <ac:spMkLst>
            <pc:docMk/>
            <pc:sldMk cId="327751309" sldId="809"/>
            <ac:spMk id="29" creationId="{AE2D7D5A-3267-4C63-BE01-C07107559851}"/>
          </ac:spMkLst>
        </pc:spChg>
        <pc:spChg chg="mod ord topLvl">
          <ac:chgData name="Lee, Florence (CDC/DDPHSS/NCHS/DAE)" userId="4d92aca4-1957-4545-afe3-78394abd931d" providerId="ADAL" clId="{86914EB7-EACD-469B-A23D-B6A6C2A5A982}" dt="2021-10-25T22:02:09.719" v="1280" actId="13244"/>
          <ac:spMkLst>
            <pc:docMk/>
            <pc:sldMk cId="327751309" sldId="809"/>
            <ac:spMk id="30" creationId="{F9901B7A-FF51-46A6-95EB-20FC699A65A2}"/>
          </ac:spMkLst>
        </pc:spChg>
        <pc:spChg chg="mod ord topLvl">
          <ac:chgData name="Lee, Florence (CDC/DDPHSS/NCHS/DAE)" userId="4d92aca4-1957-4545-afe3-78394abd931d" providerId="ADAL" clId="{86914EB7-EACD-469B-A23D-B6A6C2A5A982}" dt="2021-10-25T22:00:42.845" v="1259" actId="13244"/>
          <ac:spMkLst>
            <pc:docMk/>
            <pc:sldMk cId="327751309" sldId="809"/>
            <ac:spMk id="32" creationId="{5EE8A682-F714-4C15-9D14-FE15CF36F1C8}"/>
          </ac:spMkLst>
        </pc:spChg>
        <pc:spChg chg="mod topLvl">
          <ac:chgData name="Lee, Florence (CDC/DDPHSS/NCHS/DAE)" userId="4d92aca4-1957-4545-afe3-78394abd931d" providerId="ADAL" clId="{86914EB7-EACD-469B-A23D-B6A6C2A5A982}" dt="2021-10-25T21:59:39.738" v="1245" actId="165"/>
          <ac:spMkLst>
            <pc:docMk/>
            <pc:sldMk cId="327751309" sldId="809"/>
            <ac:spMk id="33" creationId="{338E69E9-0A79-49E4-9D1E-81EE8CC9BBD2}"/>
          </ac:spMkLst>
        </pc:spChg>
        <pc:spChg chg="mod topLvl">
          <ac:chgData name="Lee, Florence (CDC/DDPHSS/NCHS/DAE)" userId="4d92aca4-1957-4545-afe3-78394abd931d" providerId="ADAL" clId="{86914EB7-EACD-469B-A23D-B6A6C2A5A982}" dt="2021-10-25T21:59:39.738" v="1245" actId="165"/>
          <ac:spMkLst>
            <pc:docMk/>
            <pc:sldMk cId="327751309" sldId="809"/>
            <ac:spMk id="34" creationId="{009390FB-A51A-4F6C-97F8-913C5E1EAEB7}"/>
          </ac:spMkLst>
        </pc:spChg>
        <pc:spChg chg="ord">
          <ac:chgData name="Lee, Florence (CDC/DDPHSS/NCHS/DAE)" userId="4d92aca4-1957-4545-afe3-78394abd931d" providerId="ADAL" clId="{86914EB7-EACD-469B-A23D-B6A6C2A5A982}" dt="2021-10-25T22:01:44.628" v="1273" actId="13244"/>
          <ac:spMkLst>
            <pc:docMk/>
            <pc:sldMk cId="327751309" sldId="809"/>
            <ac:spMk id="35" creationId="{9F2469F3-9935-4BA9-827F-339D46600BFD}"/>
          </ac:spMkLst>
        </pc:spChg>
        <pc:spChg chg="ord">
          <ac:chgData name="Lee, Florence (CDC/DDPHSS/NCHS/DAE)" userId="4d92aca4-1957-4545-afe3-78394abd931d" providerId="ADAL" clId="{86914EB7-EACD-469B-A23D-B6A6C2A5A982}" dt="2021-10-25T22:01:50.278" v="1275" actId="13244"/>
          <ac:spMkLst>
            <pc:docMk/>
            <pc:sldMk cId="327751309" sldId="809"/>
            <ac:spMk id="36" creationId="{5E22D0F6-7191-48C4-AD09-ADD010B12145}"/>
          </ac:spMkLst>
        </pc:spChg>
        <pc:spChg chg="ord">
          <ac:chgData name="Lee, Florence (CDC/DDPHSS/NCHS/DAE)" userId="4d92aca4-1957-4545-afe3-78394abd931d" providerId="ADAL" clId="{86914EB7-EACD-469B-A23D-B6A6C2A5A982}" dt="2021-10-25T22:02:23.044" v="1282" actId="13244"/>
          <ac:spMkLst>
            <pc:docMk/>
            <pc:sldMk cId="327751309" sldId="809"/>
            <ac:spMk id="39" creationId="{1A1B0DCD-179F-4CAB-AEC6-77B905244443}"/>
          </ac:spMkLst>
        </pc:spChg>
        <pc:grpChg chg="del">
          <ac:chgData name="Lee, Florence (CDC/DDPHSS/NCHS/DAE)" userId="4d92aca4-1957-4545-afe3-78394abd931d" providerId="ADAL" clId="{86914EB7-EACD-469B-A23D-B6A6C2A5A982}" dt="2021-10-25T21:59:38.729" v="1243" actId="165"/>
          <ac:grpSpMkLst>
            <pc:docMk/>
            <pc:sldMk cId="327751309" sldId="809"/>
            <ac:grpSpMk id="2" creationId="{AE56D54E-0CA4-4292-8FF7-D47E63142128}"/>
          </ac:grpSpMkLst>
        </pc:grpChg>
        <pc:grpChg chg="del">
          <ac:chgData name="Lee, Florence (CDC/DDPHSS/NCHS/DAE)" userId="4d92aca4-1957-4545-afe3-78394abd931d" providerId="ADAL" clId="{86914EB7-EACD-469B-A23D-B6A6C2A5A982}" dt="2021-10-25T21:59:38.144" v="1242" actId="165"/>
          <ac:grpSpMkLst>
            <pc:docMk/>
            <pc:sldMk cId="327751309" sldId="809"/>
            <ac:grpSpMk id="7" creationId="{DF027B24-0876-403F-8D40-1C737391574D}"/>
          </ac:grpSpMkLst>
        </pc:grpChg>
        <pc:grpChg chg="del">
          <ac:chgData name="Lee, Florence (CDC/DDPHSS/NCHS/DAE)" userId="4d92aca4-1957-4545-afe3-78394abd931d" providerId="ADAL" clId="{86914EB7-EACD-469B-A23D-B6A6C2A5A982}" dt="2021-10-25T21:59:37.263" v="1241" actId="165"/>
          <ac:grpSpMkLst>
            <pc:docMk/>
            <pc:sldMk cId="327751309" sldId="809"/>
            <ac:grpSpMk id="11" creationId="{23BEE637-C375-4BAB-83E3-014A02DAC516}"/>
          </ac:grpSpMkLst>
        </pc:grpChg>
        <pc:grpChg chg="del">
          <ac:chgData name="Lee, Florence (CDC/DDPHSS/NCHS/DAE)" userId="4d92aca4-1957-4545-afe3-78394abd931d" providerId="ADAL" clId="{86914EB7-EACD-469B-A23D-B6A6C2A5A982}" dt="2021-10-25T21:59:39.221" v="1244" actId="165"/>
          <ac:grpSpMkLst>
            <pc:docMk/>
            <pc:sldMk cId="327751309" sldId="809"/>
            <ac:grpSpMk id="15" creationId="{94011F8D-615C-471A-B4FA-C6BD5F4ECE81}"/>
          </ac:grpSpMkLst>
        </pc:grpChg>
        <pc:grpChg chg="del">
          <ac:chgData name="Lee, Florence (CDC/DDPHSS/NCHS/DAE)" userId="4d92aca4-1957-4545-afe3-78394abd931d" providerId="ADAL" clId="{86914EB7-EACD-469B-A23D-B6A6C2A5A982}" dt="2021-10-25T21:59:40.260" v="1246" actId="165"/>
          <ac:grpSpMkLst>
            <pc:docMk/>
            <pc:sldMk cId="327751309" sldId="809"/>
            <ac:grpSpMk id="19" creationId="{BD7FD8B4-C0BE-4787-8F08-56C453AF2FED}"/>
          </ac:grpSpMkLst>
        </pc:grpChg>
        <pc:grpChg chg="del">
          <ac:chgData name="Lee, Florence (CDC/DDPHSS/NCHS/DAE)" userId="4d92aca4-1957-4545-afe3-78394abd931d" providerId="ADAL" clId="{86914EB7-EACD-469B-A23D-B6A6C2A5A982}" dt="2021-10-25T21:59:40.863" v="1247" actId="165"/>
          <ac:grpSpMkLst>
            <pc:docMk/>
            <pc:sldMk cId="327751309" sldId="809"/>
            <ac:grpSpMk id="23" creationId="{0A93B55D-7F0D-4C6B-B991-736500F839C3}"/>
          </ac:grpSpMkLst>
        </pc:grpChg>
        <pc:grpChg chg="del">
          <ac:chgData name="Lee, Florence (CDC/DDPHSS/NCHS/DAE)" userId="4d92aca4-1957-4545-afe3-78394abd931d" providerId="ADAL" clId="{86914EB7-EACD-469B-A23D-B6A6C2A5A982}" dt="2021-10-25T21:59:41.335" v="1248" actId="165"/>
          <ac:grpSpMkLst>
            <pc:docMk/>
            <pc:sldMk cId="327751309" sldId="809"/>
            <ac:grpSpMk id="27" creationId="{BBDA37C6-9D18-4ADB-9BAF-6636B92DECC1}"/>
          </ac:grpSpMkLst>
        </pc:grpChg>
        <pc:grpChg chg="del">
          <ac:chgData name="Lee, Florence (CDC/DDPHSS/NCHS/DAE)" userId="4d92aca4-1957-4545-afe3-78394abd931d" providerId="ADAL" clId="{86914EB7-EACD-469B-A23D-B6A6C2A5A982}" dt="2021-10-25T21:59:39.738" v="1245" actId="165"/>
          <ac:grpSpMkLst>
            <pc:docMk/>
            <pc:sldMk cId="327751309" sldId="809"/>
            <ac:grpSpMk id="31" creationId="{29AEAD47-3F5A-4AB0-82A4-00FAF1832F42}"/>
          </ac:grpSpMkLst>
        </pc:grpChg>
      </pc:sldChg>
      <pc:sldChg chg="delSp modSp mod">
        <pc:chgData name="Lee, Florence (CDC/DDPHSS/NCHS/DAE)" userId="4d92aca4-1957-4545-afe3-78394abd931d" providerId="ADAL" clId="{86914EB7-EACD-469B-A23D-B6A6C2A5A982}" dt="2021-10-25T22:04:03.449" v="1323" actId="13244"/>
        <pc:sldMkLst>
          <pc:docMk/>
          <pc:sldMk cId="3210726389" sldId="810"/>
        </pc:sldMkLst>
        <pc:spChg chg="del mod">
          <ac:chgData name="Lee, Florence (CDC/DDPHSS/NCHS/DAE)" userId="4d92aca4-1957-4545-afe3-78394abd931d" providerId="ADAL" clId="{86914EB7-EACD-469B-A23D-B6A6C2A5A982}" dt="2021-10-25T22:02:47.573" v="1291" actId="478"/>
          <ac:spMkLst>
            <pc:docMk/>
            <pc:sldMk cId="3210726389" sldId="810"/>
            <ac:spMk id="6" creationId="{92D118B6-EB06-4F13-AB42-500CEA49A44A}"/>
          </ac:spMkLst>
        </pc:spChg>
        <pc:spChg chg="mod">
          <ac:chgData name="Lee, Florence (CDC/DDPHSS/NCHS/DAE)" userId="4d92aca4-1957-4545-afe3-78394abd931d" providerId="ADAL" clId="{86914EB7-EACD-469B-A23D-B6A6C2A5A982}" dt="2021-10-25T22:03:44.161" v="1319" actId="1035"/>
          <ac:spMkLst>
            <pc:docMk/>
            <pc:sldMk cId="3210726389" sldId="810"/>
            <ac:spMk id="39" creationId="{1A1B0DCD-179F-4CAB-AEC6-77B905244443}"/>
          </ac:spMkLst>
        </pc:spChg>
        <pc:spChg chg="mod ord topLvl">
          <ac:chgData name="Lee, Florence (CDC/DDPHSS/NCHS/DAE)" userId="4d92aca4-1957-4545-afe3-78394abd931d" providerId="ADAL" clId="{86914EB7-EACD-469B-A23D-B6A6C2A5A982}" dt="2021-10-25T22:03:40.046" v="1316" actId="13244"/>
          <ac:spMkLst>
            <pc:docMk/>
            <pc:sldMk cId="3210726389" sldId="810"/>
            <ac:spMk id="84" creationId="{4C6F2D5A-AE6F-424B-BB1F-C03550D7AC2A}"/>
          </ac:spMkLst>
        </pc:spChg>
        <pc:spChg chg="mod ord topLvl">
          <ac:chgData name="Lee, Florence (CDC/DDPHSS/NCHS/DAE)" userId="4d92aca4-1957-4545-afe3-78394abd931d" providerId="ADAL" clId="{86914EB7-EACD-469B-A23D-B6A6C2A5A982}" dt="2021-10-25T22:03:41.720" v="1317" actId="13244"/>
          <ac:spMkLst>
            <pc:docMk/>
            <pc:sldMk cId="3210726389" sldId="810"/>
            <ac:spMk id="85" creationId="{FB5C9CFD-E7D3-48DE-897D-550FD243C21A}"/>
          </ac:spMkLst>
        </pc:spChg>
        <pc:spChg chg="mod ord topLvl">
          <ac:chgData name="Lee, Florence (CDC/DDPHSS/NCHS/DAE)" userId="4d92aca4-1957-4545-afe3-78394abd931d" providerId="ADAL" clId="{86914EB7-EACD-469B-A23D-B6A6C2A5A982}" dt="2021-10-25T22:03:03.012" v="1301" actId="13244"/>
          <ac:spMkLst>
            <pc:docMk/>
            <pc:sldMk cId="3210726389" sldId="810"/>
            <ac:spMk id="86" creationId="{5EE74AD0-6CEB-485E-90C4-E1C190C52269}"/>
          </ac:spMkLst>
        </pc:spChg>
        <pc:spChg chg="mod topLvl">
          <ac:chgData name="Lee, Florence (CDC/DDPHSS/NCHS/DAE)" userId="4d92aca4-1957-4545-afe3-78394abd931d" providerId="ADAL" clId="{86914EB7-EACD-469B-A23D-B6A6C2A5A982}" dt="2021-10-25T22:02:30.336" v="1284" actId="165"/>
          <ac:spMkLst>
            <pc:docMk/>
            <pc:sldMk cId="3210726389" sldId="810"/>
            <ac:spMk id="87" creationId="{CE058978-4C03-44FF-8269-BC3757AC5E4F}"/>
          </ac:spMkLst>
        </pc:spChg>
        <pc:spChg chg="mod topLvl">
          <ac:chgData name="Lee, Florence (CDC/DDPHSS/NCHS/DAE)" userId="4d92aca4-1957-4545-afe3-78394abd931d" providerId="ADAL" clId="{86914EB7-EACD-469B-A23D-B6A6C2A5A982}" dt="2021-10-25T22:02:30.336" v="1284" actId="165"/>
          <ac:spMkLst>
            <pc:docMk/>
            <pc:sldMk cId="3210726389" sldId="810"/>
            <ac:spMk id="88" creationId="{4F742242-400E-4A80-BA80-21256DD008BC}"/>
          </ac:spMkLst>
        </pc:spChg>
        <pc:spChg chg="mod ord topLvl">
          <ac:chgData name="Lee, Florence (CDC/DDPHSS/NCHS/DAE)" userId="4d92aca4-1957-4545-afe3-78394abd931d" providerId="ADAL" clId="{86914EB7-EACD-469B-A23D-B6A6C2A5A982}" dt="2021-10-25T22:04:03.449" v="1323" actId="13244"/>
          <ac:spMkLst>
            <pc:docMk/>
            <pc:sldMk cId="3210726389" sldId="810"/>
            <ac:spMk id="89" creationId="{378542A0-5001-4C42-A88D-5A3F654AC469}"/>
          </ac:spMkLst>
        </pc:spChg>
        <pc:spChg chg="mod ord topLvl">
          <ac:chgData name="Lee, Florence (CDC/DDPHSS/NCHS/DAE)" userId="4d92aca4-1957-4545-afe3-78394abd931d" providerId="ADAL" clId="{86914EB7-EACD-469B-A23D-B6A6C2A5A982}" dt="2021-10-25T22:03:35.786" v="1314" actId="13244"/>
          <ac:spMkLst>
            <pc:docMk/>
            <pc:sldMk cId="3210726389" sldId="810"/>
            <ac:spMk id="90" creationId="{000DE58A-59D9-4BAE-8188-68592DB3D243}"/>
          </ac:spMkLst>
        </pc:spChg>
        <pc:spChg chg="mod ord topLvl">
          <ac:chgData name="Lee, Florence (CDC/DDPHSS/NCHS/DAE)" userId="4d92aca4-1957-4545-afe3-78394abd931d" providerId="ADAL" clId="{86914EB7-EACD-469B-A23D-B6A6C2A5A982}" dt="2021-10-25T22:03:37.281" v="1315" actId="13244"/>
          <ac:spMkLst>
            <pc:docMk/>
            <pc:sldMk cId="3210726389" sldId="810"/>
            <ac:spMk id="91" creationId="{32FF45B2-BA3F-4D8E-BD1C-6183BE2EAB30}"/>
          </ac:spMkLst>
        </pc:spChg>
        <pc:spChg chg="mod ord topLvl">
          <ac:chgData name="Lee, Florence (CDC/DDPHSS/NCHS/DAE)" userId="4d92aca4-1957-4545-afe3-78394abd931d" providerId="ADAL" clId="{86914EB7-EACD-469B-A23D-B6A6C2A5A982}" dt="2021-10-25T22:03:10.697" v="1306" actId="13244"/>
          <ac:spMkLst>
            <pc:docMk/>
            <pc:sldMk cId="3210726389" sldId="810"/>
            <ac:spMk id="92" creationId="{A7FBDE1C-4388-4B76-91B4-92F722790F90}"/>
          </ac:spMkLst>
        </pc:spChg>
        <pc:spChg chg="mod ord topLvl">
          <ac:chgData name="Lee, Florence (CDC/DDPHSS/NCHS/DAE)" userId="4d92aca4-1957-4545-afe3-78394abd931d" providerId="ADAL" clId="{86914EB7-EACD-469B-A23D-B6A6C2A5A982}" dt="2021-10-25T22:03:33.440" v="1312" actId="13244"/>
          <ac:spMkLst>
            <pc:docMk/>
            <pc:sldMk cId="3210726389" sldId="810"/>
            <ac:spMk id="93" creationId="{B2B7542B-EC97-4B8B-A127-B3B68CC4D863}"/>
          </ac:spMkLst>
        </pc:spChg>
        <pc:spChg chg="mod ord topLvl">
          <ac:chgData name="Lee, Florence (CDC/DDPHSS/NCHS/DAE)" userId="4d92aca4-1957-4545-afe3-78394abd931d" providerId="ADAL" clId="{86914EB7-EACD-469B-A23D-B6A6C2A5A982}" dt="2021-10-25T22:03:34.667" v="1313" actId="13244"/>
          <ac:spMkLst>
            <pc:docMk/>
            <pc:sldMk cId="3210726389" sldId="810"/>
            <ac:spMk id="94" creationId="{84FF8390-A49C-4149-8E71-D5D698FFADD0}"/>
          </ac:spMkLst>
        </pc:spChg>
        <pc:spChg chg="mod ord topLvl">
          <ac:chgData name="Lee, Florence (CDC/DDPHSS/NCHS/DAE)" userId="4d92aca4-1957-4545-afe3-78394abd931d" providerId="ADAL" clId="{86914EB7-EACD-469B-A23D-B6A6C2A5A982}" dt="2021-10-25T22:03:09.299" v="1305" actId="13244"/>
          <ac:spMkLst>
            <pc:docMk/>
            <pc:sldMk cId="3210726389" sldId="810"/>
            <ac:spMk id="95" creationId="{CB22D977-37BF-49C7-97DF-C3FA3AD92826}"/>
          </ac:spMkLst>
        </pc:spChg>
        <pc:spChg chg="mod topLvl">
          <ac:chgData name="Lee, Florence (CDC/DDPHSS/NCHS/DAE)" userId="4d92aca4-1957-4545-afe3-78394abd931d" providerId="ADAL" clId="{86914EB7-EACD-469B-A23D-B6A6C2A5A982}" dt="2021-10-25T22:02:30.336" v="1284" actId="165"/>
          <ac:spMkLst>
            <pc:docMk/>
            <pc:sldMk cId="3210726389" sldId="810"/>
            <ac:spMk id="96" creationId="{B8D5F253-D418-43D5-880D-EEAE74B93AE4}"/>
          </ac:spMkLst>
        </pc:spChg>
        <pc:spChg chg="mod topLvl">
          <ac:chgData name="Lee, Florence (CDC/DDPHSS/NCHS/DAE)" userId="4d92aca4-1957-4545-afe3-78394abd931d" providerId="ADAL" clId="{86914EB7-EACD-469B-A23D-B6A6C2A5A982}" dt="2021-10-25T22:02:30.336" v="1284" actId="165"/>
          <ac:spMkLst>
            <pc:docMk/>
            <pc:sldMk cId="3210726389" sldId="810"/>
            <ac:spMk id="97" creationId="{19722FFF-4114-48CB-888F-A736B457DEC6}"/>
          </ac:spMkLst>
        </pc:spChg>
        <pc:spChg chg="mod ord topLvl">
          <ac:chgData name="Lee, Florence (CDC/DDPHSS/NCHS/DAE)" userId="4d92aca4-1957-4545-afe3-78394abd931d" providerId="ADAL" clId="{86914EB7-EACD-469B-A23D-B6A6C2A5A982}" dt="2021-10-25T22:03:05.973" v="1303" actId="13244"/>
          <ac:spMkLst>
            <pc:docMk/>
            <pc:sldMk cId="3210726389" sldId="810"/>
            <ac:spMk id="98" creationId="{0067E71E-991B-4B08-B1BD-14B5F112576C}"/>
          </ac:spMkLst>
        </pc:spChg>
        <pc:spChg chg="mod topLvl">
          <ac:chgData name="Lee, Florence (CDC/DDPHSS/NCHS/DAE)" userId="4d92aca4-1957-4545-afe3-78394abd931d" providerId="ADAL" clId="{86914EB7-EACD-469B-A23D-B6A6C2A5A982}" dt="2021-10-25T22:02:30.336" v="1284" actId="165"/>
          <ac:spMkLst>
            <pc:docMk/>
            <pc:sldMk cId="3210726389" sldId="810"/>
            <ac:spMk id="99" creationId="{F12CFA16-F091-496A-924A-101D8AFA672D}"/>
          </ac:spMkLst>
        </pc:spChg>
        <pc:spChg chg="mod topLvl">
          <ac:chgData name="Lee, Florence (CDC/DDPHSS/NCHS/DAE)" userId="4d92aca4-1957-4545-afe3-78394abd931d" providerId="ADAL" clId="{86914EB7-EACD-469B-A23D-B6A6C2A5A982}" dt="2021-10-25T22:02:30.336" v="1284" actId="165"/>
          <ac:spMkLst>
            <pc:docMk/>
            <pc:sldMk cId="3210726389" sldId="810"/>
            <ac:spMk id="100" creationId="{A68EAE83-9984-4A2D-8E6E-2AE03F446D54}"/>
          </ac:spMkLst>
        </pc:spChg>
        <pc:spChg chg="mod ord topLvl">
          <ac:chgData name="Lee, Florence (CDC/DDPHSS/NCHS/DAE)" userId="4d92aca4-1957-4545-afe3-78394abd931d" providerId="ADAL" clId="{86914EB7-EACD-469B-A23D-B6A6C2A5A982}" dt="2021-10-25T22:04:01.452" v="1322" actId="13244"/>
          <ac:spMkLst>
            <pc:docMk/>
            <pc:sldMk cId="3210726389" sldId="810"/>
            <ac:spMk id="101" creationId="{B9A5E5C3-15F1-42CD-B508-424D4212D225}"/>
          </ac:spMkLst>
        </pc:spChg>
        <pc:spChg chg="mod ord topLvl">
          <ac:chgData name="Lee, Florence (CDC/DDPHSS/NCHS/DAE)" userId="4d92aca4-1957-4545-afe3-78394abd931d" providerId="ADAL" clId="{86914EB7-EACD-469B-A23D-B6A6C2A5A982}" dt="2021-10-25T22:03:48.031" v="1321" actId="1035"/>
          <ac:spMkLst>
            <pc:docMk/>
            <pc:sldMk cId="3210726389" sldId="810"/>
            <ac:spMk id="102" creationId="{97299795-32C4-43C2-88B3-487A10CC1BD8}"/>
          </ac:spMkLst>
        </pc:spChg>
        <pc:spChg chg="mod ord topLvl">
          <ac:chgData name="Lee, Florence (CDC/DDPHSS/NCHS/DAE)" userId="4d92aca4-1957-4545-afe3-78394abd931d" providerId="ADAL" clId="{86914EB7-EACD-469B-A23D-B6A6C2A5A982}" dt="2021-10-25T22:03:25.675" v="1311" actId="13244"/>
          <ac:spMkLst>
            <pc:docMk/>
            <pc:sldMk cId="3210726389" sldId="810"/>
            <ac:spMk id="103" creationId="{B7FA5ED6-E960-4135-A96F-D04E7E1C58CD}"/>
          </ac:spMkLst>
        </pc:spChg>
        <pc:spChg chg="mod ord topLvl">
          <ac:chgData name="Lee, Florence (CDC/DDPHSS/NCHS/DAE)" userId="4d92aca4-1957-4545-afe3-78394abd931d" providerId="ADAL" clId="{86914EB7-EACD-469B-A23D-B6A6C2A5A982}" dt="2021-10-25T22:03:07.705" v="1304" actId="13244"/>
          <ac:spMkLst>
            <pc:docMk/>
            <pc:sldMk cId="3210726389" sldId="810"/>
            <ac:spMk id="104" creationId="{C4461FC6-4E31-4C18-9841-834840988A05}"/>
          </ac:spMkLst>
        </pc:spChg>
        <pc:spChg chg="mod topLvl">
          <ac:chgData name="Lee, Florence (CDC/DDPHSS/NCHS/DAE)" userId="4d92aca4-1957-4545-afe3-78394abd931d" providerId="ADAL" clId="{86914EB7-EACD-469B-A23D-B6A6C2A5A982}" dt="2021-10-25T22:02:30.336" v="1284" actId="165"/>
          <ac:spMkLst>
            <pc:docMk/>
            <pc:sldMk cId="3210726389" sldId="810"/>
            <ac:spMk id="105" creationId="{2B4C3BF5-0005-4BAA-AA3D-845E1715C091}"/>
          </ac:spMkLst>
        </pc:spChg>
        <pc:spChg chg="mod topLvl">
          <ac:chgData name="Lee, Florence (CDC/DDPHSS/NCHS/DAE)" userId="4d92aca4-1957-4545-afe3-78394abd931d" providerId="ADAL" clId="{86914EB7-EACD-469B-A23D-B6A6C2A5A982}" dt="2021-10-25T22:02:30.336" v="1284" actId="165"/>
          <ac:spMkLst>
            <pc:docMk/>
            <pc:sldMk cId="3210726389" sldId="810"/>
            <ac:spMk id="106" creationId="{B0C5C1F3-6888-47D1-961C-265197332C2E}"/>
          </ac:spMkLst>
        </pc:spChg>
        <pc:spChg chg="mod ord topLvl">
          <ac:chgData name="Lee, Florence (CDC/DDPHSS/NCHS/DAE)" userId="4d92aca4-1957-4545-afe3-78394abd931d" providerId="ADAL" clId="{86914EB7-EACD-469B-A23D-B6A6C2A5A982}" dt="2021-10-25T22:03:01.397" v="1300" actId="13244"/>
          <ac:spMkLst>
            <pc:docMk/>
            <pc:sldMk cId="3210726389" sldId="810"/>
            <ac:spMk id="107" creationId="{A2F3B8F9-85F8-47EE-A28C-BD2DA1F8D204}"/>
          </ac:spMkLst>
        </pc:spChg>
        <pc:spChg chg="mod ord topLvl">
          <ac:chgData name="Lee, Florence (CDC/DDPHSS/NCHS/DAE)" userId="4d92aca4-1957-4545-afe3-78394abd931d" providerId="ADAL" clId="{86914EB7-EACD-469B-A23D-B6A6C2A5A982}" dt="2021-10-25T22:03:22.118" v="1308" actId="13244"/>
          <ac:spMkLst>
            <pc:docMk/>
            <pc:sldMk cId="3210726389" sldId="810"/>
            <ac:spMk id="108" creationId="{9D6272DA-7353-4C5F-AB21-F10B5F5F508E}"/>
          </ac:spMkLst>
        </pc:spChg>
        <pc:spChg chg="mod ord topLvl">
          <ac:chgData name="Lee, Florence (CDC/DDPHSS/NCHS/DAE)" userId="4d92aca4-1957-4545-afe3-78394abd931d" providerId="ADAL" clId="{86914EB7-EACD-469B-A23D-B6A6C2A5A982}" dt="2021-10-25T22:03:23.408" v="1309" actId="13244"/>
          <ac:spMkLst>
            <pc:docMk/>
            <pc:sldMk cId="3210726389" sldId="810"/>
            <ac:spMk id="109" creationId="{CEEE7329-28DC-4044-980A-2BD270932C6F}"/>
          </ac:spMkLst>
        </pc:spChg>
        <pc:grpChg chg="del">
          <ac:chgData name="Lee, Florence (CDC/DDPHSS/NCHS/DAE)" userId="4d92aca4-1957-4545-afe3-78394abd931d" providerId="ADAL" clId="{86914EB7-EACD-469B-A23D-B6A6C2A5A982}" dt="2021-10-25T22:02:29.346" v="1283" actId="165"/>
          <ac:grpSpMkLst>
            <pc:docMk/>
            <pc:sldMk cId="3210726389" sldId="810"/>
            <ac:grpSpMk id="75" creationId="{69E327F8-8190-4AA7-9AB5-7625C9E9A4C4}"/>
          </ac:grpSpMkLst>
        </pc:grpChg>
        <pc:grpChg chg="del mod topLvl">
          <ac:chgData name="Lee, Florence (CDC/DDPHSS/NCHS/DAE)" userId="4d92aca4-1957-4545-afe3-78394abd931d" providerId="ADAL" clId="{86914EB7-EACD-469B-A23D-B6A6C2A5A982}" dt="2021-10-25T22:02:30.336" v="1284" actId="165"/>
          <ac:grpSpMkLst>
            <pc:docMk/>
            <pc:sldMk cId="3210726389" sldId="810"/>
            <ac:grpSpMk id="76" creationId="{64CDBFEC-9309-422E-983C-BD2CE83A24B0}"/>
          </ac:grpSpMkLst>
        </pc:grpChg>
        <pc:grpChg chg="del mod topLvl">
          <ac:chgData name="Lee, Florence (CDC/DDPHSS/NCHS/DAE)" userId="4d92aca4-1957-4545-afe3-78394abd931d" providerId="ADAL" clId="{86914EB7-EACD-469B-A23D-B6A6C2A5A982}" dt="2021-10-25T22:02:30.336" v="1284" actId="165"/>
          <ac:grpSpMkLst>
            <pc:docMk/>
            <pc:sldMk cId="3210726389" sldId="810"/>
            <ac:grpSpMk id="77" creationId="{E2F8731C-D818-4381-9A44-350C18B193E7}"/>
          </ac:grpSpMkLst>
        </pc:grpChg>
        <pc:grpChg chg="del mod topLvl">
          <ac:chgData name="Lee, Florence (CDC/DDPHSS/NCHS/DAE)" userId="4d92aca4-1957-4545-afe3-78394abd931d" providerId="ADAL" clId="{86914EB7-EACD-469B-A23D-B6A6C2A5A982}" dt="2021-10-25T22:02:30.336" v="1284" actId="165"/>
          <ac:grpSpMkLst>
            <pc:docMk/>
            <pc:sldMk cId="3210726389" sldId="810"/>
            <ac:grpSpMk id="78" creationId="{ED08B624-B2E7-48C0-BFD3-47818770649B}"/>
          </ac:grpSpMkLst>
        </pc:grpChg>
        <pc:grpChg chg="del mod topLvl">
          <ac:chgData name="Lee, Florence (CDC/DDPHSS/NCHS/DAE)" userId="4d92aca4-1957-4545-afe3-78394abd931d" providerId="ADAL" clId="{86914EB7-EACD-469B-A23D-B6A6C2A5A982}" dt="2021-10-25T22:02:30.336" v="1284" actId="165"/>
          <ac:grpSpMkLst>
            <pc:docMk/>
            <pc:sldMk cId="3210726389" sldId="810"/>
            <ac:grpSpMk id="79" creationId="{DE0CB3E5-DA36-40F9-8BB9-7CFCBAF28277}"/>
          </ac:grpSpMkLst>
        </pc:grpChg>
        <pc:grpChg chg="del mod topLvl">
          <ac:chgData name="Lee, Florence (CDC/DDPHSS/NCHS/DAE)" userId="4d92aca4-1957-4545-afe3-78394abd931d" providerId="ADAL" clId="{86914EB7-EACD-469B-A23D-B6A6C2A5A982}" dt="2021-10-25T22:02:30.336" v="1284" actId="165"/>
          <ac:grpSpMkLst>
            <pc:docMk/>
            <pc:sldMk cId="3210726389" sldId="810"/>
            <ac:grpSpMk id="80" creationId="{92C3B978-BBA2-4736-92E9-30315FBC0BD2}"/>
          </ac:grpSpMkLst>
        </pc:grpChg>
        <pc:grpChg chg="del mod topLvl">
          <ac:chgData name="Lee, Florence (CDC/DDPHSS/NCHS/DAE)" userId="4d92aca4-1957-4545-afe3-78394abd931d" providerId="ADAL" clId="{86914EB7-EACD-469B-A23D-B6A6C2A5A982}" dt="2021-10-25T22:02:30.336" v="1284" actId="165"/>
          <ac:grpSpMkLst>
            <pc:docMk/>
            <pc:sldMk cId="3210726389" sldId="810"/>
            <ac:grpSpMk id="81" creationId="{5CB61C5E-56AE-46F1-85E2-42DE3BC8E7CB}"/>
          </ac:grpSpMkLst>
        </pc:grpChg>
        <pc:grpChg chg="del mod topLvl">
          <ac:chgData name="Lee, Florence (CDC/DDPHSS/NCHS/DAE)" userId="4d92aca4-1957-4545-afe3-78394abd931d" providerId="ADAL" clId="{86914EB7-EACD-469B-A23D-B6A6C2A5A982}" dt="2021-10-25T22:02:30.336" v="1284" actId="165"/>
          <ac:grpSpMkLst>
            <pc:docMk/>
            <pc:sldMk cId="3210726389" sldId="810"/>
            <ac:grpSpMk id="82" creationId="{11F86D7C-32B1-4B05-AD7D-8F53C4D73094}"/>
          </ac:grpSpMkLst>
        </pc:grpChg>
        <pc:grpChg chg="del mod topLvl">
          <ac:chgData name="Lee, Florence (CDC/DDPHSS/NCHS/DAE)" userId="4d92aca4-1957-4545-afe3-78394abd931d" providerId="ADAL" clId="{86914EB7-EACD-469B-A23D-B6A6C2A5A982}" dt="2021-10-25T22:02:30.336" v="1284" actId="165"/>
          <ac:grpSpMkLst>
            <pc:docMk/>
            <pc:sldMk cId="3210726389" sldId="810"/>
            <ac:grpSpMk id="83" creationId="{15587341-1BA8-4C4C-8969-95196022605B}"/>
          </ac:grpSpMkLst>
        </pc:grpChg>
      </pc:sldChg>
      <pc:sldChg chg="addSp modSp mod">
        <pc:chgData name="Lee, Florence (CDC/DDPHSS/NCHS/DAE)" userId="4d92aca4-1957-4545-afe3-78394abd931d" providerId="ADAL" clId="{86914EB7-EACD-469B-A23D-B6A6C2A5A982}" dt="2021-10-26T01:33:46.446" v="1758" actId="962"/>
        <pc:sldMkLst>
          <pc:docMk/>
          <pc:sldMk cId="3949613484" sldId="811"/>
        </pc:sldMkLst>
        <pc:spChg chg="mod">
          <ac:chgData name="Lee, Florence (CDC/DDPHSS/NCHS/DAE)" userId="4d92aca4-1957-4545-afe3-78394abd931d" providerId="ADAL" clId="{86914EB7-EACD-469B-A23D-B6A6C2A5A982}" dt="2021-10-25T22:04:37.395" v="1328" actId="164"/>
          <ac:spMkLst>
            <pc:docMk/>
            <pc:sldMk cId="3949613484" sldId="811"/>
            <ac:spMk id="4" creationId="{C7CD5C85-C2DE-4EBB-805B-8A9B39A0BADC}"/>
          </ac:spMkLst>
        </pc:spChg>
        <pc:spChg chg="mod">
          <ac:chgData name="Lee, Florence (CDC/DDPHSS/NCHS/DAE)" userId="4d92aca4-1957-4545-afe3-78394abd931d" providerId="ADAL" clId="{86914EB7-EACD-469B-A23D-B6A6C2A5A982}" dt="2021-10-25T22:04:41.711" v="1329" actId="164"/>
          <ac:spMkLst>
            <pc:docMk/>
            <pc:sldMk cId="3949613484" sldId="811"/>
            <ac:spMk id="5" creationId="{62387C4D-E9D1-45B9-B6CB-46578790B3FC}"/>
          </ac:spMkLst>
        </pc:spChg>
        <pc:spChg chg="mod">
          <ac:chgData name="Lee, Florence (CDC/DDPHSS/NCHS/DAE)" userId="4d92aca4-1957-4545-afe3-78394abd931d" providerId="ADAL" clId="{86914EB7-EACD-469B-A23D-B6A6C2A5A982}" dt="2021-10-26T01:16:16.952" v="1349"/>
          <ac:spMkLst>
            <pc:docMk/>
            <pc:sldMk cId="3949613484" sldId="811"/>
            <ac:spMk id="6" creationId="{FBD43427-AB90-49A9-B239-BA20C10AA72E}"/>
          </ac:spMkLst>
        </pc:spChg>
        <pc:spChg chg="mod">
          <ac:chgData name="Lee, Florence (CDC/DDPHSS/NCHS/DAE)" userId="4d92aca4-1957-4545-afe3-78394abd931d" providerId="ADAL" clId="{86914EB7-EACD-469B-A23D-B6A6C2A5A982}" dt="2021-10-26T01:16:20.556" v="1351"/>
          <ac:spMkLst>
            <pc:docMk/>
            <pc:sldMk cId="3949613484" sldId="811"/>
            <ac:spMk id="7" creationId="{D29CFCDC-65FB-4015-8040-2058086B0BB1}"/>
          </ac:spMkLst>
        </pc:spChg>
        <pc:spChg chg="mod">
          <ac:chgData name="Lee, Florence (CDC/DDPHSS/NCHS/DAE)" userId="4d92aca4-1957-4545-afe3-78394abd931d" providerId="ADAL" clId="{86914EB7-EACD-469B-A23D-B6A6C2A5A982}" dt="2021-10-25T22:04:37.395" v="1328" actId="164"/>
          <ac:spMkLst>
            <pc:docMk/>
            <pc:sldMk cId="3949613484" sldId="811"/>
            <ac:spMk id="9" creationId="{A9088021-07D6-403A-A87A-E41DCAA39653}"/>
          </ac:spMkLst>
        </pc:spChg>
        <pc:spChg chg="mod">
          <ac:chgData name="Lee, Florence (CDC/DDPHSS/NCHS/DAE)" userId="4d92aca4-1957-4545-afe3-78394abd931d" providerId="ADAL" clId="{86914EB7-EACD-469B-A23D-B6A6C2A5A982}" dt="2021-10-25T22:04:41.711" v="1329" actId="164"/>
          <ac:spMkLst>
            <pc:docMk/>
            <pc:sldMk cId="3949613484" sldId="811"/>
            <ac:spMk id="10" creationId="{03C870A1-D814-44F4-9FDC-4236AC12D9D9}"/>
          </ac:spMkLst>
        </pc:spChg>
        <pc:spChg chg="mod ord">
          <ac:chgData name="Lee, Florence (CDC/DDPHSS/NCHS/DAE)" userId="4d92aca4-1957-4545-afe3-78394abd931d" providerId="ADAL" clId="{86914EB7-EACD-469B-A23D-B6A6C2A5A982}" dt="2021-10-26T01:26:37.354" v="1407" actId="404"/>
          <ac:spMkLst>
            <pc:docMk/>
            <pc:sldMk cId="3949613484" sldId="811"/>
            <ac:spMk id="13" creationId="{16AF6861-9772-42EC-A0B4-659227B35289}"/>
          </ac:spMkLst>
        </pc:spChg>
        <pc:grpChg chg="add mod">
          <ac:chgData name="Lee, Florence (CDC/DDPHSS/NCHS/DAE)" userId="4d92aca4-1957-4545-afe3-78394abd931d" providerId="ADAL" clId="{86914EB7-EACD-469B-A23D-B6A6C2A5A982}" dt="2021-10-26T01:33:07.814" v="1644" actId="962"/>
          <ac:grpSpMkLst>
            <pc:docMk/>
            <pc:sldMk cId="3949613484" sldId="811"/>
            <ac:grpSpMk id="8" creationId="{0EEA02F4-39AF-4A08-AFED-55C0E8305B0E}"/>
          </ac:grpSpMkLst>
        </pc:grpChg>
        <pc:grpChg chg="add mod">
          <ac:chgData name="Lee, Florence (CDC/DDPHSS/NCHS/DAE)" userId="4d92aca4-1957-4545-afe3-78394abd931d" providerId="ADAL" clId="{86914EB7-EACD-469B-A23D-B6A6C2A5A982}" dt="2021-10-26T01:33:46.446" v="1758" actId="962"/>
          <ac:grpSpMkLst>
            <pc:docMk/>
            <pc:sldMk cId="3949613484" sldId="811"/>
            <ac:grpSpMk id="11" creationId="{E415E574-BC98-4FC7-875C-A1F68CB17A87}"/>
          </ac:grpSpMkLst>
        </pc:grpChg>
        <pc:picChg chg="mod">
          <ac:chgData name="Lee, Florence (CDC/DDPHSS/NCHS/DAE)" userId="4d92aca4-1957-4545-afe3-78394abd931d" providerId="ADAL" clId="{86914EB7-EACD-469B-A23D-B6A6C2A5A982}" dt="2021-10-25T22:04:37.395" v="1328" actId="164"/>
          <ac:picMkLst>
            <pc:docMk/>
            <pc:sldMk cId="3949613484" sldId="811"/>
            <ac:picMk id="2" creationId="{21F999F3-30DF-41F9-87C7-EAC2D1E41C4A}"/>
          </ac:picMkLst>
        </pc:picChg>
        <pc:picChg chg="mod">
          <ac:chgData name="Lee, Florence (CDC/DDPHSS/NCHS/DAE)" userId="4d92aca4-1957-4545-afe3-78394abd931d" providerId="ADAL" clId="{86914EB7-EACD-469B-A23D-B6A6C2A5A982}" dt="2021-10-25T22:04:41.711" v="1329" actId="164"/>
          <ac:picMkLst>
            <pc:docMk/>
            <pc:sldMk cId="3949613484" sldId="811"/>
            <ac:picMk id="3" creationId="{C7FE882B-2DB4-4222-B3FB-B3EA0AF15B28}"/>
          </ac:picMkLst>
        </pc:picChg>
      </pc:sldChg>
      <pc:sldChg chg="addSp modSp mod">
        <pc:chgData name="Lee, Florence (CDC/DDPHSS/NCHS/DAE)" userId="4d92aca4-1957-4545-afe3-78394abd931d" providerId="ADAL" clId="{86914EB7-EACD-469B-A23D-B6A6C2A5A982}" dt="2021-10-26T01:27:23.601" v="1415" actId="255"/>
        <pc:sldMkLst>
          <pc:docMk/>
          <pc:sldMk cId="985252579" sldId="812"/>
        </pc:sldMkLst>
        <pc:spChg chg="mod">
          <ac:chgData name="Lee, Florence (CDC/DDPHSS/NCHS/DAE)" userId="4d92aca4-1957-4545-afe3-78394abd931d" providerId="ADAL" clId="{86914EB7-EACD-469B-A23D-B6A6C2A5A982}" dt="2021-10-25T22:04:51.730" v="1332" actId="164"/>
          <ac:spMkLst>
            <pc:docMk/>
            <pc:sldMk cId="985252579" sldId="812"/>
            <ac:spMk id="4" creationId="{7AE5C29A-C64C-40A7-A692-2DBCD7DBFE01}"/>
          </ac:spMkLst>
        </pc:spChg>
        <pc:spChg chg="mod">
          <ac:chgData name="Lee, Florence (CDC/DDPHSS/NCHS/DAE)" userId="4d92aca4-1957-4545-afe3-78394abd931d" providerId="ADAL" clId="{86914EB7-EACD-469B-A23D-B6A6C2A5A982}" dt="2021-10-25T22:04:49.861" v="1331" actId="164"/>
          <ac:spMkLst>
            <pc:docMk/>
            <pc:sldMk cId="985252579" sldId="812"/>
            <ac:spMk id="5" creationId="{A3D53877-67F8-4726-B040-CF6E597EF3D4}"/>
          </ac:spMkLst>
        </pc:spChg>
        <pc:spChg chg="mod">
          <ac:chgData name="Lee, Florence (CDC/DDPHSS/NCHS/DAE)" userId="4d92aca4-1957-4545-afe3-78394abd931d" providerId="ADAL" clId="{86914EB7-EACD-469B-A23D-B6A6C2A5A982}" dt="2021-10-25T22:04:47.566" v="1330" actId="164"/>
          <ac:spMkLst>
            <pc:docMk/>
            <pc:sldMk cId="985252579" sldId="812"/>
            <ac:spMk id="7" creationId="{887F5BB3-5D41-4FB2-81B3-B3C39E66A745}"/>
          </ac:spMkLst>
        </pc:spChg>
        <pc:spChg chg="mod">
          <ac:chgData name="Lee, Florence (CDC/DDPHSS/NCHS/DAE)" userId="4d92aca4-1957-4545-afe3-78394abd931d" providerId="ADAL" clId="{86914EB7-EACD-469B-A23D-B6A6C2A5A982}" dt="2021-10-25T22:04:49.861" v="1331" actId="164"/>
          <ac:spMkLst>
            <pc:docMk/>
            <pc:sldMk cId="985252579" sldId="812"/>
            <ac:spMk id="8" creationId="{7647C372-1840-44EA-B2B2-02E896F82C98}"/>
          </ac:spMkLst>
        </pc:spChg>
        <pc:spChg chg="mod">
          <ac:chgData name="Lee, Florence (CDC/DDPHSS/NCHS/DAE)" userId="4d92aca4-1957-4545-afe3-78394abd931d" providerId="ADAL" clId="{86914EB7-EACD-469B-A23D-B6A6C2A5A982}" dt="2021-10-25T22:04:47.566" v="1330" actId="164"/>
          <ac:spMkLst>
            <pc:docMk/>
            <pc:sldMk cId="985252579" sldId="812"/>
            <ac:spMk id="9" creationId="{2E3592DE-C77E-477B-9926-E78686372E97}"/>
          </ac:spMkLst>
        </pc:spChg>
        <pc:spChg chg="mod">
          <ac:chgData name="Lee, Florence (CDC/DDPHSS/NCHS/DAE)" userId="4d92aca4-1957-4545-afe3-78394abd931d" providerId="ADAL" clId="{86914EB7-EACD-469B-A23D-B6A6C2A5A982}" dt="2021-10-25T22:04:49.861" v="1331" actId="164"/>
          <ac:spMkLst>
            <pc:docMk/>
            <pc:sldMk cId="985252579" sldId="812"/>
            <ac:spMk id="10" creationId="{2FEDCB57-30D9-49D7-9355-363782BDEB41}"/>
          </ac:spMkLst>
        </pc:spChg>
        <pc:spChg chg="mod ord">
          <ac:chgData name="Lee, Florence (CDC/DDPHSS/NCHS/DAE)" userId="4d92aca4-1957-4545-afe3-78394abd931d" providerId="ADAL" clId="{86914EB7-EACD-469B-A23D-B6A6C2A5A982}" dt="2021-10-26T01:27:23.601" v="1415" actId="255"/>
          <ac:spMkLst>
            <pc:docMk/>
            <pc:sldMk cId="985252579" sldId="812"/>
            <ac:spMk id="11" creationId="{C5B032B4-D974-46DA-BD47-7F9D224699FA}"/>
          </ac:spMkLst>
        </pc:spChg>
        <pc:grpChg chg="add mod">
          <ac:chgData name="Lee, Florence (CDC/DDPHSS/NCHS/DAE)" userId="4d92aca4-1957-4545-afe3-78394abd931d" providerId="ADAL" clId="{86914EB7-EACD-469B-A23D-B6A6C2A5A982}" dt="2021-10-25T22:04:51.730" v="1332" actId="164"/>
          <ac:grpSpMkLst>
            <pc:docMk/>
            <pc:sldMk cId="985252579" sldId="812"/>
            <ac:grpSpMk id="6" creationId="{8CD776AB-7E89-4F52-968C-CBBCA8B17EFE}"/>
          </ac:grpSpMkLst>
        </pc:grpChg>
        <pc:grpChg chg="add mod">
          <ac:chgData name="Lee, Florence (CDC/DDPHSS/NCHS/DAE)" userId="4d92aca4-1957-4545-afe3-78394abd931d" providerId="ADAL" clId="{86914EB7-EACD-469B-A23D-B6A6C2A5A982}" dt="2021-10-26T01:22:04.794" v="1362" actId="962"/>
          <ac:grpSpMkLst>
            <pc:docMk/>
            <pc:sldMk cId="985252579" sldId="812"/>
            <ac:grpSpMk id="12" creationId="{02FEDD9C-43D1-4C2C-948C-DA87B71FB726}"/>
          </ac:grpSpMkLst>
        </pc:grpChg>
        <pc:grpChg chg="add mod">
          <ac:chgData name="Lee, Florence (CDC/DDPHSS/NCHS/DAE)" userId="4d92aca4-1957-4545-afe3-78394abd931d" providerId="ADAL" clId="{86914EB7-EACD-469B-A23D-B6A6C2A5A982}" dt="2021-10-26T01:20:47.298" v="1361" actId="962"/>
          <ac:grpSpMkLst>
            <pc:docMk/>
            <pc:sldMk cId="985252579" sldId="812"/>
            <ac:grpSpMk id="13" creationId="{D2514D10-479A-4E26-88E6-31D281B8D255}"/>
          </ac:grpSpMkLst>
        </pc:grpChg>
        <pc:picChg chg="mod">
          <ac:chgData name="Lee, Florence (CDC/DDPHSS/NCHS/DAE)" userId="4d92aca4-1957-4545-afe3-78394abd931d" providerId="ADAL" clId="{86914EB7-EACD-469B-A23D-B6A6C2A5A982}" dt="2021-10-25T22:04:51.730" v="1332" actId="164"/>
          <ac:picMkLst>
            <pc:docMk/>
            <pc:sldMk cId="985252579" sldId="812"/>
            <ac:picMk id="2" creationId="{442EAED0-DD67-41D5-9117-D0E839BB56E7}"/>
          </ac:picMkLst>
        </pc:picChg>
        <pc:picChg chg="mod">
          <ac:chgData name="Lee, Florence (CDC/DDPHSS/NCHS/DAE)" userId="4d92aca4-1957-4545-afe3-78394abd931d" providerId="ADAL" clId="{86914EB7-EACD-469B-A23D-B6A6C2A5A982}" dt="2021-10-25T22:04:49.861" v="1331" actId="164"/>
          <ac:picMkLst>
            <pc:docMk/>
            <pc:sldMk cId="985252579" sldId="812"/>
            <ac:picMk id="3" creationId="{A1D68466-21AF-456C-8333-AC95D3B76D7C}"/>
          </ac:picMkLst>
        </pc:picChg>
      </pc:sldChg>
      <pc:sldChg chg="addSp modSp mod">
        <pc:chgData name="Lee, Florence (CDC/DDPHSS/NCHS/DAE)" userId="4d92aca4-1957-4545-afe3-78394abd931d" providerId="ADAL" clId="{86914EB7-EACD-469B-A23D-B6A6C2A5A982}" dt="2021-10-26T01:27:51.797" v="1424" actId="255"/>
        <pc:sldMkLst>
          <pc:docMk/>
          <pc:sldMk cId="3258416925" sldId="813"/>
        </pc:sldMkLst>
        <pc:spChg chg="mod">
          <ac:chgData name="Lee, Florence (CDC/DDPHSS/NCHS/DAE)" userId="4d92aca4-1957-4545-afe3-78394abd931d" providerId="ADAL" clId="{86914EB7-EACD-469B-A23D-B6A6C2A5A982}" dt="2021-10-25T22:04:54.585" v="1333" actId="164"/>
          <ac:spMkLst>
            <pc:docMk/>
            <pc:sldMk cId="3258416925" sldId="813"/>
            <ac:spMk id="4" creationId="{EBCF26D5-91D6-4E76-A899-287A196A55EE}"/>
          </ac:spMkLst>
        </pc:spChg>
        <pc:spChg chg="mod">
          <ac:chgData name="Lee, Florence (CDC/DDPHSS/NCHS/DAE)" userId="4d92aca4-1957-4545-afe3-78394abd931d" providerId="ADAL" clId="{86914EB7-EACD-469B-A23D-B6A6C2A5A982}" dt="2021-10-25T22:04:56.389" v="1334" actId="164"/>
          <ac:spMkLst>
            <pc:docMk/>
            <pc:sldMk cId="3258416925" sldId="813"/>
            <ac:spMk id="5" creationId="{057D7B62-BD79-4EDE-B08E-638267A75064}"/>
          </ac:spMkLst>
        </pc:spChg>
        <pc:spChg chg="mod">
          <ac:chgData name="Lee, Florence (CDC/DDPHSS/NCHS/DAE)" userId="4d92aca4-1957-4545-afe3-78394abd931d" providerId="ADAL" clId="{86914EB7-EACD-469B-A23D-B6A6C2A5A982}" dt="2021-10-25T22:04:54.585" v="1333" actId="164"/>
          <ac:spMkLst>
            <pc:docMk/>
            <pc:sldMk cId="3258416925" sldId="813"/>
            <ac:spMk id="7" creationId="{7575F68D-1ABB-421A-9962-9F1FE06ADA0A}"/>
          </ac:spMkLst>
        </pc:spChg>
        <pc:spChg chg="mod">
          <ac:chgData name="Lee, Florence (CDC/DDPHSS/NCHS/DAE)" userId="4d92aca4-1957-4545-afe3-78394abd931d" providerId="ADAL" clId="{86914EB7-EACD-469B-A23D-B6A6C2A5A982}" dt="2021-10-25T22:04:56.389" v="1334" actId="164"/>
          <ac:spMkLst>
            <pc:docMk/>
            <pc:sldMk cId="3258416925" sldId="813"/>
            <ac:spMk id="8" creationId="{6B5BA648-D9CA-4A22-BF69-A094FD5B4DAE}"/>
          </ac:spMkLst>
        </pc:spChg>
        <pc:spChg chg="mod">
          <ac:chgData name="Lee, Florence (CDC/DDPHSS/NCHS/DAE)" userId="4d92aca4-1957-4545-afe3-78394abd931d" providerId="ADAL" clId="{86914EB7-EACD-469B-A23D-B6A6C2A5A982}" dt="2021-10-25T22:04:54.585" v="1333" actId="164"/>
          <ac:spMkLst>
            <pc:docMk/>
            <pc:sldMk cId="3258416925" sldId="813"/>
            <ac:spMk id="9" creationId="{F7A94441-0261-4373-B9EB-A135B62EDFE4}"/>
          </ac:spMkLst>
        </pc:spChg>
        <pc:spChg chg="mod">
          <ac:chgData name="Lee, Florence (CDC/DDPHSS/NCHS/DAE)" userId="4d92aca4-1957-4545-afe3-78394abd931d" providerId="ADAL" clId="{86914EB7-EACD-469B-A23D-B6A6C2A5A982}" dt="2021-10-25T22:04:56.389" v="1334" actId="164"/>
          <ac:spMkLst>
            <pc:docMk/>
            <pc:sldMk cId="3258416925" sldId="813"/>
            <ac:spMk id="10" creationId="{A288FC23-0851-4110-A649-8807ECBEE92B}"/>
          </ac:spMkLst>
        </pc:spChg>
        <pc:spChg chg="mod ord">
          <ac:chgData name="Lee, Florence (CDC/DDPHSS/NCHS/DAE)" userId="4d92aca4-1957-4545-afe3-78394abd931d" providerId="ADAL" clId="{86914EB7-EACD-469B-A23D-B6A6C2A5A982}" dt="2021-10-26T01:27:51.797" v="1424" actId="255"/>
          <ac:spMkLst>
            <pc:docMk/>
            <pc:sldMk cId="3258416925" sldId="813"/>
            <ac:spMk id="14" creationId="{DA864FE1-39AF-434C-B9B4-49A41EAAE41D}"/>
          </ac:spMkLst>
        </pc:spChg>
        <pc:grpChg chg="add mod">
          <ac:chgData name="Lee, Florence (CDC/DDPHSS/NCHS/DAE)" userId="4d92aca4-1957-4545-afe3-78394abd931d" providerId="ADAL" clId="{86914EB7-EACD-469B-A23D-B6A6C2A5A982}" dt="2021-10-26T01:23:22.308" v="1366" actId="962"/>
          <ac:grpSpMkLst>
            <pc:docMk/>
            <pc:sldMk cId="3258416925" sldId="813"/>
            <ac:grpSpMk id="6" creationId="{3B956D50-8379-45D6-90E7-AEDB159E14BD}"/>
          </ac:grpSpMkLst>
        </pc:grpChg>
        <pc:grpChg chg="add mod">
          <ac:chgData name="Lee, Florence (CDC/DDPHSS/NCHS/DAE)" userId="4d92aca4-1957-4545-afe3-78394abd931d" providerId="ADAL" clId="{86914EB7-EACD-469B-A23D-B6A6C2A5A982}" dt="2021-10-26T01:23:16.798" v="1365" actId="962"/>
          <ac:grpSpMkLst>
            <pc:docMk/>
            <pc:sldMk cId="3258416925" sldId="813"/>
            <ac:grpSpMk id="11" creationId="{C47B14F2-90DB-4344-BB36-A433C610BE29}"/>
          </ac:grpSpMkLst>
        </pc:grpChg>
        <pc:picChg chg="mod">
          <ac:chgData name="Lee, Florence (CDC/DDPHSS/NCHS/DAE)" userId="4d92aca4-1957-4545-afe3-78394abd931d" providerId="ADAL" clId="{86914EB7-EACD-469B-A23D-B6A6C2A5A982}" dt="2021-10-25T22:04:54.585" v="1333" actId="164"/>
          <ac:picMkLst>
            <pc:docMk/>
            <pc:sldMk cId="3258416925" sldId="813"/>
            <ac:picMk id="2" creationId="{11145B65-72AC-4B35-8FFD-9F6312DEAE0D}"/>
          </ac:picMkLst>
        </pc:picChg>
        <pc:picChg chg="mod">
          <ac:chgData name="Lee, Florence (CDC/DDPHSS/NCHS/DAE)" userId="4d92aca4-1957-4545-afe3-78394abd931d" providerId="ADAL" clId="{86914EB7-EACD-469B-A23D-B6A6C2A5A982}" dt="2021-10-25T22:04:56.389" v="1334" actId="164"/>
          <ac:picMkLst>
            <pc:docMk/>
            <pc:sldMk cId="3258416925" sldId="813"/>
            <ac:picMk id="3" creationId="{6F193C76-9BB5-4223-9E5F-08F9D7A3F2B3}"/>
          </ac:picMkLst>
        </pc:picChg>
      </pc:sldChg>
      <pc:sldChg chg="addSp modSp mod">
        <pc:chgData name="Lee, Florence (CDC/DDPHSS/NCHS/DAE)" userId="4d92aca4-1957-4545-afe3-78394abd931d" providerId="ADAL" clId="{86914EB7-EACD-469B-A23D-B6A6C2A5A982}" dt="2021-10-26T01:35:16.424" v="1902" actId="962"/>
        <pc:sldMkLst>
          <pc:docMk/>
          <pc:sldMk cId="4271538257" sldId="814"/>
        </pc:sldMkLst>
        <pc:spChg chg="mod">
          <ac:chgData name="Lee, Florence (CDC/DDPHSS/NCHS/DAE)" userId="4d92aca4-1957-4545-afe3-78394abd931d" providerId="ADAL" clId="{86914EB7-EACD-469B-A23D-B6A6C2A5A982}" dt="2021-10-25T22:05:04.715" v="1337" actId="164"/>
          <ac:spMkLst>
            <pc:docMk/>
            <pc:sldMk cId="4271538257" sldId="814"/>
            <ac:spMk id="4" creationId="{2727C377-26E4-4E57-9051-6EF350BBB3A0}"/>
          </ac:spMkLst>
        </pc:spChg>
        <pc:spChg chg="mod">
          <ac:chgData name="Lee, Florence (CDC/DDPHSS/NCHS/DAE)" userId="4d92aca4-1957-4545-afe3-78394abd931d" providerId="ADAL" clId="{86914EB7-EACD-469B-A23D-B6A6C2A5A982}" dt="2021-10-25T22:05:06.623" v="1338" actId="164"/>
          <ac:spMkLst>
            <pc:docMk/>
            <pc:sldMk cId="4271538257" sldId="814"/>
            <ac:spMk id="5" creationId="{C333A35C-3DF3-48A8-B271-D29F58C407A3}"/>
          </ac:spMkLst>
        </pc:spChg>
        <pc:spChg chg="mod">
          <ac:chgData name="Lee, Florence (CDC/DDPHSS/NCHS/DAE)" userId="4d92aca4-1957-4545-afe3-78394abd931d" providerId="ADAL" clId="{86914EB7-EACD-469B-A23D-B6A6C2A5A982}" dt="2021-10-25T22:05:04.715" v="1337" actId="164"/>
          <ac:spMkLst>
            <pc:docMk/>
            <pc:sldMk cId="4271538257" sldId="814"/>
            <ac:spMk id="6" creationId="{539BD808-380D-4E0D-B6A5-0CCC440DD6A9}"/>
          </ac:spMkLst>
        </pc:spChg>
        <pc:spChg chg="mod">
          <ac:chgData name="Lee, Florence (CDC/DDPHSS/NCHS/DAE)" userId="4d92aca4-1957-4545-afe3-78394abd931d" providerId="ADAL" clId="{86914EB7-EACD-469B-A23D-B6A6C2A5A982}" dt="2021-10-25T22:05:06.623" v="1338" actId="164"/>
          <ac:spMkLst>
            <pc:docMk/>
            <pc:sldMk cId="4271538257" sldId="814"/>
            <ac:spMk id="7" creationId="{F2D3835F-A4BA-4AAF-878A-B47B32050CE6}"/>
          </ac:spMkLst>
        </pc:spChg>
        <pc:spChg chg="mod">
          <ac:chgData name="Lee, Florence (CDC/DDPHSS/NCHS/DAE)" userId="4d92aca4-1957-4545-afe3-78394abd931d" providerId="ADAL" clId="{86914EB7-EACD-469B-A23D-B6A6C2A5A982}" dt="2021-10-25T22:05:04.715" v="1337" actId="164"/>
          <ac:spMkLst>
            <pc:docMk/>
            <pc:sldMk cId="4271538257" sldId="814"/>
            <ac:spMk id="9" creationId="{F12B67A5-B394-425D-B12E-31AC61F3224D}"/>
          </ac:spMkLst>
        </pc:spChg>
        <pc:spChg chg="mod">
          <ac:chgData name="Lee, Florence (CDC/DDPHSS/NCHS/DAE)" userId="4d92aca4-1957-4545-afe3-78394abd931d" providerId="ADAL" clId="{86914EB7-EACD-469B-A23D-B6A6C2A5A982}" dt="2021-10-25T22:05:06.623" v="1338" actId="164"/>
          <ac:spMkLst>
            <pc:docMk/>
            <pc:sldMk cId="4271538257" sldId="814"/>
            <ac:spMk id="10" creationId="{F0579D74-321A-4EED-8231-E3CBD473A5F1}"/>
          </ac:spMkLst>
        </pc:spChg>
        <pc:spChg chg="mod ord">
          <ac:chgData name="Lee, Florence (CDC/DDPHSS/NCHS/DAE)" userId="4d92aca4-1957-4545-afe3-78394abd931d" providerId="ADAL" clId="{86914EB7-EACD-469B-A23D-B6A6C2A5A982}" dt="2021-10-26T01:28:21.381" v="1432" actId="255"/>
          <ac:spMkLst>
            <pc:docMk/>
            <pc:sldMk cId="4271538257" sldId="814"/>
            <ac:spMk id="14" creationId="{DF5A7A3C-B296-418F-9248-C30614ECB477}"/>
          </ac:spMkLst>
        </pc:spChg>
        <pc:grpChg chg="add mod">
          <ac:chgData name="Lee, Florence (CDC/DDPHSS/NCHS/DAE)" userId="4d92aca4-1957-4545-afe3-78394abd931d" providerId="ADAL" clId="{86914EB7-EACD-469B-A23D-B6A6C2A5A982}" dt="2021-10-25T22:05:00.841" v="1336" actId="164"/>
          <ac:grpSpMkLst>
            <pc:docMk/>
            <pc:sldMk cId="4271538257" sldId="814"/>
            <ac:grpSpMk id="8" creationId="{54DA97C1-E993-4182-96B8-AD3D5072B0B4}"/>
          </ac:grpSpMkLst>
        </pc:grpChg>
        <pc:grpChg chg="add mod">
          <ac:chgData name="Lee, Florence (CDC/DDPHSS/NCHS/DAE)" userId="4d92aca4-1957-4545-afe3-78394abd931d" providerId="ADAL" clId="{86914EB7-EACD-469B-A23D-B6A6C2A5A982}" dt="2021-10-26T01:34:53.180" v="1846" actId="962"/>
          <ac:grpSpMkLst>
            <pc:docMk/>
            <pc:sldMk cId="4271538257" sldId="814"/>
            <ac:grpSpMk id="11" creationId="{CC3EA17E-32A8-4E59-9BAB-6CE538E20F30}"/>
          </ac:grpSpMkLst>
        </pc:grpChg>
        <pc:grpChg chg="add mod">
          <ac:chgData name="Lee, Florence (CDC/DDPHSS/NCHS/DAE)" userId="4d92aca4-1957-4545-afe3-78394abd931d" providerId="ADAL" clId="{86914EB7-EACD-469B-A23D-B6A6C2A5A982}" dt="2021-10-26T01:35:16.424" v="1902" actId="962"/>
          <ac:grpSpMkLst>
            <pc:docMk/>
            <pc:sldMk cId="4271538257" sldId="814"/>
            <ac:grpSpMk id="12" creationId="{9467CF91-5B2B-4376-A8FA-089B82DA3BC8}"/>
          </ac:grpSpMkLst>
        </pc:grpChg>
        <pc:picChg chg="mod">
          <ac:chgData name="Lee, Florence (CDC/DDPHSS/NCHS/DAE)" userId="4d92aca4-1957-4545-afe3-78394abd931d" providerId="ADAL" clId="{86914EB7-EACD-469B-A23D-B6A6C2A5A982}" dt="2021-10-25T22:05:04.715" v="1337" actId="164"/>
          <ac:picMkLst>
            <pc:docMk/>
            <pc:sldMk cId="4271538257" sldId="814"/>
            <ac:picMk id="2" creationId="{CEE8CA68-3CC8-4251-871B-2C62402AA884}"/>
          </ac:picMkLst>
        </pc:picChg>
        <pc:picChg chg="mod">
          <ac:chgData name="Lee, Florence (CDC/DDPHSS/NCHS/DAE)" userId="4d92aca4-1957-4545-afe3-78394abd931d" providerId="ADAL" clId="{86914EB7-EACD-469B-A23D-B6A6C2A5A982}" dt="2021-10-25T22:05:06.623" v="1338" actId="164"/>
          <ac:picMkLst>
            <pc:docMk/>
            <pc:sldMk cId="4271538257" sldId="814"/>
            <ac:picMk id="3" creationId="{27EBE133-1F0E-4366-9BA6-EA275BB2E486}"/>
          </ac:picMkLst>
        </pc:picChg>
      </pc:sldChg>
      <pc:sldChg chg="modSp mod">
        <pc:chgData name="Lee, Florence (CDC/DDPHSS/NCHS/DAE)" userId="4d92aca4-1957-4545-afe3-78394abd931d" providerId="ADAL" clId="{86914EB7-EACD-469B-A23D-B6A6C2A5A982}" dt="2021-10-26T01:28:33.051" v="1433" actId="33553"/>
        <pc:sldMkLst>
          <pc:docMk/>
          <pc:sldMk cId="3573890470" sldId="816"/>
        </pc:sldMkLst>
        <pc:spChg chg="mod">
          <ac:chgData name="Lee, Florence (CDC/DDPHSS/NCHS/DAE)" userId="4d92aca4-1957-4545-afe3-78394abd931d" providerId="ADAL" clId="{86914EB7-EACD-469B-A23D-B6A6C2A5A982}" dt="2021-10-26T01:28:33.051" v="1433" actId="33553"/>
          <ac:spMkLst>
            <pc:docMk/>
            <pc:sldMk cId="3573890470" sldId="816"/>
            <ac:spMk id="9" creationId="{3FA32A50-4DAC-4F2B-8739-3437AA93CEA8}"/>
          </ac:spMkLst>
        </pc:spChg>
      </pc:sldChg>
    </pc:docChg>
  </pc:docChgLst>
  <pc:docChgLst>
    <pc:chgData name="Hoppe, Travis (CDC/DDPHSS/NCHS/OD)" userId="3c0115e3-8c49-4a51-867b-40ea155d426a" providerId="ADAL" clId="{8B55EA46-D9A9-48A0-B7A7-F6C22E5B1AD7}"/>
    <pc:docChg chg="undo redo custSel addSld delSld modSld sldOrd modMainMaster">
      <pc:chgData name="Hoppe, Travis (CDC/DDPHSS/NCHS/OD)" userId="3c0115e3-8c49-4a51-867b-40ea155d426a" providerId="ADAL" clId="{8B55EA46-D9A9-48A0-B7A7-F6C22E5B1AD7}" dt="2021-10-09T17:24:49.728" v="10076" actId="20577"/>
      <pc:docMkLst>
        <pc:docMk/>
      </pc:docMkLst>
      <pc:sldChg chg="addSp modSp mod">
        <pc:chgData name="Hoppe, Travis (CDC/DDPHSS/NCHS/OD)" userId="3c0115e3-8c49-4a51-867b-40ea155d426a" providerId="ADAL" clId="{8B55EA46-D9A9-48A0-B7A7-F6C22E5B1AD7}" dt="2021-09-09T21:39:14.020" v="2490" actId="1076"/>
        <pc:sldMkLst>
          <pc:docMk/>
          <pc:sldMk cId="3597055778" sldId="256"/>
        </pc:sldMkLst>
        <pc:spChg chg="mod">
          <ac:chgData name="Hoppe, Travis (CDC/DDPHSS/NCHS/OD)" userId="3c0115e3-8c49-4a51-867b-40ea155d426a" providerId="ADAL" clId="{8B55EA46-D9A9-48A0-B7A7-F6C22E5B1AD7}" dt="2021-09-09T21:38:18.980" v="2438" actId="1036"/>
          <ac:spMkLst>
            <pc:docMk/>
            <pc:sldMk cId="3597055778" sldId="256"/>
            <ac:spMk id="2" creationId="{92C4104B-529E-478B-A7EA-7F7788947AFE}"/>
          </ac:spMkLst>
        </pc:spChg>
        <pc:spChg chg="mod">
          <ac:chgData name="Hoppe, Travis (CDC/DDPHSS/NCHS/OD)" userId="3c0115e3-8c49-4a51-867b-40ea155d426a" providerId="ADAL" clId="{8B55EA46-D9A9-48A0-B7A7-F6C22E5B1AD7}" dt="2021-09-09T21:39:08.251" v="2489" actId="20577"/>
          <ac:spMkLst>
            <pc:docMk/>
            <pc:sldMk cId="3597055778" sldId="256"/>
            <ac:spMk id="3" creationId="{8CFE1E44-C03B-4502-BD58-6AF8CF8C75ED}"/>
          </ac:spMkLst>
        </pc:spChg>
        <pc:spChg chg="add mod">
          <ac:chgData name="Hoppe, Travis (CDC/DDPHSS/NCHS/OD)" userId="3c0115e3-8c49-4a51-867b-40ea155d426a" providerId="ADAL" clId="{8B55EA46-D9A9-48A0-B7A7-F6C22E5B1AD7}" dt="2021-09-09T21:39:14.020" v="2490" actId="1076"/>
          <ac:spMkLst>
            <pc:docMk/>
            <pc:sldMk cId="3597055778" sldId="256"/>
            <ac:spMk id="4" creationId="{9A8257ED-9EAD-4217-80D1-71ED3BEE3F8F}"/>
          </ac:spMkLst>
        </pc:spChg>
      </pc:sldChg>
      <pc:sldChg chg="add del delCm">
        <pc:chgData name="Hoppe, Travis (CDC/DDPHSS/NCHS/OD)" userId="3c0115e3-8c49-4a51-867b-40ea155d426a" providerId="ADAL" clId="{8B55EA46-D9A9-48A0-B7A7-F6C22E5B1AD7}" dt="2021-09-20T20:55:35.224" v="7947" actId="47"/>
        <pc:sldMkLst>
          <pc:docMk/>
          <pc:sldMk cId="2291669518" sldId="257"/>
        </pc:sldMkLst>
      </pc:sldChg>
      <pc:sldChg chg="modSp del mod">
        <pc:chgData name="Hoppe, Travis (CDC/DDPHSS/NCHS/OD)" userId="3c0115e3-8c49-4a51-867b-40ea155d426a" providerId="ADAL" clId="{8B55EA46-D9A9-48A0-B7A7-F6C22E5B1AD7}" dt="2021-09-20T16:33:36.773" v="6880" actId="2696"/>
        <pc:sldMkLst>
          <pc:docMk/>
          <pc:sldMk cId="3177980521" sldId="257"/>
        </pc:sldMkLst>
        <pc:spChg chg="mod">
          <ac:chgData name="Hoppe, Travis (CDC/DDPHSS/NCHS/OD)" userId="3c0115e3-8c49-4a51-867b-40ea155d426a" providerId="ADAL" clId="{8B55EA46-D9A9-48A0-B7A7-F6C22E5B1AD7}" dt="2021-09-20T16:33:25.276" v="6879" actId="20577"/>
          <ac:spMkLst>
            <pc:docMk/>
            <pc:sldMk cId="3177980521" sldId="257"/>
            <ac:spMk id="2" creationId="{1B0BC126-DFF2-4688-B81F-7F1FBCB2F49B}"/>
          </ac:spMkLst>
        </pc:spChg>
      </pc:sldChg>
      <pc:sldChg chg="del">
        <pc:chgData name="Hoppe, Travis (CDC/DDPHSS/NCHS/OD)" userId="3c0115e3-8c49-4a51-867b-40ea155d426a" providerId="ADAL" clId="{8B55EA46-D9A9-48A0-B7A7-F6C22E5B1AD7}" dt="2021-09-20T16:33:49.622" v="6882" actId="2696"/>
        <pc:sldMkLst>
          <pc:docMk/>
          <pc:sldMk cId="1177581443" sldId="258"/>
        </pc:sldMkLst>
      </pc:sldChg>
      <pc:sldChg chg="addSp delSp modSp add del mod delCm">
        <pc:chgData name="Hoppe, Travis (CDC/DDPHSS/NCHS/OD)" userId="3c0115e3-8c49-4a51-867b-40ea155d426a" providerId="ADAL" clId="{8B55EA46-D9A9-48A0-B7A7-F6C22E5B1AD7}" dt="2021-09-28T17:57:36.177" v="9623" actId="47"/>
        <pc:sldMkLst>
          <pc:docMk/>
          <pc:sldMk cId="4262162166" sldId="258"/>
        </pc:sldMkLst>
        <pc:spChg chg="mod">
          <ac:chgData name="Hoppe, Travis (CDC/DDPHSS/NCHS/OD)" userId="3c0115e3-8c49-4a51-867b-40ea155d426a" providerId="ADAL" clId="{8B55EA46-D9A9-48A0-B7A7-F6C22E5B1AD7}" dt="2021-09-24T18:16:41.280" v="9563" actId="13926"/>
          <ac:spMkLst>
            <pc:docMk/>
            <pc:sldMk cId="4262162166" sldId="258"/>
            <ac:spMk id="2" creationId="{22050738-0AD0-499A-A6F2-CF5D9E3B893F}"/>
          </ac:spMkLst>
        </pc:spChg>
        <pc:spChg chg="mod">
          <ac:chgData name="Hoppe, Travis (CDC/DDPHSS/NCHS/OD)" userId="3c0115e3-8c49-4a51-867b-40ea155d426a" providerId="ADAL" clId="{8B55EA46-D9A9-48A0-B7A7-F6C22E5B1AD7}" dt="2021-09-27T15:39:20.113" v="9567" actId="1076"/>
          <ac:spMkLst>
            <pc:docMk/>
            <pc:sldMk cId="4262162166" sldId="258"/>
            <ac:spMk id="5" creationId="{5988A8BA-0F0E-4B30-A5D6-6B86E2C0E598}"/>
          </ac:spMkLst>
        </pc:spChg>
        <pc:spChg chg="add del">
          <ac:chgData name="Hoppe, Travis (CDC/DDPHSS/NCHS/OD)" userId="3c0115e3-8c49-4a51-867b-40ea155d426a" providerId="ADAL" clId="{8B55EA46-D9A9-48A0-B7A7-F6C22E5B1AD7}" dt="2021-09-20T20:35:47.781" v="7763" actId="22"/>
          <ac:spMkLst>
            <pc:docMk/>
            <pc:sldMk cId="4262162166" sldId="258"/>
            <ac:spMk id="6" creationId="{D6CFB799-8C58-456A-9900-F5DF2BA92FFD}"/>
          </ac:spMkLst>
        </pc:spChg>
        <pc:spChg chg="add mod">
          <ac:chgData name="Hoppe, Travis (CDC/DDPHSS/NCHS/OD)" userId="3c0115e3-8c49-4a51-867b-40ea155d426a" providerId="ADAL" clId="{8B55EA46-D9A9-48A0-B7A7-F6C22E5B1AD7}" dt="2021-09-27T15:39:20.113" v="9567" actId="1076"/>
          <ac:spMkLst>
            <pc:docMk/>
            <pc:sldMk cId="4262162166" sldId="258"/>
            <ac:spMk id="7" creationId="{86549268-4FB6-4618-A2F1-54FCF0432E4D}"/>
          </ac:spMkLst>
        </pc:spChg>
        <pc:picChg chg="add mod">
          <ac:chgData name="Hoppe, Travis (CDC/DDPHSS/NCHS/OD)" userId="3c0115e3-8c49-4a51-867b-40ea155d426a" providerId="ADAL" clId="{8B55EA46-D9A9-48A0-B7A7-F6C22E5B1AD7}" dt="2021-09-27T15:39:20.113" v="9567" actId="1076"/>
          <ac:picMkLst>
            <pc:docMk/>
            <pc:sldMk cId="4262162166" sldId="258"/>
            <ac:picMk id="8" creationId="{3A9EDF4D-37E5-4DEB-9C9F-81C6317F3A92}"/>
          </ac:picMkLst>
        </pc:picChg>
        <pc:picChg chg="del">
          <ac:chgData name="Hoppe, Travis (CDC/DDPHSS/NCHS/OD)" userId="3c0115e3-8c49-4a51-867b-40ea155d426a" providerId="ADAL" clId="{8B55EA46-D9A9-48A0-B7A7-F6C22E5B1AD7}" dt="2021-09-24T18:00:25.513" v="9489" actId="478"/>
          <ac:picMkLst>
            <pc:docMk/>
            <pc:sldMk cId="4262162166" sldId="258"/>
            <ac:picMk id="11" creationId="{ED98F143-5D41-44E3-848E-55B8D9F0D440}"/>
          </ac:picMkLst>
        </pc:picChg>
        <pc:picChg chg="add mod">
          <ac:chgData name="Hoppe, Travis (CDC/DDPHSS/NCHS/OD)" userId="3c0115e3-8c49-4a51-867b-40ea155d426a" providerId="ADAL" clId="{8B55EA46-D9A9-48A0-B7A7-F6C22E5B1AD7}" dt="2021-09-27T15:39:20.113" v="9567" actId="1076"/>
          <ac:picMkLst>
            <pc:docMk/>
            <pc:sldMk cId="4262162166" sldId="258"/>
            <ac:picMk id="1026" creationId="{B17FBD9E-F9B8-48B2-877A-76D53BCE86F9}"/>
          </ac:picMkLst>
        </pc:picChg>
      </pc:sldChg>
      <pc:sldChg chg="addSp delSp modSp new del mod ord setBg delCm modNotesTx">
        <pc:chgData name="Hoppe, Travis (CDC/DDPHSS/NCHS/OD)" userId="3c0115e3-8c49-4a51-867b-40ea155d426a" providerId="ADAL" clId="{8B55EA46-D9A9-48A0-B7A7-F6C22E5B1AD7}" dt="2021-09-28T18:00:47.398" v="9708" actId="47"/>
        <pc:sldMkLst>
          <pc:docMk/>
          <pc:sldMk cId="557217758" sldId="259"/>
        </pc:sldMkLst>
        <pc:spChg chg="mod">
          <ac:chgData name="Hoppe, Travis (CDC/DDPHSS/NCHS/OD)" userId="3c0115e3-8c49-4a51-867b-40ea155d426a" providerId="ADAL" clId="{8B55EA46-D9A9-48A0-B7A7-F6C22E5B1AD7}" dt="2021-09-28T18:00:37.726" v="9706" actId="1076"/>
          <ac:spMkLst>
            <pc:docMk/>
            <pc:sldMk cId="557217758" sldId="259"/>
            <ac:spMk id="2" creationId="{686B2A2C-3BEA-4853-B34A-62128560B035}"/>
          </ac:spMkLst>
        </pc:spChg>
        <pc:spChg chg="del mod">
          <ac:chgData name="Hoppe, Travis (CDC/DDPHSS/NCHS/OD)" userId="3c0115e3-8c49-4a51-867b-40ea155d426a" providerId="ADAL" clId="{8B55EA46-D9A9-48A0-B7A7-F6C22E5B1AD7}" dt="2021-08-31T13:37:59.287" v="35" actId="478"/>
          <ac:spMkLst>
            <pc:docMk/>
            <pc:sldMk cId="557217758" sldId="259"/>
            <ac:spMk id="3" creationId="{9CFBCA94-C7A5-44A2-B786-EEDF89330BB0}"/>
          </ac:spMkLst>
        </pc:spChg>
        <pc:spChg chg="add del mod">
          <ac:chgData name="Hoppe, Travis (CDC/DDPHSS/NCHS/OD)" userId="3c0115e3-8c49-4a51-867b-40ea155d426a" providerId="ADAL" clId="{8B55EA46-D9A9-48A0-B7A7-F6C22E5B1AD7}" dt="2021-09-24T16:10:52.559" v="8945" actId="20577"/>
          <ac:spMkLst>
            <pc:docMk/>
            <pc:sldMk cId="557217758" sldId="259"/>
            <ac:spMk id="4" creationId="{A5429FAE-30AD-4230-B8C3-A8F312F5A827}"/>
          </ac:spMkLst>
        </pc:spChg>
        <pc:spChg chg="add del mod">
          <ac:chgData name="Hoppe, Travis (CDC/DDPHSS/NCHS/OD)" userId="3c0115e3-8c49-4a51-867b-40ea155d426a" providerId="ADAL" clId="{8B55EA46-D9A9-48A0-B7A7-F6C22E5B1AD7}" dt="2021-08-31T13:38:01.604" v="36" actId="478"/>
          <ac:spMkLst>
            <pc:docMk/>
            <pc:sldMk cId="557217758" sldId="259"/>
            <ac:spMk id="5" creationId="{16B415DA-9C4C-440D-816D-7ED8EBFE266E}"/>
          </ac:spMkLst>
        </pc:spChg>
        <pc:graphicFrameChg chg="add mod modGraphic">
          <ac:chgData name="Hoppe, Travis (CDC/DDPHSS/NCHS/OD)" userId="3c0115e3-8c49-4a51-867b-40ea155d426a" providerId="ADAL" clId="{8B55EA46-D9A9-48A0-B7A7-F6C22E5B1AD7}" dt="2021-09-28T18:00:37.726" v="9706" actId="1076"/>
          <ac:graphicFrameMkLst>
            <pc:docMk/>
            <pc:sldMk cId="557217758" sldId="259"/>
            <ac:graphicFrameMk id="6" creationId="{6AF3DBA7-AFC2-4E4B-A17E-A39FBBCE6D32}"/>
          </ac:graphicFrameMkLst>
        </pc:graphicFrameChg>
      </pc:sldChg>
      <pc:sldChg chg="addSp delSp modSp add del mod setBg">
        <pc:chgData name="Hoppe, Travis (CDC/DDPHSS/NCHS/OD)" userId="3c0115e3-8c49-4a51-867b-40ea155d426a" providerId="ADAL" clId="{8B55EA46-D9A9-48A0-B7A7-F6C22E5B1AD7}" dt="2021-09-20T21:36:35.478" v="8095" actId="47"/>
        <pc:sldMkLst>
          <pc:docMk/>
          <pc:sldMk cId="335300556" sldId="260"/>
        </pc:sldMkLst>
        <pc:spChg chg="del">
          <ac:chgData name="Hoppe, Travis (CDC/DDPHSS/NCHS/OD)" userId="3c0115e3-8c49-4a51-867b-40ea155d426a" providerId="ADAL" clId="{8B55EA46-D9A9-48A0-B7A7-F6C22E5B1AD7}" dt="2021-09-20T15:39:06.309" v="6071" actId="478"/>
          <ac:spMkLst>
            <pc:docMk/>
            <pc:sldMk cId="335300556" sldId="260"/>
            <ac:spMk id="2" creationId="{686B2A2C-3BEA-4853-B34A-62128560B035}"/>
          </ac:spMkLst>
        </pc:spChg>
        <pc:spChg chg="add del mod">
          <ac:chgData name="Hoppe, Travis (CDC/DDPHSS/NCHS/OD)" userId="3c0115e3-8c49-4a51-867b-40ea155d426a" providerId="ADAL" clId="{8B55EA46-D9A9-48A0-B7A7-F6C22E5B1AD7}" dt="2021-09-20T15:39:09.818" v="6073" actId="478"/>
          <ac:spMkLst>
            <pc:docMk/>
            <pc:sldMk cId="335300556" sldId="260"/>
            <ac:spMk id="4" creationId="{8227C43E-ACC3-42C8-A307-E963CB46662E}"/>
          </ac:spMkLst>
        </pc:spChg>
        <pc:spChg chg="add mod">
          <ac:chgData name="Hoppe, Travis (CDC/DDPHSS/NCHS/OD)" userId="3c0115e3-8c49-4a51-867b-40ea155d426a" providerId="ADAL" clId="{8B55EA46-D9A9-48A0-B7A7-F6C22E5B1AD7}" dt="2021-09-20T15:39:18.952" v="6097" actId="20577"/>
          <ac:spMkLst>
            <pc:docMk/>
            <pc:sldMk cId="335300556" sldId="260"/>
            <ac:spMk id="7" creationId="{FA61F579-3970-4A35-9423-6CEA67C020F2}"/>
          </ac:spMkLst>
        </pc:spChg>
      </pc:sldChg>
      <pc:sldChg chg="addSp delSp modSp add del mod ord setBg modCm modNotesTx">
        <pc:chgData name="Hoppe, Travis (CDC/DDPHSS/NCHS/OD)" userId="3c0115e3-8c49-4a51-867b-40ea155d426a" providerId="ADAL" clId="{8B55EA46-D9A9-48A0-B7A7-F6C22E5B1AD7}" dt="2021-09-20T13:38:04.363" v="2980" actId="2696"/>
        <pc:sldMkLst>
          <pc:docMk/>
          <pc:sldMk cId="3223073544" sldId="260"/>
        </pc:sldMkLst>
        <pc:spChg chg="mod">
          <ac:chgData name="Hoppe, Travis (CDC/DDPHSS/NCHS/OD)" userId="3c0115e3-8c49-4a51-867b-40ea155d426a" providerId="ADAL" clId="{8B55EA46-D9A9-48A0-B7A7-F6C22E5B1AD7}" dt="2021-09-07T15:59:09.206" v="940" actId="20577"/>
          <ac:spMkLst>
            <pc:docMk/>
            <pc:sldMk cId="3223073544" sldId="260"/>
            <ac:spMk id="2" creationId="{686B2A2C-3BEA-4853-B34A-62128560B035}"/>
          </ac:spMkLst>
        </pc:spChg>
        <pc:spChg chg="del">
          <ac:chgData name="Hoppe, Travis (CDC/DDPHSS/NCHS/OD)" userId="3c0115e3-8c49-4a51-867b-40ea155d426a" providerId="ADAL" clId="{8B55EA46-D9A9-48A0-B7A7-F6C22E5B1AD7}" dt="2021-08-31T13:35:42.894" v="5" actId="478"/>
          <ac:spMkLst>
            <pc:docMk/>
            <pc:sldMk cId="3223073544" sldId="260"/>
            <ac:spMk id="3" creationId="{9CFBCA94-C7A5-44A2-B786-EEDF89330BB0}"/>
          </ac:spMkLst>
        </pc:spChg>
        <pc:spChg chg="add del mod">
          <ac:chgData name="Hoppe, Travis (CDC/DDPHSS/NCHS/OD)" userId="3c0115e3-8c49-4a51-867b-40ea155d426a" providerId="ADAL" clId="{8B55EA46-D9A9-48A0-B7A7-F6C22E5B1AD7}" dt="2021-08-31T13:35:45.197" v="8" actId="478"/>
          <ac:spMkLst>
            <pc:docMk/>
            <pc:sldMk cId="3223073544" sldId="260"/>
            <ac:spMk id="5" creationId="{5DE4D666-EFC1-4F78-877D-8EF64ECE689A}"/>
          </ac:spMkLst>
        </pc:spChg>
        <pc:graphicFrameChg chg="add mod">
          <ac:chgData name="Hoppe, Travis (CDC/DDPHSS/NCHS/OD)" userId="3c0115e3-8c49-4a51-867b-40ea155d426a" providerId="ADAL" clId="{8B55EA46-D9A9-48A0-B7A7-F6C22E5B1AD7}" dt="2021-08-31T13:37:13.246" v="34" actId="404"/>
          <ac:graphicFrameMkLst>
            <pc:docMk/>
            <pc:sldMk cId="3223073544" sldId="260"/>
            <ac:graphicFrameMk id="6" creationId="{2B11D248-1651-4A8C-8C23-D595C3D4033D}"/>
          </ac:graphicFrameMkLst>
        </pc:graphicFrameChg>
      </pc:sldChg>
      <pc:sldChg chg="modSp new del mod">
        <pc:chgData name="Hoppe, Travis (CDC/DDPHSS/NCHS/OD)" userId="3c0115e3-8c49-4a51-867b-40ea155d426a" providerId="ADAL" clId="{8B55EA46-D9A9-48A0-B7A7-F6C22E5B1AD7}" dt="2021-09-20T14:57:35.756" v="4041" actId="47"/>
        <pc:sldMkLst>
          <pc:docMk/>
          <pc:sldMk cId="441948254" sldId="261"/>
        </pc:sldMkLst>
        <pc:spChg chg="mod">
          <ac:chgData name="Hoppe, Travis (CDC/DDPHSS/NCHS/OD)" userId="3c0115e3-8c49-4a51-867b-40ea155d426a" providerId="ADAL" clId="{8B55EA46-D9A9-48A0-B7A7-F6C22E5B1AD7}" dt="2021-09-20T14:55:21.060" v="4010" actId="20577"/>
          <ac:spMkLst>
            <pc:docMk/>
            <pc:sldMk cId="441948254" sldId="261"/>
            <ac:spMk id="2" creationId="{F02260D8-1E70-42F0-9483-F607E6FBA15A}"/>
          </ac:spMkLst>
        </pc:spChg>
        <pc:spChg chg="mod">
          <ac:chgData name="Hoppe, Travis (CDC/DDPHSS/NCHS/OD)" userId="3c0115e3-8c49-4a51-867b-40ea155d426a" providerId="ADAL" clId="{8B55EA46-D9A9-48A0-B7A7-F6C22E5B1AD7}" dt="2021-09-20T14:56:23.003" v="4028" actId="1035"/>
          <ac:spMkLst>
            <pc:docMk/>
            <pc:sldMk cId="441948254" sldId="261"/>
            <ac:spMk id="3" creationId="{DD58551E-858F-4D44-BB12-9D3AE1381361}"/>
          </ac:spMkLst>
        </pc:spChg>
        <pc:graphicFrameChg chg="mod">
          <ac:chgData name="Hoppe, Travis (CDC/DDPHSS/NCHS/OD)" userId="3c0115e3-8c49-4a51-867b-40ea155d426a" providerId="ADAL" clId="{8B55EA46-D9A9-48A0-B7A7-F6C22E5B1AD7}" dt="2021-09-20T14:56:01.472" v="4015" actId="20577"/>
          <ac:graphicFrameMkLst>
            <pc:docMk/>
            <pc:sldMk cId="441948254" sldId="261"/>
            <ac:graphicFrameMk id="4" creationId="{296A59CC-8E40-4798-8513-39DBF95D5033}"/>
          </ac:graphicFrameMkLst>
        </pc:graphicFrameChg>
      </pc:sldChg>
      <pc:sldChg chg="addSp delSp modSp new del mod addCm delCm modCm">
        <pc:chgData name="Hoppe, Travis (CDC/DDPHSS/NCHS/OD)" userId="3c0115e3-8c49-4a51-867b-40ea155d426a" providerId="ADAL" clId="{8B55EA46-D9A9-48A0-B7A7-F6C22E5B1AD7}" dt="2021-09-28T18:11:04.104" v="9796" actId="47"/>
        <pc:sldMkLst>
          <pc:docMk/>
          <pc:sldMk cId="3658329362" sldId="262"/>
        </pc:sldMkLst>
        <pc:spChg chg="mod">
          <ac:chgData name="Hoppe, Travis (CDC/DDPHSS/NCHS/OD)" userId="3c0115e3-8c49-4a51-867b-40ea155d426a" providerId="ADAL" clId="{8B55EA46-D9A9-48A0-B7A7-F6C22E5B1AD7}" dt="2021-09-20T21:38:48.532" v="8123"/>
          <ac:spMkLst>
            <pc:docMk/>
            <pc:sldMk cId="3658329362" sldId="262"/>
            <ac:spMk id="2" creationId="{DFFBC5EB-0CBA-4727-83AD-202A54DB3F1A}"/>
          </ac:spMkLst>
        </pc:spChg>
        <pc:spChg chg="mod">
          <ac:chgData name="Hoppe, Travis (CDC/DDPHSS/NCHS/OD)" userId="3c0115e3-8c49-4a51-867b-40ea155d426a" providerId="ADAL" clId="{8B55EA46-D9A9-48A0-B7A7-F6C22E5B1AD7}" dt="2021-09-24T14:51:20.548" v="8509" actId="947"/>
          <ac:spMkLst>
            <pc:docMk/>
            <pc:sldMk cId="3658329362" sldId="262"/>
            <ac:spMk id="3" creationId="{C523A1A8-AD91-4067-A947-C7DA55703CB6}"/>
          </ac:spMkLst>
        </pc:spChg>
        <pc:spChg chg="del">
          <ac:chgData name="Hoppe, Travis (CDC/DDPHSS/NCHS/OD)" userId="3c0115e3-8c49-4a51-867b-40ea155d426a" providerId="ADAL" clId="{8B55EA46-D9A9-48A0-B7A7-F6C22E5B1AD7}" dt="2021-09-20T14:40:24.349" v="3788" actId="478"/>
          <ac:spMkLst>
            <pc:docMk/>
            <pc:sldMk cId="3658329362" sldId="262"/>
            <ac:spMk id="5" creationId="{AA46F771-4C05-4991-B12B-A08C25143D78}"/>
          </ac:spMkLst>
        </pc:spChg>
        <pc:picChg chg="add mod">
          <ac:chgData name="Hoppe, Travis (CDC/DDPHSS/NCHS/OD)" userId="3c0115e3-8c49-4a51-867b-40ea155d426a" providerId="ADAL" clId="{8B55EA46-D9A9-48A0-B7A7-F6C22E5B1AD7}" dt="2021-09-20T14:49:55.470" v="3871" actId="1076"/>
          <ac:picMkLst>
            <pc:docMk/>
            <pc:sldMk cId="3658329362" sldId="262"/>
            <ac:picMk id="6" creationId="{0D93FD1D-9FAA-4F96-8592-35F80B66E8A3}"/>
          </ac:picMkLst>
        </pc:picChg>
        <pc:cxnChg chg="add mod">
          <ac:chgData name="Hoppe, Travis (CDC/DDPHSS/NCHS/OD)" userId="3c0115e3-8c49-4a51-867b-40ea155d426a" providerId="ADAL" clId="{8B55EA46-D9A9-48A0-B7A7-F6C22E5B1AD7}" dt="2021-09-20T14:50:24.580" v="3883" actId="14100"/>
          <ac:cxnSpMkLst>
            <pc:docMk/>
            <pc:sldMk cId="3658329362" sldId="262"/>
            <ac:cxnSpMk id="7" creationId="{68AACC13-B71B-4235-936B-676EF72AC8E9}"/>
          </ac:cxnSpMkLst>
        </pc:cxnChg>
        <pc:cxnChg chg="add mod">
          <ac:chgData name="Hoppe, Travis (CDC/DDPHSS/NCHS/OD)" userId="3c0115e3-8c49-4a51-867b-40ea155d426a" providerId="ADAL" clId="{8B55EA46-D9A9-48A0-B7A7-F6C22E5B1AD7}" dt="2021-09-20T14:50:34.352" v="3885" actId="1076"/>
          <ac:cxnSpMkLst>
            <pc:docMk/>
            <pc:sldMk cId="3658329362" sldId="262"/>
            <ac:cxnSpMk id="9" creationId="{6D7D9CFC-E7F3-46B2-B56D-0B29580FF7EC}"/>
          </ac:cxnSpMkLst>
        </pc:cxnChg>
      </pc:sldChg>
      <pc:sldChg chg="modSp add del mod">
        <pc:chgData name="Hoppe, Travis (CDC/DDPHSS/NCHS/OD)" userId="3c0115e3-8c49-4a51-867b-40ea155d426a" providerId="ADAL" clId="{8B55EA46-D9A9-48A0-B7A7-F6C22E5B1AD7}" dt="2021-09-08T20:45:09.029" v="1707" actId="47"/>
        <pc:sldMkLst>
          <pc:docMk/>
          <pc:sldMk cId="2076047816" sldId="263"/>
        </pc:sldMkLst>
        <pc:spChg chg="mod">
          <ac:chgData name="Hoppe, Travis (CDC/DDPHSS/NCHS/OD)" userId="3c0115e3-8c49-4a51-867b-40ea155d426a" providerId="ADAL" clId="{8B55EA46-D9A9-48A0-B7A7-F6C22E5B1AD7}" dt="2021-09-07T14:38:32.908" v="472" actId="20577"/>
          <ac:spMkLst>
            <pc:docMk/>
            <pc:sldMk cId="2076047816" sldId="263"/>
            <ac:spMk id="2" creationId="{DFFBC5EB-0CBA-4727-83AD-202A54DB3F1A}"/>
          </ac:spMkLst>
        </pc:spChg>
        <pc:spChg chg="mod">
          <ac:chgData name="Hoppe, Travis (CDC/DDPHSS/NCHS/OD)" userId="3c0115e3-8c49-4a51-867b-40ea155d426a" providerId="ADAL" clId="{8B55EA46-D9A9-48A0-B7A7-F6C22E5B1AD7}" dt="2021-09-08T20:40:05.823" v="1410" actId="20577"/>
          <ac:spMkLst>
            <pc:docMk/>
            <pc:sldMk cId="2076047816" sldId="263"/>
            <ac:spMk id="3" creationId="{C523A1A8-AD91-4067-A947-C7DA55703CB6}"/>
          </ac:spMkLst>
        </pc:spChg>
      </pc:sldChg>
      <pc:sldChg chg="addSp delSp modSp add del mod">
        <pc:chgData name="Hoppe, Travis (CDC/DDPHSS/NCHS/OD)" userId="3c0115e3-8c49-4a51-867b-40ea155d426a" providerId="ADAL" clId="{8B55EA46-D9A9-48A0-B7A7-F6C22E5B1AD7}" dt="2021-09-08T20:38:36.928" v="1397" actId="47"/>
        <pc:sldMkLst>
          <pc:docMk/>
          <pc:sldMk cId="873527624" sldId="264"/>
        </pc:sldMkLst>
        <pc:spChg chg="mod">
          <ac:chgData name="Hoppe, Travis (CDC/DDPHSS/NCHS/OD)" userId="3c0115e3-8c49-4a51-867b-40ea155d426a" providerId="ADAL" clId="{8B55EA46-D9A9-48A0-B7A7-F6C22E5B1AD7}" dt="2021-09-07T14:38:03.251" v="422" actId="20577"/>
          <ac:spMkLst>
            <pc:docMk/>
            <pc:sldMk cId="873527624" sldId="264"/>
            <ac:spMk id="2" creationId="{DFFBC5EB-0CBA-4727-83AD-202A54DB3F1A}"/>
          </ac:spMkLst>
        </pc:spChg>
        <pc:spChg chg="del">
          <ac:chgData name="Hoppe, Travis (CDC/DDPHSS/NCHS/OD)" userId="3c0115e3-8c49-4a51-867b-40ea155d426a" providerId="ADAL" clId="{8B55EA46-D9A9-48A0-B7A7-F6C22E5B1AD7}" dt="2021-09-08T20:36:46.480" v="1316"/>
          <ac:spMkLst>
            <pc:docMk/>
            <pc:sldMk cId="873527624" sldId="264"/>
            <ac:spMk id="3" creationId="{C523A1A8-AD91-4067-A947-C7DA55703CB6}"/>
          </ac:spMkLst>
        </pc:spChg>
        <pc:picChg chg="add mod">
          <ac:chgData name="Hoppe, Travis (CDC/DDPHSS/NCHS/OD)" userId="3c0115e3-8c49-4a51-867b-40ea155d426a" providerId="ADAL" clId="{8B55EA46-D9A9-48A0-B7A7-F6C22E5B1AD7}" dt="2021-09-08T20:36:48.872" v="1318" actId="962"/>
          <ac:picMkLst>
            <pc:docMk/>
            <pc:sldMk cId="873527624" sldId="264"/>
            <ac:picMk id="5" creationId="{D0C1A4B9-6F17-4481-AB25-620314985BF0}"/>
          </ac:picMkLst>
        </pc:picChg>
        <pc:picChg chg="add mod">
          <ac:chgData name="Hoppe, Travis (CDC/DDPHSS/NCHS/OD)" userId="3c0115e3-8c49-4a51-867b-40ea155d426a" providerId="ADAL" clId="{8B55EA46-D9A9-48A0-B7A7-F6C22E5B1AD7}" dt="2021-09-08T20:37:02.755" v="1322" actId="1076"/>
          <ac:picMkLst>
            <pc:docMk/>
            <pc:sldMk cId="873527624" sldId="264"/>
            <ac:picMk id="7" creationId="{03E7BBB7-5B0E-4744-8CEA-2903EC923345}"/>
          </ac:picMkLst>
        </pc:picChg>
      </pc:sldChg>
      <pc:sldChg chg="add del">
        <pc:chgData name="Hoppe, Travis (CDC/DDPHSS/NCHS/OD)" userId="3c0115e3-8c49-4a51-867b-40ea155d426a" providerId="ADAL" clId="{8B55EA46-D9A9-48A0-B7A7-F6C22E5B1AD7}" dt="2021-09-08T20:38:56.763" v="1399"/>
        <pc:sldMkLst>
          <pc:docMk/>
          <pc:sldMk cId="1020558177" sldId="264"/>
        </pc:sldMkLst>
      </pc:sldChg>
      <pc:sldChg chg="addSp delSp modSp add del mod">
        <pc:chgData name="Hoppe, Travis (CDC/DDPHSS/NCHS/OD)" userId="3c0115e3-8c49-4a51-867b-40ea155d426a" providerId="ADAL" clId="{8B55EA46-D9A9-48A0-B7A7-F6C22E5B1AD7}" dt="2021-09-28T18:06:51.627" v="9755" actId="47"/>
        <pc:sldMkLst>
          <pc:docMk/>
          <pc:sldMk cId="3492281960" sldId="265"/>
        </pc:sldMkLst>
        <pc:spChg chg="mod">
          <ac:chgData name="Hoppe, Travis (CDC/DDPHSS/NCHS/OD)" userId="3c0115e3-8c49-4a51-867b-40ea155d426a" providerId="ADAL" clId="{8B55EA46-D9A9-48A0-B7A7-F6C22E5B1AD7}" dt="2021-09-07T15:18:47.559" v="872" actId="2711"/>
          <ac:spMkLst>
            <pc:docMk/>
            <pc:sldMk cId="3492281960" sldId="265"/>
            <ac:spMk id="2" creationId="{00000000-0000-0000-0000-000000000000}"/>
          </ac:spMkLst>
        </pc:spChg>
        <pc:spChg chg="mod">
          <ac:chgData name="Hoppe, Travis (CDC/DDPHSS/NCHS/OD)" userId="3c0115e3-8c49-4a51-867b-40ea155d426a" providerId="ADAL" clId="{8B55EA46-D9A9-48A0-B7A7-F6C22E5B1AD7}" dt="2021-09-07T15:18:47.559" v="872" actId="2711"/>
          <ac:spMkLst>
            <pc:docMk/>
            <pc:sldMk cId="3492281960" sldId="265"/>
            <ac:spMk id="3" creationId="{00000000-0000-0000-0000-000000000000}"/>
          </ac:spMkLst>
        </pc:spChg>
        <pc:spChg chg="mod">
          <ac:chgData name="Hoppe, Travis (CDC/DDPHSS/NCHS/OD)" userId="3c0115e3-8c49-4a51-867b-40ea155d426a" providerId="ADAL" clId="{8B55EA46-D9A9-48A0-B7A7-F6C22E5B1AD7}" dt="2021-09-07T15:18:47.559" v="872" actId="2711"/>
          <ac:spMkLst>
            <pc:docMk/>
            <pc:sldMk cId="3492281960" sldId="265"/>
            <ac:spMk id="4" creationId="{00000000-0000-0000-0000-000000000000}"/>
          </ac:spMkLst>
        </pc:spChg>
        <pc:spChg chg="mod">
          <ac:chgData name="Hoppe, Travis (CDC/DDPHSS/NCHS/OD)" userId="3c0115e3-8c49-4a51-867b-40ea155d426a" providerId="ADAL" clId="{8B55EA46-D9A9-48A0-B7A7-F6C22E5B1AD7}" dt="2021-09-07T15:18:47.559" v="872" actId="2711"/>
          <ac:spMkLst>
            <pc:docMk/>
            <pc:sldMk cId="3492281960" sldId="265"/>
            <ac:spMk id="5" creationId="{00000000-0000-0000-0000-000000000000}"/>
          </ac:spMkLst>
        </pc:spChg>
        <pc:spChg chg="mod">
          <ac:chgData name="Hoppe, Travis (CDC/DDPHSS/NCHS/OD)" userId="3c0115e3-8c49-4a51-867b-40ea155d426a" providerId="ADAL" clId="{8B55EA46-D9A9-48A0-B7A7-F6C22E5B1AD7}" dt="2021-09-07T15:18:47.559" v="872" actId="2711"/>
          <ac:spMkLst>
            <pc:docMk/>
            <pc:sldMk cId="3492281960" sldId="265"/>
            <ac:spMk id="7" creationId="{00000000-0000-0000-0000-000000000000}"/>
          </ac:spMkLst>
        </pc:spChg>
        <pc:spChg chg="mod">
          <ac:chgData name="Hoppe, Travis (CDC/DDPHSS/NCHS/OD)" userId="3c0115e3-8c49-4a51-867b-40ea155d426a" providerId="ADAL" clId="{8B55EA46-D9A9-48A0-B7A7-F6C22E5B1AD7}" dt="2021-09-07T15:18:47.559" v="872" actId="2711"/>
          <ac:spMkLst>
            <pc:docMk/>
            <pc:sldMk cId="3492281960" sldId="265"/>
            <ac:spMk id="8" creationId="{00000000-0000-0000-0000-000000000000}"/>
          </ac:spMkLst>
        </pc:spChg>
        <pc:spChg chg="mod">
          <ac:chgData name="Hoppe, Travis (CDC/DDPHSS/NCHS/OD)" userId="3c0115e3-8c49-4a51-867b-40ea155d426a" providerId="ADAL" clId="{8B55EA46-D9A9-48A0-B7A7-F6C22E5B1AD7}" dt="2021-09-07T15:18:47.559" v="872" actId="2711"/>
          <ac:spMkLst>
            <pc:docMk/>
            <pc:sldMk cId="3492281960" sldId="265"/>
            <ac:spMk id="9" creationId="{00000000-0000-0000-0000-000000000000}"/>
          </ac:spMkLst>
        </pc:spChg>
        <pc:spChg chg="mod">
          <ac:chgData name="Hoppe, Travis (CDC/DDPHSS/NCHS/OD)" userId="3c0115e3-8c49-4a51-867b-40ea155d426a" providerId="ADAL" clId="{8B55EA46-D9A9-48A0-B7A7-F6C22E5B1AD7}" dt="2021-09-07T15:18:47.559" v="872" actId="2711"/>
          <ac:spMkLst>
            <pc:docMk/>
            <pc:sldMk cId="3492281960" sldId="265"/>
            <ac:spMk id="10" creationId="{00000000-0000-0000-0000-000000000000}"/>
          </ac:spMkLst>
        </pc:spChg>
        <pc:spChg chg="del">
          <ac:chgData name="Hoppe, Travis (CDC/DDPHSS/NCHS/OD)" userId="3c0115e3-8c49-4a51-867b-40ea155d426a" providerId="ADAL" clId="{8B55EA46-D9A9-48A0-B7A7-F6C22E5B1AD7}" dt="2021-09-07T14:48:57.080" v="513" actId="478"/>
          <ac:spMkLst>
            <pc:docMk/>
            <pc:sldMk cId="3492281960" sldId="265"/>
            <ac:spMk id="11" creationId="{00000000-0000-0000-0000-000000000000}"/>
          </ac:spMkLst>
        </pc:spChg>
        <pc:spChg chg="del">
          <ac:chgData name="Hoppe, Travis (CDC/DDPHSS/NCHS/OD)" userId="3c0115e3-8c49-4a51-867b-40ea155d426a" providerId="ADAL" clId="{8B55EA46-D9A9-48A0-B7A7-F6C22E5B1AD7}" dt="2021-09-07T14:48:59.201" v="514" actId="478"/>
          <ac:spMkLst>
            <pc:docMk/>
            <pc:sldMk cId="3492281960" sldId="265"/>
            <ac:spMk id="12" creationId="{00000000-0000-0000-0000-000000000000}"/>
          </ac:spMkLst>
        </pc:spChg>
        <pc:spChg chg="del">
          <ac:chgData name="Hoppe, Travis (CDC/DDPHSS/NCHS/OD)" userId="3c0115e3-8c49-4a51-867b-40ea155d426a" providerId="ADAL" clId="{8B55EA46-D9A9-48A0-B7A7-F6C22E5B1AD7}" dt="2021-09-07T14:49:16.620" v="517" actId="478"/>
          <ac:spMkLst>
            <pc:docMk/>
            <pc:sldMk cId="3492281960" sldId="265"/>
            <ac:spMk id="13" creationId="{00000000-0000-0000-0000-000000000000}"/>
          </ac:spMkLst>
        </pc:spChg>
        <pc:spChg chg="del">
          <ac:chgData name="Hoppe, Travis (CDC/DDPHSS/NCHS/OD)" userId="3c0115e3-8c49-4a51-867b-40ea155d426a" providerId="ADAL" clId="{8B55EA46-D9A9-48A0-B7A7-F6C22E5B1AD7}" dt="2021-09-07T14:48:52.314" v="511" actId="478"/>
          <ac:spMkLst>
            <pc:docMk/>
            <pc:sldMk cId="3492281960" sldId="265"/>
            <ac:spMk id="18" creationId="{00000000-0000-0000-0000-000000000000}"/>
          </ac:spMkLst>
        </pc:spChg>
        <pc:spChg chg="del">
          <ac:chgData name="Hoppe, Travis (CDC/DDPHSS/NCHS/OD)" userId="3c0115e3-8c49-4a51-867b-40ea155d426a" providerId="ADAL" clId="{8B55EA46-D9A9-48A0-B7A7-F6C22E5B1AD7}" dt="2021-09-07T14:49:00.936" v="515" actId="478"/>
          <ac:spMkLst>
            <pc:docMk/>
            <pc:sldMk cId="3492281960" sldId="265"/>
            <ac:spMk id="32" creationId="{00000000-0000-0000-0000-000000000000}"/>
          </ac:spMkLst>
        </pc:spChg>
        <pc:spChg chg="del mod">
          <ac:chgData name="Hoppe, Travis (CDC/DDPHSS/NCHS/OD)" userId="3c0115e3-8c49-4a51-867b-40ea155d426a" providerId="ADAL" clId="{8B55EA46-D9A9-48A0-B7A7-F6C22E5B1AD7}" dt="2021-09-07T14:48:42.922" v="508" actId="478"/>
          <ac:spMkLst>
            <pc:docMk/>
            <pc:sldMk cId="3492281960" sldId="265"/>
            <ac:spMk id="229" creationId="{00000000-0000-0000-0000-000000000000}"/>
          </ac:spMkLst>
        </pc:spChg>
        <pc:spChg chg="add mod">
          <ac:chgData name="Hoppe, Travis (CDC/DDPHSS/NCHS/OD)" userId="3c0115e3-8c49-4a51-867b-40ea155d426a" providerId="ADAL" clId="{8B55EA46-D9A9-48A0-B7A7-F6C22E5B1AD7}" dt="2021-09-08T20:35:15.338" v="1303" actId="20577"/>
          <ac:spMkLst>
            <pc:docMk/>
            <pc:sldMk cId="3492281960" sldId="265"/>
            <ac:spMk id="231" creationId="{1A815F5F-E181-45A6-B8C5-A737F30C8DF7}"/>
          </ac:spMkLst>
        </pc:spChg>
        <pc:spChg chg="add mod">
          <ac:chgData name="Hoppe, Travis (CDC/DDPHSS/NCHS/OD)" userId="3c0115e3-8c49-4a51-867b-40ea155d426a" providerId="ADAL" clId="{8B55EA46-D9A9-48A0-B7A7-F6C22E5B1AD7}" dt="2021-09-20T21:39:14.036" v="8138"/>
          <ac:spMkLst>
            <pc:docMk/>
            <pc:sldMk cId="3492281960" sldId="265"/>
            <ac:spMk id="232" creationId="{8B5AFBD9-0C11-443E-A379-6C5C075852BA}"/>
          </ac:spMkLst>
        </pc:spChg>
        <pc:spChg chg="add mod">
          <ac:chgData name="Hoppe, Travis (CDC/DDPHSS/NCHS/OD)" userId="3c0115e3-8c49-4a51-867b-40ea155d426a" providerId="ADAL" clId="{8B55EA46-D9A9-48A0-B7A7-F6C22E5B1AD7}" dt="2021-09-08T20:35:10.653" v="1301" actId="20577"/>
          <ac:spMkLst>
            <pc:docMk/>
            <pc:sldMk cId="3492281960" sldId="265"/>
            <ac:spMk id="233" creationId="{1529A463-DDBF-4C8A-9DB4-6DF20F49C4FC}"/>
          </ac:spMkLst>
        </pc:spChg>
        <pc:spChg chg="add mod">
          <ac:chgData name="Hoppe, Travis (CDC/DDPHSS/NCHS/OD)" userId="3c0115e3-8c49-4a51-867b-40ea155d426a" providerId="ADAL" clId="{8B55EA46-D9A9-48A0-B7A7-F6C22E5B1AD7}" dt="2021-09-08T20:35:04.524" v="1299" actId="20577"/>
          <ac:spMkLst>
            <pc:docMk/>
            <pc:sldMk cId="3492281960" sldId="265"/>
            <ac:spMk id="234" creationId="{6E65E3B3-F7DD-4718-93E8-C9FEE1788F01}"/>
          </ac:spMkLst>
        </pc:spChg>
        <pc:spChg chg="add mod">
          <ac:chgData name="Hoppe, Travis (CDC/DDPHSS/NCHS/OD)" userId="3c0115e3-8c49-4a51-867b-40ea155d426a" providerId="ADAL" clId="{8B55EA46-D9A9-48A0-B7A7-F6C22E5B1AD7}" dt="2021-09-08T20:35:26.519" v="1305" actId="20577"/>
          <ac:spMkLst>
            <pc:docMk/>
            <pc:sldMk cId="3492281960" sldId="265"/>
            <ac:spMk id="235" creationId="{BC7C0EB7-ED18-428D-90F3-F8D0842C08D1}"/>
          </ac:spMkLst>
        </pc:spChg>
        <pc:spChg chg="mod">
          <ac:chgData name="Hoppe, Travis (CDC/DDPHSS/NCHS/OD)" userId="3c0115e3-8c49-4a51-867b-40ea155d426a" providerId="ADAL" clId="{8B55EA46-D9A9-48A0-B7A7-F6C22E5B1AD7}" dt="2021-09-07T14:55:50.263" v="775"/>
          <ac:spMkLst>
            <pc:docMk/>
            <pc:sldMk cId="3492281960" sldId="265"/>
            <ac:spMk id="237" creationId="{EF305A85-AF01-4600-9AAE-0E6B10E12874}"/>
          </ac:spMkLst>
        </pc:spChg>
        <pc:spChg chg="mod">
          <ac:chgData name="Hoppe, Travis (CDC/DDPHSS/NCHS/OD)" userId="3c0115e3-8c49-4a51-867b-40ea155d426a" providerId="ADAL" clId="{8B55EA46-D9A9-48A0-B7A7-F6C22E5B1AD7}" dt="2021-09-07T14:55:50.263" v="775"/>
          <ac:spMkLst>
            <pc:docMk/>
            <pc:sldMk cId="3492281960" sldId="265"/>
            <ac:spMk id="238" creationId="{FE7CB809-3665-4D23-8241-6A01CF06DFAC}"/>
          </ac:spMkLst>
        </pc:spChg>
        <pc:spChg chg="mod">
          <ac:chgData name="Hoppe, Travis (CDC/DDPHSS/NCHS/OD)" userId="3c0115e3-8c49-4a51-867b-40ea155d426a" providerId="ADAL" clId="{8B55EA46-D9A9-48A0-B7A7-F6C22E5B1AD7}" dt="2021-09-07T14:55:50.263" v="775"/>
          <ac:spMkLst>
            <pc:docMk/>
            <pc:sldMk cId="3492281960" sldId="265"/>
            <ac:spMk id="239" creationId="{82A2558F-FCE0-423E-B61C-4BCC0CE29A16}"/>
          </ac:spMkLst>
        </pc:spChg>
        <pc:spChg chg="mod">
          <ac:chgData name="Hoppe, Travis (CDC/DDPHSS/NCHS/OD)" userId="3c0115e3-8c49-4a51-867b-40ea155d426a" providerId="ADAL" clId="{8B55EA46-D9A9-48A0-B7A7-F6C22E5B1AD7}" dt="2021-09-07T14:55:50.263" v="775"/>
          <ac:spMkLst>
            <pc:docMk/>
            <pc:sldMk cId="3492281960" sldId="265"/>
            <ac:spMk id="241" creationId="{5AF33FD4-F03A-42FD-94C4-F206823D0ACB}"/>
          </ac:spMkLst>
        </pc:spChg>
        <pc:spChg chg="mod">
          <ac:chgData name="Hoppe, Travis (CDC/DDPHSS/NCHS/OD)" userId="3c0115e3-8c49-4a51-867b-40ea155d426a" providerId="ADAL" clId="{8B55EA46-D9A9-48A0-B7A7-F6C22E5B1AD7}" dt="2021-09-07T14:55:50.263" v="775"/>
          <ac:spMkLst>
            <pc:docMk/>
            <pc:sldMk cId="3492281960" sldId="265"/>
            <ac:spMk id="242" creationId="{2B0EC0BA-61B3-47E3-A2D2-662DB671AFEE}"/>
          </ac:spMkLst>
        </pc:spChg>
        <pc:spChg chg="mod">
          <ac:chgData name="Hoppe, Travis (CDC/DDPHSS/NCHS/OD)" userId="3c0115e3-8c49-4a51-867b-40ea155d426a" providerId="ADAL" clId="{8B55EA46-D9A9-48A0-B7A7-F6C22E5B1AD7}" dt="2021-09-07T14:55:50.263" v="775"/>
          <ac:spMkLst>
            <pc:docMk/>
            <pc:sldMk cId="3492281960" sldId="265"/>
            <ac:spMk id="243" creationId="{07425F85-2D2F-4513-A6D4-6F11B41E844F}"/>
          </ac:spMkLst>
        </pc:spChg>
        <pc:spChg chg="mod">
          <ac:chgData name="Hoppe, Travis (CDC/DDPHSS/NCHS/OD)" userId="3c0115e3-8c49-4a51-867b-40ea155d426a" providerId="ADAL" clId="{8B55EA46-D9A9-48A0-B7A7-F6C22E5B1AD7}" dt="2021-09-07T14:55:50.263" v="775"/>
          <ac:spMkLst>
            <pc:docMk/>
            <pc:sldMk cId="3492281960" sldId="265"/>
            <ac:spMk id="245" creationId="{D2C74119-45B8-4BFD-A63C-951F813B7C2F}"/>
          </ac:spMkLst>
        </pc:spChg>
        <pc:spChg chg="mod">
          <ac:chgData name="Hoppe, Travis (CDC/DDPHSS/NCHS/OD)" userId="3c0115e3-8c49-4a51-867b-40ea155d426a" providerId="ADAL" clId="{8B55EA46-D9A9-48A0-B7A7-F6C22E5B1AD7}" dt="2021-09-07T14:55:50.263" v="775"/>
          <ac:spMkLst>
            <pc:docMk/>
            <pc:sldMk cId="3492281960" sldId="265"/>
            <ac:spMk id="246" creationId="{0D30DA04-44FD-4E33-8535-BBFEB31A6DB1}"/>
          </ac:spMkLst>
        </pc:spChg>
        <pc:spChg chg="mod">
          <ac:chgData name="Hoppe, Travis (CDC/DDPHSS/NCHS/OD)" userId="3c0115e3-8c49-4a51-867b-40ea155d426a" providerId="ADAL" clId="{8B55EA46-D9A9-48A0-B7A7-F6C22E5B1AD7}" dt="2021-09-07T14:55:50.263" v="775"/>
          <ac:spMkLst>
            <pc:docMk/>
            <pc:sldMk cId="3492281960" sldId="265"/>
            <ac:spMk id="247" creationId="{7692C9E0-7604-4AE8-BB70-B5EC80560651}"/>
          </ac:spMkLst>
        </pc:spChg>
        <pc:spChg chg="mod">
          <ac:chgData name="Hoppe, Travis (CDC/DDPHSS/NCHS/OD)" userId="3c0115e3-8c49-4a51-867b-40ea155d426a" providerId="ADAL" clId="{8B55EA46-D9A9-48A0-B7A7-F6C22E5B1AD7}" dt="2021-09-07T14:55:50.263" v="775"/>
          <ac:spMkLst>
            <pc:docMk/>
            <pc:sldMk cId="3492281960" sldId="265"/>
            <ac:spMk id="249" creationId="{FE2EDF0E-0BF2-401C-A382-9E0D94E13AFD}"/>
          </ac:spMkLst>
        </pc:spChg>
        <pc:spChg chg="mod">
          <ac:chgData name="Hoppe, Travis (CDC/DDPHSS/NCHS/OD)" userId="3c0115e3-8c49-4a51-867b-40ea155d426a" providerId="ADAL" clId="{8B55EA46-D9A9-48A0-B7A7-F6C22E5B1AD7}" dt="2021-09-07T14:55:50.263" v="775"/>
          <ac:spMkLst>
            <pc:docMk/>
            <pc:sldMk cId="3492281960" sldId="265"/>
            <ac:spMk id="250" creationId="{CE5C7E3B-6F91-4828-BAC9-40D972902187}"/>
          </ac:spMkLst>
        </pc:spChg>
        <pc:spChg chg="mod">
          <ac:chgData name="Hoppe, Travis (CDC/DDPHSS/NCHS/OD)" userId="3c0115e3-8c49-4a51-867b-40ea155d426a" providerId="ADAL" clId="{8B55EA46-D9A9-48A0-B7A7-F6C22E5B1AD7}" dt="2021-09-07T14:55:50.263" v="775"/>
          <ac:spMkLst>
            <pc:docMk/>
            <pc:sldMk cId="3492281960" sldId="265"/>
            <ac:spMk id="251" creationId="{E6476925-01CF-436C-A6BB-784AD113BF58}"/>
          </ac:spMkLst>
        </pc:spChg>
        <pc:spChg chg="mod">
          <ac:chgData name="Hoppe, Travis (CDC/DDPHSS/NCHS/OD)" userId="3c0115e3-8c49-4a51-867b-40ea155d426a" providerId="ADAL" clId="{8B55EA46-D9A9-48A0-B7A7-F6C22E5B1AD7}" dt="2021-09-07T15:18:47.559" v="872" actId="2711"/>
          <ac:spMkLst>
            <pc:docMk/>
            <pc:sldMk cId="3492281960" sldId="265"/>
            <ac:spMk id="253" creationId="{5F993F6B-D646-485A-AFB0-84ED572DCED2}"/>
          </ac:spMkLst>
        </pc:spChg>
        <pc:spChg chg="mod">
          <ac:chgData name="Hoppe, Travis (CDC/DDPHSS/NCHS/OD)" userId="3c0115e3-8c49-4a51-867b-40ea155d426a" providerId="ADAL" clId="{8B55EA46-D9A9-48A0-B7A7-F6C22E5B1AD7}" dt="2021-09-07T15:18:47.559" v="872" actId="2711"/>
          <ac:spMkLst>
            <pc:docMk/>
            <pc:sldMk cId="3492281960" sldId="265"/>
            <ac:spMk id="254" creationId="{EB26CFCD-E1A2-47D8-8091-C4D071FD4569}"/>
          </ac:spMkLst>
        </pc:spChg>
        <pc:spChg chg="mod">
          <ac:chgData name="Hoppe, Travis (CDC/DDPHSS/NCHS/OD)" userId="3c0115e3-8c49-4a51-867b-40ea155d426a" providerId="ADAL" clId="{8B55EA46-D9A9-48A0-B7A7-F6C22E5B1AD7}" dt="2021-09-08T20:36:09.938" v="1313" actId="20577"/>
          <ac:spMkLst>
            <pc:docMk/>
            <pc:sldMk cId="3492281960" sldId="265"/>
            <ac:spMk id="255" creationId="{44F4B35B-B2C1-4084-81E5-A8AF9DB72B2A}"/>
          </ac:spMkLst>
        </pc:spChg>
        <pc:spChg chg="mod">
          <ac:chgData name="Hoppe, Travis (CDC/DDPHSS/NCHS/OD)" userId="3c0115e3-8c49-4a51-867b-40ea155d426a" providerId="ADAL" clId="{8B55EA46-D9A9-48A0-B7A7-F6C22E5B1AD7}" dt="2021-09-07T15:18:47.559" v="872" actId="2711"/>
          <ac:spMkLst>
            <pc:docMk/>
            <pc:sldMk cId="3492281960" sldId="265"/>
            <ac:spMk id="257" creationId="{20794559-446F-4530-988E-062AF723AD65}"/>
          </ac:spMkLst>
        </pc:spChg>
        <pc:spChg chg="mod">
          <ac:chgData name="Hoppe, Travis (CDC/DDPHSS/NCHS/OD)" userId="3c0115e3-8c49-4a51-867b-40ea155d426a" providerId="ADAL" clId="{8B55EA46-D9A9-48A0-B7A7-F6C22E5B1AD7}" dt="2021-09-07T15:18:47.559" v="872" actId="2711"/>
          <ac:spMkLst>
            <pc:docMk/>
            <pc:sldMk cId="3492281960" sldId="265"/>
            <ac:spMk id="258" creationId="{F57F9D2C-A691-4D97-9BB9-51DD73EF22E5}"/>
          </ac:spMkLst>
        </pc:spChg>
        <pc:spChg chg="mod">
          <ac:chgData name="Hoppe, Travis (CDC/DDPHSS/NCHS/OD)" userId="3c0115e3-8c49-4a51-867b-40ea155d426a" providerId="ADAL" clId="{8B55EA46-D9A9-48A0-B7A7-F6C22E5B1AD7}" dt="2021-09-08T20:36:04.831" v="1311" actId="20577"/>
          <ac:spMkLst>
            <pc:docMk/>
            <pc:sldMk cId="3492281960" sldId="265"/>
            <ac:spMk id="259" creationId="{BCE85FDB-378A-43DA-A723-5D9200DFF4EC}"/>
          </ac:spMkLst>
        </pc:spChg>
        <pc:spChg chg="mod">
          <ac:chgData name="Hoppe, Travis (CDC/DDPHSS/NCHS/OD)" userId="3c0115e3-8c49-4a51-867b-40ea155d426a" providerId="ADAL" clId="{8B55EA46-D9A9-48A0-B7A7-F6C22E5B1AD7}" dt="2021-09-07T15:18:47.559" v="872" actId="2711"/>
          <ac:spMkLst>
            <pc:docMk/>
            <pc:sldMk cId="3492281960" sldId="265"/>
            <ac:spMk id="261" creationId="{884B7FE5-01E4-4D3F-A31E-242DE21CAE53}"/>
          </ac:spMkLst>
        </pc:spChg>
        <pc:spChg chg="mod">
          <ac:chgData name="Hoppe, Travis (CDC/DDPHSS/NCHS/OD)" userId="3c0115e3-8c49-4a51-867b-40ea155d426a" providerId="ADAL" clId="{8B55EA46-D9A9-48A0-B7A7-F6C22E5B1AD7}" dt="2021-09-07T15:18:47.559" v="872" actId="2711"/>
          <ac:spMkLst>
            <pc:docMk/>
            <pc:sldMk cId="3492281960" sldId="265"/>
            <ac:spMk id="262" creationId="{C41DED88-CD20-4901-9AC4-4BDBF2260270}"/>
          </ac:spMkLst>
        </pc:spChg>
        <pc:spChg chg="mod">
          <ac:chgData name="Hoppe, Travis (CDC/DDPHSS/NCHS/OD)" userId="3c0115e3-8c49-4a51-867b-40ea155d426a" providerId="ADAL" clId="{8B55EA46-D9A9-48A0-B7A7-F6C22E5B1AD7}" dt="2021-09-08T20:35:48.129" v="1309" actId="20577"/>
          <ac:spMkLst>
            <pc:docMk/>
            <pc:sldMk cId="3492281960" sldId="265"/>
            <ac:spMk id="263" creationId="{EF5DA298-3875-4F85-827D-77C4561C00A1}"/>
          </ac:spMkLst>
        </pc:spChg>
        <pc:spChg chg="mod">
          <ac:chgData name="Hoppe, Travis (CDC/DDPHSS/NCHS/OD)" userId="3c0115e3-8c49-4a51-867b-40ea155d426a" providerId="ADAL" clId="{8B55EA46-D9A9-48A0-B7A7-F6C22E5B1AD7}" dt="2021-09-07T15:18:47.559" v="872" actId="2711"/>
          <ac:spMkLst>
            <pc:docMk/>
            <pc:sldMk cId="3492281960" sldId="265"/>
            <ac:spMk id="265" creationId="{03144409-329D-46D3-82B3-BE3685C019DE}"/>
          </ac:spMkLst>
        </pc:spChg>
        <pc:spChg chg="mod">
          <ac:chgData name="Hoppe, Travis (CDC/DDPHSS/NCHS/OD)" userId="3c0115e3-8c49-4a51-867b-40ea155d426a" providerId="ADAL" clId="{8B55EA46-D9A9-48A0-B7A7-F6C22E5B1AD7}" dt="2021-09-07T15:18:47.559" v="872" actId="2711"/>
          <ac:spMkLst>
            <pc:docMk/>
            <pc:sldMk cId="3492281960" sldId="265"/>
            <ac:spMk id="266" creationId="{6C7414E6-65AC-4A28-AECF-2678F3797E55}"/>
          </ac:spMkLst>
        </pc:spChg>
        <pc:spChg chg="mod">
          <ac:chgData name="Hoppe, Travis (CDC/DDPHSS/NCHS/OD)" userId="3c0115e3-8c49-4a51-867b-40ea155d426a" providerId="ADAL" clId="{8B55EA46-D9A9-48A0-B7A7-F6C22E5B1AD7}" dt="2021-09-08T20:36:16.880" v="1315" actId="20577"/>
          <ac:spMkLst>
            <pc:docMk/>
            <pc:sldMk cId="3492281960" sldId="265"/>
            <ac:spMk id="267" creationId="{62E1BB32-6E31-4F42-9304-529C98F7C97A}"/>
          </ac:spMkLst>
        </pc:spChg>
        <pc:spChg chg="add mod">
          <ac:chgData name="Hoppe, Travis (CDC/DDPHSS/NCHS/OD)" userId="3c0115e3-8c49-4a51-867b-40ea155d426a" providerId="ADAL" clId="{8B55EA46-D9A9-48A0-B7A7-F6C22E5B1AD7}" dt="2021-09-07T15:20:53.151" v="884" actId="20577"/>
          <ac:spMkLst>
            <pc:docMk/>
            <pc:sldMk cId="3492281960" sldId="265"/>
            <ac:spMk id="268" creationId="{6CD1F186-49E7-4F93-B36B-8700103D308B}"/>
          </ac:spMkLst>
        </pc:spChg>
        <pc:spChg chg="add mod">
          <ac:chgData name="Hoppe, Travis (CDC/DDPHSS/NCHS/OD)" userId="3c0115e3-8c49-4a51-867b-40ea155d426a" providerId="ADAL" clId="{8B55EA46-D9A9-48A0-B7A7-F6C22E5B1AD7}" dt="2021-09-07T15:21:00.705" v="890" actId="20577"/>
          <ac:spMkLst>
            <pc:docMk/>
            <pc:sldMk cId="3492281960" sldId="265"/>
            <ac:spMk id="269" creationId="{C7174D80-5B2A-4282-A2C6-5E533C2717B1}"/>
          </ac:spMkLst>
        </pc:spChg>
        <pc:grpChg chg="add mod">
          <ac:chgData name="Hoppe, Travis (CDC/DDPHSS/NCHS/OD)" userId="3c0115e3-8c49-4a51-867b-40ea155d426a" providerId="ADAL" clId="{8B55EA46-D9A9-48A0-B7A7-F6C22E5B1AD7}" dt="2021-09-07T14:56:11.926" v="815" actId="1037"/>
          <ac:grpSpMkLst>
            <pc:docMk/>
            <pc:sldMk cId="3492281960" sldId="265"/>
            <ac:grpSpMk id="6" creationId="{D1E40DB3-79C2-445F-B5D1-40F4195E6BB3}"/>
          </ac:grpSpMkLst>
        </pc:grpChg>
        <pc:grpChg chg="add mod">
          <ac:chgData name="Hoppe, Travis (CDC/DDPHSS/NCHS/OD)" userId="3c0115e3-8c49-4a51-867b-40ea155d426a" providerId="ADAL" clId="{8B55EA46-D9A9-48A0-B7A7-F6C22E5B1AD7}" dt="2021-09-07T14:56:11.926" v="815" actId="1037"/>
          <ac:grpSpMkLst>
            <pc:docMk/>
            <pc:sldMk cId="3492281960" sldId="265"/>
            <ac:grpSpMk id="14" creationId="{0671C856-C5CD-4477-885C-F1F9374D263F}"/>
          </ac:grpSpMkLst>
        </pc:grpChg>
        <pc:grpChg chg="add mod">
          <ac:chgData name="Hoppe, Travis (CDC/DDPHSS/NCHS/OD)" userId="3c0115e3-8c49-4a51-867b-40ea155d426a" providerId="ADAL" clId="{8B55EA46-D9A9-48A0-B7A7-F6C22E5B1AD7}" dt="2021-09-07T14:56:11.926" v="815" actId="1037"/>
          <ac:grpSpMkLst>
            <pc:docMk/>
            <pc:sldMk cId="3492281960" sldId="265"/>
            <ac:grpSpMk id="15" creationId="{51D131CB-ECCC-4AB0-90AB-3540FD77DDC3}"/>
          </ac:grpSpMkLst>
        </pc:grpChg>
        <pc:grpChg chg="add mod">
          <ac:chgData name="Hoppe, Travis (CDC/DDPHSS/NCHS/OD)" userId="3c0115e3-8c49-4a51-867b-40ea155d426a" providerId="ADAL" clId="{8B55EA46-D9A9-48A0-B7A7-F6C22E5B1AD7}" dt="2021-09-07T14:56:11.926" v="815" actId="1037"/>
          <ac:grpSpMkLst>
            <pc:docMk/>
            <pc:sldMk cId="3492281960" sldId="265"/>
            <ac:grpSpMk id="16" creationId="{150F4453-E06B-413B-91FA-B2DA17AF9CD7}"/>
          </ac:grpSpMkLst>
        </pc:grpChg>
        <pc:grpChg chg="del">
          <ac:chgData name="Hoppe, Travis (CDC/DDPHSS/NCHS/OD)" userId="3c0115e3-8c49-4a51-867b-40ea155d426a" providerId="ADAL" clId="{8B55EA46-D9A9-48A0-B7A7-F6C22E5B1AD7}" dt="2021-09-07T14:48:54.858" v="512" actId="478"/>
          <ac:grpSpMkLst>
            <pc:docMk/>
            <pc:sldMk cId="3492281960" sldId="265"/>
            <ac:grpSpMk id="20" creationId="{00000000-0000-0000-0000-000000000000}"/>
          </ac:grpSpMkLst>
        </pc:grpChg>
        <pc:grpChg chg="del">
          <ac:chgData name="Hoppe, Travis (CDC/DDPHSS/NCHS/OD)" userId="3c0115e3-8c49-4a51-867b-40ea155d426a" providerId="ADAL" clId="{8B55EA46-D9A9-48A0-B7A7-F6C22E5B1AD7}" dt="2021-09-07T14:49:10.270" v="516" actId="478"/>
          <ac:grpSpMkLst>
            <pc:docMk/>
            <pc:sldMk cId="3492281960" sldId="265"/>
            <ac:grpSpMk id="34" creationId="{00000000-0000-0000-0000-000000000000}"/>
          </ac:grpSpMkLst>
        </pc:grpChg>
        <pc:grpChg chg="del">
          <ac:chgData name="Hoppe, Travis (CDC/DDPHSS/NCHS/OD)" userId="3c0115e3-8c49-4a51-867b-40ea155d426a" providerId="ADAL" clId="{8B55EA46-D9A9-48A0-B7A7-F6C22E5B1AD7}" dt="2021-09-07T14:48:46.967" v="510" actId="478"/>
          <ac:grpSpMkLst>
            <pc:docMk/>
            <pc:sldMk cId="3492281960" sldId="265"/>
            <ac:grpSpMk id="48" creationId="{00000000-0000-0000-0000-000000000000}"/>
          </ac:grpSpMkLst>
        </pc:grpChg>
        <pc:grpChg chg="del">
          <ac:chgData name="Hoppe, Travis (CDC/DDPHSS/NCHS/OD)" userId="3c0115e3-8c49-4a51-867b-40ea155d426a" providerId="ADAL" clId="{8B55EA46-D9A9-48A0-B7A7-F6C22E5B1AD7}" dt="2021-09-07T14:48:44.744" v="509" actId="478"/>
          <ac:grpSpMkLst>
            <pc:docMk/>
            <pc:sldMk cId="3492281960" sldId="265"/>
            <ac:grpSpMk id="227" creationId="{00000000-0000-0000-0000-000000000000}"/>
          </ac:grpSpMkLst>
        </pc:grpChg>
        <pc:grpChg chg="add del mod">
          <ac:chgData name="Hoppe, Travis (CDC/DDPHSS/NCHS/OD)" userId="3c0115e3-8c49-4a51-867b-40ea155d426a" providerId="ADAL" clId="{8B55EA46-D9A9-48A0-B7A7-F6C22E5B1AD7}" dt="2021-09-07T14:55:54.291" v="778"/>
          <ac:grpSpMkLst>
            <pc:docMk/>
            <pc:sldMk cId="3492281960" sldId="265"/>
            <ac:grpSpMk id="236" creationId="{BBA7B2BB-8477-4CB3-9071-B94FBA0841CF}"/>
          </ac:grpSpMkLst>
        </pc:grpChg>
        <pc:grpChg chg="add del mod">
          <ac:chgData name="Hoppe, Travis (CDC/DDPHSS/NCHS/OD)" userId="3c0115e3-8c49-4a51-867b-40ea155d426a" providerId="ADAL" clId="{8B55EA46-D9A9-48A0-B7A7-F6C22E5B1AD7}" dt="2021-09-07T14:55:54.291" v="778"/>
          <ac:grpSpMkLst>
            <pc:docMk/>
            <pc:sldMk cId="3492281960" sldId="265"/>
            <ac:grpSpMk id="240" creationId="{58B38F04-968F-4925-83EC-993B869856AF}"/>
          </ac:grpSpMkLst>
        </pc:grpChg>
        <pc:grpChg chg="add del mod">
          <ac:chgData name="Hoppe, Travis (CDC/DDPHSS/NCHS/OD)" userId="3c0115e3-8c49-4a51-867b-40ea155d426a" providerId="ADAL" clId="{8B55EA46-D9A9-48A0-B7A7-F6C22E5B1AD7}" dt="2021-09-07T14:55:54.291" v="778"/>
          <ac:grpSpMkLst>
            <pc:docMk/>
            <pc:sldMk cId="3492281960" sldId="265"/>
            <ac:grpSpMk id="244" creationId="{48521F80-D499-449A-8295-EDADDE67404F}"/>
          </ac:grpSpMkLst>
        </pc:grpChg>
        <pc:grpChg chg="add del mod">
          <ac:chgData name="Hoppe, Travis (CDC/DDPHSS/NCHS/OD)" userId="3c0115e3-8c49-4a51-867b-40ea155d426a" providerId="ADAL" clId="{8B55EA46-D9A9-48A0-B7A7-F6C22E5B1AD7}" dt="2021-09-07T14:55:54.291" v="778"/>
          <ac:grpSpMkLst>
            <pc:docMk/>
            <pc:sldMk cId="3492281960" sldId="265"/>
            <ac:grpSpMk id="248" creationId="{490285F3-1EEC-4F3F-8D04-F0832610E51D}"/>
          </ac:grpSpMkLst>
        </pc:grpChg>
        <pc:grpChg chg="add mod">
          <ac:chgData name="Hoppe, Travis (CDC/DDPHSS/NCHS/OD)" userId="3c0115e3-8c49-4a51-867b-40ea155d426a" providerId="ADAL" clId="{8B55EA46-D9A9-48A0-B7A7-F6C22E5B1AD7}" dt="2021-09-07T14:56:11.926" v="815" actId="1037"/>
          <ac:grpSpMkLst>
            <pc:docMk/>
            <pc:sldMk cId="3492281960" sldId="265"/>
            <ac:grpSpMk id="252" creationId="{F5BDC306-5EB1-44CC-BF06-D033D703761A}"/>
          </ac:grpSpMkLst>
        </pc:grpChg>
        <pc:grpChg chg="add mod">
          <ac:chgData name="Hoppe, Travis (CDC/DDPHSS/NCHS/OD)" userId="3c0115e3-8c49-4a51-867b-40ea155d426a" providerId="ADAL" clId="{8B55EA46-D9A9-48A0-B7A7-F6C22E5B1AD7}" dt="2021-09-07T14:56:11.926" v="815" actId="1037"/>
          <ac:grpSpMkLst>
            <pc:docMk/>
            <pc:sldMk cId="3492281960" sldId="265"/>
            <ac:grpSpMk id="256" creationId="{9061C7D6-F2C9-4497-A219-1E828CB9DBF4}"/>
          </ac:grpSpMkLst>
        </pc:grpChg>
        <pc:grpChg chg="add mod">
          <ac:chgData name="Hoppe, Travis (CDC/DDPHSS/NCHS/OD)" userId="3c0115e3-8c49-4a51-867b-40ea155d426a" providerId="ADAL" clId="{8B55EA46-D9A9-48A0-B7A7-F6C22E5B1AD7}" dt="2021-09-07T14:56:11.926" v="815" actId="1037"/>
          <ac:grpSpMkLst>
            <pc:docMk/>
            <pc:sldMk cId="3492281960" sldId="265"/>
            <ac:grpSpMk id="260" creationId="{DB87030F-7F49-477F-83BA-2B85943FE1B4}"/>
          </ac:grpSpMkLst>
        </pc:grpChg>
        <pc:grpChg chg="add mod">
          <ac:chgData name="Hoppe, Travis (CDC/DDPHSS/NCHS/OD)" userId="3c0115e3-8c49-4a51-867b-40ea155d426a" providerId="ADAL" clId="{8B55EA46-D9A9-48A0-B7A7-F6C22E5B1AD7}" dt="2021-09-07T14:56:11.926" v="815" actId="1037"/>
          <ac:grpSpMkLst>
            <pc:docMk/>
            <pc:sldMk cId="3492281960" sldId="265"/>
            <ac:grpSpMk id="264" creationId="{2567167A-C973-49BA-9876-5E39ABE8607E}"/>
          </ac:grpSpMkLst>
        </pc:grpChg>
      </pc:sldChg>
      <pc:sldChg chg="addSp modSp del mod ord addCm delCm modCm modNotesTx">
        <pc:chgData name="Hoppe, Travis (CDC/DDPHSS/NCHS/OD)" userId="3c0115e3-8c49-4a51-867b-40ea155d426a" providerId="ADAL" clId="{8B55EA46-D9A9-48A0-B7A7-F6C22E5B1AD7}" dt="2021-09-28T18:01:33.587" v="9713" actId="47"/>
        <pc:sldMkLst>
          <pc:docMk/>
          <pc:sldMk cId="774309013" sldId="266"/>
        </pc:sldMkLst>
        <pc:spChg chg="mod">
          <ac:chgData name="Hoppe, Travis (CDC/DDPHSS/NCHS/OD)" userId="3c0115e3-8c49-4a51-867b-40ea155d426a" providerId="ADAL" clId="{8B55EA46-D9A9-48A0-B7A7-F6C22E5B1AD7}" dt="2021-09-20T21:38:45.311" v="8121"/>
          <ac:spMkLst>
            <pc:docMk/>
            <pc:sldMk cId="774309013" sldId="266"/>
            <ac:spMk id="2" creationId="{1F1D0C41-C206-413A-96C8-762A147DFD0D}"/>
          </ac:spMkLst>
        </pc:spChg>
        <pc:spChg chg="add mod">
          <ac:chgData name="Hoppe, Travis (CDC/DDPHSS/NCHS/OD)" userId="3c0115e3-8c49-4a51-867b-40ea155d426a" providerId="ADAL" clId="{8B55EA46-D9A9-48A0-B7A7-F6C22E5B1AD7}" dt="2021-09-20T14:28:55.242" v="3184" actId="164"/>
          <ac:spMkLst>
            <pc:docMk/>
            <pc:sldMk cId="774309013" sldId="266"/>
            <ac:spMk id="10" creationId="{849819C0-D02B-4CB2-BA11-0A9CC2753A6C}"/>
          </ac:spMkLst>
        </pc:spChg>
        <pc:spChg chg="add mod">
          <ac:chgData name="Hoppe, Travis (CDC/DDPHSS/NCHS/OD)" userId="3c0115e3-8c49-4a51-867b-40ea155d426a" providerId="ADAL" clId="{8B55EA46-D9A9-48A0-B7A7-F6C22E5B1AD7}" dt="2021-09-20T14:28:55.242" v="3184" actId="164"/>
          <ac:spMkLst>
            <pc:docMk/>
            <pc:sldMk cId="774309013" sldId="266"/>
            <ac:spMk id="13" creationId="{8A47DDCF-BD4D-4C0E-B3FE-51D1860E0FE9}"/>
          </ac:spMkLst>
        </pc:spChg>
        <pc:spChg chg="add mod">
          <ac:chgData name="Hoppe, Travis (CDC/DDPHSS/NCHS/OD)" userId="3c0115e3-8c49-4a51-867b-40ea155d426a" providerId="ADAL" clId="{8B55EA46-D9A9-48A0-B7A7-F6C22E5B1AD7}" dt="2021-09-20T14:28:55.242" v="3184" actId="164"/>
          <ac:spMkLst>
            <pc:docMk/>
            <pc:sldMk cId="774309013" sldId="266"/>
            <ac:spMk id="15" creationId="{FE0F2BE1-AF63-4818-997E-6424080D2CF6}"/>
          </ac:spMkLst>
        </pc:spChg>
        <pc:spChg chg="add mod">
          <ac:chgData name="Hoppe, Travis (CDC/DDPHSS/NCHS/OD)" userId="3c0115e3-8c49-4a51-867b-40ea155d426a" providerId="ADAL" clId="{8B55EA46-D9A9-48A0-B7A7-F6C22E5B1AD7}" dt="2021-09-20T14:28:55.242" v="3184" actId="164"/>
          <ac:spMkLst>
            <pc:docMk/>
            <pc:sldMk cId="774309013" sldId="266"/>
            <ac:spMk id="18" creationId="{1814A926-9C2B-4D4A-843A-31A8796EE7EB}"/>
          </ac:spMkLst>
        </pc:spChg>
        <pc:spChg chg="add mod">
          <ac:chgData name="Hoppe, Travis (CDC/DDPHSS/NCHS/OD)" userId="3c0115e3-8c49-4a51-867b-40ea155d426a" providerId="ADAL" clId="{8B55EA46-D9A9-48A0-B7A7-F6C22E5B1AD7}" dt="2021-09-20T14:28:55.242" v="3184" actId="164"/>
          <ac:spMkLst>
            <pc:docMk/>
            <pc:sldMk cId="774309013" sldId="266"/>
            <ac:spMk id="20" creationId="{D36EE79E-07DD-445A-B19C-046CF0ED1217}"/>
          </ac:spMkLst>
        </pc:spChg>
        <pc:spChg chg="add mod">
          <ac:chgData name="Hoppe, Travis (CDC/DDPHSS/NCHS/OD)" userId="3c0115e3-8c49-4a51-867b-40ea155d426a" providerId="ADAL" clId="{8B55EA46-D9A9-48A0-B7A7-F6C22E5B1AD7}" dt="2021-09-21T13:22:10.454" v="8261" actId="1036"/>
          <ac:spMkLst>
            <pc:docMk/>
            <pc:sldMk cId="774309013" sldId="266"/>
            <ac:spMk id="22" creationId="{1B53FAD6-922D-472F-BC41-A57E21E3CCC6}"/>
          </ac:spMkLst>
        </pc:spChg>
        <pc:spChg chg="add mod">
          <ac:chgData name="Hoppe, Travis (CDC/DDPHSS/NCHS/OD)" userId="3c0115e3-8c49-4a51-867b-40ea155d426a" providerId="ADAL" clId="{8B55EA46-D9A9-48A0-B7A7-F6C22E5B1AD7}" dt="2021-09-20T14:29:29.838" v="3372" actId="1076"/>
          <ac:spMkLst>
            <pc:docMk/>
            <pc:sldMk cId="774309013" sldId="266"/>
            <ac:spMk id="24" creationId="{6E1DF1EB-DA22-43D3-8CC0-5B88D76E5972}"/>
          </ac:spMkLst>
        </pc:spChg>
        <pc:spChg chg="add mod">
          <ac:chgData name="Hoppe, Travis (CDC/DDPHSS/NCHS/OD)" userId="3c0115e3-8c49-4a51-867b-40ea155d426a" providerId="ADAL" clId="{8B55EA46-D9A9-48A0-B7A7-F6C22E5B1AD7}" dt="2021-09-24T14:49:44.758" v="8505" actId="1037"/>
          <ac:spMkLst>
            <pc:docMk/>
            <pc:sldMk cId="774309013" sldId="266"/>
            <ac:spMk id="27" creationId="{A994176A-A59B-4EBD-9659-5CEEFCAA1AC6}"/>
          </ac:spMkLst>
        </pc:spChg>
        <pc:spChg chg="add mod">
          <ac:chgData name="Hoppe, Travis (CDC/DDPHSS/NCHS/OD)" userId="3c0115e3-8c49-4a51-867b-40ea155d426a" providerId="ADAL" clId="{8B55EA46-D9A9-48A0-B7A7-F6C22E5B1AD7}" dt="2021-09-07T16:51:17.172" v="1083" actId="571"/>
          <ac:spMkLst>
            <pc:docMk/>
            <pc:sldMk cId="774309013" sldId="266"/>
            <ac:spMk id="31" creationId="{CBCC02CF-6735-43D6-95B1-1B8801131CA0}"/>
          </ac:spMkLst>
        </pc:spChg>
        <pc:spChg chg="add mod">
          <ac:chgData name="Hoppe, Travis (CDC/DDPHSS/NCHS/OD)" userId="3c0115e3-8c49-4a51-867b-40ea155d426a" providerId="ADAL" clId="{8B55EA46-D9A9-48A0-B7A7-F6C22E5B1AD7}" dt="2021-09-21T13:22:17.546" v="8262" actId="207"/>
          <ac:spMkLst>
            <pc:docMk/>
            <pc:sldMk cId="774309013" sldId="266"/>
            <ac:spMk id="44" creationId="{295B0A65-4B0C-43C8-8FC5-2590A14B86F7}"/>
          </ac:spMkLst>
        </pc:spChg>
        <pc:spChg chg="add mod">
          <ac:chgData name="Hoppe, Travis (CDC/DDPHSS/NCHS/OD)" userId="3c0115e3-8c49-4a51-867b-40ea155d426a" providerId="ADAL" clId="{8B55EA46-D9A9-48A0-B7A7-F6C22E5B1AD7}" dt="2021-09-21T13:22:23.998" v="8263" actId="207"/>
          <ac:spMkLst>
            <pc:docMk/>
            <pc:sldMk cId="774309013" sldId="266"/>
            <ac:spMk id="45" creationId="{67328A03-D915-4DB6-9593-0C1D7A784F34}"/>
          </ac:spMkLst>
        </pc:spChg>
        <pc:grpChg chg="add mod">
          <ac:chgData name="Hoppe, Travis (CDC/DDPHSS/NCHS/OD)" userId="3c0115e3-8c49-4a51-867b-40ea155d426a" providerId="ADAL" clId="{8B55EA46-D9A9-48A0-B7A7-F6C22E5B1AD7}" dt="2021-09-20T14:29:35.704" v="3373" actId="1076"/>
          <ac:grpSpMkLst>
            <pc:docMk/>
            <pc:sldMk cId="774309013" sldId="266"/>
            <ac:grpSpMk id="4" creationId="{E8B52BE2-C0F0-40DD-A580-5ADECB098B9E}"/>
          </ac:grpSpMkLst>
        </pc:grpChg>
        <pc:grpChg chg="add mod">
          <ac:chgData name="Hoppe, Travis (CDC/DDPHSS/NCHS/OD)" userId="3c0115e3-8c49-4a51-867b-40ea155d426a" providerId="ADAL" clId="{8B55EA46-D9A9-48A0-B7A7-F6C22E5B1AD7}" dt="2021-09-20T14:29:38.742" v="3374" actId="1076"/>
          <ac:grpSpMkLst>
            <pc:docMk/>
            <pc:sldMk cId="774309013" sldId="266"/>
            <ac:grpSpMk id="5" creationId="{CB3E20B9-84C9-4F97-BDDA-1D9F4BC86BF4}"/>
          </ac:grpSpMkLst>
        </pc:grpChg>
        <pc:picChg chg="mod">
          <ac:chgData name="Hoppe, Travis (CDC/DDPHSS/NCHS/OD)" userId="3c0115e3-8c49-4a51-867b-40ea155d426a" providerId="ADAL" clId="{8B55EA46-D9A9-48A0-B7A7-F6C22E5B1AD7}" dt="2021-09-20T14:28:55.242" v="3184" actId="164"/>
          <ac:picMkLst>
            <pc:docMk/>
            <pc:sldMk cId="774309013" sldId="266"/>
            <ac:picMk id="7" creationId="{3DAC2C02-2238-4464-9C37-E4F784E68F92}"/>
          </ac:picMkLst>
        </pc:picChg>
        <pc:picChg chg="mod">
          <ac:chgData name="Hoppe, Travis (CDC/DDPHSS/NCHS/OD)" userId="3c0115e3-8c49-4a51-867b-40ea155d426a" providerId="ADAL" clId="{8B55EA46-D9A9-48A0-B7A7-F6C22E5B1AD7}" dt="2021-09-20T14:28:26.245" v="3183" actId="164"/>
          <ac:picMkLst>
            <pc:docMk/>
            <pc:sldMk cId="774309013" sldId="266"/>
            <ac:picMk id="29" creationId="{697DEA6F-47B2-4118-85D1-97DF6BF08673}"/>
          </ac:picMkLst>
        </pc:picChg>
        <pc:cxnChg chg="mod">
          <ac:chgData name="Hoppe, Travis (CDC/DDPHSS/NCHS/OD)" userId="3c0115e3-8c49-4a51-867b-40ea155d426a" providerId="ADAL" clId="{8B55EA46-D9A9-48A0-B7A7-F6C22E5B1AD7}" dt="2021-09-20T14:28:55.242" v="3184" actId="164"/>
          <ac:cxnSpMkLst>
            <pc:docMk/>
            <pc:sldMk cId="774309013" sldId="266"/>
            <ac:cxnSpMk id="9" creationId="{E4F6FC00-EB74-4298-AD8C-644AC24A9981}"/>
          </ac:cxnSpMkLst>
        </pc:cxnChg>
        <pc:cxnChg chg="add mod">
          <ac:chgData name="Hoppe, Travis (CDC/DDPHSS/NCHS/OD)" userId="3c0115e3-8c49-4a51-867b-40ea155d426a" providerId="ADAL" clId="{8B55EA46-D9A9-48A0-B7A7-F6C22E5B1AD7}" dt="2021-09-20T14:28:55.242" v="3184" actId="164"/>
          <ac:cxnSpMkLst>
            <pc:docMk/>
            <pc:sldMk cId="774309013" sldId="266"/>
            <ac:cxnSpMk id="11" creationId="{C9016646-CF86-4DE9-9469-DC7896A32619}"/>
          </ac:cxnSpMkLst>
        </pc:cxnChg>
        <pc:cxnChg chg="add mod">
          <ac:chgData name="Hoppe, Travis (CDC/DDPHSS/NCHS/OD)" userId="3c0115e3-8c49-4a51-867b-40ea155d426a" providerId="ADAL" clId="{8B55EA46-D9A9-48A0-B7A7-F6C22E5B1AD7}" dt="2021-09-20T14:28:55.242" v="3184" actId="164"/>
          <ac:cxnSpMkLst>
            <pc:docMk/>
            <pc:sldMk cId="774309013" sldId="266"/>
            <ac:cxnSpMk id="14" creationId="{7E157E6F-B76A-49ED-A8CB-8BDB0FE617D9}"/>
          </ac:cxnSpMkLst>
        </pc:cxnChg>
        <pc:cxnChg chg="add mod">
          <ac:chgData name="Hoppe, Travis (CDC/DDPHSS/NCHS/OD)" userId="3c0115e3-8c49-4a51-867b-40ea155d426a" providerId="ADAL" clId="{8B55EA46-D9A9-48A0-B7A7-F6C22E5B1AD7}" dt="2021-09-20T14:28:55.242" v="3184" actId="164"/>
          <ac:cxnSpMkLst>
            <pc:docMk/>
            <pc:sldMk cId="774309013" sldId="266"/>
            <ac:cxnSpMk id="17" creationId="{AC2754FD-81B9-48E0-9589-BCC322AB591E}"/>
          </ac:cxnSpMkLst>
        </pc:cxnChg>
        <pc:cxnChg chg="add mod">
          <ac:chgData name="Hoppe, Travis (CDC/DDPHSS/NCHS/OD)" userId="3c0115e3-8c49-4a51-867b-40ea155d426a" providerId="ADAL" clId="{8B55EA46-D9A9-48A0-B7A7-F6C22E5B1AD7}" dt="2021-09-20T14:28:55.242" v="3184" actId="164"/>
          <ac:cxnSpMkLst>
            <pc:docMk/>
            <pc:sldMk cId="774309013" sldId="266"/>
            <ac:cxnSpMk id="19" creationId="{FD0DE57B-5CEC-4A9E-A729-F40CA4B72AFF}"/>
          </ac:cxnSpMkLst>
        </pc:cxnChg>
        <pc:cxnChg chg="add mod">
          <ac:chgData name="Hoppe, Travis (CDC/DDPHSS/NCHS/OD)" userId="3c0115e3-8c49-4a51-867b-40ea155d426a" providerId="ADAL" clId="{8B55EA46-D9A9-48A0-B7A7-F6C22E5B1AD7}" dt="2021-09-20T14:28:55.242" v="3184" actId="164"/>
          <ac:cxnSpMkLst>
            <pc:docMk/>
            <pc:sldMk cId="774309013" sldId="266"/>
            <ac:cxnSpMk id="21" creationId="{8A446B23-E129-46D1-85DC-E6D90BE51296}"/>
          </ac:cxnSpMkLst>
        </pc:cxnChg>
        <pc:cxnChg chg="add mod">
          <ac:chgData name="Hoppe, Travis (CDC/DDPHSS/NCHS/OD)" userId="3c0115e3-8c49-4a51-867b-40ea155d426a" providerId="ADAL" clId="{8B55EA46-D9A9-48A0-B7A7-F6C22E5B1AD7}" dt="2021-09-20T14:28:55.242" v="3184" actId="164"/>
          <ac:cxnSpMkLst>
            <pc:docMk/>
            <pc:sldMk cId="774309013" sldId="266"/>
            <ac:cxnSpMk id="26" creationId="{7A542DE6-6F79-46BE-92EE-FF999036EA42}"/>
          </ac:cxnSpMkLst>
        </pc:cxnChg>
        <pc:cxnChg chg="add mod">
          <ac:chgData name="Hoppe, Travis (CDC/DDPHSS/NCHS/OD)" userId="3c0115e3-8c49-4a51-867b-40ea155d426a" providerId="ADAL" clId="{8B55EA46-D9A9-48A0-B7A7-F6C22E5B1AD7}" dt="2021-09-20T14:28:26.245" v="3183" actId="164"/>
          <ac:cxnSpMkLst>
            <pc:docMk/>
            <pc:sldMk cId="774309013" sldId="266"/>
            <ac:cxnSpMk id="39" creationId="{96A509EC-3D46-41C4-8FB7-D1A9340000E2}"/>
          </ac:cxnSpMkLst>
        </pc:cxnChg>
        <pc:cxnChg chg="add mod">
          <ac:chgData name="Hoppe, Travis (CDC/DDPHSS/NCHS/OD)" userId="3c0115e3-8c49-4a51-867b-40ea155d426a" providerId="ADAL" clId="{8B55EA46-D9A9-48A0-B7A7-F6C22E5B1AD7}" dt="2021-09-20T14:28:26.245" v="3183" actId="164"/>
          <ac:cxnSpMkLst>
            <pc:docMk/>
            <pc:sldMk cId="774309013" sldId="266"/>
            <ac:cxnSpMk id="42" creationId="{0E26AD3A-44F8-4014-8497-0633D08678E7}"/>
          </ac:cxnSpMkLst>
        </pc:cxnChg>
      </pc:sldChg>
      <pc:sldChg chg="addSp delSp modSp del mod ord">
        <pc:chgData name="Hoppe, Travis (CDC/DDPHSS/NCHS/OD)" userId="3c0115e3-8c49-4a51-867b-40ea155d426a" providerId="ADAL" clId="{8B55EA46-D9A9-48A0-B7A7-F6C22E5B1AD7}" dt="2021-09-28T17:59:39.428" v="9689" actId="47"/>
        <pc:sldMkLst>
          <pc:docMk/>
          <pc:sldMk cId="3661971477" sldId="267"/>
        </pc:sldMkLst>
        <pc:spChg chg="mod">
          <ac:chgData name="Hoppe, Travis (CDC/DDPHSS/NCHS/OD)" userId="3c0115e3-8c49-4a51-867b-40ea155d426a" providerId="ADAL" clId="{8B55EA46-D9A9-48A0-B7A7-F6C22E5B1AD7}" dt="2021-09-20T21:38:09.938" v="8109"/>
          <ac:spMkLst>
            <pc:docMk/>
            <pc:sldMk cId="3661971477" sldId="267"/>
            <ac:spMk id="2" creationId="{F1173F6E-D583-40AE-9552-8EAAA18A2A43}"/>
          </ac:spMkLst>
        </pc:spChg>
        <pc:spChg chg="mod">
          <ac:chgData name="Hoppe, Travis (CDC/DDPHSS/NCHS/OD)" userId="3c0115e3-8c49-4a51-867b-40ea155d426a" providerId="ADAL" clId="{8B55EA46-D9A9-48A0-B7A7-F6C22E5B1AD7}" dt="2021-09-09T15:09:07.139" v="1901" actId="1076"/>
          <ac:spMkLst>
            <pc:docMk/>
            <pc:sldMk cId="3661971477" sldId="267"/>
            <ac:spMk id="14" creationId="{24D74AB3-2010-489B-89AC-4BA895C32623}"/>
          </ac:spMkLst>
        </pc:spChg>
        <pc:picChg chg="add del">
          <ac:chgData name="Hoppe, Travis (CDC/DDPHSS/NCHS/OD)" userId="3c0115e3-8c49-4a51-867b-40ea155d426a" providerId="ADAL" clId="{8B55EA46-D9A9-48A0-B7A7-F6C22E5B1AD7}" dt="2021-09-07T17:09:15.879" v="1090" actId="478"/>
          <ac:picMkLst>
            <pc:docMk/>
            <pc:sldMk cId="3661971477" sldId="267"/>
            <ac:picMk id="5" creationId="{46ACF2EA-0B8E-449E-AD1A-1459309349FC}"/>
          </ac:picMkLst>
        </pc:picChg>
        <pc:picChg chg="add del mod">
          <ac:chgData name="Hoppe, Travis (CDC/DDPHSS/NCHS/OD)" userId="3c0115e3-8c49-4a51-867b-40ea155d426a" providerId="ADAL" clId="{8B55EA46-D9A9-48A0-B7A7-F6C22E5B1AD7}" dt="2021-09-07T17:12:08.535" v="1108" actId="478"/>
          <ac:picMkLst>
            <pc:docMk/>
            <pc:sldMk cId="3661971477" sldId="267"/>
            <ac:picMk id="1026" creationId="{B181DF11-3557-48B2-A58C-EA0E9F468029}"/>
          </ac:picMkLst>
        </pc:picChg>
        <pc:picChg chg="add del mod">
          <ac:chgData name="Hoppe, Travis (CDC/DDPHSS/NCHS/OD)" userId="3c0115e3-8c49-4a51-867b-40ea155d426a" providerId="ADAL" clId="{8B55EA46-D9A9-48A0-B7A7-F6C22E5B1AD7}" dt="2021-09-07T17:11:27.006" v="1098" actId="478"/>
          <ac:picMkLst>
            <pc:docMk/>
            <pc:sldMk cId="3661971477" sldId="267"/>
            <ac:picMk id="1028" creationId="{D836BC7D-511A-44EF-B157-59246F7777E0}"/>
          </ac:picMkLst>
        </pc:picChg>
        <pc:picChg chg="add del">
          <ac:chgData name="Hoppe, Travis (CDC/DDPHSS/NCHS/OD)" userId="3c0115e3-8c49-4a51-867b-40ea155d426a" providerId="ADAL" clId="{8B55EA46-D9A9-48A0-B7A7-F6C22E5B1AD7}" dt="2021-09-07T17:11:20.918" v="1096" actId="478"/>
          <ac:picMkLst>
            <pc:docMk/>
            <pc:sldMk cId="3661971477" sldId="267"/>
            <ac:picMk id="1030" creationId="{029064DF-6AC7-4F09-91FD-9690FB06DC9F}"/>
          </ac:picMkLst>
        </pc:picChg>
        <pc:picChg chg="add del">
          <ac:chgData name="Hoppe, Travis (CDC/DDPHSS/NCHS/OD)" userId="3c0115e3-8c49-4a51-867b-40ea155d426a" providerId="ADAL" clId="{8B55EA46-D9A9-48A0-B7A7-F6C22E5B1AD7}" dt="2021-09-07T17:11:18.865" v="1095" actId="478"/>
          <ac:picMkLst>
            <pc:docMk/>
            <pc:sldMk cId="3661971477" sldId="267"/>
            <ac:picMk id="1032" creationId="{1AA27E41-C884-4909-8556-51835FD06FB8}"/>
          </ac:picMkLst>
        </pc:picChg>
        <pc:picChg chg="add mod">
          <ac:chgData name="Hoppe, Travis (CDC/DDPHSS/NCHS/OD)" userId="3c0115e3-8c49-4a51-867b-40ea155d426a" providerId="ADAL" clId="{8B55EA46-D9A9-48A0-B7A7-F6C22E5B1AD7}" dt="2021-09-20T21:42:36.235" v="8160" actId="1076"/>
          <ac:picMkLst>
            <pc:docMk/>
            <pc:sldMk cId="3661971477" sldId="267"/>
            <ac:picMk id="1034" creationId="{16798E36-B1C2-4186-A3E1-D6BD9BBED944}"/>
          </ac:picMkLst>
        </pc:picChg>
        <pc:picChg chg="add mod">
          <ac:chgData name="Hoppe, Travis (CDC/DDPHSS/NCHS/OD)" userId="3c0115e3-8c49-4a51-867b-40ea155d426a" providerId="ADAL" clId="{8B55EA46-D9A9-48A0-B7A7-F6C22E5B1AD7}" dt="2021-09-09T15:09:02.289" v="1900" actId="1076"/>
          <ac:picMkLst>
            <pc:docMk/>
            <pc:sldMk cId="3661971477" sldId="267"/>
            <ac:picMk id="1036" creationId="{66EF2B34-213A-4FAE-B62C-747285FBC364}"/>
          </ac:picMkLst>
        </pc:picChg>
      </pc:sldChg>
      <pc:sldChg chg="modSp add del mod ord delCm">
        <pc:chgData name="Hoppe, Travis (CDC/DDPHSS/NCHS/OD)" userId="3c0115e3-8c49-4a51-867b-40ea155d426a" providerId="ADAL" clId="{8B55EA46-D9A9-48A0-B7A7-F6C22E5B1AD7}" dt="2021-09-28T18:06:39.576" v="9753" actId="47"/>
        <pc:sldMkLst>
          <pc:docMk/>
          <pc:sldMk cId="1988931816" sldId="268"/>
        </pc:sldMkLst>
        <pc:spChg chg="mod">
          <ac:chgData name="Hoppe, Travis (CDC/DDPHSS/NCHS/OD)" userId="3c0115e3-8c49-4a51-867b-40ea155d426a" providerId="ADAL" clId="{8B55EA46-D9A9-48A0-B7A7-F6C22E5B1AD7}" dt="2021-09-08T20:33:13.308" v="1237" actId="207"/>
          <ac:spMkLst>
            <pc:docMk/>
            <pc:sldMk cId="1988931816" sldId="268"/>
            <ac:spMk id="2" creationId="{00000000-0000-0000-0000-000000000000}"/>
          </ac:spMkLst>
        </pc:spChg>
        <pc:spChg chg="mod">
          <ac:chgData name="Hoppe, Travis (CDC/DDPHSS/NCHS/OD)" userId="3c0115e3-8c49-4a51-867b-40ea155d426a" providerId="ADAL" clId="{8B55EA46-D9A9-48A0-B7A7-F6C22E5B1AD7}" dt="2021-09-08T20:32:51.111" v="1235" actId="207"/>
          <ac:spMkLst>
            <pc:docMk/>
            <pc:sldMk cId="1988931816" sldId="268"/>
            <ac:spMk id="3" creationId="{00000000-0000-0000-0000-000000000000}"/>
          </ac:spMkLst>
        </pc:spChg>
        <pc:spChg chg="mod">
          <ac:chgData name="Hoppe, Travis (CDC/DDPHSS/NCHS/OD)" userId="3c0115e3-8c49-4a51-867b-40ea155d426a" providerId="ADAL" clId="{8B55EA46-D9A9-48A0-B7A7-F6C22E5B1AD7}" dt="2021-09-08T20:33:04.776" v="1236" actId="207"/>
          <ac:spMkLst>
            <pc:docMk/>
            <pc:sldMk cId="1988931816" sldId="268"/>
            <ac:spMk id="4" creationId="{00000000-0000-0000-0000-000000000000}"/>
          </ac:spMkLst>
        </pc:spChg>
        <pc:spChg chg="mod">
          <ac:chgData name="Hoppe, Travis (CDC/DDPHSS/NCHS/OD)" userId="3c0115e3-8c49-4a51-867b-40ea155d426a" providerId="ADAL" clId="{8B55EA46-D9A9-48A0-B7A7-F6C22E5B1AD7}" dt="2021-09-08T20:31:25.938" v="1214" actId="20577"/>
          <ac:spMkLst>
            <pc:docMk/>
            <pc:sldMk cId="1988931816" sldId="268"/>
            <ac:spMk id="231" creationId="{1A815F5F-E181-45A6-B8C5-A737F30C8DF7}"/>
          </ac:spMkLst>
        </pc:spChg>
        <pc:spChg chg="mod">
          <ac:chgData name="Hoppe, Travis (CDC/DDPHSS/NCHS/OD)" userId="3c0115e3-8c49-4a51-867b-40ea155d426a" providerId="ADAL" clId="{8B55EA46-D9A9-48A0-B7A7-F6C22E5B1AD7}" dt="2021-09-20T21:39:07.405" v="8134"/>
          <ac:spMkLst>
            <pc:docMk/>
            <pc:sldMk cId="1988931816" sldId="268"/>
            <ac:spMk id="232" creationId="{8B5AFBD9-0C11-443E-A379-6C5C075852BA}"/>
          </ac:spMkLst>
        </pc:spChg>
        <pc:spChg chg="mod">
          <ac:chgData name="Hoppe, Travis (CDC/DDPHSS/NCHS/OD)" userId="3c0115e3-8c49-4a51-867b-40ea155d426a" providerId="ADAL" clId="{8B55EA46-D9A9-48A0-B7A7-F6C22E5B1AD7}" dt="2021-09-08T20:31:17.403" v="1210" actId="20577"/>
          <ac:spMkLst>
            <pc:docMk/>
            <pc:sldMk cId="1988931816" sldId="268"/>
            <ac:spMk id="233" creationId="{1529A463-DDBF-4C8A-9DB4-6DF20F49C4FC}"/>
          </ac:spMkLst>
        </pc:spChg>
        <pc:spChg chg="mod">
          <ac:chgData name="Hoppe, Travis (CDC/DDPHSS/NCHS/OD)" userId="3c0115e3-8c49-4a51-867b-40ea155d426a" providerId="ADAL" clId="{8B55EA46-D9A9-48A0-B7A7-F6C22E5B1AD7}" dt="2021-09-08T20:30:56.762" v="1206" actId="20577"/>
          <ac:spMkLst>
            <pc:docMk/>
            <pc:sldMk cId="1988931816" sldId="268"/>
            <ac:spMk id="234" creationId="{6E65E3B3-F7DD-4718-93E8-C9FEE1788F01}"/>
          </ac:spMkLst>
        </pc:spChg>
        <pc:spChg chg="mod">
          <ac:chgData name="Hoppe, Travis (CDC/DDPHSS/NCHS/OD)" userId="3c0115e3-8c49-4a51-867b-40ea155d426a" providerId="ADAL" clId="{8B55EA46-D9A9-48A0-B7A7-F6C22E5B1AD7}" dt="2021-09-08T20:31:36.473" v="1218" actId="20577"/>
          <ac:spMkLst>
            <pc:docMk/>
            <pc:sldMk cId="1988931816" sldId="268"/>
            <ac:spMk id="235" creationId="{BC7C0EB7-ED18-428D-90F3-F8D0842C08D1}"/>
          </ac:spMkLst>
        </pc:spChg>
        <pc:spChg chg="mod">
          <ac:chgData name="Hoppe, Travis (CDC/DDPHSS/NCHS/OD)" userId="3c0115e3-8c49-4a51-867b-40ea155d426a" providerId="ADAL" clId="{8B55EA46-D9A9-48A0-B7A7-F6C22E5B1AD7}" dt="2021-09-08T20:32:12.261" v="1230" actId="20577"/>
          <ac:spMkLst>
            <pc:docMk/>
            <pc:sldMk cId="1988931816" sldId="268"/>
            <ac:spMk id="255" creationId="{44F4B35B-B2C1-4084-81E5-A8AF9DB72B2A}"/>
          </ac:spMkLst>
        </pc:spChg>
        <pc:spChg chg="mod">
          <ac:chgData name="Hoppe, Travis (CDC/DDPHSS/NCHS/OD)" userId="3c0115e3-8c49-4a51-867b-40ea155d426a" providerId="ADAL" clId="{8B55EA46-D9A9-48A0-B7A7-F6C22E5B1AD7}" dt="2021-09-08T20:31:59.642" v="1224" actId="20577"/>
          <ac:spMkLst>
            <pc:docMk/>
            <pc:sldMk cId="1988931816" sldId="268"/>
            <ac:spMk id="259" creationId="{BCE85FDB-378A-43DA-A723-5D9200DFF4EC}"/>
          </ac:spMkLst>
        </pc:spChg>
        <pc:spChg chg="mod">
          <ac:chgData name="Hoppe, Travis (CDC/DDPHSS/NCHS/OD)" userId="3c0115e3-8c49-4a51-867b-40ea155d426a" providerId="ADAL" clId="{8B55EA46-D9A9-48A0-B7A7-F6C22E5B1AD7}" dt="2021-09-08T20:31:49.409" v="1220" actId="20577"/>
          <ac:spMkLst>
            <pc:docMk/>
            <pc:sldMk cId="1988931816" sldId="268"/>
            <ac:spMk id="263" creationId="{EF5DA298-3875-4F85-827D-77C4561C00A1}"/>
          </ac:spMkLst>
        </pc:spChg>
        <pc:spChg chg="mod">
          <ac:chgData name="Hoppe, Travis (CDC/DDPHSS/NCHS/OD)" userId="3c0115e3-8c49-4a51-867b-40ea155d426a" providerId="ADAL" clId="{8B55EA46-D9A9-48A0-B7A7-F6C22E5B1AD7}" dt="2021-09-08T20:33:20.277" v="1238" actId="207"/>
          <ac:spMkLst>
            <pc:docMk/>
            <pc:sldMk cId="1988931816" sldId="268"/>
            <ac:spMk id="265" creationId="{03144409-329D-46D3-82B3-BE3685C019DE}"/>
          </ac:spMkLst>
        </pc:spChg>
        <pc:spChg chg="mod">
          <ac:chgData name="Hoppe, Travis (CDC/DDPHSS/NCHS/OD)" userId="3c0115e3-8c49-4a51-867b-40ea155d426a" providerId="ADAL" clId="{8B55EA46-D9A9-48A0-B7A7-F6C22E5B1AD7}" dt="2021-09-08T20:32:29.951" v="1234" actId="20577"/>
          <ac:spMkLst>
            <pc:docMk/>
            <pc:sldMk cId="1988931816" sldId="268"/>
            <ac:spMk id="267" creationId="{62E1BB32-6E31-4F42-9304-529C98F7C97A}"/>
          </ac:spMkLst>
        </pc:spChg>
      </pc:sldChg>
      <pc:sldChg chg="addSp modSp add del mod delCm">
        <pc:chgData name="Hoppe, Travis (CDC/DDPHSS/NCHS/OD)" userId="3c0115e3-8c49-4a51-867b-40ea155d426a" providerId="ADAL" clId="{8B55EA46-D9A9-48A0-B7A7-F6C22E5B1AD7}" dt="2021-09-28T18:08:14.875" v="9769" actId="47"/>
        <pc:sldMkLst>
          <pc:docMk/>
          <pc:sldMk cId="2860464402" sldId="269"/>
        </pc:sldMkLst>
        <pc:spChg chg="mod ord">
          <ac:chgData name="Hoppe, Travis (CDC/DDPHSS/NCHS/OD)" userId="3c0115e3-8c49-4a51-867b-40ea155d426a" providerId="ADAL" clId="{8B55EA46-D9A9-48A0-B7A7-F6C22E5B1AD7}" dt="2021-09-20T21:39:26.015" v="8140"/>
          <ac:spMkLst>
            <pc:docMk/>
            <pc:sldMk cId="2860464402" sldId="269"/>
            <ac:spMk id="2" creationId="{DFFBC5EB-0CBA-4727-83AD-202A54DB3F1A}"/>
          </ac:spMkLst>
        </pc:spChg>
        <pc:spChg chg="add mod">
          <ac:chgData name="Hoppe, Travis (CDC/DDPHSS/NCHS/OD)" userId="3c0115e3-8c49-4a51-867b-40ea155d426a" providerId="ADAL" clId="{8B55EA46-D9A9-48A0-B7A7-F6C22E5B1AD7}" dt="2021-09-20T15:20:58.638" v="5113" actId="20577"/>
          <ac:spMkLst>
            <pc:docMk/>
            <pc:sldMk cId="2860464402" sldId="269"/>
            <ac:spMk id="9" creationId="{28BF6819-0718-40E6-ACCA-2761A3E6A981}"/>
          </ac:spMkLst>
        </pc:spChg>
        <pc:spChg chg="add mod">
          <ac:chgData name="Hoppe, Travis (CDC/DDPHSS/NCHS/OD)" userId="3c0115e3-8c49-4a51-867b-40ea155d426a" providerId="ADAL" clId="{8B55EA46-D9A9-48A0-B7A7-F6C22E5B1AD7}" dt="2021-09-20T15:21:27.101" v="5117" actId="14100"/>
          <ac:spMkLst>
            <pc:docMk/>
            <pc:sldMk cId="2860464402" sldId="269"/>
            <ac:spMk id="10" creationId="{EAC486CB-147D-4343-B10F-60AB372D97B9}"/>
          </ac:spMkLst>
        </pc:spChg>
        <pc:spChg chg="add mod">
          <ac:chgData name="Hoppe, Travis (CDC/DDPHSS/NCHS/OD)" userId="3c0115e3-8c49-4a51-867b-40ea155d426a" providerId="ADAL" clId="{8B55EA46-D9A9-48A0-B7A7-F6C22E5B1AD7}" dt="2021-09-20T21:57:51.922" v="8238" actId="20577"/>
          <ac:spMkLst>
            <pc:docMk/>
            <pc:sldMk cId="2860464402" sldId="269"/>
            <ac:spMk id="11" creationId="{61DFD7C8-0FA2-407A-9756-402E681DA737}"/>
          </ac:spMkLst>
        </pc:spChg>
        <pc:spChg chg="add mod">
          <ac:chgData name="Hoppe, Travis (CDC/DDPHSS/NCHS/OD)" userId="3c0115e3-8c49-4a51-867b-40ea155d426a" providerId="ADAL" clId="{8B55EA46-D9A9-48A0-B7A7-F6C22E5B1AD7}" dt="2021-09-20T22:10:32.378" v="8240" actId="1076"/>
          <ac:spMkLst>
            <pc:docMk/>
            <pc:sldMk cId="2860464402" sldId="269"/>
            <ac:spMk id="12" creationId="{B0304131-7F50-4C84-AD51-45CB42C19121}"/>
          </ac:spMkLst>
        </pc:spChg>
        <pc:picChg chg="mod">
          <ac:chgData name="Hoppe, Travis (CDC/DDPHSS/NCHS/OD)" userId="3c0115e3-8c49-4a51-867b-40ea155d426a" providerId="ADAL" clId="{8B55EA46-D9A9-48A0-B7A7-F6C22E5B1AD7}" dt="2021-09-20T21:56:22.323" v="8186" actId="1038"/>
          <ac:picMkLst>
            <pc:docMk/>
            <pc:sldMk cId="2860464402" sldId="269"/>
            <ac:picMk id="5" creationId="{D0C1A4B9-6F17-4481-AB25-620314985BF0}"/>
          </ac:picMkLst>
        </pc:picChg>
        <pc:picChg chg="mod">
          <ac:chgData name="Hoppe, Travis (CDC/DDPHSS/NCHS/OD)" userId="3c0115e3-8c49-4a51-867b-40ea155d426a" providerId="ADAL" clId="{8B55EA46-D9A9-48A0-B7A7-F6C22E5B1AD7}" dt="2021-09-20T21:35:47.658" v="8082" actId="1036"/>
          <ac:picMkLst>
            <pc:docMk/>
            <pc:sldMk cId="2860464402" sldId="269"/>
            <ac:picMk id="7" creationId="{03E7BBB7-5B0E-4744-8CEA-2903EC923345}"/>
          </ac:picMkLst>
        </pc:picChg>
      </pc:sldChg>
      <pc:sldChg chg="addSp delSp modSp add del mod">
        <pc:chgData name="Hoppe, Travis (CDC/DDPHSS/NCHS/OD)" userId="3c0115e3-8c49-4a51-867b-40ea155d426a" providerId="ADAL" clId="{8B55EA46-D9A9-48A0-B7A7-F6C22E5B1AD7}" dt="2021-09-28T18:08:43.763" v="9773" actId="47"/>
        <pc:sldMkLst>
          <pc:docMk/>
          <pc:sldMk cId="2519764689" sldId="270"/>
        </pc:sldMkLst>
        <pc:spChg chg="del mod">
          <ac:chgData name="Hoppe, Travis (CDC/DDPHSS/NCHS/OD)" userId="3c0115e3-8c49-4a51-867b-40ea155d426a" providerId="ADAL" clId="{8B55EA46-D9A9-48A0-B7A7-F6C22E5B1AD7}" dt="2021-09-20T15:28:10.208" v="5528" actId="478"/>
          <ac:spMkLst>
            <pc:docMk/>
            <pc:sldMk cId="2519764689" sldId="270"/>
            <ac:spMk id="2" creationId="{DFFBC5EB-0CBA-4727-83AD-202A54DB3F1A}"/>
          </ac:spMkLst>
        </pc:spChg>
        <pc:spChg chg="add del mod">
          <ac:chgData name="Hoppe, Travis (CDC/DDPHSS/NCHS/OD)" userId="3c0115e3-8c49-4a51-867b-40ea155d426a" providerId="ADAL" clId="{8B55EA46-D9A9-48A0-B7A7-F6C22E5B1AD7}" dt="2021-09-20T15:28:15.259" v="5529" actId="478"/>
          <ac:spMkLst>
            <pc:docMk/>
            <pc:sldMk cId="2519764689" sldId="270"/>
            <ac:spMk id="4" creationId="{43357365-32A7-4655-8CA5-9FFF0D9E2BBD}"/>
          </ac:spMkLst>
        </pc:spChg>
        <pc:spChg chg="add del mod">
          <ac:chgData name="Hoppe, Travis (CDC/DDPHSS/NCHS/OD)" userId="3c0115e3-8c49-4a51-867b-40ea155d426a" providerId="ADAL" clId="{8B55EA46-D9A9-48A0-B7A7-F6C22E5B1AD7}" dt="2021-09-08T20:41:14.493" v="1413" actId="478"/>
          <ac:spMkLst>
            <pc:docMk/>
            <pc:sldMk cId="2519764689" sldId="270"/>
            <ac:spMk id="4" creationId="{89869CB8-811D-43A2-ABB4-456AE5C4BEFD}"/>
          </ac:spMkLst>
        </pc:spChg>
        <pc:spChg chg="add mod">
          <ac:chgData name="Hoppe, Travis (CDC/DDPHSS/NCHS/OD)" userId="3c0115e3-8c49-4a51-867b-40ea155d426a" providerId="ADAL" clId="{8B55EA46-D9A9-48A0-B7A7-F6C22E5B1AD7}" dt="2021-09-20T15:21:44.365" v="5141" actId="20577"/>
          <ac:spMkLst>
            <pc:docMk/>
            <pc:sldMk cId="2519764689" sldId="270"/>
            <ac:spMk id="7" creationId="{79ED1A69-F775-4C28-8D27-D72BC306E199}"/>
          </ac:spMkLst>
        </pc:spChg>
        <pc:spChg chg="add mod">
          <ac:chgData name="Hoppe, Travis (CDC/DDPHSS/NCHS/OD)" userId="3c0115e3-8c49-4a51-867b-40ea155d426a" providerId="ADAL" clId="{8B55EA46-D9A9-48A0-B7A7-F6C22E5B1AD7}" dt="2021-09-20T15:21:51.188" v="5155" actId="20577"/>
          <ac:spMkLst>
            <pc:docMk/>
            <pc:sldMk cId="2519764689" sldId="270"/>
            <ac:spMk id="9" creationId="{40F6194A-7DE1-4AA8-A63B-DA74967C207A}"/>
          </ac:spMkLst>
        </pc:spChg>
        <pc:spChg chg="add mod ord">
          <ac:chgData name="Hoppe, Travis (CDC/DDPHSS/NCHS/OD)" userId="3c0115e3-8c49-4a51-867b-40ea155d426a" providerId="ADAL" clId="{8B55EA46-D9A9-48A0-B7A7-F6C22E5B1AD7}" dt="2021-09-20T21:39:31.098" v="8142"/>
          <ac:spMkLst>
            <pc:docMk/>
            <pc:sldMk cId="2519764689" sldId="270"/>
            <ac:spMk id="11" creationId="{1B444DF8-731B-4DA8-9596-10A66FAD0B51}"/>
          </ac:spMkLst>
        </pc:spChg>
        <pc:spChg chg="add mod">
          <ac:chgData name="Hoppe, Travis (CDC/DDPHSS/NCHS/OD)" userId="3c0115e3-8c49-4a51-867b-40ea155d426a" providerId="ADAL" clId="{8B55EA46-D9A9-48A0-B7A7-F6C22E5B1AD7}" dt="2021-09-20T22:11:16.652" v="8241"/>
          <ac:spMkLst>
            <pc:docMk/>
            <pc:sldMk cId="2519764689" sldId="270"/>
            <ac:spMk id="12" creationId="{575BBBF3-5248-4EB2-960A-2F9BBD8D806F}"/>
          </ac:spMkLst>
        </pc:spChg>
        <pc:spChg chg="add mod">
          <ac:chgData name="Hoppe, Travis (CDC/DDPHSS/NCHS/OD)" userId="3c0115e3-8c49-4a51-867b-40ea155d426a" providerId="ADAL" clId="{8B55EA46-D9A9-48A0-B7A7-F6C22E5B1AD7}" dt="2021-09-20T22:11:16.652" v="8241"/>
          <ac:spMkLst>
            <pc:docMk/>
            <pc:sldMk cId="2519764689" sldId="270"/>
            <ac:spMk id="13" creationId="{AB818400-3684-4A2B-AD99-60A0514B62F3}"/>
          </ac:spMkLst>
        </pc:spChg>
        <pc:picChg chg="del">
          <ac:chgData name="Hoppe, Travis (CDC/DDPHSS/NCHS/OD)" userId="3c0115e3-8c49-4a51-867b-40ea155d426a" providerId="ADAL" clId="{8B55EA46-D9A9-48A0-B7A7-F6C22E5B1AD7}" dt="2021-09-08T20:41:10.185" v="1412" actId="478"/>
          <ac:picMkLst>
            <pc:docMk/>
            <pc:sldMk cId="2519764689" sldId="270"/>
            <ac:picMk id="5" creationId="{D0C1A4B9-6F17-4481-AB25-620314985BF0}"/>
          </ac:picMkLst>
        </pc:picChg>
        <pc:picChg chg="del">
          <ac:chgData name="Hoppe, Travis (CDC/DDPHSS/NCHS/OD)" userId="3c0115e3-8c49-4a51-867b-40ea155d426a" providerId="ADAL" clId="{8B55EA46-D9A9-48A0-B7A7-F6C22E5B1AD7}" dt="2021-09-08T20:41:15.909" v="1414" actId="478"/>
          <ac:picMkLst>
            <pc:docMk/>
            <pc:sldMk cId="2519764689" sldId="270"/>
            <ac:picMk id="7" creationId="{03E7BBB7-5B0E-4744-8CEA-2903EC923345}"/>
          </ac:picMkLst>
        </pc:picChg>
        <pc:picChg chg="add mod">
          <ac:chgData name="Hoppe, Travis (CDC/DDPHSS/NCHS/OD)" userId="3c0115e3-8c49-4a51-867b-40ea155d426a" providerId="ADAL" clId="{8B55EA46-D9A9-48A0-B7A7-F6C22E5B1AD7}" dt="2021-09-20T21:56:34.719" v="8191" actId="1038"/>
          <ac:picMkLst>
            <pc:docMk/>
            <pc:sldMk cId="2519764689" sldId="270"/>
            <ac:picMk id="8" creationId="{C9C7B2DC-3761-4051-A034-F0770D6A7884}"/>
          </ac:picMkLst>
        </pc:picChg>
        <pc:picChg chg="add mod">
          <ac:chgData name="Hoppe, Travis (CDC/DDPHSS/NCHS/OD)" userId="3c0115e3-8c49-4a51-867b-40ea155d426a" providerId="ADAL" clId="{8B55EA46-D9A9-48A0-B7A7-F6C22E5B1AD7}" dt="2021-09-20T21:35:52.883" v="8087" actId="1036"/>
          <ac:picMkLst>
            <pc:docMk/>
            <pc:sldMk cId="2519764689" sldId="270"/>
            <ac:picMk id="10" creationId="{4CE24B03-0B56-47F5-8A3F-040C49B0E4CD}"/>
          </ac:picMkLst>
        </pc:picChg>
      </pc:sldChg>
      <pc:sldChg chg="addSp delSp modSp add del mod ord setBg">
        <pc:chgData name="Hoppe, Travis (CDC/DDPHSS/NCHS/OD)" userId="3c0115e3-8c49-4a51-867b-40ea155d426a" providerId="ADAL" clId="{8B55EA46-D9A9-48A0-B7A7-F6C22E5B1AD7}" dt="2021-09-28T18:09:42.297" v="9787" actId="47"/>
        <pc:sldMkLst>
          <pc:docMk/>
          <pc:sldMk cId="3334019615" sldId="271"/>
        </pc:sldMkLst>
        <pc:spChg chg="mod ord">
          <ac:chgData name="Hoppe, Travis (CDC/DDPHSS/NCHS/OD)" userId="3c0115e3-8c49-4a51-867b-40ea155d426a" providerId="ADAL" clId="{8B55EA46-D9A9-48A0-B7A7-F6C22E5B1AD7}" dt="2021-09-24T16:09:25.144" v="8935" actId="27107"/>
          <ac:spMkLst>
            <pc:docMk/>
            <pc:sldMk cId="3334019615" sldId="271"/>
            <ac:spMk id="2" creationId="{DFFBC5EB-0CBA-4727-83AD-202A54DB3F1A}"/>
          </ac:spMkLst>
        </pc:spChg>
        <pc:spChg chg="del mod">
          <ac:chgData name="Hoppe, Travis (CDC/DDPHSS/NCHS/OD)" userId="3c0115e3-8c49-4a51-867b-40ea155d426a" providerId="ADAL" clId="{8B55EA46-D9A9-48A0-B7A7-F6C22E5B1AD7}" dt="2021-09-20T15:35:35.766" v="5973" actId="478"/>
          <ac:spMkLst>
            <pc:docMk/>
            <pc:sldMk cId="3334019615" sldId="271"/>
            <ac:spMk id="5" creationId="{ED51EFEE-A43C-4096-8F60-A49530FD128D}"/>
          </ac:spMkLst>
        </pc:spChg>
        <pc:spChg chg="del">
          <ac:chgData name="Hoppe, Travis (CDC/DDPHSS/NCHS/OD)" userId="3c0115e3-8c49-4a51-867b-40ea155d426a" providerId="ADAL" clId="{8B55EA46-D9A9-48A0-B7A7-F6C22E5B1AD7}" dt="2021-09-20T15:35:39.294" v="5974" actId="478"/>
          <ac:spMkLst>
            <pc:docMk/>
            <pc:sldMk cId="3334019615" sldId="271"/>
            <ac:spMk id="6" creationId="{168AC1C8-9333-4FE6-85A9-59B0C6F2E87F}"/>
          </ac:spMkLst>
        </pc:spChg>
        <pc:spChg chg="add mod">
          <ac:chgData name="Hoppe, Travis (CDC/DDPHSS/NCHS/OD)" userId="3c0115e3-8c49-4a51-867b-40ea155d426a" providerId="ADAL" clId="{8B55EA46-D9A9-48A0-B7A7-F6C22E5B1AD7}" dt="2021-09-20T15:23:56.962" v="5309" actId="20577"/>
          <ac:spMkLst>
            <pc:docMk/>
            <pc:sldMk cId="3334019615" sldId="271"/>
            <ac:spMk id="7" creationId="{8E6F39BE-08D5-437A-9AD0-B9976A3A3533}"/>
          </ac:spMkLst>
        </pc:spChg>
        <pc:spChg chg="add mod">
          <ac:chgData name="Hoppe, Travis (CDC/DDPHSS/NCHS/OD)" userId="3c0115e3-8c49-4a51-867b-40ea155d426a" providerId="ADAL" clId="{8B55EA46-D9A9-48A0-B7A7-F6C22E5B1AD7}" dt="2021-09-20T15:23:59.242" v="5310"/>
          <ac:spMkLst>
            <pc:docMk/>
            <pc:sldMk cId="3334019615" sldId="271"/>
            <ac:spMk id="8" creationId="{DA60988C-B133-47F7-98B0-964146E7CD16}"/>
          </ac:spMkLst>
        </pc:spChg>
        <pc:spChg chg="add del mod">
          <ac:chgData name="Hoppe, Travis (CDC/DDPHSS/NCHS/OD)" userId="3c0115e3-8c49-4a51-867b-40ea155d426a" providerId="ADAL" clId="{8B55EA46-D9A9-48A0-B7A7-F6C22E5B1AD7}" dt="2021-09-20T15:36:22.629" v="5983" actId="478"/>
          <ac:spMkLst>
            <pc:docMk/>
            <pc:sldMk cId="3334019615" sldId="271"/>
            <ac:spMk id="9" creationId="{607D5DD7-F5B4-4723-8320-DB48F137B688}"/>
          </ac:spMkLst>
        </pc:spChg>
        <pc:spChg chg="add mod">
          <ac:chgData name="Hoppe, Travis (CDC/DDPHSS/NCHS/OD)" userId="3c0115e3-8c49-4a51-867b-40ea155d426a" providerId="ADAL" clId="{8B55EA46-D9A9-48A0-B7A7-F6C22E5B1AD7}" dt="2021-09-20T22:11:23.754" v="8243"/>
          <ac:spMkLst>
            <pc:docMk/>
            <pc:sldMk cId="3334019615" sldId="271"/>
            <ac:spMk id="9" creationId="{F0165B67-6C9B-4DEC-9778-D741CF7A20B2}"/>
          </ac:spMkLst>
        </pc:spChg>
        <pc:spChg chg="add mod">
          <ac:chgData name="Hoppe, Travis (CDC/DDPHSS/NCHS/OD)" userId="3c0115e3-8c49-4a51-867b-40ea155d426a" providerId="ADAL" clId="{8B55EA46-D9A9-48A0-B7A7-F6C22E5B1AD7}" dt="2021-09-20T22:11:23.754" v="8243"/>
          <ac:spMkLst>
            <pc:docMk/>
            <pc:sldMk cId="3334019615" sldId="271"/>
            <ac:spMk id="10" creationId="{2EE2FACB-860F-449E-BBD7-1BAD9C90D0DE}"/>
          </ac:spMkLst>
        </pc:spChg>
        <pc:spChg chg="add del mod">
          <ac:chgData name="Hoppe, Travis (CDC/DDPHSS/NCHS/OD)" userId="3c0115e3-8c49-4a51-867b-40ea155d426a" providerId="ADAL" clId="{8B55EA46-D9A9-48A0-B7A7-F6C22E5B1AD7}" dt="2021-09-20T15:36:22.629" v="5983" actId="478"/>
          <ac:spMkLst>
            <pc:docMk/>
            <pc:sldMk cId="3334019615" sldId="271"/>
            <ac:spMk id="10" creationId="{B877E50F-B603-4F3B-BC57-DF5B54A0FD4F}"/>
          </ac:spMkLst>
        </pc:spChg>
        <pc:spChg chg="add mod">
          <ac:chgData name="Hoppe, Travis (CDC/DDPHSS/NCHS/OD)" userId="3c0115e3-8c49-4a51-867b-40ea155d426a" providerId="ADAL" clId="{8B55EA46-D9A9-48A0-B7A7-F6C22E5B1AD7}" dt="2021-09-20T15:36:27.441" v="5984"/>
          <ac:spMkLst>
            <pc:docMk/>
            <pc:sldMk cId="3334019615" sldId="271"/>
            <ac:spMk id="11" creationId="{9317BFEB-E04D-4819-ACF8-469EBAA65797}"/>
          </ac:spMkLst>
        </pc:spChg>
        <pc:spChg chg="add mod">
          <ac:chgData name="Hoppe, Travis (CDC/DDPHSS/NCHS/OD)" userId="3c0115e3-8c49-4a51-867b-40ea155d426a" providerId="ADAL" clId="{8B55EA46-D9A9-48A0-B7A7-F6C22E5B1AD7}" dt="2021-09-20T15:36:27.441" v="5984"/>
          <ac:spMkLst>
            <pc:docMk/>
            <pc:sldMk cId="3334019615" sldId="271"/>
            <ac:spMk id="12" creationId="{17455626-2A0E-409A-B485-8BA7D42FF0E9}"/>
          </ac:spMkLst>
        </pc:spChg>
        <pc:spChg chg="add del">
          <ac:chgData name="Hoppe, Travis (CDC/DDPHSS/NCHS/OD)" userId="3c0115e3-8c49-4a51-867b-40ea155d426a" providerId="ADAL" clId="{8B55EA46-D9A9-48A0-B7A7-F6C22E5B1AD7}" dt="2021-09-09T21:35:52.788" v="2316" actId="26606"/>
          <ac:spMkLst>
            <pc:docMk/>
            <pc:sldMk cId="3334019615" sldId="271"/>
            <ac:spMk id="72" creationId="{022BDE4A-8A20-4A69-9C5A-581C82036A4D}"/>
          </ac:spMkLst>
        </pc:spChg>
        <pc:picChg chg="del">
          <ac:chgData name="Hoppe, Travis (CDC/DDPHSS/NCHS/OD)" userId="3c0115e3-8c49-4a51-867b-40ea155d426a" providerId="ADAL" clId="{8B55EA46-D9A9-48A0-B7A7-F6C22E5B1AD7}" dt="2021-09-09T21:34:32.085" v="2300" actId="478"/>
          <ac:picMkLst>
            <pc:docMk/>
            <pc:sldMk cId="3334019615" sldId="271"/>
            <ac:picMk id="8" creationId="{C9C7B2DC-3761-4051-A034-F0770D6A7884}"/>
          </ac:picMkLst>
        </pc:picChg>
        <pc:picChg chg="del">
          <ac:chgData name="Hoppe, Travis (CDC/DDPHSS/NCHS/OD)" userId="3c0115e3-8c49-4a51-867b-40ea155d426a" providerId="ADAL" clId="{8B55EA46-D9A9-48A0-B7A7-F6C22E5B1AD7}" dt="2021-09-09T21:34:32.085" v="2300" actId="478"/>
          <ac:picMkLst>
            <pc:docMk/>
            <pc:sldMk cId="3334019615" sldId="271"/>
            <ac:picMk id="10" creationId="{4CE24B03-0B56-47F5-8A3F-040C49B0E4CD}"/>
          </ac:picMkLst>
        </pc:picChg>
        <pc:picChg chg="add mod ord">
          <ac:chgData name="Hoppe, Travis (CDC/DDPHSS/NCHS/OD)" userId="3c0115e3-8c49-4a51-867b-40ea155d426a" providerId="ADAL" clId="{8B55EA46-D9A9-48A0-B7A7-F6C22E5B1AD7}" dt="2021-09-20T21:56:42.855" v="8201" actId="1038"/>
          <ac:picMkLst>
            <pc:docMk/>
            <pc:sldMk cId="3334019615" sldId="271"/>
            <ac:picMk id="1026" creationId="{3A3CA8A6-73D4-46A3-97CF-5055386579DA}"/>
          </ac:picMkLst>
        </pc:picChg>
        <pc:picChg chg="add mod">
          <ac:chgData name="Hoppe, Travis (CDC/DDPHSS/NCHS/OD)" userId="3c0115e3-8c49-4a51-867b-40ea155d426a" providerId="ADAL" clId="{8B55EA46-D9A9-48A0-B7A7-F6C22E5B1AD7}" dt="2021-09-20T15:23:31.535" v="5266" actId="1035"/>
          <ac:picMkLst>
            <pc:docMk/>
            <pc:sldMk cId="3334019615" sldId="271"/>
            <ac:picMk id="1027" creationId="{71B2C8DB-E237-4D62-98BC-90EDA2903F65}"/>
          </ac:picMkLst>
        </pc:picChg>
      </pc:sldChg>
      <pc:sldChg chg="addSp delSp modSp add del mod setBg">
        <pc:chgData name="Hoppe, Travis (CDC/DDPHSS/NCHS/OD)" userId="3c0115e3-8c49-4a51-867b-40ea155d426a" providerId="ADAL" clId="{8B55EA46-D9A9-48A0-B7A7-F6C22E5B1AD7}" dt="2021-09-28T18:09:14.068" v="9778" actId="47"/>
        <pc:sldMkLst>
          <pc:docMk/>
          <pc:sldMk cId="2777718769" sldId="272"/>
        </pc:sldMkLst>
        <pc:spChg chg="add del mod ord">
          <ac:chgData name="Hoppe, Travis (CDC/DDPHSS/NCHS/OD)" userId="3c0115e3-8c49-4a51-867b-40ea155d426a" providerId="ADAL" clId="{8B55EA46-D9A9-48A0-B7A7-F6C22E5B1AD7}" dt="2021-09-20T21:39:39.322" v="8145" actId="14100"/>
          <ac:spMkLst>
            <pc:docMk/>
            <pc:sldMk cId="2777718769" sldId="272"/>
            <ac:spMk id="2" creationId="{DFFBC5EB-0CBA-4727-83AD-202A54DB3F1A}"/>
          </ac:spMkLst>
        </pc:spChg>
        <pc:spChg chg="add del mod">
          <ac:chgData name="Hoppe, Travis (CDC/DDPHSS/NCHS/OD)" userId="3c0115e3-8c49-4a51-867b-40ea155d426a" providerId="ADAL" clId="{8B55EA46-D9A9-48A0-B7A7-F6C22E5B1AD7}" dt="2021-09-20T15:34:20.631" v="5965" actId="21"/>
          <ac:spMkLst>
            <pc:docMk/>
            <pc:sldMk cId="2777718769" sldId="272"/>
            <ac:spMk id="6" creationId="{853BCB3D-3EF9-46E9-9AF6-38B4C40E0DA7}"/>
          </ac:spMkLst>
        </pc:spChg>
        <pc:spChg chg="del">
          <ac:chgData name="Hoppe, Travis (CDC/DDPHSS/NCHS/OD)" userId="3c0115e3-8c49-4a51-867b-40ea155d426a" providerId="ADAL" clId="{8B55EA46-D9A9-48A0-B7A7-F6C22E5B1AD7}" dt="2021-09-20T15:35:21.484" v="5970" actId="478"/>
          <ac:spMkLst>
            <pc:docMk/>
            <pc:sldMk cId="2777718769" sldId="272"/>
            <ac:spMk id="7" creationId="{0EF44D51-4907-467D-B5BA-28593FAAC448}"/>
          </ac:spMkLst>
        </pc:spChg>
        <pc:spChg chg="del">
          <ac:chgData name="Hoppe, Travis (CDC/DDPHSS/NCHS/OD)" userId="3c0115e3-8c49-4a51-867b-40ea155d426a" providerId="ADAL" clId="{8B55EA46-D9A9-48A0-B7A7-F6C22E5B1AD7}" dt="2021-09-20T15:35:21.484" v="5970" actId="478"/>
          <ac:spMkLst>
            <pc:docMk/>
            <pc:sldMk cId="2777718769" sldId="272"/>
            <ac:spMk id="8" creationId="{000F5DC3-D489-4900-B43F-0DDFCD2CAB45}"/>
          </ac:spMkLst>
        </pc:spChg>
        <pc:spChg chg="add del mod">
          <ac:chgData name="Hoppe, Travis (CDC/DDPHSS/NCHS/OD)" userId="3c0115e3-8c49-4a51-867b-40ea155d426a" providerId="ADAL" clId="{8B55EA46-D9A9-48A0-B7A7-F6C22E5B1AD7}" dt="2021-09-20T15:23:09.895" v="5231" actId="20577"/>
          <ac:spMkLst>
            <pc:docMk/>
            <pc:sldMk cId="2777718769" sldId="272"/>
            <ac:spMk id="9" creationId="{22F4909D-4269-4A5F-B691-4B46E28D6D03}"/>
          </ac:spMkLst>
        </pc:spChg>
        <pc:spChg chg="add mod">
          <ac:chgData name="Hoppe, Travis (CDC/DDPHSS/NCHS/OD)" userId="3c0115e3-8c49-4a51-867b-40ea155d426a" providerId="ADAL" clId="{8B55EA46-D9A9-48A0-B7A7-F6C22E5B1AD7}" dt="2021-09-20T15:23:23.633" v="5254" actId="20577"/>
          <ac:spMkLst>
            <pc:docMk/>
            <pc:sldMk cId="2777718769" sldId="272"/>
            <ac:spMk id="10" creationId="{A2146E2A-D639-48CB-86E7-D3E3EA701E55}"/>
          </ac:spMkLst>
        </pc:spChg>
        <pc:spChg chg="add mod">
          <ac:chgData name="Hoppe, Travis (CDC/DDPHSS/NCHS/OD)" userId="3c0115e3-8c49-4a51-867b-40ea155d426a" providerId="ADAL" clId="{8B55EA46-D9A9-48A0-B7A7-F6C22E5B1AD7}" dt="2021-09-20T22:11:19.458" v="8242"/>
          <ac:spMkLst>
            <pc:docMk/>
            <pc:sldMk cId="2777718769" sldId="272"/>
            <ac:spMk id="11" creationId="{4B8F450A-DE99-48E1-A39D-D2658277489F}"/>
          </ac:spMkLst>
        </pc:spChg>
        <pc:spChg chg="add mod">
          <ac:chgData name="Hoppe, Travis (CDC/DDPHSS/NCHS/OD)" userId="3c0115e3-8c49-4a51-867b-40ea155d426a" providerId="ADAL" clId="{8B55EA46-D9A9-48A0-B7A7-F6C22E5B1AD7}" dt="2021-09-20T22:11:19.458" v="8242"/>
          <ac:spMkLst>
            <pc:docMk/>
            <pc:sldMk cId="2777718769" sldId="272"/>
            <ac:spMk id="12" creationId="{82BC6B57-2693-49BB-82B8-7664FAA023D1}"/>
          </ac:spMkLst>
        </pc:spChg>
        <pc:spChg chg="add mod">
          <ac:chgData name="Hoppe, Travis (CDC/DDPHSS/NCHS/OD)" userId="3c0115e3-8c49-4a51-867b-40ea155d426a" providerId="ADAL" clId="{8B55EA46-D9A9-48A0-B7A7-F6C22E5B1AD7}" dt="2021-09-20T15:36:14.645" v="5982" actId="14100"/>
          <ac:spMkLst>
            <pc:docMk/>
            <pc:sldMk cId="2777718769" sldId="272"/>
            <ac:spMk id="13" creationId="{112C3B38-638F-45E3-ABE2-EAF957C15FA5}"/>
          </ac:spMkLst>
        </pc:spChg>
        <pc:spChg chg="add mod">
          <ac:chgData name="Hoppe, Travis (CDC/DDPHSS/NCHS/OD)" userId="3c0115e3-8c49-4a51-867b-40ea155d426a" providerId="ADAL" clId="{8B55EA46-D9A9-48A0-B7A7-F6C22E5B1AD7}" dt="2021-09-20T15:36:14.645" v="5982" actId="14100"/>
          <ac:spMkLst>
            <pc:docMk/>
            <pc:sldMk cId="2777718769" sldId="272"/>
            <ac:spMk id="14" creationId="{8074B0CA-D65B-4823-86C3-5FE797701B59}"/>
          </ac:spMkLst>
        </pc:spChg>
        <pc:spChg chg="add del">
          <ac:chgData name="Hoppe, Travis (CDC/DDPHSS/NCHS/OD)" userId="3c0115e3-8c49-4a51-867b-40ea155d426a" providerId="ADAL" clId="{8B55EA46-D9A9-48A0-B7A7-F6C22E5B1AD7}" dt="2021-09-09T21:35:23.825" v="2309" actId="26606"/>
          <ac:spMkLst>
            <pc:docMk/>
            <pc:sldMk cId="2777718769" sldId="272"/>
            <ac:spMk id="72" creationId="{99ED5833-B85B-4103-8A3B-CAB0308E6C15}"/>
          </ac:spMkLst>
        </pc:spChg>
        <pc:spChg chg="add del">
          <ac:chgData name="Hoppe, Travis (CDC/DDPHSS/NCHS/OD)" userId="3c0115e3-8c49-4a51-867b-40ea155d426a" providerId="ADAL" clId="{8B55EA46-D9A9-48A0-B7A7-F6C22E5B1AD7}" dt="2021-09-09T21:35:53.412" v="2317" actId="26606"/>
          <ac:spMkLst>
            <pc:docMk/>
            <pc:sldMk cId="2777718769" sldId="272"/>
            <ac:spMk id="2053" creationId="{99ED5833-B85B-4103-8A3B-CAB0308E6C15}"/>
          </ac:spMkLst>
        </pc:spChg>
        <pc:picChg chg="add del mod">
          <ac:chgData name="Hoppe, Travis (CDC/DDPHSS/NCHS/OD)" userId="3c0115e3-8c49-4a51-867b-40ea155d426a" providerId="ADAL" clId="{8B55EA46-D9A9-48A0-B7A7-F6C22E5B1AD7}" dt="2021-09-20T15:29:59.329" v="5675" actId="22"/>
          <ac:picMkLst>
            <pc:docMk/>
            <pc:sldMk cId="2777718769" sldId="272"/>
            <ac:picMk id="4" creationId="{0D38DFEA-9BB4-4281-821E-DA9984310928}"/>
          </ac:picMkLst>
        </pc:picChg>
        <pc:picChg chg="del">
          <ac:chgData name="Hoppe, Travis (CDC/DDPHSS/NCHS/OD)" userId="3c0115e3-8c49-4a51-867b-40ea155d426a" providerId="ADAL" clId="{8B55EA46-D9A9-48A0-B7A7-F6C22E5B1AD7}" dt="2021-09-09T21:34:55.817" v="2305" actId="478"/>
          <ac:picMkLst>
            <pc:docMk/>
            <pc:sldMk cId="2777718769" sldId="272"/>
            <ac:picMk id="1026" creationId="{3A3CA8A6-73D4-46A3-97CF-5055386579DA}"/>
          </ac:picMkLst>
        </pc:picChg>
        <pc:picChg chg="del">
          <ac:chgData name="Hoppe, Travis (CDC/DDPHSS/NCHS/OD)" userId="3c0115e3-8c49-4a51-867b-40ea155d426a" providerId="ADAL" clId="{8B55EA46-D9A9-48A0-B7A7-F6C22E5B1AD7}" dt="2021-09-09T21:34:55.118" v="2304" actId="478"/>
          <ac:picMkLst>
            <pc:docMk/>
            <pc:sldMk cId="2777718769" sldId="272"/>
            <ac:picMk id="1027" creationId="{71B2C8DB-E237-4D62-98BC-90EDA2903F65}"/>
          </ac:picMkLst>
        </pc:picChg>
        <pc:picChg chg="add mod">
          <ac:chgData name="Hoppe, Travis (CDC/DDPHSS/NCHS/OD)" userId="3c0115e3-8c49-4a51-867b-40ea155d426a" providerId="ADAL" clId="{8B55EA46-D9A9-48A0-B7A7-F6C22E5B1AD7}" dt="2021-09-20T21:56:38.545" v="8196" actId="1038"/>
          <ac:picMkLst>
            <pc:docMk/>
            <pc:sldMk cId="2777718769" sldId="272"/>
            <ac:picMk id="2050" creationId="{AD384C78-FF75-4B90-A7BE-9082D0C780CE}"/>
          </ac:picMkLst>
        </pc:picChg>
        <pc:picChg chg="add mod">
          <ac:chgData name="Hoppe, Travis (CDC/DDPHSS/NCHS/OD)" userId="3c0115e3-8c49-4a51-867b-40ea155d426a" providerId="ADAL" clId="{8B55EA46-D9A9-48A0-B7A7-F6C22E5B1AD7}" dt="2021-09-20T15:22:08.727" v="5179" actId="1036"/>
          <ac:picMkLst>
            <pc:docMk/>
            <pc:sldMk cId="2777718769" sldId="272"/>
            <ac:picMk id="2051" creationId="{0D5E2688-0BEF-456A-BF23-3373F8129CFB}"/>
          </ac:picMkLst>
        </pc:picChg>
      </pc:sldChg>
      <pc:sldChg chg="addSp delSp modSp del mod delCm modCm">
        <pc:chgData name="Hoppe, Travis (CDC/DDPHSS/NCHS/OD)" userId="3c0115e3-8c49-4a51-867b-40ea155d426a" providerId="ADAL" clId="{8B55EA46-D9A9-48A0-B7A7-F6C22E5B1AD7}" dt="2021-09-30T15:31:27.471" v="9880" actId="47"/>
        <pc:sldMkLst>
          <pc:docMk/>
          <pc:sldMk cId="1928942754" sldId="301"/>
        </pc:sldMkLst>
        <pc:spChg chg="mod">
          <ac:chgData name="Hoppe, Travis (CDC/DDPHSS/NCHS/OD)" userId="3c0115e3-8c49-4a51-867b-40ea155d426a" providerId="ADAL" clId="{8B55EA46-D9A9-48A0-B7A7-F6C22E5B1AD7}" dt="2021-09-30T13:21:35.183" v="9824" actId="20577"/>
          <ac:spMkLst>
            <pc:docMk/>
            <pc:sldMk cId="1928942754" sldId="301"/>
            <ac:spMk id="2" creationId="{00000000-0000-0000-0000-000000000000}"/>
          </ac:spMkLst>
        </pc:spChg>
        <pc:graphicFrameChg chg="add del modGraphic">
          <ac:chgData name="Hoppe, Travis (CDC/DDPHSS/NCHS/OD)" userId="3c0115e3-8c49-4a51-867b-40ea155d426a" providerId="ADAL" clId="{8B55EA46-D9A9-48A0-B7A7-F6C22E5B1AD7}" dt="2021-09-24T14:29:45.108" v="8279" actId="27309"/>
          <ac:graphicFrameMkLst>
            <pc:docMk/>
            <pc:sldMk cId="1928942754" sldId="301"/>
            <ac:graphicFrameMk id="4" creationId="{47B168BC-9740-4546-9941-A95D1CE4D8FD}"/>
          </ac:graphicFrameMkLst>
        </pc:graphicFrameChg>
      </pc:sldChg>
      <pc:sldChg chg="addSp delSp modSp del mod modClrScheme addCm delCm modCm chgLayout modNotesTx">
        <pc:chgData name="Hoppe, Travis (CDC/DDPHSS/NCHS/OD)" userId="3c0115e3-8c49-4a51-867b-40ea155d426a" providerId="ADAL" clId="{8B55EA46-D9A9-48A0-B7A7-F6C22E5B1AD7}" dt="2021-09-28T17:57:03.556" v="9614" actId="47"/>
        <pc:sldMkLst>
          <pc:docMk/>
          <pc:sldMk cId="3414762780" sldId="302"/>
        </pc:sldMkLst>
        <pc:spChg chg="mod ord">
          <ac:chgData name="Hoppe, Travis (CDC/DDPHSS/NCHS/OD)" userId="3c0115e3-8c49-4a51-867b-40ea155d426a" providerId="ADAL" clId="{8B55EA46-D9A9-48A0-B7A7-F6C22E5B1AD7}" dt="2021-09-28T17:55:06.809" v="9574" actId="700"/>
          <ac:spMkLst>
            <pc:docMk/>
            <pc:sldMk cId="3414762780" sldId="302"/>
            <ac:spMk id="2" creationId="{22050738-0AD0-499A-A6F2-CF5D9E3B893F}"/>
          </ac:spMkLst>
        </pc:spChg>
        <pc:spChg chg="mod ord">
          <ac:chgData name="Hoppe, Travis (CDC/DDPHSS/NCHS/OD)" userId="3c0115e3-8c49-4a51-867b-40ea155d426a" providerId="ADAL" clId="{8B55EA46-D9A9-48A0-B7A7-F6C22E5B1AD7}" dt="2021-09-28T17:55:06.809" v="9574" actId="700"/>
          <ac:spMkLst>
            <pc:docMk/>
            <pc:sldMk cId="3414762780" sldId="302"/>
            <ac:spMk id="3" creationId="{7AA20BD1-E2C0-4A78-A3BC-0FDB6F349236}"/>
          </ac:spMkLst>
        </pc:spChg>
        <pc:picChg chg="add del mod">
          <ac:chgData name="Hoppe, Travis (CDC/DDPHSS/NCHS/OD)" userId="3c0115e3-8c49-4a51-867b-40ea155d426a" providerId="ADAL" clId="{8B55EA46-D9A9-48A0-B7A7-F6C22E5B1AD7}" dt="2021-09-20T20:57:31.867" v="7956" actId="478"/>
          <ac:picMkLst>
            <pc:docMk/>
            <pc:sldMk cId="3414762780" sldId="302"/>
            <ac:picMk id="5" creationId="{53FA86EB-9AB8-438E-92D0-654A0D6982FD}"/>
          </ac:picMkLst>
        </pc:picChg>
        <pc:picChg chg="add mod ord">
          <ac:chgData name="Hoppe, Travis (CDC/DDPHSS/NCHS/OD)" userId="3c0115e3-8c49-4a51-867b-40ea155d426a" providerId="ADAL" clId="{8B55EA46-D9A9-48A0-B7A7-F6C22E5B1AD7}" dt="2021-09-28T17:55:06.339" v="9573" actId="167"/>
          <ac:picMkLst>
            <pc:docMk/>
            <pc:sldMk cId="3414762780" sldId="302"/>
            <ac:picMk id="7" creationId="{17A97F6D-E365-4A5C-8334-334A7D018DD7}"/>
          </ac:picMkLst>
        </pc:picChg>
      </pc:sldChg>
      <pc:sldChg chg="modSp del mod delCm">
        <pc:chgData name="Hoppe, Travis (CDC/DDPHSS/NCHS/OD)" userId="3c0115e3-8c49-4a51-867b-40ea155d426a" providerId="ADAL" clId="{8B55EA46-D9A9-48A0-B7A7-F6C22E5B1AD7}" dt="2021-09-28T17:58:47.933" v="9666" actId="47"/>
        <pc:sldMkLst>
          <pc:docMk/>
          <pc:sldMk cId="2309562742" sldId="304"/>
        </pc:sldMkLst>
        <pc:spChg chg="mod">
          <ac:chgData name="Hoppe, Travis (CDC/DDPHSS/NCHS/OD)" userId="3c0115e3-8c49-4a51-867b-40ea155d426a" providerId="ADAL" clId="{8B55EA46-D9A9-48A0-B7A7-F6C22E5B1AD7}" dt="2021-09-20T21:54:49.710" v="8175"/>
          <ac:spMkLst>
            <pc:docMk/>
            <pc:sldMk cId="2309562742" sldId="304"/>
            <ac:spMk id="2" creationId="{59B985E3-BA9C-4F5D-9783-8DAEAF85796A}"/>
          </ac:spMkLst>
        </pc:spChg>
      </pc:sldChg>
      <pc:sldChg chg="addSp delSp modSp del mod delCm">
        <pc:chgData name="Hoppe, Travis (CDC/DDPHSS/NCHS/OD)" userId="3c0115e3-8c49-4a51-867b-40ea155d426a" providerId="ADAL" clId="{8B55EA46-D9A9-48A0-B7A7-F6C22E5B1AD7}" dt="2021-09-28T18:06:09.236" v="9747" actId="47"/>
        <pc:sldMkLst>
          <pc:docMk/>
          <pc:sldMk cId="2615285656" sldId="755"/>
        </pc:sldMkLst>
        <pc:spChg chg="mod">
          <ac:chgData name="Hoppe, Travis (CDC/DDPHSS/NCHS/OD)" userId="3c0115e3-8c49-4a51-867b-40ea155d426a" providerId="ADAL" clId="{8B55EA46-D9A9-48A0-B7A7-F6C22E5B1AD7}" dt="2021-09-20T15:19:03.579" v="5042" actId="20577"/>
          <ac:spMkLst>
            <pc:docMk/>
            <pc:sldMk cId="2615285656" sldId="755"/>
            <ac:spMk id="5" creationId="{03061238-30CA-4303-B47D-F36FB4E7FE9D}"/>
          </ac:spMkLst>
        </pc:spChg>
        <pc:spChg chg="mod">
          <ac:chgData name="Hoppe, Travis (CDC/DDPHSS/NCHS/OD)" userId="3c0115e3-8c49-4a51-867b-40ea155d426a" providerId="ADAL" clId="{8B55EA46-D9A9-48A0-B7A7-F6C22E5B1AD7}" dt="2021-09-20T21:39:04.998" v="8132"/>
          <ac:spMkLst>
            <pc:docMk/>
            <pc:sldMk cId="2615285656" sldId="755"/>
            <ac:spMk id="6" creationId="{479AA96B-5F9F-42C2-89F5-DBB4830F9F9F}"/>
          </ac:spMkLst>
        </pc:spChg>
        <pc:spChg chg="mod">
          <ac:chgData name="Hoppe, Travis (CDC/DDPHSS/NCHS/OD)" userId="3c0115e3-8c49-4a51-867b-40ea155d426a" providerId="ADAL" clId="{8B55EA46-D9A9-48A0-B7A7-F6C22E5B1AD7}" dt="2021-09-20T15:01:48.871" v="4203"/>
          <ac:spMkLst>
            <pc:docMk/>
            <pc:sldMk cId="2615285656" sldId="755"/>
            <ac:spMk id="7" creationId="{5D66094D-C1F1-484D-82AA-94380FAD41A6}"/>
          </ac:spMkLst>
        </pc:spChg>
        <pc:spChg chg="mod">
          <ac:chgData name="Hoppe, Travis (CDC/DDPHSS/NCHS/OD)" userId="3c0115e3-8c49-4a51-867b-40ea155d426a" providerId="ADAL" clId="{8B55EA46-D9A9-48A0-B7A7-F6C22E5B1AD7}" dt="2021-09-20T15:01:48.871" v="4203"/>
          <ac:spMkLst>
            <pc:docMk/>
            <pc:sldMk cId="2615285656" sldId="755"/>
            <ac:spMk id="8" creationId="{25939606-51D0-4271-ADB6-9D04C9847D7D}"/>
          </ac:spMkLst>
        </pc:spChg>
        <pc:spChg chg="mod">
          <ac:chgData name="Hoppe, Travis (CDC/DDPHSS/NCHS/OD)" userId="3c0115e3-8c49-4a51-867b-40ea155d426a" providerId="ADAL" clId="{8B55EA46-D9A9-48A0-B7A7-F6C22E5B1AD7}" dt="2021-09-20T15:01:48.871" v="4203"/>
          <ac:spMkLst>
            <pc:docMk/>
            <pc:sldMk cId="2615285656" sldId="755"/>
            <ac:spMk id="9" creationId="{B98E7C70-1E9B-4C7B-AD8E-ED94FB40A5DB}"/>
          </ac:spMkLst>
        </pc:spChg>
        <pc:spChg chg="mod">
          <ac:chgData name="Hoppe, Travis (CDC/DDPHSS/NCHS/OD)" userId="3c0115e3-8c49-4a51-867b-40ea155d426a" providerId="ADAL" clId="{8B55EA46-D9A9-48A0-B7A7-F6C22E5B1AD7}" dt="2021-09-20T15:01:51.446" v="4205"/>
          <ac:spMkLst>
            <pc:docMk/>
            <pc:sldMk cId="2615285656" sldId="755"/>
            <ac:spMk id="11" creationId="{D22DA58F-ABD5-453B-91F5-95FC2EF37EA7}"/>
          </ac:spMkLst>
        </pc:spChg>
        <pc:spChg chg="mod">
          <ac:chgData name="Hoppe, Travis (CDC/DDPHSS/NCHS/OD)" userId="3c0115e3-8c49-4a51-867b-40ea155d426a" providerId="ADAL" clId="{8B55EA46-D9A9-48A0-B7A7-F6C22E5B1AD7}" dt="2021-09-20T15:01:51.446" v="4205"/>
          <ac:spMkLst>
            <pc:docMk/>
            <pc:sldMk cId="2615285656" sldId="755"/>
            <ac:spMk id="12" creationId="{92420A54-E915-4619-805D-FEB9BB047675}"/>
          </ac:spMkLst>
        </pc:spChg>
        <pc:spChg chg="mod">
          <ac:chgData name="Hoppe, Travis (CDC/DDPHSS/NCHS/OD)" userId="3c0115e3-8c49-4a51-867b-40ea155d426a" providerId="ADAL" clId="{8B55EA46-D9A9-48A0-B7A7-F6C22E5B1AD7}" dt="2021-09-20T15:10:18.503" v="4774" actId="20577"/>
          <ac:spMkLst>
            <pc:docMk/>
            <pc:sldMk cId="2615285656" sldId="755"/>
            <ac:spMk id="13" creationId="{581468A3-37AB-4D11-96B8-3DE5ED67DA1C}"/>
          </ac:spMkLst>
        </pc:spChg>
        <pc:spChg chg="add mod">
          <ac:chgData name="Hoppe, Travis (CDC/DDPHSS/NCHS/OD)" userId="3c0115e3-8c49-4a51-867b-40ea155d426a" providerId="ADAL" clId="{8B55EA46-D9A9-48A0-B7A7-F6C22E5B1AD7}" dt="2021-09-20T15:12:23.786" v="4893" actId="1076"/>
          <ac:spMkLst>
            <pc:docMk/>
            <pc:sldMk cId="2615285656" sldId="755"/>
            <ac:spMk id="14" creationId="{333BD268-AD57-48E4-89DD-AAE11E1F9F07}"/>
          </ac:spMkLst>
        </pc:spChg>
        <pc:spChg chg="add mod">
          <ac:chgData name="Hoppe, Travis (CDC/DDPHSS/NCHS/OD)" userId="3c0115e3-8c49-4a51-867b-40ea155d426a" providerId="ADAL" clId="{8B55EA46-D9A9-48A0-B7A7-F6C22E5B1AD7}" dt="2021-09-20T15:41:20.825" v="6111" actId="1036"/>
          <ac:spMkLst>
            <pc:docMk/>
            <pc:sldMk cId="2615285656" sldId="755"/>
            <ac:spMk id="15" creationId="{1E0F9536-5694-4873-96A1-989F7F8CC61B}"/>
          </ac:spMkLst>
        </pc:spChg>
        <pc:grpChg chg="add del mod">
          <ac:chgData name="Hoppe, Travis (CDC/DDPHSS/NCHS/OD)" userId="3c0115e3-8c49-4a51-867b-40ea155d426a" providerId="ADAL" clId="{8B55EA46-D9A9-48A0-B7A7-F6C22E5B1AD7}" dt="2021-09-20T15:01:49.822" v="4204"/>
          <ac:grpSpMkLst>
            <pc:docMk/>
            <pc:sldMk cId="2615285656" sldId="755"/>
            <ac:grpSpMk id="4" creationId="{A1568F7B-FAD9-4004-A944-A0142BE07D28}"/>
          </ac:grpSpMkLst>
        </pc:grpChg>
        <pc:grpChg chg="add mod">
          <ac:chgData name="Hoppe, Travis (CDC/DDPHSS/NCHS/OD)" userId="3c0115e3-8c49-4a51-867b-40ea155d426a" providerId="ADAL" clId="{8B55EA46-D9A9-48A0-B7A7-F6C22E5B1AD7}" dt="2021-09-20T15:12:23.786" v="4893" actId="1076"/>
          <ac:grpSpMkLst>
            <pc:docMk/>
            <pc:sldMk cId="2615285656" sldId="755"/>
            <ac:grpSpMk id="10" creationId="{7D3B723E-9A4D-4605-B55D-778D34DEA719}"/>
          </ac:grpSpMkLst>
        </pc:grpChg>
      </pc:sldChg>
      <pc:sldChg chg="modSp del mod ord delCm">
        <pc:chgData name="Hoppe, Travis (CDC/DDPHSS/NCHS/OD)" userId="3c0115e3-8c49-4a51-867b-40ea155d426a" providerId="ADAL" clId="{8B55EA46-D9A9-48A0-B7A7-F6C22E5B1AD7}" dt="2021-09-20T20:44:42.468" v="7857" actId="47"/>
        <pc:sldMkLst>
          <pc:docMk/>
          <pc:sldMk cId="3350093027" sldId="756"/>
        </pc:sldMkLst>
        <pc:spChg chg="mod">
          <ac:chgData name="Hoppe, Travis (CDC/DDPHSS/NCHS/OD)" userId="3c0115e3-8c49-4a51-867b-40ea155d426a" providerId="ADAL" clId="{8B55EA46-D9A9-48A0-B7A7-F6C22E5B1AD7}" dt="2021-09-16T19:30:48.529" v="2556" actId="20577"/>
          <ac:spMkLst>
            <pc:docMk/>
            <pc:sldMk cId="3350093027" sldId="756"/>
            <ac:spMk id="4" creationId="{C992F450-9AD4-4DBF-AF40-E1927A50FBFC}"/>
          </ac:spMkLst>
        </pc:spChg>
        <pc:spChg chg="mod">
          <ac:chgData name="Hoppe, Travis (CDC/DDPHSS/NCHS/OD)" userId="3c0115e3-8c49-4a51-867b-40ea155d426a" providerId="ADAL" clId="{8B55EA46-D9A9-48A0-B7A7-F6C22E5B1AD7}" dt="2021-09-20T16:23:00.559" v="6531" actId="313"/>
          <ac:spMkLst>
            <pc:docMk/>
            <pc:sldMk cId="3350093027" sldId="756"/>
            <ac:spMk id="6" creationId="{479AA96B-5F9F-42C2-89F5-DBB4830F9F9F}"/>
          </ac:spMkLst>
        </pc:spChg>
      </pc:sldChg>
      <pc:sldChg chg="delSp add del mod ord">
        <pc:chgData name="Hoppe, Travis (CDC/DDPHSS/NCHS/OD)" userId="3c0115e3-8c49-4a51-867b-40ea155d426a" providerId="ADAL" clId="{8B55EA46-D9A9-48A0-B7A7-F6C22E5B1AD7}" dt="2021-09-28T18:13:52.989" v="9815" actId="47"/>
        <pc:sldMkLst>
          <pc:docMk/>
          <pc:sldMk cId="1633802206" sldId="757"/>
        </pc:sldMkLst>
        <pc:spChg chg="del">
          <ac:chgData name="Hoppe, Travis (CDC/DDPHSS/NCHS/OD)" userId="3c0115e3-8c49-4a51-867b-40ea155d426a" providerId="ADAL" clId="{8B55EA46-D9A9-48A0-B7A7-F6C22E5B1AD7}" dt="2021-09-28T18:12:47.280" v="9800" actId="478"/>
          <ac:spMkLst>
            <pc:docMk/>
            <pc:sldMk cId="1633802206" sldId="757"/>
            <ac:spMk id="7" creationId="{ACE2AC77-A4FC-4816-BD8F-7F1511DEFBCB}"/>
          </ac:spMkLst>
        </pc:spChg>
      </pc:sldChg>
      <pc:sldChg chg="modSp add del mod setBg">
        <pc:chgData name="Hoppe, Travis (CDC/DDPHSS/NCHS/OD)" userId="3c0115e3-8c49-4a51-867b-40ea155d426a" providerId="ADAL" clId="{8B55EA46-D9A9-48A0-B7A7-F6C22E5B1AD7}" dt="2021-09-20T17:01:35.344" v="7373"/>
        <pc:sldMkLst>
          <pc:docMk/>
          <pc:sldMk cId="1863501092" sldId="757"/>
        </pc:sldMkLst>
        <pc:spChg chg="mod">
          <ac:chgData name="Hoppe, Travis (CDC/DDPHSS/NCHS/OD)" userId="3c0115e3-8c49-4a51-867b-40ea155d426a" providerId="ADAL" clId="{8B55EA46-D9A9-48A0-B7A7-F6C22E5B1AD7}" dt="2021-09-20T17:01:35.344" v="7373"/>
          <ac:spMkLst>
            <pc:docMk/>
            <pc:sldMk cId="1863501092" sldId="757"/>
            <ac:spMk id="6" creationId="{00000000-0000-0000-0000-000000000000}"/>
          </ac:spMkLst>
        </pc:spChg>
      </pc:sldChg>
      <pc:sldChg chg="modSp del mod delCm modNotesTx">
        <pc:chgData name="Hoppe, Travis (CDC/DDPHSS/NCHS/OD)" userId="3c0115e3-8c49-4a51-867b-40ea155d426a" providerId="ADAL" clId="{8B55EA46-D9A9-48A0-B7A7-F6C22E5B1AD7}" dt="2021-09-24T15:13:58.806" v="8767" actId="47"/>
        <pc:sldMkLst>
          <pc:docMk/>
          <pc:sldMk cId="3670701843" sldId="758"/>
        </pc:sldMkLst>
        <pc:spChg chg="mod">
          <ac:chgData name="Hoppe, Travis (CDC/DDPHSS/NCHS/OD)" userId="3c0115e3-8c49-4a51-867b-40ea155d426a" providerId="ADAL" clId="{8B55EA46-D9A9-48A0-B7A7-F6C22E5B1AD7}" dt="2021-09-20T21:39:02.523" v="8130"/>
          <ac:spMkLst>
            <pc:docMk/>
            <pc:sldMk cId="3670701843" sldId="758"/>
            <ac:spMk id="2" creationId="{2BE9C4DB-3355-4601-89D2-F858324B8F8E}"/>
          </ac:spMkLst>
        </pc:spChg>
        <pc:spChg chg="mod">
          <ac:chgData name="Hoppe, Travis (CDC/DDPHSS/NCHS/OD)" userId="3c0115e3-8c49-4a51-867b-40ea155d426a" providerId="ADAL" clId="{8B55EA46-D9A9-48A0-B7A7-F6C22E5B1AD7}" dt="2021-09-20T14:59:39.859" v="4159" actId="1037"/>
          <ac:spMkLst>
            <pc:docMk/>
            <pc:sldMk cId="3670701843" sldId="758"/>
            <ac:spMk id="12" creationId="{187ED6EC-2278-47CC-BD82-0C7319DD6929}"/>
          </ac:spMkLst>
        </pc:spChg>
        <pc:spChg chg="mod">
          <ac:chgData name="Hoppe, Travis (CDC/DDPHSS/NCHS/OD)" userId="3c0115e3-8c49-4a51-867b-40ea155d426a" providerId="ADAL" clId="{8B55EA46-D9A9-48A0-B7A7-F6C22E5B1AD7}" dt="2021-09-20T14:59:39.859" v="4159" actId="1037"/>
          <ac:spMkLst>
            <pc:docMk/>
            <pc:sldMk cId="3670701843" sldId="758"/>
            <ac:spMk id="13" creationId="{3EF2B2D9-7E45-4D85-BB5A-A655C34B822D}"/>
          </ac:spMkLst>
        </pc:spChg>
        <pc:spChg chg="mod">
          <ac:chgData name="Hoppe, Travis (CDC/DDPHSS/NCHS/OD)" userId="3c0115e3-8c49-4a51-867b-40ea155d426a" providerId="ADAL" clId="{8B55EA46-D9A9-48A0-B7A7-F6C22E5B1AD7}" dt="2021-09-20T14:59:39.859" v="4159" actId="1037"/>
          <ac:spMkLst>
            <pc:docMk/>
            <pc:sldMk cId="3670701843" sldId="758"/>
            <ac:spMk id="16" creationId="{BBF87C62-6528-4737-9D9A-23996E5011B3}"/>
          </ac:spMkLst>
        </pc:spChg>
        <pc:spChg chg="mod">
          <ac:chgData name="Hoppe, Travis (CDC/DDPHSS/NCHS/OD)" userId="3c0115e3-8c49-4a51-867b-40ea155d426a" providerId="ADAL" clId="{8B55EA46-D9A9-48A0-B7A7-F6C22E5B1AD7}" dt="2021-09-20T14:59:39.859" v="4159" actId="1037"/>
          <ac:spMkLst>
            <pc:docMk/>
            <pc:sldMk cId="3670701843" sldId="758"/>
            <ac:spMk id="17" creationId="{C5E50D62-4183-483C-8A71-6111840C5ED5}"/>
          </ac:spMkLst>
        </pc:spChg>
        <pc:picChg chg="mod">
          <ac:chgData name="Hoppe, Travis (CDC/DDPHSS/NCHS/OD)" userId="3c0115e3-8c49-4a51-867b-40ea155d426a" providerId="ADAL" clId="{8B55EA46-D9A9-48A0-B7A7-F6C22E5B1AD7}" dt="2021-09-20T14:59:39.859" v="4159" actId="1037"/>
          <ac:picMkLst>
            <pc:docMk/>
            <pc:sldMk cId="3670701843" sldId="758"/>
            <ac:picMk id="5" creationId="{8A6F0F3E-3A00-4A03-8716-D5F16F53EF07}"/>
          </ac:picMkLst>
        </pc:picChg>
        <pc:picChg chg="mod">
          <ac:chgData name="Hoppe, Travis (CDC/DDPHSS/NCHS/OD)" userId="3c0115e3-8c49-4a51-867b-40ea155d426a" providerId="ADAL" clId="{8B55EA46-D9A9-48A0-B7A7-F6C22E5B1AD7}" dt="2021-09-20T14:59:39.859" v="4159" actId="1037"/>
          <ac:picMkLst>
            <pc:docMk/>
            <pc:sldMk cId="3670701843" sldId="758"/>
            <ac:picMk id="7" creationId="{F620679E-FEF6-4BA8-AE2B-29E822E660DD}"/>
          </ac:picMkLst>
        </pc:picChg>
        <pc:picChg chg="mod">
          <ac:chgData name="Hoppe, Travis (CDC/DDPHSS/NCHS/OD)" userId="3c0115e3-8c49-4a51-867b-40ea155d426a" providerId="ADAL" clId="{8B55EA46-D9A9-48A0-B7A7-F6C22E5B1AD7}" dt="2021-09-20T14:59:39.859" v="4159" actId="1037"/>
          <ac:picMkLst>
            <pc:docMk/>
            <pc:sldMk cId="3670701843" sldId="758"/>
            <ac:picMk id="9" creationId="{F5112C40-95BA-4465-A7FC-F0AAD2922F26}"/>
          </ac:picMkLst>
        </pc:picChg>
        <pc:picChg chg="mod">
          <ac:chgData name="Hoppe, Travis (CDC/DDPHSS/NCHS/OD)" userId="3c0115e3-8c49-4a51-867b-40ea155d426a" providerId="ADAL" clId="{8B55EA46-D9A9-48A0-B7A7-F6C22E5B1AD7}" dt="2021-09-20T14:59:39.859" v="4159" actId="1037"/>
          <ac:picMkLst>
            <pc:docMk/>
            <pc:sldMk cId="3670701843" sldId="758"/>
            <ac:picMk id="11" creationId="{6D0D9572-F57D-41A0-BB26-47A932BC6AC0}"/>
          </ac:picMkLst>
        </pc:picChg>
      </pc:sldChg>
      <pc:sldChg chg="modSp del mod ord delCm modNotesTx">
        <pc:chgData name="Hoppe, Travis (CDC/DDPHSS/NCHS/OD)" userId="3c0115e3-8c49-4a51-867b-40ea155d426a" providerId="ADAL" clId="{8B55EA46-D9A9-48A0-B7A7-F6C22E5B1AD7}" dt="2021-09-28T18:09:55.127" v="9790" actId="47"/>
        <pc:sldMkLst>
          <pc:docMk/>
          <pc:sldMk cId="1827637248" sldId="759"/>
        </pc:sldMkLst>
        <pc:spChg chg="mod">
          <ac:chgData name="Hoppe, Travis (CDC/DDPHSS/NCHS/OD)" userId="3c0115e3-8c49-4a51-867b-40ea155d426a" providerId="ADAL" clId="{8B55EA46-D9A9-48A0-B7A7-F6C22E5B1AD7}" dt="2021-09-20T21:39:47.690" v="8149"/>
          <ac:spMkLst>
            <pc:docMk/>
            <pc:sldMk cId="1827637248" sldId="759"/>
            <ac:spMk id="2" creationId="{DFFBC5EB-0CBA-4727-83AD-202A54DB3F1A}"/>
          </ac:spMkLst>
        </pc:spChg>
        <pc:spChg chg="mod">
          <ac:chgData name="Hoppe, Travis (CDC/DDPHSS/NCHS/OD)" userId="3c0115e3-8c49-4a51-867b-40ea155d426a" providerId="ADAL" clId="{8B55EA46-D9A9-48A0-B7A7-F6C22E5B1AD7}" dt="2021-09-24T17:31:38.456" v="9461" actId="20577"/>
          <ac:spMkLst>
            <pc:docMk/>
            <pc:sldMk cId="1827637248" sldId="759"/>
            <ac:spMk id="7" creationId="{7C815087-D103-4777-9B9A-F1E3F0F8BA1C}"/>
          </ac:spMkLst>
        </pc:spChg>
      </pc:sldChg>
      <pc:sldChg chg="modSp new del mod ord">
        <pc:chgData name="Hoppe, Travis (CDC/DDPHSS/NCHS/OD)" userId="3c0115e3-8c49-4a51-867b-40ea155d426a" providerId="ADAL" clId="{8B55EA46-D9A9-48A0-B7A7-F6C22E5B1AD7}" dt="2021-09-20T20:55:31.087" v="7946" actId="47"/>
        <pc:sldMkLst>
          <pc:docMk/>
          <pc:sldMk cId="3440238344" sldId="760"/>
        </pc:sldMkLst>
        <pc:spChg chg="mod">
          <ac:chgData name="Hoppe, Travis (CDC/DDPHSS/NCHS/OD)" userId="3c0115e3-8c49-4a51-867b-40ea155d426a" providerId="ADAL" clId="{8B55EA46-D9A9-48A0-B7A7-F6C22E5B1AD7}" dt="2021-09-16T19:58:00.813" v="2874" actId="313"/>
          <ac:spMkLst>
            <pc:docMk/>
            <pc:sldMk cId="3440238344" sldId="760"/>
            <ac:spMk id="2" creationId="{337948BC-67E1-4E51-9045-0588246024CA}"/>
          </ac:spMkLst>
        </pc:spChg>
        <pc:spChg chg="mod">
          <ac:chgData name="Hoppe, Travis (CDC/DDPHSS/NCHS/OD)" userId="3c0115e3-8c49-4a51-867b-40ea155d426a" providerId="ADAL" clId="{8B55EA46-D9A9-48A0-B7A7-F6C22E5B1AD7}" dt="2021-09-16T19:59:06.160" v="2875" actId="113"/>
          <ac:spMkLst>
            <pc:docMk/>
            <pc:sldMk cId="3440238344" sldId="760"/>
            <ac:spMk id="3" creationId="{AAD4F8F6-BA80-4038-9963-636F4624AF43}"/>
          </ac:spMkLst>
        </pc:spChg>
      </pc:sldChg>
      <pc:sldChg chg="del ord">
        <pc:chgData name="Hoppe, Travis (CDC/DDPHSS/NCHS/OD)" userId="3c0115e3-8c49-4a51-867b-40ea155d426a" providerId="ADAL" clId="{8B55EA46-D9A9-48A0-B7A7-F6C22E5B1AD7}" dt="2021-09-20T21:36:30.610" v="8094" actId="47"/>
        <pc:sldMkLst>
          <pc:docMk/>
          <pc:sldMk cId="1904211976" sldId="761"/>
        </pc:sldMkLst>
      </pc:sldChg>
      <pc:sldChg chg="modSp del mod">
        <pc:chgData name="Hoppe, Travis (CDC/DDPHSS/NCHS/OD)" userId="3c0115e3-8c49-4a51-867b-40ea155d426a" providerId="ADAL" clId="{8B55EA46-D9A9-48A0-B7A7-F6C22E5B1AD7}" dt="2021-09-28T18:05:40.472" v="9741" actId="47"/>
        <pc:sldMkLst>
          <pc:docMk/>
          <pc:sldMk cId="3281756391" sldId="762"/>
        </pc:sldMkLst>
        <pc:spChg chg="mod">
          <ac:chgData name="Hoppe, Travis (CDC/DDPHSS/NCHS/OD)" userId="3c0115e3-8c49-4a51-867b-40ea155d426a" providerId="ADAL" clId="{8B55EA46-D9A9-48A0-B7A7-F6C22E5B1AD7}" dt="2021-09-21T13:31:28.013" v="8276" actId="1076"/>
          <ac:spMkLst>
            <pc:docMk/>
            <pc:sldMk cId="3281756391" sldId="762"/>
            <ac:spMk id="2" creationId="{F02260D8-1E70-42F0-9483-F607E6FBA15A}"/>
          </ac:spMkLst>
        </pc:spChg>
        <pc:spChg chg="mod">
          <ac:chgData name="Hoppe, Travis (CDC/DDPHSS/NCHS/OD)" userId="3c0115e3-8c49-4a51-867b-40ea155d426a" providerId="ADAL" clId="{8B55EA46-D9A9-48A0-B7A7-F6C22E5B1AD7}" dt="2021-09-20T14:57:48.877" v="4053" actId="1036"/>
          <ac:spMkLst>
            <pc:docMk/>
            <pc:sldMk cId="3281756391" sldId="762"/>
            <ac:spMk id="5" creationId="{EEA6C90D-4E05-4FD7-992F-89A766F871A1}"/>
          </ac:spMkLst>
        </pc:spChg>
        <pc:graphicFrameChg chg="mod">
          <ac:chgData name="Hoppe, Travis (CDC/DDPHSS/NCHS/OD)" userId="3c0115e3-8c49-4a51-867b-40ea155d426a" providerId="ADAL" clId="{8B55EA46-D9A9-48A0-B7A7-F6C22E5B1AD7}" dt="2021-09-20T14:57:42.996" v="4045" actId="1036"/>
          <ac:graphicFrameMkLst>
            <pc:docMk/>
            <pc:sldMk cId="3281756391" sldId="762"/>
            <ac:graphicFrameMk id="4" creationId="{296A59CC-8E40-4798-8513-39DBF95D5033}"/>
          </ac:graphicFrameMkLst>
        </pc:graphicFrameChg>
      </pc:sldChg>
      <pc:sldChg chg="add del">
        <pc:chgData name="Hoppe, Travis (CDC/DDPHSS/NCHS/OD)" userId="3c0115e3-8c49-4a51-867b-40ea155d426a" providerId="ADAL" clId="{8B55EA46-D9A9-48A0-B7A7-F6C22E5B1AD7}" dt="2021-09-20T13:40:47.335" v="3011" actId="47"/>
        <pc:sldMkLst>
          <pc:docMk/>
          <pc:sldMk cId="3248415104" sldId="763"/>
        </pc:sldMkLst>
      </pc:sldChg>
      <pc:sldChg chg="addSp delSp modSp add del mod delCm">
        <pc:chgData name="Hoppe, Travis (CDC/DDPHSS/NCHS/OD)" userId="3c0115e3-8c49-4a51-867b-40ea155d426a" providerId="ADAL" clId="{8B55EA46-D9A9-48A0-B7A7-F6C22E5B1AD7}" dt="2021-09-28T18:04:56.610" v="9735" actId="47"/>
        <pc:sldMkLst>
          <pc:docMk/>
          <pc:sldMk cId="4130312153" sldId="763"/>
        </pc:sldMkLst>
        <pc:spChg chg="mod">
          <ac:chgData name="Hoppe, Travis (CDC/DDPHSS/NCHS/OD)" userId="3c0115e3-8c49-4a51-867b-40ea155d426a" providerId="ADAL" clId="{8B55EA46-D9A9-48A0-B7A7-F6C22E5B1AD7}" dt="2021-09-20T21:38:51.663" v="8125"/>
          <ac:spMkLst>
            <pc:docMk/>
            <pc:sldMk cId="4130312153" sldId="763"/>
            <ac:spMk id="2" creationId="{DFFBC5EB-0CBA-4727-83AD-202A54DB3F1A}"/>
          </ac:spMkLst>
        </pc:spChg>
        <pc:spChg chg="mod">
          <ac:chgData name="Hoppe, Travis (CDC/DDPHSS/NCHS/OD)" userId="3c0115e3-8c49-4a51-867b-40ea155d426a" providerId="ADAL" clId="{8B55EA46-D9A9-48A0-B7A7-F6C22E5B1AD7}" dt="2021-09-20T21:23:51.638" v="8038" actId="20577"/>
          <ac:spMkLst>
            <pc:docMk/>
            <pc:sldMk cId="4130312153" sldId="763"/>
            <ac:spMk id="3" creationId="{C523A1A8-AD91-4067-A947-C7DA55703CB6}"/>
          </ac:spMkLst>
        </pc:spChg>
        <pc:spChg chg="del">
          <ac:chgData name="Hoppe, Travis (CDC/DDPHSS/NCHS/OD)" userId="3c0115e3-8c49-4a51-867b-40ea155d426a" providerId="ADAL" clId="{8B55EA46-D9A9-48A0-B7A7-F6C22E5B1AD7}" dt="2021-09-20T14:37:39.537" v="3563" actId="478"/>
          <ac:spMkLst>
            <pc:docMk/>
            <pc:sldMk cId="4130312153" sldId="763"/>
            <ac:spMk id="5" creationId="{AA46F771-4C05-4991-B12B-A08C25143D78}"/>
          </ac:spMkLst>
        </pc:spChg>
        <pc:spChg chg="add mod">
          <ac:chgData name="Hoppe, Travis (CDC/DDPHSS/NCHS/OD)" userId="3c0115e3-8c49-4a51-867b-40ea155d426a" providerId="ADAL" clId="{8B55EA46-D9A9-48A0-B7A7-F6C22E5B1AD7}" dt="2021-09-20T21:23:44.044" v="8036" actId="20577"/>
          <ac:spMkLst>
            <pc:docMk/>
            <pc:sldMk cId="4130312153" sldId="763"/>
            <ac:spMk id="6" creationId="{C4C8067B-1ED4-45AB-890D-1AFCFAE82C99}"/>
          </ac:spMkLst>
        </pc:spChg>
        <pc:spChg chg="add mod ord">
          <ac:chgData name="Hoppe, Travis (CDC/DDPHSS/NCHS/OD)" userId="3c0115e3-8c49-4a51-867b-40ea155d426a" providerId="ADAL" clId="{8B55EA46-D9A9-48A0-B7A7-F6C22E5B1AD7}" dt="2021-09-20T20:30:33.084" v="7654" actId="164"/>
          <ac:spMkLst>
            <pc:docMk/>
            <pc:sldMk cId="4130312153" sldId="763"/>
            <ac:spMk id="7" creationId="{0732E20A-AB4D-43EA-9A00-B3A29300DC66}"/>
          </ac:spMkLst>
        </pc:spChg>
        <pc:spChg chg="add mod">
          <ac:chgData name="Hoppe, Travis (CDC/DDPHSS/NCHS/OD)" userId="3c0115e3-8c49-4a51-867b-40ea155d426a" providerId="ADAL" clId="{8B55EA46-D9A9-48A0-B7A7-F6C22E5B1AD7}" dt="2021-09-20T20:30:19.594" v="7651" actId="164"/>
          <ac:spMkLst>
            <pc:docMk/>
            <pc:sldMk cId="4130312153" sldId="763"/>
            <ac:spMk id="8" creationId="{29ADFE60-1D85-4725-B69A-46A66817E198}"/>
          </ac:spMkLst>
        </pc:spChg>
        <pc:spChg chg="add mod">
          <ac:chgData name="Hoppe, Travis (CDC/DDPHSS/NCHS/OD)" userId="3c0115e3-8c49-4a51-867b-40ea155d426a" providerId="ADAL" clId="{8B55EA46-D9A9-48A0-B7A7-F6C22E5B1AD7}" dt="2021-09-20T20:30:19.594" v="7651" actId="164"/>
          <ac:spMkLst>
            <pc:docMk/>
            <pc:sldMk cId="4130312153" sldId="763"/>
            <ac:spMk id="9" creationId="{08D776D9-FF9C-44F6-AE8F-6E6B9FB0D760}"/>
          </ac:spMkLst>
        </pc:spChg>
        <pc:grpChg chg="add mod">
          <ac:chgData name="Hoppe, Travis (CDC/DDPHSS/NCHS/OD)" userId="3c0115e3-8c49-4a51-867b-40ea155d426a" providerId="ADAL" clId="{8B55EA46-D9A9-48A0-B7A7-F6C22E5B1AD7}" dt="2021-09-20T20:30:33.084" v="7654" actId="164"/>
          <ac:grpSpMkLst>
            <pc:docMk/>
            <pc:sldMk cId="4130312153" sldId="763"/>
            <ac:grpSpMk id="10" creationId="{422B0188-148A-4155-8FCE-33ADFF90D652}"/>
          </ac:grpSpMkLst>
        </pc:grpChg>
        <pc:grpChg chg="add mod">
          <ac:chgData name="Hoppe, Travis (CDC/DDPHSS/NCHS/OD)" userId="3c0115e3-8c49-4a51-867b-40ea155d426a" providerId="ADAL" clId="{8B55EA46-D9A9-48A0-B7A7-F6C22E5B1AD7}" dt="2021-09-20T20:52:18.991" v="7936" actId="1036"/>
          <ac:grpSpMkLst>
            <pc:docMk/>
            <pc:sldMk cId="4130312153" sldId="763"/>
            <ac:grpSpMk id="11" creationId="{CC8CC987-191F-401C-8E35-4FF9D6BCD065}"/>
          </ac:grpSpMkLst>
        </pc:grpChg>
        <pc:picChg chg="add mod">
          <ac:chgData name="Hoppe, Travis (CDC/DDPHSS/NCHS/OD)" userId="3c0115e3-8c49-4a51-867b-40ea155d426a" providerId="ADAL" clId="{8B55EA46-D9A9-48A0-B7A7-F6C22E5B1AD7}" dt="2021-09-20T20:30:19.594" v="7651" actId="164"/>
          <ac:picMkLst>
            <pc:docMk/>
            <pc:sldMk cId="4130312153" sldId="763"/>
            <ac:picMk id="5" creationId="{8364F9B9-7908-45E7-A2EA-BCEC64201CC1}"/>
          </ac:picMkLst>
        </pc:picChg>
      </pc:sldChg>
      <pc:sldChg chg="addSp delSp modSp add del mod">
        <pc:chgData name="Hoppe, Travis (CDC/DDPHSS/NCHS/OD)" userId="3c0115e3-8c49-4a51-867b-40ea155d426a" providerId="ADAL" clId="{8B55EA46-D9A9-48A0-B7A7-F6C22E5B1AD7}" dt="2021-09-20T16:16:49.689" v="6435" actId="2696"/>
        <pc:sldMkLst>
          <pc:docMk/>
          <pc:sldMk cId="53788901" sldId="764"/>
        </pc:sldMkLst>
        <pc:spChg chg="mod">
          <ac:chgData name="Hoppe, Travis (CDC/DDPHSS/NCHS/OD)" userId="3c0115e3-8c49-4a51-867b-40ea155d426a" providerId="ADAL" clId="{8B55EA46-D9A9-48A0-B7A7-F6C22E5B1AD7}" dt="2021-09-20T16:04:35.846" v="6389" actId="1076"/>
          <ac:spMkLst>
            <pc:docMk/>
            <pc:sldMk cId="53788901" sldId="764"/>
            <ac:spMk id="2" creationId="{337948BC-67E1-4E51-9045-0588246024CA}"/>
          </ac:spMkLst>
        </pc:spChg>
        <pc:spChg chg="mod">
          <ac:chgData name="Hoppe, Travis (CDC/DDPHSS/NCHS/OD)" userId="3c0115e3-8c49-4a51-867b-40ea155d426a" providerId="ADAL" clId="{8B55EA46-D9A9-48A0-B7A7-F6C22E5B1AD7}" dt="2021-09-20T16:16:39.901" v="6434" actId="1076"/>
          <ac:spMkLst>
            <pc:docMk/>
            <pc:sldMk cId="53788901" sldId="764"/>
            <ac:spMk id="3" creationId="{AAD4F8F6-BA80-4038-9963-636F4624AF43}"/>
          </ac:spMkLst>
        </pc:spChg>
        <pc:spChg chg="add del mod">
          <ac:chgData name="Hoppe, Travis (CDC/DDPHSS/NCHS/OD)" userId="3c0115e3-8c49-4a51-867b-40ea155d426a" providerId="ADAL" clId="{8B55EA46-D9A9-48A0-B7A7-F6C22E5B1AD7}" dt="2021-09-20T15:48:07.706" v="6188" actId="478"/>
          <ac:spMkLst>
            <pc:docMk/>
            <pc:sldMk cId="53788901" sldId="764"/>
            <ac:spMk id="5" creationId="{F881EBCE-4457-4868-A139-52EA8B1E4A7D}"/>
          </ac:spMkLst>
        </pc:spChg>
        <pc:spChg chg="add del mod">
          <ac:chgData name="Hoppe, Travis (CDC/DDPHSS/NCHS/OD)" userId="3c0115e3-8c49-4a51-867b-40ea155d426a" providerId="ADAL" clId="{8B55EA46-D9A9-48A0-B7A7-F6C22E5B1AD7}" dt="2021-09-20T16:00:31.428" v="6269"/>
          <ac:spMkLst>
            <pc:docMk/>
            <pc:sldMk cId="53788901" sldId="764"/>
            <ac:spMk id="7" creationId="{B5BD503B-F6FC-41CB-B9E5-EA351BD8448F}"/>
          </ac:spMkLst>
        </pc:spChg>
        <pc:spChg chg="add mod">
          <ac:chgData name="Hoppe, Travis (CDC/DDPHSS/NCHS/OD)" userId="3c0115e3-8c49-4a51-867b-40ea155d426a" providerId="ADAL" clId="{8B55EA46-D9A9-48A0-B7A7-F6C22E5B1AD7}" dt="2021-09-20T16:16:17.004" v="6432" actId="20577"/>
          <ac:spMkLst>
            <pc:docMk/>
            <pc:sldMk cId="53788901" sldId="764"/>
            <ac:spMk id="10" creationId="{11F6221E-349A-44AA-923D-4744B91C01CD}"/>
          </ac:spMkLst>
        </pc:spChg>
        <pc:picChg chg="add del mod">
          <ac:chgData name="Hoppe, Travis (CDC/DDPHSS/NCHS/OD)" userId="3c0115e3-8c49-4a51-867b-40ea155d426a" providerId="ADAL" clId="{8B55EA46-D9A9-48A0-B7A7-F6C22E5B1AD7}" dt="2021-09-20T16:04:28.955" v="6388" actId="478"/>
          <ac:picMkLst>
            <pc:docMk/>
            <pc:sldMk cId="53788901" sldId="764"/>
            <ac:picMk id="1026" creationId="{A35A7461-F019-4839-AB1D-5E92254FA2A0}"/>
          </ac:picMkLst>
        </pc:picChg>
      </pc:sldChg>
      <pc:sldChg chg="modSp add del mod ord delCm">
        <pc:chgData name="Hoppe, Travis (CDC/DDPHSS/NCHS/OD)" userId="3c0115e3-8c49-4a51-867b-40ea155d426a" providerId="ADAL" clId="{8B55EA46-D9A9-48A0-B7A7-F6C22E5B1AD7}" dt="2021-09-28T18:00:27.751" v="9705" actId="47"/>
        <pc:sldMkLst>
          <pc:docMk/>
          <pc:sldMk cId="1120644333" sldId="764"/>
        </pc:sldMkLst>
        <pc:spChg chg="mod">
          <ac:chgData name="Hoppe, Travis (CDC/DDPHSS/NCHS/OD)" userId="3c0115e3-8c49-4a51-867b-40ea155d426a" providerId="ADAL" clId="{8B55EA46-D9A9-48A0-B7A7-F6C22E5B1AD7}" dt="2021-09-20T21:38:14.312" v="8111"/>
          <ac:spMkLst>
            <pc:docMk/>
            <pc:sldMk cId="1120644333" sldId="764"/>
            <ac:spMk id="2" creationId="{337948BC-67E1-4E51-9045-0588246024CA}"/>
          </ac:spMkLst>
        </pc:spChg>
        <pc:spChg chg="mod">
          <ac:chgData name="Hoppe, Travis (CDC/DDPHSS/NCHS/OD)" userId="3c0115e3-8c49-4a51-867b-40ea155d426a" providerId="ADAL" clId="{8B55EA46-D9A9-48A0-B7A7-F6C22E5B1AD7}" dt="2021-09-24T17:34:24.678" v="9474"/>
          <ac:spMkLst>
            <pc:docMk/>
            <pc:sldMk cId="1120644333" sldId="764"/>
            <ac:spMk id="3" creationId="{AAD4F8F6-BA80-4038-9963-636F4624AF43}"/>
          </ac:spMkLst>
        </pc:spChg>
      </pc:sldChg>
      <pc:sldChg chg="addSp delSp modSp add del mod ord">
        <pc:chgData name="Hoppe, Travis (CDC/DDPHSS/NCHS/OD)" userId="3c0115e3-8c49-4a51-867b-40ea155d426a" providerId="ADAL" clId="{8B55EA46-D9A9-48A0-B7A7-F6C22E5B1AD7}" dt="2021-09-28T17:58:13.436" v="9643" actId="47"/>
        <pc:sldMkLst>
          <pc:docMk/>
          <pc:sldMk cId="675625044" sldId="765"/>
        </pc:sldMkLst>
        <pc:spChg chg="mod">
          <ac:chgData name="Hoppe, Travis (CDC/DDPHSS/NCHS/OD)" userId="3c0115e3-8c49-4a51-867b-40ea155d426a" providerId="ADAL" clId="{8B55EA46-D9A9-48A0-B7A7-F6C22E5B1AD7}" dt="2021-09-20T21:38:05.314" v="8107"/>
          <ac:spMkLst>
            <pc:docMk/>
            <pc:sldMk cId="675625044" sldId="765"/>
            <ac:spMk id="2" creationId="{337948BC-67E1-4E51-9045-0588246024CA}"/>
          </ac:spMkLst>
        </pc:spChg>
        <pc:spChg chg="mod">
          <ac:chgData name="Hoppe, Travis (CDC/DDPHSS/NCHS/OD)" userId="3c0115e3-8c49-4a51-867b-40ea155d426a" providerId="ADAL" clId="{8B55EA46-D9A9-48A0-B7A7-F6C22E5B1AD7}" dt="2021-09-24T17:34:10.482" v="9468"/>
          <ac:spMkLst>
            <pc:docMk/>
            <pc:sldMk cId="675625044" sldId="765"/>
            <ac:spMk id="3" creationId="{AAD4F8F6-BA80-4038-9963-636F4624AF43}"/>
          </ac:spMkLst>
        </pc:spChg>
        <pc:spChg chg="add del">
          <ac:chgData name="Hoppe, Travis (CDC/DDPHSS/NCHS/OD)" userId="3c0115e3-8c49-4a51-867b-40ea155d426a" providerId="ADAL" clId="{8B55EA46-D9A9-48A0-B7A7-F6C22E5B1AD7}" dt="2021-09-20T16:30:09.226" v="6707"/>
          <ac:spMkLst>
            <pc:docMk/>
            <pc:sldMk cId="675625044" sldId="765"/>
            <ac:spMk id="4" creationId="{B800A7D1-443F-4E0E-A319-470D166C4D5E}"/>
          </ac:spMkLst>
        </pc:spChg>
        <pc:spChg chg="add del">
          <ac:chgData name="Hoppe, Travis (CDC/DDPHSS/NCHS/OD)" userId="3c0115e3-8c49-4a51-867b-40ea155d426a" providerId="ADAL" clId="{8B55EA46-D9A9-48A0-B7A7-F6C22E5B1AD7}" dt="2021-09-20T16:30:12.696" v="6713"/>
          <ac:spMkLst>
            <pc:docMk/>
            <pc:sldMk cId="675625044" sldId="765"/>
            <ac:spMk id="5" creationId="{5402EB04-078D-4EF7-8578-3F7823A0E0FB}"/>
          </ac:spMkLst>
        </pc:spChg>
        <pc:spChg chg="add del">
          <ac:chgData name="Hoppe, Travis (CDC/DDPHSS/NCHS/OD)" userId="3c0115e3-8c49-4a51-867b-40ea155d426a" providerId="ADAL" clId="{8B55EA46-D9A9-48A0-B7A7-F6C22E5B1AD7}" dt="2021-09-20T16:32:02.938" v="6789"/>
          <ac:spMkLst>
            <pc:docMk/>
            <pc:sldMk cId="675625044" sldId="765"/>
            <ac:spMk id="6" creationId="{B1017C20-CBB6-4042-B23F-13024326D7FD}"/>
          </ac:spMkLst>
        </pc:spChg>
        <pc:spChg chg="add del mod">
          <ac:chgData name="Hoppe, Travis (CDC/DDPHSS/NCHS/OD)" userId="3c0115e3-8c49-4a51-867b-40ea155d426a" providerId="ADAL" clId="{8B55EA46-D9A9-48A0-B7A7-F6C22E5B1AD7}" dt="2021-09-20T16:45:43.974" v="7321"/>
          <ac:spMkLst>
            <pc:docMk/>
            <pc:sldMk cId="675625044" sldId="765"/>
            <ac:spMk id="8" creationId="{B940DD9D-F2CB-49B2-B549-7AA3BBCCDA03}"/>
          </ac:spMkLst>
        </pc:spChg>
        <pc:spChg chg="mod">
          <ac:chgData name="Hoppe, Travis (CDC/DDPHSS/NCHS/OD)" userId="3c0115e3-8c49-4a51-867b-40ea155d426a" providerId="ADAL" clId="{8B55EA46-D9A9-48A0-B7A7-F6C22E5B1AD7}" dt="2021-09-20T16:45:57.402" v="7329" actId="20577"/>
          <ac:spMkLst>
            <pc:docMk/>
            <pc:sldMk cId="675625044" sldId="765"/>
            <ac:spMk id="10" creationId="{11F6221E-349A-44AA-923D-4744B91C01CD}"/>
          </ac:spMkLst>
        </pc:spChg>
      </pc:sldChg>
      <pc:sldChg chg="add del">
        <pc:chgData name="Hoppe, Travis (CDC/DDPHSS/NCHS/OD)" userId="3c0115e3-8c49-4a51-867b-40ea155d426a" providerId="ADAL" clId="{8B55EA46-D9A9-48A0-B7A7-F6C22E5B1AD7}" dt="2021-09-20T16:37:08.187" v="7038"/>
        <pc:sldMkLst>
          <pc:docMk/>
          <pc:sldMk cId="1330558162" sldId="766"/>
        </pc:sldMkLst>
      </pc:sldChg>
      <pc:sldChg chg="addSp delSp modSp add del mod">
        <pc:chgData name="Hoppe, Travis (CDC/DDPHSS/NCHS/OD)" userId="3c0115e3-8c49-4a51-867b-40ea155d426a" providerId="ADAL" clId="{8B55EA46-D9A9-48A0-B7A7-F6C22E5B1AD7}" dt="2021-09-28T18:05:58.450" v="9744" actId="47"/>
        <pc:sldMkLst>
          <pc:docMk/>
          <pc:sldMk cId="4080787469" sldId="766"/>
        </pc:sldMkLst>
        <pc:spChg chg="add mod ord">
          <ac:chgData name="Hoppe, Travis (CDC/DDPHSS/NCHS/OD)" userId="3c0115e3-8c49-4a51-867b-40ea155d426a" providerId="ADAL" clId="{8B55EA46-D9A9-48A0-B7A7-F6C22E5B1AD7}" dt="2021-09-24T15:13:51.898" v="8766" actId="207"/>
          <ac:spMkLst>
            <pc:docMk/>
            <pc:sldMk cId="4080787469" sldId="766"/>
            <ac:spMk id="3" creationId="{83F61CFC-E480-468F-875E-2ED00B1D3837}"/>
          </ac:spMkLst>
        </pc:spChg>
        <pc:spChg chg="add del mod">
          <ac:chgData name="Hoppe, Travis (CDC/DDPHSS/NCHS/OD)" userId="3c0115e3-8c49-4a51-867b-40ea155d426a" providerId="ADAL" clId="{8B55EA46-D9A9-48A0-B7A7-F6C22E5B1AD7}" dt="2021-09-24T15:08:56.972" v="8629" actId="478"/>
          <ac:spMkLst>
            <pc:docMk/>
            <pc:sldMk cId="4080787469" sldId="766"/>
            <ac:spMk id="14" creationId="{6E1286B5-9868-4228-995D-EAD18F121BD2}"/>
          </ac:spMkLst>
        </pc:spChg>
        <pc:spChg chg="add mod">
          <ac:chgData name="Hoppe, Travis (CDC/DDPHSS/NCHS/OD)" userId="3c0115e3-8c49-4a51-867b-40ea155d426a" providerId="ADAL" clId="{8B55EA46-D9A9-48A0-B7A7-F6C22E5B1AD7}" dt="2021-09-24T15:13:43.468" v="8761" actId="207"/>
          <ac:spMkLst>
            <pc:docMk/>
            <pc:sldMk cId="4080787469" sldId="766"/>
            <ac:spMk id="15" creationId="{B9655607-B324-4452-8888-62593A7C760C}"/>
          </ac:spMkLst>
        </pc:spChg>
        <pc:picChg chg="add mod">
          <ac:chgData name="Hoppe, Travis (CDC/DDPHSS/NCHS/OD)" userId="3c0115e3-8c49-4a51-867b-40ea155d426a" providerId="ADAL" clId="{8B55EA46-D9A9-48A0-B7A7-F6C22E5B1AD7}" dt="2021-09-24T15:13:31.714" v="8756" actId="29295"/>
          <ac:picMkLst>
            <pc:docMk/>
            <pc:sldMk cId="4080787469" sldId="766"/>
            <ac:picMk id="18" creationId="{1B1ACC9C-A252-4E1B-BC42-5AA03A6DA312}"/>
          </ac:picMkLst>
        </pc:picChg>
        <pc:picChg chg="add mod">
          <ac:chgData name="Hoppe, Travis (CDC/DDPHSS/NCHS/OD)" userId="3c0115e3-8c49-4a51-867b-40ea155d426a" providerId="ADAL" clId="{8B55EA46-D9A9-48A0-B7A7-F6C22E5B1AD7}" dt="2021-09-24T15:13:23.595" v="8744" actId="29295"/>
          <ac:picMkLst>
            <pc:docMk/>
            <pc:sldMk cId="4080787469" sldId="766"/>
            <ac:picMk id="1026" creationId="{FEBE37B7-AE4D-48F4-BFCE-765261CF0CE9}"/>
          </ac:picMkLst>
        </pc:picChg>
      </pc:sldChg>
      <pc:sldChg chg="addSp delSp modSp new del ord">
        <pc:chgData name="Hoppe, Travis (CDC/DDPHSS/NCHS/OD)" userId="3c0115e3-8c49-4a51-867b-40ea155d426a" providerId="ADAL" clId="{8B55EA46-D9A9-48A0-B7A7-F6C22E5B1AD7}" dt="2021-09-24T15:30:03.097" v="8776" actId="47"/>
        <pc:sldMkLst>
          <pc:docMk/>
          <pc:sldMk cId="3349008679" sldId="767"/>
        </pc:sldMkLst>
        <pc:spChg chg="add del mod">
          <ac:chgData name="Hoppe, Travis (CDC/DDPHSS/NCHS/OD)" userId="3c0115e3-8c49-4a51-867b-40ea155d426a" providerId="ADAL" clId="{8B55EA46-D9A9-48A0-B7A7-F6C22E5B1AD7}" dt="2021-09-24T15:29:53.949" v="8772"/>
          <ac:spMkLst>
            <pc:docMk/>
            <pc:sldMk cId="3349008679" sldId="767"/>
            <ac:spMk id="2" creationId="{7646670B-207E-4E97-8B89-D6DA433FD9D9}"/>
          </ac:spMkLst>
        </pc:spChg>
      </pc:sldChg>
      <pc:sldChg chg="addSp delSp modSp add del mod ord">
        <pc:chgData name="Hoppe, Travis (CDC/DDPHSS/NCHS/OD)" userId="3c0115e3-8c49-4a51-867b-40ea155d426a" providerId="ADAL" clId="{8B55EA46-D9A9-48A0-B7A7-F6C22E5B1AD7}" dt="2021-09-28T18:06:20.813" v="9750" actId="47"/>
        <pc:sldMkLst>
          <pc:docMk/>
          <pc:sldMk cId="2573883763" sldId="768"/>
        </pc:sldMkLst>
        <pc:spChg chg="add mod">
          <ac:chgData name="Hoppe, Travis (CDC/DDPHSS/NCHS/OD)" userId="3c0115e3-8c49-4a51-867b-40ea155d426a" providerId="ADAL" clId="{8B55EA46-D9A9-48A0-B7A7-F6C22E5B1AD7}" dt="2021-09-24T17:35:46.202" v="9477" actId="1076"/>
          <ac:spMkLst>
            <pc:docMk/>
            <pc:sldMk cId="2573883763" sldId="768"/>
            <ac:spMk id="45" creationId="{2C739F2D-E1DF-44BF-91BF-A329DA1AFE7C}"/>
          </ac:spMkLst>
        </pc:spChg>
        <pc:spChg chg="add mod">
          <ac:chgData name="Hoppe, Travis (CDC/DDPHSS/NCHS/OD)" userId="3c0115e3-8c49-4a51-867b-40ea155d426a" providerId="ADAL" clId="{8B55EA46-D9A9-48A0-B7A7-F6C22E5B1AD7}" dt="2021-09-24T15:48:28.441" v="8868" actId="1076"/>
          <ac:spMkLst>
            <pc:docMk/>
            <pc:sldMk cId="2573883763" sldId="768"/>
            <ac:spMk id="46" creationId="{430EC0F4-2B29-4B3C-B666-90EE14BA1C08}"/>
          </ac:spMkLst>
        </pc:spChg>
        <pc:spChg chg="add mod">
          <ac:chgData name="Hoppe, Travis (CDC/DDPHSS/NCHS/OD)" userId="3c0115e3-8c49-4a51-867b-40ea155d426a" providerId="ADAL" clId="{8B55EA46-D9A9-48A0-B7A7-F6C22E5B1AD7}" dt="2021-09-24T17:35:50.533" v="9478" actId="1076"/>
          <ac:spMkLst>
            <pc:docMk/>
            <pc:sldMk cId="2573883763" sldId="768"/>
            <ac:spMk id="47" creationId="{C2006F5D-D97B-429E-9762-19F63FC84D2E}"/>
          </ac:spMkLst>
        </pc:spChg>
        <pc:spChg chg="add mod">
          <ac:chgData name="Hoppe, Travis (CDC/DDPHSS/NCHS/OD)" userId="3c0115e3-8c49-4a51-867b-40ea155d426a" providerId="ADAL" clId="{8B55EA46-D9A9-48A0-B7A7-F6C22E5B1AD7}" dt="2021-09-24T15:49:04.338" v="8890" actId="20577"/>
          <ac:spMkLst>
            <pc:docMk/>
            <pc:sldMk cId="2573883763" sldId="768"/>
            <ac:spMk id="48" creationId="{9F9DC08B-BA81-448B-AC76-47C6243BBC42}"/>
          </ac:spMkLst>
        </pc:spChg>
        <pc:spChg chg="mod">
          <ac:chgData name="Hoppe, Travis (CDC/DDPHSS/NCHS/OD)" userId="3c0115e3-8c49-4a51-867b-40ea155d426a" providerId="ADAL" clId="{8B55EA46-D9A9-48A0-B7A7-F6C22E5B1AD7}" dt="2021-09-24T16:08:34.640" v="8934" actId="20577"/>
          <ac:spMkLst>
            <pc:docMk/>
            <pc:sldMk cId="2573883763" sldId="768"/>
            <ac:spMk id="232" creationId="{8B5AFBD9-0C11-443E-A379-6C5C075852BA}"/>
          </ac:spMkLst>
        </pc:spChg>
        <pc:spChg chg="del">
          <ac:chgData name="Hoppe, Travis (CDC/DDPHSS/NCHS/OD)" userId="3c0115e3-8c49-4a51-867b-40ea155d426a" providerId="ADAL" clId="{8B55EA46-D9A9-48A0-B7A7-F6C22E5B1AD7}" dt="2021-09-24T15:30:20.647" v="8793" actId="478"/>
          <ac:spMkLst>
            <pc:docMk/>
            <pc:sldMk cId="2573883763" sldId="768"/>
            <ac:spMk id="268" creationId="{6CD1F186-49E7-4F93-B36B-8700103D308B}"/>
          </ac:spMkLst>
        </pc:spChg>
        <pc:spChg chg="del">
          <ac:chgData name="Hoppe, Travis (CDC/DDPHSS/NCHS/OD)" userId="3c0115e3-8c49-4a51-867b-40ea155d426a" providerId="ADAL" clId="{8B55EA46-D9A9-48A0-B7A7-F6C22E5B1AD7}" dt="2021-09-24T15:30:20.647" v="8793" actId="478"/>
          <ac:spMkLst>
            <pc:docMk/>
            <pc:sldMk cId="2573883763" sldId="768"/>
            <ac:spMk id="269" creationId="{C7174D80-5B2A-4282-A2C6-5E533C2717B1}"/>
          </ac:spMkLst>
        </pc:spChg>
        <pc:grpChg chg="del">
          <ac:chgData name="Hoppe, Travis (CDC/DDPHSS/NCHS/OD)" userId="3c0115e3-8c49-4a51-867b-40ea155d426a" providerId="ADAL" clId="{8B55EA46-D9A9-48A0-B7A7-F6C22E5B1AD7}" dt="2021-09-24T15:30:24.864" v="8794" actId="478"/>
          <ac:grpSpMkLst>
            <pc:docMk/>
            <pc:sldMk cId="2573883763" sldId="768"/>
            <ac:grpSpMk id="6" creationId="{D1E40DB3-79C2-445F-B5D1-40F4195E6BB3}"/>
          </ac:grpSpMkLst>
        </pc:grpChg>
        <pc:grpChg chg="del">
          <ac:chgData name="Hoppe, Travis (CDC/DDPHSS/NCHS/OD)" userId="3c0115e3-8c49-4a51-867b-40ea155d426a" providerId="ADAL" clId="{8B55EA46-D9A9-48A0-B7A7-F6C22E5B1AD7}" dt="2021-09-24T15:30:24.864" v="8794" actId="478"/>
          <ac:grpSpMkLst>
            <pc:docMk/>
            <pc:sldMk cId="2573883763" sldId="768"/>
            <ac:grpSpMk id="14" creationId="{0671C856-C5CD-4477-885C-F1F9374D263F}"/>
          </ac:grpSpMkLst>
        </pc:grpChg>
        <pc:grpChg chg="del">
          <ac:chgData name="Hoppe, Travis (CDC/DDPHSS/NCHS/OD)" userId="3c0115e3-8c49-4a51-867b-40ea155d426a" providerId="ADAL" clId="{8B55EA46-D9A9-48A0-B7A7-F6C22E5B1AD7}" dt="2021-09-24T15:30:24.864" v="8794" actId="478"/>
          <ac:grpSpMkLst>
            <pc:docMk/>
            <pc:sldMk cId="2573883763" sldId="768"/>
            <ac:grpSpMk id="15" creationId="{51D131CB-ECCC-4AB0-90AB-3540FD77DDC3}"/>
          </ac:grpSpMkLst>
        </pc:grpChg>
        <pc:grpChg chg="del">
          <ac:chgData name="Hoppe, Travis (CDC/DDPHSS/NCHS/OD)" userId="3c0115e3-8c49-4a51-867b-40ea155d426a" providerId="ADAL" clId="{8B55EA46-D9A9-48A0-B7A7-F6C22E5B1AD7}" dt="2021-09-24T15:30:24.864" v="8794" actId="478"/>
          <ac:grpSpMkLst>
            <pc:docMk/>
            <pc:sldMk cId="2573883763" sldId="768"/>
            <ac:grpSpMk id="16" creationId="{150F4453-E06B-413B-91FA-B2DA17AF9CD7}"/>
          </ac:grpSpMkLst>
        </pc:grpChg>
        <pc:grpChg chg="del">
          <ac:chgData name="Hoppe, Travis (CDC/DDPHSS/NCHS/OD)" userId="3c0115e3-8c49-4a51-867b-40ea155d426a" providerId="ADAL" clId="{8B55EA46-D9A9-48A0-B7A7-F6C22E5B1AD7}" dt="2021-09-24T15:30:20.647" v="8793" actId="478"/>
          <ac:grpSpMkLst>
            <pc:docMk/>
            <pc:sldMk cId="2573883763" sldId="768"/>
            <ac:grpSpMk id="252" creationId="{F5BDC306-5EB1-44CC-BF06-D033D703761A}"/>
          </ac:grpSpMkLst>
        </pc:grpChg>
        <pc:grpChg chg="del">
          <ac:chgData name="Hoppe, Travis (CDC/DDPHSS/NCHS/OD)" userId="3c0115e3-8c49-4a51-867b-40ea155d426a" providerId="ADAL" clId="{8B55EA46-D9A9-48A0-B7A7-F6C22E5B1AD7}" dt="2021-09-24T15:30:20.647" v="8793" actId="478"/>
          <ac:grpSpMkLst>
            <pc:docMk/>
            <pc:sldMk cId="2573883763" sldId="768"/>
            <ac:grpSpMk id="256" creationId="{9061C7D6-F2C9-4497-A219-1E828CB9DBF4}"/>
          </ac:grpSpMkLst>
        </pc:grpChg>
        <pc:grpChg chg="del">
          <ac:chgData name="Hoppe, Travis (CDC/DDPHSS/NCHS/OD)" userId="3c0115e3-8c49-4a51-867b-40ea155d426a" providerId="ADAL" clId="{8B55EA46-D9A9-48A0-B7A7-F6C22E5B1AD7}" dt="2021-09-24T15:30:20.647" v="8793" actId="478"/>
          <ac:grpSpMkLst>
            <pc:docMk/>
            <pc:sldMk cId="2573883763" sldId="768"/>
            <ac:grpSpMk id="260" creationId="{DB87030F-7F49-477F-83BA-2B85943FE1B4}"/>
          </ac:grpSpMkLst>
        </pc:grpChg>
        <pc:grpChg chg="del">
          <ac:chgData name="Hoppe, Travis (CDC/DDPHSS/NCHS/OD)" userId="3c0115e3-8c49-4a51-867b-40ea155d426a" providerId="ADAL" clId="{8B55EA46-D9A9-48A0-B7A7-F6C22E5B1AD7}" dt="2021-09-24T15:30:20.647" v="8793" actId="478"/>
          <ac:grpSpMkLst>
            <pc:docMk/>
            <pc:sldMk cId="2573883763" sldId="768"/>
            <ac:grpSpMk id="264" creationId="{2567167A-C973-49BA-9876-5E39ABE8607E}"/>
          </ac:grpSpMkLst>
        </pc:grpChg>
        <pc:picChg chg="add del mod">
          <ac:chgData name="Hoppe, Travis (CDC/DDPHSS/NCHS/OD)" userId="3c0115e3-8c49-4a51-867b-40ea155d426a" providerId="ADAL" clId="{8B55EA46-D9A9-48A0-B7A7-F6C22E5B1AD7}" dt="2021-09-24T15:40:55.725" v="8803" actId="478"/>
          <ac:picMkLst>
            <pc:docMk/>
            <pc:sldMk cId="2573883763" sldId="768"/>
            <ac:picMk id="12" creationId="{AAAC22BA-CA86-4324-B90F-5B939EBBFBC1}"/>
          </ac:picMkLst>
        </pc:picChg>
        <pc:picChg chg="add mod modCrop">
          <ac:chgData name="Hoppe, Travis (CDC/DDPHSS/NCHS/OD)" userId="3c0115e3-8c49-4a51-867b-40ea155d426a" providerId="ADAL" clId="{8B55EA46-D9A9-48A0-B7A7-F6C22E5B1AD7}" dt="2021-09-24T15:42:25.651" v="8813" actId="732"/>
          <ac:picMkLst>
            <pc:docMk/>
            <pc:sldMk cId="2573883763" sldId="768"/>
            <ac:picMk id="17" creationId="{6917D25E-33AB-4BE6-B5B8-37B16E0182E2}"/>
          </ac:picMkLst>
        </pc:picChg>
        <pc:picChg chg="add mod">
          <ac:chgData name="Hoppe, Travis (CDC/DDPHSS/NCHS/OD)" userId="3c0115e3-8c49-4a51-867b-40ea155d426a" providerId="ADAL" clId="{8B55EA46-D9A9-48A0-B7A7-F6C22E5B1AD7}" dt="2021-09-24T15:42:33.838" v="8814" actId="1076"/>
          <ac:picMkLst>
            <pc:docMk/>
            <pc:sldMk cId="2573883763" sldId="768"/>
            <ac:picMk id="19" creationId="{F2FD0565-F39E-4D65-8C81-3F54A02B67D2}"/>
          </ac:picMkLst>
        </pc:picChg>
        <pc:picChg chg="add mod modCrop">
          <ac:chgData name="Hoppe, Travis (CDC/DDPHSS/NCHS/OD)" userId="3c0115e3-8c49-4a51-867b-40ea155d426a" providerId="ADAL" clId="{8B55EA46-D9A9-48A0-B7A7-F6C22E5B1AD7}" dt="2021-09-24T15:42:15.511" v="8812" actId="1076"/>
          <ac:picMkLst>
            <pc:docMk/>
            <pc:sldMk cId="2573883763" sldId="768"/>
            <ac:picMk id="21" creationId="{CAB7EDF4-3493-4911-B72E-69A8A227101F}"/>
          </ac:picMkLst>
        </pc:picChg>
        <pc:cxnChg chg="add mod">
          <ac:chgData name="Hoppe, Travis (CDC/DDPHSS/NCHS/OD)" userId="3c0115e3-8c49-4a51-867b-40ea155d426a" providerId="ADAL" clId="{8B55EA46-D9A9-48A0-B7A7-F6C22E5B1AD7}" dt="2021-09-24T15:49:34.257" v="8894" actId="14100"/>
          <ac:cxnSpMkLst>
            <pc:docMk/>
            <pc:sldMk cId="2573883763" sldId="768"/>
            <ac:cxnSpMk id="49" creationId="{9ED4E8BA-5863-45A5-BC6F-9F7EA22CE240}"/>
          </ac:cxnSpMkLst>
        </pc:cxnChg>
      </pc:sldChg>
      <pc:sldChg chg="addSp delSp modSp new del mod ord modClrScheme chgLayout">
        <pc:chgData name="Hoppe, Travis (CDC/DDPHSS/NCHS/OD)" userId="3c0115e3-8c49-4a51-867b-40ea155d426a" providerId="ADAL" clId="{8B55EA46-D9A9-48A0-B7A7-F6C22E5B1AD7}" dt="2021-09-28T17:58:54.265" v="9667" actId="47"/>
        <pc:sldMkLst>
          <pc:docMk/>
          <pc:sldMk cId="4116498767" sldId="769"/>
        </pc:sldMkLst>
        <pc:spChg chg="del mod ord">
          <ac:chgData name="Hoppe, Travis (CDC/DDPHSS/NCHS/OD)" userId="3c0115e3-8c49-4a51-867b-40ea155d426a" providerId="ADAL" clId="{8B55EA46-D9A9-48A0-B7A7-F6C22E5B1AD7}" dt="2021-09-28T17:55:18.793" v="9578" actId="700"/>
          <ac:spMkLst>
            <pc:docMk/>
            <pc:sldMk cId="4116498767" sldId="769"/>
            <ac:spMk id="2" creationId="{C37A5BE4-7836-4E0C-BC40-2D6513F948D8}"/>
          </ac:spMkLst>
        </pc:spChg>
        <pc:spChg chg="del mod ord">
          <ac:chgData name="Hoppe, Travis (CDC/DDPHSS/NCHS/OD)" userId="3c0115e3-8c49-4a51-867b-40ea155d426a" providerId="ADAL" clId="{8B55EA46-D9A9-48A0-B7A7-F6C22E5B1AD7}" dt="2021-09-28T17:55:18.793" v="9578" actId="700"/>
          <ac:spMkLst>
            <pc:docMk/>
            <pc:sldMk cId="4116498767" sldId="769"/>
            <ac:spMk id="3" creationId="{BFCC9EE3-8E79-4638-B0AF-4EB92F149CB0}"/>
          </ac:spMkLst>
        </pc:spChg>
        <pc:spChg chg="add del mod ord">
          <ac:chgData name="Hoppe, Travis (CDC/DDPHSS/NCHS/OD)" userId="3c0115e3-8c49-4a51-867b-40ea155d426a" providerId="ADAL" clId="{8B55EA46-D9A9-48A0-B7A7-F6C22E5B1AD7}" dt="2021-09-28T17:55:28.202" v="9581" actId="478"/>
          <ac:spMkLst>
            <pc:docMk/>
            <pc:sldMk cId="4116498767" sldId="769"/>
            <ac:spMk id="4" creationId="{44E5A5DE-3EBC-4DC7-8108-11FE179693C9}"/>
          </ac:spMkLst>
        </pc:spChg>
        <pc:spChg chg="add del mod ord">
          <ac:chgData name="Hoppe, Travis (CDC/DDPHSS/NCHS/OD)" userId="3c0115e3-8c49-4a51-867b-40ea155d426a" providerId="ADAL" clId="{8B55EA46-D9A9-48A0-B7A7-F6C22E5B1AD7}" dt="2021-09-28T17:55:30.162" v="9582" actId="478"/>
          <ac:spMkLst>
            <pc:docMk/>
            <pc:sldMk cId="4116498767" sldId="769"/>
            <ac:spMk id="5" creationId="{E56AFAB7-D3EC-43FD-A531-02FA79309370}"/>
          </ac:spMkLst>
        </pc:spChg>
        <pc:spChg chg="add del mod">
          <ac:chgData name="Hoppe, Travis (CDC/DDPHSS/NCHS/OD)" userId="3c0115e3-8c49-4a51-867b-40ea155d426a" providerId="ADAL" clId="{8B55EA46-D9A9-48A0-B7A7-F6C22E5B1AD7}" dt="2021-09-28T17:55:26.398" v="9580"/>
          <ac:spMkLst>
            <pc:docMk/>
            <pc:sldMk cId="4116498767" sldId="769"/>
            <ac:spMk id="6" creationId="{A3859996-8488-42EE-982E-9CF5A924121E}"/>
          </ac:spMkLst>
        </pc:spChg>
        <pc:spChg chg="add del mod">
          <ac:chgData name="Hoppe, Travis (CDC/DDPHSS/NCHS/OD)" userId="3c0115e3-8c49-4a51-867b-40ea155d426a" providerId="ADAL" clId="{8B55EA46-D9A9-48A0-B7A7-F6C22E5B1AD7}" dt="2021-09-28T17:55:26.398" v="9580"/>
          <ac:spMkLst>
            <pc:docMk/>
            <pc:sldMk cId="4116498767" sldId="769"/>
            <ac:spMk id="7" creationId="{7C5E6F96-B8D9-4CB5-B4D2-2E64B77CA7A2}"/>
          </ac:spMkLst>
        </pc:spChg>
        <pc:picChg chg="add del mod">
          <ac:chgData name="Hoppe, Travis (CDC/DDPHSS/NCHS/OD)" userId="3c0115e3-8c49-4a51-867b-40ea155d426a" providerId="ADAL" clId="{8B55EA46-D9A9-48A0-B7A7-F6C22E5B1AD7}" dt="2021-09-28T17:55:26.398" v="9580"/>
          <ac:picMkLst>
            <pc:docMk/>
            <pc:sldMk cId="4116498767" sldId="769"/>
            <ac:picMk id="8" creationId="{C8771463-5D44-4A7B-A9C1-B124A6D9404F}"/>
          </ac:picMkLst>
        </pc:picChg>
      </pc:sldChg>
      <pc:sldChg chg="addSp delSp modSp add del mod">
        <pc:chgData name="Hoppe, Travis (CDC/DDPHSS/NCHS/OD)" userId="3c0115e3-8c49-4a51-867b-40ea155d426a" providerId="ADAL" clId="{8B55EA46-D9A9-48A0-B7A7-F6C22E5B1AD7}" dt="2021-09-30T15:31:27.471" v="9880" actId="47"/>
        <pc:sldMkLst>
          <pc:docMk/>
          <pc:sldMk cId="3919588723" sldId="770"/>
        </pc:sldMkLst>
        <pc:spChg chg="add del mod">
          <ac:chgData name="Hoppe, Travis (CDC/DDPHSS/NCHS/OD)" userId="3c0115e3-8c49-4a51-867b-40ea155d426a" providerId="ADAL" clId="{8B55EA46-D9A9-48A0-B7A7-F6C22E5B1AD7}" dt="2021-09-28T17:56:10.549" v="9593"/>
          <ac:spMkLst>
            <pc:docMk/>
            <pc:sldMk cId="3919588723" sldId="770"/>
            <ac:spMk id="2" creationId="{F520F12A-502F-44CF-934F-7F3BDA240756}"/>
          </ac:spMkLst>
        </pc:spChg>
        <pc:spChg chg="add del mod">
          <ac:chgData name="Hoppe, Travis (CDC/DDPHSS/NCHS/OD)" userId="3c0115e3-8c49-4a51-867b-40ea155d426a" providerId="ADAL" clId="{8B55EA46-D9A9-48A0-B7A7-F6C22E5B1AD7}" dt="2021-09-28T17:56:10.549" v="9593"/>
          <ac:spMkLst>
            <pc:docMk/>
            <pc:sldMk cId="3919588723" sldId="770"/>
            <ac:spMk id="3" creationId="{8CA6744A-FAB9-435F-B17E-405F9BF825A9}"/>
          </ac:spMkLst>
        </pc:spChg>
        <pc:spChg chg="add mod">
          <ac:chgData name="Hoppe, Travis (CDC/DDPHSS/NCHS/OD)" userId="3c0115e3-8c49-4a51-867b-40ea155d426a" providerId="ADAL" clId="{8B55EA46-D9A9-48A0-B7A7-F6C22E5B1AD7}" dt="2021-09-30T13:25:01.493" v="9874" actId="20577"/>
          <ac:spMkLst>
            <pc:docMk/>
            <pc:sldMk cId="3919588723" sldId="770"/>
            <ac:spMk id="5" creationId="{9489F6E0-B7E7-43B2-B4B9-235EDFB3C4F9}"/>
          </ac:spMkLst>
        </pc:spChg>
        <pc:spChg chg="add del mod">
          <ac:chgData name="Hoppe, Travis (CDC/DDPHSS/NCHS/OD)" userId="3c0115e3-8c49-4a51-867b-40ea155d426a" providerId="ADAL" clId="{8B55EA46-D9A9-48A0-B7A7-F6C22E5B1AD7}" dt="2021-09-28T17:56:19.866" v="9595"/>
          <ac:spMkLst>
            <pc:docMk/>
            <pc:sldMk cId="3919588723" sldId="770"/>
            <ac:spMk id="5" creationId="{B16C13AF-DEBD-486C-92CA-D1494BD7C39B}"/>
          </ac:spMkLst>
        </pc:spChg>
        <pc:spChg chg="add del mod">
          <ac:chgData name="Hoppe, Travis (CDC/DDPHSS/NCHS/OD)" userId="3c0115e3-8c49-4a51-867b-40ea155d426a" providerId="ADAL" clId="{8B55EA46-D9A9-48A0-B7A7-F6C22E5B1AD7}" dt="2021-09-28T17:56:19.866" v="9595"/>
          <ac:spMkLst>
            <pc:docMk/>
            <pc:sldMk cId="3919588723" sldId="770"/>
            <ac:spMk id="6" creationId="{75B08908-77F3-49A4-91AA-221D6821942D}"/>
          </ac:spMkLst>
        </pc:spChg>
        <pc:spChg chg="add del mod">
          <ac:chgData name="Hoppe, Travis (CDC/DDPHSS/NCHS/OD)" userId="3c0115e3-8c49-4a51-867b-40ea155d426a" providerId="ADAL" clId="{8B55EA46-D9A9-48A0-B7A7-F6C22E5B1AD7}" dt="2021-09-28T17:56:45.556" v="9611"/>
          <ac:spMkLst>
            <pc:docMk/>
            <pc:sldMk cId="3919588723" sldId="770"/>
            <ac:spMk id="9" creationId="{CB47F421-8955-43CB-8643-F58101EC747A}"/>
          </ac:spMkLst>
        </pc:spChg>
        <pc:spChg chg="add del mod">
          <ac:chgData name="Hoppe, Travis (CDC/DDPHSS/NCHS/OD)" userId="3c0115e3-8c49-4a51-867b-40ea155d426a" providerId="ADAL" clId="{8B55EA46-D9A9-48A0-B7A7-F6C22E5B1AD7}" dt="2021-09-28T17:56:45.556" v="9611"/>
          <ac:spMkLst>
            <pc:docMk/>
            <pc:sldMk cId="3919588723" sldId="770"/>
            <ac:spMk id="10" creationId="{D40E60A1-4458-47E6-B6BB-AE089C88AC30}"/>
          </ac:spMkLst>
        </pc:spChg>
        <pc:spChg chg="add mod">
          <ac:chgData name="Hoppe, Travis (CDC/DDPHSS/NCHS/OD)" userId="3c0115e3-8c49-4a51-867b-40ea155d426a" providerId="ADAL" clId="{8B55EA46-D9A9-48A0-B7A7-F6C22E5B1AD7}" dt="2021-09-28T17:56:45.566" v="9612"/>
          <ac:spMkLst>
            <pc:docMk/>
            <pc:sldMk cId="3919588723" sldId="770"/>
            <ac:spMk id="12" creationId="{0A93B337-8BEA-4122-AE03-9D889576BF90}"/>
          </ac:spMkLst>
        </pc:spChg>
        <pc:spChg chg="add del mod">
          <ac:chgData name="Hoppe, Travis (CDC/DDPHSS/NCHS/OD)" userId="3c0115e3-8c49-4a51-867b-40ea155d426a" providerId="ADAL" clId="{8B55EA46-D9A9-48A0-B7A7-F6C22E5B1AD7}" dt="2021-09-30T13:24:39.560" v="9867" actId="478"/>
          <ac:spMkLst>
            <pc:docMk/>
            <pc:sldMk cId="3919588723" sldId="770"/>
            <ac:spMk id="13" creationId="{8F62169C-7547-4BF8-A089-A4D8805AC769}"/>
          </ac:spMkLst>
        </pc:spChg>
        <pc:picChg chg="add del mod">
          <ac:chgData name="Hoppe, Travis (CDC/DDPHSS/NCHS/OD)" userId="3c0115e3-8c49-4a51-867b-40ea155d426a" providerId="ADAL" clId="{8B55EA46-D9A9-48A0-B7A7-F6C22E5B1AD7}" dt="2021-09-28T17:56:10.549" v="9593"/>
          <ac:picMkLst>
            <pc:docMk/>
            <pc:sldMk cId="3919588723" sldId="770"/>
            <ac:picMk id="4" creationId="{2CC41503-185D-4DEC-B3C7-F41114FCCE03}"/>
          </ac:picMkLst>
        </pc:picChg>
        <pc:picChg chg="add del mod">
          <ac:chgData name="Hoppe, Travis (CDC/DDPHSS/NCHS/OD)" userId="3c0115e3-8c49-4a51-867b-40ea155d426a" providerId="ADAL" clId="{8B55EA46-D9A9-48A0-B7A7-F6C22E5B1AD7}" dt="2021-09-28T17:56:19.866" v="9595"/>
          <ac:picMkLst>
            <pc:docMk/>
            <pc:sldMk cId="3919588723" sldId="770"/>
            <ac:picMk id="7" creationId="{DF238970-34FD-4016-BCAD-EF380DCC40D4}"/>
          </ac:picMkLst>
        </pc:picChg>
        <pc:picChg chg="add del mod">
          <ac:chgData name="Hoppe, Travis (CDC/DDPHSS/NCHS/OD)" userId="3c0115e3-8c49-4a51-867b-40ea155d426a" providerId="ADAL" clId="{8B55EA46-D9A9-48A0-B7A7-F6C22E5B1AD7}" dt="2021-09-28T17:56:36.378" v="9601"/>
          <ac:picMkLst>
            <pc:docMk/>
            <pc:sldMk cId="3919588723" sldId="770"/>
            <ac:picMk id="8" creationId="{AACB8266-7C73-4F4E-999B-09CCCEDAB7A9}"/>
          </ac:picMkLst>
        </pc:picChg>
        <pc:picChg chg="add del mod">
          <ac:chgData name="Hoppe, Travis (CDC/DDPHSS/NCHS/OD)" userId="3c0115e3-8c49-4a51-867b-40ea155d426a" providerId="ADAL" clId="{8B55EA46-D9A9-48A0-B7A7-F6C22E5B1AD7}" dt="2021-09-28T17:56:45.556" v="9611"/>
          <ac:picMkLst>
            <pc:docMk/>
            <pc:sldMk cId="3919588723" sldId="770"/>
            <ac:picMk id="11" creationId="{A1077625-3FDC-4D1F-9DF0-4BC62E8287C9}"/>
          </ac:picMkLst>
        </pc:picChg>
        <pc:picChg chg="add mod">
          <ac:chgData name="Hoppe, Travis (CDC/DDPHSS/NCHS/OD)" userId="3c0115e3-8c49-4a51-867b-40ea155d426a" providerId="ADAL" clId="{8B55EA46-D9A9-48A0-B7A7-F6C22E5B1AD7}" dt="2021-09-28T17:56:52.297" v="9613" actId="14100"/>
          <ac:picMkLst>
            <pc:docMk/>
            <pc:sldMk cId="3919588723" sldId="770"/>
            <ac:picMk id="14" creationId="{50CCE770-6EB6-4B37-8E05-5A968B1C0B39}"/>
          </ac:picMkLst>
        </pc:picChg>
      </pc:sldChg>
      <pc:sldChg chg="addSp delSp modSp add del mod">
        <pc:chgData name="Hoppe, Travis (CDC/DDPHSS/NCHS/OD)" userId="3c0115e3-8c49-4a51-867b-40ea155d426a" providerId="ADAL" clId="{8B55EA46-D9A9-48A0-B7A7-F6C22E5B1AD7}" dt="2021-09-30T15:31:27.471" v="9880" actId="47"/>
        <pc:sldMkLst>
          <pc:docMk/>
          <pc:sldMk cId="3198602904" sldId="771"/>
        </pc:sldMkLst>
        <pc:spChg chg="add del mod">
          <ac:chgData name="Hoppe, Travis (CDC/DDPHSS/NCHS/OD)" userId="3c0115e3-8c49-4a51-867b-40ea155d426a" providerId="ADAL" clId="{8B55EA46-D9A9-48A0-B7A7-F6C22E5B1AD7}" dt="2021-09-28T17:57:19.506" v="9619"/>
          <ac:spMkLst>
            <pc:docMk/>
            <pc:sldMk cId="3198602904" sldId="771"/>
            <ac:spMk id="2" creationId="{E4503C0D-B2BF-42AD-B87A-F595322EF378}"/>
          </ac:spMkLst>
        </pc:spChg>
        <pc:spChg chg="add del mod">
          <ac:chgData name="Hoppe, Travis (CDC/DDPHSS/NCHS/OD)" userId="3c0115e3-8c49-4a51-867b-40ea155d426a" providerId="ADAL" clId="{8B55EA46-D9A9-48A0-B7A7-F6C22E5B1AD7}" dt="2021-09-28T17:57:19.506" v="9619"/>
          <ac:spMkLst>
            <pc:docMk/>
            <pc:sldMk cId="3198602904" sldId="771"/>
            <ac:spMk id="3" creationId="{44360CB0-F3CF-4DC9-AF8A-829C9045EE31}"/>
          </ac:spMkLst>
        </pc:spChg>
        <pc:spChg chg="add del mod">
          <ac:chgData name="Hoppe, Travis (CDC/DDPHSS/NCHS/OD)" userId="3c0115e3-8c49-4a51-867b-40ea155d426a" providerId="ADAL" clId="{8B55EA46-D9A9-48A0-B7A7-F6C22E5B1AD7}" dt="2021-09-28T17:57:19.506" v="9619"/>
          <ac:spMkLst>
            <pc:docMk/>
            <pc:sldMk cId="3198602904" sldId="771"/>
            <ac:spMk id="4" creationId="{65715821-4DB3-4913-B5BC-B64221E5B699}"/>
          </ac:spMkLst>
        </pc:spChg>
        <pc:spChg chg="add del mod">
          <ac:chgData name="Hoppe, Travis (CDC/DDPHSS/NCHS/OD)" userId="3c0115e3-8c49-4a51-867b-40ea155d426a" providerId="ADAL" clId="{8B55EA46-D9A9-48A0-B7A7-F6C22E5B1AD7}" dt="2021-09-28T17:57:19.506" v="9619"/>
          <ac:spMkLst>
            <pc:docMk/>
            <pc:sldMk cId="3198602904" sldId="771"/>
            <ac:spMk id="5" creationId="{C6302D27-95CE-41B8-9731-4E2D29D1A89F}"/>
          </ac:spMkLst>
        </pc:spChg>
        <pc:spChg chg="add del mod">
          <ac:chgData name="Hoppe, Travis (CDC/DDPHSS/NCHS/OD)" userId="3c0115e3-8c49-4a51-867b-40ea155d426a" providerId="ADAL" clId="{8B55EA46-D9A9-48A0-B7A7-F6C22E5B1AD7}" dt="2021-09-28T17:57:30.798" v="9621"/>
          <ac:spMkLst>
            <pc:docMk/>
            <pc:sldMk cId="3198602904" sldId="771"/>
            <ac:spMk id="8" creationId="{FBFE7B78-87A1-4B57-A2CE-6804770A7C83}"/>
          </ac:spMkLst>
        </pc:spChg>
        <pc:spChg chg="add del mod">
          <ac:chgData name="Hoppe, Travis (CDC/DDPHSS/NCHS/OD)" userId="3c0115e3-8c49-4a51-867b-40ea155d426a" providerId="ADAL" clId="{8B55EA46-D9A9-48A0-B7A7-F6C22E5B1AD7}" dt="2021-09-28T17:57:30.798" v="9621"/>
          <ac:spMkLst>
            <pc:docMk/>
            <pc:sldMk cId="3198602904" sldId="771"/>
            <ac:spMk id="9" creationId="{524FC25A-C195-4087-AC6B-291F20C9E5ED}"/>
          </ac:spMkLst>
        </pc:spChg>
        <pc:spChg chg="add del mod">
          <ac:chgData name="Hoppe, Travis (CDC/DDPHSS/NCHS/OD)" userId="3c0115e3-8c49-4a51-867b-40ea155d426a" providerId="ADAL" clId="{8B55EA46-D9A9-48A0-B7A7-F6C22E5B1AD7}" dt="2021-09-28T17:57:30.798" v="9621"/>
          <ac:spMkLst>
            <pc:docMk/>
            <pc:sldMk cId="3198602904" sldId="771"/>
            <ac:spMk id="10" creationId="{4CDA6298-8F8C-476D-83E8-74C1DC80EA42}"/>
          </ac:spMkLst>
        </pc:spChg>
        <pc:spChg chg="add mod">
          <ac:chgData name="Hoppe, Travis (CDC/DDPHSS/NCHS/OD)" userId="3c0115e3-8c49-4a51-867b-40ea155d426a" providerId="ADAL" clId="{8B55EA46-D9A9-48A0-B7A7-F6C22E5B1AD7}" dt="2021-09-28T17:57:30.813" v="9622"/>
          <ac:spMkLst>
            <pc:docMk/>
            <pc:sldMk cId="3198602904" sldId="771"/>
            <ac:spMk id="13" creationId="{EF6144C4-213F-4DFF-AD40-3A064752B960}"/>
          </ac:spMkLst>
        </pc:spChg>
        <pc:spChg chg="add mod">
          <ac:chgData name="Hoppe, Travis (CDC/DDPHSS/NCHS/OD)" userId="3c0115e3-8c49-4a51-867b-40ea155d426a" providerId="ADAL" clId="{8B55EA46-D9A9-48A0-B7A7-F6C22E5B1AD7}" dt="2021-09-30T13:23:45.905" v="9864"/>
          <ac:spMkLst>
            <pc:docMk/>
            <pc:sldMk cId="3198602904" sldId="771"/>
            <ac:spMk id="14" creationId="{0CD9A8B7-535D-4C2F-87F6-D454AEC162AC}"/>
          </ac:spMkLst>
        </pc:spChg>
        <pc:spChg chg="add mod">
          <ac:chgData name="Hoppe, Travis (CDC/DDPHSS/NCHS/OD)" userId="3c0115e3-8c49-4a51-867b-40ea155d426a" providerId="ADAL" clId="{8B55EA46-D9A9-48A0-B7A7-F6C22E5B1AD7}" dt="2021-09-30T13:23:52.300" v="9866"/>
          <ac:spMkLst>
            <pc:docMk/>
            <pc:sldMk cId="3198602904" sldId="771"/>
            <ac:spMk id="15" creationId="{B07EB657-EF33-4B01-A2E0-97C910D99459}"/>
          </ac:spMkLst>
        </pc:spChg>
        <pc:picChg chg="add del mod">
          <ac:chgData name="Hoppe, Travis (CDC/DDPHSS/NCHS/OD)" userId="3c0115e3-8c49-4a51-867b-40ea155d426a" providerId="ADAL" clId="{8B55EA46-D9A9-48A0-B7A7-F6C22E5B1AD7}" dt="2021-09-28T17:57:19.506" v="9619"/>
          <ac:picMkLst>
            <pc:docMk/>
            <pc:sldMk cId="3198602904" sldId="771"/>
            <ac:picMk id="6" creationId="{5BD031FB-45E0-4062-8C9B-C377A1B0AE33}"/>
          </ac:picMkLst>
        </pc:picChg>
        <pc:picChg chg="add del mod">
          <ac:chgData name="Hoppe, Travis (CDC/DDPHSS/NCHS/OD)" userId="3c0115e3-8c49-4a51-867b-40ea155d426a" providerId="ADAL" clId="{8B55EA46-D9A9-48A0-B7A7-F6C22E5B1AD7}" dt="2021-09-28T17:57:19.506" v="9619"/>
          <ac:picMkLst>
            <pc:docMk/>
            <pc:sldMk cId="3198602904" sldId="771"/>
            <ac:picMk id="7" creationId="{A6D9A6C1-DC15-49A6-849C-6031AD18AF7F}"/>
          </ac:picMkLst>
        </pc:picChg>
        <pc:picChg chg="add del mod">
          <ac:chgData name="Hoppe, Travis (CDC/DDPHSS/NCHS/OD)" userId="3c0115e3-8c49-4a51-867b-40ea155d426a" providerId="ADAL" clId="{8B55EA46-D9A9-48A0-B7A7-F6C22E5B1AD7}" dt="2021-09-28T17:57:30.798" v="9621"/>
          <ac:picMkLst>
            <pc:docMk/>
            <pc:sldMk cId="3198602904" sldId="771"/>
            <ac:picMk id="11" creationId="{3A356C2C-3A41-48D6-B6CC-E09F5181F3B7}"/>
          </ac:picMkLst>
        </pc:picChg>
        <pc:picChg chg="add del mod">
          <ac:chgData name="Hoppe, Travis (CDC/DDPHSS/NCHS/OD)" userId="3c0115e3-8c49-4a51-867b-40ea155d426a" providerId="ADAL" clId="{8B55EA46-D9A9-48A0-B7A7-F6C22E5B1AD7}" dt="2021-09-28T17:57:30.798" v="9621"/>
          <ac:picMkLst>
            <pc:docMk/>
            <pc:sldMk cId="3198602904" sldId="771"/>
            <ac:picMk id="12" creationId="{98CAA1EE-6C5E-4294-9135-9D129DF7BE54}"/>
          </ac:picMkLst>
        </pc:picChg>
        <pc:picChg chg="add mod">
          <ac:chgData name="Hoppe, Travis (CDC/DDPHSS/NCHS/OD)" userId="3c0115e3-8c49-4a51-867b-40ea155d426a" providerId="ADAL" clId="{8B55EA46-D9A9-48A0-B7A7-F6C22E5B1AD7}" dt="2021-09-30T13:23:29.709" v="9861" actId="1076"/>
          <ac:picMkLst>
            <pc:docMk/>
            <pc:sldMk cId="3198602904" sldId="771"/>
            <ac:picMk id="16" creationId="{F4896C97-CD31-453A-B96B-F5E628998571}"/>
          </ac:picMkLst>
        </pc:picChg>
        <pc:picChg chg="add mod">
          <ac:chgData name="Hoppe, Travis (CDC/DDPHSS/NCHS/OD)" userId="3c0115e3-8c49-4a51-867b-40ea155d426a" providerId="ADAL" clId="{8B55EA46-D9A9-48A0-B7A7-F6C22E5B1AD7}" dt="2021-09-30T13:23:34.102" v="9862" actId="1076"/>
          <ac:picMkLst>
            <pc:docMk/>
            <pc:sldMk cId="3198602904" sldId="771"/>
            <ac:picMk id="17" creationId="{63FFBFF5-16C2-4897-8909-6901C5C2D9EB}"/>
          </ac:picMkLst>
        </pc:picChg>
      </pc:sldChg>
      <pc:sldChg chg="addSp delSp modSp add del mod">
        <pc:chgData name="Hoppe, Travis (CDC/DDPHSS/NCHS/OD)" userId="3c0115e3-8c49-4a51-867b-40ea155d426a" providerId="ADAL" clId="{8B55EA46-D9A9-48A0-B7A7-F6C22E5B1AD7}" dt="2021-09-30T15:31:27.471" v="9880" actId="47"/>
        <pc:sldMkLst>
          <pc:docMk/>
          <pc:sldMk cId="1712154243" sldId="772"/>
        </pc:sldMkLst>
        <pc:spChg chg="add del mod">
          <ac:chgData name="Hoppe, Travis (CDC/DDPHSS/NCHS/OD)" userId="3c0115e3-8c49-4a51-867b-40ea155d426a" providerId="ADAL" clId="{8B55EA46-D9A9-48A0-B7A7-F6C22E5B1AD7}" dt="2021-09-28T17:57:55.353" v="9628"/>
          <ac:spMkLst>
            <pc:docMk/>
            <pc:sldMk cId="1712154243" sldId="772"/>
            <ac:spMk id="2" creationId="{3898980F-8DF6-472B-87F8-CE369BC5ACD7}"/>
          </ac:spMkLst>
        </pc:spChg>
        <pc:spChg chg="add del mod">
          <ac:chgData name="Hoppe, Travis (CDC/DDPHSS/NCHS/OD)" userId="3c0115e3-8c49-4a51-867b-40ea155d426a" providerId="ADAL" clId="{8B55EA46-D9A9-48A0-B7A7-F6C22E5B1AD7}" dt="2021-09-28T17:57:55.353" v="9628"/>
          <ac:spMkLst>
            <pc:docMk/>
            <pc:sldMk cId="1712154243" sldId="772"/>
            <ac:spMk id="3" creationId="{2707F552-D117-4FFB-A8BB-10D95526A0B2}"/>
          </ac:spMkLst>
        </pc:spChg>
        <pc:spChg chg="add del mod">
          <ac:chgData name="Hoppe, Travis (CDC/DDPHSS/NCHS/OD)" userId="3c0115e3-8c49-4a51-867b-40ea155d426a" providerId="ADAL" clId="{8B55EA46-D9A9-48A0-B7A7-F6C22E5B1AD7}" dt="2021-09-28T17:57:55.353" v="9628"/>
          <ac:spMkLst>
            <pc:docMk/>
            <pc:sldMk cId="1712154243" sldId="772"/>
            <ac:spMk id="4" creationId="{875CC87B-D527-4363-8FC6-94E199D8C3AB}"/>
          </ac:spMkLst>
        </pc:spChg>
        <pc:spChg chg="add mod">
          <ac:chgData name="Hoppe, Travis (CDC/DDPHSS/NCHS/OD)" userId="3c0115e3-8c49-4a51-867b-40ea155d426a" providerId="ADAL" clId="{8B55EA46-D9A9-48A0-B7A7-F6C22E5B1AD7}" dt="2021-09-28T17:57:55.353" v="9629"/>
          <ac:spMkLst>
            <pc:docMk/>
            <pc:sldMk cId="1712154243" sldId="772"/>
            <ac:spMk id="5" creationId="{AC45EF4B-0A05-4882-A897-D492A489A3A0}"/>
          </ac:spMkLst>
        </pc:spChg>
        <pc:spChg chg="add mod">
          <ac:chgData name="Hoppe, Travis (CDC/DDPHSS/NCHS/OD)" userId="3c0115e3-8c49-4a51-867b-40ea155d426a" providerId="ADAL" clId="{8B55EA46-D9A9-48A0-B7A7-F6C22E5B1AD7}" dt="2021-09-28T17:59:52.190" v="9690" actId="1076"/>
          <ac:spMkLst>
            <pc:docMk/>
            <pc:sldMk cId="1712154243" sldId="772"/>
            <ac:spMk id="6" creationId="{88423FCE-73D9-4D38-A79B-0E7125B9C47A}"/>
          </ac:spMkLst>
        </pc:spChg>
        <pc:spChg chg="add mod">
          <ac:chgData name="Hoppe, Travis (CDC/DDPHSS/NCHS/OD)" userId="3c0115e3-8c49-4a51-867b-40ea155d426a" providerId="ADAL" clId="{8B55EA46-D9A9-48A0-B7A7-F6C22E5B1AD7}" dt="2021-09-28T17:58:06.037" v="9642" actId="1035"/>
          <ac:spMkLst>
            <pc:docMk/>
            <pc:sldMk cId="1712154243" sldId="772"/>
            <ac:spMk id="7" creationId="{7817DBD8-FDE3-44A1-AD9B-2AB4B6DE6075}"/>
          </ac:spMkLst>
        </pc:spChg>
      </pc:sldChg>
      <pc:sldChg chg="addSp delSp modSp add del mod">
        <pc:chgData name="Hoppe, Travis (CDC/DDPHSS/NCHS/OD)" userId="3c0115e3-8c49-4a51-867b-40ea155d426a" providerId="ADAL" clId="{8B55EA46-D9A9-48A0-B7A7-F6C22E5B1AD7}" dt="2021-09-30T15:31:27.471" v="9880" actId="47"/>
        <pc:sldMkLst>
          <pc:docMk/>
          <pc:sldMk cId="3282163485" sldId="773"/>
        </pc:sldMkLst>
        <pc:spChg chg="add del mod">
          <ac:chgData name="Hoppe, Travis (CDC/DDPHSS/NCHS/OD)" userId="3c0115e3-8c49-4a51-867b-40ea155d426a" providerId="ADAL" clId="{8B55EA46-D9A9-48A0-B7A7-F6C22E5B1AD7}" dt="2021-09-28T17:59:07.615" v="9671"/>
          <ac:spMkLst>
            <pc:docMk/>
            <pc:sldMk cId="3282163485" sldId="773"/>
            <ac:spMk id="2" creationId="{E0B56C1D-15AC-4AA8-969E-32F2F26A26AA}"/>
          </ac:spMkLst>
        </pc:spChg>
        <pc:spChg chg="add del mod">
          <ac:chgData name="Hoppe, Travis (CDC/DDPHSS/NCHS/OD)" userId="3c0115e3-8c49-4a51-867b-40ea155d426a" providerId="ADAL" clId="{8B55EA46-D9A9-48A0-B7A7-F6C22E5B1AD7}" dt="2021-09-28T17:59:07.615" v="9671"/>
          <ac:spMkLst>
            <pc:docMk/>
            <pc:sldMk cId="3282163485" sldId="773"/>
            <ac:spMk id="4" creationId="{3AFF1FC3-4BF1-44A4-BC80-23EB6CAFD080}"/>
          </ac:spMkLst>
        </pc:spChg>
        <pc:spChg chg="add mod">
          <ac:chgData name="Hoppe, Travis (CDC/DDPHSS/NCHS/OD)" userId="3c0115e3-8c49-4a51-867b-40ea155d426a" providerId="ADAL" clId="{8B55EA46-D9A9-48A0-B7A7-F6C22E5B1AD7}" dt="2021-09-28T17:59:07.615" v="9672"/>
          <ac:spMkLst>
            <pc:docMk/>
            <pc:sldMk cId="3282163485" sldId="773"/>
            <ac:spMk id="6" creationId="{17AB6292-4243-4E81-8D69-B3BCCBBF5F7B}"/>
          </ac:spMkLst>
        </pc:spChg>
        <pc:spChg chg="add mod">
          <ac:chgData name="Hoppe, Travis (CDC/DDPHSS/NCHS/OD)" userId="3c0115e3-8c49-4a51-867b-40ea155d426a" providerId="ADAL" clId="{8B55EA46-D9A9-48A0-B7A7-F6C22E5B1AD7}" dt="2021-09-28T17:59:25.858" v="9674" actId="1076"/>
          <ac:spMkLst>
            <pc:docMk/>
            <pc:sldMk cId="3282163485" sldId="773"/>
            <ac:spMk id="8" creationId="{EA849E1B-3CC5-484C-8155-625F2CB682C0}"/>
          </ac:spMkLst>
        </pc:spChg>
        <pc:picChg chg="add del mod">
          <ac:chgData name="Hoppe, Travis (CDC/DDPHSS/NCHS/OD)" userId="3c0115e3-8c49-4a51-867b-40ea155d426a" providerId="ADAL" clId="{8B55EA46-D9A9-48A0-B7A7-F6C22E5B1AD7}" dt="2021-09-28T17:59:07.615" v="9671"/>
          <ac:picMkLst>
            <pc:docMk/>
            <pc:sldMk cId="3282163485" sldId="773"/>
            <ac:picMk id="3" creationId="{2E058798-5F0F-4793-A085-B2B250C02DC5}"/>
          </ac:picMkLst>
        </pc:picChg>
        <pc:picChg chg="add del mod">
          <ac:chgData name="Hoppe, Travis (CDC/DDPHSS/NCHS/OD)" userId="3c0115e3-8c49-4a51-867b-40ea155d426a" providerId="ADAL" clId="{8B55EA46-D9A9-48A0-B7A7-F6C22E5B1AD7}" dt="2021-09-28T17:59:07.615" v="9671"/>
          <ac:picMkLst>
            <pc:docMk/>
            <pc:sldMk cId="3282163485" sldId="773"/>
            <ac:picMk id="5" creationId="{FBDAF03E-87B9-4852-B729-3F398523F4D9}"/>
          </ac:picMkLst>
        </pc:picChg>
        <pc:picChg chg="add mod">
          <ac:chgData name="Hoppe, Travis (CDC/DDPHSS/NCHS/OD)" userId="3c0115e3-8c49-4a51-867b-40ea155d426a" providerId="ADAL" clId="{8B55EA46-D9A9-48A0-B7A7-F6C22E5B1AD7}" dt="2021-09-28T17:59:07.615" v="9672"/>
          <ac:picMkLst>
            <pc:docMk/>
            <pc:sldMk cId="3282163485" sldId="773"/>
            <ac:picMk id="7" creationId="{C2EE5B19-08E8-4969-8337-1A7CE3D0CCB2}"/>
          </ac:picMkLst>
        </pc:picChg>
        <pc:picChg chg="add mod">
          <ac:chgData name="Hoppe, Travis (CDC/DDPHSS/NCHS/OD)" userId="3c0115e3-8c49-4a51-867b-40ea155d426a" providerId="ADAL" clId="{8B55EA46-D9A9-48A0-B7A7-F6C22E5B1AD7}" dt="2021-09-28T17:59:35.297" v="9688" actId="1035"/>
          <ac:picMkLst>
            <pc:docMk/>
            <pc:sldMk cId="3282163485" sldId="773"/>
            <ac:picMk id="9" creationId="{D6FC1111-F2C9-493F-9B01-809FFFE37C89}"/>
          </ac:picMkLst>
        </pc:picChg>
      </pc:sldChg>
      <pc:sldChg chg="add del modTransition">
        <pc:chgData name="Hoppe, Travis (CDC/DDPHSS/NCHS/OD)" userId="3c0115e3-8c49-4a51-867b-40ea155d426a" providerId="ADAL" clId="{8B55EA46-D9A9-48A0-B7A7-F6C22E5B1AD7}" dt="2021-09-28T17:58:30.860" v="9645"/>
        <pc:sldMkLst>
          <pc:docMk/>
          <pc:sldMk cId="3329656242" sldId="773"/>
        </pc:sldMkLst>
      </pc:sldChg>
      <pc:sldChg chg="addSp modSp add del mod modTransition">
        <pc:chgData name="Hoppe, Travis (CDC/DDPHSS/NCHS/OD)" userId="3c0115e3-8c49-4a51-867b-40ea155d426a" providerId="ADAL" clId="{8B55EA46-D9A9-48A0-B7A7-F6C22E5B1AD7}" dt="2021-09-30T15:31:27.471" v="9880" actId="47"/>
        <pc:sldMkLst>
          <pc:docMk/>
          <pc:sldMk cId="3719293680" sldId="774"/>
        </pc:sldMkLst>
        <pc:spChg chg="add mod">
          <ac:chgData name="Hoppe, Travis (CDC/DDPHSS/NCHS/OD)" userId="3c0115e3-8c49-4a51-867b-40ea155d426a" providerId="ADAL" clId="{8B55EA46-D9A9-48A0-B7A7-F6C22E5B1AD7}" dt="2021-09-28T18:00:18.044" v="9703" actId="1035"/>
          <ac:spMkLst>
            <pc:docMk/>
            <pc:sldMk cId="3719293680" sldId="774"/>
            <ac:spMk id="2" creationId="{C2E7B88E-C327-44DE-AEF6-E13807A9F9F2}"/>
          </ac:spMkLst>
        </pc:spChg>
        <pc:spChg chg="add mod">
          <ac:chgData name="Hoppe, Travis (CDC/DDPHSS/NCHS/OD)" userId="3c0115e3-8c49-4a51-867b-40ea155d426a" providerId="ADAL" clId="{8B55EA46-D9A9-48A0-B7A7-F6C22E5B1AD7}" dt="2021-09-28T18:00:22.252" v="9704" actId="1076"/>
          <ac:spMkLst>
            <pc:docMk/>
            <pc:sldMk cId="3719293680" sldId="774"/>
            <ac:spMk id="3" creationId="{90D061E6-81A6-4FAF-AE54-AC1B0B5FD9EB}"/>
          </ac:spMkLst>
        </pc:spChg>
        <pc:spChg chg="add mod">
          <ac:chgData name="Hoppe, Travis (CDC/DDPHSS/NCHS/OD)" userId="3c0115e3-8c49-4a51-867b-40ea155d426a" providerId="ADAL" clId="{8B55EA46-D9A9-48A0-B7A7-F6C22E5B1AD7}" dt="2021-09-28T18:00:02.291" v="9691"/>
          <ac:spMkLst>
            <pc:docMk/>
            <pc:sldMk cId="3719293680" sldId="774"/>
            <ac:spMk id="4" creationId="{C389FD48-946A-4395-B473-5994633E0FDA}"/>
          </ac:spMkLst>
        </pc:spChg>
      </pc:sldChg>
      <pc:sldChg chg="addSp modSp add del modTransition">
        <pc:chgData name="Hoppe, Travis (CDC/DDPHSS/NCHS/OD)" userId="3c0115e3-8c49-4a51-867b-40ea155d426a" providerId="ADAL" clId="{8B55EA46-D9A9-48A0-B7A7-F6C22E5B1AD7}" dt="2021-09-30T15:31:27.471" v="9880" actId="47"/>
        <pc:sldMkLst>
          <pc:docMk/>
          <pc:sldMk cId="3424117928" sldId="775"/>
        </pc:sldMkLst>
        <pc:spChg chg="add mod">
          <ac:chgData name="Hoppe, Travis (CDC/DDPHSS/NCHS/OD)" userId="3c0115e3-8c49-4a51-867b-40ea155d426a" providerId="ADAL" clId="{8B55EA46-D9A9-48A0-B7A7-F6C22E5B1AD7}" dt="2021-09-28T18:00:41.296" v="9707"/>
          <ac:spMkLst>
            <pc:docMk/>
            <pc:sldMk cId="3424117928" sldId="775"/>
            <ac:spMk id="2" creationId="{5579BEB4-DD19-4228-822F-A3C0995E2710}"/>
          </ac:spMkLst>
        </pc:spChg>
        <pc:spChg chg="add mod">
          <ac:chgData name="Hoppe, Travis (CDC/DDPHSS/NCHS/OD)" userId="3c0115e3-8c49-4a51-867b-40ea155d426a" providerId="ADAL" clId="{8B55EA46-D9A9-48A0-B7A7-F6C22E5B1AD7}" dt="2021-09-28T18:00:41.296" v="9707"/>
          <ac:spMkLst>
            <pc:docMk/>
            <pc:sldMk cId="3424117928" sldId="775"/>
            <ac:spMk id="4" creationId="{3F5C219C-7FE3-43A9-9BB0-2CCF141C82B9}"/>
          </ac:spMkLst>
        </pc:spChg>
        <pc:graphicFrameChg chg="add mod">
          <ac:chgData name="Hoppe, Travis (CDC/DDPHSS/NCHS/OD)" userId="3c0115e3-8c49-4a51-867b-40ea155d426a" providerId="ADAL" clId="{8B55EA46-D9A9-48A0-B7A7-F6C22E5B1AD7}" dt="2021-09-28T18:00:41.296" v="9707"/>
          <ac:graphicFrameMkLst>
            <pc:docMk/>
            <pc:sldMk cId="3424117928" sldId="775"/>
            <ac:graphicFrameMk id="3" creationId="{A0DC982A-1E79-4B82-80B1-BFB14C1AD5A9}"/>
          </ac:graphicFrameMkLst>
        </pc:graphicFrameChg>
      </pc:sldChg>
      <pc:sldChg chg="addSp modSp add del mod modTransition">
        <pc:chgData name="Hoppe, Travis (CDC/DDPHSS/NCHS/OD)" userId="3c0115e3-8c49-4a51-867b-40ea155d426a" providerId="ADAL" clId="{8B55EA46-D9A9-48A0-B7A7-F6C22E5B1AD7}" dt="2021-09-30T15:31:27.471" v="9880" actId="47"/>
        <pc:sldMkLst>
          <pc:docMk/>
          <pc:sldMk cId="1670997802" sldId="776"/>
        </pc:sldMkLst>
        <pc:spChg chg="add mod">
          <ac:chgData name="Hoppe, Travis (CDC/DDPHSS/NCHS/OD)" userId="3c0115e3-8c49-4a51-867b-40ea155d426a" providerId="ADAL" clId="{8B55EA46-D9A9-48A0-B7A7-F6C22E5B1AD7}" dt="2021-09-28T18:01:16.784" v="9712" actId="1076"/>
          <ac:spMkLst>
            <pc:docMk/>
            <pc:sldMk cId="1670997802" sldId="776"/>
            <ac:spMk id="2" creationId="{A74BDC1A-EFC6-46AB-8BA1-6D2B5B5A1FC3}"/>
          </ac:spMkLst>
        </pc:spChg>
        <pc:spChg chg="mod">
          <ac:chgData name="Hoppe, Travis (CDC/DDPHSS/NCHS/OD)" userId="3c0115e3-8c49-4a51-867b-40ea155d426a" providerId="ADAL" clId="{8B55EA46-D9A9-48A0-B7A7-F6C22E5B1AD7}" dt="2021-09-28T18:00:53.470" v="9709"/>
          <ac:spMkLst>
            <pc:docMk/>
            <pc:sldMk cId="1670997802" sldId="776"/>
            <ac:spMk id="6" creationId="{A9850009-E5A5-4BC0-9EA8-218BA99D57F8}"/>
          </ac:spMkLst>
        </pc:spChg>
        <pc:spChg chg="mod">
          <ac:chgData name="Hoppe, Travis (CDC/DDPHSS/NCHS/OD)" userId="3c0115e3-8c49-4a51-867b-40ea155d426a" providerId="ADAL" clId="{8B55EA46-D9A9-48A0-B7A7-F6C22E5B1AD7}" dt="2021-09-28T18:00:53.470" v="9709"/>
          <ac:spMkLst>
            <pc:docMk/>
            <pc:sldMk cId="1670997802" sldId="776"/>
            <ac:spMk id="7" creationId="{99FC6142-A6E8-4F50-B1F8-6EE0DD3ABB35}"/>
          </ac:spMkLst>
        </pc:spChg>
        <pc:spChg chg="add mod">
          <ac:chgData name="Hoppe, Travis (CDC/DDPHSS/NCHS/OD)" userId="3c0115e3-8c49-4a51-867b-40ea155d426a" providerId="ADAL" clId="{8B55EA46-D9A9-48A0-B7A7-F6C22E5B1AD7}" dt="2021-09-28T18:00:53.470" v="9709"/>
          <ac:spMkLst>
            <pc:docMk/>
            <pc:sldMk cId="1670997802" sldId="776"/>
            <ac:spMk id="9" creationId="{D3A4AFB5-D282-446B-B353-DA01F29470C1}"/>
          </ac:spMkLst>
        </pc:spChg>
        <pc:spChg chg="mod">
          <ac:chgData name="Hoppe, Travis (CDC/DDPHSS/NCHS/OD)" userId="3c0115e3-8c49-4a51-867b-40ea155d426a" providerId="ADAL" clId="{8B55EA46-D9A9-48A0-B7A7-F6C22E5B1AD7}" dt="2021-09-28T18:00:53.470" v="9709"/>
          <ac:spMkLst>
            <pc:docMk/>
            <pc:sldMk cId="1670997802" sldId="776"/>
            <ac:spMk id="15" creationId="{1CC6AE8A-C42B-4DD2-AF31-9A347DA6F408}"/>
          </ac:spMkLst>
        </pc:spChg>
        <pc:spChg chg="mod">
          <ac:chgData name="Hoppe, Travis (CDC/DDPHSS/NCHS/OD)" userId="3c0115e3-8c49-4a51-867b-40ea155d426a" providerId="ADAL" clId="{8B55EA46-D9A9-48A0-B7A7-F6C22E5B1AD7}" dt="2021-09-28T18:00:53.470" v="9709"/>
          <ac:spMkLst>
            <pc:docMk/>
            <pc:sldMk cId="1670997802" sldId="776"/>
            <ac:spMk id="17" creationId="{4938E3CA-BD4D-47C2-972B-6EE565B5E160}"/>
          </ac:spMkLst>
        </pc:spChg>
        <pc:spChg chg="mod">
          <ac:chgData name="Hoppe, Travis (CDC/DDPHSS/NCHS/OD)" userId="3c0115e3-8c49-4a51-867b-40ea155d426a" providerId="ADAL" clId="{8B55EA46-D9A9-48A0-B7A7-F6C22E5B1AD7}" dt="2021-09-28T18:00:53.470" v="9709"/>
          <ac:spMkLst>
            <pc:docMk/>
            <pc:sldMk cId="1670997802" sldId="776"/>
            <ac:spMk id="19" creationId="{43EE274E-53CC-48BC-A697-9DB60BC79CE9}"/>
          </ac:spMkLst>
        </pc:spChg>
        <pc:spChg chg="mod">
          <ac:chgData name="Hoppe, Travis (CDC/DDPHSS/NCHS/OD)" userId="3c0115e3-8c49-4a51-867b-40ea155d426a" providerId="ADAL" clId="{8B55EA46-D9A9-48A0-B7A7-F6C22E5B1AD7}" dt="2021-09-28T18:00:53.470" v="9709"/>
          <ac:spMkLst>
            <pc:docMk/>
            <pc:sldMk cId="1670997802" sldId="776"/>
            <ac:spMk id="21" creationId="{CA364362-F6C7-41E9-ADC5-58935111D838}"/>
          </ac:spMkLst>
        </pc:spChg>
        <pc:spChg chg="mod">
          <ac:chgData name="Hoppe, Travis (CDC/DDPHSS/NCHS/OD)" userId="3c0115e3-8c49-4a51-867b-40ea155d426a" providerId="ADAL" clId="{8B55EA46-D9A9-48A0-B7A7-F6C22E5B1AD7}" dt="2021-09-28T18:00:53.470" v="9709"/>
          <ac:spMkLst>
            <pc:docMk/>
            <pc:sldMk cId="1670997802" sldId="776"/>
            <ac:spMk id="23" creationId="{B643F7CD-3628-49DE-910C-B1C4D628EAF5}"/>
          </ac:spMkLst>
        </pc:spChg>
        <pc:spChg chg="mod">
          <ac:chgData name="Hoppe, Travis (CDC/DDPHSS/NCHS/OD)" userId="3c0115e3-8c49-4a51-867b-40ea155d426a" providerId="ADAL" clId="{8B55EA46-D9A9-48A0-B7A7-F6C22E5B1AD7}" dt="2021-09-28T18:00:53.470" v="9709"/>
          <ac:spMkLst>
            <pc:docMk/>
            <pc:sldMk cId="1670997802" sldId="776"/>
            <ac:spMk id="25" creationId="{EADB6756-BFAE-4E94-8CF2-B6D03BC0B408}"/>
          </ac:spMkLst>
        </pc:spChg>
        <pc:spChg chg="mod">
          <ac:chgData name="Hoppe, Travis (CDC/DDPHSS/NCHS/OD)" userId="3c0115e3-8c49-4a51-867b-40ea155d426a" providerId="ADAL" clId="{8B55EA46-D9A9-48A0-B7A7-F6C22E5B1AD7}" dt="2021-09-28T18:00:53.470" v="9709"/>
          <ac:spMkLst>
            <pc:docMk/>
            <pc:sldMk cId="1670997802" sldId="776"/>
            <ac:spMk id="27" creationId="{321D6CAD-E6A1-42DC-8B2E-07D5A15C5900}"/>
          </ac:spMkLst>
        </pc:spChg>
        <pc:grpChg chg="add mod">
          <ac:chgData name="Hoppe, Travis (CDC/DDPHSS/NCHS/OD)" userId="3c0115e3-8c49-4a51-867b-40ea155d426a" providerId="ADAL" clId="{8B55EA46-D9A9-48A0-B7A7-F6C22E5B1AD7}" dt="2021-09-28T18:00:53.470" v="9709"/>
          <ac:grpSpMkLst>
            <pc:docMk/>
            <pc:sldMk cId="1670997802" sldId="776"/>
            <ac:grpSpMk id="3" creationId="{106D59EC-3E09-43EA-82D1-CF7F12EA165D}"/>
          </ac:grpSpMkLst>
        </pc:grpChg>
        <pc:grpChg chg="add mod">
          <ac:chgData name="Hoppe, Travis (CDC/DDPHSS/NCHS/OD)" userId="3c0115e3-8c49-4a51-867b-40ea155d426a" providerId="ADAL" clId="{8B55EA46-D9A9-48A0-B7A7-F6C22E5B1AD7}" dt="2021-09-28T18:00:53.470" v="9709"/>
          <ac:grpSpMkLst>
            <pc:docMk/>
            <pc:sldMk cId="1670997802" sldId="776"/>
            <ac:grpSpMk id="10" creationId="{9FD9B648-BF25-45F0-97BD-C5AE5C4F5341}"/>
          </ac:grpSpMkLst>
        </pc:grpChg>
        <pc:grpChg chg="mod">
          <ac:chgData name="Hoppe, Travis (CDC/DDPHSS/NCHS/OD)" userId="3c0115e3-8c49-4a51-867b-40ea155d426a" providerId="ADAL" clId="{8B55EA46-D9A9-48A0-B7A7-F6C22E5B1AD7}" dt="2021-09-28T18:00:53.470" v="9709"/>
          <ac:grpSpMkLst>
            <pc:docMk/>
            <pc:sldMk cId="1670997802" sldId="776"/>
            <ac:grpSpMk id="11" creationId="{880B6BCA-7E96-4434-9515-0B3E2369F55F}"/>
          </ac:grpSpMkLst>
        </pc:grpChg>
        <pc:picChg chg="mod">
          <ac:chgData name="Hoppe, Travis (CDC/DDPHSS/NCHS/OD)" userId="3c0115e3-8c49-4a51-867b-40ea155d426a" providerId="ADAL" clId="{8B55EA46-D9A9-48A0-B7A7-F6C22E5B1AD7}" dt="2021-09-28T18:00:53.470" v="9709"/>
          <ac:picMkLst>
            <pc:docMk/>
            <pc:sldMk cId="1670997802" sldId="776"/>
            <ac:picMk id="4" creationId="{032A9210-A335-4697-8973-1F4AE75426BB}"/>
          </ac:picMkLst>
        </pc:picChg>
        <pc:picChg chg="mod">
          <ac:chgData name="Hoppe, Travis (CDC/DDPHSS/NCHS/OD)" userId="3c0115e3-8c49-4a51-867b-40ea155d426a" providerId="ADAL" clId="{8B55EA46-D9A9-48A0-B7A7-F6C22E5B1AD7}" dt="2021-09-28T18:00:53.470" v="9709"/>
          <ac:picMkLst>
            <pc:docMk/>
            <pc:sldMk cId="1670997802" sldId="776"/>
            <ac:picMk id="13" creationId="{5433316B-5DF0-4D98-AA99-A4C6FE9572B0}"/>
          </ac:picMkLst>
        </pc:picChg>
        <pc:cxnChg chg="mod">
          <ac:chgData name="Hoppe, Travis (CDC/DDPHSS/NCHS/OD)" userId="3c0115e3-8c49-4a51-867b-40ea155d426a" providerId="ADAL" clId="{8B55EA46-D9A9-48A0-B7A7-F6C22E5B1AD7}" dt="2021-09-28T18:00:53.470" v="9709"/>
          <ac:cxnSpMkLst>
            <pc:docMk/>
            <pc:sldMk cId="1670997802" sldId="776"/>
            <ac:cxnSpMk id="5" creationId="{12BA2C08-2E34-4908-8879-75B53D6E9CC0}"/>
          </ac:cxnSpMkLst>
        </pc:cxnChg>
        <pc:cxnChg chg="mod">
          <ac:chgData name="Hoppe, Travis (CDC/DDPHSS/NCHS/OD)" userId="3c0115e3-8c49-4a51-867b-40ea155d426a" providerId="ADAL" clId="{8B55EA46-D9A9-48A0-B7A7-F6C22E5B1AD7}" dt="2021-09-28T18:00:53.470" v="9709"/>
          <ac:cxnSpMkLst>
            <pc:docMk/>
            <pc:sldMk cId="1670997802" sldId="776"/>
            <ac:cxnSpMk id="8" creationId="{3833E717-C3AE-496F-BFA5-251B27E91A05}"/>
          </ac:cxnSpMkLst>
        </pc:cxnChg>
        <pc:cxnChg chg="mod">
          <ac:chgData name="Hoppe, Travis (CDC/DDPHSS/NCHS/OD)" userId="3c0115e3-8c49-4a51-867b-40ea155d426a" providerId="ADAL" clId="{8B55EA46-D9A9-48A0-B7A7-F6C22E5B1AD7}" dt="2021-09-28T18:00:53.470" v="9709"/>
          <ac:cxnSpMkLst>
            <pc:docMk/>
            <pc:sldMk cId="1670997802" sldId="776"/>
            <ac:cxnSpMk id="12" creationId="{F31068BA-33A5-4644-A8AE-57FD8D5D594E}"/>
          </ac:cxnSpMkLst>
        </pc:cxnChg>
        <pc:cxnChg chg="mod">
          <ac:chgData name="Hoppe, Travis (CDC/DDPHSS/NCHS/OD)" userId="3c0115e3-8c49-4a51-867b-40ea155d426a" providerId="ADAL" clId="{8B55EA46-D9A9-48A0-B7A7-F6C22E5B1AD7}" dt="2021-09-28T18:00:53.470" v="9709"/>
          <ac:cxnSpMkLst>
            <pc:docMk/>
            <pc:sldMk cId="1670997802" sldId="776"/>
            <ac:cxnSpMk id="14" creationId="{54EFD56C-1252-4EE1-8D64-37F1A8B3839A}"/>
          </ac:cxnSpMkLst>
        </pc:cxnChg>
        <pc:cxnChg chg="mod">
          <ac:chgData name="Hoppe, Travis (CDC/DDPHSS/NCHS/OD)" userId="3c0115e3-8c49-4a51-867b-40ea155d426a" providerId="ADAL" clId="{8B55EA46-D9A9-48A0-B7A7-F6C22E5B1AD7}" dt="2021-09-28T18:00:53.470" v="9709"/>
          <ac:cxnSpMkLst>
            <pc:docMk/>
            <pc:sldMk cId="1670997802" sldId="776"/>
            <ac:cxnSpMk id="16" creationId="{DB959660-71E7-43BC-AD83-FFF0E0DDE74F}"/>
          </ac:cxnSpMkLst>
        </pc:cxnChg>
        <pc:cxnChg chg="mod">
          <ac:chgData name="Hoppe, Travis (CDC/DDPHSS/NCHS/OD)" userId="3c0115e3-8c49-4a51-867b-40ea155d426a" providerId="ADAL" clId="{8B55EA46-D9A9-48A0-B7A7-F6C22E5B1AD7}" dt="2021-09-28T18:00:53.470" v="9709"/>
          <ac:cxnSpMkLst>
            <pc:docMk/>
            <pc:sldMk cId="1670997802" sldId="776"/>
            <ac:cxnSpMk id="18" creationId="{70D95B13-34C9-4641-9127-615BAD7F8D21}"/>
          </ac:cxnSpMkLst>
        </pc:cxnChg>
        <pc:cxnChg chg="mod">
          <ac:chgData name="Hoppe, Travis (CDC/DDPHSS/NCHS/OD)" userId="3c0115e3-8c49-4a51-867b-40ea155d426a" providerId="ADAL" clId="{8B55EA46-D9A9-48A0-B7A7-F6C22E5B1AD7}" dt="2021-09-28T18:00:53.470" v="9709"/>
          <ac:cxnSpMkLst>
            <pc:docMk/>
            <pc:sldMk cId="1670997802" sldId="776"/>
            <ac:cxnSpMk id="20" creationId="{DFF3DDC5-0783-41B0-B89E-14EFE3F94474}"/>
          </ac:cxnSpMkLst>
        </pc:cxnChg>
        <pc:cxnChg chg="mod">
          <ac:chgData name="Hoppe, Travis (CDC/DDPHSS/NCHS/OD)" userId="3c0115e3-8c49-4a51-867b-40ea155d426a" providerId="ADAL" clId="{8B55EA46-D9A9-48A0-B7A7-F6C22E5B1AD7}" dt="2021-09-28T18:00:53.470" v="9709"/>
          <ac:cxnSpMkLst>
            <pc:docMk/>
            <pc:sldMk cId="1670997802" sldId="776"/>
            <ac:cxnSpMk id="22" creationId="{7F263AAF-55B7-4C26-ADFC-502CA48B670A}"/>
          </ac:cxnSpMkLst>
        </pc:cxnChg>
        <pc:cxnChg chg="mod">
          <ac:chgData name="Hoppe, Travis (CDC/DDPHSS/NCHS/OD)" userId="3c0115e3-8c49-4a51-867b-40ea155d426a" providerId="ADAL" clId="{8B55EA46-D9A9-48A0-B7A7-F6C22E5B1AD7}" dt="2021-09-28T18:00:53.470" v="9709"/>
          <ac:cxnSpMkLst>
            <pc:docMk/>
            <pc:sldMk cId="1670997802" sldId="776"/>
            <ac:cxnSpMk id="24" creationId="{0A021F8A-2D05-479D-9A1F-77B59C0B9D2B}"/>
          </ac:cxnSpMkLst>
        </pc:cxnChg>
        <pc:cxnChg chg="mod">
          <ac:chgData name="Hoppe, Travis (CDC/DDPHSS/NCHS/OD)" userId="3c0115e3-8c49-4a51-867b-40ea155d426a" providerId="ADAL" clId="{8B55EA46-D9A9-48A0-B7A7-F6C22E5B1AD7}" dt="2021-09-28T18:00:53.470" v="9709"/>
          <ac:cxnSpMkLst>
            <pc:docMk/>
            <pc:sldMk cId="1670997802" sldId="776"/>
            <ac:cxnSpMk id="26" creationId="{38A51F60-FC58-40A1-BAF1-EAEC9A150968}"/>
          </ac:cxnSpMkLst>
        </pc:cxnChg>
      </pc:sldChg>
      <pc:sldChg chg="addSp delSp modSp add del mod modTransition">
        <pc:chgData name="Hoppe, Travis (CDC/DDPHSS/NCHS/OD)" userId="3c0115e3-8c49-4a51-867b-40ea155d426a" providerId="ADAL" clId="{8B55EA46-D9A9-48A0-B7A7-F6C22E5B1AD7}" dt="2021-09-28T18:03:45.115" v="9726" actId="47"/>
        <pc:sldMkLst>
          <pc:docMk/>
          <pc:sldMk cId="3089336" sldId="777"/>
        </pc:sldMkLst>
        <pc:spChg chg="add del mod">
          <ac:chgData name="Hoppe, Travis (CDC/DDPHSS/NCHS/OD)" userId="3c0115e3-8c49-4a51-867b-40ea155d426a" providerId="ADAL" clId="{8B55EA46-D9A9-48A0-B7A7-F6C22E5B1AD7}" dt="2021-09-28T18:01:44.908" v="9715"/>
          <ac:spMkLst>
            <pc:docMk/>
            <pc:sldMk cId="3089336" sldId="777"/>
            <ac:spMk id="2" creationId="{568245DA-0D9B-4694-AD36-38C4794899B6}"/>
          </ac:spMkLst>
        </pc:spChg>
        <pc:spChg chg="add del mod">
          <ac:chgData name="Hoppe, Travis (CDC/DDPHSS/NCHS/OD)" userId="3c0115e3-8c49-4a51-867b-40ea155d426a" providerId="ADAL" clId="{8B55EA46-D9A9-48A0-B7A7-F6C22E5B1AD7}" dt="2021-09-28T18:01:44.908" v="9715"/>
          <ac:spMkLst>
            <pc:docMk/>
            <pc:sldMk cId="3089336" sldId="777"/>
            <ac:spMk id="3" creationId="{6248C144-51C5-4CDF-BD37-88E78C877516}"/>
          </ac:spMkLst>
        </pc:spChg>
        <pc:spChg chg="mod">
          <ac:chgData name="Hoppe, Travis (CDC/DDPHSS/NCHS/OD)" userId="3c0115e3-8c49-4a51-867b-40ea155d426a" providerId="ADAL" clId="{8B55EA46-D9A9-48A0-B7A7-F6C22E5B1AD7}" dt="2021-09-28T18:01:40.998" v="9714"/>
          <ac:spMkLst>
            <pc:docMk/>
            <pc:sldMk cId="3089336" sldId="777"/>
            <ac:spMk id="8" creationId="{CDCC5136-D8A4-4566-9B34-F3636A4C74FB}"/>
          </ac:spMkLst>
        </pc:spChg>
        <pc:spChg chg="mod">
          <ac:chgData name="Hoppe, Travis (CDC/DDPHSS/NCHS/OD)" userId="3c0115e3-8c49-4a51-867b-40ea155d426a" providerId="ADAL" clId="{8B55EA46-D9A9-48A0-B7A7-F6C22E5B1AD7}" dt="2021-09-28T18:01:40.998" v="9714"/>
          <ac:spMkLst>
            <pc:docMk/>
            <pc:sldMk cId="3089336" sldId="777"/>
            <ac:spMk id="9" creationId="{C6586EF6-C3D6-4729-B60D-FB96F6004F4E}"/>
          </ac:spMkLst>
        </pc:spChg>
        <pc:spChg chg="add del mod">
          <ac:chgData name="Hoppe, Travis (CDC/DDPHSS/NCHS/OD)" userId="3c0115e3-8c49-4a51-867b-40ea155d426a" providerId="ADAL" clId="{8B55EA46-D9A9-48A0-B7A7-F6C22E5B1AD7}" dt="2021-09-28T18:01:58.797" v="9717"/>
          <ac:spMkLst>
            <pc:docMk/>
            <pc:sldMk cId="3089336" sldId="777"/>
            <ac:spMk id="10" creationId="{A2F42EF1-C129-479B-ACA4-DFD511DF4D4A}"/>
          </ac:spMkLst>
        </pc:spChg>
        <pc:spChg chg="add del mod">
          <ac:chgData name="Hoppe, Travis (CDC/DDPHSS/NCHS/OD)" userId="3c0115e3-8c49-4a51-867b-40ea155d426a" providerId="ADAL" clId="{8B55EA46-D9A9-48A0-B7A7-F6C22E5B1AD7}" dt="2021-09-28T18:01:58.797" v="9717"/>
          <ac:spMkLst>
            <pc:docMk/>
            <pc:sldMk cId="3089336" sldId="777"/>
            <ac:spMk id="11" creationId="{DFE2EB12-484C-4B8F-9C52-618183881234}"/>
          </ac:spMkLst>
        </pc:spChg>
        <pc:spChg chg="mod">
          <ac:chgData name="Hoppe, Travis (CDC/DDPHSS/NCHS/OD)" userId="3c0115e3-8c49-4a51-867b-40ea155d426a" providerId="ADAL" clId="{8B55EA46-D9A9-48A0-B7A7-F6C22E5B1AD7}" dt="2021-09-28T18:01:56.422" v="9716"/>
          <ac:spMkLst>
            <pc:docMk/>
            <pc:sldMk cId="3089336" sldId="777"/>
            <ac:spMk id="16" creationId="{407A063C-FD62-4DD5-962D-2655EA7244F6}"/>
          </ac:spMkLst>
        </pc:spChg>
        <pc:spChg chg="mod">
          <ac:chgData name="Hoppe, Travis (CDC/DDPHSS/NCHS/OD)" userId="3c0115e3-8c49-4a51-867b-40ea155d426a" providerId="ADAL" clId="{8B55EA46-D9A9-48A0-B7A7-F6C22E5B1AD7}" dt="2021-09-28T18:01:56.422" v="9716"/>
          <ac:spMkLst>
            <pc:docMk/>
            <pc:sldMk cId="3089336" sldId="777"/>
            <ac:spMk id="17" creationId="{E66F0002-40DE-478A-9DB5-942FFA7974C6}"/>
          </ac:spMkLst>
        </pc:spChg>
        <pc:spChg chg="mod">
          <ac:chgData name="Hoppe, Travis (CDC/DDPHSS/NCHS/OD)" userId="3c0115e3-8c49-4a51-867b-40ea155d426a" providerId="ADAL" clId="{8B55EA46-D9A9-48A0-B7A7-F6C22E5B1AD7}" dt="2021-09-28T18:02:02.032" v="9718"/>
          <ac:spMkLst>
            <pc:docMk/>
            <pc:sldMk cId="3089336" sldId="777"/>
            <ac:spMk id="22" creationId="{8D786E03-393A-4FF4-9C93-96D0B3B1B148}"/>
          </ac:spMkLst>
        </pc:spChg>
        <pc:spChg chg="mod">
          <ac:chgData name="Hoppe, Travis (CDC/DDPHSS/NCHS/OD)" userId="3c0115e3-8c49-4a51-867b-40ea155d426a" providerId="ADAL" clId="{8B55EA46-D9A9-48A0-B7A7-F6C22E5B1AD7}" dt="2021-09-28T18:02:02.032" v="9718"/>
          <ac:spMkLst>
            <pc:docMk/>
            <pc:sldMk cId="3089336" sldId="777"/>
            <ac:spMk id="23" creationId="{6961CC22-1BC4-4E0D-89FF-BBF61573A1FB}"/>
          </ac:spMkLst>
        </pc:spChg>
        <pc:spChg chg="add del mod">
          <ac:chgData name="Hoppe, Travis (CDC/DDPHSS/NCHS/OD)" userId="3c0115e3-8c49-4a51-867b-40ea155d426a" providerId="ADAL" clId="{8B55EA46-D9A9-48A0-B7A7-F6C22E5B1AD7}" dt="2021-09-28T18:02:10.916" v="9720"/>
          <ac:spMkLst>
            <pc:docMk/>
            <pc:sldMk cId="3089336" sldId="777"/>
            <ac:spMk id="24" creationId="{2482F036-C7CE-4F87-87A1-B0B82593CF22}"/>
          </ac:spMkLst>
        </pc:spChg>
        <pc:spChg chg="add del mod">
          <ac:chgData name="Hoppe, Travis (CDC/DDPHSS/NCHS/OD)" userId="3c0115e3-8c49-4a51-867b-40ea155d426a" providerId="ADAL" clId="{8B55EA46-D9A9-48A0-B7A7-F6C22E5B1AD7}" dt="2021-09-28T18:02:10.916" v="9720"/>
          <ac:spMkLst>
            <pc:docMk/>
            <pc:sldMk cId="3089336" sldId="777"/>
            <ac:spMk id="25" creationId="{D51D43C2-4E6D-4120-8738-8B42EE828CA8}"/>
          </ac:spMkLst>
        </pc:spChg>
        <pc:spChg chg="add mod">
          <ac:chgData name="Hoppe, Travis (CDC/DDPHSS/NCHS/OD)" userId="3c0115e3-8c49-4a51-867b-40ea155d426a" providerId="ADAL" clId="{8B55EA46-D9A9-48A0-B7A7-F6C22E5B1AD7}" dt="2021-09-28T18:03:24.141" v="9721"/>
          <ac:spMkLst>
            <pc:docMk/>
            <pc:sldMk cId="3089336" sldId="777"/>
            <ac:spMk id="26" creationId="{CFBC3F91-9A12-4094-8133-3054A5493D1A}"/>
          </ac:spMkLst>
        </pc:spChg>
        <pc:spChg chg="add mod">
          <ac:chgData name="Hoppe, Travis (CDC/DDPHSS/NCHS/OD)" userId="3c0115e3-8c49-4a51-867b-40ea155d426a" providerId="ADAL" clId="{8B55EA46-D9A9-48A0-B7A7-F6C22E5B1AD7}" dt="2021-09-28T18:03:40.165" v="9725" actId="242"/>
          <ac:spMkLst>
            <pc:docMk/>
            <pc:sldMk cId="3089336" sldId="777"/>
            <ac:spMk id="27" creationId="{4210733F-20B1-4A92-A485-D5537D4C6899}"/>
          </ac:spMkLst>
        </pc:spChg>
        <pc:grpChg chg="add del mod">
          <ac:chgData name="Hoppe, Travis (CDC/DDPHSS/NCHS/OD)" userId="3c0115e3-8c49-4a51-867b-40ea155d426a" providerId="ADAL" clId="{8B55EA46-D9A9-48A0-B7A7-F6C22E5B1AD7}" dt="2021-09-28T18:01:44.908" v="9715"/>
          <ac:grpSpMkLst>
            <pc:docMk/>
            <pc:sldMk cId="3089336" sldId="777"/>
            <ac:grpSpMk id="4" creationId="{EDEB9FAA-0C33-41CF-A68D-2211658AF46C}"/>
          </ac:grpSpMkLst>
        </pc:grpChg>
        <pc:grpChg chg="add del mod">
          <ac:chgData name="Hoppe, Travis (CDC/DDPHSS/NCHS/OD)" userId="3c0115e3-8c49-4a51-867b-40ea155d426a" providerId="ADAL" clId="{8B55EA46-D9A9-48A0-B7A7-F6C22E5B1AD7}" dt="2021-09-28T18:01:58.797" v="9717"/>
          <ac:grpSpMkLst>
            <pc:docMk/>
            <pc:sldMk cId="3089336" sldId="777"/>
            <ac:grpSpMk id="12" creationId="{5909974C-E247-4D08-BCB2-6DFE27DE9501}"/>
          </ac:grpSpMkLst>
        </pc:grpChg>
        <pc:grpChg chg="add mod">
          <ac:chgData name="Hoppe, Travis (CDC/DDPHSS/NCHS/OD)" userId="3c0115e3-8c49-4a51-867b-40ea155d426a" providerId="ADAL" clId="{8B55EA46-D9A9-48A0-B7A7-F6C22E5B1AD7}" dt="2021-09-28T18:02:02.032" v="9718"/>
          <ac:grpSpMkLst>
            <pc:docMk/>
            <pc:sldMk cId="3089336" sldId="777"/>
            <ac:grpSpMk id="18" creationId="{D8A8D60C-F808-4FD4-81CE-2BEEC527AE76}"/>
          </ac:grpSpMkLst>
        </pc:grpChg>
        <pc:picChg chg="mod">
          <ac:chgData name="Hoppe, Travis (CDC/DDPHSS/NCHS/OD)" userId="3c0115e3-8c49-4a51-867b-40ea155d426a" providerId="ADAL" clId="{8B55EA46-D9A9-48A0-B7A7-F6C22E5B1AD7}" dt="2021-09-28T18:01:40.998" v="9714"/>
          <ac:picMkLst>
            <pc:docMk/>
            <pc:sldMk cId="3089336" sldId="777"/>
            <ac:picMk id="5" creationId="{F665380B-E6D0-4150-814C-65A687533D18}"/>
          </ac:picMkLst>
        </pc:picChg>
        <pc:picChg chg="mod">
          <ac:chgData name="Hoppe, Travis (CDC/DDPHSS/NCHS/OD)" userId="3c0115e3-8c49-4a51-867b-40ea155d426a" providerId="ADAL" clId="{8B55EA46-D9A9-48A0-B7A7-F6C22E5B1AD7}" dt="2021-09-28T18:01:56.422" v="9716"/>
          <ac:picMkLst>
            <pc:docMk/>
            <pc:sldMk cId="3089336" sldId="777"/>
            <ac:picMk id="13" creationId="{06150D29-DE51-4210-A14E-90AE2A9C8ED3}"/>
          </ac:picMkLst>
        </pc:picChg>
        <pc:picChg chg="mod">
          <ac:chgData name="Hoppe, Travis (CDC/DDPHSS/NCHS/OD)" userId="3c0115e3-8c49-4a51-867b-40ea155d426a" providerId="ADAL" clId="{8B55EA46-D9A9-48A0-B7A7-F6C22E5B1AD7}" dt="2021-09-28T18:02:02.032" v="9718"/>
          <ac:picMkLst>
            <pc:docMk/>
            <pc:sldMk cId="3089336" sldId="777"/>
            <ac:picMk id="19" creationId="{065BF87C-3257-4765-8F98-E2B25CA960AF}"/>
          </ac:picMkLst>
        </pc:picChg>
        <pc:cxnChg chg="mod">
          <ac:chgData name="Hoppe, Travis (CDC/DDPHSS/NCHS/OD)" userId="3c0115e3-8c49-4a51-867b-40ea155d426a" providerId="ADAL" clId="{8B55EA46-D9A9-48A0-B7A7-F6C22E5B1AD7}" dt="2021-09-28T18:01:40.998" v="9714"/>
          <ac:cxnSpMkLst>
            <pc:docMk/>
            <pc:sldMk cId="3089336" sldId="777"/>
            <ac:cxnSpMk id="6" creationId="{2568BC90-40AF-4928-BA4A-BCA7154D6A86}"/>
          </ac:cxnSpMkLst>
        </pc:cxnChg>
        <pc:cxnChg chg="mod">
          <ac:chgData name="Hoppe, Travis (CDC/DDPHSS/NCHS/OD)" userId="3c0115e3-8c49-4a51-867b-40ea155d426a" providerId="ADAL" clId="{8B55EA46-D9A9-48A0-B7A7-F6C22E5B1AD7}" dt="2021-09-28T18:01:40.998" v="9714"/>
          <ac:cxnSpMkLst>
            <pc:docMk/>
            <pc:sldMk cId="3089336" sldId="777"/>
            <ac:cxnSpMk id="7" creationId="{C77E54A0-4405-4733-818D-B26416612AE4}"/>
          </ac:cxnSpMkLst>
        </pc:cxnChg>
        <pc:cxnChg chg="mod">
          <ac:chgData name="Hoppe, Travis (CDC/DDPHSS/NCHS/OD)" userId="3c0115e3-8c49-4a51-867b-40ea155d426a" providerId="ADAL" clId="{8B55EA46-D9A9-48A0-B7A7-F6C22E5B1AD7}" dt="2021-09-28T18:01:56.422" v="9716"/>
          <ac:cxnSpMkLst>
            <pc:docMk/>
            <pc:sldMk cId="3089336" sldId="777"/>
            <ac:cxnSpMk id="14" creationId="{D85C6D35-DE6D-4FDB-BBCD-D6DD0827ED61}"/>
          </ac:cxnSpMkLst>
        </pc:cxnChg>
        <pc:cxnChg chg="mod">
          <ac:chgData name="Hoppe, Travis (CDC/DDPHSS/NCHS/OD)" userId="3c0115e3-8c49-4a51-867b-40ea155d426a" providerId="ADAL" clId="{8B55EA46-D9A9-48A0-B7A7-F6C22E5B1AD7}" dt="2021-09-28T18:01:56.422" v="9716"/>
          <ac:cxnSpMkLst>
            <pc:docMk/>
            <pc:sldMk cId="3089336" sldId="777"/>
            <ac:cxnSpMk id="15" creationId="{3ACC4803-8EA8-49DC-9211-B9B40E5BE20A}"/>
          </ac:cxnSpMkLst>
        </pc:cxnChg>
        <pc:cxnChg chg="mod">
          <ac:chgData name="Hoppe, Travis (CDC/DDPHSS/NCHS/OD)" userId="3c0115e3-8c49-4a51-867b-40ea155d426a" providerId="ADAL" clId="{8B55EA46-D9A9-48A0-B7A7-F6C22E5B1AD7}" dt="2021-09-28T18:02:02.032" v="9718"/>
          <ac:cxnSpMkLst>
            <pc:docMk/>
            <pc:sldMk cId="3089336" sldId="777"/>
            <ac:cxnSpMk id="20" creationId="{BFA1D2EC-E6D5-4389-9317-5EC15F31832C}"/>
          </ac:cxnSpMkLst>
        </pc:cxnChg>
        <pc:cxnChg chg="mod">
          <ac:chgData name="Hoppe, Travis (CDC/DDPHSS/NCHS/OD)" userId="3c0115e3-8c49-4a51-867b-40ea155d426a" providerId="ADAL" clId="{8B55EA46-D9A9-48A0-B7A7-F6C22E5B1AD7}" dt="2021-09-28T18:02:02.032" v="9718"/>
          <ac:cxnSpMkLst>
            <pc:docMk/>
            <pc:sldMk cId="3089336" sldId="777"/>
            <ac:cxnSpMk id="21" creationId="{2D82C2E6-5D6B-44AA-96F9-B65D34E2EF7A}"/>
          </ac:cxnSpMkLst>
        </pc:cxnChg>
      </pc:sldChg>
      <pc:sldChg chg="addSp delSp modSp add del mod modTransition">
        <pc:chgData name="Hoppe, Travis (CDC/DDPHSS/NCHS/OD)" userId="3c0115e3-8c49-4a51-867b-40ea155d426a" providerId="ADAL" clId="{8B55EA46-D9A9-48A0-B7A7-F6C22E5B1AD7}" dt="2021-09-30T15:31:27.471" v="9880" actId="47"/>
        <pc:sldMkLst>
          <pc:docMk/>
          <pc:sldMk cId="3428616194" sldId="778"/>
        </pc:sldMkLst>
        <pc:spChg chg="add del mod">
          <ac:chgData name="Hoppe, Travis (CDC/DDPHSS/NCHS/OD)" userId="3c0115e3-8c49-4a51-867b-40ea155d426a" providerId="ADAL" clId="{8B55EA46-D9A9-48A0-B7A7-F6C22E5B1AD7}" dt="2021-09-28T18:10:28.293" v="9792" actId="478"/>
          <ac:spMkLst>
            <pc:docMk/>
            <pc:sldMk cId="3428616194" sldId="778"/>
            <ac:spMk id="2" creationId="{B64F61E7-507B-42AB-8C9B-C8A5743487D7}"/>
          </ac:spMkLst>
        </pc:spChg>
        <pc:spChg chg="add del mod">
          <ac:chgData name="Hoppe, Travis (CDC/DDPHSS/NCHS/OD)" userId="3c0115e3-8c49-4a51-867b-40ea155d426a" providerId="ADAL" clId="{8B55EA46-D9A9-48A0-B7A7-F6C22E5B1AD7}" dt="2021-09-28T18:10:28.293" v="9792" actId="478"/>
          <ac:spMkLst>
            <pc:docMk/>
            <pc:sldMk cId="3428616194" sldId="778"/>
            <ac:spMk id="3" creationId="{08FB8B07-7C27-4CF3-B5AB-93F5272B118D}"/>
          </ac:spMkLst>
        </pc:spChg>
        <pc:spChg chg="add del mod">
          <ac:chgData name="Hoppe, Travis (CDC/DDPHSS/NCHS/OD)" userId="3c0115e3-8c49-4a51-867b-40ea155d426a" providerId="ADAL" clId="{8B55EA46-D9A9-48A0-B7A7-F6C22E5B1AD7}" dt="2021-09-28T18:10:28.293" v="9792" actId="478"/>
          <ac:spMkLst>
            <pc:docMk/>
            <pc:sldMk cId="3428616194" sldId="778"/>
            <ac:spMk id="4" creationId="{8C33AE9B-9B11-4981-A39D-E094049F609B}"/>
          </ac:spMkLst>
        </pc:spChg>
        <pc:spChg chg="mod">
          <ac:chgData name="Hoppe, Travis (CDC/DDPHSS/NCHS/OD)" userId="3c0115e3-8c49-4a51-867b-40ea155d426a" providerId="ADAL" clId="{8B55EA46-D9A9-48A0-B7A7-F6C22E5B1AD7}" dt="2021-09-28T18:04:33.332" v="9727"/>
          <ac:spMkLst>
            <pc:docMk/>
            <pc:sldMk cId="3428616194" sldId="778"/>
            <ac:spMk id="7" creationId="{1268419F-0029-454C-8F52-063B9628E852}"/>
          </ac:spMkLst>
        </pc:spChg>
        <pc:spChg chg="mod">
          <ac:chgData name="Hoppe, Travis (CDC/DDPHSS/NCHS/OD)" userId="3c0115e3-8c49-4a51-867b-40ea155d426a" providerId="ADAL" clId="{8B55EA46-D9A9-48A0-B7A7-F6C22E5B1AD7}" dt="2021-09-28T18:04:33.332" v="9727"/>
          <ac:spMkLst>
            <pc:docMk/>
            <pc:sldMk cId="3428616194" sldId="778"/>
            <ac:spMk id="9" creationId="{0301D032-C14B-458F-A376-E2B45B189878}"/>
          </ac:spMkLst>
        </pc:spChg>
        <pc:spChg chg="mod">
          <ac:chgData name="Hoppe, Travis (CDC/DDPHSS/NCHS/OD)" userId="3c0115e3-8c49-4a51-867b-40ea155d426a" providerId="ADAL" clId="{8B55EA46-D9A9-48A0-B7A7-F6C22E5B1AD7}" dt="2021-09-28T18:04:33.332" v="9727"/>
          <ac:spMkLst>
            <pc:docMk/>
            <pc:sldMk cId="3428616194" sldId="778"/>
            <ac:spMk id="10" creationId="{05FEFDC5-71B7-46DC-8BC0-F6D38667A7E7}"/>
          </ac:spMkLst>
        </pc:spChg>
        <pc:spChg chg="add del mod">
          <ac:chgData name="Hoppe, Travis (CDC/DDPHSS/NCHS/OD)" userId="3c0115e3-8c49-4a51-867b-40ea155d426a" providerId="ADAL" clId="{8B55EA46-D9A9-48A0-B7A7-F6C22E5B1AD7}" dt="2021-09-28T18:10:32.604" v="9793" actId="478"/>
          <ac:spMkLst>
            <pc:docMk/>
            <pc:sldMk cId="3428616194" sldId="778"/>
            <ac:spMk id="12" creationId="{B0C665A8-3730-4F94-98D5-BB2919EDA7F7}"/>
          </ac:spMkLst>
        </pc:spChg>
        <pc:spChg chg="add mod">
          <ac:chgData name="Hoppe, Travis (CDC/DDPHSS/NCHS/OD)" userId="3c0115e3-8c49-4a51-867b-40ea155d426a" providerId="ADAL" clId="{8B55EA46-D9A9-48A0-B7A7-F6C22E5B1AD7}" dt="2021-09-28T18:10:53.106" v="9795" actId="242"/>
          <ac:spMkLst>
            <pc:docMk/>
            <pc:sldMk cId="3428616194" sldId="778"/>
            <ac:spMk id="13" creationId="{540EB768-61B5-422F-BCA6-8DF5F1C5927A}"/>
          </ac:spMkLst>
        </pc:spChg>
        <pc:spChg chg="add mod">
          <ac:chgData name="Hoppe, Travis (CDC/DDPHSS/NCHS/OD)" userId="3c0115e3-8c49-4a51-867b-40ea155d426a" providerId="ADAL" clId="{8B55EA46-D9A9-48A0-B7A7-F6C22E5B1AD7}" dt="2021-09-28T18:10:43.087" v="9794"/>
          <ac:spMkLst>
            <pc:docMk/>
            <pc:sldMk cId="3428616194" sldId="778"/>
            <ac:spMk id="14" creationId="{8B5F6B84-9092-4667-BAD9-F5753D11B850}"/>
          </ac:spMkLst>
        </pc:spChg>
        <pc:spChg chg="mod">
          <ac:chgData name="Hoppe, Travis (CDC/DDPHSS/NCHS/OD)" userId="3c0115e3-8c49-4a51-867b-40ea155d426a" providerId="ADAL" clId="{8B55EA46-D9A9-48A0-B7A7-F6C22E5B1AD7}" dt="2021-09-28T18:10:43.087" v="9794"/>
          <ac:spMkLst>
            <pc:docMk/>
            <pc:sldMk cId="3428616194" sldId="778"/>
            <ac:spMk id="19" creationId="{F0CBEC61-D3E9-4728-8A3B-17430A0BDAB0}"/>
          </ac:spMkLst>
        </pc:spChg>
        <pc:spChg chg="mod">
          <ac:chgData name="Hoppe, Travis (CDC/DDPHSS/NCHS/OD)" userId="3c0115e3-8c49-4a51-867b-40ea155d426a" providerId="ADAL" clId="{8B55EA46-D9A9-48A0-B7A7-F6C22E5B1AD7}" dt="2021-09-28T18:10:43.087" v="9794"/>
          <ac:spMkLst>
            <pc:docMk/>
            <pc:sldMk cId="3428616194" sldId="778"/>
            <ac:spMk id="20" creationId="{5BEEA0DE-30D6-4CFF-A1FA-BEF4EE4FE458}"/>
          </ac:spMkLst>
        </pc:spChg>
        <pc:grpChg chg="add del mod ord">
          <ac:chgData name="Hoppe, Travis (CDC/DDPHSS/NCHS/OD)" userId="3c0115e3-8c49-4a51-867b-40ea155d426a" providerId="ADAL" clId="{8B55EA46-D9A9-48A0-B7A7-F6C22E5B1AD7}" dt="2021-09-28T18:10:28.293" v="9792" actId="478"/>
          <ac:grpSpMkLst>
            <pc:docMk/>
            <pc:sldMk cId="3428616194" sldId="778"/>
            <ac:grpSpMk id="5" creationId="{8676D839-4424-4197-A4FF-195FC4F31614}"/>
          </ac:grpSpMkLst>
        </pc:grpChg>
        <pc:grpChg chg="mod">
          <ac:chgData name="Hoppe, Travis (CDC/DDPHSS/NCHS/OD)" userId="3c0115e3-8c49-4a51-867b-40ea155d426a" providerId="ADAL" clId="{8B55EA46-D9A9-48A0-B7A7-F6C22E5B1AD7}" dt="2021-09-28T18:04:33.332" v="9727"/>
          <ac:grpSpMkLst>
            <pc:docMk/>
            <pc:sldMk cId="3428616194" sldId="778"/>
            <ac:grpSpMk id="6" creationId="{81C3BB1C-6808-4BC9-94B1-D383DE7CCAAD}"/>
          </ac:grpSpMkLst>
        </pc:grpChg>
        <pc:grpChg chg="add mod">
          <ac:chgData name="Hoppe, Travis (CDC/DDPHSS/NCHS/OD)" userId="3c0115e3-8c49-4a51-867b-40ea155d426a" providerId="ADAL" clId="{8B55EA46-D9A9-48A0-B7A7-F6C22E5B1AD7}" dt="2021-09-28T18:10:43.087" v="9794"/>
          <ac:grpSpMkLst>
            <pc:docMk/>
            <pc:sldMk cId="3428616194" sldId="778"/>
            <ac:grpSpMk id="15" creationId="{C44FF144-FE2D-460A-9286-665D40BF76C2}"/>
          </ac:grpSpMkLst>
        </pc:grpChg>
        <pc:picChg chg="mod">
          <ac:chgData name="Hoppe, Travis (CDC/DDPHSS/NCHS/OD)" userId="3c0115e3-8c49-4a51-867b-40ea155d426a" providerId="ADAL" clId="{8B55EA46-D9A9-48A0-B7A7-F6C22E5B1AD7}" dt="2021-09-28T18:04:33.332" v="9727"/>
          <ac:picMkLst>
            <pc:docMk/>
            <pc:sldMk cId="3428616194" sldId="778"/>
            <ac:picMk id="8" creationId="{299933F8-4E76-43DB-94CF-73C7DEA06F0C}"/>
          </ac:picMkLst>
        </pc:picChg>
        <pc:picChg chg="mod">
          <ac:chgData name="Hoppe, Travis (CDC/DDPHSS/NCHS/OD)" userId="3c0115e3-8c49-4a51-867b-40ea155d426a" providerId="ADAL" clId="{8B55EA46-D9A9-48A0-B7A7-F6C22E5B1AD7}" dt="2021-09-28T18:10:43.087" v="9794"/>
          <ac:picMkLst>
            <pc:docMk/>
            <pc:sldMk cId="3428616194" sldId="778"/>
            <ac:picMk id="16" creationId="{7A194545-E593-4FB7-ABB8-45D92A9EA848}"/>
          </ac:picMkLst>
        </pc:picChg>
        <pc:cxnChg chg="mod">
          <ac:chgData name="Hoppe, Travis (CDC/DDPHSS/NCHS/OD)" userId="3c0115e3-8c49-4a51-867b-40ea155d426a" providerId="ADAL" clId="{8B55EA46-D9A9-48A0-B7A7-F6C22E5B1AD7}" dt="2021-09-28T18:10:43.087" v="9794"/>
          <ac:cxnSpMkLst>
            <pc:docMk/>
            <pc:sldMk cId="3428616194" sldId="778"/>
            <ac:cxnSpMk id="17" creationId="{EFDFBA70-1796-4B83-8025-42507E680E11}"/>
          </ac:cxnSpMkLst>
        </pc:cxnChg>
        <pc:cxnChg chg="mod">
          <ac:chgData name="Hoppe, Travis (CDC/DDPHSS/NCHS/OD)" userId="3c0115e3-8c49-4a51-867b-40ea155d426a" providerId="ADAL" clId="{8B55EA46-D9A9-48A0-B7A7-F6C22E5B1AD7}" dt="2021-09-28T18:10:43.087" v="9794"/>
          <ac:cxnSpMkLst>
            <pc:docMk/>
            <pc:sldMk cId="3428616194" sldId="778"/>
            <ac:cxnSpMk id="18" creationId="{81E1B345-B823-4E43-9944-46E0E8B6E4BA}"/>
          </ac:cxnSpMkLst>
        </pc:cxnChg>
      </pc:sldChg>
      <pc:sldChg chg="addSp modSp add del mod modTransition">
        <pc:chgData name="Hoppe, Travis (CDC/DDPHSS/NCHS/OD)" userId="3c0115e3-8c49-4a51-867b-40ea155d426a" providerId="ADAL" clId="{8B55EA46-D9A9-48A0-B7A7-F6C22E5B1AD7}" dt="2021-09-30T15:31:27.471" v="9880" actId="47"/>
        <pc:sldMkLst>
          <pc:docMk/>
          <pc:sldMk cId="206313152" sldId="779"/>
        </pc:sldMkLst>
        <pc:spChg chg="add mod">
          <ac:chgData name="Hoppe, Travis (CDC/DDPHSS/NCHS/OD)" userId="3c0115e3-8c49-4a51-867b-40ea155d426a" providerId="ADAL" clId="{8B55EA46-D9A9-48A0-B7A7-F6C22E5B1AD7}" dt="2021-09-28T18:05:25.466" v="9740" actId="255"/>
          <ac:spMkLst>
            <pc:docMk/>
            <pc:sldMk cId="206313152" sldId="779"/>
            <ac:spMk id="2" creationId="{5ABB66A8-5786-43C7-88F7-A95C43C8D8A1}"/>
          </ac:spMkLst>
        </pc:spChg>
        <pc:spChg chg="mod">
          <ac:chgData name="Hoppe, Travis (CDC/DDPHSS/NCHS/OD)" userId="3c0115e3-8c49-4a51-867b-40ea155d426a" providerId="ADAL" clId="{8B55EA46-D9A9-48A0-B7A7-F6C22E5B1AD7}" dt="2021-09-28T18:05:05.053" v="9736"/>
          <ac:spMkLst>
            <pc:docMk/>
            <pc:sldMk cId="206313152" sldId="779"/>
            <ac:spMk id="5" creationId="{7B16DC70-E817-4090-92E5-C51422FB73C9}"/>
          </ac:spMkLst>
        </pc:spChg>
        <pc:spChg chg="mod">
          <ac:chgData name="Hoppe, Travis (CDC/DDPHSS/NCHS/OD)" userId="3c0115e3-8c49-4a51-867b-40ea155d426a" providerId="ADAL" clId="{8B55EA46-D9A9-48A0-B7A7-F6C22E5B1AD7}" dt="2021-09-28T18:05:05.053" v="9736"/>
          <ac:spMkLst>
            <pc:docMk/>
            <pc:sldMk cId="206313152" sldId="779"/>
            <ac:spMk id="6" creationId="{9A701370-E726-49E8-AC65-780C848D4A4D}"/>
          </ac:spMkLst>
        </pc:spChg>
        <pc:grpChg chg="add mod">
          <ac:chgData name="Hoppe, Travis (CDC/DDPHSS/NCHS/OD)" userId="3c0115e3-8c49-4a51-867b-40ea155d426a" providerId="ADAL" clId="{8B55EA46-D9A9-48A0-B7A7-F6C22E5B1AD7}" dt="2021-09-28T18:05:05.053" v="9736"/>
          <ac:grpSpMkLst>
            <pc:docMk/>
            <pc:sldMk cId="206313152" sldId="779"/>
            <ac:grpSpMk id="4" creationId="{24F720DF-0F9E-42E3-B065-B18518C15F3C}"/>
          </ac:grpSpMkLst>
        </pc:grpChg>
        <pc:graphicFrameChg chg="add mod">
          <ac:chgData name="Hoppe, Travis (CDC/DDPHSS/NCHS/OD)" userId="3c0115e3-8c49-4a51-867b-40ea155d426a" providerId="ADAL" clId="{8B55EA46-D9A9-48A0-B7A7-F6C22E5B1AD7}" dt="2021-09-28T18:05:05.053" v="9736"/>
          <ac:graphicFrameMkLst>
            <pc:docMk/>
            <pc:sldMk cId="206313152" sldId="779"/>
            <ac:graphicFrameMk id="3" creationId="{2DF85D32-AEE3-4274-AE6E-E5EC02D1ACDB}"/>
          </ac:graphicFrameMkLst>
        </pc:graphicFrameChg>
      </pc:sldChg>
      <pc:sldChg chg="addSp modSp add del mod modTransition">
        <pc:chgData name="Hoppe, Travis (CDC/DDPHSS/NCHS/OD)" userId="3c0115e3-8c49-4a51-867b-40ea155d426a" providerId="ADAL" clId="{8B55EA46-D9A9-48A0-B7A7-F6C22E5B1AD7}" dt="2021-09-30T15:31:27.471" v="9880" actId="47"/>
        <pc:sldMkLst>
          <pc:docMk/>
          <pc:sldMk cId="214494180" sldId="780"/>
        </pc:sldMkLst>
        <pc:spChg chg="add mod">
          <ac:chgData name="Hoppe, Travis (CDC/DDPHSS/NCHS/OD)" userId="3c0115e3-8c49-4a51-867b-40ea155d426a" providerId="ADAL" clId="{8B55EA46-D9A9-48A0-B7A7-F6C22E5B1AD7}" dt="2021-09-28T18:05:48.621" v="9742"/>
          <ac:spMkLst>
            <pc:docMk/>
            <pc:sldMk cId="214494180" sldId="780"/>
            <ac:spMk id="3" creationId="{3B373E55-8812-4343-89C5-56811893B6BA}"/>
          </ac:spMkLst>
        </pc:spChg>
        <pc:spChg chg="add mod">
          <ac:chgData name="Hoppe, Travis (CDC/DDPHSS/NCHS/OD)" userId="3c0115e3-8c49-4a51-867b-40ea155d426a" providerId="ADAL" clId="{8B55EA46-D9A9-48A0-B7A7-F6C22E5B1AD7}" dt="2021-09-28T18:05:53.471" v="9743" actId="242"/>
          <ac:spMkLst>
            <pc:docMk/>
            <pc:sldMk cId="214494180" sldId="780"/>
            <ac:spMk id="4" creationId="{5D4FBF2C-55F5-40B9-9923-0A96076149AF}"/>
          </ac:spMkLst>
        </pc:spChg>
        <pc:spChg chg="add mod">
          <ac:chgData name="Hoppe, Travis (CDC/DDPHSS/NCHS/OD)" userId="3c0115e3-8c49-4a51-867b-40ea155d426a" providerId="ADAL" clId="{8B55EA46-D9A9-48A0-B7A7-F6C22E5B1AD7}" dt="2021-09-28T18:05:48.621" v="9742"/>
          <ac:spMkLst>
            <pc:docMk/>
            <pc:sldMk cId="214494180" sldId="780"/>
            <ac:spMk id="9" creationId="{CBDBA413-DCF6-417C-9233-30323F52D4CC}"/>
          </ac:spMkLst>
        </pc:spChg>
        <pc:spChg chg="add mod">
          <ac:chgData name="Hoppe, Travis (CDC/DDPHSS/NCHS/OD)" userId="3c0115e3-8c49-4a51-867b-40ea155d426a" providerId="ADAL" clId="{8B55EA46-D9A9-48A0-B7A7-F6C22E5B1AD7}" dt="2021-09-28T18:05:48.621" v="9742"/>
          <ac:spMkLst>
            <pc:docMk/>
            <pc:sldMk cId="214494180" sldId="780"/>
            <ac:spMk id="10" creationId="{9A60CC2C-6A6D-4963-9AFC-C75AF69298F2}"/>
          </ac:spMkLst>
        </pc:spChg>
        <pc:spChg chg="add mod">
          <ac:chgData name="Hoppe, Travis (CDC/DDPHSS/NCHS/OD)" userId="3c0115e3-8c49-4a51-867b-40ea155d426a" providerId="ADAL" clId="{8B55EA46-D9A9-48A0-B7A7-F6C22E5B1AD7}" dt="2021-09-28T18:05:48.621" v="9742"/>
          <ac:spMkLst>
            <pc:docMk/>
            <pc:sldMk cId="214494180" sldId="780"/>
            <ac:spMk id="11" creationId="{97E7164C-7459-47A6-BB7A-6B9D659B40F1}"/>
          </ac:spMkLst>
        </pc:spChg>
        <pc:spChg chg="add mod">
          <ac:chgData name="Hoppe, Travis (CDC/DDPHSS/NCHS/OD)" userId="3c0115e3-8c49-4a51-867b-40ea155d426a" providerId="ADAL" clId="{8B55EA46-D9A9-48A0-B7A7-F6C22E5B1AD7}" dt="2021-09-28T18:05:48.621" v="9742"/>
          <ac:spMkLst>
            <pc:docMk/>
            <pc:sldMk cId="214494180" sldId="780"/>
            <ac:spMk id="12" creationId="{E7330FAE-84D4-4C0F-A1E8-FCC037212E4C}"/>
          </ac:spMkLst>
        </pc:spChg>
        <pc:spChg chg="add mod">
          <ac:chgData name="Hoppe, Travis (CDC/DDPHSS/NCHS/OD)" userId="3c0115e3-8c49-4a51-867b-40ea155d426a" providerId="ADAL" clId="{8B55EA46-D9A9-48A0-B7A7-F6C22E5B1AD7}" dt="2021-09-28T18:05:48.621" v="9742"/>
          <ac:spMkLst>
            <pc:docMk/>
            <pc:sldMk cId="214494180" sldId="780"/>
            <ac:spMk id="13" creationId="{6D40E30E-48CD-4A25-82C8-901DFE9C8822}"/>
          </ac:spMkLst>
        </pc:spChg>
        <pc:picChg chg="add mod">
          <ac:chgData name="Hoppe, Travis (CDC/DDPHSS/NCHS/OD)" userId="3c0115e3-8c49-4a51-867b-40ea155d426a" providerId="ADAL" clId="{8B55EA46-D9A9-48A0-B7A7-F6C22E5B1AD7}" dt="2021-09-28T18:05:48.621" v="9742"/>
          <ac:picMkLst>
            <pc:docMk/>
            <pc:sldMk cId="214494180" sldId="780"/>
            <ac:picMk id="2" creationId="{9599BD9C-8FB3-4B0D-B473-DCE0CCA4AB3D}"/>
          </ac:picMkLst>
        </pc:picChg>
        <pc:picChg chg="add mod">
          <ac:chgData name="Hoppe, Travis (CDC/DDPHSS/NCHS/OD)" userId="3c0115e3-8c49-4a51-867b-40ea155d426a" providerId="ADAL" clId="{8B55EA46-D9A9-48A0-B7A7-F6C22E5B1AD7}" dt="2021-09-28T18:05:48.621" v="9742"/>
          <ac:picMkLst>
            <pc:docMk/>
            <pc:sldMk cId="214494180" sldId="780"/>
            <ac:picMk id="5" creationId="{6E886FD1-EDCD-4D2A-BFC5-4C20E7A0E0C0}"/>
          </ac:picMkLst>
        </pc:picChg>
        <pc:picChg chg="add mod">
          <ac:chgData name="Hoppe, Travis (CDC/DDPHSS/NCHS/OD)" userId="3c0115e3-8c49-4a51-867b-40ea155d426a" providerId="ADAL" clId="{8B55EA46-D9A9-48A0-B7A7-F6C22E5B1AD7}" dt="2021-09-28T18:05:48.621" v="9742"/>
          <ac:picMkLst>
            <pc:docMk/>
            <pc:sldMk cId="214494180" sldId="780"/>
            <ac:picMk id="6" creationId="{30AB720C-AE44-46F1-BC08-FAD37CEE6169}"/>
          </ac:picMkLst>
        </pc:picChg>
        <pc:picChg chg="add mod">
          <ac:chgData name="Hoppe, Travis (CDC/DDPHSS/NCHS/OD)" userId="3c0115e3-8c49-4a51-867b-40ea155d426a" providerId="ADAL" clId="{8B55EA46-D9A9-48A0-B7A7-F6C22E5B1AD7}" dt="2021-09-28T18:05:48.621" v="9742"/>
          <ac:picMkLst>
            <pc:docMk/>
            <pc:sldMk cId="214494180" sldId="780"/>
            <ac:picMk id="7" creationId="{D17A276A-856C-4716-909E-1533197F7DC5}"/>
          </ac:picMkLst>
        </pc:picChg>
        <pc:picChg chg="add mod">
          <ac:chgData name="Hoppe, Travis (CDC/DDPHSS/NCHS/OD)" userId="3c0115e3-8c49-4a51-867b-40ea155d426a" providerId="ADAL" clId="{8B55EA46-D9A9-48A0-B7A7-F6C22E5B1AD7}" dt="2021-09-28T18:05:48.621" v="9742"/>
          <ac:picMkLst>
            <pc:docMk/>
            <pc:sldMk cId="214494180" sldId="780"/>
            <ac:picMk id="8" creationId="{4EB02695-3849-44E8-ADA9-5B7AA79EFDA2}"/>
          </ac:picMkLst>
        </pc:picChg>
        <pc:picChg chg="add mod">
          <ac:chgData name="Hoppe, Travis (CDC/DDPHSS/NCHS/OD)" userId="3c0115e3-8c49-4a51-867b-40ea155d426a" providerId="ADAL" clId="{8B55EA46-D9A9-48A0-B7A7-F6C22E5B1AD7}" dt="2021-09-28T18:05:48.621" v="9742"/>
          <ac:picMkLst>
            <pc:docMk/>
            <pc:sldMk cId="214494180" sldId="780"/>
            <ac:picMk id="14" creationId="{1F244FE9-16CE-4518-B02F-6367D66B4143}"/>
          </ac:picMkLst>
        </pc:picChg>
      </pc:sldChg>
      <pc:sldChg chg="addSp modSp add del mod modTransition">
        <pc:chgData name="Hoppe, Travis (CDC/DDPHSS/NCHS/OD)" userId="3c0115e3-8c49-4a51-867b-40ea155d426a" providerId="ADAL" clId="{8B55EA46-D9A9-48A0-B7A7-F6C22E5B1AD7}" dt="2021-09-30T15:31:27.471" v="9880" actId="47"/>
        <pc:sldMkLst>
          <pc:docMk/>
          <pc:sldMk cId="25901117" sldId="781"/>
        </pc:sldMkLst>
        <pc:spChg chg="add mod">
          <ac:chgData name="Hoppe, Travis (CDC/DDPHSS/NCHS/OD)" userId="3c0115e3-8c49-4a51-867b-40ea155d426a" providerId="ADAL" clId="{8B55EA46-D9A9-48A0-B7A7-F6C22E5B1AD7}" dt="2021-09-28T18:06:03.616" v="9745"/>
          <ac:spMkLst>
            <pc:docMk/>
            <pc:sldMk cId="25901117" sldId="781"/>
            <ac:spMk id="2" creationId="{4CA1A3DA-504A-40D7-9969-18BEE71469D1}"/>
          </ac:spMkLst>
        </pc:spChg>
        <pc:spChg chg="add mod">
          <ac:chgData name="Hoppe, Travis (CDC/DDPHSS/NCHS/OD)" userId="3c0115e3-8c49-4a51-867b-40ea155d426a" providerId="ADAL" clId="{8B55EA46-D9A9-48A0-B7A7-F6C22E5B1AD7}" dt="2021-09-28T18:06:07.177" v="9746" actId="242"/>
          <ac:spMkLst>
            <pc:docMk/>
            <pc:sldMk cId="25901117" sldId="781"/>
            <ac:spMk id="3" creationId="{6503F036-2369-4D8E-A658-166D0C22A105}"/>
          </ac:spMkLst>
        </pc:spChg>
        <pc:spChg chg="mod">
          <ac:chgData name="Hoppe, Travis (CDC/DDPHSS/NCHS/OD)" userId="3c0115e3-8c49-4a51-867b-40ea155d426a" providerId="ADAL" clId="{8B55EA46-D9A9-48A0-B7A7-F6C22E5B1AD7}" dt="2021-09-28T18:06:03.616" v="9745"/>
          <ac:spMkLst>
            <pc:docMk/>
            <pc:sldMk cId="25901117" sldId="781"/>
            <ac:spMk id="6" creationId="{43108DEF-0495-4886-8F4C-0B41908944FB}"/>
          </ac:spMkLst>
        </pc:spChg>
        <pc:spChg chg="mod">
          <ac:chgData name="Hoppe, Travis (CDC/DDPHSS/NCHS/OD)" userId="3c0115e3-8c49-4a51-867b-40ea155d426a" providerId="ADAL" clId="{8B55EA46-D9A9-48A0-B7A7-F6C22E5B1AD7}" dt="2021-09-28T18:06:03.616" v="9745"/>
          <ac:spMkLst>
            <pc:docMk/>
            <pc:sldMk cId="25901117" sldId="781"/>
            <ac:spMk id="7" creationId="{8A2581DC-FBBF-42EF-96A9-75032ECFF60A}"/>
          </ac:spMkLst>
        </pc:spChg>
        <pc:spChg chg="mod">
          <ac:chgData name="Hoppe, Travis (CDC/DDPHSS/NCHS/OD)" userId="3c0115e3-8c49-4a51-867b-40ea155d426a" providerId="ADAL" clId="{8B55EA46-D9A9-48A0-B7A7-F6C22E5B1AD7}" dt="2021-09-28T18:06:03.616" v="9745"/>
          <ac:spMkLst>
            <pc:docMk/>
            <pc:sldMk cId="25901117" sldId="781"/>
            <ac:spMk id="8" creationId="{F985B2D9-3A5F-47F4-BB37-E9B510C2507E}"/>
          </ac:spMkLst>
        </pc:spChg>
        <pc:spChg chg="mod">
          <ac:chgData name="Hoppe, Travis (CDC/DDPHSS/NCHS/OD)" userId="3c0115e3-8c49-4a51-867b-40ea155d426a" providerId="ADAL" clId="{8B55EA46-D9A9-48A0-B7A7-F6C22E5B1AD7}" dt="2021-09-28T18:06:03.616" v="9745"/>
          <ac:spMkLst>
            <pc:docMk/>
            <pc:sldMk cId="25901117" sldId="781"/>
            <ac:spMk id="11" creationId="{94B2490D-D992-4528-89CF-05DE7CD9BA69}"/>
          </ac:spMkLst>
        </pc:spChg>
        <pc:spChg chg="mod">
          <ac:chgData name="Hoppe, Travis (CDC/DDPHSS/NCHS/OD)" userId="3c0115e3-8c49-4a51-867b-40ea155d426a" providerId="ADAL" clId="{8B55EA46-D9A9-48A0-B7A7-F6C22E5B1AD7}" dt="2021-09-28T18:06:03.616" v="9745"/>
          <ac:spMkLst>
            <pc:docMk/>
            <pc:sldMk cId="25901117" sldId="781"/>
            <ac:spMk id="12" creationId="{35623264-06AE-409D-B5C1-F8E594132C97}"/>
          </ac:spMkLst>
        </pc:spChg>
        <pc:spChg chg="mod">
          <ac:chgData name="Hoppe, Travis (CDC/DDPHSS/NCHS/OD)" userId="3c0115e3-8c49-4a51-867b-40ea155d426a" providerId="ADAL" clId="{8B55EA46-D9A9-48A0-B7A7-F6C22E5B1AD7}" dt="2021-09-28T18:06:03.616" v="9745"/>
          <ac:spMkLst>
            <pc:docMk/>
            <pc:sldMk cId="25901117" sldId="781"/>
            <ac:spMk id="13" creationId="{22CC93B7-A608-4A6F-9F6D-1E434E47A4A3}"/>
          </ac:spMkLst>
        </pc:spChg>
        <pc:grpChg chg="add mod">
          <ac:chgData name="Hoppe, Travis (CDC/DDPHSS/NCHS/OD)" userId="3c0115e3-8c49-4a51-867b-40ea155d426a" providerId="ADAL" clId="{8B55EA46-D9A9-48A0-B7A7-F6C22E5B1AD7}" dt="2021-09-28T18:06:03.616" v="9745"/>
          <ac:grpSpMkLst>
            <pc:docMk/>
            <pc:sldMk cId="25901117" sldId="781"/>
            <ac:grpSpMk id="4" creationId="{C8BFEA14-AEF7-40D3-82A0-5CE7843147B1}"/>
          </ac:grpSpMkLst>
        </pc:grpChg>
        <pc:grpChg chg="mod">
          <ac:chgData name="Hoppe, Travis (CDC/DDPHSS/NCHS/OD)" userId="3c0115e3-8c49-4a51-867b-40ea155d426a" providerId="ADAL" clId="{8B55EA46-D9A9-48A0-B7A7-F6C22E5B1AD7}" dt="2021-09-28T18:06:03.616" v="9745"/>
          <ac:grpSpMkLst>
            <pc:docMk/>
            <pc:sldMk cId="25901117" sldId="781"/>
            <ac:grpSpMk id="5" creationId="{558E30E4-59AD-4F29-A167-D4013CA04570}"/>
          </ac:grpSpMkLst>
        </pc:grpChg>
        <pc:cxnChg chg="mod">
          <ac:chgData name="Hoppe, Travis (CDC/DDPHSS/NCHS/OD)" userId="3c0115e3-8c49-4a51-867b-40ea155d426a" providerId="ADAL" clId="{8B55EA46-D9A9-48A0-B7A7-F6C22E5B1AD7}" dt="2021-09-28T18:06:03.616" v="9745"/>
          <ac:cxnSpMkLst>
            <pc:docMk/>
            <pc:sldMk cId="25901117" sldId="781"/>
            <ac:cxnSpMk id="9" creationId="{3C571162-6747-4404-B341-F02D06F09D79}"/>
          </ac:cxnSpMkLst>
        </pc:cxnChg>
        <pc:cxnChg chg="mod">
          <ac:chgData name="Hoppe, Travis (CDC/DDPHSS/NCHS/OD)" userId="3c0115e3-8c49-4a51-867b-40ea155d426a" providerId="ADAL" clId="{8B55EA46-D9A9-48A0-B7A7-F6C22E5B1AD7}" dt="2021-09-28T18:06:03.616" v="9745"/>
          <ac:cxnSpMkLst>
            <pc:docMk/>
            <pc:sldMk cId="25901117" sldId="781"/>
            <ac:cxnSpMk id="10" creationId="{B1658E2B-B027-4BBB-82D4-C5AEB029E9B2}"/>
          </ac:cxnSpMkLst>
        </pc:cxnChg>
      </pc:sldChg>
      <pc:sldChg chg="addSp modSp add del mod modTransition">
        <pc:chgData name="Hoppe, Travis (CDC/DDPHSS/NCHS/OD)" userId="3c0115e3-8c49-4a51-867b-40ea155d426a" providerId="ADAL" clId="{8B55EA46-D9A9-48A0-B7A7-F6C22E5B1AD7}" dt="2021-09-30T15:31:27.471" v="9880" actId="47"/>
        <pc:sldMkLst>
          <pc:docMk/>
          <pc:sldMk cId="2971454433" sldId="782"/>
        </pc:sldMkLst>
        <pc:spChg chg="add mod">
          <ac:chgData name="Hoppe, Travis (CDC/DDPHSS/NCHS/OD)" userId="3c0115e3-8c49-4a51-867b-40ea155d426a" providerId="ADAL" clId="{8B55EA46-D9A9-48A0-B7A7-F6C22E5B1AD7}" dt="2021-09-28T18:06:19.008" v="9749" actId="242"/>
          <ac:spMkLst>
            <pc:docMk/>
            <pc:sldMk cId="2971454433" sldId="782"/>
            <ac:spMk id="2" creationId="{FA16B04E-D4BA-4953-9D66-0520D152AE2C}"/>
          </ac:spMkLst>
        </pc:spChg>
        <pc:spChg chg="add mod">
          <ac:chgData name="Hoppe, Travis (CDC/DDPHSS/NCHS/OD)" userId="3c0115e3-8c49-4a51-867b-40ea155d426a" providerId="ADAL" clId="{8B55EA46-D9A9-48A0-B7A7-F6C22E5B1AD7}" dt="2021-09-28T18:06:15.933" v="9748"/>
          <ac:spMkLst>
            <pc:docMk/>
            <pc:sldMk cId="2971454433" sldId="782"/>
            <ac:spMk id="6" creationId="{B19A8452-2329-4C64-AE4F-338C0A517CB7}"/>
          </ac:spMkLst>
        </pc:spChg>
        <pc:spChg chg="add mod">
          <ac:chgData name="Hoppe, Travis (CDC/DDPHSS/NCHS/OD)" userId="3c0115e3-8c49-4a51-867b-40ea155d426a" providerId="ADAL" clId="{8B55EA46-D9A9-48A0-B7A7-F6C22E5B1AD7}" dt="2021-09-28T18:06:15.933" v="9748"/>
          <ac:spMkLst>
            <pc:docMk/>
            <pc:sldMk cId="2971454433" sldId="782"/>
            <ac:spMk id="7" creationId="{58D1F6CE-71AA-45F5-8A50-64DB5CC46FDA}"/>
          </ac:spMkLst>
        </pc:spChg>
        <pc:spChg chg="add mod">
          <ac:chgData name="Hoppe, Travis (CDC/DDPHSS/NCHS/OD)" userId="3c0115e3-8c49-4a51-867b-40ea155d426a" providerId="ADAL" clId="{8B55EA46-D9A9-48A0-B7A7-F6C22E5B1AD7}" dt="2021-09-28T18:06:15.933" v="9748"/>
          <ac:spMkLst>
            <pc:docMk/>
            <pc:sldMk cId="2971454433" sldId="782"/>
            <ac:spMk id="8" creationId="{F0AD285F-4489-45F0-AA02-F77027400C9E}"/>
          </ac:spMkLst>
        </pc:spChg>
        <pc:spChg chg="add mod">
          <ac:chgData name="Hoppe, Travis (CDC/DDPHSS/NCHS/OD)" userId="3c0115e3-8c49-4a51-867b-40ea155d426a" providerId="ADAL" clId="{8B55EA46-D9A9-48A0-B7A7-F6C22E5B1AD7}" dt="2021-09-28T18:06:15.933" v="9748"/>
          <ac:spMkLst>
            <pc:docMk/>
            <pc:sldMk cId="2971454433" sldId="782"/>
            <ac:spMk id="9" creationId="{BE5B1BE1-9117-4198-9414-3B5709101326}"/>
          </ac:spMkLst>
        </pc:spChg>
        <pc:picChg chg="add mod">
          <ac:chgData name="Hoppe, Travis (CDC/DDPHSS/NCHS/OD)" userId="3c0115e3-8c49-4a51-867b-40ea155d426a" providerId="ADAL" clId="{8B55EA46-D9A9-48A0-B7A7-F6C22E5B1AD7}" dt="2021-09-28T18:06:15.933" v="9748"/>
          <ac:picMkLst>
            <pc:docMk/>
            <pc:sldMk cId="2971454433" sldId="782"/>
            <ac:picMk id="3" creationId="{CEB07999-D910-480B-A0D3-CDFC2B868A88}"/>
          </ac:picMkLst>
        </pc:picChg>
        <pc:picChg chg="add mod">
          <ac:chgData name="Hoppe, Travis (CDC/DDPHSS/NCHS/OD)" userId="3c0115e3-8c49-4a51-867b-40ea155d426a" providerId="ADAL" clId="{8B55EA46-D9A9-48A0-B7A7-F6C22E5B1AD7}" dt="2021-09-28T18:06:15.933" v="9748"/>
          <ac:picMkLst>
            <pc:docMk/>
            <pc:sldMk cId="2971454433" sldId="782"/>
            <ac:picMk id="4" creationId="{8DFD9F94-FF15-438D-9321-8A897C1FB2F8}"/>
          </ac:picMkLst>
        </pc:picChg>
        <pc:picChg chg="add mod">
          <ac:chgData name="Hoppe, Travis (CDC/DDPHSS/NCHS/OD)" userId="3c0115e3-8c49-4a51-867b-40ea155d426a" providerId="ADAL" clId="{8B55EA46-D9A9-48A0-B7A7-F6C22E5B1AD7}" dt="2021-09-28T18:06:15.933" v="9748"/>
          <ac:picMkLst>
            <pc:docMk/>
            <pc:sldMk cId="2971454433" sldId="782"/>
            <ac:picMk id="5" creationId="{519C95A9-D921-4FB2-918F-D89B00B70701}"/>
          </ac:picMkLst>
        </pc:picChg>
        <pc:cxnChg chg="add mod">
          <ac:chgData name="Hoppe, Travis (CDC/DDPHSS/NCHS/OD)" userId="3c0115e3-8c49-4a51-867b-40ea155d426a" providerId="ADAL" clId="{8B55EA46-D9A9-48A0-B7A7-F6C22E5B1AD7}" dt="2021-09-28T18:06:15.933" v="9748"/>
          <ac:cxnSpMkLst>
            <pc:docMk/>
            <pc:sldMk cId="2971454433" sldId="782"/>
            <ac:cxnSpMk id="10" creationId="{251B98E3-9B11-4BFA-8208-3F140E9D36D7}"/>
          </ac:cxnSpMkLst>
        </pc:cxnChg>
      </pc:sldChg>
      <pc:sldChg chg="addSp modSp add del mod modTransition">
        <pc:chgData name="Hoppe, Travis (CDC/DDPHSS/NCHS/OD)" userId="3c0115e3-8c49-4a51-867b-40ea155d426a" providerId="ADAL" clId="{8B55EA46-D9A9-48A0-B7A7-F6C22E5B1AD7}" dt="2021-09-30T15:31:27.471" v="9880" actId="47"/>
        <pc:sldMkLst>
          <pc:docMk/>
          <pc:sldMk cId="4199252416" sldId="783"/>
        </pc:sldMkLst>
        <pc:spChg chg="mod">
          <ac:chgData name="Hoppe, Travis (CDC/DDPHSS/NCHS/OD)" userId="3c0115e3-8c49-4a51-867b-40ea155d426a" providerId="ADAL" clId="{8B55EA46-D9A9-48A0-B7A7-F6C22E5B1AD7}" dt="2021-09-28T18:06:26.107" v="9751"/>
          <ac:spMkLst>
            <pc:docMk/>
            <pc:sldMk cId="4199252416" sldId="783"/>
            <ac:spMk id="3" creationId="{22AFB51D-D34B-4C27-8E04-534FDC65296B}"/>
          </ac:spMkLst>
        </pc:spChg>
        <pc:spChg chg="mod">
          <ac:chgData name="Hoppe, Travis (CDC/DDPHSS/NCHS/OD)" userId="3c0115e3-8c49-4a51-867b-40ea155d426a" providerId="ADAL" clId="{8B55EA46-D9A9-48A0-B7A7-F6C22E5B1AD7}" dt="2021-09-28T18:06:26.107" v="9751"/>
          <ac:spMkLst>
            <pc:docMk/>
            <pc:sldMk cId="4199252416" sldId="783"/>
            <ac:spMk id="4" creationId="{058B21C7-30C1-47F6-9F66-7A85CB106D9F}"/>
          </ac:spMkLst>
        </pc:spChg>
        <pc:spChg chg="mod">
          <ac:chgData name="Hoppe, Travis (CDC/DDPHSS/NCHS/OD)" userId="3c0115e3-8c49-4a51-867b-40ea155d426a" providerId="ADAL" clId="{8B55EA46-D9A9-48A0-B7A7-F6C22E5B1AD7}" dt="2021-09-28T18:06:26.107" v="9751"/>
          <ac:spMkLst>
            <pc:docMk/>
            <pc:sldMk cId="4199252416" sldId="783"/>
            <ac:spMk id="5" creationId="{0F6D24D8-805F-4A5C-8930-6603D1DEF7D1}"/>
          </ac:spMkLst>
        </pc:spChg>
        <pc:spChg chg="add mod">
          <ac:chgData name="Hoppe, Travis (CDC/DDPHSS/NCHS/OD)" userId="3c0115e3-8c49-4a51-867b-40ea155d426a" providerId="ADAL" clId="{8B55EA46-D9A9-48A0-B7A7-F6C22E5B1AD7}" dt="2021-09-28T18:06:29.896" v="9752" actId="242"/>
          <ac:spMkLst>
            <pc:docMk/>
            <pc:sldMk cId="4199252416" sldId="783"/>
            <ac:spMk id="6" creationId="{92D118B6-EB06-4F13-AB42-500CEA49A44A}"/>
          </ac:spMkLst>
        </pc:spChg>
        <pc:spChg chg="mod">
          <ac:chgData name="Hoppe, Travis (CDC/DDPHSS/NCHS/OD)" userId="3c0115e3-8c49-4a51-867b-40ea155d426a" providerId="ADAL" clId="{8B55EA46-D9A9-48A0-B7A7-F6C22E5B1AD7}" dt="2021-09-28T18:06:26.107" v="9751"/>
          <ac:spMkLst>
            <pc:docMk/>
            <pc:sldMk cId="4199252416" sldId="783"/>
            <ac:spMk id="8" creationId="{46B5DD55-6617-4F84-8B3D-CDEC14BD8271}"/>
          </ac:spMkLst>
        </pc:spChg>
        <pc:spChg chg="mod">
          <ac:chgData name="Hoppe, Travis (CDC/DDPHSS/NCHS/OD)" userId="3c0115e3-8c49-4a51-867b-40ea155d426a" providerId="ADAL" clId="{8B55EA46-D9A9-48A0-B7A7-F6C22E5B1AD7}" dt="2021-09-28T18:06:26.107" v="9751"/>
          <ac:spMkLst>
            <pc:docMk/>
            <pc:sldMk cId="4199252416" sldId="783"/>
            <ac:spMk id="9" creationId="{695241A5-A1FD-4291-949D-A6AA3663E5BB}"/>
          </ac:spMkLst>
        </pc:spChg>
        <pc:spChg chg="mod">
          <ac:chgData name="Hoppe, Travis (CDC/DDPHSS/NCHS/OD)" userId="3c0115e3-8c49-4a51-867b-40ea155d426a" providerId="ADAL" clId="{8B55EA46-D9A9-48A0-B7A7-F6C22E5B1AD7}" dt="2021-09-28T18:06:26.107" v="9751"/>
          <ac:spMkLst>
            <pc:docMk/>
            <pc:sldMk cId="4199252416" sldId="783"/>
            <ac:spMk id="10" creationId="{F762FD61-6A5F-40BD-A8DF-BBFAA7F68E50}"/>
          </ac:spMkLst>
        </pc:spChg>
        <pc:spChg chg="mod">
          <ac:chgData name="Hoppe, Travis (CDC/DDPHSS/NCHS/OD)" userId="3c0115e3-8c49-4a51-867b-40ea155d426a" providerId="ADAL" clId="{8B55EA46-D9A9-48A0-B7A7-F6C22E5B1AD7}" dt="2021-09-28T18:06:26.107" v="9751"/>
          <ac:spMkLst>
            <pc:docMk/>
            <pc:sldMk cId="4199252416" sldId="783"/>
            <ac:spMk id="12" creationId="{0BFC0780-C4B7-43F2-AD7F-419B8F3443BB}"/>
          </ac:spMkLst>
        </pc:spChg>
        <pc:spChg chg="mod">
          <ac:chgData name="Hoppe, Travis (CDC/DDPHSS/NCHS/OD)" userId="3c0115e3-8c49-4a51-867b-40ea155d426a" providerId="ADAL" clId="{8B55EA46-D9A9-48A0-B7A7-F6C22E5B1AD7}" dt="2021-09-28T18:06:26.107" v="9751"/>
          <ac:spMkLst>
            <pc:docMk/>
            <pc:sldMk cId="4199252416" sldId="783"/>
            <ac:spMk id="13" creationId="{36D67D3F-704A-45B0-A642-C5F9D0FEF2E6}"/>
          </ac:spMkLst>
        </pc:spChg>
        <pc:spChg chg="mod">
          <ac:chgData name="Hoppe, Travis (CDC/DDPHSS/NCHS/OD)" userId="3c0115e3-8c49-4a51-867b-40ea155d426a" providerId="ADAL" clId="{8B55EA46-D9A9-48A0-B7A7-F6C22E5B1AD7}" dt="2021-09-28T18:06:26.107" v="9751"/>
          <ac:spMkLst>
            <pc:docMk/>
            <pc:sldMk cId="4199252416" sldId="783"/>
            <ac:spMk id="14" creationId="{3941FCA2-65A2-40DD-92C5-08C5EBEFA872}"/>
          </ac:spMkLst>
        </pc:spChg>
        <pc:spChg chg="mod">
          <ac:chgData name="Hoppe, Travis (CDC/DDPHSS/NCHS/OD)" userId="3c0115e3-8c49-4a51-867b-40ea155d426a" providerId="ADAL" clId="{8B55EA46-D9A9-48A0-B7A7-F6C22E5B1AD7}" dt="2021-09-28T18:06:26.107" v="9751"/>
          <ac:spMkLst>
            <pc:docMk/>
            <pc:sldMk cId="4199252416" sldId="783"/>
            <ac:spMk id="16" creationId="{4D17AB89-050B-4726-A08A-A2F1C63E3861}"/>
          </ac:spMkLst>
        </pc:spChg>
        <pc:spChg chg="mod">
          <ac:chgData name="Hoppe, Travis (CDC/DDPHSS/NCHS/OD)" userId="3c0115e3-8c49-4a51-867b-40ea155d426a" providerId="ADAL" clId="{8B55EA46-D9A9-48A0-B7A7-F6C22E5B1AD7}" dt="2021-09-28T18:06:26.107" v="9751"/>
          <ac:spMkLst>
            <pc:docMk/>
            <pc:sldMk cId="4199252416" sldId="783"/>
            <ac:spMk id="17" creationId="{5CB2FC6F-D8BC-4FF4-A6D2-0B65F9E00E4D}"/>
          </ac:spMkLst>
        </pc:spChg>
        <pc:spChg chg="mod">
          <ac:chgData name="Hoppe, Travis (CDC/DDPHSS/NCHS/OD)" userId="3c0115e3-8c49-4a51-867b-40ea155d426a" providerId="ADAL" clId="{8B55EA46-D9A9-48A0-B7A7-F6C22E5B1AD7}" dt="2021-09-28T18:06:26.107" v="9751"/>
          <ac:spMkLst>
            <pc:docMk/>
            <pc:sldMk cId="4199252416" sldId="783"/>
            <ac:spMk id="18" creationId="{C33037CC-1E6A-4305-AF55-4CEBD4B0D358}"/>
          </ac:spMkLst>
        </pc:spChg>
        <pc:spChg chg="mod">
          <ac:chgData name="Hoppe, Travis (CDC/DDPHSS/NCHS/OD)" userId="3c0115e3-8c49-4a51-867b-40ea155d426a" providerId="ADAL" clId="{8B55EA46-D9A9-48A0-B7A7-F6C22E5B1AD7}" dt="2021-09-28T18:06:26.107" v="9751"/>
          <ac:spMkLst>
            <pc:docMk/>
            <pc:sldMk cId="4199252416" sldId="783"/>
            <ac:spMk id="20" creationId="{C20D356C-2EA3-480C-A400-F188C33454B1}"/>
          </ac:spMkLst>
        </pc:spChg>
        <pc:spChg chg="mod">
          <ac:chgData name="Hoppe, Travis (CDC/DDPHSS/NCHS/OD)" userId="3c0115e3-8c49-4a51-867b-40ea155d426a" providerId="ADAL" clId="{8B55EA46-D9A9-48A0-B7A7-F6C22E5B1AD7}" dt="2021-09-28T18:06:26.107" v="9751"/>
          <ac:spMkLst>
            <pc:docMk/>
            <pc:sldMk cId="4199252416" sldId="783"/>
            <ac:spMk id="21" creationId="{C40BBB4A-9BE4-4803-8C29-C3086BDB8D7A}"/>
          </ac:spMkLst>
        </pc:spChg>
        <pc:spChg chg="mod">
          <ac:chgData name="Hoppe, Travis (CDC/DDPHSS/NCHS/OD)" userId="3c0115e3-8c49-4a51-867b-40ea155d426a" providerId="ADAL" clId="{8B55EA46-D9A9-48A0-B7A7-F6C22E5B1AD7}" dt="2021-09-28T18:06:26.107" v="9751"/>
          <ac:spMkLst>
            <pc:docMk/>
            <pc:sldMk cId="4199252416" sldId="783"/>
            <ac:spMk id="22" creationId="{83CC6735-0A37-4686-B2B6-520AF9C1D21A}"/>
          </ac:spMkLst>
        </pc:spChg>
        <pc:spChg chg="mod">
          <ac:chgData name="Hoppe, Travis (CDC/DDPHSS/NCHS/OD)" userId="3c0115e3-8c49-4a51-867b-40ea155d426a" providerId="ADAL" clId="{8B55EA46-D9A9-48A0-B7A7-F6C22E5B1AD7}" dt="2021-09-28T18:06:26.107" v="9751"/>
          <ac:spMkLst>
            <pc:docMk/>
            <pc:sldMk cId="4199252416" sldId="783"/>
            <ac:spMk id="24" creationId="{1084DEB4-BF5E-437A-BA8D-79F8DBD547AE}"/>
          </ac:spMkLst>
        </pc:spChg>
        <pc:spChg chg="mod">
          <ac:chgData name="Hoppe, Travis (CDC/DDPHSS/NCHS/OD)" userId="3c0115e3-8c49-4a51-867b-40ea155d426a" providerId="ADAL" clId="{8B55EA46-D9A9-48A0-B7A7-F6C22E5B1AD7}" dt="2021-09-28T18:06:26.107" v="9751"/>
          <ac:spMkLst>
            <pc:docMk/>
            <pc:sldMk cId="4199252416" sldId="783"/>
            <ac:spMk id="25" creationId="{B4FE2AA8-E0C8-4D89-8B11-5BCA1708D1D2}"/>
          </ac:spMkLst>
        </pc:spChg>
        <pc:spChg chg="mod">
          <ac:chgData name="Hoppe, Travis (CDC/DDPHSS/NCHS/OD)" userId="3c0115e3-8c49-4a51-867b-40ea155d426a" providerId="ADAL" clId="{8B55EA46-D9A9-48A0-B7A7-F6C22E5B1AD7}" dt="2021-09-28T18:06:26.107" v="9751"/>
          <ac:spMkLst>
            <pc:docMk/>
            <pc:sldMk cId="4199252416" sldId="783"/>
            <ac:spMk id="26" creationId="{4EB0DE98-2B6C-434E-A227-EAA52EE1F6FC}"/>
          </ac:spMkLst>
        </pc:spChg>
        <pc:spChg chg="mod">
          <ac:chgData name="Hoppe, Travis (CDC/DDPHSS/NCHS/OD)" userId="3c0115e3-8c49-4a51-867b-40ea155d426a" providerId="ADAL" clId="{8B55EA46-D9A9-48A0-B7A7-F6C22E5B1AD7}" dt="2021-09-28T18:06:26.107" v="9751"/>
          <ac:spMkLst>
            <pc:docMk/>
            <pc:sldMk cId="4199252416" sldId="783"/>
            <ac:spMk id="28" creationId="{F56B0BFC-C8A6-4AF3-8DED-EEA58E1D5C36}"/>
          </ac:spMkLst>
        </pc:spChg>
        <pc:spChg chg="mod">
          <ac:chgData name="Hoppe, Travis (CDC/DDPHSS/NCHS/OD)" userId="3c0115e3-8c49-4a51-867b-40ea155d426a" providerId="ADAL" clId="{8B55EA46-D9A9-48A0-B7A7-F6C22E5B1AD7}" dt="2021-09-28T18:06:26.107" v="9751"/>
          <ac:spMkLst>
            <pc:docMk/>
            <pc:sldMk cId="4199252416" sldId="783"/>
            <ac:spMk id="29" creationId="{AE2D7D5A-3267-4C63-BE01-C07107559851}"/>
          </ac:spMkLst>
        </pc:spChg>
        <pc:spChg chg="mod">
          <ac:chgData name="Hoppe, Travis (CDC/DDPHSS/NCHS/OD)" userId="3c0115e3-8c49-4a51-867b-40ea155d426a" providerId="ADAL" clId="{8B55EA46-D9A9-48A0-B7A7-F6C22E5B1AD7}" dt="2021-09-28T18:06:26.107" v="9751"/>
          <ac:spMkLst>
            <pc:docMk/>
            <pc:sldMk cId="4199252416" sldId="783"/>
            <ac:spMk id="30" creationId="{F9901B7A-FF51-46A6-95EB-20FC699A65A2}"/>
          </ac:spMkLst>
        </pc:spChg>
        <pc:spChg chg="mod">
          <ac:chgData name="Hoppe, Travis (CDC/DDPHSS/NCHS/OD)" userId="3c0115e3-8c49-4a51-867b-40ea155d426a" providerId="ADAL" clId="{8B55EA46-D9A9-48A0-B7A7-F6C22E5B1AD7}" dt="2021-09-28T18:06:26.107" v="9751"/>
          <ac:spMkLst>
            <pc:docMk/>
            <pc:sldMk cId="4199252416" sldId="783"/>
            <ac:spMk id="32" creationId="{5EE8A682-F714-4C15-9D14-FE15CF36F1C8}"/>
          </ac:spMkLst>
        </pc:spChg>
        <pc:spChg chg="mod">
          <ac:chgData name="Hoppe, Travis (CDC/DDPHSS/NCHS/OD)" userId="3c0115e3-8c49-4a51-867b-40ea155d426a" providerId="ADAL" clId="{8B55EA46-D9A9-48A0-B7A7-F6C22E5B1AD7}" dt="2021-09-28T18:06:26.107" v="9751"/>
          <ac:spMkLst>
            <pc:docMk/>
            <pc:sldMk cId="4199252416" sldId="783"/>
            <ac:spMk id="33" creationId="{338E69E9-0A79-49E4-9D1E-81EE8CC9BBD2}"/>
          </ac:spMkLst>
        </pc:spChg>
        <pc:spChg chg="mod">
          <ac:chgData name="Hoppe, Travis (CDC/DDPHSS/NCHS/OD)" userId="3c0115e3-8c49-4a51-867b-40ea155d426a" providerId="ADAL" clId="{8B55EA46-D9A9-48A0-B7A7-F6C22E5B1AD7}" dt="2021-09-28T18:06:26.107" v="9751"/>
          <ac:spMkLst>
            <pc:docMk/>
            <pc:sldMk cId="4199252416" sldId="783"/>
            <ac:spMk id="34" creationId="{009390FB-A51A-4F6C-97F8-913C5E1EAEB7}"/>
          </ac:spMkLst>
        </pc:spChg>
        <pc:spChg chg="add mod">
          <ac:chgData name="Hoppe, Travis (CDC/DDPHSS/NCHS/OD)" userId="3c0115e3-8c49-4a51-867b-40ea155d426a" providerId="ADAL" clId="{8B55EA46-D9A9-48A0-B7A7-F6C22E5B1AD7}" dt="2021-09-28T18:06:26.107" v="9751"/>
          <ac:spMkLst>
            <pc:docMk/>
            <pc:sldMk cId="4199252416" sldId="783"/>
            <ac:spMk id="35" creationId="{9F2469F3-9935-4BA9-827F-339D46600BFD}"/>
          </ac:spMkLst>
        </pc:spChg>
        <pc:spChg chg="add mod">
          <ac:chgData name="Hoppe, Travis (CDC/DDPHSS/NCHS/OD)" userId="3c0115e3-8c49-4a51-867b-40ea155d426a" providerId="ADAL" clId="{8B55EA46-D9A9-48A0-B7A7-F6C22E5B1AD7}" dt="2021-09-28T18:06:26.107" v="9751"/>
          <ac:spMkLst>
            <pc:docMk/>
            <pc:sldMk cId="4199252416" sldId="783"/>
            <ac:spMk id="36" creationId="{5E22D0F6-7191-48C4-AD09-ADD010B12145}"/>
          </ac:spMkLst>
        </pc:spChg>
        <pc:grpChg chg="add mod">
          <ac:chgData name="Hoppe, Travis (CDC/DDPHSS/NCHS/OD)" userId="3c0115e3-8c49-4a51-867b-40ea155d426a" providerId="ADAL" clId="{8B55EA46-D9A9-48A0-B7A7-F6C22E5B1AD7}" dt="2021-09-28T18:06:26.107" v="9751"/>
          <ac:grpSpMkLst>
            <pc:docMk/>
            <pc:sldMk cId="4199252416" sldId="783"/>
            <ac:grpSpMk id="2" creationId="{AE56D54E-0CA4-4292-8FF7-D47E63142128}"/>
          </ac:grpSpMkLst>
        </pc:grpChg>
        <pc:grpChg chg="add mod">
          <ac:chgData name="Hoppe, Travis (CDC/DDPHSS/NCHS/OD)" userId="3c0115e3-8c49-4a51-867b-40ea155d426a" providerId="ADAL" clId="{8B55EA46-D9A9-48A0-B7A7-F6C22E5B1AD7}" dt="2021-09-28T18:06:26.107" v="9751"/>
          <ac:grpSpMkLst>
            <pc:docMk/>
            <pc:sldMk cId="4199252416" sldId="783"/>
            <ac:grpSpMk id="7" creationId="{DF027B24-0876-403F-8D40-1C737391574D}"/>
          </ac:grpSpMkLst>
        </pc:grpChg>
        <pc:grpChg chg="add mod">
          <ac:chgData name="Hoppe, Travis (CDC/DDPHSS/NCHS/OD)" userId="3c0115e3-8c49-4a51-867b-40ea155d426a" providerId="ADAL" clId="{8B55EA46-D9A9-48A0-B7A7-F6C22E5B1AD7}" dt="2021-09-28T18:06:26.107" v="9751"/>
          <ac:grpSpMkLst>
            <pc:docMk/>
            <pc:sldMk cId="4199252416" sldId="783"/>
            <ac:grpSpMk id="11" creationId="{23BEE637-C375-4BAB-83E3-014A02DAC516}"/>
          </ac:grpSpMkLst>
        </pc:grpChg>
        <pc:grpChg chg="add mod">
          <ac:chgData name="Hoppe, Travis (CDC/DDPHSS/NCHS/OD)" userId="3c0115e3-8c49-4a51-867b-40ea155d426a" providerId="ADAL" clId="{8B55EA46-D9A9-48A0-B7A7-F6C22E5B1AD7}" dt="2021-09-28T18:06:26.107" v="9751"/>
          <ac:grpSpMkLst>
            <pc:docMk/>
            <pc:sldMk cId="4199252416" sldId="783"/>
            <ac:grpSpMk id="15" creationId="{94011F8D-615C-471A-B4FA-C6BD5F4ECE81}"/>
          </ac:grpSpMkLst>
        </pc:grpChg>
        <pc:grpChg chg="add mod">
          <ac:chgData name="Hoppe, Travis (CDC/DDPHSS/NCHS/OD)" userId="3c0115e3-8c49-4a51-867b-40ea155d426a" providerId="ADAL" clId="{8B55EA46-D9A9-48A0-B7A7-F6C22E5B1AD7}" dt="2021-09-28T18:06:26.107" v="9751"/>
          <ac:grpSpMkLst>
            <pc:docMk/>
            <pc:sldMk cId="4199252416" sldId="783"/>
            <ac:grpSpMk id="19" creationId="{BD7FD8B4-C0BE-4787-8F08-56C453AF2FED}"/>
          </ac:grpSpMkLst>
        </pc:grpChg>
        <pc:grpChg chg="add mod">
          <ac:chgData name="Hoppe, Travis (CDC/DDPHSS/NCHS/OD)" userId="3c0115e3-8c49-4a51-867b-40ea155d426a" providerId="ADAL" clId="{8B55EA46-D9A9-48A0-B7A7-F6C22E5B1AD7}" dt="2021-09-28T18:06:26.107" v="9751"/>
          <ac:grpSpMkLst>
            <pc:docMk/>
            <pc:sldMk cId="4199252416" sldId="783"/>
            <ac:grpSpMk id="23" creationId="{0A93B55D-7F0D-4C6B-B991-736500F839C3}"/>
          </ac:grpSpMkLst>
        </pc:grpChg>
        <pc:grpChg chg="add mod">
          <ac:chgData name="Hoppe, Travis (CDC/DDPHSS/NCHS/OD)" userId="3c0115e3-8c49-4a51-867b-40ea155d426a" providerId="ADAL" clId="{8B55EA46-D9A9-48A0-B7A7-F6C22E5B1AD7}" dt="2021-09-28T18:06:26.107" v="9751"/>
          <ac:grpSpMkLst>
            <pc:docMk/>
            <pc:sldMk cId="4199252416" sldId="783"/>
            <ac:grpSpMk id="27" creationId="{BBDA37C6-9D18-4ADB-9BAF-6636B92DECC1}"/>
          </ac:grpSpMkLst>
        </pc:grpChg>
        <pc:grpChg chg="add mod">
          <ac:chgData name="Hoppe, Travis (CDC/DDPHSS/NCHS/OD)" userId="3c0115e3-8c49-4a51-867b-40ea155d426a" providerId="ADAL" clId="{8B55EA46-D9A9-48A0-B7A7-F6C22E5B1AD7}" dt="2021-09-28T18:06:26.107" v="9751"/>
          <ac:grpSpMkLst>
            <pc:docMk/>
            <pc:sldMk cId="4199252416" sldId="783"/>
            <ac:grpSpMk id="31" creationId="{29AEAD47-3F5A-4AB0-82A4-00FAF1832F42}"/>
          </ac:grpSpMkLst>
        </pc:grpChg>
      </pc:sldChg>
      <pc:sldChg chg="addSp modSp add del mod modTransition">
        <pc:chgData name="Hoppe, Travis (CDC/DDPHSS/NCHS/OD)" userId="3c0115e3-8c49-4a51-867b-40ea155d426a" providerId="ADAL" clId="{8B55EA46-D9A9-48A0-B7A7-F6C22E5B1AD7}" dt="2021-09-30T15:31:27.471" v="9880" actId="47"/>
        <pc:sldMkLst>
          <pc:docMk/>
          <pc:sldMk cId="837472632" sldId="784"/>
        </pc:sldMkLst>
        <pc:spChg chg="mod">
          <ac:chgData name="Hoppe, Travis (CDC/DDPHSS/NCHS/OD)" userId="3c0115e3-8c49-4a51-867b-40ea155d426a" providerId="ADAL" clId="{8B55EA46-D9A9-48A0-B7A7-F6C22E5B1AD7}" dt="2021-09-28T18:06:46.264" v="9754"/>
          <ac:spMkLst>
            <pc:docMk/>
            <pc:sldMk cId="837472632" sldId="784"/>
            <ac:spMk id="3" creationId="{5DDBED1E-100F-458A-A06C-441019F9019A}"/>
          </ac:spMkLst>
        </pc:spChg>
        <pc:spChg chg="mod">
          <ac:chgData name="Hoppe, Travis (CDC/DDPHSS/NCHS/OD)" userId="3c0115e3-8c49-4a51-867b-40ea155d426a" providerId="ADAL" clId="{8B55EA46-D9A9-48A0-B7A7-F6C22E5B1AD7}" dt="2021-09-28T18:06:46.264" v="9754"/>
          <ac:spMkLst>
            <pc:docMk/>
            <pc:sldMk cId="837472632" sldId="784"/>
            <ac:spMk id="4" creationId="{0FFA4F4C-28EB-48B1-A746-46E90087EAF6}"/>
          </ac:spMkLst>
        </pc:spChg>
        <pc:spChg chg="mod">
          <ac:chgData name="Hoppe, Travis (CDC/DDPHSS/NCHS/OD)" userId="3c0115e3-8c49-4a51-867b-40ea155d426a" providerId="ADAL" clId="{8B55EA46-D9A9-48A0-B7A7-F6C22E5B1AD7}" dt="2021-09-28T18:06:46.264" v="9754"/>
          <ac:spMkLst>
            <pc:docMk/>
            <pc:sldMk cId="837472632" sldId="784"/>
            <ac:spMk id="5" creationId="{9FBCD84A-614E-498A-86A0-84C60B0A4499}"/>
          </ac:spMkLst>
        </pc:spChg>
        <pc:spChg chg="mod">
          <ac:chgData name="Hoppe, Travis (CDC/DDPHSS/NCHS/OD)" userId="3c0115e3-8c49-4a51-867b-40ea155d426a" providerId="ADAL" clId="{8B55EA46-D9A9-48A0-B7A7-F6C22E5B1AD7}" dt="2021-09-28T18:06:46.264" v="9754"/>
          <ac:spMkLst>
            <pc:docMk/>
            <pc:sldMk cId="837472632" sldId="784"/>
            <ac:spMk id="7" creationId="{7D602670-9F63-41F5-BEB3-61BD32F8E4D3}"/>
          </ac:spMkLst>
        </pc:spChg>
        <pc:spChg chg="mod">
          <ac:chgData name="Hoppe, Travis (CDC/DDPHSS/NCHS/OD)" userId="3c0115e3-8c49-4a51-867b-40ea155d426a" providerId="ADAL" clId="{8B55EA46-D9A9-48A0-B7A7-F6C22E5B1AD7}" dt="2021-09-28T18:06:46.264" v="9754"/>
          <ac:spMkLst>
            <pc:docMk/>
            <pc:sldMk cId="837472632" sldId="784"/>
            <ac:spMk id="8" creationId="{8FDE9990-B983-405B-B6C8-3C7BF8E48B9F}"/>
          </ac:spMkLst>
        </pc:spChg>
        <pc:spChg chg="mod">
          <ac:chgData name="Hoppe, Travis (CDC/DDPHSS/NCHS/OD)" userId="3c0115e3-8c49-4a51-867b-40ea155d426a" providerId="ADAL" clId="{8B55EA46-D9A9-48A0-B7A7-F6C22E5B1AD7}" dt="2021-09-28T18:06:46.264" v="9754"/>
          <ac:spMkLst>
            <pc:docMk/>
            <pc:sldMk cId="837472632" sldId="784"/>
            <ac:spMk id="9" creationId="{DD92727B-BADE-4172-9616-3161684CA194}"/>
          </ac:spMkLst>
        </pc:spChg>
        <pc:spChg chg="mod">
          <ac:chgData name="Hoppe, Travis (CDC/DDPHSS/NCHS/OD)" userId="3c0115e3-8c49-4a51-867b-40ea155d426a" providerId="ADAL" clId="{8B55EA46-D9A9-48A0-B7A7-F6C22E5B1AD7}" dt="2021-09-28T18:06:46.264" v="9754"/>
          <ac:spMkLst>
            <pc:docMk/>
            <pc:sldMk cId="837472632" sldId="784"/>
            <ac:spMk id="11" creationId="{4F9C327D-3D76-486A-9E68-80112824DFE1}"/>
          </ac:spMkLst>
        </pc:spChg>
        <pc:spChg chg="mod">
          <ac:chgData name="Hoppe, Travis (CDC/DDPHSS/NCHS/OD)" userId="3c0115e3-8c49-4a51-867b-40ea155d426a" providerId="ADAL" clId="{8B55EA46-D9A9-48A0-B7A7-F6C22E5B1AD7}" dt="2021-09-28T18:06:46.264" v="9754"/>
          <ac:spMkLst>
            <pc:docMk/>
            <pc:sldMk cId="837472632" sldId="784"/>
            <ac:spMk id="12" creationId="{B398E421-7EEB-4AF3-B0F9-55595B03A314}"/>
          </ac:spMkLst>
        </pc:spChg>
        <pc:spChg chg="mod">
          <ac:chgData name="Hoppe, Travis (CDC/DDPHSS/NCHS/OD)" userId="3c0115e3-8c49-4a51-867b-40ea155d426a" providerId="ADAL" clId="{8B55EA46-D9A9-48A0-B7A7-F6C22E5B1AD7}" dt="2021-09-28T18:06:46.264" v="9754"/>
          <ac:spMkLst>
            <pc:docMk/>
            <pc:sldMk cId="837472632" sldId="784"/>
            <ac:spMk id="13" creationId="{79105A19-5B4C-484C-BC92-B7A99CDFA773}"/>
          </ac:spMkLst>
        </pc:spChg>
        <pc:spChg chg="mod">
          <ac:chgData name="Hoppe, Travis (CDC/DDPHSS/NCHS/OD)" userId="3c0115e3-8c49-4a51-867b-40ea155d426a" providerId="ADAL" clId="{8B55EA46-D9A9-48A0-B7A7-F6C22E5B1AD7}" dt="2021-09-28T18:06:46.264" v="9754"/>
          <ac:spMkLst>
            <pc:docMk/>
            <pc:sldMk cId="837472632" sldId="784"/>
            <ac:spMk id="15" creationId="{6B0629B7-28C6-428C-86A0-A8AF843D61B2}"/>
          </ac:spMkLst>
        </pc:spChg>
        <pc:spChg chg="mod">
          <ac:chgData name="Hoppe, Travis (CDC/DDPHSS/NCHS/OD)" userId="3c0115e3-8c49-4a51-867b-40ea155d426a" providerId="ADAL" clId="{8B55EA46-D9A9-48A0-B7A7-F6C22E5B1AD7}" dt="2021-09-28T18:06:46.264" v="9754"/>
          <ac:spMkLst>
            <pc:docMk/>
            <pc:sldMk cId="837472632" sldId="784"/>
            <ac:spMk id="16" creationId="{D2BBD836-42DD-44AC-A09A-2C0050E96B1E}"/>
          </ac:spMkLst>
        </pc:spChg>
        <pc:spChg chg="mod">
          <ac:chgData name="Hoppe, Travis (CDC/DDPHSS/NCHS/OD)" userId="3c0115e3-8c49-4a51-867b-40ea155d426a" providerId="ADAL" clId="{8B55EA46-D9A9-48A0-B7A7-F6C22E5B1AD7}" dt="2021-09-28T18:06:46.264" v="9754"/>
          <ac:spMkLst>
            <pc:docMk/>
            <pc:sldMk cId="837472632" sldId="784"/>
            <ac:spMk id="17" creationId="{9BEFAF77-BE4C-404C-9AE3-308749AB5AFD}"/>
          </ac:spMkLst>
        </pc:spChg>
        <pc:spChg chg="mod">
          <ac:chgData name="Hoppe, Travis (CDC/DDPHSS/NCHS/OD)" userId="3c0115e3-8c49-4a51-867b-40ea155d426a" providerId="ADAL" clId="{8B55EA46-D9A9-48A0-B7A7-F6C22E5B1AD7}" dt="2021-09-28T18:06:46.264" v="9754"/>
          <ac:spMkLst>
            <pc:docMk/>
            <pc:sldMk cId="837472632" sldId="784"/>
            <ac:spMk id="19" creationId="{A10E915B-ADC7-43B6-A051-B8C44EEBC624}"/>
          </ac:spMkLst>
        </pc:spChg>
        <pc:spChg chg="mod">
          <ac:chgData name="Hoppe, Travis (CDC/DDPHSS/NCHS/OD)" userId="3c0115e3-8c49-4a51-867b-40ea155d426a" providerId="ADAL" clId="{8B55EA46-D9A9-48A0-B7A7-F6C22E5B1AD7}" dt="2021-09-28T18:06:46.264" v="9754"/>
          <ac:spMkLst>
            <pc:docMk/>
            <pc:sldMk cId="837472632" sldId="784"/>
            <ac:spMk id="20" creationId="{C1CEA6D1-5E19-49EB-865E-89637F3C1C35}"/>
          </ac:spMkLst>
        </pc:spChg>
        <pc:spChg chg="mod">
          <ac:chgData name="Hoppe, Travis (CDC/DDPHSS/NCHS/OD)" userId="3c0115e3-8c49-4a51-867b-40ea155d426a" providerId="ADAL" clId="{8B55EA46-D9A9-48A0-B7A7-F6C22E5B1AD7}" dt="2021-09-28T18:06:46.264" v="9754"/>
          <ac:spMkLst>
            <pc:docMk/>
            <pc:sldMk cId="837472632" sldId="784"/>
            <ac:spMk id="21" creationId="{7C1545BE-DAC4-409E-B6E1-628752BFB4C0}"/>
          </ac:spMkLst>
        </pc:spChg>
        <pc:spChg chg="mod">
          <ac:chgData name="Hoppe, Travis (CDC/DDPHSS/NCHS/OD)" userId="3c0115e3-8c49-4a51-867b-40ea155d426a" providerId="ADAL" clId="{8B55EA46-D9A9-48A0-B7A7-F6C22E5B1AD7}" dt="2021-09-28T18:06:46.264" v="9754"/>
          <ac:spMkLst>
            <pc:docMk/>
            <pc:sldMk cId="837472632" sldId="784"/>
            <ac:spMk id="23" creationId="{BDC34890-3703-401E-8EBB-BCB22000A53C}"/>
          </ac:spMkLst>
        </pc:spChg>
        <pc:spChg chg="mod">
          <ac:chgData name="Hoppe, Travis (CDC/DDPHSS/NCHS/OD)" userId="3c0115e3-8c49-4a51-867b-40ea155d426a" providerId="ADAL" clId="{8B55EA46-D9A9-48A0-B7A7-F6C22E5B1AD7}" dt="2021-09-28T18:06:46.264" v="9754"/>
          <ac:spMkLst>
            <pc:docMk/>
            <pc:sldMk cId="837472632" sldId="784"/>
            <ac:spMk id="24" creationId="{17E9A326-52A0-4C2D-8942-23E94644E4B5}"/>
          </ac:spMkLst>
        </pc:spChg>
        <pc:spChg chg="mod">
          <ac:chgData name="Hoppe, Travis (CDC/DDPHSS/NCHS/OD)" userId="3c0115e3-8c49-4a51-867b-40ea155d426a" providerId="ADAL" clId="{8B55EA46-D9A9-48A0-B7A7-F6C22E5B1AD7}" dt="2021-09-28T18:06:46.264" v="9754"/>
          <ac:spMkLst>
            <pc:docMk/>
            <pc:sldMk cId="837472632" sldId="784"/>
            <ac:spMk id="25" creationId="{D13C0402-490F-45A9-BD7D-4EE582FC1BEA}"/>
          </ac:spMkLst>
        </pc:spChg>
        <pc:spChg chg="mod">
          <ac:chgData name="Hoppe, Travis (CDC/DDPHSS/NCHS/OD)" userId="3c0115e3-8c49-4a51-867b-40ea155d426a" providerId="ADAL" clId="{8B55EA46-D9A9-48A0-B7A7-F6C22E5B1AD7}" dt="2021-09-28T18:06:46.264" v="9754"/>
          <ac:spMkLst>
            <pc:docMk/>
            <pc:sldMk cId="837472632" sldId="784"/>
            <ac:spMk id="27" creationId="{EFEC74F1-B196-4AEC-9629-F67CE681013A}"/>
          </ac:spMkLst>
        </pc:spChg>
        <pc:spChg chg="mod">
          <ac:chgData name="Hoppe, Travis (CDC/DDPHSS/NCHS/OD)" userId="3c0115e3-8c49-4a51-867b-40ea155d426a" providerId="ADAL" clId="{8B55EA46-D9A9-48A0-B7A7-F6C22E5B1AD7}" dt="2021-09-28T18:06:46.264" v="9754"/>
          <ac:spMkLst>
            <pc:docMk/>
            <pc:sldMk cId="837472632" sldId="784"/>
            <ac:spMk id="28" creationId="{9C373F0A-EBB4-426A-9010-58E1DD3692D9}"/>
          </ac:spMkLst>
        </pc:spChg>
        <pc:spChg chg="mod">
          <ac:chgData name="Hoppe, Travis (CDC/DDPHSS/NCHS/OD)" userId="3c0115e3-8c49-4a51-867b-40ea155d426a" providerId="ADAL" clId="{8B55EA46-D9A9-48A0-B7A7-F6C22E5B1AD7}" dt="2021-09-28T18:06:46.264" v="9754"/>
          <ac:spMkLst>
            <pc:docMk/>
            <pc:sldMk cId="837472632" sldId="784"/>
            <ac:spMk id="29" creationId="{702235CD-04E4-461F-A7EF-328FD6DE7D44}"/>
          </ac:spMkLst>
        </pc:spChg>
        <pc:spChg chg="mod">
          <ac:chgData name="Hoppe, Travis (CDC/DDPHSS/NCHS/OD)" userId="3c0115e3-8c49-4a51-867b-40ea155d426a" providerId="ADAL" clId="{8B55EA46-D9A9-48A0-B7A7-F6C22E5B1AD7}" dt="2021-09-28T18:06:46.264" v="9754"/>
          <ac:spMkLst>
            <pc:docMk/>
            <pc:sldMk cId="837472632" sldId="784"/>
            <ac:spMk id="31" creationId="{8C2210A7-1392-4C10-80E8-6E724C25F9E2}"/>
          </ac:spMkLst>
        </pc:spChg>
        <pc:spChg chg="mod">
          <ac:chgData name="Hoppe, Travis (CDC/DDPHSS/NCHS/OD)" userId="3c0115e3-8c49-4a51-867b-40ea155d426a" providerId="ADAL" clId="{8B55EA46-D9A9-48A0-B7A7-F6C22E5B1AD7}" dt="2021-09-28T18:06:46.264" v="9754"/>
          <ac:spMkLst>
            <pc:docMk/>
            <pc:sldMk cId="837472632" sldId="784"/>
            <ac:spMk id="32" creationId="{09B7A352-A57E-4C04-87D9-A33C95AF6D2B}"/>
          </ac:spMkLst>
        </pc:spChg>
        <pc:spChg chg="mod">
          <ac:chgData name="Hoppe, Travis (CDC/DDPHSS/NCHS/OD)" userId="3c0115e3-8c49-4a51-867b-40ea155d426a" providerId="ADAL" clId="{8B55EA46-D9A9-48A0-B7A7-F6C22E5B1AD7}" dt="2021-09-28T18:06:46.264" v="9754"/>
          <ac:spMkLst>
            <pc:docMk/>
            <pc:sldMk cId="837472632" sldId="784"/>
            <ac:spMk id="33" creationId="{ED4729D9-DEA6-4866-9308-EF14ECA2302C}"/>
          </ac:spMkLst>
        </pc:spChg>
        <pc:spChg chg="add mod">
          <ac:chgData name="Hoppe, Travis (CDC/DDPHSS/NCHS/OD)" userId="3c0115e3-8c49-4a51-867b-40ea155d426a" providerId="ADAL" clId="{8B55EA46-D9A9-48A0-B7A7-F6C22E5B1AD7}" dt="2021-09-28T18:06:46.264" v="9754"/>
          <ac:spMkLst>
            <pc:docMk/>
            <pc:sldMk cId="837472632" sldId="784"/>
            <ac:spMk id="34" creationId="{51E86871-9A66-4711-BE96-DF1E6EC418FC}"/>
          </ac:spMkLst>
        </pc:spChg>
        <pc:spChg chg="add mod">
          <ac:chgData name="Hoppe, Travis (CDC/DDPHSS/NCHS/OD)" userId="3c0115e3-8c49-4a51-867b-40ea155d426a" providerId="ADAL" clId="{8B55EA46-D9A9-48A0-B7A7-F6C22E5B1AD7}" dt="2021-09-28T18:06:46.264" v="9754"/>
          <ac:spMkLst>
            <pc:docMk/>
            <pc:sldMk cId="837472632" sldId="784"/>
            <ac:spMk id="35" creationId="{95840FD0-7DF6-410F-B326-63164D7BCAD6}"/>
          </ac:spMkLst>
        </pc:spChg>
        <pc:spChg chg="add mod">
          <ac:chgData name="Hoppe, Travis (CDC/DDPHSS/NCHS/OD)" userId="3c0115e3-8c49-4a51-867b-40ea155d426a" providerId="ADAL" clId="{8B55EA46-D9A9-48A0-B7A7-F6C22E5B1AD7}" dt="2021-09-28T18:06:57.319" v="9756" actId="242"/>
          <ac:spMkLst>
            <pc:docMk/>
            <pc:sldMk cId="837472632" sldId="784"/>
            <ac:spMk id="36" creationId="{732DE1D8-17C2-48BB-A8EA-574F28B94F5A}"/>
          </ac:spMkLst>
        </pc:spChg>
        <pc:grpChg chg="add mod">
          <ac:chgData name="Hoppe, Travis (CDC/DDPHSS/NCHS/OD)" userId="3c0115e3-8c49-4a51-867b-40ea155d426a" providerId="ADAL" clId="{8B55EA46-D9A9-48A0-B7A7-F6C22E5B1AD7}" dt="2021-09-28T18:06:46.264" v="9754"/>
          <ac:grpSpMkLst>
            <pc:docMk/>
            <pc:sldMk cId="837472632" sldId="784"/>
            <ac:grpSpMk id="2" creationId="{0A141155-63E4-49D5-BDC7-545C9B2675F8}"/>
          </ac:grpSpMkLst>
        </pc:grpChg>
        <pc:grpChg chg="add mod">
          <ac:chgData name="Hoppe, Travis (CDC/DDPHSS/NCHS/OD)" userId="3c0115e3-8c49-4a51-867b-40ea155d426a" providerId="ADAL" clId="{8B55EA46-D9A9-48A0-B7A7-F6C22E5B1AD7}" dt="2021-09-28T18:06:46.264" v="9754"/>
          <ac:grpSpMkLst>
            <pc:docMk/>
            <pc:sldMk cId="837472632" sldId="784"/>
            <ac:grpSpMk id="6" creationId="{E7523A38-060B-43E3-91A3-2C8D3377FA7F}"/>
          </ac:grpSpMkLst>
        </pc:grpChg>
        <pc:grpChg chg="add mod">
          <ac:chgData name="Hoppe, Travis (CDC/DDPHSS/NCHS/OD)" userId="3c0115e3-8c49-4a51-867b-40ea155d426a" providerId="ADAL" clId="{8B55EA46-D9A9-48A0-B7A7-F6C22E5B1AD7}" dt="2021-09-28T18:06:46.264" v="9754"/>
          <ac:grpSpMkLst>
            <pc:docMk/>
            <pc:sldMk cId="837472632" sldId="784"/>
            <ac:grpSpMk id="10" creationId="{A6144693-344D-41B0-B2A3-7D31B9D6ED85}"/>
          </ac:grpSpMkLst>
        </pc:grpChg>
        <pc:grpChg chg="add mod">
          <ac:chgData name="Hoppe, Travis (CDC/DDPHSS/NCHS/OD)" userId="3c0115e3-8c49-4a51-867b-40ea155d426a" providerId="ADAL" clId="{8B55EA46-D9A9-48A0-B7A7-F6C22E5B1AD7}" dt="2021-09-28T18:06:46.264" v="9754"/>
          <ac:grpSpMkLst>
            <pc:docMk/>
            <pc:sldMk cId="837472632" sldId="784"/>
            <ac:grpSpMk id="14" creationId="{C4DBACAF-79E3-4AE7-825F-F8003BE81F23}"/>
          </ac:grpSpMkLst>
        </pc:grpChg>
        <pc:grpChg chg="add mod">
          <ac:chgData name="Hoppe, Travis (CDC/DDPHSS/NCHS/OD)" userId="3c0115e3-8c49-4a51-867b-40ea155d426a" providerId="ADAL" clId="{8B55EA46-D9A9-48A0-B7A7-F6C22E5B1AD7}" dt="2021-09-28T18:06:46.264" v="9754"/>
          <ac:grpSpMkLst>
            <pc:docMk/>
            <pc:sldMk cId="837472632" sldId="784"/>
            <ac:grpSpMk id="18" creationId="{0FAA8490-9155-4D31-9EEE-F11C4F3A679E}"/>
          </ac:grpSpMkLst>
        </pc:grpChg>
        <pc:grpChg chg="add mod">
          <ac:chgData name="Hoppe, Travis (CDC/DDPHSS/NCHS/OD)" userId="3c0115e3-8c49-4a51-867b-40ea155d426a" providerId="ADAL" clId="{8B55EA46-D9A9-48A0-B7A7-F6C22E5B1AD7}" dt="2021-09-28T18:06:46.264" v="9754"/>
          <ac:grpSpMkLst>
            <pc:docMk/>
            <pc:sldMk cId="837472632" sldId="784"/>
            <ac:grpSpMk id="22" creationId="{ACB3D360-166F-40FF-B599-77C4CF706B49}"/>
          </ac:grpSpMkLst>
        </pc:grpChg>
        <pc:grpChg chg="add mod">
          <ac:chgData name="Hoppe, Travis (CDC/DDPHSS/NCHS/OD)" userId="3c0115e3-8c49-4a51-867b-40ea155d426a" providerId="ADAL" clId="{8B55EA46-D9A9-48A0-B7A7-F6C22E5B1AD7}" dt="2021-09-28T18:06:46.264" v="9754"/>
          <ac:grpSpMkLst>
            <pc:docMk/>
            <pc:sldMk cId="837472632" sldId="784"/>
            <ac:grpSpMk id="26" creationId="{4BB950F5-F15B-4A9E-B03C-195B951049D9}"/>
          </ac:grpSpMkLst>
        </pc:grpChg>
        <pc:grpChg chg="add mod">
          <ac:chgData name="Hoppe, Travis (CDC/DDPHSS/NCHS/OD)" userId="3c0115e3-8c49-4a51-867b-40ea155d426a" providerId="ADAL" clId="{8B55EA46-D9A9-48A0-B7A7-F6C22E5B1AD7}" dt="2021-09-28T18:06:46.264" v="9754"/>
          <ac:grpSpMkLst>
            <pc:docMk/>
            <pc:sldMk cId="837472632" sldId="784"/>
            <ac:grpSpMk id="30" creationId="{A7A55EEE-3E2C-4C3F-A720-117D090BFA3A}"/>
          </ac:grpSpMkLst>
        </pc:grpChg>
      </pc:sldChg>
      <pc:sldChg chg="addSp modSp add del mod modTransition">
        <pc:chgData name="Hoppe, Travis (CDC/DDPHSS/NCHS/OD)" userId="3c0115e3-8c49-4a51-867b-40ea155d426a" providerId="ADAL" clId="{8B55EA46-D9A9-48A0-B7A7-F6C22E5B1AD7}" dt="2021-09-30T15:31:27.471" v="9880" actId="47"/>
        <pc:sldMkLst>
          <pc:docMk/>
          <pc:sldMk cId="2141787123" sldId="785"/>
        </pc:sldMkLst>
        <pc:spChg chg="add mod">
          <ac:chgData name="Hoppe, Travis (CDC/DDPHSS/NCHS/OD)" userId="3c0115e3-8c49-4a51-867b-40ea155d426a" providerId="ADAL" clId="{8B55EA46-D9A9-48A0-B7A7-F6C22E5B1AD7}" dt="2021-09-28T18:07:07.631" v="9757"/>
          <ac:spMkLst>
            <pc:docMk/>
            <pc:sldMk cId="2141787123" sldId="785"/>
            <ac:spMk id="4" creationId="{C7CD5C85-C2DE-4EBB-805B-8A9B39A0BADC}"/>
          </ac:spMkLst>
        </pc:spChg>
        <pc:spChg chg="add mod">
          <ac:chgData name="Hoppe, Travis (CDC/DDPHSS/NCHS/OD)" userId="3c0115e3-8c49-4a51-867b-40ea155d426a" providerId="ADAL" clId="{8B55EA46-D9A9-48A0-B7A7-F6C22E5B1AD7}" dt="2021-09-28T18:07:07.631" v="9757"/>
          <ac:spMkLst>
            <pc:docMk/>
            <pc:sldMk cId="2141787123" sldId="785"/>
            <ac:spMk id="5" creationId="{62387C4D-E9D1-45B9-B6CB-46578790B3FC}"/>
          </ac:spMkLst>
        </pc:spChg>
        <pc:spChg chg="add mod">
          <ac:chgData name="Hoppe, Travis (CDC/DDPHSS/NCHS/OD)" userId="3c0115e3-8c49-4a51-867b-40ea155d426a" providerId="ADAL" clId="{8B55EA46-D9A9-48A0-B7A7-F6C22E5B1AD7}" dt="2021-09-28T18:07:07.631" v="9757"/>
          <ac:spMkLst>
            <pc:docMk/>
            <pc:sldMk cId="2141787123" sldId="785"/>
            <ac:spMk id="6" creationId="{FBD43427-AB90-49A9-B239-BA20C10AA72E}"/>
          </ac:spMkLst>
        </pc:spChg>
        <pc:spChg chg="add mod">
          <ac:chgData name="Hoppe, Travis (CDC/DDPHSS/NCHS/OD)" userId="3c0115e3-8c49-4a51-867b-40ea155d426a" providerId="ADAL" clId="{8B55EA46-D9A9-48A0-B7A7-F6C22E5B1AD7}" dt="2021-09-28T18:07:07.631" v="9757"/>
          <ac:spMkLst>
            <pc:docMk/>
            <pc:sldMk cId="2141787123" sldId="785"/>
            <ac:spMk id="7" creationId="{D29CFCDC-65FB-4015-8040-2058086B0BB1}"/>
          </ac:spMkLst>
        </pc:spChg>
        <pc:spChg chg="add mod">
          <ac:chgData name="Hoppe, Travis (CDC/DDPHSS/NCHS/OD)" userId="3c0115e3-8c49-4a51-867b-40ea155d426a" providerId="ADAL" clId="{8B55EA46-D9A9-48A0-B7A7-F6C22E5B1AD7}" dt="2021-09-28T18:08:05.463" v="9768"/>
          <ac:spMkLst>
            <pc:docMk/>
            <pc:sldMk cId="2141787123" sldId="785"/>
            <ac:spMk id="8" creationId="{3B3EAA5A-9EDD-42F6-8DF2-C95FA29673C6}"/>
          </ac:spMkLst>
        </pc:spChg>
        <pc:spChg chg="add mod">
          <ac:chgData name="Hoppe, Travis (CDC/DDPHSS/NCHS/OD)" userId="3c0115e3-8c49-4a51-867b-40ea155d426a" providerId="ADAL" clId="{8B55EA46-D9A9-48A0-B7A7-F6C22E5B1AD7}" dt="2021-09-28T18:07:07.631" v="9757"/>
          <ac:spMkLst>
            <pc:docMk/>
            <pc:sldMk cId="2141787123" sldId="785"/>
            <ac:spMk id="9" creationId="{A9088021-07D6-403A-A87A-E41DCAA39653}"/>
          </ac:spMkLst>
        </pc:spChg>
        <pc:spChg chg="add mod">
          <ac:chgData name="Hoppe, Travis (CDC/DDPHSS/NCHS/OD)" userId="3c0115e3-8c49-4a51-867b-40ea155d426a" providerId="ADAL" clId="{8B55EA46-D9A9-48A0-B7A7-F6C22E5B1AD7}" dt="2021-09-28T18:07:07.631" v="9757"/>
          <ac:spMkLst>
            <pc:docMk/>
            <pc:sldMk cId="2141787123" sldId="785"/>
            <ac:spMk id="10" creationId="{03C870A1-D814-44F4-9FDC-4236AC12D9D9}"/>
          </ac:spMkLst>
        </pc:spChg>
        <pc:picChg chg="add mod">
          <ac:chgData name="Hoppe, Travis (CDC/DDPHSS/NCHS/OD)" userId="3c0115e3-8c49-4a51-867b-40ea155d426a" providerId="ADAL" clId="{8B55EA46-D9A9-48A0-B7A7-F6C22E5B1AD7}" dt="2021-09-28T18:07:07.631" v="9757"/>
          <ac:picMkLst>
            <pc:docMk/>
            <pc:sldMk cId="2141787123" sldId="785"/>
            <ac:picMk id="2" creationId="{21F999F3-30DF-41F9-87C7-EAC2D1E41C4A}"/>
          </ac:picMkLst>
        </pc:picChg>
        <pc:picChg chg="add mod">
          <ac:chgData name="Hoppe, Travis (CDC/DDPHSS/NCHS/OD)" userId="3c0115e3-8c49-4a51-867b-40ea155d426a" providerId="ADAL" clId="{8B55EA46-D9A9-48A0-B7A7-F6C22E5B1AD7}" dt="2021-09-28T18:07:07.631" v="9757"/>
          <ac:picMkLst>
            <pc:docMk/>
            <pc:sldMk cId="2141787123" sldId="785"/>
            <ac:picMk id="3" creationId="{C7FE882B-2DB4-4222-B3FB-B3EA0AF15B28}"/>
          </ac:picMkLst>
        </pc:picChg>
      </pc:sldChg>
      <pc:sldChg chg="addSp modSp add del mod modTransition">
        <pc:chgData name="Hoppe, Travis (CDC/DDPHSS/NCHS/OD)" userId="3c0115e3-8c49-4a51-867b-40ea155d426a" providerId="ADAL" clId="{8B55EA46-D9A9-48A0-B7A7-F6C22E5B1AD7}" dt="2021-09-30T15:31:27.471" v="9880" actId="47"/>
        <pc:sldMkLst>
          <pc:docMk/>
          <pc:sldMk cId="1660712293" sldId="786"/>
        </pc:sldMkLst>
        <pc:spChg chg="add mod">
          <ac:chgData name="Hoppe, Travis (CDC/DDPHSS/NCHS/OD)" userId="3c0115e3-8c49-4a51-867b-40ea155d426a" providerId="ADAL" clId="{8B55EA46-D9A9-48A0-B7A7-F6C22E5B1AD7}" dt="2021-09-28T18:08:25.105" v="9770"/>
          <ac:spMkLst>
            <pc:docMk/>
            <pc:sldMk cId="1660712293" sldId="786"/>
            <ac:spMk id="4" creationId="{7AE5C29A-C64C-40A7-A692-2DBCD7DBFE01}"/>
          </ac:spMkLst>
        </pc:spChg>
        <pc:spChg chg="add mod">
          <ac:chgData name="Hoppe, Travis (CDC/DDPHSS/NCHS/OD)" userId="3c0115e3-8c49-4a51-867b-40ea155d426a" providerId="ADAL" clId="{8B55EA46-D9A9-48A0-B7A7-F6C22E5B1AD7}" dt="2021-09-28T18:08:25.105" v="9770"/>
          <ac:spMkLst>
            <pc:docMk/>
            <pc:sldMk cId="1660712293" sldId="786"/>
            <ac:spMk id="5" creationId="{A3D53877-67F8-4726-B040-CF6E597EF3D4}"/>
          </ac:spMkLst>
        </pc:spChg>
        <pc:spChg chg="add mod">
          <ac:chgData name="Hoppe, Travis (CDC/DDPHSS/NCHS/OD)" userId="3c0115e3-8c49-4a51-867b-40ea155d426a" providerId="ADAL" clId="{8B55EA46-D9A9-48A0-B7A7-F6C22E5B1AD7}" dt="2021-09-28T18:08:41.073" v="9772"/>
          <ac:spMkLst>
            <pc:docMk/>
            <pc:sldMk cId="1660712293" sldId="786"/>
            <ac:spMk id="6" creationId="{354C88B9-21FA-4B9D-AB5C-ED7E5A8BB240}"/>
          </ac:spMkLst>
        </pc:spChg>
        <pc:spChg chg="add mod">
          <ac:chgData name="Hoppe, Travis (CDC/DDPHSS/NCHS/OD)" userId="3c0115e3-8c49-4a51-867b-40ea155d426a" providerId="ADAL" clId="{8B55EA46-D9A9-48A0-B7A7-F6C22E5B1AD7}" dt="2021-09-28T18:08:25.105" v="9770"/>
          <ac:spMkLst>
            <pc:docMk/>
            <pc:sldMk cId="1660712293" sldId="786"/>
            <ac:spMk id="7" creationId="{887F5BB3-5D41-4FB2-81B3-B3C39E66A745}"/>
          </ac:spMkLst>
        </pc:spChg>
        <pc:spChg chg="add mod">
          <ac:chgData name="Hoppe, Travis (CDC/DDPHSS/NCHS/OD)" userId="3c0115e3-8c49-4a51-867b-40ea155d426a" providerId="ADAL" clId="{8B55EA46-D9A9-48A0-B7A7-F6C22E5B1AD7}" dt="2021-09-28T18:08:25.105" v="9770"/>
          <ac:spMkLst>
            <pc:docMk/>
            <pc:sldMk cId="1660712293" sldId="786"/>
            <ac:spMk id="8" creationId="{7647C372-1840-44EA-B2B2-02E896F82C98}"/>
          </ac:spMkLst>
        </pc:spChg>
        <pc:spChg chg="add mod">
          <ac:chgData name="Hoppe, Travis (CDC/DDPHSS/NCHS/OD)" userId="3c0115e3-8c49-4a51-867b-40ea155d426a" providerId="ADAL" clId="{8B55EA46-D9A9-48A0-B7A7-F6C22E5B1AD7}" dt="2021-09-28T18:08:25.105" v="9770"/>
          <ac:spMkLst>
            <pc:docMk/>
            <pc:sldMk cId="1660712293" sldId="786"/>
            <ac:spMk id="9" creationId="{2E3592DE-C77E-477B-9926-E78686372E97}"/>
          </ac:spMkLst>
        </pc:spChg>
        <pc:spChg chg="add mod">
          <ac:chgData name="Hoppe, Travis (CDC/DDPHSS/NCHS/OD)" userId="3c0115e3-8c49-4a51-867b-40ea155d426a" providerId="ADAL" clId="{8B55EA46-D9A9-48A0-B7A7-F6C22E5B1AD7}" dt="2021-09-28T18:08:25.105" v="9770"/>
          <ac:spMkLst>
            <pc:docMk/>
            <pc:sldMk cId="1660712293" sldId="786"/>
            <ac:spMk id="10" creationId="{2FEDCB57-30D9-49D7-9355-363782BDEB41}"/>
          </ac:spMkLst>
        </pc:spChg>
        <pc:picChg chg="add mod">
          <ac:chgData name="Hoppe, Travis (CDC/DDPHSS/NCHS/OD)" userId="3c0115e3-8c49-4a51-867b-40ea155d426a" providerId="ADAL" clId="{8B55EA46-D9A9-48A0-B7A7-F6C22E5B1AD7}" dt="2021-09-28T18:08:25.105" v="9770"/>
          <ac:picMkLst>
            <pc:docMk/>
            <pc:sldMk cId="1660712293" sldId="786"/>
            <ac:picMk id="2" creationId="{442EAED0-DD67-41D5-9117-D0E839BB56E7}"/>
          </ac:picMkLst>
        </pc:picChg>
        <pc:picChg chg="add mod">
          <ac:chgData name="Hoppe, Travis (CDC/DDPHSS/NCHS/OD)" userId="3c0115e3-8c49-4a51-867b-40ea155d426a" providerId="ADAL" clId="{8B55EA46-D9A9-48A0-B7A7-F6C22E5B1AD7}" dt="2021-09-28T18:08:25.105" v="9770"/>
          <ac:picMkLst>
            <pc:docMk/>
            <pc:sldMk cId="1660712293" sldId="786"/>
            <ac:picMk id="3" creationId="{A1D68466-21AF-456C-8333-AC95D3B76D7C}"/>
          </ac:picMkLst>
        </pc:picChg>
      </pc:sldChg>
      <pc:sldChg chg="addSp modSp add del mod modTransition">
        <pc:chgData name="Hoppe, Travis (CDC/DDPHSS/NCHS/OD)" userId="3c0115e3-8c49-4a51-867b-40ea155d426a" providerId="ADAL" clId="{8B55EA46-D9A9-48A0-B7A7-F6C22E5B1AD7}" dt="2021-09-30T15:31:27.471" v="9880" actId="47"/>
        <pc:sldMkLst>
          <pc:docMk/>
          <pc:sldMk cId="3774458681" sldId="787"/>
        </pc:sldMkLst>
        <pc:spChg chg="add mod">
          <ac:chgData name="Hoppe, Travis (CDC/DDPHSS/NCHS/OD)" userId="3c0115e3-8c49-4a51-867b-40ea155d426a" providerId="ADAL" clId="{8B55EA46-D9A9-48A0-B7A7-F6C22E5B1AD7}" dt="2021-09-28T18:08:50.291" v="9774"/>
          <ac:spMkLst>
            <pc:docMk/>
            <pc:sldMk cId="3774458681" sldId="787"/>
            <ac:spMk id="4" creationId="{EBCF26D5-91D6-4E76-A899-287A196A55EE}"/>
          </ac:spMkLst>
        </pc:spChg>
        <pc:spChg chg="add mod">
          <ac:chgData name="Hoppe, Travis (CDC/DDPHSS/NCHS/OD)" userId="3c0115e3-8c49-4a51-867b-40ea155d426a" providerId="ADAL" clId="{8B55EA46-D9A9-48A0-B7A7-F6C22E5B1AD7}" dt="2021-09-28T18:08:50.291" v="9774"/>
          <ac:spMkLst>
            <pc:docMk/>
            <pc:sldMk cId="3774458681" sldId="787"/>
            <ac:spMk id="5" creationId="{057D7B62-BD79-4EDE-B08E-638267A75064}"/>
          </ac:spMkLst>
        </pc:spChg>
        <pc:spChg chg="add mod">
          <ac:chgData name="Hoppe, Travis (CDC/DDPHSS/NCHS/OD)" userId="3c0115e3-8c49-4a51-867b-40ea155d426a" providerId="ADAL" clId="{8B55EA46-D9A9-48A0-B7A7-F6C22E5B1AD7}" dt="2021-09-28T18:09:09.516" v="9777" actId="242"/>
          <ac:spMkLst>
            <pc:docMk/>
            <pc:sldMk cId="3774458681" sldId="787"/>
            <ac:spMk id="6" creationId="{9A0A34FB-965A-4D21-957A-B90622157880}"/>
          </ac:spMkLst>
        </pc:spChg>
        <pc:spChg chg="add mod">
          <ac:chgData name="Hoppe, Travis (CDC/DDPHSS/NCHS/OD)" userId="3c0115e3-8c49-4a51-867b-40ea155d426a" providerId="ADAL" clId="{8B55EA46-D9A9-48A0-B7A7-F6C22E5B1AD7}" dt="2021-09-28T18:08:50.291" v="9774"/>
          <ac:spMkLst>
            <pc:docMk/>
            <pc:sldMk cId="3774458681" sldId="787"/>
            <ac:spMk id="7" creationId="{7575F68D-1ABB-421A-9962-9F1FE06ADA0A}"/>
          </ac:spMkLst>
        </pc:spChg>
        <pc:spChg chg="add mod">
          <ac:chgData name="Hoppe, Travis (CDC/DDPHSS/NCHS/OD)" userId="3c0115e3-8c49-4a51-867b-40ea155d426a" providerId="ADAL" clId="{8B55EA46-D9A9-48A0-B7A7-F6C22E5B1AD7}" dt="2021-09-28T18:08:50.291" v="9774"/>
          <ac:spMkLst>
            <pc:docMk/>
            <pc:sldMk cId="3774458681" sldId="787"/>
            <ac:spMk id="8" creationId="{6B5BA648-D9CA-4A22-BF69-A094FD5B4DAE}"/>
          </ac:spMkLst>
        </pc:spChg>
        <pc:spChg chg="add mod">
          <ac:chgData name="Hoppe, Travis (CDC/DDPHSS/NCHS/OD)" userId="3c0115e3-8c49-4a51-867b-40ea155d426a" providerId="ADAL" clId="{8B55EA46-D9A9-48A0-B7A7-F6C22E5B1AD7}" dt="2021-09-28T18:08:50.291" v="9774"/>
          <ac:spMkLst>
            <pc:docMk/>
            <pc:sldMk cId="3774458681" sldId="787"/>
            <ac:spMk id="9" creationId="{F7A94441-0261-4373-B9EB-A135B62EDFE4}"/>
          </ac:spMkLst>
        </pc:spChg>
        <pc:spChg chg="add mod">
          <ac:chgData name="Hoppe, Travis (CDC/DDPHSS/NCHS/OD)" userId="3c0115e3-8c49-4a51-867b-40ea155d426a" providerId="ADAL" clId="{8B55EA46-D9A9-48A0-B7A7-F6C22E5B1AD7}" dt="2021-09-28T18:08:50.291" v="9774"/>
          <ac:spMkLst>
            <pc:docMk/>
            <pc:sldMk cId="3774458681" sldId="787"/>
            <ac:spMk id="10" creationId="{A288FC23-0851-4110-A649-8807ECBEE92B}"/>
          </ac:spMkLst>
        </pc:spChg>
        <pc:picChg chg="add mod">
          <ac:chgData name="Hoppe, Travis (CDC/DDPHSS/NCHS/OD)" userId="3c0115e3-8c49-4a51-867b-40ea155d426a" providerId="ADAL" clId="{8B55EA46-D9A9-48A0-B7A7-F6C22E5B1AD7}" dt="2021-09-28T18:08:50.291" v="9774"/>
          <ac:picMkLst>
            <pc:docMk/>
            <pc:sldMk cId="3774458681" sldId="787"/>
            <ac:picMk id="2" creationId="{11145B65-72AC-4B35-8FFD-9F6312DEAE0D}"/>
          </ac:picMkLst>
        </pc:picChg>
        <pc:picChg chg="add mod">
          <ac:chgData name="Hoppe, Travis (CDC/DDPHSS/NCHS/OD)" userId="3c0115e3-8c49-4a51-867b-40ea155d426a" providerId="ADAL" clId="{8B55EA46-D9A9-48A0-B7A7-F6C22E5B1AD7}" dt="2021-09-28T18:08:50.291" v="9774"/>
          <ac:picMkLst>
            <pc:docMk/>
            <pc:sldMk cId="3774458681" sldId="787"/>
            <ac:picMk id="3" creationId="{6F193C76-9BB5-4223-9E5F-08F9D7A3F2B3}"/>
          </ac:picMkLst>
        </pc:picChg>
      </pc:sldChg>
      <pc:sldChg chg="addSp modSp add del mod modTransition">
        <pc:chgData name="Hoppe, Travis (CDC/DDPHSS/NCHS/OD)" userId="3c0115e3-8c49-4a51-867b-40ea155d426a" providerId="ADAL" clId="{8B55EA46-D9A9-48A0-B7A7-F6C22E5B1AD7}" dt="2021-09-30T15:31:27.471" v="9880" actId="47"/>
        <pc:sldMkLst>
          <pc:docMk/>
          <pc:sldMk cId="3312097513" sldId="788"/>
        </pc:sldMkLst>
        <pc:spChg chg="add mod">
          <ac:chgData name="Hoppe, Travis (CDC/DDPHSS/NCHS/OD)" userId="3c0115e3-8c49-4a51-867b-40ea155d426a" providerId="ADAL" clId="{8B55EA46-D9A9-48A0-B7A7-F6C22E5B1AD7}" dt="2021-09-28T18:09:19.065" v="9779"/>
          <ac:spMkLst>
            <pc:docMk/>
            <pc:sldMk cId="3312097513" sldId="788"/>
            <ac:spMk id="4" creationId="{2727C377-26E4-4E57-9051-6EF350BBB3A0}"/>
          </ac:spMkLst>
        </pc:spChg>
        <pc:spChg chg="add mod">
          <ac:chgData name="Hoppe, Travis (CDC/DDPHSS/NCHS/OD)" userId="3c0115e3-8c49-4a51-867b-40ea155d426a" providerId="ADAL" clId="{8B55EA46-D9A9-48A0-B7A7-F6C22E5B1AD7}" dt="2021-09-28T18:09:19.065" v="9779"/>
          <ac:spMkLst>
            <pc:docMk/>
            <pc:sldMk cId="3312097513" sldId="788"/>
            <ac:spMk id="5" creationId="{C333A35C-3DF3-48A8-B271-D29F58C407A3}"/>
          </ac:spMkLst>
        </pc:spChg>
        <pc:spChg chg="add mod">
          <ac:chgData name="Hoppe, Travis (CDC/DDPHSS/NCHS/OD)" userId="3c0115e3-8c49-4a51-867b-40ea155d426a" providerId="ADAL" clId="{8B55EA46-D9A9-48A0-B7A7-F6C22E5B1AD7}" dt="2021-09-28T18:09:19.065" v="9779"/>
          <ac:spMkLst>
            <pc:docMk/>
            <pc:sldMk cId="3312097513" sldId="788"/>
            <ac:spMk id="6" creationId="{539BD808-380D-4E0D-B6A5-0CCC440DD6A9}"/>
          </ac:spMkLst>
        </pc:spChg>
        <pc:spChg chg="add mod">
          <ac:chgData name="Hoppe, Travis (CDC/DDPHSS/NCHS/OD)" userId="3c0115e3-8c49-4a51-867b-40ea155d426a" providerId="ADAL" clId="{8B55EA46-D9A9-48A0-B7A7-F6C22E5B1AD7}" dt="2021-09-28T18:09:19.065" v="9779"/>
          <ac:spMkLst>
            <pc:docMk/>
            <pc:sldMk cId="3312097513" sldId="788"/>
            <ac:spMk id="7" creationId="{F2D3835F-A4BA-4AAF-878A-B47B32050CE6}"/>
          </ac:spMkLst>
        </pc:spChg>
        <pc:spChg chg="add mod">
          <ac:chgData name="Hoppe, Travis (CDC/DDPHSS/NCHS/OD)" userId="3c0115e3-8c49-4a51-867b-40ea155d426a" providerId="ADAL" clId="{8B55EA46-D9A9-48A0-B7A7-F6C22E5B1AD7}" dt="2021-09-28T18:09:37.731" v="9786" actId="20577"/>
          <ac:spMkLst>
            <pc:docMk/>
            <pc:sldMk cId="3312097513" sldId="788"/>
            <ac:spMk id="8" creationId="{36BB6B6B-8912-4AEA-B343-05E66D34795A}"/>
          </ac:spMkLst>
        </pc:spChg>
        <pc:spChg chg="add mod">
          <ac:chgData name="Hoppe, Travis (CDC/DDPHSS/NCHS/OD)" userId="3c0115e3-8c49-4a51-867b-40ea155d426a" providerId="ADAL" clId="{8B55EA46-D9A9-48A0-B7A7-F6C22E5B1AD7}" dt="2021-09-28T18:09:19.065" v="9779"/>
          <ac:spMkLst>
            <pc:docMk/>
            <pc:sldMk cId="3312097513" sldId="788"/>
            <ac:spMk id="9" creationId="{F12B67A5-B394-425D-B12E-31AC61F3224D}"/>
          </ac:spMkLst>
        </pc:spChg>
        <pc:spChg chg="add mod">
          <ac:chgData name="Hoppe, Travis (CDC/DDPHSS/NCHS/OD)" userId="3c0115e3-8c49-4a51-867b-40ea155d426a" providerId="ADAL" clId="{8B55EA46-D9A9-48A0-B7A7-F6C22E5B1AD7}" dt="2021-09-28T18:09:19.065" v="9779"/>
          <ac:spMkLst>
            <pc:docMk/>
            <pc:sldMk cId="3312097513" sldId="788"/>
            <ac:spMk id="10" creationId="{F0579D74-321A-4EED-8231-E3CBD473A5F1}"/>
          </ac:spMkLst>
        </pc:spChg>
        <pc:picChg chg="add mod">
          <ac:chgData name="Hoppe, Travis (CDC/DDPHSS/NCHS/OD)" userId="3c0115e3-8c49-4a51-867b-40ea155d426a" providerId="ADAL" clId="{8B55EA46-D9A9-48A0-B7A7-F6C22E5B1AD7}" dt="2021-09-28T18:09:19.065" v="9779"/>
          <ac:picMkLst>
            <pc:docMk/>
            <pc:sldMk cId="3312097513" sldId="788"/>
            <ac:picMk id="2" creationId="{CEE8CA68-3CC8-4251-871B-2C62402AA884}"/>
          </ac:picMkLst>
        </pc:picChg>
        <pc:picChg chg="add mod">
          <ac:chgData name="Hoppe, Travis (CDC/DDPHSS/NCHS/OD)" userId="3c0115e3-8c49-4a51-867b-40ea155d426a" providerId="ADAL" clId="{8B55EA46-D9A9-48A0-B7A7-F6C22E5B1AD7}" dt="2021-09-28T18:09:19.065" v="9779"/>
          <ac:picMkLst>
            <pc:docMk/>
            <pc:sldMk cId="3312097513" sldId="788"/>
            <ac:picMk id="3" creationId="{27EBE133-1F0E-4366-9BA6-EA275BB2E486}"/>
          </ac:picMkLst>
        </pc:picChg>
      </pc:sldChg>
      <pc:sldChg chg="addSp modSp add del mod modTransition">
        <pc:chgData name="Hoppe, Travis (CDC/DDPHSS/NCHS/OD)" userId="3c0115e3-8c49-4a51-867b-40ea155d426a" providerId="ADAL" clId="{8B55EA46-D9A9-48A0-B7A7-F6C22E5B1AD7}" dt="2021-09-30T15:31:27.471" v="9880" actId="47"/>
        <pc:sldMkLst>
          <pc:docMk/>
          <pc:sldMk cId="2446611044" sldId="789"/>
        </pc:sldMkLst>
        <pc:spChg chg="add mod">
          <ac:chgData name="Hoppe, Travis (CDC/DDPHSS/NCHS/OD)" userId="3c0115e3-8c49-4a51-867b-40ea155d426a" providerId="ADAL" clId="{8B55EA46-D9A9-48A0-B7A7-F6C22E5B1AD7}" dt="2021-09-28T18:09:52.504" v="9789" actId="242"/>
          <ac:spMkLst>
            <pc:docMk/>
            <pc:sldMk cId="2446611044" sldId="789"/>
            <ac:spMk id="2" creationId="{C06868B2-F09C-4F48-9EF8-E2271C38CC0B}"/>
          </ac:spMkLst>
        </pc:spChg>
        <pc:spChg chg="add mod">
          <ac:chgData name="Hoppe, Travis (CDC/DDPHSS/NCHS/OD)" userId="3c0115e3-8c49-4a51-867b-40ea155d426a" providerId="ADAL" clId="{8B55EA46-D9A9-48A0-B7A7-F6C22E5B1AD7}" dt="2021-09-28T18:09:48.484" v="9788"/>
          <ac:spMkLst>
            <pc:docMk/>
            <pc:sldMk cId="2446611044" sldId="789"/>
            <ac:spMk id="3" creationId="{90A633FF-4A84-4610-A72C-C8A650CE2E89}"/>
          </ac:spMkLst>
        </pc:spChg>
      </pc:sldChg>
      <pc:sldChg chg="add del modTransition">
        <pc:chgData name="Hoppe, Travis (CDC/DDPHSS/NCHS/OD)" userId="3c0115e3-8c49-4a51-867b-40ea155d426a" providerId="ADAL" clId="{8B55EA46-D9A9-48A0-B7A7-F6C22E5B1AD7}" dt="2021-09-28T18:11:15.380" v="9797" actId="47"/>
        <pc:sldMkLst>
          <pc:docMk/>
          <pc:sldMk cId="1810159499" sldId="790"/>
        </pc:sldMkLst>
      </pc:sldChg>
      <pc:sldChg chg="add del">
        <pc:chgData name="Hoppe, Travis (CDC/DDPHSS/NCHS/OD)" userId="3c0115e3-8c49-4a51-867b-40ea155d426a" providerId="ADAL" clId="{8B55EA46-D9A9-48A0-B7A7-F6C22E5B1AD7}" dt="2021-09-30T15:31:27.471" v="9880" actId="47"/>
        <pc:sldMkLst>
          <pc:docMk/>
          <pc:sldMk cId="2824746759" sldId="791"/>
        </pc:sldMkLst>
      </pc:sldChg>
      <pc:sldChg chg="delSp new del mod modClrScheme chgLayout">
        <pc:chgData name="Hoppe, Travis (CDC/DDPHSS/NCHS/OD)" userId="3c0115e3-8c49-4a51-867b-40ea155d426a" providerId="ADAL" clId="{8B55EA46-D9A9-48A0-B7A7-F6C22E5B1AD7}" dt="2021-09-30T15:31:27.471" v="9880" actId="47"/>
        <pc:sldMkLst>
          <pc:docMk/>
          <pc:sldMk cId="1504277796" sldId="792"/>
        </pc:sldMkLst>
        <pc:spChg chg="del">
          <ac:chgData name="Hoppe, Travis (CDC/DDPHSS/NCHS/OD)" userId="3c0115e3-8c49-4a51-867b-40ea155d426a" providerId="ADAL" clId="{8B55EA46-D9A9-48A0-B7A7-F6C22E5B1AD7}" dt="2021-09-28T18:12:32.198" v="9799" actId="700"/>
          <ac:spMkLst>
            <pc:docMk/>
            <pc:sldMk cId="1504277796" sldId="792"/>
            <ac:spMk id="2" creationId="{00EDDA45-A50B-4CE9-8A8D-DF4FF992E4CC}"/>
          </ac:spMkLst>
        </pc:spChg>
        <pc:spChg chg="del">
          <ac:chgData name="Hoppe, Travis (CDC/DDPHSS/NCHS/OD)" userId="3c0115e3-8c49-4a51-867b-40ea155d426a" providerId="ADAL" clId="{8B55EA46-D9A9-48A0-B7A7-F6C22E5B1AD7}" dt="2021-09-28T18:12:32.198" v="9799" actId="700"/>
          <ac:spMkLst>
            <pc:docMk/>
            <pc:sldMk cId="1504277796" sldId="792"/>
            <ac:spMk id="3" creationId="{FB4E2132-AAEA-434F-AFDD-4EFFD639E3BF}"/>
          </ac:spMkLst>
        </pc:spChg>
      </pc:sldChg>
      <pc:sldChg chg="addSp delSp modSp add del mod">
        <pc:chgData name="Hoppe, Travis (CDC/DDPHSS/NCHS/OD)" userId="3c0115e3-8c49-4a51-867b-40ea155d426a" providerId="ADAL" clId="{8B55EA46-D9A9-48A0-B7A7-F6C22E5B1AD7}" dt="2021-09-30T15:31:27.471" v="9880" actId="47"/>
        <pc:sldMkLst>
          <pc:docMk/>
          <pc:sldMk cId="2445771803" sldId="793"/>
        </pc:sldMkLst>
        <pc:spChg chg="del">
          <ac:chgData name="Hoppe, Travis (CDC/DDPHSS/NCHS/OD)" userId="3c0115e3-8c49-4a51-867b-40ea155d426a" providerId="ADAL" clId="{8B55EA46-D9A9-48A0-B7A7-F6C22E5B1AD7}" dt="2021-09-28T18:13:01.666" v="9802" actId="478"/>
          <ac:spMkLst>
            <pc:docMk/>
            <pc:sldMk cId="2445771803" sldId="793"/>
            <ac:spMk id="2" creationId="{C06868B2-F09C-4F48-9EF8-E2271C38CC0B}"/>
          </ac:spMkLst>
        </pc:spChg>
        <pc:spChg chg="del">
          <ac:chgData name="Hoppe, Travis (CDC/DDPHSS/NCHS/OD)" userId="3c0115e3-8c49-4a51-867b-40ea155d426a" providerId="ADAL" clId="{8B55EA46-D9A9-48A0-B7A7-F6C22E5B1AD7}" dt="2021-09-28T18:13:01.666" v="9802" actId="478"/>
          <ac:spMkLst>
            <pc:docMk/>
            <pc:sldMk cId="2445771803" sldId="793"/>
            <ac:spMk id="3" creationId="{90A633FF-4A84-4610-A72C-C8A650CE2E89}"/>
          </ac:spMkLst>
        </pc:spChg>
        <pc:spChg chg="add del mod">
          <ac:chgData name="Hoppe, Travis (CDC/DDPHSS/NCHS/OD)" userId="3c0115e3-8c49-4a51-867b-40ea155d426a" providerId="ADAL" clId="{8B55EA46-D9A9-48A0-B7A7-F6C22E5B1AD7}" dt="2021-09-28T18:13:04.844" v="9803" actId="478"/>
          <ac:spMkLst>
            <pc:docMk/>
            <pc:sldMk cId="2445771803" sldId="793"/>
            <ac:spMk id="5" creationId="{01A13910-0F19-4982-AC60-B886C5F42001}"/>
          </ac:spMkLst>
        </pc:spChg>
        <pc:spChg chg="add del mod">
          <ac:chgData name="Hoppe, Travis (CDC/DDPHSS/NCHS/OD)" userId="3c0115e3-8c49-4a51-867b-40ea155d426a" providerId="ADAL" clId="{8B55EA46-D9A9-48A0-B7A7-F6C22E5B1AD7}" dt="2021-09-28T18:13:13.112" v="9807"/>
          <ac:spMkLst>
            <pc:docMk/>
            <pc:sldMk cId="2445771803" sldId="793"/>
            <ac:spMk id="6" creationId="{2DF5E7D9-9931-479F-B209-1CE0A85B5812}"/>
          </ac:spMkLst>
        </pc:spChg>
        <pc:spChg chg="add del mod">
          <ac:chgData name="Hoppe, Travis (CDC/DDPHSS/NCHS/OD)" userId="3c0115e3-8c49-4a51-867b-40ea155d426a" providerId="ADAL" clId="{8B55EA46-D9A9-48A0-B7A7-F6C22E5B1AD7}" dt="2021-09-28T18:13:13.112" v="9807"/>
          <ac:spMkLst>
            <pc:docMk/>
            <pc:sldMk cId="2445771803" sldId="793"/>
            <ac:spMk id="7" creationId="{5F714603-A497-47CE-AE35-7E23A69CA180}"/>
          </ac:spMkLst>
        </pc:spChg>
        <pc:spChg chg="add del mod">
          <ac:chgData name="Hoppe, Travis (CDC/DDPHSS/NCHS/OD)" userId="3c0115e3-8c49-4a51-867b-40ea155d426a" providerId="ADAL" clId="{8B55EA46-D9A9-48A0-B7A7-F6C22E5B1AD7}" dt="2021-09-28T18:13:13.112" v="9807"/>
          <ac:spMkLst>
            <pc:docMk/>
            <pc:sldMk cId="2445771803" sldId="793"/>
            <ac:spMk id="8" creationId="{C63DD6AB-FF1C-4E10-97EE-4C57ECABDDB6}"/>
          </ac:spMkLst>
        </pc:spChg>
        <pc:spChg chg="add mod">
          <ac:chgData name="Hoppe, Travis (CDC/DDPHSS/NCHS/OD)" userId="3c0115e3-8c49-4a51-867b-40ea155d426a" providerId="ADAL" clId="{8B55EA46-D9A9-48A0-B7A7-F6C22E5B1AD7}" dt="2021-09-28T18:13:33.798" v="9813" actId="1076"/>
          <ac:spMkLst>
            <pc:docMk/>
            <pc:sldMk cId="2445771803" sldId="793"/>
            <ac:spMk id="9" creationId="{3FA32A50-4DAC-4F2B-8739-3437AA93CEA8}"/>
          </ac:spMkLst>
        </pc:spChg>
        <pc:spChg chg="add mod">
          <ac:chgData name="Hoppe, Travis (CDC/DDPHSS/NCHS/OD)" userId="3c0115e3-8c49-4a51-867b-40ea155d426a" providerId="ADAL" clId="{8B55EA46-D9A9-48A0-B7A7-F6C22E5B1AD7}" dt="2021-09-28T18:13:39.435" v="9814" actId="1076"/>
          <ac:spMkLst>
            <pc:docMk/>
            <pc:sldMk cId="2445771803" sldId="793"/>
            <ac:spMk id="10" creationId="{C3F933CD-F252-44D4-8EC3-749BFFD6B074}"/>
          </ac:spMkLst>
        </pc:spChg>
        <pc:spChg chg="add mod">
          <ac:chgData name="Hoppe, Travis (CDC/DDPHSS/NCHS/OD)" userId="3c0115e3-8c49-4a51-867b-40ea155d426a" providerId="ADAL" clId="{8B55EA46-D9A9-48A0-B7A7-F6C22E5B1AD7}" dt="2021-09-28T18:13:13.127" v="9808"/>
          <ac:spMkLst>
            <pc:docMk/>
            <pc:sldMk cId="2445771803" sldId="793"/>
            <ac:spMk id="11" creationId="{3208982A-113B-47EF-B1DF-873747119803}"/>
          </ac:spMkLst>
        </pc:spChg>
      </pc:sldChg>
      <pc:sldChg chg="add del setBg">
        <pc:chgData name="Hoppe, Travis (CDC/DDPHSS/NCHS/OD)" userId="3c0115e3-8c49-4a51-867b-40ea155d426a" providerId="ADAL" clId="{8B55EA46-D9A9-48A0-B7A7-F6C22E5B1AD7}" dt="2021-09-30T15:30:54.689" v="9878"/>
        <pc:sldMkLst>
          <pc:docMk/>
          <pc:sldMk cId="3652537743" sldId="794"/>
        </pc:sldMkLst>
      </pc:sldChg>
      <pc:sldChg chg="add">
        <pc:chgData name="Hoppe, Travis (CDC/DDPHSS/NCHS/OD)" userId="3c0115e3-8c49-4a51-867b-40ea155d426a" providerId="ADAL" clId="{8B55EA46-D9A9-48A0-B7A7-F6C22E5B1AD7}" dt="2021-09-30T15:30:54.752" v="9879"/>
        <pc:sldMkLst>
          <pc:docMk/>
          <pc:sldMk cId="3751797687" sldId="794"/>
        </pc:sldMkLst>
      </pc:sldChg>
      <pc:sldChg chg="add del setBg">
        <pc:chgData name="Hoppe, Travis (CDC/DDPHSS/NCHS/OD)" userId="3c0115e3-8c49-4a51-867b-40ea155d426a" providerId="ADAL" clId="{8B55EA46-D9A9-48A0-B7A7-F6C22E5B1AD7}" dt="2021-09-30T15:30:44.680" v="9876"/>
        <pc:sldMkLst>
          <pc:docMk/>
          <pc:sldMk cId="4131060932" sldId="794"/>
        </pc:sldMkLst>
      </pc:sldChg>
      <pc:sldChg chg="add del">
        <pc:chgData name="Hoppe, Travis (CDC/DDPHSS/NCHS/OD)" userId="3c0115e3-8c49-4a51-867b-40ea155d426a" providerId="ADAL" clId="{8B55EA46-D9A9-48A0-B7A7-F6C22E5B1AD7}" dt="2021-09-30T15:30:44.680" v="9876"/>
        <pc:sldMkLst>
          <pc:docMk/>
          <pc:sldMk cId="514992784" sldId="795"/>
        </pc:sldMkLst>
      </pc:sldChg>
      <pc:sldChg chg="add del">
        <pc:chgData name="Hoppe, Travis (CDC/DDPHSS/NCHS/OD)" userId="3c0115e3-8c49-4a51-867b-40ea155d426a" providerId="ADAL" clId="{8B55EA46-D9A9-48A0-B7A7-F6C22E5B1AD7}" dt="2021-09-30T15:30:54.689" v="9878"/>
        <pc:sldMkLst>
          <pc:docMk/>
          <pc:sldMk cId="1687148009" sldId="795"/>
        </pc:sldMkLst>
      </pc:sldChg>
      <pc:sldChg chg="add">
        <pc:chgData name="Hoppe, Travis (CDC/DDPHSS/NCHS/OD)" userId="3c0115e3-8c49-4a51-867b-40ea155d426a" providerId="ADAL" clId="{8B55EA46-D9A9-48A0-B7A7-F6C22E5B1AD7}" dt="2021-09-30T15:30:54.752" v="9879"/>
        <pc:sldMkLst>
          <pc:docMk/>
          <pc:sldMk cId="4099457426" sldId="795"/>
        </pc:sldMkLst>
      </pc:sldChg>
      <pc:sldChg chg="add del">
        <pc:chgData name="Hoppe, Travis (CDC/DDPHSS/NCHS/OD)" userId="3c0115e3-8c49-4a51-867b-40ea155d426a" providerId="ADAL" clId="{8B55EA46-D9A9-48A0-B7A7-F6C22E5B1AD7}" dt="2021-09-30T15:30:44.680" v="9876"/>
        <pc:sldMkLst>
          <pc:docMk/>
          <pc:sldMk cId="552512653" sldId="796"/>
        </pc:sldMkLst>
      </pc:sldChg>
      <pc:sldChg chg="add del">
        <pc:chgData name="Hoppe, Travis (CDC/DDPHSS/NCHS/OD)" userId="3c0115e3-8c49-4a51-867b-40ea155d426a" providerId="ADAL" clId="{8B55EA46-D9A9-48A0-B7A7-F6C22E5B1AD7}" dt="2021-09-30T15:30:54.689" v="9878"/>
        <pc:sldMkLst>
          <pc:docMk/>
          <pc:sldMk cId="3191209885" sldId="796"/>
        </pc:sldMkLst>
      </pc:sldChg>
      <pc:sldChg chg="add">
        <pc:chgData name="Hoppe, Travis (CDC/DDPHSS/NCHS/OD)" userId="3c0115e3-8c49-4a51-867b-40ea155d426a" providerId="ADAL" clId="{8B55EA46-D9A9-48A0-B7A7-F6C22E5B1AD7}" dt="2021-09-30T15:30:54.752" v="9879"/>
        <pc:sldMkLst>
          <pc:docMk/>
          <pc:sldMk cId="3882961650" sldId="796"/>
        </pc:sldMkLst>
      </pc:sldChg>
      <pc:sldChg chg="add del">
        <pc:chgData name="Hoppe, Travis (CDC/DDPHSS/NCHS/OD)" userId="3c0115e3-8c49-4a51-867b-40ea155d426a" providerId="ADAL" clId="{8B55EA46-D9A9-48A0-B7A7-F6C22E5B1AD7}" dt="2021-09-30T15:30:44.680" v="9876"/>
        <pc:sldMkLst>
          <pc:docMk/>
          <pc:sldMk cId="1817494652" sldId="797"/>
        </pc:sldMkLst>
      </pc:sldChg>
      <pc:sldChg chg="add del">
        <pc:chgData name="Hoppe, Travis (CDC/DDPHSS/NCHS/OD)" userId="3c0115e3-8c49-4a51-867b-40ea155d426a" providerId="ADAL" clId="{8B55EA46-D9A9-48A0-B7A7-F6C22E5B1AD7}" dt="2021-09-30T15:30:54.689" v="9878"/>
        <pc:sldMkLst>
          <pc:docMk/>
          <pc:sldMk cId="2279402350" sldId="797"/>
        </pc:sldMkLst>
      </pc:sldChg>
      <pc:sldChg chg="add">
        <pc:chgData name="Hoppe, Travis (CDC/DDPHSS/NCHS/OD)" userId="3c0115e3-8c49-4a51-867b-40ea155d426a" providerId="ADAL" clId="{8B55EA46-D9A9-48A0-B7A7-F6C22E5B1AD7}" dt="2021-09-30T15:30:54.752" v="9879"/>
        <pc:sldMkLst>
          <pc:docMk/>
          <pc:sldMk cId="4256300092" sldId="797"/>
        </pc:sldMkLst>
      </pc:sldChg>
      <pc:sldChg chg="add del">
        <pc:chgData name="Hoppe, Travis (CDC/DDPHSS/NCHS/OD)" userId="3c0115e3-8c49-4a51-867b-40ea155d426a" providerId="ADAL" clId="{8B55EA46-D9A9-48A0-B7A7-F6C22E5B1AD7}" dt="2021-09-30T15:30:44.680" v="9876"/>
        <pc:sldMkLst>
          <pc:docMk/>
          <pc:sldMk cId="172997777" sldId="798"/>
        </pc:sldMkLst>
      </pc:sldChg>
      <pc:sldChg chg="add del">
        <pc:chgData name="Hoppe, Travis (CDC/DDPHSS/NCHS/OD)" userId="3c0115e3-8c49-4a51-867b-40ea155d426a" providerId="ADAL" clId="{8B55EA46-D9A9-48A0-B7A7-F6C22E5B1AD7}" dt="2021-09-30T15:30:54.689" v="9878"/>
        <pc:sldMkLst>
          <pc:docMk/>
          <pc:sldMk cId="2302554867" sldId="798"/>
        </pc:sldMkLst>
      </pc:sldChg>
      <pc:sldChg chg="add">
        <pc:chgData name="Hoppe, Travis (CDC/DDPHSS/NCHS/OD)" userId="3c0115e3-8c49-4a51-867b-40ea155d426a" providerId="ADAL" clId="{8B55EA46-D9A9-48A0-B7A7-F6C22E5B1AD7}" dt="2021-09-30T15:30:54.752" v="9879"/>
        <pc:sldMkLst>
          <pc:docMk/>
          <pc:sldMk cId="3513769198" sldId="798"/>
        </pc:sldMkLst>
      </pc:sldChg>
      <pc:sldChg chg="add del">
        <pc:chgData name="Hoppe, Travis (CDC/DDPHSS/NCHS/OD)" userId="3c0115e3-8c49-4a51-867b-40ea155d426a" providerId="ADAL" clId="{8B55EA46-D9A9-48A0-B7A7-F6C22E5B1AD7}" dt="2021-09-30T15:30:54.752" v="9879"/>
        <pc:sldMkLst>
          <pc:docMk/>
          <pc:sldMk cId="1170928412" sldId="799"/>
        </pc:sldMkLst>
      </pc:sldChg>
      <pc:sldChg chg="add del modTransition">
        <pc:chgData name="Hoppe, Travis (CDC/DDPHSS/NCHS/OD)" userId="3c0115e3-8c49-4a51-867b-40ea155d426a" providerId="ADAL" clId="{8B55EA46-D9A9-48A0-B7A7-F6C22E5B1AD7}" dt="2021-09-30T15:30:54.689" v="9878"/>
        <pc:sldMkLst>
          <pc:docMk/>
          <pc:sldMk cId="254202217" sldId="800"/>
        </pc:sldMkLst>
      </pc:sldChg>
      <pc:sldChg chg="add">
        <pc:chgData name="Hoppe, Travis (CDC/DDPHSS/NCHS/OD)" userId="3c0115e3-8c49-4a51-867b-40ea155d426a" providerId="ADAL" clId="{8B55EA46-D9A9-48A0-B7A7-F6C22E5B1AD7}" dt="2021-09-30T15:30:54.752" v="9879"/>
        <pc:sldMkLst>
          <pc:docMk/>
          <pc:sldMk cId="817854180" sldId="800"/>
        </pc:sldMkLst>
      </pc:sldChg>
      <pc:sldChg chg="add del modTransition">
        <pc:chgData name="Hoppe, Travis (CDC/DDPHSS/NCHS/OD)" userId="3c0115e3-8c49-4a51-867b-40ea155d426a" providerId="ADAL" clId="{8B55EA46-D9A9-48A0-B7A7-F6C22E5B1AD7}" dt="2021-09-30T15:30:44.680" v="9876"/>
        <pc:sldMkLst>
          <pc:docMk/>
          <pc:sldMk cId="3879951418" sldId="800"/>
        </pc:sldMkLst>
      </pc:sldChg>
      <pc:sldChg chg="add del">
        <pc:chgData name="Hoppe, Travis (CDC/DDPHSS/NCHS/OD)" userId="3c0115e3-8c49-4a51-867b-40ea155d426a" providerId="ADAL" clId="{8B55EA46-D9A9-48A0-B7A7-F6C22E5B1AD7}" dt="2021-09-30T15:30:54.689" v="9878"/>
        <pc:sldMkLst>
          <pc:docMk/>
          <pc:sldMk cId="1240176409" sldId="801"/>
        </pc:sldMkLst>
      </pc:sldChg>
      <pc:sldChg chg="add del">
        <pc:chgData name="Hoppe, Travis (CDC/DDPHSS/NCHS/OD)" userId="3c0115e3-8c49-4a51-867b-40ea155d426a" providerId="ADAL" clId="{8B55EA46-D9A9-48A0-B7A7-F6C22E5B1AD7}" dt="2021-09-30T15:30:44.680" v="9876"/>
        <pc:sldMkLst>
          <pc:docMk/>
          <pc:sldMk cId="2918569461" sldId="801"/>
        </pc:sldMkLst>
      </pc:sldChg>
      <pc:sldChg chg="modSp add mod">
        <pc:chgData name="Hoppe, Travis (CDC/DDPHSS/NCHS/OD)" userId="3c0115e3-8c49-4a51-867b-40ea155d426a" providerId="ADAL" clId="{8B55EA46-D9A9-48A0-B7A7-F6C22E5B1AD7}" dt="2021-10-06T13:46:38.343" v="10043" actId="14100"/>
        <pc:sldMkLst>
          <pc:docMk/>
          <pc:sldMk cId="4131947879" sldId="801"/>
        </pc:sldMkLst>
        <pc:spChg chg="mod">
          <ac:chgData name="Hoppe, Travis (CDC/DDPHSS/NCHS/OD)" userId="3c0115e3-8c49-4a51-867b-40ea155d426a" providerId="ADAL" clId="{8B55EA46-D9A9-48A0-B7A7-F6C22E5B1AD7}" dt="2021-10-06T13:46:38.343" v="10043" actId="14100"/>
          <ac:spMkLst>
            <pc:docMk/>
            <pc:sldMk cId="4131947879" sldId="801"/>
            <ac:spMk id="6" creationId="{A9850009-E5A5-4BC0-9EA8-218BA99D57F8}"/>
          </ac:spMkLst>
        </pc:spChg>
      </pc:sldChg>
      <pc:sldChg chg="add">
        <pc:chgData name="Hoppe, Travis (CDC/DDPHSS/NCHS/OD)" userId="3c0115e3-8c49-4a51-867b-40ea155d426a" providerId="ADAL" clId="{8B55EA46-D9A9-48A0-B7A7-F6C22E5B1AD7}" dt="2021-09-30T15:30:54.752" v="9879"/>
        <pc:sldMkLst>
          <pc:docMk/>
          <pc:sldMk cId="2176034947" sldId="802"/>
        </pc:sldMkLst>
      </pc:sldChg>
      <pc:sldChg chg="add del">
        <pc:chgData name="Hoppe, Travis (CDC/DDPHSS/NCHS/OD)" userId="3c0115e3-8c49-4a51-867b-40ea155d426a" providerId="ADAL" clId="{8B55EA46-D9A9-48A0-B7A7-F6C22E5B1AD7}" dt="2021-09-30T15:30:44.680" v="9876"/>
        <pc:sldMkLst>
          <pc:docMk/>
          <pc:sldMk cId="2357996046" sldId="802"/>
        </pc:sldMkLst>
      </pc:sldChg>
      <pc:sldChg chg="add del">
        <pc:chgData name="Hoppe, Travis (CDC/DDPHSS/NCHS/OD)" userId="3c0115e3-8c49-4a51-867b-40ea155d426a" providerId="ADAL" clId="{8B55EA46-D9A9-48A0-B7A7-F6C22E5B1AD7}" dt="2021-09-30T15:30:54.689" v="9878"/>
        <pc:sldMkLst>
          <pc:docMk/>
          <pc:sldMk cId="3857948460" sldId="802"/>
        </pc:sldMkLst>
      </pc:sldChg>
      <pc:sldChg chg="modSp add mod">
        <pc:chgData name="Hoppe, Travis (CDC/DDPHSS/NCHS/OD)" userId="3c0115e3-8c49-4a51-867b-40ea155d426a" providerId="ADAL" clId="{8B55EA46-D9A9-48A0-B7A7-F6C22E5B1AD7}" dt="2021-10-09T17:24:49.728" v="10076" actId="20577"/>
        <pc:sldMkLst>
          <pc:docMk/>
          <pc:sldMk cId="763520220" sldId="803"/>
        </pc:sldMkLst>
        <pc:spChg chg="mod">
          <ac:chgData name="Hoppe, Travis (CDC/DDPHSS/NCHS/OD)" userId="3c0115e3-8c49-4a51-867b-40ea155d426a" providerId="ADAL" clId="{8B55EA46-D9A9-48A0-B7A7-F6C22E5B1AD7}" dt="2021-10-09T17:24:49.728" v="10076" actId="20577"/>
          <ac:spMkLst>
            <pc:docMk/>
            <pc:sldMk cId="763520220" sldId="803"/>
            <ac:spMk id="15" creationId="{C7F7FF81-1FC1-4F5D-94AB-453EEB4A5380}"/>
          </ac:spMkLst>
        </pc:spChg>
      </pc:sldChg>
      <pc:sldChg chg="add del">
        <pc:chgData name="Hoppe, Travis (CDC/DDPHSS/NCHS/OD)" userId="3c0115e3-8c49-4a51-867b-40ea155d426a" providerId="ADAL" clId="{8B55EA46-D9A9-48A0-B7A7-F6C22E5B1AD7}" dt="2021-09-30T15:30:54.689" v="9878"/>
        <pc:sldMkLst>
          <pc:docMk/>
          <pc:sldMk cId="3061965360" sldId="803"/>
        </pc:sldMkLst>
      </pc:sldChg>
      <pc:sldChg chg="add del">
        <pc:chgData name="Hoppe, Travis (CDC/DDPHSS/NCHS/OD)" userId="3c0115e3-8c49-4a51-867b-40ea155d426a" providerId="ADAL" clId="{8B55EA46-D9A9-48A0-B7A7-F6C22E5B1AD7}" dt="2021-09-30T15:30:44.680" v="9876"/>
        <pc:sldMkLst>
          <pc:docMk/>
          <pc:sldMk cId="4012044962" sldId="803"/>
        </pc:sldMkLst>
      </pc:sldChg>
      <pc:sldChg chg="add del modTransition">
        <pc:chgData name="Hoppe, Travis (CDC/DDPHSS/NCHS/OD)" userId="3c0115e3-8c49-4a51-867b-40ea155d426a" providerId="ADAL" clId="{8B55EA46-D9A9-48A0-B7A7-F6C22E5B1AD7}" dt="2021-09-30T15:30:54.689" v="9878"/>
        <pc:sldMkLst>
          <pc:docMk/>
          <pc:sldMk cId="1724222338" sldId="804"/>
        </pc:sldMkLst>
      </pc:sldChg>
      <pc:sldChg chg="modSp add">
        <pc:chgData name="Hoppe, Travis (CDC/DDPHSS/NCHS/OD)" userId="3c0115e3-8c49-4a51-867b-40ea155d426a" providerId="ADAL" clId="{8B55EA46-D9A9-48A0-B7A7-F6C22E5B1AD7}" dt="2021-09-30T15:35:29.136" v="10016" actId="313"/>
        <pc:sldMkLst>
          <pc:docMk/>
          <pc:sldMk cId="2850403933" sldId="804"/>
        </pc:sldMkLst>
        <pc:graphicFrameChg chg="mod">
          <ac:chgData name="Hoppe, Travis (CDC/DDPHSS/NCHS/OD)" userId="3c0115e3-8c49-4a51-867b-40ea155d426a" providerId="ADAL" clId="{8B55EA46-D9A9-48A0-B7A7-F6C22E5B1AD7}" dt="2021-09-30T15:35:29.136" v="10016" actId="313"/>
          <ac:graphicFrameMkLst>
            <pc:docMk/>
            <pc:sldMk cId="2850403933" sldId="804"/>
            <ac:graphicFrameMk id="3" creationId="{2DF85D32-AEE3-4274-AE6E-E5EC02D1ACDB}"/>
          </ac:graphicFrameMkLst>
        </pc:graphicFrameChg>
      </pc:sldChg>
      <pc:sldChg chg="add del modTransition">
        <pc:chgData name="Hoppe, Travis (CDC/DDPHSS/NCHS/OD)" userId="3c0115e3-8c49-4a51-867b-40ea155d426a" providerId="ADAL" clId="{8B55EA46-D9A9-48A0-B7A7-F6C22E5B1AD7}" dt="2021-09-30T15:30:44.680" v="9876"/>
        <pc:sldMkLst>
          <pc:docMk/>
          <pc:sldMk cId="3669058985" sldId="804"/>
        </pc:sldMkLst>
      </pc:sldChg>
      <pc:sldChg chg="add">
        <pc:chgData name="Hoppe, Travis (CDC/DDPHSS/NCHS/OD)" userId="3c0115e3-8c49-4a51-867b-40ea155d426a" providerId="ADAL" clId="{8B55EA46-D9A9-48A0-B7A7-F6C22E5B1AD7}" dt="2021-09-30T15:30:54.752" v="9879"/>
        <pc:sldMkLst>
          <pc:docMk/>
          <pc:sldMk cId="1135448332" sldId="805"/>
        </pc:sldMkLst>
      </pc:sldChg>
      <pc:sldChg chg="add del">
        <pc:chgData name="Hoppe, Travis (CDC/DDPHSS/NCHS/OD)" userId="3c0115e3-8c49-4a51-867b-40ea155d426a" providerId="ADAL" clId="{8B55EA46-D9A9-48A0-B7A7-F6C22E5B1AD7}" dt="2021-09-30T15:30:44.680" v="9876"/>
        <pc:sldMkLst>
          <pc:docMk/>
          <pc:sldMk cId="3187305395" sldId="805"/>
        </pc:sldMkLst>
      </pc:sldChg>
      <pc:sldChg chg="add del">
        <pc:chgData name="Hoppe, Travis (CDC/DDPHSS/NCHS/OD)" userId="3c0115e3-8c49-4a51-867b-40ea155d426a" providerId="ADAL" clId="{8B55EA46-D9A9-48A0-B7A7-F6C22E5B1AD7}" dt="2021-09-30T15:30:54.689" v="9878"/>
        <pc:sldMkLst>
          <pc:docMk/>
          <pc:sldMk cId="3860011536" sldId="805"/>
        </pc:sldMkLst>
      </pc:sldChg>
      <pc:sldChg chg="add del">
        <pc:chgData name="Hoppe, Travis (CDC/DDPHSS/NCHS/OD)" userId="3c0115e3-8c49-4a51-867b-40ea155d426a" providerId="ADAL" clId="{8B55EA46-D9A9-48A0-B7A7-F6C22E5B1AD7}" dt="2021-09-30T15:30:44.680" v="9876"/>
        <pc:sldMkLst>
          <pc:docMk/>
          <pc:sldMk cId="1044188058" sldId="806"/>
        </pc:sldMkLst>
      </pc:sldChg>
      <pc:sldChg chg="add del delCm">
        <pc:chgData name="Hoppe, Travis (CDC/DDPHSS/NCHS/OD)" userId="3c0115e3-8c49-4a51-867b-40ea155d426a" providerId="ADAL" clId="{8B55EA46-D9A9-48A0-B7A7-F6C22E5B1AD7}" dt="2021-09-30T15:36:38.681" v="10024" actId="47"/>
        <pc:sldMkLst>
          <pc:docMk/>
          <pc:sldMk cId="1231488048" sldId="806"/>
        </pc:sldMkLst>
      </pc:sldChg>
      <pc:sldChg chg="add del">
        <pc:chgData name="Hoppe, Travis (CDC/DDPHSS/NCHS/OD)" userId="3c0115e3-8c49-4a51-867b-40ea155d426a" providerId="ADAL" clId="{8B55EA46-D9A9-48A0-B7A7-F6C22E5B1AD7}" dt="2021-09-30T15:30:54.689" v="9878"/>
        <pc:sldMkLst>
          <pc:docMk/>
          <pc:sldMk cId="3028138202" sldId="806"/>
        </pc:sldMkLst>
      </pc:sldChg>
      <pc:sldChg chg="modSp add del mod">
        <pc:chgData name="Hoppe, Travis (CDC/DDPHSS/NCHS/OD)" userId="3c0115e3-8c49-4a51-867b-40ea155d426a" providerId="ADAL" clId="{8B55EA46-D9A9-48A0-B7A7-F6C22E5B1AD7}" dt="2021-10-06T13:47:04.565" v="10070" actId="20577"/>
        <pc:sldMkLst>
          <pc:docMk/>
          <pc:sldMk cId="1491046504" sldId="807"/>
        </pc:sldMkLst>
        <pc:spChg chg="mod">
          <ac:chgData name="Hoppe, Travis (CDC/DDPHSS/NCHS/OD)" userId="3c0115e3-8c49-4a51-867b-40ea155d426a" providerId="ADAL" clId="{8B55EA46-D9A9-48A0-B7A7-F6C22E5B1AD7}" dt="2021-09-30T15:31:59.509" v="9890" actId="20577"/>
          <ac:spMkLst>
            <pc:docMk/>
            <pc:sldMk cId="1491046504" sldId="807"/>
            <ac:spMk id="3" creationId="{6503F036-2369-4D8E-A658-166D0C22A105}"/>
          </ac:spMkLst>
        </pc:spChg>
        <pc:spChg chg="mod">
          <ac:chgData name="Hoppe, Travis (CDC/DDPHSS/NCHS/OD)" userId="3c0115e3-8c49-4a51-867b-40ea155d426a" providerId="ADAL" clId="{8B55EA46-D9A9-48A0-B7A7-F6C22E5B1AD7}" dt="2021-10-06T13:47:04.565" v="10070" actId="20577"/>
          <ac:spMkLst>
            <pc:docMk/>
            <pc:sldMk cId="1491046504" sldId="807"/>
            <ac:spMk id="15" creationId="{FE36C2A3-750E-4CCD-8C71-9DA578B18CBD}"/>
          </ac:spMkLst>
        </pc:spChg>
      </pc:sldChg>
      <pc:sldChg chg="add">
        <pc:chgData name="Hoppe, Travis (CDC/DDPHSS/NCHS/OD)" userId="3c0115e3-8c49-4a51-867b-40ea155d426a" providerId="ADAL" clId="{8B55EA46-D9A9-48A0-B7A7-F6C22E5B1AD7}" dt="2021-09-30T15:30:54.752" v="9879"/>
        <pc:sldMkLst>
          <pc:docMk/>
          <pc:sldMk cId="62338196" sldId="808"/>
        </pc:sldMkLst>
      </pc:sldChg>
      <pc:sldChg chg="add del">
        <pc:chgData name="Hoppe, Travis (CDC/DDPHSS/NCHS/OD)" userId="3c0115e3-8c49-4a51-867b-40ea155d426a" providerId="ADAL" clId="{8B55EA46-D9A9-48A0-B7A7-F6C22E5B1AD7}" dt="2021-09-30T15:30:54.689" v="9878"/>
        <pc:sldMkLst>
          <pc:docMk/>
          <pc:sldMk cId="2408430309" sldId="808"/>
        </pc:sldMkLst>
      </pc:sldChg>
      <pc:sldChg chg="add del">
        <pc:chgData name="Hoppe, Travis (CDC/DDPHSS/NCHS/OD)" userId="3c0115e3-8c49-4a51-867b-40ea155d426a" providerId="ADAL" clId="{8B55EA46-D9A9-48A0-B7A7-F6C22E5B1AD7}" dt="2021-09-30T15:30:44.680" v="9876"/>
        <pc:sldMkLst>
          <pc:docMk/>
          <pc:sldMk cId="4271619030" sldId="808"/>
        </pc:sldMkLst>
      </pc:sldChg>
      <pc:sldChg chg="add del modTransition">
        <pc:chgData name="Hoppe, Travis (CDC/DDPHSS/NCHS/OD)" userId="3c0115e3-8c49-4a51-867b-40ea155d426a" providerId="ADAL" clId="{8B55EA46-D9A9-48A0-B7A7-F6C22E5B1AD7}" dt="2021-09-30T15:30:54.752" v="9879"/>
        <pc:sldMkLst>
          <pc:docMk/>
          <pc:sldMk cId="327751309" sldId="809"/>
        </pc:sldMkLst>
      </pc:sldChg>
      <pc:sldChg chg="modSp add del mod modTransition">
        <pc:chgData name="Hoppe, Travis (CDC/DDPHSS/NCHS/OD)" userId="3c0115e3-8c49-4a51-867b-40ea155d426a" providerId="ADAL" clId="{8B55EA46-D9A9-48A0-B7A7-F6C22E5B1AD7}" dt="2021-09-30T15:33:48.463" v="9946" actId="20577"/>
        <pc:sldMkLst>
          <pc:docMk/>
          <pc:sldMk cId="3210726389" sldId="810"/>
        </pc:sldMkLst>
        <pc:spChg chg="mod">
          <ac:chgData name="Hoppe, Travis (CDC/DDPHSS/NCHS/OD)" userId="3c0115e3-8c49-4a51-867b-40ea155d426a" providerId="ADAL" clId="{8B55EA46-D9A9-48A0-B7A7-F6C22E5B1AD7}" dt="2021-09-30T15:33:48.463" v="9946" actId="20577"/>
          <ac:spMkLst>
            <pc:docMk/>
            <pc:sldMk cId="3210726389" sldId="810"/>
            <ac:spMk id="39" creationId="{1A1B0DCD-179F-4CAB-AEC6-77B905244443}"/>
          </ac:spMkLst>
        </pc:spChg>
      </pc:sldChg>
      <pc:sldChg chg="add del modTransition">
        <pc:chgData name="Hoppe, Travis (CDC/DDPHSS/NCHS/OD)" userId="3c0115e3-8c49-4a51-867b-40ea155d426a" providerId="ADAL" clId="{8B55EA46-D9A9-48A0-B7A7-F6C22E5B1AD7}" dt="2021-09-30T15:30:54.689" v="9878"/>
        <pc:sldMkLst>
          <pc:docMk/>
          <pc:sldMk cId="3377656086" sldId="811"/>
        </pc:sldMkLst>
      </pc:sldChg>
      <pc:sldChg chg="modSp add mod">
        <pc:chgData name="Hoppe, Travis (CDC/DDPHSS/NCHS/OD)" userId="3c0115e3-8c49-4a51-867b-40ea155d426a" providerId="ADAL" clId="{8B55EA46-D9A9-48A0-B7A7-F6C22E5B1AD7}" dt="2021-09-30T15:34:15.073" v="9987" actId="20577"/>
        <pc:sldMkLst>
          <pc:docMk/>
          <pc:sldMk cId="3949613484" sldId="811"/>
        </pc:sldMkLst>
        <pc:spChg chg="mod">
          <ac:chgData name="Hoppe, Travis (CDC/DDPHSS/NCHS/OD)" userId="3c0115e3-8c49-4a51-867b-40ea155d426a" providerId="ADAL" clId="{8B55EA46-D9A9-48A0-B7A7-F6C22E5B1AD7}" dt="2021-09-30T15:33:55.311" v="9953" actId="20577"/>
          <ac:spMkLst>
            <pc:docMk/>
            <pc:sldMk cId="3949613484" sldId="811"/>
            <ac:spMk id="6" creationId="{FBD43427-AB90-49A9-B239-BA20C10AA72E}"/>
          </ac:spMkLst>
        </pc:spChg>
        <pc:spChg chg="mod">
          <ac:chgData name="Hoppe, Travis (CDC/DDPHSS/NCHS/OD)" userId="3c0115e3-8c49-4a51-867b-40ea155d426a" providerId="ADAL" clId="{8B55EA46-D9A9-48A0-B7A7-F6C22E5B1AD7}" dt="2021-09-30T15:33:59.139" v="9962" actId="20577"/>
          <ac:spMkLst>
            <pc:docMk/>
            <pc:sldMk cId="3949613484" sldId="811"/>
            <ac:spMk id="7" creationId="{D29CFCDC-65FB-4015-8040-2058086B0BB1}"/>
          </ac:spMkLst>
        </pc:spChg>
        <pc:spChg chg="mod">
          <ac:chgData name="Hoppe, Travis (CDC/DDPHSS/NCHS/OD)" userId="3c0115e3-8c49-4a51-867b-40ea155d426a" providerId="ADAL" clId="{8B55EA46-D9A9-48A0-B7A7-F6C22E5B1AD7}" dt="2021-09-30T15:34:04.557" v="9971" actId="20577"/>
          <ac:spMkLst>
            <pc:docMk/>
            <pc:sldMk cId="3949613484" sldId="811"/>
            <ac:spMk id="9" creationId="{A9088021-07D6-403A-A87A-E41DCAA39653}"/>
          </ac:spMkLst>
        </pc:spChg>
        <pc:spChg chg="mod">
          <ac:chgData name="Hoppe, Travis (CDC/DDPHSS/NCHS/OD)" userId="3c0115e3-8c49-4a51-867b-40ea155d426a" providerId="ADAL" clId="{8B55EA46-D9A9-48A0-B7A7-F6C22E5B1AD7}" dt="2021-09-30T15:34:09.495" v="9978" actId="20577"/>
          <ac:spMkLst>
            <pc:docMk/>
            <pc:sldMk cId="3949613484" sldId="811"/>
            <ac:spMk id="10" creationId="{03C870A1-D814-44F4-9FDC-4236AC12D9D9}"/>
          </ac:spMkLst>
        </pc:spChg>
        <pc:spChg chg="mod">
          <ac:chgData name="Hoppe, Travis (CDC/DDPHSS/NCHS/OD)" userId="3c0115e3-8c49-4a51-867b-40ea155d426a" providerId="ADAL" clId="{8B55EA46-D9A9-48A0-B7A7-F6C22E5B1AD7}" dt="2021-09-30T15:34:15.073" v="9987" actId="20577"/>
          <ac:spMkLst>
            <pc:docMk/>
            <pc:sldMk cId="3949613484" sldId="811"/>
            <ac:spMk id="13" creationId="{16AF6861-9772-42EC-A0B4-659227B35289}"/>
          </ac:spMkLst>
        </pc:spChg>
      </pc:sldChg>
      <pc:sldChg chg="add del modTransition">
        <pc:chgData name="Hoppe, Travis (CDC/DDPHSS/NCHS/OD)" userId="3c0115e3-8c49-4a51-867b-40ea155d426a" providerId="ADAL" clId="{8B55EA46-D9A9-48A0-B7A7-F6C22E5B1AD7}" dt="2021-09-30T15:30:44.680" v="9876"/>
        <pc:sldMkLst>
          <pc:docMk/>
          <pc:sldMk cId="4184278050" sldId="811"/>
        </pc:sldMkLst>
      </pc:sldChg>
      <pc:sldChg chg="add del modTransition">
        <pc:chgData name="Hoppe, Travis (CDC/DDPHSS/NCHS/OD)" userId="3c0115e3-8c49-4a51-867b-40ea155d426a" providerId="ADAL" clId="{8B55EA46-D9A9-48A0-B7A7-F6C22E5B1AD7}" dt="2021-09-30T15:30:44.680" v="9876"/>
        <pc:sldMkLst>
          <pc:docMk/>
          <pc:sldMk cId="513519080" sldId="812"/>
        </pc:sldMkLst>
      </pc:sldChg>
      <pc:sldChg chg="modSp add mod">
        <pc:chgData name="Hoppe, Travis (CDC/DDPHSS/NCHS/OD)" userId="3c0115e3-8c49-4a51-867b-40ea155d426a" providerId="ADAL" clId="{8B55EA46-D9A9-48A0-B7A7-F6C22E5B1AD7}" dt="2021-09-30T15:36:00.902" v="10018" actId="313"/>
        <pc:sldMkLst>
          <pc:docMk/>
          <pc:sldMk cId="985252579" sldId="812"/>
        </pc:sldMkLst>
        <pc:spChg chg="mod">
          <ac:chgData name="Hoppe, Travis (CDC/DDPHSS/NCHS/OD)" userId="3c0115e3-8c49-4a51-867b-40ea155d426a" providerId="ADAL" clId="{8B55EA46-D9A9-48A0-B7A7-F6C22E5B1AD7}" dt="2021-09-30T15:34:24.386" v="9988" actId="313"/>
          <ac:spMkLst>
            <pc:docMk/>
            <pc:sldMk cId="985252579" sldId="812"/>
            <ac:spMk id="4" creationId="{7AE5C29A-C64C-40A7-A692-2DBCD7DBFE01}"/>
          </ac:spMkLst>
        </pc:spChg>
        <pc:spChg chg="mod">
          <ac:chgData name="Hoppe, Travis (CDC/DDPHSS/NCHS/OD)" userId="3c0115e3-8c49-4a51-867b-40ea155d426a" providerId="ADAL" clId="{8B55EA46-D9A9-48A0-B7A7-F6C22E5B1AD7}" dt="2021-09-30T15:34:25.089" v="9989" actId="313"/>
          <ac:spMkLst>
            <pc:docMk/>
            <pc:sldMk cId="985252579" sldId="812"/>
            <ac:spMk id="5" creationId="{A3D53877-67F8-4726-B040-CF6E597EF3D4}"/>
          </ac:spMkLst>
        </pc:spChg>
        <pc:spChg chg="mod">
          <ac:chgData name="Hoppe, Travis (CDC/DDPHSS/NCHS/OD)" userId="3c0115e3-8c49-4a51-867b-40ea155d426a" providerId="ADAL" clId="{8B55EA46-D9A9-48A0-B7A7-F6C22E5B1AD7}" dt="2021-09-30T15:35:59.668" v="10017" actId="313"/>
          <ac:spMkLst>
            <pc:docMk/>
            <pc:sldMk cId="985252579" sldId="812"/>
            <ac:spMk id="9" creationId="{2E3592DE-C77E-477B-9926-E78686372E97}"/>
          </ac:spMkLst>
        </pc:spChg>
        <pc:spChg chg="mod">
          <ac:chgData name="Hoppe, Travis (CDC/DDPHSS/NCHS/OD)" userId="3c0115e3-8c49-4a51-867b-40ea155d426a" providerId="ADAL" clId="{8B55EA46-D9A9-48A0-B7A7-F6C22E5B1AD7}" dt="2021-09-30T15:36:00.902" v="10018" actId="313"/>
          <ac:spMkLst>
            <pc:docMk/>
            <pc:sldMk cId="985252579" sldId="812"/>
            <ac:spMk id="10" creationId="{2FEDCB57-30D9-49D7-9355-363782BDEB41}"/>
          </ac:spMkLst>
        </pc:spChg>
        <pc:spChg chg="mod">
          <ac:chgData name="Hoppe, Travis (CDC/DDPHSS/NCHS/OD)" userId="3c0115e3-8c49-4a51-867b-40ea155d426a" providerId="ADAL" clId="{8B55EA46-D9A9-48A0-B7A7-F6C22E5B1AD7}" dt="2021-09-30T15:34:43.333" v="9994" actId="313"/>
          <ac:spMkLst>
            <pc:docMk/>
            <pc:sldMk cId="985252579" sldId="812"/>
            <ac:spMk id="11" creationId="{C5B032B4-D974-46DA-BD47-7F9D224699FA}"/>
          </ac:spMkLst>
        </pc:spChg>
      </pc:sldChg>
      <pc:sldChg chg="add del modTransition">
        <pc:chgData name="Hoppe, Travis (CDC/DDPHSS/NCHS/OD)" userId="3c0115e3-8c49-4a51-867b-40ea155d426a" providerId="ADAL" clId="{8B55EA46-D9A9-48A0-B7A7-F6C22E5B1AD7}" dt="2021-09-30T15:30:54.689" v="9878"/>
        <pc:sldMkLst>
          <pc:docMk/>
          <pc:sldMk cId="1977337717" sldId="812"/>
        </pc:sldMkLst>
      </pc:sldChg>
      <pc:sldChg chg="add del modTransition">
        <pc:chgData name="Hoppe, Travis (CDC/DDPHSS/NCHS/OD)" userId="3c0115e3-8c49-4a51-867b-40ea155d426a" providerId="ADAL" clId="{8B55EA46-D9A9-48A0-B7A7-F6C22E5B1AD7}" dt="2021-09-30T15:30:54.689" v="9878"/>
        <pc:sldMkLst>
          <pc:docMk/>
          <pc:sldMk cId="994104229" sldId="813"/>
        </pc:sldMkLst>
      </pc:sldChg>
      <pc:sldChg chg="add del modTransition">
        <pc:chgData name="Hoppe, Travis (CDC/DDPHSS/NCHS/OD)" userId="3c0115e3-8c49-4a51-867b-40ea155d426a" providerId="ADAL" clId="{8B55EA46-D9A9-48A0-B7A7-F6C22E5B1AD7}" dt="2021-09-30T15:30:44.680" v="9876"/>
        <pc:sldMkLst>
          <pc:docMk/>
          <pc:sldMk cId="2902508251" sldId="813"/>
        </pc:sldMkLst>
      </pc:sldChg>
      <pc:sldChg chg="modSp add mod">
        <pc:chgData name="Hoppe, Travis (CDC/DDPHSS/NCHS/OD)" userId="3c0115e3-8c49-4a51-867b-40ea155d426a" providerId="ADAL" clId="{8B55EA46-D9A9-48A0-B7A7-F6C22E5B1AD7}" dt="2021-09-30T15:36:02.310" v="10020" actId="313"/>
        <pc:sldMkLst>
          <pc:docMk/>
          <pc:sldMk cId="3258416925" sldId="813"/>
        </pc:sldMkLst>
        <pc:spChg chg="mod">
          <ac:chgData name="Hoppe, Travis (CDC/DDPHSS/NCHS/OD)" userId="3c0115e3-8c49-4a51-867b-40ea155d426a" providerId="ADAL" clId="{8B55EA46-D9A9-48A0-B7A7-F6C22E5B1AD7}" dt="2021-09-30T15:36:01.715" v="10019" actId="313"/>
          <ac:spMkLst>
            <pc:docMk/>
            <pc:sldMk cId="3258416925" sldId="813"/>
            <ac:spMk id="9" creationId="{F7A94441-0261-4373-B9EB-A135B62EDFE4}"/>
          </ac:spMkLst>
        </pc:spChg>
        <pc:spChg chg="mod">
          <ac:chgData name="Hoppe, Travis (CDC/DDPHSS/NCHS/OD)" userId="3c0115e3-8c49-4a51-867b-40ea155d426a" providerId="ADAL" clId="{8B55EA46-D9A9-48A0-B7A7-F6C22E5B1AD7}" dt="2021-09-30T15:36:02.310" v="10020" actId="313"/>
          <ac:spMkLst>
            <pc:docMk/>
            <pc:sldMk cId="3258416925" sldId="813"/>
            <ac:spMk id="10" creationId="{A288FC23-0851-4110-A649-8807ECBEE92B}"/>
          </ac:spMkLst>
        </pc:spChg>
        <pc:spChg chg="mod">
          <ac:chgData name="Hoppe, Travis (CDC/DDPHSS/NCHS/OD)" userId="3c0115e3-8c49-4a51-867b-40ea155d426a" providerId="ADAL" clId="{8B55EA46-D9A9-48A0-B7A7-F6C22E5B1AD7}" dt="2021-09-30T15:34:45.116" v="9995" actId="313"/>
          <ac:spMkLst>
            <pc:docMk/>
            <pc:sldMk cId="3258416925" sldId="813"/>
            <ac:spMk id="14" creationId="{DA864FE1-39AF-434C-B9B4-49A41EAAE41D}"/>
          </ac:spMkLst>
        </pc:spChg>
      </pc:sldChg>
      <pc:sldChg chg="add del modTransition">
        <pc:chgData name="Hoppe, Travis (CDC/DDPHSS/NCHS/OD)" userId="3c0115e3-8c49-4a51-867b-40ea155d426a" providerId="ADAL" clId="{8B55EA46-D9A9-48A0-B7A7-F6C22E5B1AD7}" dt="2021-09-30T15:30:44.680" v="9876"/>
        <pc:sldMkLst>
          <pc:docMk/>
          <pc:sldMk cId="1701592556" sldId="814"/>
        </pc:sldMkLst>
      </pc:sldChg>
      <pc:sldChg chg="add del modTransition">
        <pc:chgData name="Hoppe, Travis (CDC/DDPHSS/NCHS/OD)" userId="3c0115e3-8c49-4a51-867b-40ea155d426a" providerId="ADAL" clId="{8B55EA46-D9A9-48A0-B7A7-F6C22E5B1AD7}" dt="2021-09-30T15:30:54.689" v="9878"/>
        <pc:sldMkLst>
          <pc:docMk/>
          <pc:sldMk cId="1730273458" sldId="814"/>
        </pc:sldMkLst>
      </pc:sldChg>
      <pc:sldChg chg="modSp add mod">
        <pc:chgData name="Hoppe, Travis (CDC/DDPHSS/NCHS/OD)" userId="3c0115e3-8c49-4a51-867b-40ea155d426a" providerId="ADAL" clId="{8B55EA46-D9A9-48A0-B7A7-F6C22E5B1AD7}" dt="2021-09-30T15:36:03.593" v="10022" actId="313"/>
        <pc:sldMkLst>
          <pc:docMk/>
          <pc:sldMk cId="4271538257" sldId="814"/>
        </pc:sldMkLst>
        <pc:spChg chg="mod">
          <ac:chgData name="Hoppe, Travis (CDC/DDPHSS/NCHS/OD)" userId="3c0115e3-8c49-4a51-867b-40ea155d426a" providerId="ADAL" clId="{8B55EA46-D9A9-48A0-B7A7-F6C22E5B1AD7}" dt="2021-09-30T15:36:03.091" v="10021" actId="313"/>
          <ac:spMkLst>
            <pc:docMk/>
            <pc:sldMk cId="4271538257" sldId="814"/>
            <ac:spMk id="9" creationId="{F12B67A5-B394-425D-B12E-31AC61F3224D}"/>
          </ac:spMkLst>
        </pc:spChg>
        <pc:spChg chg="mod">
          <ac:chgData name="Hoppe, Travis (CDC/DDPHSS/NCHS/OD)" userId="3c0115e3-8c49-4a51-867b-40ea155d426a" providerId="ADAL" clId="{8B55EA46-D9A9-48A0-B7A7-F6C22E5B1AD7}" dt="2021-09-30T15:36:03.593" v="10022" actId="313"/>
          <ac:spMkLst>
            <pc:docMk/>
            <pc:sldMk cId="4271538257" sldId="814"/>
            <ac:spMk id="10" creationId="{F0579D74-321A-4EED-8231-E3CBD473A5F1}"/>
          </ac:spMkLst>
        </pc:spChg>
        <pc:spChg chg="mod">
          <ac:chgData name="Hoppe, Travis (CDC/DDPHSS/NCHS/OD)" userId="3c0115e3-8c49-4a51-867b-40ea155d426a" providerId="ADAL" clId="{8B55EA46-D9A9-48A0-B7A7-F6C22E5B1AD7}" dt="2021-09-30T15:34:45.789" v="9996" actId="313"/>
          <ac:spMkLst>
            <pc:docMk/>
            <pc:sldMk cId="4271538257" sldId="814"/>
            <ac:spMk id="14" creationId="{DF5A7A3C-B296-418F-9248-C30614ECB477}"/>
          </ac:spMkLst>
        </pc:spChg>
      </pc:sldChg>
      <pc:sldChg chg="add">
        <pc:chgData name="Hoppe, Travis (CDC/DDPHSS/NCHS/OD)" userId="3c0115e3-8c49-4a51-867b-40ea155d426a" providerId="ADAL" clId="{8B55EA46-D9A9-48A0-B7A7-F6C22E5B1AD7}" dt="2021-09-30T15:30:54.752" v="9879"/>
        <pc:sldMkLst>
          <pc:docMk/>
          <pc:sldMk cId="403123329" sldId="815"/>
        </pc:sldMkLst>
      </pc:sldChg>
      <pc:sldChg chg="add del">
        <pc:chgData name="Hoppe, Travis (CDC/DDPHSS/NCHS/OD)" userId="3c0115e3-8c49-4a51-867b-40ea155d426a" providerId="ADAL" clId="{8B55EA46-D9A9-48A0-B7A7-F6C22E5B1AD7}" dt="2021-09-30T15:30:44.680" v="9876"/>
        <pc:sldMkLst>
          <pc:docMk/>
          <pc:sldMk cId="504446392" sldId="815"/>
        </pc:sldMkLst>
      </pc:sldChg>
      <pc:sldChg chg="add del">
        <pc:chgData name="Hoppe, Travis (CDC/DDPHSS/NCHS/OD)" userId="3c0115e3-8c49-4a51-867b-40ea155d426a" providerId="ADAL" clId="{8B55EA46-D9A9-48A0-B7A7-F6C22E5B1AD7}" dt="2021-09-30T15:30:54.689" v="9878"/>
        <pc:sldMkLst>
          <pc:docMk/>
          <pc:sldMk cId="3914725582" sldId="815"/>
        </pc:sldMkLst>
      </pc:sldChg>
      <pc:sldChg chg="add del modTransition">
        <pc:chgData name="Hoppe, Travis (CDC/DDPHSS/NCHS/OD)" userId="3c0115e3-8c49-4a51-867b-40ea155d426a" providerId="ADAL" clId="{8B55EA46-D9A9-48A0-B7A7-F6C22E5B1AD7}" dt="2021-09-30T15:30:44.680" v="9876"/>
        <pc:sldMkLst>
          <pc:docMk/>
          <pc:sldMk cId="2149704754" sldId="816"/>
        </pc:sldMkLst>
      </pc:sldChg>
      <pc:sldChg chg="modSp add mod">
        <pc:chgData name="Hoppe, Travis (CDC/DDPHSS/NCHS/OD)" userId="3c0115e3-8c49-4a51-867b-40ea155d426a" providerId="ADAL" clId="{8B55EA46-D9A9-48A0-B7A7-F6C22E5B1AD7}" dt="2021-10-06T13:51:14.262" v="10074" actId="20577"/>
        <pc:sldMkLst>
          <pc:docMk/>
          <pc:sldMk cId="3573890470" sldId="816"/>
        </pc:sldMkLst>
        <pc:spChg chg="mod">
          <ac:chgData name="Hoppe, Travis (CDC/DDPHSS/NCHS/OD)" userId="3c0115e3-8c49-4a51-867b-40ea155d426a" providerId="ADAL" clId="{8B55EA46-D9A9-48A0-B7A7-F6C22E5B1AD7}" dt="2021-10-06T13:51:14.262" v="10074" actId="20577"/>
          <ac:spMkLst>
            <pc:docMk/>
            <pc:sldMk cId="3573890470" sldId="816"/>
            <ac:spMk id="9" creationId="{3FA32A50-4DAC-4F2B-8739-3437AA93CEA8}"/>
          </ac:spMkLst>
        </pc:spChg>
      </pc:sldChg>
      <pc:sldChg chg="add del modTransition">
        <pc:chgData name="Hoppe, Travis (CDC/DDPHSS/NCHS/OD)" userId="3c0115e3-8c49-4a51-867b-40ea155d426a" providerId="ADAL" clId="{8B55EA46-D9A9-48A0-B7A7-F6C22E5B1AD7}" dt="2021-09-30T15:30:54.689" v="9878"/>
        <pc:sldMkLst>
          <pc:docMk/>
          <pc:sldMk cId="4221428690" sldId="816"/>
        </pc:sldMkLst>
      </pc:sldChg>
      <pc:sldChg chg="add">
        <pc:chgData name="Hoppe, Travis (CDC/DDPHSS/NCHS/OD)" userId="3c0115e3-8c49-4a51-867b-40ea155d426a" providerId="ADAL" clId="{8B55EA46-D9A9-48A0-B7A7-F6C22E5B1AD7}" dt="2021-09-30T15:30:54.752" v="9879"/>
        <pc:sldMkLst>
          <pc:docMk/>
          <pc:sldMk cId="3040553292" sldId="817"/>
        </pc:sldMkLst>
      </pc:sldChg>
      <pc:sldChg chg="add del">
        <pc:chgData name="Hoppe, Travis (CDC/DDPHSS/NCHS/OD)" userId="3c0115e3-8c49-4a51-867b-40ea155d426a" providerId="ADAL" clId="{8B55EA46-D9A9-48A0-B7A7-F6C22E5B1AD7}" dt="2021-09-30T15:30:44.680" v="9876"/>
        <pc:sldMkLst>
          <pc:docMk/>
          <pc:sldMk cId="3574365937" sldId="817"/>
        </pc:sldMkLst>
      </pc:sldChg>
      <pc:sldChg chg="add del">
        <pc:chgData name="Hoppe, Travis (CDC/DDPHSS/NCHS/OD)" userId="3c0115e3-8c49-4a51-867b-40ea155d426a" providerId="ADAL" clId="{8B55EA46-D9A9-48A0-B7A7-F6C22E5B1AD7}" dt="2021-09-30T15:30:54.689" v="9878"/>
        <pc:sldMkLst>
          <pc:docMk/>
          <pc:sldMk cId="3702094572" sldId="817"/>
        </pc:sldMkLst>
      </pc:sldChg>
      <pc:sldMasterChg chg="modSldLayout sldLayoutOrd">
        <pc:chgData name="Hoppe, Travis (CDC/DDPHSS/NCHS/OD)" userId="3c0115e3-8c49-4a51-867b-40ea155d426a" providerId="ADAL" clId="{8B55EA46-D9A9-48A0-B7A7-F6C22E5B1AD7}" dt="2021-09-28T17:54:06.801" v="9570" actId="20578"/>
        <pc:sldMasterMkLst>
          <pc:docMk/>
          <pc:sldMasterMk cId="2862309623" sldId="2147483648"/>
        </pc:sldMasterMkLst>
        <pc:sldLayoutChg chg="ord modTransition">
          <pc:chgData name="Hoppe, Travis (CDC/DDPHSS/NCHS/OD)" userId="3c0115e3-8c49-4a51-867b-40ea155d426a" providerId="ADAL" clId="{8B55EA46-D9A9-48A0-B7A7-F6C22E5B1AD7}" dt="2021-09-28T17:54:06.801" v="9570" actId="20578"/>
          <pc:sldLayoutMkLst>
            <pc:docMk/>
            <pc:sldMasterMk cId="2862309623" sldId="2147483648"/>
            <pc:sldLayoutMk cId="389724949" sldId="2147483666"/>
          </pc:sldLayoutMkLst>
        </pc:sldLayoutChg>
      </pc:sldMasterChg>
    </pc:docChg>
  </pc:docChgLst>
  <pc:docChgLst>
    <pc:chgData name="Virkar, Saarika (CDC/DDPHSS/NCHS/DRM)" userId="dca9659c-e1a6-47a0-857b-cbb261b94d5b" providerId="ADAL" clId="{5A38FD9E-9926-4593-9B53-E54BD942E6FE}"/>
    <pc:docChg chg="custSel modSld">
      <pc:chgData name="Virkar, Saarika (CDC/DDPHSS/NCHS/DRM)" userId="dca9659c-e1a6-47a0-857b-cbb261b94d5b" providerId="ADAL" clId="{5A38FD9E-9926-4593-9B53-E54BD942E6FE}" dt="2021-10-25T00:47:59.016" v="71" actId="1036"/>
      <pc:docMkLst>
        <pc:docMk/>
      </pc:docMkLst>
      <pc:sldChg chg="addCm delCm modCm">
        <pc:chgData name="Virkar, Saarika (CDC/DDPHSS/NCHS/DRM)" userId="dca9659c-e1a6-47a0-857b-cbb261b94d5b" providerId="ADAL" clId="{5A38FD9E-9926-4593-9B53-E54BD942E6FE}" dt="2021-09-18T03:45:48.819" v="40"/>
        <pc:sldMkLst>
          <pc:docMk/>
          <pc:sldMk cId="3177980521" sldId="257"/>
        </pc:sldMkLst>
      </pc:sldChg>
      <pc:sldChg chg="modSp mod">
        <pc:chgData name="Virkar, Saarika (CDC/DDPHSS/NCHS/DRM)" userId="dca9659c-e1a6-47a0-857b-cbb261b94d5b" providerId="ADAL" clId="{5A38FD9E-9926-4593-9B53-E54BD942E6FE}" dt="2021-09-26T23:11:26.139" v="70" actId="20577"/>
        <pc:sldMkLst>
          <pc:docMk/>
          <pc:sldMk cId="4262162166" sldId="258"/>
        </pc:sldMkLst>
        <pc:spChg chg="mod">
          <ac:chgData name="Virkar, Saarika (CDC/DDPHSS/NCHS/DRM)" userId="dca9659c-e1a6-47a0-857b-cbb261b94d5b" providerId="ADAL" clId="{5A38FD9E-9926-4593-9B53-E54BD942E6FE}" dt="2021-09-26T23:11:26.139" v="70" actId="20577"/>
          <ac:spMkLst>
            <pc:docMk/>
            <pc:sldMk cId="4262162166" sldId="258"/>
            <ac:spMk id="2" creationId="{22050738-0AD0-499A-A6F2-CF5D9E3B893F}"/>
          </ac:spMkLst>
        </pc:spChg>
      </pc:sldChg>
      <pc:sldChg chg="addCm modCm">
        <pc:chgData name="Virkar, Saarika (CDC/DDPHSS/NCHS/DRM)" userId="dca9659c-e1a6-47a0-857b-cbb261b94d5b" providerId="ADAL" clId="{5A38FD9E-9926-4593-9B53-E54BD942E6FE}" dt="2021-09-18T03:23:31.195" v="17"/>
        <pc:sldMkLst>
          <pc:docMk/>
          <pc:sldMk cId="557217758" sldId="259"/>
        </pc:sldMkLst>
      </pc:sldChg>
      <pc:sldChg chg="addCm">
        <pc:chgData name="Virkar, Saarika (CDC/DDPHSS/NCHS/DRM)" userId="dca9659c-e1a6-47a0-857b-cbb261b94d5b" providerId="ADAL" clId="{5A38FD9E-9926-4593-9B53-E54BD942E6FE}" dt="2021-09-18T03:24:10.454" v="18" actId="1589"/>
        <pc:sldMkLst>
          <pc:docMk/>
          <pc:sldMk cId="3223073544" sldId="260"/>
        </pc:sldMkLst>
      </pc:sldChg>
      <pc:sldChg chg="addCm modCm">
        <pc:chgData name="Virkar, Saarika (CDC/DDPHSS/NCHS/DRM)" userId="dca9659c-e1a6-47a0-857b-cbb261b94d5b" providerId="ADAL" clId="{5A38FD9E-9926-4593-9B53-E54BD942E6FE}" dt="2021-09-18T03:31:52.313" v="20"/>
        <pc:sldMkLst>
          <pc:docMk/>
          <pc:sldMk cId="441948254" sldId="261"/>
        </pc:sldMkLst>
      </pc:sldChg>
      <pc:sldChg chg="addCm delCm modCm">
        <pc:chgData name="Virkar, Saarika (CDC/DDPHSS/NCHS/DRM)" userId="dca9659c-e1a6-47a0-857b-cbb261b94d5b" providerId="ADAL" clId="{5A38FD9E-9926-4593-9B53-E54BD942E6FE}" dt="2021-09-18T03:39:55.612" v="32" actId="1592"/>
        <pc:sldMkLst>
          <pc:docMk/>
          <pc:sldMk cId="3492281960" sldId="265"/>
        </pc:sldMkLst>
      </pc:sldChg>
      <pc:sldChg chg="addCm modCm">
        <pc:chgData name="Virkar, Saarika (CDC/DDPHSS/NCHS/DRM)" userId="dca9659c-e1a6-47a0-857b-cbb261b94d5b" providerId="ADAL" clId="{5A38FD9E-9926-4593-9B53-E54BD942E6FE}" dt="2021-09-18T03:20:35.763" v="14"/>
        <pc:sldMkLst>
          <pc:docMk/>
          <pc:sldMk cId="774309013" sldId="266"/>
        </pc:sldMkLst>
      </pc:sldChg>
      <pc:sldChg chg="addCm delCm modCm">
        <pc:chgData name="Virkar, Saarika (CDC/DDPHSS/NCHS/DRM)" userId="dca9659c-e1a6-47a0-857b-cbb261b94d5b" providerId="ADAL" clId="{5A38FD9E-9926-4593-9B53-E54BD942E6FE}" dt="2021-09-18T03:39:21.022" v="29"/>
        <pc:sldMkLst>
          <pc:docMk/>
          <pc:sldMk cId="1988931816" sldId="268"/>
        </pc:sldMkLst>
      </pc:sldChg>
      <pc:sldChg chg="addCm modCm">
        <pc:chgData name="Virkar, Saarika (CDC/DDPHSS/NCHS/DRM)" userId="dca9659c-e1a6-47a0-857b-cbb261b94d5b" providerId="ADAL" clId="{5A38FD9E-9926-4593-9B53-E54BD942E6FE}" dt="2021-09-18T03:41:12.291" v="34"/>
        <pc:sldMkLst>
          <pc:docMk/>
          <pc:sldMk cId="2860464402" sldId="269"/>
        </pc:sldMkLst>
      </pc:sldChg>
      <pc:sldChg chg="addCm modCm">
        <pc:chgData name="Virkar, Saarika (CDC/DDPHSS/NCHS/DRM)" userId="dca9659c-e1a6-47a0-857b-cbb261b94d5b" providerId="ADAL" clId="{5A38FD9E-9926-4593-9B53-E54BD942E6FE}" dt="2021-09-18T03:10:27.771" v="12" actId="1589"/>
        <pc:sldMkLst>
          <pc:docMk/>
          <pc:sldMk cId="3414762780" sldId="302"/>
        </pc:sldMkLst>
      </pc:sldChg>
      <pc:sldChg chg="addCm modCm">
        <pc:chgData name="Virkar, Saarika (CDC/DDPHSS/NCHS/DRM)" userId="dca9659c-e1a6-47a0-857b-cbb261b94d5b" providerId="ADAL" clId="{5A38FD9E-9926-4593-9B53-E54BD942E6FE}" dt="2021-09-18T03:45:27.388" v="39"/>
        <pc:sldMkLst>
          <pc:docMk/>
          <pc:sldMk cId="2309562742" sldId="304"/>
        </pc:sldMkLst>
      </pc:sldChg>
      <pc:sldChg chg="addCm modCm">
        <pc:chgData name="Virkar, Saarika (CDC/DDPHSS/NCHS/DRM)" userId="dca9659c-e1a6-47a0-857b-cbb261b94d5b" providerId="ADAL" clId="{5A38FD9E-9926-4593-9B53-E54BD942E6FE}" dt="2021-09-18T03:35:35.933" v="24"/>
        <pc:sldMkLst>
          <pc:docMk/>
          <pc:sldMk cId="2615285656" sldId="755"/>
        </pc:sldMkLst>
      </pc:sldChg>
      <pc:sldChg chg="addCm modCm">
        <pc:chgData name="Virkar, Saarika (CDC/DDPHSS/NCHS/DRM)" userId="dca9659c-e1a6-47a0-857b-cbb261b94d5b" providerId="ADAL" clId="{5A38FD9E-9926-4593-9B53-E54BD942E6FE}" dt="2021-09-18T03:44:45.818" v="37" actId="1589"/>
        <pc:sldMkLst>
          <pc:docMk/>
          <pc:sldMk cId="3350093027" sldId="756"/>
        </pc:sldMkLst>
      </pc:sldChg>
      <pc:sldChg chg="addCm modCm">
        <pc:chgData name="Virkar, Saarika (CDC/DDPHSS/NCHS/DRM)" userId="dca9659c-e1a6-47a0-857b-cbb261b94d5b" providerId="ADAL" clId="{5A38FD9E-9926-4593-9B53-E54BD942E6FE}" dt="2021-09-18T03:32:37.470" v="22"/>
        <pc:sldMkLst>
          <pc:docMk/>
          <pc:sldMk cId="3670701843" sldId="758"/>
        </pc:sldMkLst>
      </pc:sldChg>
      <pc:sldChg chg="modSp mod">
        <pc:chgData name="Virkar, Saarika (CDC/DDPHSS/NCHS/DRM)" userId="dca9659c-e1a6-47a0-857b-cbb261b94d5b" providerId="ADAL" clId="{5A38FD9E-9926-4593-9B53-E54BD942E6FE}" dt="2021-10-25T00:47:59.016" v="71" actId="1036"/>
        <pc:sldMkLst>
          <pc:docMk/>
          <pc:sldMk cId="4256300092" sldId="797"/>
        </pc:sldMkLst>
        <pc:spChg chg="mod">
          <ac:chgData name="Virkar, Saarika (CDC/DDPHSS/NCHS/DRM)" userId="dca9659c-e1a6-47a0-857b-cbb261b94d5b" providerId="ADAL" clId="{5A38FD9E-9926-4593-9B53-E54BD942E6FE}" dt="2021-10-25T00:47:59.016" v="71" actId="1036"/>
          <ac:spMkLst>
            <pc:docMk/>
            <pc:sldMk cId="4256300092" sldId="797"/>
            <ac:spMk id="7" creationId="{7817DBD8-FDE3-44A1-AD9B-2AB4B6DE6075}"/>
          </ac:spMkLst>
        </pc:spChg>
      </pc:sldChg>
    </pc:docChg>
  </pc:docChgLst>
  <pc:docChgLst>
    <pc:chgData name="Hoppe, Travis (CDC/DDPHSS/NCHS/OD)" userId="S::qrd5@cdc.gov::3c0115e3-8c49-4a51-867b-40ea155d426a" providerId="AD" clId="Web-{C13D6910-0B80-7920-CB5D-43D0C21A69C9}"/>
    <pc:docChg chg="modSld">
      <pc:chgData name="Hoppe, Travis (CDC/DDPHSS/NCHS/OD)" userId="S::qrd5@cdc.gov::3c0115e3-8c49-4a51-867b-40ea155d426a" providerId="AD" clId="Web-{C13D6910-0B80-7920-CB5D-43D0C21A69C9}" dt="2021-09-09T21:55:39.341" v="127" actId="20577"/>
      <pc:docMkLst>
        <pc:docMk/>
      </pc:docMkLst>
      <pc:sldChg chg="modSp">
        <pc:chgData name="Hoppe, Travis (CDC/DDPHSS/NCHS/OD)" userId="S::qrd5@cdc.gov::3c0115e3-8c49-4a51-867b-40ea155d426a" providerId="AD" clId="Web-{C13D6910-0B80-7920-CB5D-43D0C21A69C9}" dt="2021-09-09T21:55:39.341" v="127" actId="20577"/>
        <pc:sldMkLst>
          <pc:docMk/>
          <pc:sldMk cId="3658329362" sldId="262"/>
        </pc:sldMkLst>
        <pc:spChg chg="mod">
          <ac:chgData name="Hoppe, Travis (CDC/DDPHSS/NCHS/OD)" userId="S::qrd5@cdc.gov::3c0115e3-8c49-4a51-867b-40ea155d426a" providerId="AD" clId="Web-{C13D6910-0B80-7920-CB5D-43D0C21A69C9}" dt="2021-09-09T21:55:39.341" v="127" actId="20577"/>
          <ac:spMkLst>
            <pc:docMk/>
            <pc:sldMk cId="3658329362" sldId="262"/>
            <ac:spMk id="3" creationId="{C523A1A8-AD91-4067-A947-C7DA55703CB6}"/>
          </ac:spMkLst>
        </pc:spChg>
      </pc:sldChg>
    </pc:docChg>
  </pc:docChgLst>
  <pc:docChgLst>
    <pc:chgData name="Lee, Florence (CDC/DDPHSS/NCHS/DAE)" userId="S::kwn5@cdc.gov::4d92aca4-1957-4545-afe3-78394abd931d" providerId="AD" clId="Web-{4557EBDF-BEA7-A645-4EF0-C7C2E1739A86}"/>
    <pc:docChg chg="">
      <pc:chgData name="Lee, Florence (CDC/DDPHSS/NCHS/DAE)" userId="S::kwn5@cdc.gov::4d92aca4-1957-4545-afe3-78394abd931d" providerId="AD" clId="Web-{4557EBDF-BEA7-A645-4EF0-C7C2E1739A86}" dt="2021-09-14T17:40:16.231" v="2"/>
      <pc:docMkLst>
        <pc:docMk/>
      </pc:docMkLst>
      <pc:sldChg chg="addCm">
        <pc:chgData name="Lee, Florence (CDC/DDPHSS/NCHS/DAE)" userId="S::kwn5@cdc.gov::4d92aca4-1957-4545-afe3-78394abd931d" providerId="AD" clId="Web-{4557EBDF-BEA7-A645-4EF0-C7C2E1739A86}" dt="2021-09-14T17:40:16.231" v="2"/>
        <pc:sldMkLst>
          <pc:docMk/>
          <pc:sldMk cId="1988931816" sldId="268"/>
        </pc:sldMkLst>
      </pc:sldChg>
      <pc:sldChg chg="addCm modCm">
        <pc:chgData name="Lee, Florence (CDC/DDPHSS/NCHS/DAE)" userId="S::kwn5@cdc.gov::4d92aca4-1957-4545-afe3-78394abd931d" providerId="AD" clId="Web-{4557EBDF-BEA7-A645-4EF0-C7C2E1739A86}" dt="2021-09-14T17:38:21.116" v="1"/>
        <pc:sldMkLst>
          <pc:docMk/>
          <pc:sldMk cId="3670701843" sldId="758"/>
        </pc:sldMkLst>
      </pc:sldChg>
    </pc:docChg>
  </pc:docChgLst>
  <pc:docChgLst>
    <pc:chgData name="Lee, Florence (CDC/DDPHSS/NCHS/DAE)" userId="S::kwn5@cdc.gov::4d92aca4-1957-4545-afe3-78394abd931d" providerId="AD" clId="Web-{DFCF5803-A5D5-B69C-94DE-E42966CD3342}"/>
    <pc:docChg chg="addSld sldOrd">
      <pc:chgData name="Lee, Florence (CDC/DDPHSS/NCHS/DAE)" userId="S::kwn5@cdc.gov::4d92aca4-1957-4545-afe3-78394abd931d" providerId="AD" clId="Web-{DFCF5803-A5D5-B69C-94DE-E42966CD3342}" dt="2021-09-20T12:18:58.401" v="9"/>
      <pc:docMkLst>
        <pc:docMk/>
      </pc:docMkLst>
      <pc:sldChg chg="addCm delCm modCm">
        <pc:chgData name="Lee, Florence (CDC/DDPHSS/NCHS/DAE)" userId="S::kwn5@cdc.gov::4d92aca4-1957-4545-afe3-78394abd931d" providerId="AD" clId="Web-{DFCF5803-A5D5-B69C-94DE-E42966CD3342}" dt="2021-09-20T12:18:44.120" v="7"/>
        <pc:sldMkLst>
          <pc:docMk/>
          <pc:sldMk cId="3658329362" sldId="262"/>
        </pc:sldMkLst>
      </pc:sldChg>
      <pc:sldChg chg="delCm">
        <pc:chgData name="Lee, Florence (CDC/DDPHSS/NCHS/DAE)" userId="S::kwn5@cdc.gov::4d92aca4-1957-4545-afe3-78394abd931d" providerId="AD" clId="Web-{DFCF5803-A5D5-B69C-94DE-E42966CD3342}" dt="2021-09-20T12:15:54.587" v="1"/>
        <pc:sldMkLst>
          <pc:docMk/>
          <pc:sldMk cId="3492281960" sldId="265"/>
        </pc:sldMkLst>
      </pc:sldChg>
      <pc:sldChg chg="addCm">
        <pc:chgData name="Lee, Florence (CDC/DDPHSS/NCHS/DAE)" userId="S::kwn5@cdc.gov::4d92aca4-1957-4545-afe3-78394abd931d" providerId="AD" clId="Web-{DFCF5803-A5D5-B69C-94DE-E42966CD3342}" dt="2021-09-20T12:16:41.260" v="2"/>
        <pc:sldMkLst>
          <pc:docMk/>
          <pc:sldMk cId="2860464402" sldId="269"/>
        </pc:sldMkLst>
      </pc:sldChg>
      <pc:sldChg chg="addCm">
        <pc:chgData name="Lee, Florence (CDC/DDPHSS/NCHS/DAE)" userId="S::kwn5@cdc.gov::4d92aca4-1957-4545-afe3-78394abd931d" providerId="AD" clId="Web-{DFCF5803-A5D5-B69C-94DE-E42966CD3342}" dt="2021-09-20T12:14:11.821" v="0"/>
        <pc:sldMkLst>
          <pc:docMk/>
          <pc:sldMk cId="3414762780" sldId="302"/>
        </pc:sldMkLst>
      </pc:sldChg>
      <pc:sldChg chg="new ord">
        <pc:chgData name="Lee, Florence (CDC/DDPHSS/NCHS/DAE)" userId="S::kwn5@cdc.gov::4d92aca4-1957-4545-afe3-78394abd931d" providerId="AD" clId="Web-{DFCF5803-A5D5-B69C-94DE-E42966CD3342}" dt="2021-09-20T12:18:58.401" v="9"/>
        <pc:sldMkLst>
          <pc:docMk/>
          <pc:sldMk cId="1904211976" sldId="761"/>
        </pc:sldMkLst>
      </pc:sldChg>
    </pc:docChg>
  </pc:docChgLst>
  <pc:docChgLst>
    <pc:chgData name="Travis" userId="3c0115e3-8c49-4a51-867b-40ea155d426a" providerId="ADAL" clId="{8B55EA46-D9A9-48A0-B7A7-F6C22E5B1AD7}"/>
    <pc:docChg chg="undo custSel addSld delSld modSld sldOrd">
      <pc:chgData name="Travis" userId="3c0115e3-8c49-4a51-867b-40ea155d426a" providerId="ADAL" clId="{8B55EA46-D9A9-48A0-B7A7-F6C22E5B1AD7}" dt="2021-09-13T20:18:08.371" v="1044" actId="20577"/>
      <pc:docMkLst>
        <pc:docMk/>
      </pc:docMkLst>
      <pc:sldChg chg="addSp delSp">
        <pc:chgData name="Travis" userId="3c0115e3-8c49-4a51-867b-40ea155d426a" providerId="ADAL" clId="{8B55EA46-D9A9-48A0-B7A7-F6C22E5B1AD7}" dt="2021-09-13T18:45:57.046" v="3"/>
        <pc:sldMkLst>
          <pc:docMk/>
          <pc:sldMk cId="3597055778" sldId="256"/>
        </pc:sldMkLst>
        <pc:picChg chg="add del">
          <ac:chgData name="Travis" userId="3c0115e3-8c49-4a51-867b-40ea155d426a" providerId="ADAL" clId="{8B55EA46-D9A9-48A0-B7A7-F6C22E5B1AD7}" dt="2021-09-13T18:45:57.046" v="3"/>
          <ac:picMkLst>
            <pc:docMk/>
            <pc:sldMk cId="3597055778" sldId="256"/>
            <ac:picMk id="13" creationId="{259B4596-1A8D-445D-BA5D-D6E04B97D958}"/>
          </ac:picMkLst>
        </pc:picChg>
      </pc:sldChg>
      <pc:sldChg chg="ord">
        <pc:chgData name="Travis" userId="3c0115e3-8c49-4a51-867b-40ea155d426a" providerId="ADAL" clId="{8B55EA46-D9A9-48A0-B7A7-F6C22E5B1AD7}" dt="2021-09-13T18:50:07.524" v="15"/>
        <pc:sldMkLst>
          <pc:docMk/>
          <pc:sldMk cId="1177581443" sldId="258"/>
        </pc:sldMkLst>
      </pc:sldChg>
      <pc:sldChg chg="modSp mod modCm">
        <pc:chgData name="Travis" userId="3c0115e3-8c49-4a51-867b-40ea155d426a" providerId="ADAL" clId="{8B55EA46-D9A9-48A0-B7A7-F6C22E5B1AD7}" dt="2021-09-13T20:04:25.154" v="467"/>
        <pc:sldMkLst>
          <pc:docMk/>
          <pc:sldMk cId="441948254" sldId="261"/>
        </pc:sldMkLst>
        <pc:spChg chg="mod">
          <ac:chgData name="Travis" userId="3c0115e3-8c49-4a51-867b-40ea155d426a" providerId="ADAL" clId="{8B55EA46-D9A9-48A0-B7A7-F6C22E5B1AD7}" dt="2021-09-13T20:04:25.154" v="467"/>
          <ac:spMkLst>
            <pc:docMk/>
            <pc:sldMk cId="441948254" sldId="261"/>
            <ac:spMk id="3" creationId="{DD58551E-858F-4D44-BB12-9D3AE1381361}"/>
          </ac:spMkLst>
        </pc:spChg>
        <pc:graphicFrameChg chg="mod">
          <ac:chgData name="Travis" userId="3c0115e3-8c49-4a51-867b-40ea155d426a" providerId="ADAL" clId="{8B55EA46-D9A9-48A0-B7A7-F6C22E5B1AD7}" dt="2021-09-13T19:30:27.333" v="214"/>
          <ac:graphicFrameMkLst>
            <pc:docMk/>
            <pc:sldMk cId="441948254" sldId="261"/>
            <ac:graphicFrameMk id="4" creationId="{296A59CC-8E40-4798-8513-39DBF95D5033}"/>
          </ac:graphicFrameMkLst>
        </pc:graphicFrameChg>
      </pc:sldChg>
      <pc:sldChg chg="ord">
        <pc:chgData name="Travis" userId="3c0115e3-8c49-4a51-867b-40ea155d426a" providerId="ADAL" clId="{8B55EA46-D9A9-48A0-B7A7-F6C22E5B1AD7}" dt="2021-09-13T18:58:11.563" v="34"/>
        <pc:sldMkLst>
          <pc:docMk/>
          <pc:sldMk cId="3658329362" sldId="262"/>
        </pc:sldMkLst>
      </pc:sldChg>
      <pc:sldChg chg="ord">
        <pc:chgData name="Travis" userId="3c0115e3-8c49-4a51-867b-40ea155d426a" providerId="ADAL" clId="{8B55EA46-D9A9-48A0-B7A7-F6C22E5B1AD7}" dt="2021-09-13T19:36:34.784" v="225"/>
        <pc:sldMkLst>
          <pc:docMk/>
          <pc:sldMk cId="774309013" sldId="266"/>
        </pc:sldMkLst>
      </pc:sldChg>
      <pc:sldChg chg="modSp">
        <pc:chgData name="Travis" userId="3c0115e3-8c49-4a51-867b-40ea155d426a" providerId="ADAL" clId="{8B55EA46-D9A9-48A0-B7A7-F6C22E5B1AD7}" dt="2021-09-13T18:53:36.307" v="25" actId="732"/>
        <pc:sldMkLst>
          <pc:docMk/>
          <pc:sldMk cId="3661971477" sldId="267"/>
        </pc:sldMkLst>
        <pc:picChg chg="mod">
          <ac:chgData name="Travis" userId="3c0115e3-8c49-4a51-867b-40ea155d426a" providerId="ADAL" clId="{8B55EA46-D9A9-48A0-B7A7-F6C22E5B1AD7}" dt="2021-09-13T18:53:21.274" v="23" actId="1076"/>
          <ac:picMkLst>
            <pc:docMk/>
            <pc:sldMk cId="3661971477" sldId="267"/>
            <ac:picMk id="1034" creationId="{16798E36-B1C2-4186-A3E1-D6BD9BBED944}"/>
          </ac:picMkLst>
        </pc:picChg>
        <pc:picChg chg="mod">
          <ac:chgData name="Travis" userId="3c0115e3-8c49-4a51-867b-40ea155d426a" providerId="ADAL" clId="{8B55EA46-D9A9-48A0-B7A7-F6C22E5B1AD7}" dt="2021-09-13T18:53:36.307" v="25" actId="732"/>
          <ac:picMkLst>
            <pc:docMk/>
            <pc:sldMk cId="3661971477" sldId="267"/>
            <ac:picMk id="1036" creationId="{66EF2B34-213A-4FAE-B62C-747285FBC364}"/>
          </ac:picMkLst>
        </pc:picChg>
      </pc:sldChg>
      <pc:sldChg chg="addSp modSp mod">
        <pc:chgData name="Travis" userId="3c0115e3-8c49-4a51-867b-40ea155d426a" providerId="ADAL" clId="{8B55EA46-D9A9-48A0-B7A7-F6C22E5B1AD7}" dt="2021-09-13T19:50:13.782" v="334" actId="20577"/>
        <pc:sldMkLst>
          <pc:docMk/>
          <pc:sldMk cId="2860464402" sldId="269"/>
        </pc:sldMkLst>
        <pc:spChg chg="add mod">
          <ac:chgData name="Travis" userId="3c0115e3-8c49-4a51-867b-40ea155d426a" providerId="ADAL" clId="{8B55EA46-D9A9-48A0-B7A7-F6C22E5B1AD7}" dt="2021-09-13T19:49:40.960" v="317" actId="207"/>
          <ac:spMkLst>
            <pc:docMk/>
            <pc:sldMk cId="2860464402" sldId="269"/>
            <ac:spMk id="6" creationId="{2AA8E15A-3246-47A0-98C3-7E4B4E02FF95}"/>
          </ac:spMkLst>
        </pc:spChg>
        <pc:spChg chg="add mod">
          <ac:chgData name="Travis" userId="3c0115e3-8c49-4a51-867b-40ea155d426a" providerId="ADAL" clId="{8B55EA46-D9A9-48A0-B7A7-F6C22E5B1AD7}" dt="2021-09-13T19:50:13.782" v="334" actId="20577"/>
          <ac:spMkLst>
            <pc:docMk/>
            <pc:sldMk cId="2860464402" sldId="269"/>
            <ac:spMk id="8" creationId="{4143FE07-AB90-4C65-941C-7BA43EF3CF7A}"/>
          </ac:spMkLst>
        </pc:spChg>
        <pc:picChg chg="mod modCrop">
          <ac:chgData name="Travis" userId="3c0115e3-8c49-4a51-867b-40ea155d426a" providerId="ADAL" clId="{8B55EA46-D9A9-48A0-B7A7-F6C22E5B1AD7}" dt="2021-09-13T19:46:06.110" v="285" actId="408"/>
          <ac:picMkLst>
            <pc:docMk/>
            <pc:sldMk cId="2860464402" sldId="269"/>
            <ac:picMk id="5" creationId="{D0C1A4B9-6F17-4481-AB25-620314985BF0}"/>
          </ac:picMkLst>
        </pc:picChg>
        <pc:picChg chg="mod">
          <ac:chgData name="Travis" userId="3c0115e3-8c49-4a51-867b-40ea155d426a" providerId="ADAL" clId="{8B55EA46-D9A9-48A0-B7A7-F6C22E5B1AD7}" dt="2021-09-13T19:46:06.110" v="285" actId="408"/>
          <ac:picMkLst>
            <pc:docMk/>
            <pc:sldMk cId="2860464402" sldId="269"/>
            <ac:picMk id="7" creationId="{03E7BBB7-5B0E-4744-8CEA-2903EC923345}"/>
          </ac:picMkLst>
        </pc:picChg>
      </pc:sldChg>
      <pc:sldChg chg="addSp modSp mod">
        <pc:chgData name="Travis" userId="3c0115e3-8c49-4a51-867b-40ea155d426a" providerId="ADAL" clId="{8B55EA46-D9A9-48A0-B7A7-F6C22E5B1AD7}" dt="2021-09-13T19:50:57.300" v="338"/>
        <pc:sldMkLst>
          <pc:docMk/>
          <pc:sldMk cId="2519764689" sldId="270"/>
        </pc:sldMkLst>
        <pc:spChg chg="add mod">
          <ac:chgData name="Travis" userId="3c0115e3-8c49-4a51-867b-40ea155d426a" providerId="ADAL" clId="{8B55EA46-D9A9-48A0-B7A7-F6C22E5B1AD7}" dt="2021-09-13T19:50:57.300" v="338"/>
          <ac:spMkLst>
            <pc:docMk/>
            <pc:sldMk cId="2519764689" sldId="270"/>
            <ac:spMk id="5" creationId="{5F2378DA-A6BB-4114-8B5A-C3833D054BCA}"/>
          </ac:spMkLst>
        </pc:spChg>
        <pc:spChg chg="add mod">
          <ac:chgData name="Travis" userId="3c0115e3-8c49-4a51-867b-40ea155d426a" providerId="ADAL" clId="{8B55EA46-D9A9-48A0-B7A7-F6C22E5B1AD7}" dt="2021-09-13T19:50:57.300" v="338"/>
          <ac:spMkLst>
            <pc:docMk/>
            <pc:sldMk cId="2519764689" sldId="270"/>
            <ac:spMk id="6" creationId="{6B81B22B-F85E-4684-A05E-327E1DED5407}"/>
          </ac:spMkLst>
        </pc:spChg>
        <pc:picChg chg="mod">
          <ac:chgData name="Travis" userId="3c0115e3-8c49-4a51-867b-40ea155d426a" providerId="ADAL" clId="{8B55EA46-D9A9-48A0-B7A7-F6C22E5B1AD7}" dt="2021-09-13T19:48:09.809" v="304" actId="1036"/>
          <ac:picMkLst>
            <pc:docMk/>
            <pc:sldMk cId="2519764689" sldId="270"/>
            <ac:picMk id="8" creationId="{C9C7B2DC-3761-4051-A034-F0770D6A7884}"/>
          </ac:picMkLst>
        </pc:picChg>
        <pc:picChg chg="mod">
          <ac:chgData name="Travis" userId="3c0115e3-8c49-4a51-867b-40ea155d426a" providerId="ADAL" clId="{8B55EA46-D9A9-48A0-B7A7-F6C22E5B1AD7}" dt="2021-09-13T19:48:09.809" v="304" actId="1036"/>
          <ac:picMkLst>
            <pc:docMk/>
            <pc:sldMk cId="2519764689" sldId="270"/>
            <ac:picMk id="10" creationId="{4CE24B03-0B56-47F5-8A3F-040C49B0E4CD}"/>
          </ac:picMkLst>
        </pc:picChg>
      </pc:sldChg>
      <pc:sldChg chg="addSp modSp mod">
        <pc:chgData name="Travis" userId="3c0115e3-8c49-4a51-867b-40ea155d426a" providerId="ADAL" clId="{8B55EA46-D9A9-48A0-B7A7-F6C22E5B1AD7}" dt="2021-09-13T19:51:16.706" v="352" actId="14100"/>
        <pc:sldMkLst>
          <pc:docMk/>
          <pc:sldMk cId="3334019615" sldId="271"/>
        </pc:sldMkLst>
        <pc:spChg chg="add mod">
          <ac:chgData name="Travis" userId="3c0115e3-8c49-4a51-867b-40ea155d426a" providerId="ADAL" clId="{8B55EA46-D9A9-48A0-B7A7-F6C22E5B1AD7}" dt="2021-09-13T19:51:16.706" v="352" actId="14100"/>
          <ac:spMkLst>
            <pc:docMk/>
            <pc:sldMk cId="3334019615" sldId="271"/>
            <ac:spMk id="5" creationId="{ED51EFEE-A43C-4096-8F60-A49530FD128D}"/>
          </ac:spMkLst>
        </pc:spChg>
        <pc:spChg chg="add mod">
          <ac:chgData name="Travis" userId="3c0115e3-8c49-4a51-867b-40ea155d426a" providerId="ADAL" clId="{8B55EA46-D9A9-48A0-B7A7-F6C22E5B1AD7}" dt="2021-09-13T19:51:16.706" v="352" actId="14100"/>
          <ac:spMkLst>
            <pc:docMk/>
            <pc:sldMk cId="3334019615" sldId="271"/>
            <ac:spMk id="6" creationId="{168AC1C8-9333-4FE6-85A9-59B0C6F2E87F}"/>
          </ac:spMkLst>
        </pc:spChg>
        <pc:picChg chg="mod">
          <ac:chgData name="Travis" userId="3c0115e3-8c49-4a51-867b-40ea155d426a" providerId="ADAL" clId="{8B55EA46-D9A9-48A0-B7A7-F6C22E5B1AD7}" dt="2021-09-13T19:48:26.043" v="305" actId="1036"/>
          <ac:picMkLst>
            <pc:docMk/>
            <pc:sldMk cId="3334019615" sldId="271"/>
            <ac:picMk id="1026" creationId="{3A3CA8A6-73D4-46A3-97CF-5055386579DA}"/>
          </ac:picMkLst>
        </pc:picChg>
        <pc:picChg chg="mod">
          <ac:chgData name="Travis" userId="3c0115e3-8c49-4a51-867b-40ea155d426a" providerId="ADAL" clId="{8B55EA46-D9A9-48A0-B7A7-F6C22E5B1AD7}" dt="2021-09-13T19:48:26.043" v="305" actId="1036"/>
          <ac:picMkLst>
            <pc:docMk/>
            <pc:sldMk cId="3334019615" sldId="271"/>
            <ac:picMk id="1027" creationId="{71B2C8DB-E237-4D62-98BC-90EDA2903F65}"/>
          </ac:picMkLst>
        </pc:picChg>
      </pc:sldChg>
      <pc:sldChg chg="addSp delSp modSp mod">
        <pc:chgData name="Travis" userId="3c0115e3-8c49-4a51-867b-40ea155d426a" providerId="ADAL" clId="{8B55EA46-D9A9-48A0-B7A7-F6C22E5B1AD7}" dt="2021-09-13T19:51:30.835" v="355"/>
        <pc:sldMkLst>
          <pc:docMk/>
          <pc:sldMk cId="2777718769" sldId="272"/>
        </pc:sldMkLst>
        <pc:spChg chg="add del mod">
          <ac:chgData name="Travis" userId="3c0115e3-8c49-4a51-867b-40ea155d426a" providerId="ADAL" clId="{8B55EA46-D9A9-48A0-B7A7-F6C22E5B1AD7}" dt="2021-09-13T19:51:26.925" v="353" actId="478"/>
          <ac:spMkLst>
            <pc:docMk/>
            <pc:sldMk cId="2777718769" sldId="272"/>
            <ac:spMk id="5" creationId="{E465E8DB-DCF9-4357-81BD-F880075A2DCF}"/>
          </ac:spMkLst>
        </pc:spChg>
        <pc:spChg chg="add del mod">
          <ac:chgData name="Travis" userId="3c0115e3-8c49-4a51-867b-40ea155d426a" providerId="ADAL" clId="{8B55EA46-D9A9-48A0-B7A7-F6C22E5B1AD7}" dt="2021-09-13T19:51:30.096" v="354" actId="478"/>
          <ac:spMkLst>
            <pc:docMk/>
            <pc:sldMk cId="2777718769" sldId="272"/>
            <ac:spMk id="6" creationId="{0D315B32-DA3A-4944-B9A8-908173F2E41B}"/>
          </ac:spMkLst>
        </pc:spChg>
        <pc:spChg chg="add mod">
          <ac:chgData name="Travis" userId="3c0115e3-8c49-4a51-867b-40ea155d426a" providerId="ADAL" clId="{8B55EA46-D9A9-48A0-B7A7-F6C22E5B1AD7}" dt="2021-09-13T19:51:30.835" v="355"/>
          <ac:spMkLst>
            <pc:docMk/>
            <pc:sldMk cId="2777718769" sldId="272"/>
            <ac:spMk id="7" creationId="{0EF44D51-4907-467D-B5BA-28593FAAC448}"/>
          </ac:spMkLst>
        </pc:spChg>
        <pc:spChg chg="add mod">
          <ac:chgData name="Travis" userId="3c0115e3-8c49-4a51-867b-40ea155d426a" providerId="ADAL" clId="{8B55EA46-D9A9-48A0-B7A7-F6C22E5B1AD7}" dt="2021-09-13T19:51:30.835" v="355"/>
          <ac:spMkLst>
            <pc:docMk/>
            <pc:sldMk cId="2777718769" sldId="272"/>
            <ac:spMk id="8" creationId="{000F5DC3-D489-4900-B43F-0DDFCD2CAB45}"/>
          </ac:spMkLst>
        </pc:spChg>
        <pc:picChg chg="mod">
          <ac:chgData name="Travis" userId="3c0115e3-8c49-4a51-867b-40ea155d426a" providerId="ADAL" clId="{8B55EA46-D9A9-48A0-B7A7-F6C22E5B1AD7}" dt="2021-09-13T19:47:05.074" v="291" actId="408"/>
          <ac:picMkLst>
            <pc:docMk/>
            <pc:sldMk cId="2777718769" sldId="272"/>
            <ac:picMk id="2050" creationId="{AD384C78-FF75-4B90-A7BE-9082D0C780CE}"/>
          </ac:picMkLst>
        </pc:picChg>
        <pc:picChg chg="mod">
          <ac:chgData name="Travis" userId="3c0115e3-8c49-4a51-867b-40ea155d426a" providerId="ADAL" clId="{8B55EA46-D9A9-48A0-B7A7-F6C22E5B1AD7}" dt="2021-09-13T19:47:05.074" v="291" actId="408"/>
          <ac:picMkLst>
            <pc:docMk/>
            <pc:sldMk cId="2777718769" sldId="272"/>
            <ac:picMk id="2051" creationId="{0D5E2688-0BEF-456A-BF23-3373F8129CFB}"/>
          </ac:picMkLst>
        </pc:picChg>
      </pc:sldChg>
      <pc:sldChg chg="modSp add del setBg">
        <pc:chgData name="Travis" userId="3c0115e3-8c49-4a51-867b-40ea155d426a" providerId="ADAL" clId="{8B55EA46-D9A9-48A0-B7A7-F6C22E5B1AD7}" dt="2021-09-13T18:45:55.067" v="1"/>
        <pc:sldMkLst>
          <pc:docMk/>
          <pc:sldMk cId="3522782635" sldId="273"/>
        </pc:sldMkLst>
        <pc:spChg chg="mod">
          <ac:chgData name="Travis" userId="3c0115e3-8c49-4a51-867b-40ea155d426a" providerId="ADAL" clId="{8B55EA46-D9A9-48A0-B7A7-F6C22E5B1AD7}" dt="2021-09-13T18:45:55.067" v="1"/>
          <ac:spMkLst>
            <pc:docMk/>
            <pc:sldMk cId="3522782635" sldId="273"/>
            <ac:spMk id="2" creationId="{00000000-0000-0000-0000-000000000000}"/>
          </ac:spMkLst>
        </pc:spChg>
      </pc:sldChg>
      <pc:sldChg chg="addSp modSp add del ord setBg">
        <pc:chgData name="Travis" userId="3c0115e3-8c49-4a51-867b-40ea155d426a" providerId="ADAL" clId="{8B55EA46-D9A9-48A0-B7A7-F6C22E5B1AD7}" dt="2021-09-13T18:48:52.521" v="13"/>
        <pc:sldMkLst>
          <pc:docMk/>
          <pc:sldMk cId="1928942754" sldId="301"/>
        </pc:sldMkLst>
        <pc:spChg chg="mod">
          <ac:chgData name="Travis" userId="3c0115e3-8c49-4a51-867b-40ea155d426a" providerId="ADAL" clId="{8B55EA46-D9A9-48A0-B7A7-F6C22E5B1AD7}" dt="2021-09-13T18:47:27.771" v="10" actId="14100"/>
          <ac:spMkLst>
            <pc:docMk/>
            <pc:sldMk cId="1928942754" sldId="301"/>
            <ac:spMk id="2" creationId="{00000000-0000-0000-0000-000000000000}"/>
          </ac:spMkLst>
        </pc:spChg>
        <pc:spChg chg="mod">
          <ac:chgData name="Travis" userId="3c0115e3-8c49-4a51-867b-40ea155d426a" providerId="ADAL" clId="{8B55EA46-D9A9-48A0-B7A7-F6C22E5B1AD7}" dt="2021-09-13T18:47:05.230" v="8" actId="1076"/>
          <ac:spMkLst>
            <pc:docMk/>
            <pc:sldMk cId="1928942754" sldId="301"/>
            <ac:spMk id="6" creationId="{00000000-0000-0000-0000-000000000000}"/>
          </ac:spMkLst>
        </pc:spChg>
        <pc:spChg chg="add mod">
          <ac:chgData name="Travis" userId="3c0115e3-8c49-4a51-867b-40ea155d426a" providerId="ADAL" clId="{8B55EA46-D9A9-48A0-B7A7-F6C22E5B1AD7}" dt="2021-09-13T18:48:52.521" v="13"/>
          <ac:spMkLst>
            <pc:docMk/>
            <pc:sldMk cId="1928942754" sldId="301"/>
            <ac:spMk id="7" creationId="{ACE2AC77-A4FC-4816-BD8F-7F1511DEFBCB}"/>
          </ac:spMkLst>
        </pc:spChg>
      </pc:sldChg>
      <pc:sldChg chg="add">
        <pc:chgData name="Travis" userId="3c0115e3-8c49-4a51-867b-40ea155d426a" providerId="ADAL" clId="{8B55EA46-D9A9-48A0-B7A7-F6C22E5B1AD7}" dt="2021-09-13T18:49:21.466" v="14"/>
        <pc:sldMkLst>
          <pc:docMk/>
          <pc:sldMk cId="2088328330" sldId="302"/>
        </pc:sldMkLst>
      </pc:sldChg>
      <pc:sldChg chg="add del setBg">
        <pc:chgData name="Travis" userId="3c0115e3-8c49-4a51-867b-40ea155d426a" providerId="ADAL" clId="{8B55EA46-D9A9-48A0-B7A7-F6C22E5B1AD7}" dt="2021-09-13T18:48:47.188" v="12"/>
        <pc:sldMkLst>
          <pc:docMk/>
          <pc:sldMk cId="3223896445" sldId="302"/>
        </pc:sldMkLst>
      </pc:sldChg>
      <pc:sldChg chg="modSp add mod">
        <pc:chgData name="Travis" userId="3c0115e3-8c49-4a51-867b-40ea155d426a" providerId="ADAL" clId="{8B55EA46-D9A9-48A0-B7A7-F6C22E5B1AD7}" dt="2021-09-13T20:17:19.984" v="1030" actId="20577"/>
        <pc:sldMkLst>
          <pc:docMk/>
          <pc:sldMk cId="3414762780" sldId="302"/>
        </pc:sldMkLst>
        <pc:spChg chg="mod">
          <ac:chgData name="Travis" userId="3c0115e3-8c49-4a51-867b-40ea155d426a" providerId="ADAL" clId="{8B55EA46-D9A9-48A0-B7A7-F6C22E5B1AD7}" dt="2021-09-13T20:17:19.984" v="1030" actId="20577"/>
          <ac:spMkLst>
            <pc:docMk/>
            <pc:sldMk cId="3414762780" sldId="302"/>
            <ac:spMk id="3" creationId="{7AA20BD1-E2C0-4A78-A3BC-0FDB6F349236}"/>
          </ac:spMkLst>
        </pc:spChg>
      </pc:sldChg>
      <pc:sldChg chg="addSp">
        <pc:chgData name="Travis" userId="3c0115e3-8c49-4a51-867b-40ea155d426a" providerId="ADAL" clId="{8B55EA46-D9A9-48A0-B7A7-F6C22E5B1AD7}" dt="2021-09-13T19:33:14.170" v="221"/>
        <pc:sldMkLst>
          <pc:docMk/>
          <pc:sldMk cId="3646085469" sldId="303"/>
        </pc:sldMkLst>
        <pc:picChg chg="add">
          <ac:chgData name="Travis" userId="3c0115e3-8c49-4a51-867b-40ea155d426a" providerId="ADAL" clId="{8B55EA46-D9A9-48A0-B7A7-F6C22E5B1AD7}" dt="2021-09-13T19:33:14.170" v="221"/>
          <ac:picMkLst>
            <pc:docMk/>
            <pc:sldMk cId="3646085469" sldId="303"/>
            <ac:picMk id="4" creationId="{26E25E98-9D81-4003-B988-7ACA7997754A}"/>
          </ac:picMkLst>
        </pc:picChg>
      </pc:sldChg>
      <pc:sldChg chg="addSp modSp">
        <pc:chgData name="Travis" userId="3c0115e3-8c49-4a51-867b-40ea155d426a" providerId="ADAL" clId="{8B55EA46-D9A9-48A0-B7A7-F6C22E5B1AD7}" dt="2021-09-13T19:04:24.264" v="65" actId="1035"/>
        <pc:sldMkLst>
          <pc:docMk/>
          <pc:sldMk cId="2309562742" sldId="304"/>
        </pc:sldMkLst>
        <pc:picChg chg="add mod">
          <ac:chgData name="Travis" userId="3c0115e3-8c49-4a51-867b-40ea155d426a" providerId="ADAL" clId="{8B55EA46-D9A9-48A0-B7A7-F6C22E5B1AD7}" dt="2021-09-13T19:04:24.264" v="65" actId="1035"/>
          <ac:picMkLst>
            <pc:docMk/>
            <pc:sldMk cId="2309562742" sldId="304"/>
            <ac:picMk id="1026" creationId="{802F7AC4-CDB7-4708-B4A4-30A8CC1ED4A3}"/>
          </ac:picMkLst>
        </pc:picChg>
        <pc:picChg chg="add mod">
          <ac:chgData name="Travis" userId="3c0115e3-8c49-4a51-867b-40ea155d426a" providerId="ADAL" clId="{8B55EA46-D9A9-48A0-B7A7-F6C22E5B1AD7}" dt="2021-09-13T19:04:24.264" v="65" actId="1035"/>
          <ac:picMkLst>
            <pc:docMk/>
            <pc:sldMk cId="2309562742" sldId="304"/>
            <ac:picMk id="1028" creationId="{FEBB11FB-4378-42D3-AF24-CFCF6003079F}"/>
          </ac:picMkLst>
        </pc:picChg>
      </pc:sldChg>
      <pc:sldChg chg="addSp modSp add mod ord">
        <pc:chgData name="Travis" userId="3c0115e3-8c49-4a51-867b-40ea155d426a" providerId="ADAL" clId="{8B55EA46-D9A9-48A0-B7A7-F6C22E5B1AD7}" dt="2021-09-13T19:50:43.475" v="337" actId="113"/>
        <pc:sldMkLst>
          <pc:docMk/>
          <pc:sldMk cId="2615285656" sldId="755"/>
        </pc:sldMkLst>
        <pc:spChg chg="mod">
          <ac:chgData name="Travis" userId="3c0115e3-8c49-4a51-867b-40ea155d426a" providerId="ADAL" clId="{8B55EA46-D9A9-48A0-B7A7-F6C22E5B1AD7}" dt="2021-09-13T19:50:43.475" v="337" actId="113"/>
          <ac:spMkLst>
            <pc:docMk/>
            <pc:sldMk cId="2615285656" sldId="755"/>
            <ac:spMk id="5" creationId="{03061238-30CA-4303-B47D-F36FB4E7FE9D}"/>
          </ac:spMkLst>
        </pc:spChg>
        <pc:spChg chg="add mod">
          <ac:chgData name="Travis" userId="3c0115e3-8c49-4a51-867b-40ea155d426a" providerId="ADAL" clId="{8B55EA46-D9A9-48A0-B7A7-F6C22E5B1AD7}" dt="2021-09-13T19:23:10.526" v="69"/>
          <ac:spMkLst>
            <pc:docMk/>
            <pc:sldMk cId="2615285656" sldId="755"/>
            <ac:spMk id="6" creationId="{479AA96B-5F9F-42C2-89F5-DBB4830F9F9F}"/>
          </ac:spMkLst>
        </pc:spChg>
      </pc:sldChg>
      <pc:sldChg chg="addSp modSp add ord">
        <pc:chgData name="Travis" userId="3c0115e3-8c49-4a51-867b-40ea155d426a" providerId="ADAL" clId="{8B55EA46-D9A9-48A0-B7A7-F6C22E5B1AD7}" dt="2021-09-13T19:32:24.684" v="216"/>
        <pc:sldMkLst>
          <pc:docMk/>
          <pc:sldMk cId="3350093027" sldId="756"/>
        </pc:sldMkLst>
        <pc:spChg chg="add mod">
          <ac:chgData name="Travis" userId="3c0115e3-8c49-4a51-867b-40ea155d426a" providerId="ADAL" clId="{8B55EA46-D9A9-48A0-B7A7-F6C22E5B1AD7}" dt="2021-09-13T19:26:35.463" v="71"/>
          <ac:spMkLst>
            <pc:docMk/>
            <pc:sldMk cId="3350093027" sldId="756"/>
            <ac:spMk id="4" creationId="{C992F450-9AD4-4DBF-AF40-E1927A50FBFC}"/>
          </ac:spMkLst>
        </pc:spChg>
        <pc:spChg chg="add mod">
          <ac:chgData name="Travis" userId="3c0115e3-8c49-4a51-867b-40ea155d426a" providerId="ADAL" clId="{8B55EA46-D9A9-48A0-B7A7-F6C22E5B1AD7}" dt="2021-09-13T19:28:06.662" v="72"/>
          <ac:spMkLst>
            <pc:docMk/>
            <pc:sldMk cId="3350093027" sldId="756"/>
            <ac:spMk id="7" creationId="{CA766F2B-373B-42D8-B2A8-9F058C98102F}"/>
          </ac:spMkLst>
        </pc:spChg>
      </pc:sldChg>
      <pc:sldChg chg="modSp add del setBg">
        <pc:chgData name="Travis" userId="3c0115e3-8c49-4a51-867b-40ea155d426a" providerId="ADAL" clId="{8B55EA46-D9A9-48A0-B7A7-F6C22E5B1AD7}" dt="2021-09-13T19:33:10.269" v="218"/>
        <pc:sldMkLst>
          <pc:docMk/>
          <pc:sldMk cId="1030234152" sldId="757"/>
        </pc:sldMkLst>
        <pc:spChg chg="mod">
          <ac:chgData name="Travis" userId="3c0115e3-8c49-4a51-867b-40ea155d426a" providerId="ADAL" clId="{8B55EA46-D9A9-48A0-B7A7-F6C22E5B1AD7}" dt="2021-09-13T19:33:10.269" v="218"/>
          <ac:spMkLst>
            <pc:docMk/>
            <pc:sldMk cId="1030234152" sldId="757"/>
            <ac:spMk id="6" creationId="{00000000-0000-0000-0000-000000000000}"/>
          </ac:spMkLst>
        </pc:spChg>
      </pc:sldChg>
      <pc:sldChg chg="modSp ord">
        <pc:chgData name="Travis" userId="3c0115e3-8c49-4a51-867b-40ea155d426a" providerId="ADAL" clId="{8B55EA46-D9A9-48A0-B7A7-F6C22E5B1AD7}" dt="2021-09-13T19:34:28.343" v="224" actId="1076"/>
        <pc:sldMkLst>
          <pc:docMk/>
          <pc:sldMk cId="1633802206" sldId="757"/>
        </pc:sldMkLst>
        <pc:spChg chg="mod">
          <ac:chgData name="Travis" userId="3c0115e3-8c49-4a51-867b-40ea155d426a" providerId="ADAL" clId="{8B55EA46-D9A9-48A0-B7A7-F6C22E5B1AD7}" dt="2021-09-13T19:34:28.343" v="224" actId="1076"/>
          <ac:spMkLst>
            <pc:docMk/>
            <pc:sldMk cId="1633802206" sldId="757"/>
            <ac:spMk id="6" creationId="{00000000-0000-0000-0000-000000000000}"/>
          </ac:spMkLst>
        </pc:spChg>
      </pc:sldChg>
      <pc:sldChg chg="modSp add del setBg">
        <pc:chgData name="Travis" userId="3c0115e3-8c49-4a51-867b-40ea155d426a" providerId="ADAL" clId="{8B55EA46-D9A9-48A0-B7A7-F6C22E5B1AD7}" dt="2021-09-13T19:33:14.048" v="220"/>
        <pc:sldMkLst>
          <pc:docMk/>
          <pc:sldMk cId="3039494239" sldId="757"/>
        </pc:sldMkLst>
        <pc:spChg chg="mod">
          <ac:chgData name="Travis" userId="3c0115e3-8c49-4a51-867b-40ea155d426a" providerId="ADAL" clId="{8B55EA46-D9A9-48A0-B7A7-F6C22E5B1AD7}" dt="2021-09-13T19:33:14.048" v="220"/>
          <ac:spMkLst>
            <pc:docMk/>
            <pc:sldMk cId="3039494239" sldId="757"/>
            <ac:spMk id="6" creationId="{00000000-0000-0000-0000-000000000000}"/>
          </ac:spMkLst>
        </pc:spChg>
      </pc:sldChg>
      <pc:sldChg chg="addSp delSp modSp new mod">
        <pc:chgData name="Travis" userId="3c0115e3-8c49-4a51-867b-40ea155d426a" providerId="ADAL" clId="{8B55EA46-D9A9-48A0-B7A7-F6C22E5B1AD7}" dt="2021-09-13T20:08:37.368" v="641" actId="20577"/>
        <pc:sldMkLst>
          <pc:docMk/>
          <pc:sldMk cId="3670701843" sldId="758"/>
        </pc:sldMkLst>
        <pc:spChg chg="mod">
          <ac:chgData name="Travis" userId="3c0115e3-8c49-4a51-867b-40ea155d426a" providerId="ADAL" clId="{8B55EA46-D9A9-48A0-B7A7-F6C22E5B1AD7}" dt="2021-09-13T20:05:08.165" v="498" actId="20577"/>
          <ac:spMkLst>
            <pc:docMk/>
            <pc:sldMk cId="3670701843" sldId="758"/>
            <ac:spMk id="2" creationId="{2BE9C4DB-3355-4601-89D2-F858324B8F8E}"/>
          </ac:spMkLst>
        </pc:spChg>
        <pc:spChg chg="del">
          <ac:chgData name="Travis" userId="3c0115e3-8c49-4a51-867b-40ea155d426a" providerId="ADAL" clId="{8B55EA46-D9A9-48A0-B7A7-F6C22E5B1AD7}" dt="2021-09-13T19:55:30.840" v="357" actId="478"/>
          <ac:spMkLst>
            <pc:docMk/>
            <pc:sldMk cId="3670701843" sldId="758"/>
            <ac:spMk id="3" creationId="{BB7C49D0-072B-4924-B8F7-3228BABBDBAA}"/>
          </ac:spMkLst>
        </pc:spChg>
        <pc:spChg chg="add mod">
          <ac:chgData name="Travis" userId="3c0115e3-8c49-4a51-867b-40ea155d426a" providerId="ADAL" clId="{8B55EA46-D9A9-48A0-B7A7-F6C22E5B1AD7}" dt="2021-09-13T20:08:20.688" v="615" actId="1035"/>
          <ac:spMkLst>
            <pc:docMk/>
            <pc:sldMk cId="3670701843" sldId="758"/>
            <ac:spMk id="12" creationId="{187ED6EC-2278-47CC-BD82-0C7319DD6929}"/>
          </ac:spMkLst>
        </pc:spChg>
        <pc:spChg chg="add mod">
          <ac:chgData name="Travis" userId="3c0115e3-8c49-4a51-867b-40ea155d426a" providerId="ADAL" clId="{8B55EA46-D9A9-48A0-B7A7-F6C22E5B1AD7}" dt="2021-09-13T20:08:20.688" v="615" actId="1035"/>
          <ac:spMkLst>
            <pc:docMk/>
            <pc:sldMk cId="3670701843" sldId="758"/>
            <ac:spMk id="13" creationId="{3EF2B2D9-7E45-4D85-BB5A-A655C34B822D}"/>
          </ac:spMkLst>
        </pc:spChg>
        <pc:spChg chg="add mod">
          <ac:chgData name="Travis" userId="3c0115e3-8c49-4a51-867b-40ea155d426a" providerId="ADAL" clId="{8B55EA46-D9A9-48A0-B7A7-F6C22E5B1AD7}" dt="2021-09-13T20:08:33.124" v="635" actId="20577"/>
          <ac:spMkLst>
            <pc:docMk/>
            <pc:sldMk cId="3670701843" sldId="758"/>
            <ac:spMk id="14" creationId="{60066901-7295-48CF-8F47-C7E79BDDD971}"/>
          </ac:spMkLst>
        </pc:spChg>
        <pc:spChg chg="add mod">
          <ac:chgData name="Travis" userId="3c0115e3-8c49-4a51-867b-40ea155d426a" providerId="ADAL" clId="{8B55EA46-D9A9-48A0-B7A7-F6C22E5B1AD7}" dt="2021-09-13T20:08:37.368" v="641" actId="20577"/>
          <ac:spMkLst>
            <pc:docMk/>
            <pc:sldMk cId="3670701843" sldId="758"/>
            <ac:spMk id="15" creationId="{FB2CC1DF-F4F1-484A-B636-4CE144565E55}"/>
          </ac:spMkLst>
        </pc:spChg>
        <pc:picChg chg="add mod ord modCrop">
          <ac:chgData name="Travis" userId="3c0115e3-8c49-4a51-867b-40ea155d426a" providerId="ADAL" clId="{8B55EA46-D9A9-48A0-B7A7-F6C22E5B1AD7}" dt="2021-09-13T20:08:20.688" v="615" actId="1035"/>
          <ac:picMkLst>
            <pc:docMk/>
            <pc:sldMk cId="3670701843" sldId="758"/>
            <ac:picMk id="5" creationId="{8A6F0F3E-3A00-4A03-8716-D5F16F53EF07}"/>
          </ac:picMkLst>
        </pc:picChg>
        <pc:picChg chg="add mod ord modCrop">
          <ac:chgData name="Travis" userId="3c0115e3-8c49-4a51-867b-40ea155d426a" providerId="ADAL" clId="{8B55EA46-D9A9-48A0-B7A7-F6C22E5B1AD7}" dt="2021-09-13T20:08:20.688" v="615" actId="1035"/>
          <ac:picMkLst>
            <pc:docMk/>
            <pc:sldMk cId="3670701843" sldId="758"/>
            <ac:picMk id="7" creationId="{F620679E-FEF6-4BA8-AE2B-29E822E660DD}"/>
          </ac:picMkLst>
        </pc:picChg>
        <pc:picChg chg="add mod modCrop">
          <ac:chgData name="Travis" userId="3c0115e3-8c49-4a51-867b-40ea155d426a" providerId="ADAL" clId="{8B55EA46-D9A9-48A0-B7A7-F6C22E5B1AD7}" dt="2021-09-13T20:08:20.688" v="615" actId="1035"/>
          <ac:picMkLst>
            <pc:docMk/>
            <pc:sldMk cId="3670701843" sldId="758"/>
            <ac:picMk id="9" creationId="{F5112C40-95BA-4465-A7FC-F0AAD2922F26}"/>
          </ac:picMkLst>
        </pc:picChg>
        <pc:picChg chg="add mod modCrop">
          <ac:chgData name="Travis" userId="3c0115e3-8c49-4a51-867b-40ea155d426a" providerId="ADAL" clId="{8B55EA46-D9A9-48A0-B7A7-F6C22E5B1AD7}" dt="2021-09-13T20:08:20.688" v="615" actId="1035"/>
          <ac:picMkLst>
            <pc:docMk/>
            <pc:sldMk cId="3670701843" sldId="758"/>
            <ac:picMk id="11" creationId="{6D0D9572-F57D-41A0-BB26-47A932BC6AC0}"/>
          </ac:picMkLst>
        </pc:picChg>
      </pc:sldChg>
      <pc:sldChg chg="addSp delSp modSp add mod">
        <pc:chgData name="Travis" userId="3c0115e3-8c49-4a51-867b-40ea155d426a" providerId="ADAL" clId="{8B55EA46-D9A9-48A0-B7A7-F6C22E5B1AD7}" dt="2021-09-13T20:18:08.371" v="1044" actId="20577"/>
        <pc:sldMkLst>
          <pc:docMk/>
          <pc:sldMk cId="1827637248" sldId="759"/>
        </pc:sldMkLst>
        <pc:spChg chg="mod">
          <ac:chgData name="Travis" userId="3c0115e3-8c49-4a51-867b-40ea155d426a" providerId="ADAL" clId="{8B55EA46-D9A9-48A0-B7A7-F6C22E5B1AD7}" dt="2021-09-13T20:11:19.239" v="649" actId="20577"/>
          <ac:spMkLst>
            <pc:docMk/>
            <pc:sldMk cId="1827637248" sldId="759"/>
            <ac:spMk id="2" creationId="{DFFBC5EB-0CBA-4727-83AD-202A54DB3F1A}"/>
          </ac:spMkLst>
        </pc:spChg>
        <pc:spChg chg="del mod">
          <ac:chgData name="Travis" userId="3c0115e3-8c49-4a51-867b-40ea155d426a" providerId="ADAL" clId="{8B55EA46-D9A9-48A0-B7A7-F6C22E5B1AD7}" dt="2021-09-13T20:11:24.618" v="652" actId="478"/>
          <ac:spMkLst>
            <pc:docMk/>
            <pc:sldMk cId="1827637248" sldId="759"/>
            <ac:spMk id="5" creationId="{ED51EFEE-A43C-4096-8F60-A49530FD128D}"/>
          </ac:spMkLst>
        </pc:spChg>
        <pc:spChg chg="del">
          <ac:chgData name="Travis" userId="3c0115e3-8c49-4a51-867b-40ea155d426a" providerId="ADAL" clId="{8B55EA46-D9A9-48A0-B7A7-F6C22E5B1AD7}" dt="2021-09-13T20:11:28.398" v="654" actId="478"/>
          <ac:spMkLst>
            <pc:docMk/>
            <pc:sldMk cId="1827637248" sldId="759"/>
            <ac:spMk id="6" creationId="{168AC1C8-9333-4FE6-85A9-59B0C6F2E87F}"/>
          </ac:spMkLst>
        </pc:spChg>
        <pc:spChg chg="add mod">
          <ac:chgData name="Travis" userId="3c0115e3-8c49-4a51-867b-40ea155d426a" providerId="ADAL" clId="{8B55EA46-D9A9-48A0-B7A7-F6C22E5B1AD7}" dt="2021-09-13T20:18:08.371" v="1044" actId="20577"/>
          <ac:spMkLst>
            <pc:docMk/>
            <pc:sldMk cId="1827637248" sldId="759"/>
            <ac:spMk id="7" creationId="{7C815087-D103-4777-9B9A-F1E3F0F8BA1C}"/>
          </ac:spMkLst>
        </pc:spChg>
        <pc:picChg chg="del">
          <ac:chgData name="Travis" userId="3c0115e3-8c49-4a51-867b-40ea155d426a" providerId="ADAL" clId="{8B55EA46-D9A9-48A0-B7A7-F6C22E5B1AD7}" dt="2021-09-13T20:11:21.348" v="650" actId="478"/>
          <ac:picMkLst>
            <pc:docMk/>
            <pc:sldMk cId="1827637248" sldId="759"/>
            <ac:picMk id="1026" creationId="{3A3CA8A6-73D4-46A3-97CF-5055386579DA}"/>
          </ac:picMkLst>
        </pc:picChg>
        <pc:picChg chg="del">
          <ac:chgData name="Travis" userId="3c0115e3-8c49-4a51-867b-40ea155d426a" providerId="ADAL" clId="{8B55EA46-D9A9-48A0-B7A7-F6C22E5B1AD7}" dt="2021-09-13T20:11:26.116" v="653" actId="478"/>
          <ac:picMkLst>
            <pc:docMk/>
            <pc:sldMk cId="1827637248" sldId="759"/>
            <ac:picMk id="1027" creationId="{71B2C8DB-E237-4D62-98BC-90EDA2903F65}"/>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F25030-703E-41A8-85E6-C7E543B98B74}"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BECBBCEC-C901-47B2-ABAA-E0360CDDEC90}">
      <dgm:prSet phldrT="[Text]" custT="1"/>
      <dgm:spPr>
        <a:solidFill>
          <a:srgbClr val="3C4E9A"/>
        </a:solidFill>
      </dgm:spPr>
      <dgm:t>
        <a:bodyPr anchor="b"/>
        <a:lstStyle/>
        <a:p>
          <a:r>
            <a:rPr lang="en-US" sz="2200" b="1">
              <a:latin typeface="+mn-lt"/>
            </a:rPr>
            <a:t>170M</a:t>
          </a:r>
        </a:p>
      </dgm:t>
    </dgm:pt>
    <dgm:pt modelId="{22A39FC2-91F0-4DAF-8641-F21A20D9DF66}" type="parTrans" cxnId="{39123F65-53E5-433E-B95C-D8C7E399C916}">
      <dgm:prSet/>
      <dgm:spPr/>
      <dgm:t>
        <a:bodyPr/>
        <a:lstStyle/>
        <a:p>
          <a:endParaRPr lang="en-US" sz="1600" b="1">
            <a:latin typeface="+mn-lt"/>
          </a:endParaRPr>
        </a:p>
      </dgm:t>
    </dgm:pt>
    <dgm:pt modelId="{135122CE-B2A4-4E3E-B392-B31DEF4B4CA3}" type="sibTrans" cxnId="{39123F65-53E5-433E-B95C-D8C7E399C916}">
      <dgm:prSet/>
      <dgm:spPr/>
      <dgm:t>
        <a:bodyPr/>
        <a:lstStyle/>
        <a:p>
          <a:endParaRPr lang="en-US" sz="1600" b="1">
            <a:latin typeface="+mn-lt"/>
          </a:endParaRPr>
        </a:p>
      </dgm:t>
    </dgm:pt>
    <dgm:pt modelId="{92120474-CD99-4C4A-B1D1-2BBF2047B448}">
      <dgm:prSet phldrT="[Text]" custT="1"/>
      <dgm:spPr/>
      <dgm:t>
        <a:bodyPr/>
        <a:lstStyle/>
        <a:p>
          <a:pPr>
            <a:buNone/>
          </a:pPr>
          <a:r>
            <a:rPr lang="en-US" sz="2400" b="1">
              <a:solidFill>
                <a:srgbClr val="5F5F5F"/>
              </a:solidFill>
              <a:latin typeface="+mn-lt"/>
            </a:rPr>
            <a:t>All Twitter accounts</a:t>
          </a:r>
        </a:p>
      </dgm:t>
    </dgm:pt>
    <dgm:pt modelId="{88C5F598-D9F0-4BAC-92B5-5F727D442A2A}" type="sibTrans" cxnId="{914E651A-274E-4FEE-B1FF-E6792F09D3BE}">
      <dgm:prSet/>
      <dgm:spPr/>
      <dgm:t>
        <a:bodyPr/>
        <a:lstStyle/>
        <a:p>
          <a:endParaRPr lang="en-US" sz="1600" b="1">
            <a:latin typeface="+mn-lt"/>
          </a:endParaRPr>
        </a:p>
      </dgm:t>
    </dgm:pt>
    <dgm:pt modelId="{7B5029C5-526F-475F-9F53-1EB06D082313}" type="parTrans" cxnId="{914E651A-274E-4FEE-B1FF-E6792F09D3BE}">
      <dgm:prSet/>
      <dgm:spPr/>
      <dgm:t>
        <a:bodyPr/>
        <a:lstStyle/>
        <a:p>
          <a:endParaRPr lang="en-US" sz="1600" b="1">
            <a:latin typeface="+mn-lt"/>
          </a:endParaRPr>
        </a:p>
      </dgm:t>
    </dgm:pt>
    <dgm:pt modelId="{7EEF0E73-E6E6-42F9-B15E-E6BB3315A277}">
      <dgm:prSet phldrT="[Text]" custT="1"/>
      <dgm:spPr>
        <a:solidFill>
          <a:srgbClr val="3C4E9A"/>
        </a:solidFill>
      </dgm:spPr>
      <dgm:t>
        <a:bodyPr anchor="b"/>
        <a:lstStyle/>
        <a:p>
          <a:r>
            <a:rPr lang="en-US" sz="2200" b="1">
              <a:latin typeface="+mn-lt"/>
            </a:rPr>
            <a:t>382K</a:t>
          </a:r>
        </a:p>
      </dgm:t>
    </dgm:pt>
    <dgm:pt modelId="{8B0C61F1-79C1-41FD-A730-24BE110E0D17}" type="sibTrans" cxnId="{80E3BE07-FB57-4EB9-9350-05E20730CE36}">
      <dgm:prSet/>
      <dgm:spPr/>
      <dgm:t>
        <a:bodyPr/>
        <a:lstStyle/>
        <a:p>
          <a:endParaRPr lang="en-US" sz="1600" b="1">
            <a:latin typeface="+mn-lt"/>
          </a:endParaRPr>
        </a:p>
      </dgm:t>
    </dgm:pt>
    <dgm:pt modelId="{F4DFD996-4C06-494B-B1CB-22B9D2A28FF8}" type="parTrans" cxnId="{80E3BE07-FB57-4EB9-9350-05E20730CE36}">
      <dgm:prSet/>
      <dgm:spPr/>
      <dgm:t>
        <a:bodyPr/>
        <a:lstStyle/>
        <a:p>
          <a:endParaRPr lang="en-US" sz="1600" b="1">
            <a:latin typeface="+mn-lt"/>
          </a:endParaRPr>
        </a:p>
      </dgm:t>
    </dgm:pt>
    <dgm:pt modelId="{E5B61D94-15C1-46D8-A960-DC316ABC3E91}">
      <dgm:prSet phldrT="[Text]" custT="1"/>
      <dgm:spPr>
        <a:solidFill>
          <a:srgbClr val="3C4E9A"/>
        </a:solidFill>
      </dgm:spPr>
      <dgm:t>
        <a:bodyPr anchor="b"/>
        <a:lstStyle/>
        <a:p>
          <a:r>
            <a:rPr lang="en-US" sz="2200" b="1">
              <a:latin typeface="+mn-lt"/>
            </a:rPr>
            <a:t>6K</a:t>
          </a:r>
        </a:p>
      </dgm:t>
    </dgm:pt>
    <dgm:pt modelId="{8E8F8271-754A-4EAD-9460-CC6BDA8A0F93}" type="sibTrans" cxnId="{86ACB091-7085-4545-AA41-EA192DBE4BF7}">
      <dgm:prSet/>
      <dgm:spPr/>
      <dgm:t>
        <a:bodyPr/>
        <a:lstStyle/>
        <a:p>
          <a:endParaRPr lang="en-US" sz="1600" b="1">
            <a:latin typeface="+mn-lt"/>
          </a:endParaRPr>
        </a:p>
      </dgm:t>
    </dgm:pt>
    <dgm:pt modelId="{3437AF03-C0DE-4DA2-BC98-B2DA2663EBE0}" type="parTrans" cxnId="{86ACB091-7085-4545-AA41-EA192DBE4BF7}">
      <dgm:prSet/>
      <dgm:spPr/>
      <dgm:t>
        <a:bodyPr/>
        <a:lstStyle/>
        <a:p>
          <a:endParaRPr lang="en-US" sz="1600" b="1">
            <a:latin typeface="+mn-lt"/>
          </a:endParaRPr>
        </a:p>
      </dgm:t>
    </dgm:pt>
    <dgm:pt modelId="{5FF51AC4-64A8-44C9-873D-DC538291DC56}">
      <dgm:prSet phldrT="[Text]" custT="1"/>
      <dgm:spPr/>
      <dgm:t>
        <a:bodyPr/>
        <a:lstStyle/>
        <a:p>
          <a:pPr>
            <a:buNone/>
          </a:pPr>
          <a:r>
            <a:rPr lang="en-US" sz="2400" b="1">
              <a:solidFill>
                <a:srgbClr val="5F5F5F"/>
              </a:solidFill>
              <a:latin typeface="+mn-lt"/>
            </a:rPr>
            <a:t>Government Twitter accounts</a:t>
          </a:r>
        </a:p>
      </dgm:t>
    </dgm:pt>
    <dgm:pt modelId="{46FD2AEF-FB5E-4EE3-80A4-F82B7E56C3A8}" type="sibTrans" cxnId="{F5495D70-5654-4F4C-8E4C-629485EB4BAC}">
      <dgm:prSet/>
      <dgm:spPr/>
      <dgm:t>
        <a:bodyPr/>
        <a:lstStyle/>
        <a:p>
          <a:endParaRPr lang="en-US" sz="1600" b="1">
            <a:latin typeface="+mn-lt"/>
          </a:endParaRPr>
        </a:p>
      </dgm:t>
    </dgm:pt>
    <dgm:pt modelId="{BFF8BCB3-998F-4787-83D2-9211CFDFCDD2}" type="parTrans" cxnId="{F5495D70-5654-4F4C-8E4C-629485EB4BAC}">
      <dgm:prSet/>
      <dgm:spPr/>
      <dgm:t>
        <a:bodyPr/>
        <a:lstStyle/>
        <a:p>
          <a:endParaRPr lang="en-US" sz="1600" b="1">
            <a:latin typeface="+mn-lt"/>
          </a:endParaRPr>
        </a:p>
      </dgm:t>
    </dgm:pt>
    <dgm:pt modelId="{EB0D8CF1-ADAF-47A3-B9BF-97321121D511}">
      <dgm:prSet phldrT="[Text]" custT="1"/>
      <dgm:spPr>
        <a:solidFill>
          <a:srgbClr val="3C4E9A"/>
        </a:solidFill>
      </dgm:spPr>
      <dgm:t>
        <a:bodyPr anchor="b"/>
        <a:lstStyle/>
        <a:p>
          <a:r>
            <a:rPr lang="en-US" sz="2200" b="1">
              <a:latin typeface="+mn-lt"/>
            </a:rPr>
            <a:t>1K+2K</a:t>
          </a:r>
        </a:p>
      </dgm:t>
    </dgm:pt>
    <dgm:pt modelId="{0934DAE6-834E-490B-9D32-A13C86D538E6}" type="sibTrans" cxnId="{3C240210-F409-4BB4-98C8-51EABB808E0B}">
      <dgm:prSet/>
      <dgm:spPr/>
      <dgm:t>
        <a:bodyPr/>
        <a:lstStyle/>
        <a:p>
          <a:endParaRPr lang="en-US" sz="1600" b="1">
            <a:latin typeface="+mn-lt"/>
          </a:endParaRPr>
        </a:p>
      </dgm:t>
    </dgm:pt>
    <dgm:pt modelId="{D0253E51-C543-4009-951D-6A1D56B5E951}" type="parTrans" cxnId="{3C240210-F409-4BB4-98C8-51EABB808E0B}">
      <dgm:prSet/>
      <dgm:spPr/>
      <dgm:t>
        <a:bodyPr/>
        <a:lstStyle/>
        <a:p>
          <a:endParaRPr lang="en-US" sz="1600" b="1">
            <a:latin typeface="+mn-lt"/>
          </a:endParaRPr>
        </a:p>
      </dgm:t>
    </dgm:pt>
    <dgm:pt modelId="{E466F058-4954-4283-AE98-B8C69D5A508E}">
      <dgm:prSet phldrT="[Text]" custT="1"/>
      <dgm:spPr/>
      <dgm:t>
        <a:bodyPr/>
        <a:lstStyle/>
        <a:p>
          <a:pPr>
            <a:buNone/>
          </a:pPr>
          <a:r>
            <a:rPr lang="en-US" sz="2400" b="1">
              <a:solidFill>
                <a:srgbClr val="5F5F5F"/>
              </a:solidFill>
              <a:latin typeface="+mn-lt"/>
            </a:rPr>
            <a:t>Info gov + People gov accounts</a:t>
          </a:r>
        </a:p>
      </dgm:t>
    </dgm:pt>
    <dgm:pt modelId="{64EB139E-3344-4980-908F-044B11A9741F}" type="sibTrans" cxnId="{E2D257EE-3255-46EC-AF29-40355BAAA160}">
      <dgm:prSet/>
      <dgm:spPr/>
      <dgm:t>
        <a:bodyPr/>
        <a:lstStyle/>
        <a:p>
          <a:endParaRPr lang="en-US" sz="1600" b="1">
            <a:latin typeface="+mn-lt"/>
          </a:endParaRPr>
        </a:p>
      </dgm:t>
    </dgm:pt>
    <dgm:pt modelId="{38FD2929-3E54-4D80-B502-A85F721CDFC4}" type="parTrans" cxnId="{E2D257EE-3255-46EC-AF29-40355BAAA160}">
      <dgm:prSet/>
      <dgm:spPr/>
      <dgm:t>
        <a:bodyPr/>
        <a:lstStyle/>
        <a:p>
          <a:endParaRPr lang="en-US" sz="1600" b="1">
            <a:latin typeface="+mn-lt"/>
          </a:endParaRPr>
        </a:p>
      </dgm:t>
    </dgm:pt>
    <dgm:pt modelId="{7EE36EDB-7A0C-423F-8A3E-9E9716439E5C}">
      <dgm:prSet phldrT="[Text]" custT="1"/>
      <dgm:spPr/>
      <dgm:t>
        <a:bodyPr/>
        <a:lstStyle/>
        <a:p>
          <a:pPr>
            <a:buFont typeface="Arial" panose="020B0604020202020204" pitchFamily="34" charset="0"/>
            <a:buChar char="•"/>
          </a:pPr>
          <a:r>
            <a:rPr lang="en-US" sz="2000" b="0">
              <a:solidFill>
                <a:srgbClr val="5F5F5F"/>
              </a:solidFill>
              <a:latin typeface="+mn-lt"/>
            </a:rPr>
            <a:t>Collected metadata for verified accounts and filtered for those with .gov URLs</a:t>
          </a:r>
        </a:p>
      </dgm:t>
    </dgm:pt>
    <dgm:pt modelId="{07A8ABDB-B1A5-4E8D-A01A-2DCE61C2FA36}" type="parTrans" cxnId="{97DA0AB1-3CFD-47ED-8F55-834F58FAC4CE}">
      <dgm:prSet/>
      <dgm:spPr/>
      <dgm:t>
        <a:bodyPr/>
        <a:lstStyle/>
        <a:p>
          <a:endParaRPr lang="en-US" sz="1600">
            <a:latin typeface="+mn-lt"/>
          </a:endParaRPr>
        </a:p>
      </dgm:t>
    </dgm:pt>
    <dgm:pt modelId="{A6B9B457-B304-4486-A8B5-2B0ADF8FC24B}" type="sibTrans" cxnId="{97DA0AB1-3CFD-47ED-8F55-834F58FAC4CE}">
      <dgm:prSet/>
      <dgm:spPr/>
      <dgm:t>
        <a:bodyPr/>
        <a:lstStyle/>
        <a:p>
          <a:endParaRPr lang="en-US" sz="1600">
            <a:latin typeface="+mn-lt"/>
          </a:endParaRPr>
        </a:p>
      </dgm:t>
    </dgm:pt>
    <dgm:pt modelId="{AA7505D1-B869-4D47-BD09-742ABFFFDB9B}">
      <dgm:prSet phldrT="[Text]" custT="1"/>
      <dgm:spPr/>
      <dgm:t>
        <a:bodyPr/>
        <a:lstStyle/>
        <a:p>
          <a:pPr>
            <a:buFont typeface="Arial" panose="020B0604020202020204" pitchFamily="34" charset="0"/>
            <a:buChar char="•"/>
          </a:pPr>
          <a:r>
            <a:rPr lang="en-US" sz="2000" b="0">
              <a:solidFill>
                <a:srgbClr val="5F5F5F"/>
              </a:solidFill>
              <a:latin typeface="+mn-lt"/>
            </a:rPr>
            <a:t>Removed weather, traffic, law enforcement, parks, space, security accounts</a:t>
          </a:r>
        </a:p>
      </dgm:t>
    </dgm:pt>
    <dgm:pt modelId="{F686E00E-5FD7-4792-83FA-8722C67135B6}" type="parTrans" cxnId="{6A985175-C40F-4367-851C-8EA0947127CD}">
      <dgm:prSet/>
      <dgm:spPr/>
      <dgm:t>
        <a:bodyPr/>
        <a:lstStyle/>
        <a:p>
          <a:endParaRPr lang="en-US" sz="1600">
            <a:latin typeface="+mn-lt"/>
          </a:endParaRPr>
        </a:p>
      </dgm:t>
    </dgm:pt>
    <dgm:pt modelId="{F0166ACA-D98A-47CA-A167-19B5F6918EBC}" type="sibTrans" cxnId="{6A985175-C40F-4367-851C-8EA0947127CD}">
      <dgm:prSet/>
      <dgm:spPr/>
      <dgm:t>
        <a:bodyPr/>
        <a:lstStyle/>
        <a:p>
          <a:endParaRPr lang="en-US" sz="1600">
            <a:latin typeface="+mn-lt"/>
          </a:endParaRPr>
        </a:p>
      </dgm:t>
    </dgm:pt>
    <dgm:pt modelId="{B8C8BFDF-D657-481A-ADBD-25C2E05EB179}">
      <dgm:prSet phldrT="[Text]" custT="1"/>
      <dgm:spPr/>
      <dgm:t>
        <a:bodyPr/>
        <a:lstStyle/>
        <a:p>
          <a:pPr>
            <a:buNone/>
          </a:pPr>
          <a:r>
            <a:rPr lang="en-US" sz="2400" b="1">
              <a:solidFill>
                <a:srgbClr val="5F5F5F"/>
              </a:solidFill>
              <a:latin typeface="+mn-lt"/>
            </a:rPr>
            <a:t>Verified Twitter accounts</a:t>
          </a:r>
        </a:p>
      </dgm:t>
    </dgm:pt>
    <dgm:pt modelId="{F5BBDB50-589B-41BC-A3BC-7F57C06D1DD3}" type="sibTrans" cxnId="{43DEB4D8-DAF0-4079-BFE9-C9BA79DAF7C5}">
      <dgm:prSet/>
      <dgm:spPr/>
      <dgm:t>
        <a:bodyPr/>
        <a:lstStyle/>
        <a:p>
          <a:endParaRPr lang="en-US" sz="1600" b="1">
            <a:latin typeface="+mn-lt"/>
          </a:endParaRPr>
        </a:p>
      </dgm:t>
    </dgm:pt>
    <dgm:pt modelId="{B0CA798F-4BDB-45BA-994C-D8EF6CF36B65}" type="parTrans" cxnId="{43DEB4D8-DAF0-4079-BFE9-C9BA79DAF7C5}">
      <dgm:prSet/>
      <dgm:spPr/>
      <dgm:t>
        <a:bodyPr/>
        <a:lstStyle/>
        <a:p>
          <a:endParaRPr lang="en-US" sz="1600" b="1">
            <a:latin typeface="+mn-lt"/>
          </a:endParaRPr>
        </a:p>
      </dgm:t>
    </dgm:pt>
    <dgm:pt modelId="{459FB96B-E154-40B2-BA57-8F4E4797D7AD}">
      <dgm:prSet phldrT="[Text]" custT="1"/>
      <dgm:spPr/>
      <dgm:t>
        <a:bodyPr/>
        <a:lstStyle/>
        <a:p>
          <a:pPr>
            <a:buFont typeface="Arial" panose="020B0604020202020204" pitchFamily="34" charset="0"/>
            <a:buChar char="•"/>
          </a:pPr>
          <a:r>
            <a:rPr lang="en-US" sz="2000" b="0">
              <a:solidFill>
                <a:srgbClr val="5F5F5F"/>
              </a:solidFill>
              <a:latin typeface="+mn-lt"/>
            </a:rPr>
            <a:t>People gov accounts acted as control</a:t>
          </a:r>
        </a:p>
      </dgm:t>
    </dgm:pt>
    <dgm:pt modelId="{3FAAC015-81BE-4136-A40B-F1A200BD40B3}" type="parTrans" cxnId="{0C754E4D-EA86-4346-9547-0A8B19CD1428}">
      <dgm:prSet/>
      <dgm:spPr/>
      <dgm:t>
        <a:bodyPr/>
        <a:lstStyle/>
        <a:p>
          <a:endParaRPr lang="en-US"/>
        </a:p>
      </dgm:t>
    </dgm:pt>
    <dgm:pt modelId="{BD949DC3-F58D-4310-BC8F-88F36CD928E8}" type="sibTrans" cxnId="{0C754E4D-EA86-4346-9547-0A8B19CD1428}">
      <dgm:prSet/>
      <dgm:spPr/>
      <dgm:t>
        <a:bodyPr/>
        <a:lstStyle/>
        <a:p>
          <a:endParaRPr lang="en-US"/>
        </a:p>
      </dgm:t>
    </dgm:pt>
    <dgm:pt modelId="{91940524-778C-48DD-9DBE-9924851C9665}" type="pres">
      <dgm:prSet presAssocID="{55F25030-703E-41A8-85E6-C7E543B98B74}" presName="linearFlow" presStyleCnt="0">
        <dgm:presLayoutVars>
          <dgm:dir/>
          <dgm:animLvl val="lvl"/>
          <dgm:resizeHandles val="exact"/>
        </dgm:presLayoutVars>
      </dgm:prSet>
      <dgm:spPr/>
    </dgm:pt>
    <dgm:pt modelId="{4B070B81-18D5-4AA0-AF8B-2A6E1DE8CC5E}" type="pres">
      <dgm:prSet presAssocID="{BECBBCEC-C901-47B2-ABAA-E0360CDDEC90}" presName="composite" presStyleCnt="0"/>
      <dgm:spPr/>
    </dgm:pt>
    <dgm:pt modelId="{993D1B6D-01F2-442F-A8B7-0CE9541B8B4C}" type="pres">
      <dgm:prSet presAssocID="{BECBBCEC-C901-47B2-ABAA-E0360CDDEC90}" presName="parentText" presStyleLbl="alignNode1" presStyleIdx="0" presStyleCnt="4">
        <dgm:presLayoutVars>
          <dgm:chMax val="1"/>
          <dgm:bulletEnabled val="1"/>
        </dgm:presLayoutVars>
      </dgm:prSet>
      <dgm:spPr/>
    </dgm:pt>
    <dgm:pt modelId="{C91C8FD3-104E-46D9-AA63-4B02088894F8}" type="pres">
      <dgm:prSet presAssocID="{BECBBCEC-C901-47B2-ABAA-E0360CDDEC90}" presName="descendantText" presStyleLbl="alignAcc1" presStyleIdx="0" presStyleCnt="4" custLinFactY="-52526" custLinFactNeighborX="4637" custLinFactNeighborY="-100000">
        <dgm:presLayoutVars>
          <dgm:bulletEnabled val="1"/>
        </dgm:presLayoutVars>
      </dgm:prSet>
      <dgm:spPr/>
    </dgm:pt>
    <dgm:pt modelId="{515EF8D8-3A0D-4CC9-9504-112BCF20DE6F}" type="pres">
      <dgm:prSet presAssocID="{135122CE-B2A4-4E3E-B392-B31DEF4B4CA3}" presName="sp" presStyleCnt="0"/>
      <dgm:spPr/>
    </dgm:pt>
    <dgm:pt modelId="{E4DEDE51-ABC1-4B72-8452-EE4B68AA2E59}" type="pres">
      <dgm:prSet presAssocID="{7EEF0E73-E6E6-42F9-B15E-E6BB3315A277}" presName="composite" presStyleCnt="0"/>
      <dgm:spPr/>
    </dgm:pt>
    <dgm:pt modelId="{6EA8091C-88B7-4E49-80CB-BC1F866967FC}" type="pres">
      <dgm:prSet presAssocID="{7EEF0E73-E6E6-42F9-B15E-E6BB3315A277}" presName="parentText" presStyleLbl="alignNode1" presStyleIdx="1" presStyleCnt="4">
        <dgm:presLayoutVars>
          <dgm:chMax val="1"/>
          <dgm:bulletEnabled val="1"/>
        </dgm:presLayoutVars>
      </dgm:prSet>
      <dgm:spPr/>
    </dgm:pt>
    <dgm:pt modelId="{CE51974A-88D7-4CAB-88E4-BAEED4129694}" type="pres">
      <dgm:prSet presAssocID="{7EEF0E73-E6E6-42F9-B15E-E6BB3315A277}" presName="descendantText" presStyleLbl="alignAcc1" presStyleIdx="1" presStyleCnt="4">
        <dgm:presLayoutVars>
          <dgm:bulletEnabled val="1"/>
        </dgm:presLayoutVars>
      </dgm:prSet>
      <dgm:spPr/>
    </dgm:pt>
    <dgm:pt modelId="{056816DA-4C89-4880-9544-E8EC9361236E}" type="pres">
      <dgm:prSet presAssocID="{8B0C61F1-79C1-41FD-A730-24BE110E0D17}" presName="sp" presStyleCnt="0"/>
      <dgm:spPr/>
    </dgm:pt>
    <dgm:pt modelId="{AE0A2AF3-71E2-4812-B970-9E80783797E7}" type="pres">
      <dgm:prSet presAssocID="{E5B61D94-15C1-46D8-A960-DC316ABC3E91}" presName="composite" presStyleCnt="0"/>
      <dgm:spPr/>
    </dgm:pt>
    <dgm:pt modelId="{6A7A7204-7DEB-4B73-B43A-5874E81DE084}" type="pres">
      <dgm:prSet presAssocID="{E5B61D94-15C1-46D8-A960-DC316ABC3E91}" presName="parentText" presStyleLbl="alignNode1" presStyleIdx="2" presStyleCnt="4">
        <dgm:presLayoutVars>
          <dgm:chMax val="1"/>
          <dgm:bulletEnabled val="1"/>
        </dgm:presLayoutVars>
      </dgm:prSet>
      <dgm:spPr/>
    </dgm:pt>
    <dgm:pt modelId="{B3E67912-C20F-4331-BDC4-C7A702926D1C}" type="pres">
      <dgm:prSet presAssocID="{E5B61D94-15C1-46D8-A960-DC316ABC3E91}" presName="descendantText" presStyleLbl="alignAcc1" presStyleIdx="2" presStyleCnt="4">
        <dgm:presLayoutVars>
          <dgm:bulletEnabled val="1"/>
        </dgm:presLayoutVars>
      </dgm:prSet>
      <dgm:spPr/>
    </dgm:pt>
    <dgm:pt modelId="{25043DDF-6FB4-47B7-8766-DB765E1FCED5}" type="pres">
      <dgm:prSet presAssocID="{8E8F8271-754A-4EAD-9460-CC6BDA8A0F93}" presName="sp" presStyleCnt="0"/>
      <dgm:spPr/>
    </dgm:pt>
    <dgm:pt modelId="{D21D0CEE-1CB4-4243-9D96-C3EDD76A4FB3}" type="pres">
      <dgm:prSet presAssocID="{EB0D8CF1-ADAF-47A3-B9BF-97321121D511}" presName="composite" presStyleCnt="0"/>
      <dgm:spPr/>
    </dgm:pt>
    <dgm:pt modelId="{73D35939-F693-4805-8020-124845B621F1}" type="pres">
      <dgm:prSet presAssocID="{EB0D8CF1-ADAF-47A3-B9BF-97321121D511}" presName="parentText" presStyleLbl="alignNode1" presStyleIdx="3" presStyleCnt="4">
        <dgm:presLayoutVars>
          <dgm:chMax val="1"/>
          <dgm:bulletEnabled val="1"/>
        </dgm:presLayoutVars>
      </dgm:prSet>
      <dgm:spPr/>
    </dgm:pt>
    <dgm:pt modelId="{2F244BF5-B7AC-4A72-856E-5D212724578C}" type="pres">
      <dgm:prSet presAssocID="{EB0D8CF1-ADAF-47A3-B9BF-97321121D511}" presName="descendantText" presStyleLbl="alignAcc1" presStyleIdx="3" presStyleCnt="4" custScaleY="141709">
        <dgm:presLayoutVars>
          <dgm:bulletEnabled val="1"/>
        </dgm:presLayoutVars>
      </dgm:prSet>
      <dgm:spPr/>
    </dgm:pt>
  </dgm:ptLst>
  <dgm:cxnLst>
    <dgm:cxn modelId="{1C889706-D6CE-42D1-9735-8C479A407661}" type="presOf" srcId="{459FB96B-E154-40B2-BA57-8F4E4797D7AD}" destId="{2F244BF5-B7AC-4A72-856E-5D212724578C}" srcOrd="0" destOrd="2" presId="urn:microsoft.com/office/officeart/2005/8/layout/chevron2"/>
    <dgm:cxn modelId="{80E3BE07-FB57-4EB9-9350-05E20730CE36}" srcId="{55F25030-703E-41A8-85E6-C7E543B98B74}" destId="{7EEF0E73-E6E6-42F9-B15E-E6BB3315A277}" srcOrd="1" destOrd="0" parTransId="{F4DFD996-4C06-494B-B1CB-22B9D2A28FF8}" sibTransId="{8B0C61F1-79C1-41FD-A730-24BE110E0D17}"/>
    <dgm:cxn modelId="{3C240210-F409-4BB4-98C8-51EABB808E0B}" srcId="{55F25030-703E-41A8-85E6-C7E543B98B74}" destId="{EB0D8CF1-ADAF-47A3-B9BF-97321121D511}" srcOrd="3" destOrd="0" parTransId="{D0253E51-C543-4009-951D-6A1D56B5E951}" sibTransId="{0934DAE6-834E-490B-9D32-A13C86D538E6}"/>
    <dgm:cxn modelId="{61A68619-24D1-4B7B-B99A-3AA3D754D281}" type="presOf" srcId="{AA7505D1-B869-4D47-BD09-742ABFFFDB9B}" destId="{2F244BF5-B7AC-4A72-856E-5D212724578C}" srcOrd="0" destOrd="1" presId="urn:microsoft.com/office/officeart/2005/8/layout/chevron2"/>
    <dgm:cxn modelId="{914E651A-274E-4FEE-B1FF-E6792F09D3BE}" srcId="{BECBBCEC-C901-47B2-ABAA-E0360CDDEC90}" destId="{92120474-CD99-4C4A-B1D1-2BBF2047B448}" srcOrd="0" destOrd="0" parTransId="{7B5029C5-526F-475F-9F53-1EB06D082313}" sibTransId="{88C5F598-D9F0-4BAC-92B5-5F727D442A2A}"/>
    <dgm:cxn modelId="{2943D42D-B1F7-4053-B6C3-87EA9ACF8809}" type="presOf" srcId="{7EEF0E73-E6E6-42F9-B15E-E6BB3315A277}" destId="{6EA8091C-88B7-4E49-80CB-BC1F866967FC}" srcOrd="0" destOrd="0" presId="urn:microsoft.com/office/officeart/2005/8/layout/chevron2"/>
    <dgm:cxn modelId="{85B26B33-BED5-440A-B794-4EC20ED5A0EB}" type="presOf" srcId="{5FF51AC4-64A8-44C9-873D-DC538291DC56}" destId="{B3E67912-C20F-4331-BDC4-C7A702926D1C}" srcOrd="0" destOrd="0" presId="urn:microsoft.com/office/officeart/2005/8/layout/chevron2"/>
    <dgm:cxn modelId="{39123F65-53E5-433E-B95C-D8C7E399C916}" srcId="{55F25030-703E-41A8-85E6-C7E543B98B74}" destId="{BECBBCEC-C901-47B2-ABAA-E0360CDDEC90}" srcOrd="0" destOrd="0" parTransId="{22A39FC2-91F0-4DAF-8641-F21A20D9DF66}" sibTransId="{135122CE-B2A4-4E3E-B392-B31DEF4B4CA3}"/>
    <dgm:cxn modelId="{0C754E4D-EA86-4346-9547-0A8B19CD1428}" srcId="{EB0D8CF1-ADAF-47A3-B9BF-97321121D511}" destId="{459FB96B-E154-40B2-BA57-8F4E4797D7AD}" srcOrd="2" destOrd="0" parTransId="{3FAAC015-81BE-4136-A40B-F1A200BD40B3}" sibTransId="{BD949DC3-F58D-4310-BC8F-88F36CD928E8}"/>
    <dgm:cxn modelId="{F5495D70-5654-4F4C-8E4C-629485EB4BAC}" srcId="{E5B61D94-15C1-46D8-A960-DC316ABC3E91}" destId="{5FF51AC4-64A8-44C9-873D-DC538291DC56}" srcOrd="0" destOrd="0" parTransId="{BFF8BCB3-998F-4787-83D2-9211CFDFCDD2}" sibTransId="{46FD2AEF-FB5E-4EE3-80A4-F82B7E56C3A8}"/>
    <dgm:cxn modelId="{6A985175-C40F-4367-851C-8EA0947127CD}" srcId="{EB0D8CF1-ADAF-47A3-B9BF-97321121D511}" destId="{AA7505D1-B869-4D47-BD09-742ABFFFDB9B}" srcOrd="1" destOrd="0" parTransId="{F686E00E-5FD7-4792-83FA-8722C67135B6}" sibTransId="{F0166ACA-D98A-47CA-A167-19B5F6918EBC}"/>
    <dgm:cxn modelId="{26CC3858-5A43-40AB-ADA1-7FD115AA0149}" type="presOf" srcId="{EB0D8CF1-ADAF-47A3-B9BF-97321121D511}" destId="{73D35939-F693-4805-8020-124845B621F1}" srcOrd="0" destOrd="0" presId="urn:microsoft.com/office/officeart/2005/8/layout/chevron2"/>
    <dgm:cxn modelId="{A2EBC578-F38D-4FE5-9F10-D9A93B1F24E4}" type="presOf" srcId="{55F25030-703E-41A8-85E6-C7E543B98B74}" destId="{91940524-778C-48DD-9DBE-9924851C9665}" srcOrd="0" destOrd="0" presId="urn:microsoft.com/office/officeart/2005/8/layout/chevron2"/>
    <dgm:cxn modelId="{53B1BD8C-B0A9-4337-A365-86AFAA791B8A}" type="presOf" srcId="{7EE36EDB-7A0C-423F-8A3E-9E9716439E5C}" destId="{B3E67912-C20F-4331-BDC4-C7A702926D1C}" srcOrd="0" destOrd="1" presId="urn:microsoft.com/office/officeart/2005/8/layout/chevron2"/>
    <dgm:cxn modelId="{86ACB091-7085-4545-AA41-EA192DBE4BF7}" srcId="{55F25030-703E-41A8-85E6-C7E543B98B74}" destId="{E5B61D94-15C1-46D8-A960-DC316ABC3E91}" srcOrd="2" destOrd="0" parTransId="{3437AF03-C0DE-4DA2-BC98-B2DA2663EBE0}" sibTransId="{8E8F8271-754A-4EAD-9460-CC6BDA8A0F93}"/>
    <dgm:cxn modelId="{43718396-4040-4FD7-935E-A6822F7F6C37}" type="presOf" srcId="{B8C8BFDF-D657-481A-ADBD-25C2E05EB179}" destId="{CE51974A-88D7-4CAB-88E4-BAEED4129694}" srcOrd="0" destOrd="0" presId="urn:microsoft.com/office/officeart/2005/8/layout/chevron2"/>
    <dgm:cxn modelId="{52197DAF-C196-4C11-AB91-1DEE99F12DC5}" type="presOf" srcId="{E466F058-4954-4283-AE98-B8C69D5A508E}" destId="{2F244BF5-B7AC-4A72-856E-5D212724578C}" srcOrd="0" destOrd="0" presId="urn:microsoft.com/office/officeart/2005/8/layout/chevron2"/>
    <dgm:cxn modelId="{97DA0AB1-3CFD-47ED-8F55-834F58FAC4CE}" srcId="{E5B61D94-15C1-46D8-A960-DC316ABC3E91}" destId="{7EE36EDB-7A0C-423F-8A3E-9E9716439E5C}" srcOrd="1" destOrd="0" parTransId="{07A8ABDB-B1A5-4E8D-A01A-2DCE61C2FA36}" sibTransId="{A6B9B457-B304-4486-A8B5-2B0ADF8FC24B}"/>
    <dgm:cxn modelId="{B7834BCC-584B-4194-8E43-C70446EFC830}" type="presOf" srcId="{BECBBCEC-C901-47B2-ABAA-E0360CDDEC90}" destId="{993D1B6D-01F2-442F-A8B7-0CE9541B8B4C}" srcOrd="0" destOrd="0" presId="urn:microsoft.com/office/officeart/2005/8/layout/chevron2"/>
    <dgm:cxn modelId="{43DEB4D8-DAF0-4079-BFE9-C9BA79DAF7C5}" srcId="{7EEF0E73-E6E6-42F9-B15E-E6BB3315A277}" destId="{B8C8BFDF-D657-481A-ADBD-25C2E05EB179}" srcOrd="0" destOrd="0" parTransId="{B0CA798F-4BDB-45BA-994C-D8EF6CF36B65}" sibTransId="{F5BBDB50-589B-41BC-A3BC-7F57C06D1DD3}"/>
    <dgm:cxn modelId="{E2D257EE-3255-46EC-AF29-40355BAAA160}" srcId="{EB0D8CF1-ADAF-47A3-B9BF-97321121D511}" destId="{E466F058-4954-4283-AE98-B8C69D5A508E}" srcOrd="0" destOrd="0" parTransId="{38FD2929-3E54-4D80-B502-A85F721CDFC4}" sibTransId="{64EB139E-3344-4980-908F-044B11A9741F}"/>
    <dgm:cxn modelId="{97C738F1-38BF-4D3B-A833-1B319086BB76}" type="presOf" srcId="{E5B61D94-15C1-46D8-A960-DC316ABC3E91}" destId="{6A7A7204-7DEB-4B73-B43A-5874E81DE084}" srcOrd="0" destOrd="0" presId="urn:microsoft.com/office/officeart/2005/8/layout/chevron2"/>
    <dgm:cxn modelId="{2CCE57F4-FF83-42B1-ABE7-E28179544A7C}" type="presOf" srcId="{92120474-CD99-4C4A-B1D1-2BBF2047B448}" destId="{C91C8FD3-104E-46D9-AA63-4B02088894F8}" srcOrd="0" destOrd="0" presId="urn:microsoft.com/office/officeart/2005/8/layout/chevron2"/>
    <dgm:cxn modelId="{02733649-40D2-4EC6-B646-04809C9459DF}" type="presParOf" srcId="{91940524-778C-48DD-9DBE-9924851C9665}" destId="{4B070B81-18D5-4AA0-AF8B-2A6E1DE8CC5E}" srcOrd="0" destOrd="0" presId="urn:microsoft.com/office/officeart/2005/8/layout/chevron2"/>
    <dgm:cxn modelId="{356C49EF-5BB3-4CB1-9D87-3EE9C32E0B50}" type="presParOf" srcId="{4B070B81-18D5-4AA0-AF8B-2A6E1DE8CC5E}" destId="{993D1B6D-01F2-442F-A8B7-0CE9541B8B4C}" srcOrd="0" destOrd="0" presId="urn:microsoft.com/office/officeart/2005/8/layout/chevron2"/>
    <dgm:cxn modelId="{6ADF1FFD-459A-4358-A67F-F23B30EABD12}" type="presParOf" srcId="{4B070B81-18D5-4AA0-AF8B-2A6E1DE8CC5E}" destId="{C91C8FD3-104E-46D9-AA63-4B02088894F8}" srcOrd="1" destOrd="0" presId="urn:microsoft.com/office/officeart/2005/8/layout/chevron2"/>
    <dgm:cxn modelId="{562B80EE-3B96-4B8A-9643-65A6BB361874}" type="presParOf" srcId="{91940524-778C-48DD-9DBE-9924851C9665}" destId="{515EF8D8-3A0D-4CC9-9504-112BCF20DE6F}" srcOrd="1" destOrd="0" presId="urn:microsoft.com/office/officeart/2005/8/layout/chevron2"/>
    <dgm:cxn modelId="{024377C8-E775-4CEE-9BE5-73F637AC7F0E}" type="presParOf" srcId="{91940524-778C-48DD-9DBE-9924851C9665}" destId="{E4DEDE51-ABC1-4B72-8452-EE4B68AA2E59}" srcOrd="2" destOrd="0" presId="urn:microsoft.com/office/officeart/2005/8/layout/chevron2"/>
    <dgm:cxn modelId="{C119F192-0E6C-4A5B-A253-BB83B15A9C27}" type="presParOf" srcId="{E4DEDE51-ABC1-4B72-8452-EE4B68AA2E59}" destId="{6EA8091C-88B7-4E49-80CB-BC1F866967FC}" srcOrd="0" destOrd="0" presId="urn:microsoft.com/office/officeart/2005/8/layout/chevron2"/>
    <dgm:cxn modelId="{F89AF7E7-4497-445C-9085-FDAEA7C4492E}" type="presParOf" srcId="{E4DEDE51-ABC1-4B72-8452-EE4B68AA2E59}" destId="{CE51974A-88D7-4CAB-88E4-BAEED4129694}" srcOrd="1" destOrd="0" presId="urn:microsoft.com/office/officeart/2005/8/layout/chevron2"/>
    <dgm:cxn modelId="{8095025E-7EFA-4623-A0BF-DF6C304515E4}" type="presParOf" srcId="{91940524-778C-48DD-9DBE-9924851C9665}" destId="{056816DA-4C89-4880-9544-E8EC9361236E}" srcOrd="3" destOrd="0" presId="urn:microsoft.com/office/officeart/2005/8/layout/chevron2"/>
    <dgm:cxn modelId="{439A6EBF-AE21-4830-8911-DE861EC1668A}" type="presParOf" srcId="{91940524-778C-48DD-9DBE-9924851C9665}" destId="{AE0A2AF3-71E2-4812-B970-9E80783797E7}" srcOrd="4" destOrd="0" presId="urn:microsoft.com/office/officeart/2005/8/layout/chevron2"/>
    <dgm:cxn modelId="{C6A2CD30-ECA3-4682-9414-C57CFC7F2EA8}" type="presParOf" srcId="{AE0A2AF3-71E2-4812-B970-9E80783797E7}" destId="{6A7A7204-7DEB-4B73-B43A-5874E81DE084}" srcOrd="0" destOrd="0" presId="urn:microsoft.com/office/officeart/2005/8/layout/chevron2"/>
    <dgm:cxn modelId="{6CE5B2A5-3BF0-4C5F-8C39-338B396B1F5F}" type="presParOf" srcId="{AE0A2AF3-71E2-4812-B970-9E80783797E7}" destId="{B3E67912-C20F-4331-BDC4-C7A702926D1C}" srcOrd="1" destOrd="0" presId="urn:microsoft.com/office/officeart/2005/8/layout/chevron2"/>
    <dgm:cxn modelId="{0E8EE691-B257-44EB-95B4-E55700F9E338}" type="presParOf" srcId="{91940524-778C-48DD-9DBE-9924851C9665}" destId="{25043DDF-6FB4-47B7-8766-DB765E1FCED5}" srcOrd="5" destOrd="0" presId="urn:microsoft.com/office/officeart/2005/8/layout/chevron2"/>
    <dgm:cxn modelId="{F4B3BBB0-9DF6-4430-84BC-75A585A325EB}" type="presParOf" srcId="{91940524-778C-48DD-9DBE-9924851C9665}" destId="{D21D0CEE-1CB4-4243-9D96-C3EDD76A4FB3}" srcOrd="6" destOrd="0" presId="urn:microsoft.com/office/officeart/2005/8/layout/chevron2"/>
    <dgm:cxn modelId="{2611F9D8-D2DB-4063-85DE-238C6D926D62}" type="presParOf" srcId="{D21D0CEE-1CB4-4243-9D96-C3EDD76A4FB3}" destId="{73D35939-F693-4805-8020-124845B621F1}" srcOrd="0" destOrd="0" presId="urn:microsoft.com/office/officeart/2005/8/layout/chevron2"/>
    <dgm:cxn modelId="{168E09EB-424A-4953-9E39-01A3682DB016}" type="presParOf" srcId="{D21D0CEE-1CB4-4243-9D96-C3EDD76A4FB3}" destId="{2F244BF5-B7AC-4A72-856E-5D212724578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3D1B6D-01F2-442F-A8B7-0CE9541B8B4C}">
      <dsp:nvSpPr>
        <dsp:cNvPr id="0" name=""/>
        <dsp:cNvSpPr/>
      </dsp:nvSpPr>
      <dsp:spPr>
        <a:xfrm rot="5400000">
          <a:off x="-178879" y="184460"/>
          <a:ext cx="1192532" cy="834772"/>
        </a:xfrm>
        <a:prstGeom prst="chevron">
          <a:avLst/>
        </a:prstGeom>
        <a:solidFill>
          <a:srgbClr val="3C4E9A"/>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b" anchorCtr="0">
          <a:noAutofit/>
        </a:bodyPr>
        <a:lstStyle/>
        <a:p>
          <a:pPr marL="0" lvl="0" indent="0" algn="ctr" defTabSz="977900">
            <a:lnSpc>
              <a:spcPct val="90000"/>
            </a:lnSpc>
            <a:spcBef>
              <a:spcPct val="0"/>
            </a:spcBef>
            <a:spcAft>
              <a:spcPct val="35000"/>
            </a:spcAft>
            <a:buNone/>
          </a:pPr>
          <a:r>
            <a:rPr lang="en-US" sz="2200" b="1" kern="1200">
              <a:latin typeface="+mn-lt"/>
            </a:rPr>
            <a:t>170M</a:t>
          </a:r>
        </a:p>
      </dsp:txBody>
      <dsp:txXfrm rot="-5400000">
        <a:off x="1" y="422966"/>
        <a:ext cx="834772" cy="357760"/>
      </dsp:txXfrm>
    </dsp:sp>
    <dsp:sp modelId="{C91C8FD3-104E-46D9-AA63-4B02088894F8}">
      <dsp:nvSpPr>
        <dsp:cNvPr id="0" name=""/>
        <dsp:cNvSpPr/>
      </dsp:nvSpPr>
      <dsp:spPr>
        <a:xfrm rot="5400000">
          <a:off x="5431411" y="-4596638"/>
          <a:ext cx="775146" cy="996842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None/>
          </a:pPr>
          <a:r>
            <a:rPr lang="en-US" sz="2400" b="1" kern="1200">
              <a:solidFill>
                <a:srgbClr val="5F5F5F"/>
              </a:solidFill>
              <a:latin typeface="+mn-lt"/>
            </a:rPr>
            <a:t>All Twitter accounts</a:t>
          </a:r>
        </a:p>
      </dsp:txBody>
      <dsp:txXfrm rot="-5400000">
        <a:off x="834773" y="37840"/>
        <a:ext cx="9930583" cy="699466"/>
      </dsp:txXfrm>
    </dsp:sp>
    <dsp:sp modelId="{6EA8091C-88B7-4E49-80CB-BC1F866967FC}">
      <dsp:nvSpPr>
        <dsp:cNvPr id="0" name=""/>
        <dsp:cNvSpPr/>
      </dsp:nvSpPr>
      <dsp:spPr>
        <a:xfrm rot="5400000">
          <a:off x="-178879" y="1235626"/>
          <a:ext cx="1192532" cy="834772"/>
        </a:xfrm>
        <a:prstGeom prst="chevron">
          <a:avLst/>
        </a:prstGeom>
        <a:solidFill>
          <a:srgbClr val="3C4E9A"/>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b" anchorCtr="0">
          <a:noAutofit/>
        </a:bodyPr>
        <a:lstStyle/>
        <a:p>
          <a:pPr marL="0" lvl="0" indent="0" algn="ctr" defTabSz="977900">
            <a:lnSpc>
              <a:spcPct val="90000"/>
            </a:lnSpc>
            <a:spcBef>
              <a:spcPct val="0"/>
            </a:spcBef>
            <a:spcAft>
              <a:spcPct val="35000"/>
            </a:spcAft>
            <a:buNone/>
          </a:pPr>
          <a:r>
            <a:rPr lang="en-US" sz="2200" b="1" kern="1200">
              <a:latin typeface="+mn-lt"/>
            </a:rPr>
            <a:t>382K</a:t>
          </a:r>
        </a:p>
      </dsp:txBody>
      <dsp:txXfrm rot="-5400000">
        <a:off x="1" y="1474132"/>
        <a:ext cx="834772" cy="357760"/>
      </dsp:txXfrm>
    </dsp:sp>
    <dsp:sp modelId="{CE51974A-88D7-4CAB-88E4-BAEED4129694}">
      <dsp:nvSpPr>
        <dsp:cNvPr id="0" name=""/>
        <dsp:cNvSpPr/>
      </dsp:nvSpPr>
      <dsp:spPr>
        <a:xfrm rot="5400000">
          <a:off x="5431411" y="-3539892"/>
          <a:ext cx="775146" cy="996842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None/>
          </a:pPr>
          <a:r>
            <a:rPr lang="en-US" sz="2400" b="1" kern="1200">
              <a:solidFill>
                <a:srgbClr val="5F5F5F"/>
              </a:solidFill>
              <a:latin typeface="+mn-lt"/>
            </a:rPr>
            <a:t>Verified Twitter accounts</a:t>
          </a:r>
        </a:p>
      </dsp:txBody>
      <dsp:txXfrm rot="-5400000">
        <a:off x="834773" y="1094586"/>
        <a:ext cx="9930583" cy="699466"/>
      </dsp:txXfrm>
    </dsp:sp>
    <dsp:sp modelId="{6A7A7204-7DEB-4B73-B43A-5874E81DE084}">
      <dsp:nvSpPr>
        <dsp:cNvPr id="0" name=""/>
        <dsp:cNvSpPr/>
      </dsp:nvSpPr>
      <dsp:spPr>
        <a:xfrm rot="5400000">
          <a:off x="-178879" y="2286791"/>
          <a:ext cx="1192532" cy="834772"/>
        </a:xfrm>
        <a:prstGeom prst="chevron">
          <a:avLst/>
        </a:prstGeom>
        <a:solidFill>
          <a:srgbClr val="3C4E9A"/>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b" anchorCtr="0">
          <a:noAutofit/>
        </a:bodyPr>
        <a:lstStyle/>
        <a:p>
          <a:pPr marL="0" lvl="0" indent="0" algn="ctr" defTabSz="977900">
            <a:lnSpc>
              <a:spcPct val="90000"/>
            </a:lnSpc>
            <a:spcBef>
              <a:spcPct val="0"/>
            </a:spcBef>
            <a:spcAft>
              <a:spcPct val="35000"/>
            </a:spcAft>
            <a:buNone/>
          </a:pPr>
          <a:r>
            <a:rPr lang="en-US" sz="2200" b="1" kern="1200">
              <a:latin typeface="+mn-lt"/>
            </a:rPr>
            <a:t>6K</a:t>
          </a:r>
        </a:p>
      </dsp:txBody>
      <dsp:txXfrm rot="-5400000">
        <a:off x="1" y="2525297"/>
        <a:ext cx="834772" cy="357760"/>
      </dsp:txXfrm>
    </dsp:sp>
    <dsp:sp modelId="{B3E67912-C20F-4331-BDC4-C7A702926D1C}">
      <dsp:nvSpPr>
        <dsp:cNvPr id="0" name=""/>
        <dsp:cNvSpPr/>
      </dsp:nvSpPr>
      <dsp:spPr>
        <a:xfrm rot="5400000">
          <a:off x="5431411" y="-2488726"/>
          <a:ext cx="775146" cy="996842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None/>
          </a:pPr>
          <a:r>
            <a:rPr lang="en-US" sz="2400" b="1" kern="1200">
              <a:solidFill>
                <a:srgbClr val="5F5F5F"/>
              </a:solidFill>
              <a:latin typeface="+mn-lt"/>
            </a:rPr>
            <a:t>Government Twitter accounts</a:t>
          </a:r>
        </a:p>
        <a:p>
          <a:pPr marL="228600" lvl="1" indent="-228600" algn="l" defTabSz="889000">
            <a:lnSpc>
              <a:spcPct val="90000"/>
            </a:lnSpc>
            <a:spcBef>
              <a:spcPct val="0"/>
            </a:spcBef>
            <a:spcAft>
              <a:spcPct val="15000"/>
            </a:spcAft>
            <a:buFont typeface="Arial" panose="020B0604020202020204" pitchFamily="34" charset="0"/>
            <a:buChar char="•"/>
          </a:pPr>
          <a:r>
            <a:rPr lang="en-US" sz="2000" b="0" kern="1200">
              <a:solidFill>
                <a:srgbClr val="5F5F5F"/>
              </a:solidFill>
              <a:latin typeface="+mn-lt"/>
            </a:rPr>
            <a:t>Collected metadata for verified accounts and filtered for those with .gov URLs</a:t>
          </a:r>
        </a:p>
      </dsp:txBody>
      <dsp:txXfrm rot="-5400000">
        <a:off x="834773" y="2145752"/>
        <a:ext cx="9930583" cy="699466"/>
      </dsp:txXfrm>
    </dsp:sp>
    <dsp:sp modelId="{73D35939-F693-4805-8020-124845B621F1}">
      <dsp:nvSpPr>
        <dsp:cNvPr id="0" name=""/>
        <dsp:cNvSpPr/>
      </dsp:nvSpPr>
      <dsp:spPr>
        <a:xfrm rot="5400000">
          <a:off x="-178879" y="3499610"/>
          <a:ext cx="1192532" cy="834772"/>
        </a:xfrm>
        <a:prstGeom prst="chevron">
          <a:avLst/>
        </a:prstGeom>
        <a:solidFill>
          <a:srgbClr val="3C4E9A"/>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b" anchorCtr="0">
          <a:noAutofit/>
        </a:bodyPr>
        <a:lstStyle/>
        <a:p>
          <a:pPr marL="0" lvl="0" indent="0" algn="ctr" defTabSz="977900">
            <a:lnSpc>
              <a:spcPct val="90000"/>
            </a:lnSpc>
            <a:spcBef>
              <a:spcPct val="0"/>
            </a:spcBef>
            <a:spcAft>
              <a:spcPct val="35000"/>
            </a:spcAft>
            <a:buNone/>
          </a:pPr>
          <a:r>
            <a:rPr lang="en-US" sz="2200" b="1" kern="1200">
              <a:latin typeface="+mn-lt"/>
            </a:rPr>
            <a:t>1K+2K</a:t>
          </a:r>
        </a:p>
      </dsp:txBody>
      <dsp:txXfrm rot="-5400000">
        <a:off x="1" y="3738116"/>
        <a:ext cx="834772" cy="357760"/>
      </dsp:txXfrm>
    </dsp:sp>
    <dsp:sp modelId="{2F244BF5-B7AC-4A72-856E-5D212724578C}">
      <dsp:nvSpPr>
        <dsp:cNvPr id="0" name=""/>
        <dsp:cNvSpPr/>
      </dsp:nvSpPr>
      <dsp:spPr>
        <a:xfrm rot="5400000">
          <a:off x="5269758" y="-1275907"/>
          <a:ext cx="1098452" cy="996842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None/>
          </a:pPr>
          <a:r>
            <a:rPr lang="en-US" sz="2400" b="1" kern="1200">
              <a:solidFill>
                <a:srgbClr val="5F5F5F"/>
              </a:solidFill>
              <a:latin typeface="+mn-lt"/>
            </a:rPr>
            <a:t>Info gov + People gov accounts</a:t>
          </a:r>
        </a:p>
        <a:p>
          <a:pPr marL="228600" lvl="1" indent="-228600" algn="l" defTabSz="889000">
            <a:lnSpc>
              <a:spcPct val="90000"/>
            </a:lnSpc>
            <a:spcBef>
              <a:spcPct val="0"/>
            </a:spcBef>
            <a:spcAft>
              <a:spcPct val="15000"/>
            </a:spcAft>
            <a:buFont typeface="Arial" panose="020B0604020202020204" pitchFamily="34" charset="0"/>
            <a:buChar char="•"/>
          </a:pPr>
          <a:r>
            <a:rPr lang="en-US" sz="2000" b="0" kern="1200">
              <a:solidFill>
                <a:srgbClr val="5F5F5F"/>
              </a:solidFill>
              <a:latin typeface="+mn-lt"/>
            </a:rPr>
            <a:t>Removed weather, traffic, law enforcement, parks, space, security accounts</a:t>
          </a:r>
        </a:p>
        <a:p>
          <a:pPr marL="228600" lvl="1" indent="-228600" algn="l" defTabSz="889000">
            <a:lnSpc>
              <a:spcPct val="90000"/>
            </a:lnSpc>
            <a:spcBef>
              <a:spcPct val="0"/>
            </a:spcBef>
            <a:spcAft>
              <a:spcPct val="15000"/>
            </a:spcAft>
            <a:buFont typeface="Arial" panose="020B0604020202020204" pitchFamily="34" charset="0"/>
            <a:buChar char="•"/>
          </a:pPr>
          <a:r>
            <a:rPr lang="en-US" sz="2000" b="0" kern="1200">
              <a:solidFill>
                <a:srgbClr val="5F5F5F"/>
              </a:solidFill>
              <a:latin typeface="+mn-lt"/>
            </a:rPr>
            <a:t>People gov accounts acted as control</a:t>
          </a:r>
        </a:p>
      </dsp:txBody>
      <dsp:txXfrm rot="-5400000">
        <a:off x="834773" y="3212700"/>
        <a:ext cx="9914801" cy="99120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33EF9F-9A70-4607-BF54-4C840DA865EC}" type="datetimeFigureOut">
              <a:rPr lang="en-US" smtClean="0"/>
              <a:t>10/27/2021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1F57A2-1245-4BBC-A7B7-A7CE7955CD8E}" type="slidenum">
              <a:rPr lang="en-US" smtClean="0"/>
              <a:t>‹#›</a:t>
            </a:fld>
            <a:endParaRPr lang="en-US"/>
          </a:p>
        </p:txBody>
      </p:sp>
    </p:spTree>
    <p:extLst>
      <p:ext uri="{BB962C8B-B14F-4D97-AF65-F5344CB8AC3E}">
        <p14:creationId xmlns:p14="http://schemas.microsoft.com/office/powerpoint/2010/main" val="20104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Myriad Web Pro" panose="020B0503030403020204" pitchFamily="34" charset="0"/>
              </a:defRPr>
            </a:lvl1pPr>
            <a:lvl2pPr marL="742950" indent="-285750">
              <a:defRPr>
                <a:solidFill>
                  <a:schemeClr val="tx1"/>
                </a:solidFill>
                <a:latin typeface="Myriad Web Pro" panose="020B0503030403020204" pitchFamily="34" charset="0"/>
              </a:defRPr>
            </a:lvl2pPr>
            <a:lvl3pPr marL="1143000" indent="-228600">
              <a:defRPr>
                <a:solidFill>
                  <a:schemeClr val="tx1"/>
                </a:solidFill>
                <a:latin typeface="Myriad Web Pro" panose="020B0503030403020204" pitchFamily="34" charset="0"/>
              </a:defRPr>
            </a:lvl3pPr>
            <a:lvl4pPr marL="1600200" indent="-228600">
              <a:defRPr>
                <a:solidFill>
                  <a:schemeClr val="tx1"/>
                </a:solidFill>
                <a:latin typeface="Myriad Web Pro" panose="020B0503030403020204" pitchFamily="34" charset="0"/>
              </a:defRPr>
            </a:lvl4pPr>
            <a:lvl5pPr marL="2057400" indent="-228600">
              <a:defRPr>
                <a:solidFill>
                  <a:schemeClr val="tx1"/>
                </a:solidFill>
                <a:latin typeface="Myriad Web Pro" panose="020B0503030403020204" pitchFamily="34" charset="0"/>
              </a:defRPr>
            </a:lvl5pPr>
            <a:lvl6pPr marL="2514600" indent="-228600" fontAlgn="base">
              <a:spcBef>
                <a:spcPct val="0"/>
              </a:spcBef>
              <a:spcAft>
                <a:spcPct val="0"/>
              </a:spcAft>
              <a:defRPr>
                <a:solidFill>
                  <a:schemeClr val="tx1"/>
                </a:solidFill>
                <a:latin typeface="Myriad Web Pro" panose="020B0503030403020204" pitchFamily="34" charset="0"/>
              </a:defRPr>
            </a:lvl6pPr>
            <a:lvl7pPr marL="2971800" indent="-228600" fontAlgn="base">
              <a:spcBef>
                <a:spcPct val="0"/>
              </a:spcBef>
              <a:spcAft>
                <a:spcPct val="0"/>
              </a:spcAft>
              <a:defRPr>
                <a:solidFill>
                  <a:schemeClr val="tx1"/>
                </a:solidFill>
                <a:latin typeface="Myriad Web Pro" panose="020B0503030403020204" pitchFamily="34" charset="0"/>
              </a:defRPr>
            </a:lvl7pPr>
            <a:lvl8pPr marL="3429000" indent="-228600" fontAlgn="base">
              <a:spcBef>
                <a:spcPct val="0"/>
              </a:spcBef>
              <a:spcAft>
                <a:spcPct val="0"/>
              </a:spcAft>
              <a:defRPr>
                <a:solidFill>
                  <a:schemeClr val="tx1"/>
                </a:solidFill>
                <a:latin typeface="Myriad Web Pro" panose="020B0503030403020204" pitchFamily="34" charset="0"/>
              </a:defRPr>
            </a:lvl8pPr>
            <a:lvl9pPr marL="3886200" indent="-228600" fontAlgn="base">
              <a:spcBef>
                <a:spcPct val="0"/>
              </a:spcBef>
              <a:spcAft>
                <a:spcPct val="0"/>
              </a:spcAft>
              <a:defRPr>
                <a:solidFill>
                  <a:schemeClr val="tx1"/>
                </a:solidFill>
                <a:latin typeface="Myriad Web Pro" panose="020B0503030403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F084AA2-EDF3-41B6-9BD5-4D1331E35CE7}"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33669774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0_Data Slide (for content heavy tables and char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39"/>
            <a:ext cx="10972800" cy="1143000"/>
          </a:xfrm>
          <a:prstGeom prst="rect">
            <a:avLst/>
          </a:prstGeom>
        </p:spPr>
        <p:txBody>
          <a:bodyPr anchor="b" anchorCtr="0"/>
          <a:lstStyle>
            <a:lvl1pPr algn="l">
              <a:lnSpc>
                <a:spcPts val="4000"/>
              </a:lnSpc>
              <a:defRPr sz="3733" b="1" baseline="0">
                <a:solidFill>
                  <a:srgbClr val="006858"/>
                </a:solidFill>
                <a:effectLst/>
                <a:latin typeface="Calibri" pitchFamily="34" charset="0"/>
              </a:defRPr>
            </a:lvl1pPr>
          </a:lstStyle>
          <a:p>
            <a:r>
              <a:rPr lang="en-US"/>
              <a:t>Bottom band: NCHS</a:t>
            </a:r>
          </a:p>
        </p:txBody>
      </p:sp>
      <p:sp>
        <p:nvSpPr>
          <p:cNvPr id="6" name="Text Placeholder 7"/>
          <p:cNvSpPr>
            <a:spLocks noGrp="1"/>
          </p:cNvSpPr>
          <p:nvPr>
            <p:ph type="body" sz="quarter" idx="10"/>
          </p:nvPr>
        </p:nvSpPr>
        <p:spPr>
          <a:xfrm>
            <a:off x="609600" y="1545167"/>
            <a:ext cx="10972800" cy="4455584"/>
          </a:xfrm>
        </p:spPr>
        <p:txBody>
          <a:bodyPr/>
          <a:lstStyle>
            <a:lvl1pPr marL="457189" indent="-457189">
              <a:buClr>
                <a:srgbClr val="006A71"/>
              </a:buClr>
              <a:buFont typeface="Wingdings" panose="05000000000000000000" pitchFamily="2" charset="2"/>
              <a:buChar char="§"/>
              <a:defRPr sz="2667">
                <a:solidFill>
                  <a:schemeClr val="accent4">
                    <a:lumMod val="75000"/>
                  </a:schemeClr>
                </a:solidFill>
              </a:defRPr>
            </a:lvl1pPr>
            <a:lvl2pPr>
              <a:buClr>
                <a:srgbClr val="008BB0"/>
              </a:buClr>
              <a:defRPr sz="2667">
                <a:solidFill>
                  <a:schemeClr val="accent4">
                    <a:lumMod val="75000"/>
                  </a:schemeClr>
                </a:solidFill>
              </a:defRPr>
            </a:lvl2pPr>
            <a:lvl3pPr>
              <a:buClr>
                <a:srgbClr val="695E4A"/>
              </a:buClr>
              <a:defRPr sz="2667">
                <a:solidFill>
                  <a:schemeClr val="accent4">
                    <a:lumMod val="75000"/>
                  </a:schemeClr>
                </a:solidFill>
              </a:defRPr>
            </a:lvl3pPr>
            <a:lvl4pPr>
              <a:defRPr sz="2667">
                <a:solidFill>
                  <a:schemeClr val="accent4">
                    <a:lumMod val="75000"/>
                  </a:schemeClr>
                </a:solidFill>
              </a:defRPr>
            </a:lvl4pPr>
            <a:lvl5pPr>
              <a:defRPr sz="2667">
                <a:solidFill>
                  <a:schemeClr val="accent4">
                    <a:lumMod val="75000"/>
                  </a:schemeClr>
                </a:solidFill>
              </a:defRPr>
            </a:lvl5pPr>
          </a:lstStyle>
          <a:p>
            <a:pPr lvl="0"/>
            <a:r>
              <a:rPr lang="en-US"/>
              <a:t>Click to edit Master text styles</a:t>
            </a:r>
          </a:p>
          <a:p>
            <a:pPr lvl="1"/>
            <a:r>
              <a:rPr lang="en-US"/>
              <a:t>Second level</a:t>
            </a:r>
          </a:p>
          <a:p>
            <a:pPr lvl="2"/>
            <a:r>
              <a:rPr lang="en-US"/>
              <a:t>Third level</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737261"/>
            <a:ext cx="12192000" cy="120739"/>
          </a:xfrm>
          <a:prstGeom prst="rect">
            <a:avLst/>
          </a:prstGeom>
        </p:spPr>
      </p:pic>
    </p:spTree>
    <p:extLst>
      <p:ext uri="{BB962C8B-B14F-4D97-AF65-F5344CB8AC3E}">
        <p14:creationId xmlns:p14="http://schemas.microsoft.com/office/powerpoint/2010/main" val="389724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5B3EE-9DCE-41C6-879F-65AAEF5A4B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06CA64-5BD9-4890-AF41-789E4D21BF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A7D531-2B02-457D-AE90-F98B4C4E63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00DB9E-FB95-44F5-BC31-83947723846F}"/>
              </a:ext>
            </a:extLst>
          </p:cNvPr>
          <p:cNvSpPr>
            <a:spLocks noGrp="1"/>
          </p:cNvSpPr>
          <p:nvPr>
            <p:ph type="dt" sz="half" idx="10"/>
          </p:nvPr>
        </p:nvSpPr>
        <p:spPr/>
        <p:txBody>
          <a:bodyPr/>
          <a:lstStyle/>
          <a:p>
            <a:fld id="{33333601-5ABA-4922-B677-04BCD8744029}" type="datetimeFigureOut">
              <a:rPr lang="en-US" smtClean="0"/>
              <a:t>10/27/2021</a:t>
            </a:fld>
            <a:endParaRPr lang="en-US"/>
          </a:p>
        </p:txBody>
      </p:sp>
      <p:sp>
        <p:nvSpPr>
          <p:cNvPr id="6" name="Footer Placeholder 5">
            <a:extLst>
              <a:ext uri="{FF2B5EF4-FFF2-40B4-BE49-F238E27FC236}">
                <a16:creationId xmlns:a16="http://schemas.microsoft.com/office/drawing/2014/main" id="{80C5D095-0026-403A-A610-568D3B8033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23E328-ED56-4FDC-948D-AAA159B56A0B}"/>
              </a:ext>
            </a:extLst>
          </p:cNvPr>
          <p:cNvSpPr>
            <a:spLocks noGrp="1"/>
          </p:cNvSpPr>
          <p:nvPr>
            <p:ph type="sldNum" sz="quarter" idx="12"/>
          </p:nvPr>
        </p:nvSpPr>
        <p:spPr/>
        <p:txBody>
          <a:bodyPr/>
          <a:lstStyle/>
          <a:p>
            <a:fld id="{DF6B9497-7D2E-4E1A-ABE0-4A131550BE20}" type="slidenum">
              <a:rPr lang="en-US" smtClean="0"/>
              <a:t>‹#›</a:t>
            </a:fld>
            <a:endParaRPr lang="en-US"/>
          </a:p>
        </p:txBody>
      </p:sp>
    </p:spTree>
    <p:extLst>
      <p:ext uri="{BB962C8B-B14F-4D97-AF65-F5344CB8AC3E}">
        <p14:creationId xmlns:p14="http://schemas.microsoft.com/office/powerpoint/2010/main" val="3431321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65005-357C-489B-927C-C076CEB95E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B27519-BECC-4378-923D-783A205739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7CF836-B75B-40DD-9710-C43AA6BA13F6}"/>
              </a:ext>
            </a:extLst>
          </p:cNvPr>
          <p:cNvSpPr>
            <a:spLocks noGrp="1"/>
          </p:cNvSpPr>
          <p:nvPr>
            <p:ph type="dt" sz="half" idx="10"/>
          </p:nvPr>
        </p:nvSpPr>
        <p:spPr/>
        <p:txBody>
          <a:bodyPr/>
          <a:lstStyle/>
          <a:p>
            <a:fld id="{33333601-5ABA-4922-B677-04BCD8744029}" type="datetimeFigureOut">
              <a:rPr lang="en-US" smtClean="0"/>
              <a:t>10/27/2021</a:t>
            </a:fld>
            <a:endParaRPr lang="en-US"/>
          </a:p>
        </p:txBody>
      </p:sp>
      <p:sp>
        <p:nvSpPr>
          <p:cNvPr id="5" name="Footer Placeholder 4">
            <a:extLst>
              <a:ext uri="{FF2B5EF4-FFF2-40B4-BE49-F238E27FC236}">
                <a16:creationId xmlns:a16="http://schemas.microsoft.com/office/drawing/2014/main" id="{FFE6CCC3-9D2C-4739-AE72-FAF2DEA5F1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C74676-EE6B-40B8-8712-4BDEFA2F5244}"/>
              </a:ext>
            </a:extLst>
          </p:cNvPr>
          <p:cNvSpPr>
            <a:spLocks noGrp="1"/>
          </p:cNvSpPr>
          <p:nvPr>
            <p:ph type="sldNum" sz="quarter" idx="12"/>
          </p:nvPr>
        </p:nvSpPr>
        <p:spPr/>
        <p:txBody>
          <a:bodyPr/>
          <a:lstStyle/>
          <a:p>
            <a:fld id="{DF6B9497-7D2E-4E1A-ABE0-4A131550BE20}" type="slidenum">
              <a:rPr lang="en-US" smtClean="0"/>
              <a:t>‹#›</a:t>
            </a:fld>
            <a:endParaRPr lang="en-US"/>
          </a:p>
        </p:txBody>
      </p:sp>
    </p:spTree>
    <p:extLst>
      <p:ext uri="{BB962C8B-B14F-4D97-AF65-F5344CB8AC3E}">
        <p14:creationId xmlns:p14="http://schemas.microsoft.com/office/powerpoint/2010/main" val="1494563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84A55D-22A4-4598-AF12-5AD83B7815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BB4923-6418-4E8F-BA92-A407C18FB1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A4348A-D628-4C78-B748-F4267C5C9A1B}"/>
              </a:ext>
            </a:extLst>
          </p:cNvPr>
          <p:cNvSpPr>
            <a:spLocks noGrp="1"/>
          </p:cNvSpPr>
          <p:nvPr>
            <p:ph type="dt" sz="half" idx="10"/>
          </p:nvPr>
        </p:nvSpPr>
        <p:spPr/>
        <p:txBody>
          <a:bodyPr/>
          <a:lstStyle/>
          <a:p>
            <a:fld id="{33333601-5ABA-4922-B677-04BCD8744029}" type="datetimeFigureOut">
              <a:rPr lang="en-US" smtClean="0"/>
              <a:t>10/27/2021</a:t>
            </a:fld>
            <a:endParaRPr lang="en-US"/>
          </a:p>
        </p:txBody>
      </p:sp>
      <p:sp>
        <p:nvSpPr>
          <p:cNvPr id="5" name="Footer Placeholder 4">
            <a:extLst>
              <a:ext uri="{FF2B5EF4-FFF2-40B4-BE49-F238E27FC236}">
                <a16:creationId xmlns:a16="http://schemas.microsoft.com/office/drawing/2014/main" id="{204432DA-05F0-4177-9BEB-340A5150D4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DBB102-013E-43BD-8CA1-653610A2E256}"/>
              </a:ext>
            </a:extLst>
          </p:cNvPr>
          <p:cNvSpPr>
            <a:spLocks noGrp="1"/>
          </p:cNvSpPr>
          <p:nvPr>
            <p:ph type="sldNum" sz="quarter" idx="12"/>
          </p:nvPr>
        </p:nvSpPr>
        <p:spPr/>
        <p:txBody>
          <a:bodyPr/>
          <a:lstStyle/>
          <a:p>
            <a:fld id="{DF6B9497-7D2E-4E1A-ABE0-4A131550BE20}" type="slidenum">
              <a:rPr lang="en-US" smtClean="0"/>
              <a:t>‹#›</a:t>
            </a:fld>
            <a:endParaRPr lang="en-US"/>
          </a:p>
        </p:txBody>
      </p:sp>
    </p:spTree>
    <p:extLst>
      <p:ext uri="{BB962C8B-B14F-4D97-AF65-F5344CB8AC3E}">
        <p14:creationId xmlns:p14="http://schemas.microsoft.com/office/powerpoint/2010/main" val="4119526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NCHS">
    <p:bg>
      <p:bgPr>
        <a:solidFill>
          <a:schemeClr val="bg2"/>
        </a:solidFill>
        <a:effectLst/>
      </p:bgPr>
    </p:bg>
    <p:spTree>
      <p:nvGrpSpPr>
        <p:cNvPr id="1" name=""/>
        <p:cNvGrpSpPr/>
        <p:nvPr/>
      </p:nvGrpSpPr>
      <p:grpSpPr>
        <a:xfrm>
          <a:off x="0" y="0"/>
          <a:ext cx="0" cy="0"/>
          <a:chOff x="0" y="0"/>
          <a:chExt cx="0" cy="0"/>
        </a:xfrm>
      </p:grpSpPr>
      <p:pic>
        <p:nvPicPr>
          <p:cNvPr id="3" name="Picture 2" descr="Logos of the U.S. Department of Health and Human Services and the Centers for Disease control and Prevention" title="logo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92000" cy="1185297"/>
          </a:xfrm>
          <a:prstGeom prst="rect">
            <a:avLst/>
          </a:prstGeom>
        </p:spPr>
      </p:pic>
      <p:sp>
        <p:nvSpPr>
          <p:cNvPr id="7" name="Title 1"/>
          <p:cNvSpPr>
            <a:spLocks noGrp="1"/>
          </p:cNvSpPr>
          <p:nvPr>
            <p:ph type="title"/>
          </p:nvPr>
        </p:nvSpPr>
        <p:spPr>
          <a:xfrm>
            <a:off x="609600" y="1386071"/>
            <a:ext cx="10972800" cy="1155779"/>
          </a:xfrm>
          <a:prstGeom prst="rect">
            <a:avLst/>
          </a:prstGeom>
        </p:spPr>
        <p:txBody>
          <a:bodyPr/>
          <a:lstStyle>
            <a:lvl1pPr algn="l">
              <a:lnSpc>
                <a:spcPts val="4000"/>
              </a:lnSpc>
              <a:defRPr sz="3733" b="1" baseline="0">
                <a:solidFill>
                  <a:srgbClr val="006858"/>
                </a:solidFill>
                <a:effectLst/>
                <a:latin typeface="Calibri" pitchFamily="34" charset="0"/>
              </a:defRPr>
            </a:lvl1pPr>
          </a:lstStyle>
          <a:p>
            <a:r>
              <a:rPr lang="en-US"/>
              <a:t>Click to edit Master title style</a:t>
            </a:r>
          </a:p>
        </p:txBody>
      </p:sp>
      <p:sp>
        <p:nvSpPr>
          <p:cNvPr id="8" name="Subtitle 2"/>
          <p:cNvSpPr>
            <a:spLocks noGrp="1"/>
          </p:cNvSpPr>
          <p:nvPr>
            <p:ph type="subTitle" idx="1"/>
          </p:nvPr>
        </p:nvSpPr>
        <p:spPr>
          <a:xfrm>
            <a:off x="609600" y="2859349"/>
            <a:ext cx="8534400" cy="457200"/>
          </a:xfrm>
          <a:prstGeom prst="rect">
            <a:avLst/>
          </a:prstGeom>
        </p:spPr>
        <p:txBody>
          <a:bodyPr/>
          <a:lstStyle>
            <a:lvl1pPr marL="0" indent="0" algn="l">
              <a:buNone/>
              <a:defRPr sz="2667" b="1" baseline="0">
                <a:solidFill>
                  <a:srgbClr val="006858"/>
                </a:solidFill>
                <a:effectLst/>
                <a:latin typeface="Calibri"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10" name="Text Placeholder 8"/>
          <p:cNvSpPr>
            <a:spLocks noGrp="1"/>
          </p:cNvSpPr>
          <p:nvPr>
            <p:ph type="body" sz="quarter" idx="10"/>
          </p:nvPr>
        </p:nvSpPr>
        <p:spPr>
          <a:xfrm>
            <a:off x="609600" y="3946019"/>
            <a:ext cx="8534400" cy="1295400"/>
          </a:xfrm>
          <a:prstGeom prst="rect">
            <a:avLst/>
          </a:prstGeom>
        </p:spPr>
        <p:txBody>
          <a:bodyPr/>
          <a:lstStyle>
            <a:lvl1pPr marL="0" indent="0" algn="l">
              <a:lnSpc>
                <a:spcPts val="2667"/>
              </a:lnSpc>
              <a:buNone/>
              <a:defRPr sz="2400" baseline="0">
                <a:solidFill>
                  <a:srgbClr val="006858"/>
                </a:solidFill>
                <a:latin typeface="Calibri" pitchFamily="34" charset="0"/>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Click to edit Master text styles</a:t>
            </a:r>
          </a:p>
        </p:txBody>
      </p:sp>
      <p:sp>
        <p:nvSpPr>
          <p:cNvPr id="6" name="TextBox 5"/>
          <p:cNvSpPr txBox="1"/>
          <p:nvPr userDrawn="1"/>
        </p:nvSpPr>
        <p:spPr>
          <a:xfrm>
            <a:off x="472864" y="120203"/>
            <a:ext cx="9204101" cy="379656"/>
          </a:xfrm>
          <a:prstGeom prst="rect">
            <a:avLst/>
          </a:prstGeom>
          <a:noFill/>
        </p:spPr>
        <p:txBody>
          <a:bodyPr wrap="square" rtlCol="0">
            <a:spAutoFit/>
          </a:bodyPr>
          <a:lstStyle/>
          <a:p>
            <a:r>
              <a:rPr lang="en-US" sz="1867" b="1" cap="all" baseline="0">
                <a:solidFill>
                  <a:schemeClr val="tx2">
                    <a:lumMod val="95000"/>
                  </a:schemeClr>
                </a:solidFill>
                <a:latin typeface="Helvetica LT Std" panose="020B0504020202020204" pitchFamily="34" charset="0"/>
              </a:rPr>
              <a:t>National Center for Health Statistics</a:t>
            </a:r>
          </a:p>
        </p:txBody>
      </p:sp>
    </p:spTree>
    <p:extLst>
      <p:ext uri="{BB962C8B-B14F-4D97-AF65-F5344CB8AC3E}">
        <p14:creationId xmlns:p14="http://schemas.microsoft.com/office/powerpoint/2010/main" val="333277853"/>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2736">
          <p15:clr>
            <a:srgbClr val="FBAE40"/>
          </p15:clr>
        </p15:guide>
        <p15:guide id="4" pos="28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Data Slide (for content heavy tables and char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39"/>
            <a:ext cx="10972800" cy="1143000"/>
          </a:xfrm>
          <a:prstGeom prst="rect">
            <a:avLst/>
          </a:prstGeom>
        </p:spPr>
        <p:txBody>
          <a:bodyPr anchor="b" anchorCtr="0"/>
          <a:lstStyle>
            <a:lvl1pPr algn="l">
              <a:lnSpc>
                <a:spcPts val="4000"/>
              </a:lnSpc>
              <a:defRPr sz="3733" b="1" baseline="0">
                <a:solidFill>
                  <a:srgbClr val="006858"/>
                </a:solidFill>
                <a:effectLst/>
                <a:latin typeface="Calibri" pitchFamily="34" charset="0"/>
              </a:defRPr>
            </a:lvl1pPr>
          </a:lstStyle>
          <a:p>
            <a:r>
              <a:rPr lang="en-US"/>
              <a:t>Bottom band: NCHS</a:t>
            </a:r>
          </a:p>
        </p:txBody>
      </p:sp>
      <p:sp>
        <p:nvSpPr>
          <p:cNvPr id="6" name="Text Placeholder 7"/>
          <p:cNvSpPr>
            <a:spLocks noGrp="1"/>
          </p:cNvSpPr>
          <p:nvPr>
            <p:ph type="body" sz="quarter" idx="10"/>
          </p:nvPr>
        </p:nvSpPr>
        <p:spPr>
          <a:xfrm>
            <a:off x="609600" y="1545167"/>
            <a:ext cx="10972800" cy="4455584"/>
          </a:xfrm>
        </p:spPr>
        <p:txBody>
          <a:bodyPr/>
          <a:lstStyle>
            <a:lvl1pPr marL="457189" indent="-457189">
              <a:buClr>
                <a:srgbClr val="006A71"/>
              </a:buClr>
              <a:buFont typeface="Wingdings" panose="05000000000000000000" pitchFamily="2" charset="2"/>
              <a:buChar char="§"/>
              <a:defRPr sz="2667">
                <a:solidFill>
                  <a:schemeClr val="accent4">
                    <a:lumMod val="75000"/>
                  </a:schemeClr>
                </a:solidFill>
              </a:defRPr>
            </a:lvl1pPr>
            <a:lvl2pPr>
              <a:buClr>
                <a:srgbClr val="008BB0"/>
              </a:buClr>
              <a:defRPr sz="2667">
                <a:solidFill>
                  <a:schemeClr val="accent4">
                    <a:lumMod val="75000"/>
                  </a:schemeClr>
                </a:solidFill>
              </a:defRPr>
            </a:lvl2pPr>
            <a:lvl3pPr>
              <a:buClr>
                <a:srgbClr val="695E4A"/>
              </a:buClr>
              <a:defRPr sz="2667">
                <a:solidFill>
                  <a:schemeClr val="accent4">
                    <a:lumMod val="75000"/>
                  </a:schemeClr>
                </a:solidFill>
              </a:defRPr>
            </a:lvl3pPr>
            <a:lvl4pPr>
              <a:defRPr sz="2667">
                <a:solidFill>
                  <a:schemeClr val="accent4">
                    <a:lumMod val="75000"/>
                  </a:schemeClr>
                </a:solidFill>
              </a:defRPr>
            </a:lvl4pPr>
            <a:lvl5pPr>
              <a:defRPr sz="2667">
                <a:solidFill>
                  <a:schemeClr val="accent4">
                    <a:lumMod val="75000"/>
                  </a:schemeClr>
                </a:solidFill>
              </a:defRPr>
            </a:lvl5pPr>
          </a:lstStyle>
          <a:p>
            <a:pPr lvl="0"/>
            <a:r>
              <a:rPr lang="en-US"/>
              <a:t>Click to edit Master text styles</a:t>
            </a:r>
          </a:p>
          <a:p>
            <a:pPr lvl="1"/>
            <a:r>
              <a:rPr lang="en-US"/>
              <a:t>Second level</a:t>
            </a:r>
          </a:p>
          <a:p>
            <a:pPr lvl="2"/>
            <a:r>
              <a:rPr lang="en-US"/>
              <a:t>Third level</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737261"/>
            <a:ext cx="12192000" cy="120739"/>
          </a:xfrm>
          <a:prstGeom prst="rect">
            <a:avLst/>
          </a:prstGeom>
        </p:spPr>
      </p:pic>
    </p:spTree>
    <p:extLst>
      <p:ext uri="{BB962C8B-B14F-4D97-AF65-F5344CB8AC3E}">
        <p14:creationId xmlns:p14="http://schemas.microsoft.com/office/powerpoint/2010/main" val="29589592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BULLETS/DATA_2sides">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a:prstGeom prst="rect">
            <a:avLst/>
          </a:prstGeom>
        </p:spPr>
        <p:txBody>
          <a:bodyPr anchor="b" anchorCtr="0"/>
          <a:lstStyle>
            <a:lvl1pPr algn="l">
              <a:lnSpc>
                <a:spcPts val="4000"/>
              </a:lnSpc>
              <a:defRPr sz="3733" b="1" baseline="0">
                <a:solidFill>
                  <a:srgbClr val="006858"/>
                </a:solidFill>
                <a:effectLst/>
                <a:latin typeface="Calibri" pitchFamily="34" charset="0"/>
              </a:defRPr>
            </a:lvl1pPr>
          </a:lstStyle>
          <a:p>
            <a:r>
              <a:rPr lang="en-US"/>
              <a:t>Click to edit Master title style</a:t>
            </a:r>
          </a:p>
        </p:txBody>
      </p:sp>
      <p:sp>
        <p:nvSpPr>
          <p:cNvPr id="3" name="Content Placeholder 2"/>
          <p:cNvSpPr>
            <a:spLocks noGrp="1"/>
          </p:cNvSpPr>
          <p:nvPr>
            <p:ph idx="1"/>
          </p:nvPr>
        </p:nvSpPr>
        <p:spPr>
          <a:xfrm>
            <a:off x="609601" y="1600201"/>
            <a:ext cx="5172892" cy="4191000"/>
          </a:xfrm>
          <a:prstGeom prst="rect">
            <a:avLst/>
          </a:prstGeom>
        </p:spPr>
        <p:txBody>
          <a:bodyPr/>
          <a:lstStyle>
            <a:lvl1pPr marL="457189" indent="-457189">
              <a:buClr>
                <a:srgbClr val="541900"/>
              </a:buClr>
              <a:buSzPct val="70000"/>
              <a:buFont typeface="Wingdings" panose="05000000000000000000" pitchFamily="2" charset="2"/>
              <a:buChar char="§"/>
              <a:defRPr sz="3200" b="1" baseline="0">
                <a:solidFill>
                  <a:srgbClr val="000000"/>
                </a:solidFill>
                <a:latin typeface="Calibri" pitchFamily="34" charset="0"/>
              </a:defRPr>
            </a:lvl1pPr>
            <a:lvl2pPr marL="990575" indent="-380990">
              <a:buClr>
                <a:srgbClr val="005984"/>
              </a:buClr>
              <a:buSzPct val="100000"/>
              <a:buFont typeface="Arial" panose="020B0604020202020204" pitchFamily="34" charset="0"/>
              <a:buChar char="•"/>
              <a:defRPr sz="2667">
                <a:solidFill>
                  <a:schemeClr val="accent4">
                    <a:lumMod val="75000"/>
                  </a:schemeClr>
                </a:solidFill>
              </a:defRPr>
            </a:lvl2pPr>
            <a:lvl3pPr>
              <a:buClrTx/>
              <a:buSzPct val="100000"/>
              <a:buFont typeface="Arial" pitchFamily="34" charset="0"/>
              <a:buChar char="•"/>
              <a:defRPr sz="2400">
                <a:solidFill>
                  <a:schemeClr val="accent4">
                    <a:lumMod val="75000"/>
                  </a:schemeClr>
                </a:solidFill>
              </a:defRPr>
            </a:lvl3pPr>
            <a:lvl4pPr>
              <a:buClr>
                <a:schemeClr val="bg1"/>
              </a:buClr>
              <a:buSzPct val="70000"/>
              <a:buFont typeface="Courier New" pitchFamily="49" charset="0"/>
              <a:buChar char="o"/>
              <a:defRPr sz="2400" baseline="0">
                <a:solidFill>
                  <a:schemeClr val="bg2"/>
                </a:solidFill>
              </a:defRPr>
            </a:lvl4pPr>
            <a:lvl5pPr>
              <a:buClr>
                <a:schemeClr val="bg1"/>
              </a:buClr>
              <a:buSzPct val="70000"/>
              <a:buFont typeface="Arial" pitchFamily="34" charset="0"/>
              <a:buChar char="•"/>
              <a:defRPr sz="24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2"/>
          <p:cNvSpPr>
            <a:spLocks noGrp="1"/>
          </p:cNvSpPr>
          <p:nvPr userDrawn="1">
            <p:ph idx="10"/>
          </p:nvPr>
        </p:nvSpPr>
        <p:spPr>
          <a:xfrm>
            <a:off x="6409509" y="1600201"/>
            <a:ext cx="5172892" cy="4191000"/>
          </a:xfrm>
          <a:prstGeom prst="rect">
            <a:avLst/>
          </a:prstGeom>
        </p:spPr>
        <p:txBody>
          <a:bodyPr/>
          <a:lstStyle>
            <a:lvl1pPr marL="457189" indent="-457189">
              <a:buClr>
                <a:srgbClr val="541900"/>
              </a:buClr>
              <a:buSzPct val="70000"/>
              <a:buFont typeface="Wingdings" panose="05000000000000000000" pitchFamily="2" charset="2"/>
              <a:buChar char="§"/>
              <a:defRPr sz="3200" b="1" baseline="0">
                <a:solidFill>
                  <a:srgbClr val="000000"/>
                </a:solidFill>
                <a:latin typeface="Calibri" pitchFamily="34" charset="0"/>
              </a:defRPr>
            </a:lvl1pPr>
            <a:lvl2pPr marL="990575" indent="-380990">
              <a:buClr>
                <a:srgbClr val="005984"/>
              </a:buClr>
              <a:buSzPct val="100000"/>
              <a:buFont typeface="Arial" panose="020B0604020202020204" pitchFamily="34" charset="0"/>
              <a:buChar char="•"/>
              <a:defRPr sz="2667">
                <a:solidFill>
                  <a:schemeClr val="accent4">
                    <a:lumMod val="75000"/>
                  </a:schemeClr>
                </a:solidFill>
              </a:defRPr>
            </a:lvl2pPr>
            <a:lvl3pPr>
              <a:buClrTx/>
              <a:buSzPct val="100000"/>
              <a:buFont typeface="Arial" pitchFamily="34" charset="0"/>
              <a:buChar char="•"/>
              <a:defRPr sz="2400">
                <a:solidFill>
                  <a:schemeClr val="accent4">
                    <a:lumMod val="75000"/>
                  </a:schemeClr>
                </a:solidFill>
              </a:defRPr>
            </a:lvl3pPr>
            <a:lvl4pPr>
              <a:buClr>
                <a:schemeClr val="bg1"/>
              </a:buClr>
              <a:buSzPct val="70000"/>
              <a:buFont typeface="Courier New" pitchFamily="49" charset="0"/>
              <a:buChar char="o"/>
              <a:defRPr sz="2400" baseline="0">
                <a:solidFill>
                  <a:schemeClr val="bg2"/>
                </a:solidFill>
              </a:defRPr>
            </a:lvl4pPr>
            <a:lvl5pPr>
              <a:buClr>
                <a:schemeClr val="bg1"/>
              </a:buClr>
              <a:buSzPct val="70000"/>
              <a:buFont typeface="Arial" pitchFamily="34" charset="0"/>
              <a:buChar char="•"/>
              <a:defRPr sz="24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737261"/>
            <a:ext cx="12192000" cy="120739"/>
          </a:xfrm>
          <a:prstGeom prst="rect">
            <a:avLst/>
          </a:prstGeom>
        </p:spPr>
      </p:pic>
    </p:spTree>
    <p:extLst>
      <p:ext uri="{BB962C8B-B14F-4D97-AF65-F5344CB8AC3E}">
        <p14:creationId xmlns:p14="http://schemas.microsoft.com/office/powerpoint/2010/main" val="223263497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_background">
    <p:bg>
      <p:bgPr>
        <a:solidFill>
          <a:srgbClr val="00685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2" y="4467097"/>
            <a:ext cx="11059884" cy="1162051"/>
          </a:xfrm>
          <a:prstGeom prst="rect">
            <a:avLst/>
          </a:prstGeom>
        </p:spPr>
        <p:txBody>
          <a:bodyPr anchor="b"/>
          <a:lstStyle>
            <a:lvl1pPr algn="l">
              <a:defRPr sz="4800" b="1" baseline="0">
                <a:solidFill>
                  <a:schemeClr val="bg2"/>
                </a:solidFill>
                <a:effectLst/>
                <a:latin typeface="Calibri" pitchFamily="34" charset="0"/>
              </a:defRPr>
            </a:lvl1pPr>
          </a:lstStyle>
          <a:p>
            <a:r>
              <a:rPr lang="en-US"/>
              <a:t>Click to edit Master title style</a:t>
            </a:r>
          </a:p>
        </p:txBody>
      </p:sp>
      <p:sp>
        <p:nvSpPr>
          <p:cNvPr id="5" name="Text Placeholder 2"/>
          <p:cNvSpPr>
            <a:spLocks noGrp="1"/>
          </p:cNvSpPr>
          <p:nvPr>
            <p:ph type="body" idx="1"/>
          </p:nvPr>
        </p:nvSpPr>
        <p:spPr>
          <a:xfrm>
            <a:off x="609601" y="5900928"/>
            <a:ext cx="10363200" cy="568325"/>
          </a:xfrm>
          <a:prstGeom prst="rect">
            <a:avLst/>
          </a:prstGeom>
        </p:spPr>
        <p:txBody>
          <a:bodyPr anchor="b"/>
          <a:lstStyle>
            <a:lvl1pPr marL="0" indent="0" algn="l">
              <a:lnSpc>
                <a:spcPts val="2933"/>
              </a:lnSpc>
              <a:buNone/>
              <a:defRPr sz="2667" baseline="0">
                <a:solidFill>
                  <a:schemeClr val="bg2"/>
                </a:solidFill>
                <a:latin typeface="Calibri"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5434075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LOSING_OD">
    <p:spTree>
      <p:nvGrpSpPr>
        <p:cNvPr id="1" name=""/>
        <p:cNvGrpSpPr/>
        <p:nvPr/>
      </p:nvGrpSpPr>
      <p:grpSpPr>
        <a:xfrm>
          <a:off x="0" y="0"/>
          <a:ext cx="0" cy="0"/>
          <a:chOff x="0" y="0"/>
          <a:chExt cx="0" cy="0"/>
        </a:xfrm>
      </p:grpSpPr>
      <p:sp>
        <p:nvSpPr>
          <p:cNvPr id="3" name="TextBox 2"/>
          <p:cNvSpPr txBox="1"/>
          <p:nvPr userDrawn="1"/>
        </p:nvSpPr>
        <p:spPr>
          <a:xfrm>
            <a:off x="169625" y="3662433"/>
            <a:ext cx="8852455" cy="1815882"/>
          </a:xfrm>
          <a:prstGeom prst="rect">
            <a:avLst/>
          </a:prstGeom>
          <a:noFill/>
        </p:spPr>
        <p:txBody>
          <a:bodyPr wrap="square" rtlCol="0">
            <a:spAutoFit/>
          </a:bodyPr>
          <a:lstStyle/>
          <a:p>
            <a:r>
              <a:rPr lang="en-US" sz="1600">
                <a:solidFill>
                  <a:srgbClr val="695E4A"/>
                </a:solidFill>
                <a:latin typeface="Calibri" panose="020F0502020204030204" pitchFamily="34" charset="0"/>
              </a:rPr>
              <a:t>For more information, contact CDC</a:t>
            </a:r>
            <a:br>
              <a:rPr lang="en-US" sz="1600">
                <a:solidFill>
                  <a:srgbClr val="695E4A"/>
                </a:solidFill>
                <a:latin typeface="Calibri" panose="020F0502020204030204" pitchFamily="34" charset="0"/>
              </a:rPr>
            </a:br>
            <a:r>
              <a:rPr lang="en-US" sz="1600">
                <a:solidFill>
                  <a:srgbClr val="695E4A"/>
                </a:solidFill>
                <a:latin typeface="Calibri" panose="020F0502020204030204" pitchFamily="34" charset="0"/>
              </a:rPr>
              <a:t>1-800-CDC-INFO (232-4636)</a:t>
            </a:r>
            <a:br>
              <a:rPr lang="en-US" sz="1600">
                <a:solidFill>
                  <a:srgbClr val="695E4A"/>
                </a:solidFill>
                <a:latin typeface="Calibri" panose="020F0502020204030204" pitchFamily="34" charset="0"/>
              </a:rPr>
            </a:br>
            <a:r>
              <a:rPr lang="en-US" sz="1600">
                <a:solidFill>
                  <a:srgbClr val="695E4A"/>
                </a:solidFill>
                <a:latin typeface="Calibri" panose="020F0502020204030204" pitchFamily="34" charset="0"/>
              </a:rPr>
              <a:t>TTY:  1-888-232-6348    www.cdc.gov</a:t>
            </a:r>
            <a:br>
              <a:rPr lang="en-US" sz="1600">
                <a:solidFill>
                  <a:srgbClr val="695E4A"/>
                </a:solidFill>
                <a:latin typeface="Calibri" panose="020F0502020204030204" pitchFamily="34" charset="0"/>
              </a:rPr>
            </a:br>
            <a:br>
              <a:rPr lang="en-US" sz="1600">
                <a:solidFill>
                  <a:srgbClr val="695E4A"/>
                </a:solidFill>
                <a:latin typeface="Calibri" panose="020F0502020204030204" pitchFamily="34" charset="0"/>
              </a:rPr>
            </a:br>
            <a:br>
              <a:rPr lang="en-US" sz="1600">
                <a:solidFill>
                  <a:srgbClr val="695E4A"/>
                </a:solidFill>
                <a:latin typeface="Calibri" panose="020F0502020204030204" pitchFamily="34" charset="0"/>
              </a:rPr>
            </a:br>
            <a:r>
              <a:rPr lang="en-US" sz="1600">
                <a:solidFill>
                  <a:srgbClr val="695E4A"/>
                </a:solidFill>
                <a:latin typeface="Calibri" panose="020F0502020204030204" pitchFamily="34" charset="0"/>
              </a:rPr>
              <a:t>The findings and conclusions in this report are those of the authors and do not necessarily represent the official position of the Centers for Disease Control and Prevention.</a:t>
            </a:r>
          </a:p>
        </p:txBody>
      </p:sp>
      <p:pic>
        <p:nvPicPr>
          <p:cNvPr id="2" name="Picture 1" descr="Logos of the U.S. Department of Health and Human Services and the Centers for Disease control and Prevention" title="logo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674176"/>
            <a:ext cx="12192000" cy="1183824"/>
          </a:xfrm>
          <a:prstGeom prst="rect">
            <a:avLst/>
          </a:prstGeom>
        </p:spPr>
      </p:pic>
    </p:spTree>
    <p:extLst>
      <p:ext uri="{BB962C8B-B14F-4D97-AF65-F5344CB8AC3E}">
        <p14:creationId xmlns:p14="http://schemas.microsoft.com/office/powerpoint/2010/main" val="298879353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2D623-CFF9-4C19-B9E8-7662AFF081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5F9FA1-12D3-4693-A66D-257EFFBACB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8B258B-80DF-461F-8DB2-074955DEF011}"/>
              </a:ext>
            </a:extLst>
          </p:cNvPr>
          <p:cNvSpPr>
            <a:spLocks noGrp="1"/>
          </p:cNvSpPr>
          <p:nvPr>
            <p:ph type="dt" sz="half" idx="10"/>
          </p:nvPr>
        </p:nvSpPr>
        <p:spPr/>
        <p:txBody>
          <a:bodyPr/>
          <a:lstStyle/>
          <a:p>
            <a:fld id="{33333601-5ABA-4922-B677-04BCD8744029}" type="datetimeFigureOut">
              <a:rPr lang="en-US" smtClean="0"/>
              <a:t>10/27/2021</a:t>
            </a:fld>
            <a:endParaRPr lang="en-US"/>
          </a:p>
        </p:txBody>
      </p:sp>
      <p:sp>
        <p:nvSpPr>
          <p:cNvPr id="5" name="Footer Placeholder 4">
            <a:extLst>
              <a:ext uri="{FF2B5EF4-FFF2-40B4-BE49-F238E27FC236}">
                <a16:creationId xmlns:a16="http://schemas.microsoft.com/office/drawing/2014/main" id="{1BAF4863-9CC4-45AB-9584-E1FB02823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EAB0AA-8F6F-4DDE-8CA4-DCFE878F9ACC}"/>
              </a:ext>
            </a:extLst>
          </p:cNvPr>
          <p:cNvSpPr>
            <a:spLocks noGrp="1"/>
          </p:cNvSpPr>
          <p:nvPr>
            <p:ph type="sldNum" sz="quarter" idx="12"/>
          </p:nvPr>
        </p:nvSpPr>
        <p:spPr/>
        <p:txBody>
          <a:bodyPr/>
          <a:lstStyle/>
          <a:p>
            <a:fld id="{DF6B9497-7D2E-4E1A-ABE0-4A131550BE20}" type="slidenum">
              <a:rPr lang="en-US" smtClean="0"/>
              <a:t>‹#›</a:t>
            </a:fld>
            <a:endParaRPr lang="en-US"/>
          </a:p>
        </p:txBody>
      </p:sp>
    </p:spTree>
    <p:extLst>
      <p:ext uri="{BB962C8B-B14F-4D97-AF65-F5344CB8AC3E}">
        <p14:creationId xmlns:p14="http://schemas.microsoft.com/office/powerpoint/2010/main" val="1078804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8A9B-809E-4ED5-A851-7AD45E3AE2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9B3AE2-AD92-48F2-93CB-65F2C0CB7D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F3C554-3DB8-4153-B66B-86547D6DBE8B}"/>
              </a:ext>
            </a:extLst>
          </p:cNvPr>
          <p:cNvSpPr>
            <a:spLocks noGrp="1"/>
          </p:cNvSpPr>
          <p:nvPr>
            <p:ph type="dt" sz="half" idx="10"/>
          </p:nvPr>
        </p:nvSpPr>
        <p:spPr/>
        <p:txBody>
          <a:bodyPr/>
          <a:lstStyle/>
          <a:p>
            <a:fld id="{33333601-5ABA-4922-B677-04BCD8744029}" type="datetimeFigureOut">
              <a:rPr lang="en-US" smtClean="0"/>
              <a:t>10/27/2021</a:t>
            </a:fld>
            <a:endParaRPr lang="en-US"/>
          </a:p>
        </p:txBody>
      </p:sp>
      <p:sp>
        <p:nvSpPr>
          <p:cNvPr id="5" name="Footer Placeholder 4">
            <a:extLst>
              <a:ext uri="{FF2B5EF4-FFF2-40B4-BE49-F238E27FC236}">
                <a16:creationId xmlns:a16="http://schemas.microsoft.com/office/drawing/2014/main" id="{863163A4-7F00-429B-B028-7BF356B10B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D062D5-B912-4F01-934D-BF400DD1F500}"/>
              </a:ext>
            </a:extLst>
          </p:cNvPr>
          <p:cNvSpPr>
            <a:spLocks noGrp="1"/>
          </p:cNvSpPr>
          <p:nvPr>
            <p:ph type="sldNum" sz="quarter" idx="12"/>
          </p:nvPr>
        </p:nvSpPr>
        <p:spPr/>
        <p:txBody>
          <a:bodyPr/>
          <a:lstStyle/>
          <a:p>
            <a:fld id="{DF6B9497-7D2E-4E1A-ABE0-4A131550BE20}" type="slidenum">
              <a:rPr lang="en-US" smtClean="0"/>
              <a:t>‹#›</a:t>
            </a:fld>
            <a:endParaRPr lang="en-US"/>
          </a:p>
        </p:txBody>
      </p:sp>
    </p:spTree>
    <p:extLst>
      <p:ext uri="{BB962C8B-B14F-4D97-AF65-F5344CB8AC3E}">
        <p14:creationId xmlns:p14="http://schemas.microsoft.com/office/powerpoint/2010/main" val="3754496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6CAAF-2151-4C12-A997-134EE47949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039F8F-3607-4DD5-B75F-31DE4BC92C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010D2A-75D4-4453-AA0E-617FCDF29420}"/>
              </a:ext>
            </a:extLst>
          </p:cNvPr>
          <p:cNvSpPr>
            <a:spLocks noGrp="1"/>
          </p:cNvSpPr>
          <p:nvPr>
            <p:ph type="dt" sz="half" idx="10"/>
          </p:nvPr>
        </p:nvSpPr>
        <p:spPr/>
        <p:txBody>
          <a:bodyPr/>
          <a:lstStyle/>
          <a:p>
            <a:fld id="{33333601-5ABA-4922-B677-04BCD8744029}" type="datetimeFigureOut">
              <a:rPr lang="en-US" smtClean="0"/>
              <a:t>10/27/2021</a:t>
            </a:fld>
            <a:endParaRPr lang="en-US"/>
          </a:p>
        </p:txBody>
      </p:sp>
      <p:sp>
        <p:nvSpPr>
          <p:cNvPr id="5" name="Footer Placeholder 4">
            <a:extLst>
              <a:ext uri="{FF2B5EF4-FFF2-40B4-BE49-F238E27FC236}">
                <a16:creationId xmlns:a16="http://schemas.microsoft.com/office/drawing/2014/main" id="{81849BFC-66A2-4E26-90F6-786FCD2EB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1EBA90-5A16-4D5E-BFB4-D14D8F60E45A}"/>
              </a:ext>
            </a:extLst>
          </p:cNvPr>
          <p:cNvSpPr>
            <a:spLocks noGrp="1"/>
          </p:cNvSpPr>
          <p:nvPr>
            <p:ph type="sldNum" sz="quarter" idx="12"/>
          </p:nvPr>
        </p:nvSpPr>
        <p:spPr/>
        <p:txBody>
          <a:bodyPr/>
          <a:lstStyle/>
          <a:p>
            <a:fld id="{DF6B9497-7D2E-4E1A-ABE0-4A131550BE20}" type="slidenum">
              <a:rPr lang="en-US" smtClean="0"/>
              <a:t>‹#›</a:t>
            </a:fld>
            <a:endParaRPr lang="en-US"/>
          </a:p>
        </p:txBody>
      </p:sp>
    </p:spTree>
    <p:extLst>
      <p:ext uri="{BB962C8B-B14F-4D97-AF65-F5344CB8AC3E}">
        <p14:creationId xmlns:p14="http://schemas.microsoft.com/office/powerpoint/2010/main" val="346363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24052-B0F5-4D8E-9325-E368C753AC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77D617-4AF5-44A9-AEF5-C1ACF1AE66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20B592-6F51-4B92-9597-6E2E38B1B6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51F222-7ADB-4D51-9B50-0240BE0AF0DE}"/>
              </a:ext>
            </a:extLst>
          </p:cNvPr>
          <p:cNvSpPr>
            <a:spLocks noGrp="1"/>
          </p:cNvSpPr>
          <p:nvPr>
            <p:ph type="dt" sz="half" idx="10"/>
          </p:nvPr>
        </p:nvSpPr>
        <p:spPr/>
        <p:txBody>
          <a:bodyPr/>
          <a:lstStyle/>
          <a:p>
            <a:fld id="{33333601-5ABA-4922-B677-04BCD8744029}" type="datetimeFigureOut">
              <a:rPr lang="en-US" smtClean="0"/>
              <a:t>10/27/2021</a:t>
            </a:fld>
            <a:endParaRPr lang="en-US"/>
          </a:p>
        </p:txBody>
      </p:sp>
      <p:sp>
        <p:nvSpPr>
          <p:cNvPr id="6" name="Footer Placeholder 5">
            <a:extLst>
              <a:ext uri="{FF2B5EF4-FFF2-40B4-BE49-F238E27FC236}">
                <a16:creationId xmlns:a16="http://schemas.microsoft.com/office/drawing/2014/main" id="{D58ED509-87A0-4E54-B999-9CA5F8AEF4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D065F7-A19E-4E83-A03C-E1A2B875827A}"/>
              </a:ext>
            </a:extLst>
          </p:cNvPr>
          <p:cNvSpPr>
            <a:spLocks noGrp="1"/>
          </p:cNvSpPr>
          <p:nvPr>
            <p:ph type="sldNum" sz="quarter" idx="12"/>
          </p:nvPr>
        </p:nvSpPr>
        <p:spPr/>
        <p:txBody>
          <a:bodyPr/>
          <a:lstStyle/>
          <a:p>
            <a:fld id="{DF6B9497-7D2E-4E1A-ABE0-4A131550BE20}" type="slidenum">
              <a:rPr lang="en-US" smtClean="0"/>
              <a:t>‹#›</a:t>
            </a:fld>
            <a:endParaRPr lang="en-US"/>
          </a:p>
        </p:txBody>
      </p:sp>
    </p:spTree>
    <p:extLst>
      <p:ext uri="{BB962C8B-B14F-4D97-AF65-F5344CB8AC3E}">
        <p14:creationId xmlns:p14="http://schemas.microsoft.com/office/powerpoint/2010/main" val="328370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20018-3D02-4402-88DF-C966C5D9A5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A625C4-5B22-43A8-882E-13A19F1A2F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2D8E14-9DE4-487B-9315-AF870822B2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6EFCD7-A4EC-44FE-A4F6-8A81A449AC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24D854-379D-4A53-940A-5A2ED9B3A6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BB7145-B0ED-4C8D-A465-1FCB11C12332}"/>
              </a:ext>
            </a:extLst>
          </p:cNvPr>
          <p:cNvSpPr>
            <a:spLocks noGrp="1"/>
          </p:cNvSpPr>
          <p:nvPr>
            <p:ph type="dt" sz="half" idx="10"/>
          </p:nvPr>
        </p:nvSpPr>
        <p:spPr/>
        <p:txBody>
          <a:bodyPr/>
          <a:lstStyle/>
          <a:p>
            <a:fld id="{33333601-5ABA-4922-B677-04BCD8744029}" type="datetimeFigureOut">
              <a:rPr lang="en-US" smtClean="0"/>
              <a:t>10/27/2021</a:t>
            </a:fld>
            <a:endParaRPr lang="en-US"/>
          </a:p>
        </p:txBody>
      </p:sp>
      <p:sp>
        <p:nvSpPr>
          <p:cNvPr id="8" name="Footer Placeholder 7">
            <a:extLst>
              <a:ext uri="{FF2B5EF4-FFF2-40B4-BE49-F238E27FC236}">
                <a16:creationId xmlns:a16="http://schemas.microsoft.com/office/drawing/2014/main" id="{E0FD00F3-BB58-4CF3-9549-88212D35B2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2523A2-C719-413C-B400-097F12FF0E2D}"/>
              </a:ext>
            </a:extLst>
          </p:cNvPr>
          <p:cNvSpPr>
            <a:spLocks noGrp="1"/>
          </p:cNvSpPr>
          <p:nvPr>
            <p:ph type="sldNum" sz="quarter" idx="12"/>
          </p:nvPr>
        </p:nvSpPr>
        <p:spPr/>
        <p:txBody>
          <a:bodyPr/>
          <a:lstStyle/>
          <a:p>
            <a:fld id="{DF6B9497-7D2E-4E1A-ABE0-4A131550BE20}" type="slidenum">
              <a:rPr lang="en-US" smtClean="0"/>
              <a:t>‹#›</a:t>
            </a:fld>
            <a:endParaRPr lang="en-US"/>
          </a:p>
        </p:txBody>
      </p:sp>
    </p:spTree>
    <p:extLst>
      <p:ext uri="{BB962C8B-B14F-4D97-AF65-F5344CB8AC3E}">
        <p14:creationId xmlns:p14="http://schemas.microsoft.com/office/powerpoint/2010/main" val="3721888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AD6E8-60CF-4070-AD88-6EB08649B5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DFD77A-2170-4882-9AF4-27AFA1EC6450}"/>
              </a:ext>
            </a:extLst>
          </p:cNvPr>
          <p:cNvSpPr>
            <a:spLocks noGrp="1"/>
          </p:cNvSpPr>
          <p:nvPr>
            <p:ph type="dt" sz="half" idx="10"/>
          </p:nvPr>
        </p:nvSpPr>
        <p:spPr/>
        <p:txBody>
          <a:bodyPr/>
          <a:lstStyle/>
          <a:p>
            <a:fld id="{33333601-5ABA-4922-B677-04BCD8744029}" type="datetimeFigureOut">
              <a:rPr lang="en-US" smtClean="0"/>
              <a:t>10/27/2021</a:t>
            </a:fld>
            <a:endParaRPr lang="en-US"/>
          </a:p>
        </p:txBody>
      </p:sp>
      <p:sp>
        <p:nvSpPr>
          <p:cNvPr id="4" name="Footer Placeholder 3">
            <a:extLst>
              <a:ext uri="{FF2B5EF4-FFF2-40B4-BE49-F238E27FC236}">
                <a16:creationId xmlns:a16="http://schemas.microsoft.com/office/drawing/2014/main" id="{5D44EFED-14DF-46CC-B07C-DFA5BE6F07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78D4C2-F39D-4466-BDE2-0FB882AF200E}"/>
              </a:ext>
            </a:extLst>
          </p:cNvPr>
          <p:cNvSpPr>
            <a:spLocks noGrp="1"/>
          </p:cNvSpPr>
          <p:nvPr>
            <p:ph type="sldNum" sz="quarter" idx="12"/>
          </p:nvPr>
        </p:nvSpPr>
        <p:spPr/>
        <p:txBody>
          <a:bodyPr/>
          <a:lstStyle/>
          <a:p>
            <a:fld id="{DF6B9497-7D2E-4E1A-ABE0-4A131550BE20}" type="slidenum">
              <a:rPr lang="en-US" smtClean="0"/>
              <a:t>‹#›</a:t>
            </a:fld>
            <a:endParaRPr lang="en-US"/>
          </a:p>
        </p:txBody>
      </p:sp>
    </p:spTree>
    <p:extLst>
      <p:ext uri="{BB962C8B-B14F-4D97-AF65-F5344CB8AC3E}">
        <p14:creationId xmlns:p14="http://schemas.microsoft.com/office/powerpoint/2010/main" val="1598615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8ABFD2-0CA2-4756-9B9C-E3E4936F9F3F}"/>
              </a:ext>
            </a:extLst>
          </p:cNvPr>
          <p:cNvSpPr>
            <a:spLocks noGrp="1"/>
          </p:cNvSpPr>
          <p:nvPr>
            <p:ph type="dt" sz="half" idx="10"/>
          </p:nvPr>
        </p:nvSpPr>
        <p:spPr/>
        <p:txBody>
          <a:bodyPr/>
          <a:lstStyle/>
          <a:p>
            <a:fld id="{33333601-5ABA-4922-B677-04BCD8744029}" type="datetimeFigureOut">
              <a:rPr lang="en-US" smtClean="0"/>
              <a:t>10/27/2021</a:t>
            </a:fld>
            <a:endParaRPr lang="en-US"/>
          </a:p>
        </p:txBody>
      </p:sp>
      <p:sp>
        <p:nvSpPr>
          <p:cNvPr id="3" name="Footer Placeholder 2">
            <a:extLst>
              <a:ext uri="{FF2B5EF4-FFF2-40B4-BE49-F238E27FC236}">
                <a16:creationId xmlns:a16="http://schemas.microsoft.com/office/drawing/2014/main" id="{3230D3CF-47F4-4755-9905-4B709B4FC1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E3297E-D867-4F4E-9064-7265E98B8440}"/>
              </a:ext>
            </a:extLst>
          </p:cNvPr>
          <p:cNvSpPr>
            <a:spLocks noGrp="1"/>
          </p:cNvSpPr>
          <p:nvPr>
            <p:ph type="sldNum" sz="quarter" idx="12"/>
          </p:nvPr>
        </p:nvSpPr>
        <p:spPr/>
        <p:txBody>
          <a:bodyPr/>
          <a:lstStyle/>
          <a:p>
            <a:fld id="{DF6B9497-7D2E-4E1A-ABE0-4A131550BE20}" type="slidenum">
              <a:rPr lang="en-US" smtClean="0"/>
              <a:t>‹#›</a:t>
            </a:fld>
            <a:endParaRPr lang="en-US"/>
          </a:p>
        </p:txBody>
      </p:sp>
    </p:spTree>
    <p:extLst>
      <p:ext uri="{BB962C8B-B14F-4D97-AF65-F5344CB8AC3E}">
        <p14:creationId xmlns:p14="http://schemas.microsoft.com/office/powerpoint/2010/main" val="3530979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009D1-792B-400A-A2D5-9DC5F239F4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D1DB63-FE6F-481F-B1D6-B722121E77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DCC4E1-D610-43A4-A502-C1BDFA40B7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AB6D2D-EAA8-4C01-B168-E7F74F9607BB}"/>
              </a:ext>
            </a:extLst>
          </p:cNvPr>
          <p:cNvSpPr>
            <a:spLocks noGrp="1"/>
          </p:cNvSpPr>
          <p:nvPr>
            <p:ph type="dt" sz="half" idx="10"/>
          </p:nvPr>
        </p:nvSpPr>
        <p:spPr/>
        <p:txBody>
          <a:bodyPr/>
          <a:lstStyle/>
          <a:p>
            <a:fld id="{33333601-5ABA-4922-B677-04BCD8744029}" type="datetimeFigureOut">
              <a:rPr lang="en-US" smtClean="0"/>
              <a:t>10/27/2021</a:t>
            </a:fld>
            <a:endParaRPr lang="en-US"/>
          </a:p>
        </p:txBody>
      </p:sp>
      <p:sp>
        <p:nvSpPr>
          <p:cNvPr id="6" name="Footer Placeholder 5">
            <a:extLst>
              <a:ext uri="{FF2B5EF4-FFF2-40B4-BE49-F238E27FC236}">
                <a16:creationId xmlns:a16="http://schemas.microsoft.com/office/drawing/2014/main" id="{14ABF4A3-6933-415C-AD16-775516BE4A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1A54E1-BC1F-45FE-AF47-2D96F1FF4407}"/>
              </a:ext>
            </a:extLst>
          </p:cNvPr>
          <p:cNvSpPr>
            <a:spLocks noGrp="1"/>
          </p:cNvSpPr>
          <p:nvPr>
            <p:ph type="sldNum" sz="quarter" idx="12"/>
          </p:nvPr>
        </p:nvSpPr>
        <p:spPr/>
        <p:txBody>
          <a:bodyPr/>
          <a:lstStyle/>
          <a:p>
            <a:fld id="{DF6B9497-7D2E-4E1A-ABE0-4A131550BE20}" type="slidenum">
              <a:rPr lang="en-US" smtClean="0"/>
              <a:t>‹#›</a:t>
            </a:fld>
            <a:endParaRPr lang="en-US"/>
          </a:p>
        </p:txBody>
      </p:sp>
    </p:spTree>
    <p:extLst>
      <p:ext uri="{BB962C8B-B14F-4D97-AF65-F5344CB8AC3E}">
        <p14:creationId xmlns:p14="http://schemas.microsoft.com/office/powerpoint/2010/main" val="3356248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F89800-F8A1-466D-90A6-0B85F2C821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431463-A5DE-4C38-BF3C-141D5214FF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46EC5D-6158-4DEE-84F1-983799F171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333601-5ABA-4922-B677-04BCD8744029}" type="datetimeFigureOut">
              <a:rPr lang="en-US" smtClean="0"/>
              <a:t>10/27/2021</a:t>
            </a:fld>
            <a:endParaRPr lang="en-US"/>
          </a:p>
        </p:txBody>
      </p:sp>
      <p:sp>
        <p:nvSpPr>
          <p:cNvPr id="5" name="Footer Placeholder 4">
            <a:extLst>
              <a:ext uri="{FF2B5EF4-FFF2-40B4-BE49-F238E27FC236}">
                <a16:creationId xmlns:a16="http://schemas.microsoft.com/office/drawing/2014/main" id="{91EB58B8-4D7E-49D2-9BF2-0BEF1CDF5C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BC1A38-6A50-4E20-97C7-0B2398E2F5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6B9497-7D2E-4E1A-ABE0-4A131550BE20}" type="slidenum">
              <a:rPr lang="en-US" smtClean="0"/>
              <a:t>‹#›</a:t>
            </a:fld>
            <a:endParaRPr lang="en-US"/>
          </a:p>
        </p:txBody>
      </p:sp>
    </p:spTree>
    <p:extLst>
      <p:ext uri="{BB962C8B-B14F-4D97-AF65-F5344CB8AC3E}">
        <p14:creationId xmlns:p14="http://schemas.microsoft.com/office/powerpoint/2010/main" val="2862309623"/>
      </p:ext>
    </p:extLst>
  </p:cSld>
  <p:clrMap bg1="lt1" tx1="dk1" bg2="lt2" tx2="dk2" accent1="accent1" accent2="accent2" accent3="accent3" accent4="accent4" accent5="accent5" accent6="accent6" hlink="hlink" folHlink="folHlink"/>
  <p:sldLayoutIdLst>
    <p:sldLayoutId id="2147483666"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838200" y="1826684"/>
            <a:ext cx="10515600" cy="4349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19159800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ransition>
    <p:fade/>
  </p:transition>
  <p:txStyles>
    <p:titleStyle>
      <a:lvl1pPr algn="ctr" rtl="0" eaLnBrk="1" fontAlgn="base" hangingPunct="1">
        <a:spcBef>
          <a:spcPct val="0"/>
        </a:spcBef>
        <a:spcAft>
          <a:spcPct val="0"/>
        </a:spcAft>
        <a:defRPr sz="5867" kern="1200">
          <a:solidFill>
            <a:schemeClr val="tx1"/>
          </a:solidFill>
          <a:latin typeface="+mj-lt"/>
          <a:ea typeface="+mj-ea"/>
          <a:cs typeface="+mj-cs"/>
        </a:defRPr>
      </a:lvl1pPr>
      <a:lvl2pPr algn="ctr" rtl="0" eaLnBrk="1" fontAlgn="base" hangingPunct="1">
        <a:spcBef>
          <a:spcPct val="0"/>
        </a:spcBef>
        <a:spcAft>
          <a:spcPct val="0"/>
        </a:spcAft>
        <a:defRPr sz="5867">
          <a:solidFill>
            <a:schemeClr val="tx1"/>
          </a:solidFill>
          <a:latin typeface="Myriad Web Pro" panose="020B0503030403020204" pitchFamily="34" charset="0"/>
        </a:defRPr>
      </a:lvl2pPr>
      <a:lvl3pPr algn="ctr" rtl="0" eaLnBrk="1" fontAlgn="base" hangingPunct="1">
        <a:spcBef>
          <a:spcPct val="0"/>
        </a:spcBef>
        <a:spcAft>
          <a:spcPct val="0"/>
        </a:spcAft>
        <a:defRPr sz="5867">
          <a:solidFill>
            <a:schemeClr val="tx1"/>
          </a:solidFill>
          <a:latin typeface="Myriad Web Pro" panose="020B0503030403020204" pitchFamily="34" charset="0"/>
        </a:defRPr>
      </a:lvl3pPr>
      <a:lvl4pPr algn="ctr" rtl="0" eaLnBrk="1" fontAlgn="base" hangingPunct="1">
        <a:spcBef>
          <a:spcPct val="0"/>
        </a:spcBef>
        <a:spcAft>
          <a:spcPct val="0"/>
        </a:spcAft>
        <a:defRPr sz="5867">
          <a:solidFill>
            <a:schemeClr val="tx1"/>
          </a:solidFill>
          <a:latin typeface="Myriad Web Pro" panose="020B0503030403020204" pitchFamily="34" charset="0"/>
        </a:defRPr>
      </a:lvl4pPr>
      <a:lvl5pPr algn="ctr" rtl="0" eaLnBrk="1" fontAlgn="base" hangingPunct="1">
        <a:spcBef>
          <a:spcPct val="0"/>
        </a:spcBef>
        <a:spcAft>
          <a:spcPct val="0"/>
        </a:spcAft>
        <a:defRPr sz="5867">
          <a:solidFill>
            <a:schemeClr val="tx1"/>
          </a:solidFill>
          <a:latin typeface="Myriad Web Pro" panose="020B0503030403020204" pitchFamily="34" charset="0"/>
        </a:defRPr>
      </a:lvl5pPr>
      <a:lvl6pPr marL="609585" algn="ctr" rtl="0" eaLnBrk="1" fontAlgn="base" hangingPunct="1">
        <a:spcBef>
          <a:spcPct val="0"/>
        </a:spcBef>
        <a:spcAft>
          <a:spcPct val="0"/>
        </a:spcAft>
        <a:defRPr sz="5867">
          <a:solidFill>
            <a:schemeClr val="tx1"/>
          </a:solidFill>
          <a:latin typeface="Myriad Web Pro" panose="020B0503030403020204" pitchFamily="34" charset="0"/>
        </a:defRPr>
      </a:lvl6pPr>
      <a:lvl7pPr marL="1219170" algn="ctr" rtl="0" eaLnBrk="1" fontAlgn="base" hangingPunct="1">
        <a:spcBef>
          <a:spcPct val="0"/>
        </a:spcBef>
        <a:spcAft>
          <a:spcPct val="0"/>
        </a:spcAft>
        <a:defRPr sz="5867">
          <a:solidFill>
            <a:schemeClr val="tx1"/>
          </a:solidFill>
          <a:latin typeface="Myriad Web Pro" panose="020B0503030403020204" pitchFamily="34" charset="0"/>
        </a:defRPr>
      </a:lvl7pPr>
      <a:lvl8pPr marL="1828754" algn="ctr" rtl="0" eaLnBrk="1" fontAlgn="base" hangingPunct="1">
        <a:spcBef>
          <a:spcPct val="0"/>
        </a:spcBef>
        <a:spcAft>
          <a:spcPct val="0"/>
        </a:spcAft>
        <a:defRPr sz="5867">
          <a:solidFill>
            <a:schemeClr val="tx1"/>
          </a:solidFill>
          <a:latin typeface="Myriad Web Pro" panose="020B0503030403020204" pitchFamily="34" charset="0"/>
        </a:defRPr>
      </a:lvl8pPr>
      <a:lvl9pPr marL="2438339" algn="ctr" rtl="0" eaLnBrk="1" fontAlgn="base" hangingPunct="1">
        <a:spcBef>
          <a:spcPct val="0"/>
        </a:spcBef>
        <a:spcAft>
          <a:spcPct val="0"/>
        </a:spcAft>
        <a:defRPr sz="5867">
          <a:solidFill>
            <a:schemeClr val="tx1"/>
          </a:solidFill>
          <a:latin typeface="Myriad Web Pro" panose="020B0503030403020204" pitchFamily="34" charset="0"/>
        </a:defRPr>
      </a:lvl9pPr>
    </p:titleStyle>
    <p:bodyStyle>
      <a:lvl1pPr marL="457189" indent="-457189" algn="l" rtl="0" eaLnBrk="1" fontAlgn="base" hangingPunct="1">
        <a:spcBef>
          <a:spcPct val="20000"/>
        </a:spcBef>
        <a:spcAft>
          <a:spcPct val="0"/>
        </a:spcAft>
        <a:buFont typeface="Arial" panose="020B0604020202020204" pitchFamily="34" charset="0"/>
        <a:buChar char="•"/>
        <a:defRPr sz="4267" kern="1200">
          <a:solidFill>
            <a:srgbClr val="7F7F7F"/>
          </a:solidFill>
          <a:latin typeface="Calibri" panose="020F0502020204030204" pitchFamily="34" charset="0"/>
          <a:ea typeface="+mn-ea"/>
          <a:cs typeface="+mn-cs"/>
        </a:defRPr>
      </a:lvl1pPr>
      <a:lvl2pPr marL="990575" indent="-380990" algn="l" rtl="0" eaLnBrk="1" fontAlgn="base" hangingPunct="1">
        <a:spcBef>
          <a:spcPct val="20000"/>
        </a:spcBef>
        <a:spcAft>
          <a:spcPct val="0"/>
        </a:spcAft>
        <a:buFont typeface="Arial" panose="020B0604020202020204" pitchFamily="34" charset="0"/>
        <a:buChar char="–"/>
        <a:defRPr sz="3733" kern="1200">
          <a:solidFill>
            <a:srgbClr val="7F7F7F"/>
          </a:solidFill>
          <a:latin typeface="Calibri" panose="020F0502020204030204" pitchFamily="34" charset="0"/>
          <a:ea typeface="+mn-ea"/>
          <a:cs typeface="+mn-cs"/>
        </a:defRPr>
      </a:lvl2pPr>
      <a:lvl3pPr marL="1523962" indent="-304792" algn="l" rtl="0" eaLnBrk="1" fontAlgn="base" hangingPunct="1">
        <a:spcBef>
          <a:spcPct val="20000"/>
        </a:spcBef>
        <a:spcAft>
          <a:spcPct val="0"/>
        </a:spcAft>
        <a:buFont typeface="Arial" panose="020B0604020202020204" pitchFamily="34" charset="0"/>
        <a:buChar char="•"/>
        <a:defRPr sz="3200" kern="1200">
          <a:solidFill>
            <a:srgbClr val="7F7F7F"/>
          </a:solidFill>
          <a:latin typeface="Calibri" panose="020F0502020204030204" pitchFamily="34" charset="0"/>
          <a:ea typeface="+mn-ea"/>
          <a:cs typeface="+mn-cs"/>
        </a:defRPr>
      </a:lvl3pPr>
      <a:lvl4pPr marL="2133547" indent="-304792" algn="l" rtl="0" eaLnBrk="1" fontAlgn="base" hangingPunct="1">
        <a:spcBef>
          <a:spcPct val="20000"/>
        </a:spcBef>
        <a:spcAft>
          <a:spcPct val="0"/>
        </a:spcAft>
        <a:buFont typeface="Arial" panose="020B0604020202020204" pitchFamily="34" charset="0"/>
        <a:buChar char="–"/>
        <a:defRPr sz="2667" kern="1200">
          <a:solidFill>
            <a:srgbClr val="7F7F7F"/>
          </a:solidFill>
          <a:latin typeface="Calibri" panose="020F0502020204030204" pitchFamily="34" charset="0"/>
          <a:ea typeface="+mn-ea"/>
          <a:cs typeface="+mn-cs"/>
        </a:defRPr>
      </a:lvl4pPr>
      <a:lvl5pPr marL="2743131" indent="-304792" algn="l" rtl="0" eaLnBrk="1" fontAlgn="base" hangingPunct="1">
        <a:spcBef>
          <a:spcPct val="20000"/>
        </a:spcBef>
        <a:spcAft>
          <a:spcPct val="0"/>
        </a:spcAft>
        <a:buFont typeface="Arial" panose="020B0604020202020204" pitchFamily="34" charset="0"/>
        <a:buChar char="»"/>
        <a:defRPr sz="2667" kern="1200">
          <a:solidFill>
            <a:srgbClr val="7F7F7F"/>
          </a:solidFill>
          <a:latin typeface="Calibri" panose="020F050202020403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4.xml"/><Relationship Id="rId4" Type="http://schemas.openxmlformats.org/officeDocument/2006/relationships/image" Target="cid:556079543601458790343806"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www.pewresearch.org/journalism/2021/01/12/news-use-across-social-media-platforms-in-2020/" TargetMode="Externa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 Id="rId4" Type="http://schemas.openxmlformats.org/officeDocument/2006/relationships/hyperlink" Target="https://www.pewresearch.org/journalism/2021/01/12/news-use-across-social-media-platforms-in-202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8" Type="http://schemas.openxmlformats.org/officeDocument/2006/relationships/hyperlink" Target="https://twitter.com/BEA_News" TargetMode="External"/><Relationship Id="rId3" Type="http://schemas.openxmlformats.org/officeDocument/2006/relationships/hyperlink" Target="https://twitter.com/BLS_gov" TargetMode="External"/><Relationship Id="rId7" Type="http://schemas.openxmlformats.org/officeDocument/2006/relationships/hyperlink" Target="https://twitter.com/EIAgov" TargetMode="External"/><Relationship Id="rId12" Type="http://schemas.openxmlformats.org/officeDocument/2006/relationships/hyperlink" Target="https://twitter.com/NCSESgov" TargetMode="External"/><Relationship Id="rId2" Type="http://schemas.openxmlformats.org/officeDocument/2006/relationships/hyperlink" Target="https://twitter.com/uscensusbureau" TargetMode="External"/><Relationship Id="rId1" Type="http://schemas.openxmlformats.org/officeDocument/2006/relationships/slideLayout" Target="../slideLayouts/slideLayout1.xml"/><Relationship Id="rId6" Type="http://schemas.openxmlformats.org/officeDocument/2006/relationships/hyperlink" Target="https://twitter.com/NCHStats" TargetMode="External"/><Relationship Id="rId11" Type="http://schemas.openxmlformats.org/officeDocument/2006/relationships/hyperlink" Target="https://twitter.com/TransportStats" TargetMode="External"/><Relationship Id="rId5" Type="http://schemas.openxmlformats.org/officeDocument/2006/relationships/hyperlink" Target="https://twitter.com/usda_nass" TargetMode="External"/><Relationship Id="rId10" Type="http://schemas.openxmlformats.org/officeDocument/2006/relationships/hyperlink" Target="https://twitter.com/BJSgov" TargetMode="External"/><Relationship Id="rId4" Type="http://schemas.openxmlformats.org/officeDocument/2006/relationships/hyperlink" Target="https://twitter.com/EdNCES" TargetMode="External"/><Relationship Id="rId9" Type="http://schemas.openxmlformats.org/officeDocument/2006/relationships/hyperlink" Target="https://twitter.com/USDA_ER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70" name="Title 3"/>
          <p:cNvSpPr>
            <a:spLocks noGrp="1"/>
          </p:cNvSpPr>
          <p:nvPr>
            <p:ph type="title"/>
          </p:nvPr>
        </p:nvSpPr>
        <p:spPr/>
        <p:txBody>
          <a:bodyPr/>
          <a:lstStyle/>
          <a:p>
            <a:r>
              <a:rPr lang="en-US"/>
              <a:t>Short communication as a medium: </a:t>
            </a:r>
            <a:br>
              <a:rPr lang="en-US"/>
            </a:br>
            <a:r>
              <a:rPr lang="en-US"/>
              <a:t>Is engagement a substitute for efficacy?</a:t>
            </a:r>
            <a:endParaRPr lang="en-US" altLang="en-US"/>
          </a:p>
        </p:txBody>
      </p:sp>
      <p:sp>
        <p:nvSpPr>
          <p:cNvPr id="2" name="Subtitle 1"/>
          <p:cNvSpPr>
            <a:spLocks noGrp="1"/>
          </p:cNvSpPr>
          <p:nvPr>
            <p:ph type="subTitle" idx="1"/>
          </p:nvPr>
        </p:nvSpPr>
        <p:spPr>
          <a:xfrm>
            <a:off x="609600" y="2859348"/>
            <a:ext cx="8534400" cy="1639499"/>
          </a:xfrm>
        </p:spPr>
        <p:txBody>
          <a:bodyPr/>
          <a:lstStyle/>
          <a:p>
            <a:r>
              <a:rPr lang="en-US"/>
              <a:t>Travis Hoppe, PhD</a:t>
            </a:r>
          </a:p>
          <a:p>
            <a:r>
              <a:rPr lang="en-US"/>
              <a:t>Chief Data Scientist</a:t>
            </a:r>
          </a:p>
          <a:p>
            <a:r>
              <a:rPr lang="en-US"/>
              <a:t>National Center for Health Statistics</a:t>
            </a:r>
            <a:endParaRPr lang="en-US" strike="sngStrike"/>
          </a:p>
        </p:txBody>
      </p:sp>
      <p:sp>
        <p:nvSpPr>
          <p:cNvPr id="6" name="Text Placeholder 5"/>
          <p:cNvSpPr>
            <a:spLocks noGrp="1"/>
          </p:cNvSpPr>
          <p:nvPr>
            <p:ph type="body" sz="quarter" idx="10"/>
          </p:nvPr>
        </p:nvSpPr>
        <p:spPr>
          <a:xfrm>
            <a:off x="609600" y="4824229"/>
            <a:ext cx="8534400" cy="1295400"/>
          </a:xfrm>
        </p:spPr>
        <p:txBody>
          <a:bodyPr/>
          <a:lstStyle/>
          <a:p>
            <a:r>
              <a:rPr lang="en-US" dirty="0">
                <a:latin typeface="Calibri"/>
                <a:cs typeface="Calibri"/>
              </a:rPr>
              <a:t>Federal Committee on Statistical Methodology (FCSM)</a:t>
            </a:r>
          </a:p>
          <a:p>
            <a:r>
              <a:rPr lang="en-US" dirty="0">
                <a:latin typeface="Calibri"/>
                <a:cs typeface="Calibri"/>
              </a:rPr>
              <a:t>Research and Policy conference</a:t>
            </a:r>
          </a:p>
          <a:p>
            <a:r>
              <a:rPr lang="en-US" dirty="0">
                <a:latin typeface="Calibri"/>
                <a:cs typeface="Calibri"/>
              </a:rPr>
              <a:t>November 3</a:t>
            </a:r>
            <a:r>
              <a:rPr lang="en-US" baseline="30000" dirty="0">
                <a:latin typeface="Calibri"/>
                <a:cs typeface="Calibri"/>
              </a:rPr>
              <a:t>rd</a:t>
            </a:r>
            <a:r>
              <a:rPr lang="en-US" dirty="0">
                <a:latin typeface="Calibri"/>
                <a:cs typeface="Calibri"/>
              </a:rPr>
              <a:t>, 2021 </a:t>
            </a:r>
            <a:br>
              <a:rPr lang="en-US" dirty="0"/>
            </a:br>
            <a:endParaRPr lang="en-US"/>
          </a:p>
        </p:txBody>
      </p:sp>
      <p:sp>
        <p:nvSpPr>
          <p:cNvPr id="7" name="TextBox 6">
            <a:extLst>
              <a:ext uri="{FF2B5EF4-FFF2-40B4-BE49-F238E27FC236}">
                <a16:creationId xmlns:a16="http://schemas.microsoft.com/office/drawing/2014/main" id="{ACE2AC77-A4FC-4816-BD8F-7F1511DEFBCB}"/>
              </a:ext>
            </a:extLst>
          </p:cNvPr>
          <p:cNvSpPr txBox="1"/>
          <p:nvPr/>
        </p:nvSpPr>
        <p:spPr>
          <a:xfrm>
            <a:off x="7893050" y="5691486"/>
            <a:ext cx="4095750" cy="8236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6166"/>
                </a:solidFill>
                <a:effectLst/>
                <a:uLnTx/>
                <a:uFillTx/>
                <a:latin typeface="Calibri" panose="020F0502020204030204" pitchFamily="34" charset="0"/>
                <a:ea typeface="Calibri" panose="020F0502020204030204" pitchFamily="34" charset="0"/>
                <a:cs typeface="Times New Roman" panose="02020603050405020304" pitchFamily="18" charset="0"/>
              </a:rPr>
              <a:t>The findings and conclusions in this presentation are those of the authors and do not necessarily represent the official position of the National Center for Health Statistics or the Centers for Disease Control and Prevention.</a:t>
            </a:r>
          </a:p>
        </p:txBody>
      </p:sp>
    </p:spTree>
    <p:extLst>
      <p:ext uri="{BB962C8B-B14F-4D97-AF65-F5344CB8AC3E}">
        <p14:creationId xmlns:p14="http://schemas.microsoft.com/office/powerpoint/2010/main" val="3751797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D706BD33-DFE2-4628-8E68-7166005D6336}"/>
              </a:ext>
            </a:extLst>
          </p:cNvPr>
          <p:cNvSpPr>
            <a:spLocks noGrp="1"/>
          </p:cNvSpPr>
          <p:nvPr>
            <p:ph type="title"/>
          </p:nvPr>
        </p:nvSpPr>
        <p:spPr/>
        <p:txBody>
          <a:bodyPr/>
          <a:lstStyle/>
          <a:p>
            <a:r>
              <a:rPr lang="en-US" sz="3733" b="1">
                <a:solidFill>
                  <a:srgbClr val="006858"/>
                </a:solidFill>
                <a:latin typeface="Calibri" pitchFamily="34" charset="0"/>
              </a:rPr>
              <a:t>Everyday communication</a:t>
            </a:r>
            <a:endParaRPr lang="en-US"/>
          </a:p>
        </p:txBody>
      </p:sp>
      <p:sp>
        <p:nvSpPr>
          <p:cNvPr id="12" name="Text Placeholder 11">
            <a:extLst>
              <a:ext uri="{FF2B5EF4-FFF2-40B4-BE49-F238E27FC236}">
                <a16:creationId xmlns:a16="http://schemas.microsoft.com/office/drawing/2014/main" id="{3492A044-4C82-41CF-8B5E-0EC70BBD2E1E}"/>
              </a:ext>
            </a:extLst>
          </p:cNvPr>
          <p:cNvSpPr>
            <a:spLocks noGrp="1"/>
          </p:cNvSpPr>
          <p:nvPr>
            <p:ph type="body" sz="quarter" idx="10"/>
          </p:nvPr>
        </p:nvSpPr>
        <p:spPr>
          <a:xfrm>
            <a:off x="609600" y="1464485"/>
            <a:ext cx="10972800" cy="1899950"/>
          </a:xfrm>
        </p:spPr>
        <p:txBody>
          <a:bodyPr/>
          <a:lstStyle/>
          <a:p>
            <a:pPr>
              <a:spcBef>
                <a:spcPts val="0"/>
              </a:spcBef>
              <a:spcAft>
                <a:spcPts val="640"/>
              </a:spcAft>
            </a:pPr>
            <a:r>
              <a:rPr lang="en-US" sz="2600">
                <a:solidFill>
                  <a:srgbClr val="5F5F5F"/>
                </a:solidFill>
                <a:ea typeface="+mn-lt"/>
                <a:cs typeface="+mn-lt"/>
              </a:rPr>
              <a:t>Only </a:t>
            </a:r>
            <a:r>
              <a:rPr lang="en-US" sz="2600" i="1">
                <a:solidFill>
                  <a:srgbClr val="5F5F5F"/>
                </a:solidFill>
                <a:ea typeface="+mn-lt"/>
                <a:cs typeface="+mn-lt"/>
              </a:rPr>
              <a:t>primary </a:t>
            </a:r>
            <a:r>
              <a:rPr lang="en-US" sz="2600">
                <a:solidFill>
                  <a:srgbClr val="5F5F5F"/>
                </a:solidFill>
                <a:ea typeface="+mn-lt"/>
                <a:cs typeface="+mn-lt"/>
              </a:rPr>
              <a:t>tweets are considered for statistics </a:t>
            </a:r>
          </a:p>
          <a:p>
            <a:pPr lvl="1">
              <a:spcBef>
                <a:spcPts val="0"/>
              </a:spcBef>
              <a:spcAft>
                <a:spcPts val="640"/>
              </a:spcAft>
            </a:pPr>
            <a:r>
              <a:rPr lang="en-US" sz="2200">
                <a:solidFill>
                  <a:srgbClr val="5F5F5F"/>
                </a:solidFill>
                <a:ea typeface="+mn-lt"/>
                <a:cs typeface="+mn-lt"/>
              </a:rPr>
              <a:t>Retweeted posts, quoted posts, or replies are excluded</a:t>
            </a:r>
          </a:p>
          <a:p>
            <a:pPr>
              <a:spcBef>
                <a:spcPts val="0"/>
              </a:spcBef>
              <a:spcAft>
                <a:spcPts val="640"/>
              </a:spcAft>
            </a:pPr>
            <a:r>
              <a:rPr lang="en-US" sz="2600">
                <a:solidFill>
                  <a:srgbClr val="5F5F5F"/>
                </a:solidFill>
              </a:rPr>
              <a:t>Retweets follow power-law distribution (extreme outliers)</a:t>
            </a:r>
          </a:p>
        </p:txBody>
      </p:sp>
      <p:grpSp>
        <p:nvGrpSpPr>
          <p:cNvPr id="5" name="Group 4" descr="This is a histogram of the number of retweets for the latest 3,000 Tweets from the Census Twitter account. The number of retweets follows a power-law distribution.">
            <a:extLst>
              <a:ext uri="{FF2B5EF4-FFF2-40B4-BE49-F238E27FC236}">
                <a16:creationId xmlns:a16="http://schemas.microsoft.com/office/drawing/2014/main" id="{8676D839-4424-4197-A4FF-195FC4F31614}"/>
              </a:ext>
            </a:extLst>
          </p:cNvPr>
          <p:cNvGrpSpPr/>
          <p:nvPr/>
        </p:nvGrpSpPr>
        <p:grpSpPr>
          <a:xfrm>
            <a:off x="5788349" y="3061075"/>
            <a:ext cx="5972292" cy="3475684"/>
            <a:chOff x="1493872" y="2989857"/>
            <a:chExt cx="6157842" cy="3583668"/>
          </a:xfrm>
        </p:grpSpPr>
        <p:grpSp>
          <p:nvGrpSpPr>
            <p:cNvPr id="6" name="Group 5">
              <a:extLst>
                <a:ext uri="{FF2B5EF4-FFF2-40B4-BE49-F238E27FC236}">
                  <a16:creationId xmlns:a16="http://schemas.microsoft.com/office/drawing/2014/main" id="{81C3BB1C-6808-4BC9-94B1-D383DE7CCAAD}"/>
                </a:ext>
              </a:extLst>
            </p:cNvPr>
            <p:cNvGrpSpPr/>
            <p:nvPr/>
          </p:nvGrpSpPr>
          <p:grpSpPr>
            <a:xfrm>
              <a:off x="1493872" y="2989857"/>
              <a:ext cx="6157842" cy="3444054"/>
              <a:chOff x="1493872" y="2989857"/>
              <a:chExt cx="6157842" cy="3444054"/>
            </a:xfrm>
          </p:grpSpPr>
          <p:pic>
            <p:nvPicPr>
              <p:cNvPr id="8" name="Picture 7" descr="Chart, histogram&#10;&#10;Description automatically generated">
                <a:extLst>
                  <a:ext uri="{FF2B5EF4-FFF2-40B4-BE49-F238E27FC236}">
                    <a16:creationId xmlns:a16="http://schemas.microsoft.com/office/drawing/2014/main" id="{299933F8-4E76-43DB-94CF-73C7DEA06F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5470" y="3319593"/>
                <a:ext cx="6146244" cy="3114318"/>
              </a:xfrm>
              <a:prstGeom prst="rect">
                <a:avLst/>
              </a:prstGeom>
            </p:spPr>
          </p:pic>
          <p:sp>
            <p:nvSpPr>
              <p:cNvPr id="9" name="Rectangle 8">
                <a:extLst>
                  <a:ext uri="{FF2B5EF4-FFF2-40B4-BE49-F238E27FC236}">
                    <a16:creationId xmlns:a16="http://schemas.microsoft.com/office/drawing/2014/main" id="{0301D032-C14B-458F-A376-E2B45B189878}"/>
                  </a:ext>
                </a:extLst>
              </p:cNvPr>
              <p:cNvSpPr/>
              <p:nvPr/>
            </p:nvSpPr>
            <p:spPr>
              <a:xfrm rot="16200000">
                <a:off x="135856" y="4615905"/>
                <a:ext cx="3067515" cy="35148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3C4E9A"/>
                    </a:solidFill>
                    <a:effectLst/>
                    <a:uLnTx/>
                    <a:uFillTx/>
                    <a:latin typeface="Myriad Web Pro"/>
                    <a:ea typeface="+mn-ea"/>
                    <a:cs typeface="Arial" panose="020B0604020202020204" pitchFamily="34" charset="0"/>
                  </a:rPr>
                  <a:t>Number of observed samples</a:t>
                </a:r>
              </a:p>
            </p:txBody>
          </p:sp>
          <p:sp>
            <p:nvSpPr>
              <p:cNvPr id="10" name="Rectangle 9">
                <a:extLst>
                  <a:ext uri="{FF2B5EF4-FFF2-40B4-BE49-F238E27FC236}">
                    <a16:creationId xmlns:a16="http://schemas.microsoft.com/office/drawing/2014/main" id="{05FEFDC5-71B7-46DC-8BC0-F6D38667A7E7}"/>
                  </a:ext>
                </a:extLst>
              </p:cNvPr>
              <p:cNvSpPr/>
              <p:nvPr/>
            </p:nvSpPr>
            <p:spPr>
              <a:xfrm>
                <a:off x="2361055" y="2989857"/>
                <a:ext cx="4749487" cy="40235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3C4E9A"/>
                    </a:solidFill>
                    <a:effectLst/>
                    <a:uLnTx/>
                    <a:uFillTx/>
                    <a:latin typeface="Myriad Web Pro"/>
                    <a:ea typeface="+mn-ea"/>
                    <a:cs typeface="Arial" panose="020B0604020202020204" pitchFamily="34" charset="0"/>
                  </a:rPr>
                  <a:t>Latest 3,000 Tweets from @uscensusbureau</a:t>
                </a:r>
              </a:p>
            </p:txBody>
          </p:sp>
        </p:grpSp>
        <p:sp>
          <p:nvSpPr>
            <p:cNvPr id="7" name="Rectangle 6">
              <a:extLst>
                <a:ext uri="{FF2B5EF4-FFF2-40B4-BE49-F238E27FC236}">
                  <a16:creationId xmlns:a16="http://schemas.microsoft.com/office/drawing/2014/main" id="{1268419F-0029-454C-8F52-063B9628E852}"/>
                </a:ext>
              </a:extLst>
            </p:cNvPr>
            <p:cNvSpPr/>
            <p:nvPr/>
          </p:nvSpPr>
          <p:spPr>
            <a:xfrm>
              <a:off x="3735984" y="6280651"/>
              <a:ext cx="2160604" cy="292874"/>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3C4E9A"/>
                  </a:solidFill>
                  <a:effectLst/>
                  <a:uLnTx/>
                  <a:uFillTx/>
                  <a:latin typeface="Myriad Web Pro"/>
                  <a:ea typeface="+mn-ea"/>
                  <a:cs typeface="Arial" panose="020B0604020202020204" pitchFamily="34" charset="0"/>
                </a:rPr>
                <a:t>Number of retweets</a:t>
              </a:r>
            </a:p>
          </p:txBody>
        </p:sp>
      </p:grpSp>
      <p:sp>
        <p:nvSpPr>
          <p:cNvPr id="15" name="TextBox 14">
            <a:extLst>
              <a:ext uri="{FF2B5EF4-FFF2-40B4-BE49-F238E27FC236}">
                <a16:creationId xmlns:a16="http://schemas.microsoft.com/office/drawing/2014/main" id="{C7F7FF81-1FC1-4F5D-94AB-453EEB4A5380}"/>
              </a:ext>
            </a:extLst>
          </p:cNvPr>
          <p:cNvSpPr txBox="1"/>
          <p:nvPr/>
        </p:nvSpPr>
        <p:spPr>
          <a:xfrm>
            <a:off x="466941" y="3221111"/>
            <a:ext cx="4673227" cy="3031599"/>
          </a:xfrm>
          <a:prstGeom prst="rect">
            <a:avLst/>
          </a:prstGeom>
          <a:noFill/>
        </p:spPr>
        <p:txBody>
          <a:bodyPr wrap="square">
            <a:spAutoFit/>
          </a:bodyPr>
          <a:lstStyle/>
          <a:p>
            <a:pPr marL="628650" marR="0" lvl="0" indent="-403225" algn="l" defTabSz="914400" rtl="0" eaLnBrk="1" fontAlgn="auto" latinLnBrk="0" hangingPunct="1">
              <a:lnSpc>
                <a:spcPct val="100000"/>
              </a:lnSpc>
              <a:spcBef>
                <a:spcPts val="0"/>
              </a:spcBef>
              <a:spcAft>
                <a:spcPts val="640"/>
              </a:spcAft>
              <a:buClrTx/>
              <a:buSzTx/>
              <a:buFont typeface="Symbol" panose="05050102010706020507" pitchFamily="18" charset="2"/>
              <a:buChar char="®"/>
              <a:tabLst/>
              <a:defRPr/>
            </a:pPr>
            <a:r>
              <a:rPr kumimoji="0" lang="en-US" sz="2600" b="0" i="0" u="none" strike="noStrike" kern="1200" cap="none" spc="0" normalizeH="0" baseline="0" noProof="0">
                <a:ln>
                  <a:noFill/>
                </a:ln>
                <a:solidFill>
                  <a:srgbClr val="5F5F5F"/>
                </a:solidFill>
                <a:effectLst/>
                <a:uLnTx/>
                <a:uFillTx/>
                <a:latin typeface="Myriad Web Pro"/>
                <a:ea typeface="+mn-ea"/>
                <a:cs typeface="Calibri"/>
              </a:rPr>
              <a:t>Focus on regular communication vs. virality</a:t>
            </a:r>
          </a:p>
          <a:p>
            <a:pPr marL="628650" marR="0" lvl="0" indent="-403225" algn="l" defTabSz="914400" rtl="0" eaLnBrk="1" fontAlgn="auto" latinLnBrk="0" hangingPunct="1">
              <a:lnSpc>
                <a:spcPct val="100000"/>
              </a:lnSpc>
              <a:spcBef>
                <a:spcPts val="0"/>
              </a:spcBef>
              <a:spcAft>
                <a:spcPts val="640"/>
              </a:spcAft>
              <a:buClrTx/>
              <a:buSzTx/>
              <a:buFont typeface="Symbol" panose="05050102010706020507" pitchFamily="18" charset="2"/>
              <a:buChar char="®"/>
              <a:tabLst/>
              <a:defRPr/>
            </a:pPr>
            <a:r>
              <a:rPr kumimoji="0" lang="en-US" sz="2600" b="0" i="0" u="none" strike="noStrike" kern="1200" cap="none" spc="0" normalizeH="0" baseline="0" noProof="0">
                <a:ln>
                  <a:noFill/>
                </a:ln>
                <a:solidFill>
                  <a:srgbClr val="5F5F5F"/>
                </a:solidFill>
                <a:effectLst/>
                <a:uLnTx/>
                <a:uFillTx/>
                <a:latin typeface="Myriad Web Pro"/>
                <a:ea typeface="+mn-ea"/>
                <a:cs typeface="+mn-cs"/>
              </a:rPr>
              <a:t>Normalize retweet counts to rank value </a:t>
            </a:r>
          </a:p>
          <a:p>
            <a:pPr marL="1162036" marR="0" lvl="1" indent="-403225" algn="l" defTabSz="914400" rtl="0" eaLnBrk="1" fontAlgn="auto" latinLnBrk="0" hangingPunct="1">
              <a:lnSpc>
                <a:spcPct val="100000"/>
              </a:lnSpc>
              <a:spcBef>
                <a:spcPts val="0"/>
              </a:spcBef>
              <a:spcAft>
                <a:spcPts val="640"/>
              </a:spcAft>
              <a:buClrTx/>
              <a:buSzTx/>
              <a:buFont typeface="Calibri" panose="020F0502020204030204" pitchFamily="34" charset="0"/>
              <a:buChar char="–"/>
              <a:tabLst/>
              <a:defRPr/>
            </a:pPr>
            <a:r>
              <a:rPr kumimoji="0" lang="en-US" sz="2400" b="0" i="0" u="none" strike="noStrike" kern="1200" cap="none" spc="0" normalizeH="0" baseline="0" noProof="0">
                <a:ln>
                  <a:noFill/>
                </a:ln>
                <a:solidFill>
                  <a:srgbClr val="5F5F5F"/>
                </a:solidFill>
                <a:effectLst/>
                <a:uLnTx/>
                <a:uFillTx/>
                <a:latin typeface="Myriad Web Pro"/>
                <a:ea typeface="+mn-ea"/>
                <a:cs typeface="+mn-cs"/>
              </a:rPr>
              <a:t>When comparing accounts</a:t>
            </a:r>
          </a:p>
          <a:p>
            <a:pPr marL="1162036" marR="0" lvl="1" indent="-403225" algn="l" defTabSz="914400" rtl="0" eaLnBrk="1" fontAlgn="auto" latinLnBrk="0" hangingPunct="1">
              <a:lnSpc>
                <a:spcPct val="100000"/>
              </a:lnSpc>
              <a:spcBef>
                <a:spcPts val="0"/>
              </a:spcBef>
              <a:spcAft>
                <a:spcPts val="640"/>
              </a:spcAft>
              <a:buClrTx/>
              <a:buSzTx/>
              <a:buFont typeface="Calibri" panose="020F0502020204030204" pitchFamily="34" charset="0"/>
              <a:buChar char="–"/>
              <a:tabLst/>
              <a:defRPr/>
            </a:pPr>
            <a:r>
              <a:rPr kumimoji="0" lang="en-US" sz="2400" b="0" i="0" u="none" strike="noStrike" kern="1200" cap="none" spc="0" normalizeH="0" baseline="0" noProof="0">
                <a:ln>
                  <a:noFill/>
                </a:ln>
                <a:solidFill>
                  <a:srgbClr val="5F5F5F"/>
                </a:solidFill>
                <a:effectLst/>
                <a:uLnTx/>
                <a:uFillTx/>
                <a:latin typeface="Myriad Web Pro"/>
                <a:ea typeface="+mn-ea"/>
                <a:cs typeface="+mn-cs"/>
              </a:rPr>
              <a:t>When comparing tweets within accounts</a:t>
            </a:r>
            <a:endParaRPr kumimoji="0" lang="en-US" sz="1800" b="0" i="0" u="none" strike="noStrike" kern="1200" cap="none" spc="0" normalizeH="0" baseline="0" noProof="0">
              <a:ln>
                <a:noFill/>
              </a:ln>
              <a:solidFill>
                <a:srgbClr val="0F56DC"/>
              </a:solidFill>
              <a:effectLst/>
              <a:uLnTx/>
              <a:uFillTx/>
              <a:latin typeface="Myriad Web Pro"/>
              <a:ea typeface="+mn-ea"/>
              <a:cs typeface="+mn-cs"/>
            </a:endParaRPr>
          </a:p>
        </p:txBody>
      </p:sp>
    </p:spTree>
    <p:extLst>
      <p:ext uri="{BB962C8B-B14F-4D97-AF65-F5344CB8AC3E}">
        <p14:creationId xmlns:p14="http://schemas.microsoft.com/office/powerpoint/2010/main" val="7635202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B16DC70-E817-4090-92E5-C51422FB73C9}"/>
              </a:ext>
              <a:ext uri="{C183D7F6-B498-43B3-948B-1728B52AA6E4}">
                <adec:decorative xmlns:adec="http://schemas.microsoft.com/office/drawing/2017/decorative" val="1"/>
              </a:ext>
            </a:extLst>
          </p:cNvPr>
          <p:cNvSpPr/>
          <p:nvPr/>
        </p:nvSpPr>
        <p:spPr>
          <a:xfrm>
            <a:off x="8799871" y="6101105"/>
            <a:ext cx="2271252" cy="5232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le 12">
            <a:extLst>
              <a:ext uri="{FF2B5EF4-FFF2-40B4-BE49-F238E27FC236}">
                <a16:creationId xmlns:a16="http://schemas.microsoft.com/office/drawing/2014/main" id="{3E692A51-C390-4403-877A-EAA092C2CEC2}"/>
              </a:ext>
            </a:extLst>
          </p:cNvPr>
          <p:cNvSpPr txBox="1">
            <a:spLocks noGrp="1"/>
          </p:cNvSpPr>
          <p:nvPr>
            <p:ph type="title" idx="4294967295"/>
          </p:nvPr>
        </p:nvSpPr>
        <p:spPr>
          <a:xfrm>
            <a:off x="609600" y="274639"/>
            <a:ext cx="10972800" cy="11430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a:bodyPr>
          <a:lstStyle>
            <a:lvl1pPr algn="l" defTabSz="914400" rtl="0" eaLnBrk="1" latinLnBrk="0" hangingPunct="1">
              <a:lnSpc>
                <a:spcPts val="4000"/>
              </a:lnSpc>
              <a:spcBef>
                <a:spcPct val="0"/>
              </a:spcBef>
              <a:buNone/>
              <a:defRPr sz="3733" b="1" kern="1200" baseline="0">
                <a:solidFill>
                  <a:srgbClr val="006858"/>
                </a:solidFill>
                <a:effectLst/>
                <a:latin typeface="Calibri" pitchFamily="34" charset="0"/>
                <a:ea typeface="+mj-ea"/>
                <a:cs typeface="+mj-cs"/>
              </a:defRPr>
            </a:lvl1pPr>
          </a:lstStyle>
          <a:p>
            <a:pPr marL="0" marR="0" lvl="0" indent="0" algn="l" defTabSz="914400" rtl="0" eaLnBrk="1" fontAlgn="auto" latinLnBrk="0" hangingPunct="1">
              <a:lnSpc>
                <a:spcPts val="4000"/>
              </a:lnSpc>
              <a:spcBef>
                <a:spcPct val="0"/>
              </a:spcBef>
              <a:spcAft>
                <a:spcPts val="0"/>
              </a:spcAft>
              <a:buClrTx/>
              <a:buSzTx/>
              <a:buFontTx/>
              <a:buNone/>
              <a:tabLst/>
              <a:defRPr/>
            </a:pPr>
            <a:r>
              <a:rPr kumimoji="0" lang="en-US" sz="3730" b="1" i="0" u="none" strike="noStrike" kern="1200" cap="none" spc="0" normalizeH="0" baseline="0" noProof="0">
                <a:ln>
                  <a:noFill/>
                </a:ln>
                <a:solidFill>
                  <a:srgbClr val="006858"/>
                </a:solidFill>
                <a:effectLst/>
                <a:uLnTx/>
                <a:uFillTx/>
                <a:latin typeface="Calibri" pitchFamily="34" charset="0"/>
                <a:ea typeface="+mj-ea"/>
                <a:cs typeface="+mj-cs"/>
              </a:rPr>
              <a:t>Novel dataset: Government accounts providing </a:t>
            </a:r>
            <a:br>
              <a:rPr kumimoji="0" lang="en-US" sz="3730" b="1" i="0" u="none" strike="noStrike" kern="1200" cap="none" spc="0" normalizeH="0" baseline="0" noProof="0">
                <a:ln>
                  <a:noFill/>
                </a:ln>
                <a:solidFill>
                  <a:srgbClr val="006858"/>
                </a:solidFill>
                <a:effectLst/>
                <a:uLnTx/>
                <a:uFillTx/>
                <a:latin typeface="Calibri" pitchFamily="34" charset="0"/>
                <a:ea typeface="+mj-ea"/>
                <a:cs typeface="+mj-cs"/>
              </a:rPr>
            </a:br>
            <a:r>
              <a:rPr kumimoji="0" lang="en-US" sz="3730" b="1" i="0" u="none" strike="noStrike" kern="1200" cap="none" spc="0" normalizeH="0" baseline="0" noProof="0">
                <a:ln>
                  <a:noFill/>
                </a:ln>
                <a:solidFill>
                  <a:srgbClr val="006858"/>
                </a:solidFill>
                <a:effectLst/>
                <a:uLnTx/>
                <a:uFillTx/>
                <a:latin typeface="Calibri" pitchFamily="34" charset="0"/>
                <a:ea typeface="+mj-ea"/>
                <a:cs typeface="+mj-cs"/>
              </a:rPr>
              <a:t>topical and continuous information</a:t>
            </a:r>
          </a:p>
        </p:txBody>
      </p:sp>
      <p:graphicFrame>
        <p:nvGraphicFramePr>
          <p:cNvPr id="3" name="Diagram 2" descr="This is a diagram that shows how Tweets were selected for analysis. Approximately 170 million Twitter accounts were narrowed down to approximately 3 million by selecting only verified, government accounts that were not weather, traffic, law enforcement, parks, space, or security accounts.">
            <a:extLst>
              <a:ext uri="{FF2B5EF4-FFF2-40B4-BE49-F238E27FC236}">
                <a16:creationId xmlns:a16="http://schemas.microsoft.com/office/drawing/2014/main" id="{2DF85D32-AEE3-4274-AE6E-E5EC02D1ACDB}"/>
              </a:ext>
            </a:extLst>
          </p:cNvPr>
          <p:cNvGraphicFramePr/>
          <p:nvPr>
            <p:extLst>
              <p:ext uri="{D42A27DB-BD31-4B8C-83A1-F6EECF244321}">
                <p14:modId xmlns:p14="http://schemas.microsoft.com/office/powerpoint/2010/main" val="4061458294"/>
              </p:ext>
            </p:extLst>
          </p:nvPr>
        </p:nvGraphicFramePr>
        <p:xfrm>
          <a:off x="639097" y="1611757"/>
          <a:ext cx="10803196" cy="45188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9A701370-E726-49E8-AC65-780C848D4A4D}"/>
              </a:ext>
            </a:extLst>
          </p:cNvPr>
          <p:cNvSpPr txBox="1"/>
          <p:nvPr/>
        </p:nvSpPr>
        <p:spPr>
          <a:xfrm>
            <a:off x="1120877" y="6120661"/>
            <a:ext cx="1032141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srgbClr val="5F5F5F"/>
                </a:solidFill>
                <a:effectLst/>
                <a:uLnTx/>
                <a:uFillTx/>
                <a:latin typeface="Calibri" panose="020F0502020204030204"/>
                <a:ea typeface="+mn-ea"/>
                <a:cs typeface="+mn-cs"/>
              </a:rPr>
              <a:t>Collected latest 3,000 Tweets for each account =  ~1.3M Tweets</a:t>
            </a:r>
          </a:p>
        </p:txBody>
      </p:sp>
    </p:spTree>
    <p:extLst>
      <p:ext uri="{BB962C8B-B14F-4D97-AF65-F5344CB8AC3E}">
        <p14:creationId xmlns:p14="http://schemas.microsoft.com/office/powerpoint/2010/main" val="2850403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D4FBF2C-55F5-40B9-9923-0A96076149AF}"/>
              </a:ext>
            </a:extLst>
          </p:cNvPr>
          <p:cNvSpPr>
            <a:spLocks noGrp="1"/>
          </p:cNvSpPr>
          <p:nvPr>
            <p:ph type="title"/>
          </p:nvPr>
        </p:nvSpPr>
        <p:spPr/>
        <p:txBody>
          <a:bodyPr anchor="b" anchorCtr="0">
            <a:normAutofit/>
          </a:bodyPr>
          <a:lstStyle/>
          <a:p>
            <a:r>
              <a:rPr lang="en-US" sz="3733" b="1">
                <a:solidFill>
                  <a:srgbClr val="006858"/>
                </a:solidFill>
                <a:latin typeface="Calibri" pitchFamily="34" charset="0"/>
              </a:rPr>
              <a:t>Including and excluding accounts</a:t>
            </a:r>
          </a:p>
        </p:txBody>
      </p:sp>
      <p:grpSp>
        <p:nvGrpSpPr>
          <p:cNvPr id="15" name="Group 14" descr="This is a picture of Justin Bieber's Twitter account, which was not included. Even though his account is verified, the account is not a government account.">
            <a:extLst>
              <a:ext uri="{FF2B5EF4-FFF2-40B4-BE49-F238E27FC236}">
                <a16:creationId xmlns:a16="http://schemas.microsoft.com/office/drawing/2014/main" id="{68FBD5B1-BC97-4476-98F2-615396A8E06D}"/>
              </a:ext>
            </a:extLst>
          </p:cNvPr>
          <p:cNvGrpSpPr/>
          <p:nvPr/>
        </p:nvGrpSpPr>
        <p:grpSpPr>
          <a:xfrm>
            <a:off x="474296" y="1486921"/>
            <a:ext cx="5721094" cy="2360193"/>
            <a:chOff x="474296" y="1486921"/>
            <a:chExt cx="5721094" cy="2360193"/>
          </a:xfrm>
        </p:grpSpPr>
        <p:sp>
          <p:nvSpPr>
            <p:cNvPr id="3" name="&quot;Not Allowed&quot; Symbol 2">
              <a:extLst>
                <a:ext uri="{FF2B5EF4-FFF2-40B4-BE49-F238E27FC236}">
                  <a16:creationId xmlns:a16="http://schemas.microsoft.com/office/drawing/2014/main" id="{3B373E55-8812-4343-89C5-56811893B6BA}"/>
                </a:ext>
              </a:extLst>
            </p:cNvPr>
            <p:cNvSpPr/>
            <p:nvPr/>
          </p:nvSpPr>
          <p:spPr>
            <a:xfrm>
              <a:off x="4127444" y="1981336"/>
              <a:ext cx="1244057" cy="1244057"/>
            </a:xfrm>
            <a:prstGeom prst="noSmoking">
              <a:avLst/>
            </a:prstGeom>
            <a:solidFill>
              <a:srgbClr val="FF0000">
                <a:alpha val="1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w="57150">
                  <a:solidFill>
                    <a:srgbClr val="0F56DC"/>
                  </a:solidFill>
                </a:ln>
                <a:solidFill>
                  <a:srgbClr val="0F56DC"/>
                </a:solidFill>
                <a:effectLst/>
                <a:uLnTx/>
                <a:uFillTx/>
                <a:latin typeface="Myriad Web Pro"/>
                <a:ea typeface="+mn-ea"/>
                <a:cs typeface="+mn-cs"/>
              </a:endParaRPr>
            </a:p>
          </p:txBody>
        </p:sp>
        <p:pic>
          <p:nvPicPr>
            <p:cNvPr id="8" name="Picture 7">
              <a:extLst>
                <a:ext uri="{FF2B5EF4-FFF2-40B4-BE49-F238E27FC236}">
                  <a16:creationId xmlns:a16="http://schemas.microsoft.com/office/drawing/2014/main" id="{4EB02695-3849-44E8-ADA9-5B7AA79EFDA2}"/>
                </a:ext>
              </a:extLst>
            </p:cNvPr>
            <p:cNvPicPr>
              <a:picLocks noChangeAspect="1"/>
            </p:cNvPicPr>
            <p:nvPr/>
          </p:nvPicPr>
          <p:blipFill rotWithShape="1">
            <a:blip r:embed="rId2"/>
            <a:srcRect l="2386" r="29845"/>
            <a:stretch/>
          </p:blipFill>
          <p:spPr>
            <a:xfrm>
              <a:off x="474296" y="1486921"/>
              <a:ext cx="3322692" cy="2360193"/>
            </a:xfrm>
            <a:prstGeom prst="rect">
              <a:avLst/>
            </a:prstGeom>
          </p:spPr>
        </p:pic>
        <p:sp>
          <p:nvSpPr>
            <p:cNvPr id="9" name="Rectangle 8">
              <a:extLst>
                <a:ext uri="{FF2B5EF4-FFF2-40B4-BE49-F238E27FC236}">
                  <a16:creationId xmlns:a16="http://schemas.microsoft.com/office/drawing/2014/main" id="{CBDBA413-DCF6-417C-9233-30323F52D4CC}"/>
                </a:ext>
              </a:extLst>
            </p:cNvPr>
            <p:cNvSpPr/>
            <p:nvPr/>
          </p:nvSpPr>
          <p:spPr>
            <a:xfrm>
              <a:off x="3912676" y="2066072"/>
              <a:ext cx="2282714"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5F5F5F"/>
                  </a:solidFill>
                  <a:effectLst/>
                  <a:uLnTx/>
                  <a:uFillTx/>
                  <a:latin typeface="Myriad Web Pro"/>
                  <a:ea typeface="+mn-ea"/>
                  <a:cs typeface="Arial" panose="020B0604020202020204" pitchFamily="34" charset="0"/>
                </a:rPr>
                <a:t>@justinbieber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3C4E9A"/>
                  </a:solidFill>
                  <a:effectLst/>
                  <a:uLnTx/>
                  <a:uFillTx/>
                  <a:latin typeface="Myriad Web Pro"/>
                  <a:ea typeface="+mn-ea"/>
                  <a:cs typeface="Arial" panose="020B0604020202020204" pitchFamily="34" charset="0"/>
                </a:rPr>
                <a:t>Verified, not gov</a:t>
              </a:r>
            </a:p>
          </p:txBody>
        </p:sp>
      </p:grpSp>
      <p:grpSp>
        <p:nvGrpSpPr>
          <p:cNvPr id="20" name="Group 19" descr="This is a picture of NASA's Twitter account, which was not included. Even though this account is a verified government account, it pertains to space.">
            <a:extLst>
              <a:ext uri="{FF2B5EF4-FFF2-40B4-BE49-F238E27FC236}">
                <a16:creationId xmlns:a16="http://schemas.microsoft.com/office/drawing/2014/main" id="{5B577CA2-F4FA-42CB-91B5-C8CBF54B996A}"/>
              </a:ext>
            </a:extLst>
          </p:cNvPr>
          <p:cNvGrpSpPr/>
          <p:nvPr/>
        </p:nvGrpSpPr>
        <p:grpSpPr>
          <a:xfrm>
            <a:off x="474296" y="3908344"/>
            <a:ext cx="5506328" cy="2460894"/>
            <a:chOff x="474296" y="3908344"/>
            <a:chExt cx="5506328" cy="2460894"/>
          </a:xfrm>
        </p:grpSpPr>
        <p:sp>
          <p:nvSpPr>
            <p:cNvPr id="10" name="Rectangle 9">
              <a:extLst>
                <a:ext uri="{FF2B5EF4-FFF2-40B4-BE49-F238E27FC236}">
                  <a16:creationId xmlns:a16="http://schemas.microsoft.com/office/drawing/2014/main" id="{9A60CC2C-6A6D-4963-9AFC-C75AF69298F2}"/>
                </a:ext>
              </a:extLst>
            </p:cNvPr>
            <p:cNvSpPr/>
            <p:nvPr/>
          </p:nvSpPr>
          <p:spPr>
            <a:xfrm>
              <a:off x="4020830" y="4800136"/>
              <a:ext cx="1959794"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5F5F5F"/>
                  </a:solidFill>
                  <a:effectLst/>
                  <a:uLnTx/>
                  <a:uFillTx/>
                  <a:latin typeface="Myriad Web Pro"/>
                  <a:ea typeface="+mn-ea"/>
                  <a:cs typeface="Arial" panose="020B0604020202020204" pitchFamily="34" charset="0"/>
                </a:rPr>
                <a:t>@NASA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3C4E9A"/>
                  </a:solidFill>
                  <a:effectLst/>
                  <a:uLnTx/>
                  <a:uFillTx/>
                  <a:latin typeface="Myriad Web Pro"/>
                  <a:ea typeface="+mn-ea"/>
                  <a:cs typeface="Arial" panose="020B0604020202020204" pitchFamily="34" charset="0"/>
                </a:rPr>
                <a:t>Verified,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3C4E9A"/>
                  </a:solidFill>
                  <a:effectLst/>
                  <a:uLnTx/>
                  <a:uFillTx/>
                  <a:latin typeface="Myriad Web Pro"/>
                  <a:ea typeface="+mn-ea"/>
                  <a:cs typeface="Arial" panose="020B0604020202020204" pitchFamily="34" charset="0"/>
                </a:rPr>
                <a:t>not info gov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3C4E9A"/>
                  </a:solidFill>
                  <a:effectLst/>
                  <a:uLnTx/>
                  <a:uFillTx/>
                  <a:latin typeface="Myriad Web Pro"/>
                  <a:ea typeface="+mn-ea"/>
                  <a:cs typeface="Arial" panose="020B0604020202020204" pitchFamily="34" charset="0"/>
                </a:rPr>
                <a:t>nor people gov</a:t>
              </a:r>
            </a:p>
          </p:txBody>
        </p:sp>
        <p:pic>
          <p:nvPicPr>
            <p:cNvPr id="7" name="Picture 6">
              <a:extLst>
                <a:ext uri="{FF2B5EF4-FFF2-40B4-BE49-F238E27FC236}">
                  <a16:creationId xmlns:a16="http://schemas.microsoft.com/office/drawing/2014/main" id="{D17A276A-856C-4716-909E-1533197F7DC5}"/>
                </a:ext>
              </a:extLst>
            </p:cNvPr>
            <p:cNvPicPr>
              <a:picLocks noChangeAspect="1"/>
            </p:cNvPicPr>
            <p:nvPr/>
          </p:nvPicPr>
          <p:blipFill rotWithShape="1">
            <a:blip r:embed="rId3"/>
            <a:srcRect l="2913" r="30346"/>
            <a:stretch/>
          </p:blipFill>
          <p:spPr>
            <a:xfrm>
              <a:off x="474296" y="3908344"/>
              <a:ext cx="3322692" cy="2460894"/>
            </a:xfrm>
            <a:prstGeom prst="rect">
              <a:avLst/>
            </a:prstGeom>
          </p:spPr>
        </p:pic>
        <p:sp>
          <p:nvSpPr>
            <p:cNvPr id="13" name="&quot;Not Allowed&quot; Symbol 12">
              <a:extLst>
                <a:ext uri="{FF2B5EF4-FFF2-40B4-BE49-F238E27FC236}">
                  <a16:creationId xmlns:a16="http://schemas.microsoft.com/office/drawing/2014/main" id="{6D40E30E-48CD-4A25-82C8-901DFE9C8822}"/>
                </a:ext>
              </a:extLst>
            </p:cNvPr>
            <p:cNvSpPr/>
            <p:nvPr/>
          </p:nvSpPr>
          <p:spPr>
            <a:xfrm>
              <a:off x="4127444" y="4662484"/>
              <a:ext cx="1244057" cy="1244057"/>
            </a:xfrm>
            <a:prstGeom prst="noSmoking">
              <a:avLst/>
            </a:prstGeom>
            <a:solidFill>
              <a:srgbClr val="FF0000">
                <a:alpha val="1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w="57150">
                  <a:solidFill>
                    <a:srgbClr val="0F56DC"/>
                  </a:solidFill>
                </a:ln>
                <a:solidFill>
                  <a:srgbClr val="0F56DC"/>
                </a:solidFill>
                <a:effectLst/>
                <a:uLnTx/>
                <a:uFillTx/>
                <a:latin typeface="Myriad Web Pro"/>
                <a:ea typeface="+mn-ea"/>
                <a:cs typeface="+mn-cs"/>
              </a:endParaRPr>
            </a:p>
          </p:txBody>
        </p:sp>
      </p:grpSp>
      <p:grpSp>
        <p:nvGrpSpPr>
          <p:cNvPr id="17" name="Group 16" descr="This is a picture of the Energy Information Administration's Twitter account, which was included. It is a verified, government account, which represents an agency (&quot;info gov&quot;).">
            <a:extLst>
              <a:ext uri="{FF2B5EF4-FFF2-40B4-BE49-F238E27FC236}">
                <a16:creationId xmlns:a16="http://schemas.microsoft.com/office/drawing/2014/main" id="{FB9DFB4F-59C9-408A-8E37-873199ED0A5C}"/>
              </a:ext>
            </a:extLst>
          </p:cNvPr>
          <p:cNvGrpSpPr/>
          <p:nvPr/>
        </p:nvGrpSpPr>
        <p:grpSpPr>
          <a:xfrm>
            <a:off x="6195390" y="1486921"/>
            <a:ext cx="5605407" cy="2486070"/>
            <a:chOff x="6195390" y="1486921"/>
            <a:chExt cx="5605407" cy="2486070"/>
          </a:xfrm>
        </p:grpSpPr>
        <p:pic>
          <p:nvPicPr>
            <p:cNvPr id="2" name="Picture 2" descr="See the source image">
              <a:extLst>
                <a:ext uri="{FF2B5EF4-FFF2-40B4-BE49-F238E27FC236}">
                  <a16:creationId xmlns:a16="http://schemas.microsoft.com/office/drawing/2014/main" id="{9599BD9C-8FB3-4B0D-B473-DCE0CCA4AB3D}"/>
                </a:ext>
              </a:extLst>
            </p:cNvPr>
            <p:cNvPicPr>
              <a:picLocks noChangeAspect="1" noChangeArrowheads="1"/>
            </p:cNvPicPr>
            <p:nvPr/>
          </p:nvPicPr>
          <p:blipFill>
            <a:blip r:embed="rId4">
              <a:alphaModFix amt="12000"/>
              <a:extLst>
                <a:ext uri="{28A0092B-C50C-407E-A947-70E740481C1C}">
                  <a14:useLocalDpi xmlns:a14="http://schemas.microsoft.com/office/drawing/2010/main" val="0"/>
                </a:ext>
              </a:extLst>
            </a:blip>
            <a:srcRect/>
            <a:stretch>
              <a:fillRect/>
            </a:stretch>
          </p:blipFill>
          <p:spPr bwMode="auto">
            <a:xfrm>
              <a:off x="9848539" y="1632038"/>
              <a:ext cx="1827847" cy="1820682"/>
            </a:xfrm>
            <a:prstGeom prst="rect">
              <a:avLst/>
            </a:prstGeom>
            <a:solidFill>
              <a:schemeClr val="bg1">
                <a:alpha val="1000"/>
              </a:schemeClr>
            </a:solidFill>
          </p:spPr>
        </p:pic>
        <p:pic>
          <p:nvPicPr>
            <p:cNvPr id="5" name="Picture 4">
              <a:extLst>
                <a:ext uri="{FF2B5EF4-FFF2-40B4-BE49-F238E27FC236}">
                  <a16:creationId xmlns:a16="http://schemas.microsoft.com/office/drawing/2014/main" id="{6E886FD1-EDCD-4D2A-BFC5-4C20E7A0E0C0}"/>
                </a:ext>
              </a:extLst>
            </p:cNvPr>
            <p:cNvPicPr>
              <a:picLocks noChangeAspect="1"/>
            </p:cNvPicPr>
            <p:nvPr/>
          </p:nvPicPr>
          <p:blipFill rotWithShape="1">
            <a:blip r:embed="rId5"/>
            <a:srcRect l="3774" r="30888"/>
            <a:stretch/>
          </p:blipFill>
          <p:spPr>
            <a:xfrm>
              <a:off x="6195390" y="1486921"/>
              <a:ext cx="3322693" cy="2486070"/>
            </a:xfrm>
            <a:prstGeom prst="rect">
              <a:avLst/>
            </a:prstGeom>
          </p:spPr>
        </p:pic>
        <p:sp>
          <p:nvSpPr>
            <p:cNvPr id="11" name="Rectangle 10">
              <a:extLst>
                <a:ext uri="{FF2B5EF4-FFF2-40B4-BE49-F238E27FC236}">
                  <a16:creationId xmlns:a16="http://schemas.microsoft.com/office/drawing/2014/main" id="{97E7164C-7459-47A6-BB7A-6B9D659B40F1}"/>
                </a:ext>
              </a:extLst>
            </p:cNvPr>
            <p:cNvSpPr/>
            <p:nvPr/>
          </p:nvSpPr>
          <p:spPr>
            <a:xfrm>
              <a:off x="9848539" y="2066072"/>
              <a:ext cx="1952258"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5F5F5F"/>
                  </a:solidFill>
                  <a:effectLst/>
                  <a:uLnTx/>
                  <a:uFillTx/>
                  <a:latin typeface="Myriad Web Pro"/>
                  <a:ea typeface="+mn-ea"/>
                  <a:cs typeface="Arial" panose="020B0604020202020204" pitchFamily="34" charset="0"/>
                </a:rPr>
                <a:t>@EIA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3C4E9A"/>
                  </a:solidFill>
                  <a:effectLst/>
                  <a:uLnTx/>
                  <a:uFillTx/>
                  <a:latin typeface="Myriad Web Pro"/>
                  <a:ea typeface="+mn-ea"/>
                  <a:cs typeface="Arial" panose="020B0604020202020204" pitchFamily="34" charset="0"/>
                </a:rPr>
                <a:t>Verified, info gov</a:t>
              </a:r>
            </a:p>
          </p:txBody>
        </p:sp>
      </p:grpSp>
      <p:grpSp>
        <p:nvGrpSpPr>
          <p:cNvPr id="19" name="Group 18" descr="This is a picture of the Eleanor Norton's Twitter account, which was included. It is a verified, government account which represents a person (&quot;people gov&quot;).">
            <a:extLst>
              <a:ext uri="{FF2B5EF4-FFF2-40B4-BE49-F238E27FC236}">
                <a16:creationId xmlns:a16="http://schemas.microsoft.com/office/drawing/2014/main" id="{B5BE91A1-497D-426D-A922-4C7CD26BED71}"/>
              </a:ext>
            </a:extLst>
          </p:cNvPr>
          <p:cNvGrpSpPr/>
          <p:nvPr/>
        </p:nvGrpSpPr>
        <p:grpSpPr>
          <a:xfrm>
            <a:off x="6195390" y="3987017"/>
            <a:ext cx="5836189" cy="2303548"/>
            <a:chOff x="6195390" y="3987017"/>
            <a:chExt cx="5836189" cy="2303548"/>
          </a:xfrm>
        </p:grpSpPr>
        <p:pic>
          <p:nvPicPr>
            <p:cNvPr id="6" name="Picture 5">
              <a:extLst>
                <a:ext uri="{FF2B5EF4-FFF2-40B4-BE49-F238E27FC236}">
                  <a16:creationId xmlns:a16="http://schemas.microsoft.com/office/drawing/2014/main" id="{30AB720C-AE44-46F1-BC08-FAD37CEE6169}"/>
                </a:ext>
              </a:extLst>
            </p:cNvPr>
            <p:cNvPicPr>
              <a:picLocks noChangeAspect="1"/>
            </p:cNvPicPr>
            <p:nvPr/>
          </p:nvPicPr>
          <p:blipFill rotWithShape="1">
            <a:blip r:embed="rId6"/>
            <a:srcRect r="29327"/>
            <a:stretch/>
          </p:blipFill>
          <p:spPr>
            <a:xfrm>
              <a:off x="6195390" y="3987017"/>
              <a:ext cx="3322693" cy="2303548"/>
            </a:xfrm>
            <a:prstGeom prst="rect">
              <a:avLst/>
            </a:prstGeom>
          </p:spPr>
        </p:pic>
        <p:pic>
          <p:nvPicPr>
            <p:cNvPr id="14" name="Picture 2" descr="See the source image">
              <a:extLst>
                <a:ext uri="{FF2B5EF4-FFF2-40B4-BE49-F238E27FC236}">
                  <a16:creationId xmlns:a16="http://schemas.microsoft.com/office/drawing/2014/main" id="{1F244FE9-16CE-4518-B02F-6367D66B4143}"/>
                </a:ext>
              </a:extLst>
            </p:cNvPr>
            <p:cNvPicPr>
              <a:picLocks noChangeAspect="1" noChangeArrowheads="1"/>
            </p:cNvPicPr>
            <p:nvPr/>
          </p:nvPicPr>
          <p:blipFill>
            <a:blip r:embed="rId4">
              <a:alphaModFix amt="12000"/>
              <a:extLst>
                <a:ext uri="{28A0092B-C50C-407E-A947-70E740481C1C}">
                  <a14:useLocalDpi xmlns:a14="http://schemas.microsoft.com/office/drawing/2010/main" val="0"/>
                </a:ext>
              </a:extLst>
            </a:blip>
            <a:srcRect/>
            <a:stretch>
              <a:fillRect/>
            </a:stretch>
          </p:blipFill>
          <p:spPr bwMode="auto">
            <a:xfrm>
              <a:off x="9848538" y="4302165"/>
              <a:ext cx="1827847" cy="1820682"/>
            </a:xfrm>
            <a:prstGeom prst="rect">
              <a:avLst/>
            </a:prstGeom>
            <a:solidFill>
              <a:schemeClr val="bg1">
                <a:alpha val="1000"/>
              </a:schemeClr>
            </a:solidFill>
          </p:spPr>
        </p:pic>
        <p:sp>
          <p:nvSpPr>
            <p:cNvPr id="12" name="Rectangle 11">
              <a:extLst>
                <a:ext uri="{FF2B5EF4-FFF2-40B4-BE49-F238E27FC236}">
                  <a16:creationId xmlns:a16="http://schemas.microsoft.com/office/drawing/2014/main" id="{E7330FAE-84D4-4C0F-A1E8-FCC037212E4C}"/>
                </a:ext>
              </a:extLst>
            </p:cNvPr>
            <p:cNvSpPr/>
            <p:nvPr/>
          </p:nvSpPr>
          <p:spPr>
            <a:xfrm>
              <a:off x="9732851" y="4779772"/>
              <a:ext cx="2298728"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5F5F5F"/>
                  </a:solidFill>
                  <a:effectLst/>
                  <a:uLnTx/>
                  <a:uFillTx/>
                  <a:latin typeface="Myriad Web Pro"/>
                  <a:ea typeface="+mn-ea"/>
                  <a:cs typeface="Arial" panose="020B0604020202020204" pitchFamily="34" charset="0"/>
                </a:rPr>
                <a:t>@EleanorNorton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3C4E9A"/>
                  </a:solidFill>
                  <a:effectLst/>
                  <a:uLnTx/>
                  <a:uFillTx/>
                  <a:latin typeface="Myriad Web Pro"/>
                  <a:ea typeface="+mn-ea"/>
                  <a:cs typeface="Arial" panose="020B0604020202020204" pitchFamily="34" charset="0"/>
                </a:rPr>
                <a:t>Verified, people gov</a:t>
              </a:r>
            </a:p>
          </p:txBody>
        </p:sp>
      </p:grpSp>
    </p:spTree>
    <p:extLst>
      <p:ext uri="{BB962C8B-B14F-4D97-AF65-F5344CB8AC3E}">
        <p14:creationId xmlns:p14="http://schemas.microsoft.com/office/powerpoint/2010/main" val="1135448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503F036-2369-4D8E-A658-166D0C22A105}"/>
              </a:ext>
            </a:extLst>
          </p:cNvPr>
          <p:cNvSpPr>
            <a:spLocks noGrp="1"/>
          </p:cNvSpPr>
          <p:nvPr>
            <p:ph type="title"/>
          </p:nvPr>
        </p:nvSpPr>
        <p:spPr/>
        <p:txBody>
          <a:bodyPr anchor="b" anchorCtr="0">
            <a:normAutofit/>
          </a:bodyPr>
          <a:lstStyle/>
          <a:p>
            <a:r>
              <a:rPr lang="en-US" sz="3733" b="1">
                <a:solidFill>
                  <a:srgbClr val="006858"/>
                </a:solidFill>
                <a:latin typeface="Calibri" pitchFamily="34" charset="0"/>
              </a:rPr>
              <a:t>Correlates of engagement</a:t>
            </a:r>
          </a:p>
        </p:txBody>
      </p:sp>
      <p:sp>
        <p:nvSpPr>
          <p:cNvPr id="15" name="Text Placeholder 14">
            <a:extLst>
              <a:ext uri="{FF2B5EF4-FFF2-40B4-BE49-F238E27FC236}">
                <a16:creationId xmlns:a16="http://schemas.microsoft.com/office/drawing/2014/main" id="{FE36C2A3-750E-4CCD-8C71-9DA578B18CBD}"/>
              </a:ext>
            </a:extLst>
          </p:cNvPr>
          <p:cNvSpPr>
            <a:spLocks noGrp="1"/>
          </p:cNvSpPr>
          <p:nvPr>
            <p:ph type="body" sz="quarter" idx="10"/>
          </p:nvPr>
        </p:nvSpPr>
        <p:spPr/>
        <p:txBody>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2600" b="1" i="0" u="none" strike="noStrike" kern="1200" cap="none" spc="0" normalizeH="0" baseline="0" noProof="0">
                <a:ln>
                  <a:noFill/>
                </a:ln>
                <a:solidFill>
                  <a:srgbClr val="006858"/>
                </a:solidFill>
                <a:effectLst/>
                <a:uLnTx/>
                <a:uFillTx/>
                <a:latin typeface="Calibri" panose="020F0502020204030204"/>
                <a:ea typeface="+mn-ea"/>
                <a:cs typeface="+mn-cs"/>
              </a:rPr>
              <a:t>Top tweets</a:t>
            </a:r>
            <a:endParaRPr kumimoji="0" lang="en-US" sz="3000" b="1" i="0" u="none" strike="noStrike" kern="1200" cap="none" spc="0" normalizeH="0" baseline="0" noProof="0">
              <a:ln>
                <a:noFill/>
              </a:ln>
              <a:solidFill>
                <a:srgbClr val="006858"/>
              </a:solidFill>
              <a:effectLst/>
              <a:uLnTx/>
              <a:uFillTx/>
              <a:latin typeface="Calibri" panose="020F0502020204030204"/>
              <a:ea typeface="+mn-ea"/>
              <a:cs typeface="+mn-cs"/>
            </a:endParaRPr>
          </a:p>
          <a:p>
            <a:pPr marR="0" lvl="0" algn="l" defTabSz="914400" rtl="0" eaLnBrk="1" fontAlgn="auto" latinLnBrk="0" hangingPunct="1">
              <a:lnSpc>
                <a:spcPct val="120000"/>
              </a:lnSpc>
              <a:spcBef>
                <a:spcPts val="0"/>
              </a:spcBef>
              <a:spcAft>
                <a:spcPts val="0"/>
              </a:spcAft>
              <a:buClr>
                <a:srgbClr val="006858"/>
              </a:buClr>
              <a:buSzTx/>
              <a:tabLst/>
              <a:defRPr/>
            </a:pPr>
            <a:r>
              <a:rPr kumimoji="0" lang="en-US" sz="2400" b="0" i="0" u="none" strike="noStrike" kern="1200" cap="none" spc="0" normalizeH="0" baseline="0" noProof="0">
                <a:ln>
                  <a:noFill/>
                </a:ln>
                <a:solidFill>
                  <a:srgbClr val="5F5F5F"/>
                </a:solidFill>
                <a:effectLst/>
                <a:uLnTx/>
                <a:uFillTx/>
                <a:latin typeface="Calibri" panose="020F0502020204030204"/>
                <a:ea typeface="+mn-ea"/>
                <a:cs typeface="+mn-cs"/>
              </a:rPr>
              <a:t>What characteristics correlate with the top tweets?</a:t>
            </a:r>
          </a:p>
          <a:p>
            <a:pPr marR="0" lvl="0" algn="l" defTabSz="914400" rtl="0" eaLnBrk="1" fontAlgn="auto" latinLnBrk="0" hangingPunct="1">
              <a:lnSpc>
                <a:spcPct val="120000"/>
              </a:lnSpc>
              <a:spcBef>
                <a:spcPts val="0"/>
              </a:spcBef>
              <a:spcAft>
                <a:spcPts val="0"/>
              </a:spcAft>
              <a:buClr>
                <a:srgbClr val="006858"/>
              </a:buClr>
              <a:buSzTx/>
              <a:tabLst/>
              <a:defRPr/>
            </a:pPr>
            <a:r>
              <a:rPr kumimoji="0" lang="en-US" sz="2400" b="0" i="1" u="none" strike="noStrike" kern="1200" cap="none" spc="0" normalizeH="0" baseline="0" noProof="0">
                <a:ln>
                  <a:noFill/>
                </a:ln>
                <a:solidFill>
                  <a:srgbClr val="5F5F5F"/>
                </a:solidFill>
                <a:effectLst/>
                <a:uLnTx/>
                <a:uFillTx/>
                <a:latin typeface="Calibri" panose="020F0502020204030204"/>
                <a:ea typeface="+mn-ea"/>
                <a:cs typeface="+mn-cs"/>
              </a:rPr>
              <a:t>Biased towards popular accounts</a:t>
            </a: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2600" b="1" i="0" u="none" strike="noStrike" kern="1200" cap="none" spc="0" normalizeH="0" baseline="0" noProof="0">
                <a:ln>
                  <a:noFill/>
                </a:ln>
                <a:solidFill>
                  <a:srgbClr val="006858"/>
                </a:solidFill>
                <a:effectLst/>
                <a:uLnTx/>
                <a:uFillTx/>
                <a:latin typeface="Calibri" panose="020F0502020204030204"/>
                <a:ea typeface="+mn-ea"/>
                <a:cs typeface="+mn-cs"/>
              </a:rPr>
              <a:t>Top tweets (per account)</a:t>
            </a:r>
          </a:p>
          <a:p>
            <a:pPr fontAlgn="auto">
              <a:lnSpc>
                <a:spcPct val="120000"/>
              </a:lnSpc>
              <a:spcBef>
                <a:spcPts val="0"/>
              </a:spcBef>
              <a:spcAft>
                <a:spcPts val="0"/>
              </a:spcAft>
              <a:buClr>
                <a:srgbClr val="006858"/>
              </a:buClr>
              <a:defRPr/>
            </a:pPr>
            <a:r>
              <a:rPr lang="en-US" sz="2400">
                <a:solidFill>
                  <a:srgbClr val="5F5F5F"/>
                </a:solidFill>
                <a:latin typeface="Calibri" panose="020F0502020204030204"/>
              </a:rPr>
              <a:t>Correlations with the top tweets normalized to 			                                   the baseline of the account </a:t>
            </a:r>
          </a:p>
          <a:p>
            <a:pPr fontAlgn="auto">
              <a:lnSpc>
                <a:spcPct val="120000"/>
              </a:lnSpc>
              <a:spcBef>
                <a:spcPts val="0"/>
              </a:spcBef>
              <a:spcAft>
                <a:spcPts val="0"/>
              </a:spcAft>
              <a:buClr>
                <a:srgbClr val="006858"/>
              </a:buClr>
              <a:defRPr/>
            </a:pPr>
            <a:r>
              <a:rPr lang="en-US" sz="2400">
                <a:solidFill>
                  <a:srgbClr val="5F5F5F"/>
                </a:solidFill>
                <a:latin typeface="Calibri" panose="020F0502020204030204"/>
              </a:rPr>
              <a:t>Represents actions account holders can take</a:t>
            </a: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2600" b="1" i="0" u="none" strike="noStrike" kern="1200" cap="none" spc="0" normalizeH="0" baseline="0" noProof="0">
                <a:ln>
                  <a:noFill/>
                </a:ln>
                <a:solidFill>
                  <a:srgbClr val="006858"/>
                </a:solidFill>
                <a:effectLst/>
                <a:uLnTx/>
                <a:uFillTx/>
                <a:latin typeface="Calibri" panose="020F0502020204030204"/>
                <a:ea typeface="+mn-ea"/>
                <a:cs typeface="+mn-cs"/>
              </a:rPr>
              <a:t>Top </a:t>
            </a:r>
            <a:r>
              <a:rPr lang="en-US" sz="2600" b="1">
                <a:solidFill>
                  <a:srgbClr val="006858"/>
                </a:solidFill>
                <a:latin typeface="Calibri" panose="020F0502020204030204"/>
              </a:rPr>
              <a:t>accounts</a:t>
            </a:r>
            <a:endParaRPr kumimoji="0" lang="en-US" sz="2600" b="1" i="0" u="none" strike="noStrike" kern="1200" cap="none" spc="0" normalizeH="0" baseline="0" noProof="0">
              <a:ln>
                <a:noFill/>
              </a:ln>
              <a:solidFill>
                <a:srgbClr val="006858"/>
              </a:solidFill>
              <a:effectLst/>
              <a:uLnTx/>
              <a:uFillTx/>
              <a:latin typeface="Calibri" panose="020F0502020204030204"/>
              <a:ea typeface="+mn-ea"/>
              <a:cs typeface="+mn-cs"/>
            </a:endParaRPr>
          </a:p>
          <a:p>
            <a:pPr marR="0" lvl="0" defTabSz="914400" fontAlgn="auto" latinLnBrk="0">
              <a:lnSpc>
                <a:spcPct val="120000"/>
              </a:lnSpc>
              <a:spcBef>
                <a:spcPts val="0"/>
              </a:spcBef>
              <a:spcAft>
                <a:spcPts val="0"/>
              </a:spcAft>
              <a:buClr>
                <a:srgbClr val="006858"/>
              </a:buClr>
              <a:buSzTx/>
              <a:tabLst/>
              <a:defRPr/>
            </a:pPr>
            <a:r>
              <a:rPr lang="en-US" sz="2400">
                <a:solidFill>
                  <a:srgbClr val="5F5F5F"/>
                </a:solidFill>
                <a:latin typeface="Calibri" panose="020F0502020204030204"/>
              </a:rPr>
              <a:t>Relationship between account actions and follower counts? </a:t>
            </a:r>
          </a:p>
          <a:p>
            <a:pPr marR="0" lvl="0" defTabSz="914400" fontAlgn="auto" latinLnBrk="0">
              <a:lnSpc>
                <a:spcPct val="120000"/>
              </a:lnSpc>
              <a:spcBef>
                <a:spcPts val="0"/>
              </a:spcBef>
              <a:spcAft>
                <a:spcPts val="0"/>
              </a:spcAft>
              <a:buClr>
                <a:srgbClr val="006858"/>
              </a:buClr>
              <a:buSzTx/>
              <a:tabLst/>
              <a:defRPr/>
            </a:pPr>
            <a:r>
              <a:rPr lang="en-US" sz="2400">
                <a:solidFill>
                  <a:srgbClr val="5F5F5F"/>
                </a:solidFill>
                <a:latin typeface="Calibri" panose="020F0502020204030204"/>
              </a:rPr>
              <a:t>Optimal number of actions account holders can take</a:t>
            </a:r>
          </a:p>
          <a:p>
            <a:endParaRPr lang="en-US"/>
          </a:p>
        </p:txBody>
      </p:sp>
      <p:grpSp>
        <p:nvGrpSpPr>
          <p:cNvPr id="16" name="Group 15" descr="This is an annotated image of an statistic of interest for measuring engagement. Here, the statistic is &quot;Media&quot;--whether Tweets include a media post--and the &quot;+7.8&quot; represents the change in retweet rank given the presence of media in the post.">
            <a:extLst>
              <a:ext uri="{FF2B5EF4-FFF2-40B4-BE49-F238E27FC236}">
                <a16:creationId xmlns:a16="http://schemas.microsoft.com/office/drawing/2014/main" id="{640E7E03-4E7F-4CF6-9FCE-AB07F25A10D8}"/>
              </a:ext>
            </a:extLst>
          </p:cNvPr>
          <p:cNvGrpSpPr/>
          <p:nvPr/>
        </p:nvGrpSpPr>
        <p:grpSpPr>
          <a:xfrm>
            <a:off x="7799653" y="1748250"/>
            <a:ext cx="4133912" cy="3825534"/>
            <a:chOff x="9251013" y="1802632"/>
            <a:chExt cx="4133912" cy="3825534"/>
          </a:xfrm>
        </p:grpSpPr>
        <p:grpSp>
          <p:nvGrpSpPr>
            <p:cNvPr id="17" name="Group 16">
              <a:extLst>
                <a:ext uri="{FF2B5EF4-FFF2-40B4-BE49-F238E27FC236}">
                  <a16:creationId xmlns:a16="http://schemas.microsoft.com/office/drawing/2014/main" id="{1D841C44-A200-4C64-ACB0-029A2C377F08}"/>
                </a:ext>
              </a:extLst>
            </p:cNvPr>
            <p:cNvGrpSpPr/>
            <p:nvPr/>
          </p:nvGrpSpPr>
          <p:grpSpPr>
            <a:xfrm>
              <a:off x="9251013" y="2790956"/>
              <a:ext cx="1989787" cy="2260277"/>
              <a:chOff x="1064781" y="2090250"/>
              <a:chExt cx="1989787" cy="2260277"/>
            </a:xfrm>
          </p:grpSpPr>
          <p:sp>
            <p:nvSpPr>
              <p:cNvPr id="23" name="Rounded Rectangle 1">
                <a:extLst>
                  <a:ext uri="{FF2B5EF4-FFF2-40B4-BE49-F238E27FC236}">
                    <a16:creationId xmlns:a16="http://schemas.microsoft.com/office/drawing/2014/main" id="{6EBA3D4C-A1BE-49FE-A422-CBE89C24E60C}"/>
                  </a:ext>
                </a:extLst>
              </p:cNvPr>
              <p:cNvSpPr/>
              <p:nvPr/>
            </p:nvSpPr>
            <p:spPr>
              <a:xfrm>
                <a:off x="1145276" y="2090250"/>
                <a:ext cx="1828800" cy="1824213"/>
              </a:xfrm>
              <a:prstGeom prst="roundRect">
                <a:avLst/>
              </a:prstGeom>
              <a:solidFill>
                <a:srgbClr val="018B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C000"/>
                  </a:solidFill>
                  <a:effectLst/>
                  <a:uLnTx/>
                  <a:uFillTx/>
                  <a:latin typeface="Myriad Web Pro"/>
                  <a:ea typeface="+mn-ea"/>
                  <a:cs typeface="+mn-cs"/>
                </a:endParaRPr>
              </a:p>
            </p:txBody>
          </p:sp>
          <p:sp>
            <p:nvSpPr>
              <p:cNvPr id="24" name="Rectangle 23">
                <a:extLst>
                  <a:ext uri="{FF2B5EF4-FFF2-40B4-BE49-F238E27FC236}">
                    <a16:creationId xmlns:a16="http://schemas.microsoft.com/office/drawing/2014/main" id="{E06CBDAB-F9E6-4335-A5D4-D17698E7D284}"/>
                  </a:ext>
                </a:extLst>
              </p:cNvPr>
              <p:cNvSpPr/>
              <p:nvPr/>
            </p:nvSpPr>
            <p:spPr>
              <a:xfrm>
                <a:off x="1569417" y="3864986"/>
                <a:ext cx="980514" cy="4855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3C4E9A"/>
                    </a:solidFill>
                    <a:effectLst/>
                    <a:uLnTx/>
                    <a:uFillTx/>
                    <a:latin typeface="Myriad Web Pro"/>
                    <a:ea typeface="+mn-ea"/>
                    <a:cs typeface="Arial" panose="020B0604020202020204" pitchFamily="34" charset="0"/>
                  </a:rPr>
                  <a:t>Media</a:t>
                </a:r>
              </a:p>
            </p:txBody>
          </p:sp>
          <p:sp>
            <p:nvSpPr>
              <p:cNvPr id="25" name="Rectangle 24">
                <a:extLst>
                  <a:ext uri="{FF2B5EF4-FFF2-40B4-BE49-F238E27FC236}">
                    <a16:creationId xmlns:a16="http://schemas.microsoft.com/office/drawing/2014/main" id="{B4659B41-4955-4B70-94DC-7951F101F1AD}"/>
                  </a:ext>
                </a:extLst>
              </p:cNvPr>
              <p:cNvSpPr/>
              <p:nvPr/>
            </p:nvSpPr>
            <p:spPr>
              <a:xfrm>
                <a:off x="1064781" y="2501311"/>
                <a:ext cx="1989787"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FFFFF"/>
                    </a:solidFill>
                    <a:effectLst/>
                    <a:uLnTx/>
                    <a:uFillTx/>
                    <a:latin typeface="Myriad Web Pro"/>
                    <a:ea typeface="+mn-ea"/>
                    <a:cs typeface="Arial" panose="020B0604020202020204" pitchFamily="34" charset="0"/>
                  </a:rPr>
                  <a:t>+7.8</a:t>
                </a:r>
              </a:p>
            </p:txBody>
          </p:sp>
        </p:grpSp>
        <p:sp>
          <p:nvSpPr>
            <p:cNvPr id="18" name="Rectangle 17">
              <a:extLst>
                <a:ext uri="{FF2B5EF4-FFF2-40B4-BE49-F238E27FC236}">
                  <a16:creationId xmlns:a16="http://schemas.microsoft.com/office/drawing/2014/main" id="{0B0F3DED-FC8C-49B1-B216-F10278D398F5}"/>
                </a:ext>
              </a:extLst>
            </p:cNvPr>
            <p:cNvSpPr/>
            <p:nvPr/>
          </p:nvSpPr>
          <p:spPr>
            <a:xfrm>
              <a:off x="9251013" y="2211144"/>
              <a:ext cx="1989787" cy="4855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3C4E9A"/>
                  </a:solidFill>
                  <a:effectLst/>
                  <a:uLnTx/>
                  <a:uFillTx/>
                  <a:latin typeface="Myriad Web Pro"/>
                  <a:ea typeface="+mn-ea"/>
                  <a:cs typeface="Arial" panose="020B0604020202020204" pitchFamily="34" charset="0"/>
                </a:rPr>
                <a:t>Example Statistic</a:t>
              </a:r>
            </a:p>
          </p:txBody>
        </p:sp>
        <p:sp>
          <p:nvSpPr>
            <p:cNvPr id="19" name="Rectangle 18">
              <a:extLst>
                <a:ext uri="{FF2B5EF4-FFF2-40B4-BE49-F238E27FC236}">
                  <a16:creationId xmlns:a16="http://schemas.microsoft.com/office/drawing/2014/main" id="{97F93748-9DC9-41E7-BAEF-D9A2B33F259A}"/>
                </a:ext>
              </a:extLst>
            </p:cNvPr>
            <p:cNvSpPr/>
            <p:nvPr/>
          </p:nvSpPr>
          <p:spPr>
            <a:xfrm>
              <a:off x="11395138" y="1802632"/>
              <a:ext cx="1989787" cy="10788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3C4E9A"/>
                  </a:solidFill>
                  <a:effectLst/>
                  <a:uLnTx/>
                  <a:uFillTx/>
                  <a:latin typeface="Myriad Web Pro"/>
                  <a:ea typeface="+mn-ea"/>
                  <a:cs typeface="Arial" panose="020B0604020202020204" pitchFamily="34" charset="0"/>
                </a:rPr>
                <a:t>Change in retweet rank (relative to population) given presence of element </a:t>
              </a:r>
            </a:p>
          </p:txBody>
        </p:sp>
        <p:sp>
          <p:nvSpPr>
            <p:cNvPr id="20" name="Rectangle 19">
              <a:extLst>
                <a:ext uri="{FF2B5EF4-FFF2-40B4-BE49-F238E27FC236}">
                  <a16:creationId xmlns:a16="http://schemas.microsoft.com/office/drawing/2014/main" id="{8F05F37B-3CC6-48E2-9067-4ED2C0F120B0}"/>
                </a:ext>
              </a:extLst>
            </p:cNvPr>
            <p:cNvSpPr/>
            <p:nvPr/>
          </p:nvSpPr>
          <p:spPr>
            <a:xfrm>
              <a:off x="9701409" y="5142625"/>
              <a:ext cx="1088995" cy="4855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3C4E9A"/>
                  </a:solidFill>
                  <a:effectLst/>
                  <a:uLnTx/>
                  <a:uFillTx/>
                  <a:latin typeface="Myriad Web Pro"/>
                  <a:ea typeface="+mn-ea"/>
                  <a:cs typeface="Arial" panose="020B0604020202020204" pitchFamily="34" charset="0"/>
                </a:rPr>
                <a:t>Element</a:t>
              </a:r>
            </a:p>
          </p:txBody>
        </p:sp>
        <p:cxnSp>
          <p:nvCxnSpPr>
            <p:cNvPr id="21" name="Connector: Curved 20">
              <a:extLst>
                <a:ext uri="{FF2B5EF4-FFF2-40B4-BE49-F238E27FC236}">
                  <a16:creationId xmlns:a16="http://schemas.microsoft.com/office/drawing/2014/main" id="{863D4163-F411-432F-9B04-FDADB0D3DAAD}"/>
                </a:ext>
              </a:extLst>
            </p:cNvPr>
            <p:cNvCxnSpPr>
              <a:cxnSpLocks/>
              <a:stCxn id="20" idx="3"/>
              <a:endCxn id="24" idx="3"/>
            </p:cNvCxnSpPr>
            <p:nvPr/>
          </p:nvCxnSpPr>
          <p:spPr>
            <a:xfrm flipH="1" flipV="1">
              <a:off x="10736163" y="4808463"/>
              <a:ext cx="54241" cy="576933"/>
            </a:xfrm>
            <a:prstGeom prst="curvedConnector3">
              <a:avLst>
                <a:gd name="adj1" fmla="val -42145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53E85C14-309A-44A8-9F67-96C60B28C94C}"/>
                </a:ext>
              </a:extLst>
            </p:cNvPr>
            <p:cNvCxnSpPr>
              <a:cxnSpLocks/>
              <a:stCxn id="19" idx="2"/>
              <a:endCxn id="25" idx="3"/>
            </p:cNvCxnSpPr>
            <p:nvPr/>
          </p:nvCxnSpPr>
          <p:spPr>
            <a:xfrm rot="5400000">
              <a:off x="11416993" y="2705285"/>
              <a:ext cx="796846" cy="1149232"/>
            </a:xfrm>
            <a:prstGeom prst="curvedConnector2">
              <a:avLst/>
            </a:prstGeom>
            <a:ln>
              <a:solidFill>
                <a:srgbClr val="5F5F5F"/>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10465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711D89C1-597B-4DA4-BED8-C94F8AA28C9E}"/>
              </a:ext>
            </a:extLst>
          </p:cNvPr>
          <p:cNvSpPr>
            <a:spLocks noGrp="1"/>
          </p:cNvSpPr>
          <p:nvPr>
            <p:ph type="title"/>
          </p:nvPr>
        </p:nvSpPr>
        <p:spPr/>
        <p:txBody>
          <a:bodyPr/>
          <a:lstStyle/>
          <a:p>
            <a:r>
              <a:rPr lang="en-US" sz="3733" b="1">
                <a:solidFill>
                  <a:srgbClr val="006858"/>
                </a:solidFill>
                <a:latin typeface="Calibri" pitchFamily="34" charset="0"/>
              </a:rPr>
              <a:t>Actionable tweet features</a:t>
            </a:r>
            <a:endParaRPr lang="en-US"/>
          </a:p>
        </p:txBody>
      </p:sp>
      <p:grpSp>
        <p:nvGrpSpPr>
          <p:cNvPr id="20" name="Group 19" descr="This is an image of a Tweet from the NCHS Twitter account. It reads, &quot;#Veterans are more likely than nonveterans to be told by a doctor or health professional that they have #diabetes go.usa.gov/xMTK4 @DeptVetAffairs.&quot; It demonstrates the use of a hashtag (&quot;#veterans&quot;) and a mention (&quot;@DeptVetAffairs&quot;).">
            <a:extLst>
              <a:ext uri="{FF2B5EF4-FFF2-40B4-BE49-F238E27FC236}">
                <a16:creationId xmlns:a16="http://schemas.microsoft.com/office/drawing/2014/main" id="{20759173-3AFA-4E85-ADF8-A24447987025}"/>
              </a:ext>
            </a:extLst>
          </p:cNvPr>
          <p:cNvGrpSpPr/>
          <p:nvPr/>
        </p:nvGrpSpPr>
        <p:grpSpPr>
          <a:xfrm>
            <a:off x="550817" y="1739421"/>
            <a:ext cx="6101192" cy="2124900"/>
            <a:chOff x="550817" y="1739421"/>
            <a:chExt cx="6101192" cy="2124900"/>
          </a:xfrm>
        </p:grpSpPr>
        <p:grpSp>
          <p:nvGrpSpPr>
            <p:cNvPr id="19" name="Group 18">
              <a:extLst>
                <a:ext uri="{FF2B5EF4-FFF2-40B4-BE49-F238E27FC236}">
                  <a16:creationId xmlns:a16="http://schemas.microsoft.com/office/drawing/2014/main" id="{018A6309-5ED5-4571-8F90-0B5905326EEA}"/>
                </a:ext>
              </a:extLst>
            </p:cNvPr>
            <p:cNvGrpSpPr/>
            <p:nvPr/>
          </p:nvGrpSpPr>
          <p:grpSpPr>
            <a:xfrm>
              <a:off x="550817" y="1739421"/>
              <a:ext cx="6101192" cy="2124900"/>
              <a:chOff x="550817" y="1739421"/>
              <a:chExt cx="6101192" cy="2124900"/>
            </a:xfrm>
          </p:grpSpPr>
          <p:grpSp>
            <p:nvGrpSpPr>
              <p:cNvPr id="14" name="Group 13">
                <a:extLst>
                  <a:ext uri="{FF2B5EF4-FFF2-40B4-BE49-F238E27FC236}">
                    <a16:creationId xmlns:a16="http://schemas.microsoft.com/office/drawing/2014/main" id="{80D41D40-C3C9-4BFF-9D7E-300CDB065077}"/>
                  </a:ext>
                </a:extLst>
              </p:cNvPr>
              <p:cNvGrpSpPr/>
              <p:nvPr/>
            </p:nvGrpSpPr>
            <p:grpSpPr>
              <a:xfrm>
                <a:off x="550817" y="1739421"/>
                <a:ext cx="6101192" cy="2124900"/>
                <a:chOff x="550817" y="1739421"/>
                <a:chExt cx="6101192" cy="2124900"/>
              </a:xfrm>
            </p:grpSpPr>
            <p:pic>
              <p:nvPicPr>
                <p:cNvPr id="3" name="Picture 2">
                  <a:extLst>
                    <a:ext uri="{FF2B5EF4-FFF2-40B4-BE49-F238E27FC236}">
                      <a16:creationId xmlns:a16="http://schemas.microsoft.com/office/drawing/2014/main" id="{CEB07999-D910-480B-A0D3-CDFC2B868A88}"/>
                    </a:ext>
                  </a:extLst>
                </p:cNvPr>
                <p:cNvPicPr>
                  <a:picLocks noChangeAspect="1"/>
                </p:cNvPicPr>
                <p:nvPr/>
              </p:nvPicPr>
              <p:blipFill rotWithShape="1">
                <a:blip r:embed="rId2"/>
                <a:srcRect r="3082"/>
                <a:stretch/>
              </p:blipFill>
              <p:spPr>
                <a:xfrm>
                  <a:off x="550817" y="1739421"/>
                  <a:ext cx="6101192" cy="1705870"/>
                </a:xfrm>
                <a:prstGeom prst="rect">
                  <a:avLst/>
                </a:prstGeom>
              </p:spPr>
            </p:pic>
            <p:sp>
              <p:nvSpPr>
                <p:cNvPr id="8" name="TextBox 7">
                  <a:extLst>
                    <a:ext uri="{FF2B5EF4-FFF2-40B4-BE49-F238E27FC236}">
                      <a16:creationId xmlns:a16="http://schemas.microsoft.com/office/drawing/2014/main" id="{F0AD285F-4489-45F0-AA02-F77027400C9E}"/>
                    </a:ext>
                  </a:extLst>
                </p:cNvPr>
                <p:cNvSpPr txBox="1"/>
                <p:nvPr/>
              </p:nvSpPr>
              <p:spPr>
                <a:xfrm>
                  <a:off x="4185835" y="3494989"/>
                  <a:ext cx="1409478" cy="369332"/>
                </a:xfrm>
                <a:prstGeom prst="rect">
                  <a:avLst/>
                </a:prstGeom>
                <a:solidFill>
                  <a:schemeClr val="accent4">
                    <a:lumMod val="20000"/>
                    <a:lumOff val="8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3C4E9A"/>
                      </a:solidFill>
                      <a:effectLst/>
                      <a:uLnTx/>
                      <a:uFillTx/>
                      <a:latin typeface="Myriad Web Pro"/>
                      <a:ea typeface="+mn-ea"/>
                      <a:cs typeface="+mn-cs"/>
                    </a:rPr>
                    <a:t>@ mention</a:t>
                  </a:r>
                </a:p>
              </p:txBody>
            </p:sp>
            <p:cxnSp>
              <p:nvCxnSpPr>
                <p:cNvPr id="12" name="Straight Connector 11">
                  <a:extLst>
                    <a:ext uri="{FF2B5EF4-FFF2-40B4-BE49-F238E27FC236}">
                      <a16:creationId xmlns:a16="http://schemas.microsoft.com/office/drawing/2014/main" id="{6CC9A386-EAD0-454A-BD68-F39FE1ECCF3E}"/>
                    </a:ext>
                  </a:extLst>
                </p:cNvPr>
                <p:cNvCxnSpPr/>
                <p:nvPr/>
              </p:nvCxnSpPr>
              <p:spPr>
                <a:xfrm>
                  <a:off x="4040224" y="3400719"/>
                  <a:ext cx="1700700" cy="0"/>
                </a:xfrm>
                <a:prstGeom prst="line">
                  <a:avLst/>
                </a:prstGeom>
                <a:ln w="28575">
                  <a:solidFill>
                    <a:schemeClr val="accent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cxnSp>
            <p:nvCxnSpPr>
              <p:cNvPr id="10" name="Straight Arrow Connector 9">
                <a:extLst>
                  <a:ext uri="{FF2B5EF4-FFF2-40B4-BE49-F238E27FC236}">
                    <a16:creationId xmlns:a16="http://schemas.microsoft.com/office/drawing/2014/main" id="{251B98E3-9B11-4BFA-8208-3F140E9D36D7}"/>
                  </a:ext>
                </a:extLst>
              </p:cNvPr>
              <p:cNvCxnSpPr>
                <a:cxnSpLocks/>
              </p:cNvCxnSpPr>
              <p:nvPr/>
            </p:nvCxnSpPr>
            <p:spPr>
              <a:xfrm flipH="1">
                <a:off x="1672046" y="2246811"/>
                <a:ext cx="705394" cy="28738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sp>
          <p:nvSpPr>
            <p:cNvPr id="9" name="TextBox 8">
              <a:extLst>
                <a:ext uri="{FF2B5EF4-FFF2-40B4-BE49-F238E27FC236}">
                  <a16:creationId xmlns:a16="http://schemas.microsoft.com/office/drawing/2014/main" id="{BE5B1BE1-9117-4198-9414-3B5709101326}"/>
                </a:ext>
              </a:extLst>
            </p:cNvPr>
            <p:cNvSpPr txBox="1"/>
            <p:nvPr/>
          </p:nvSpPr>
          <p:spPr>
            <a:xfrm>
              <a:off x="2497405" y="2008064"/>
              <a:ext cx="1409478" cy="369332"/>
            </a:xfrm>
            <a:prstGeom prst="rect">
              <a:avLst/>
            </a:prstGeom>
            <a:solidFill>
              <a:schemeClr val="accent4">
                <a:lumMod val="20000"/>
                <a:lumOff val="8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3C4E9A"/>
                  </a:solidFill>
                  <a:effectLst/>
                  <a:uLnTx/>
                  <a:uFillTx/>
                  <a:latin typeface="Myriad Web Pro"/>
                  <a:ea typeface="+mn-ea"/>
                  <a:cs typeface="+mn-cs"/>
                </a:rPr>
                <a:t># hashtag</a:t>
              </a:r>
            </a:p>
          </p:txBody>
        </p:sp>
      </p:grpSp>
      <p:grpSp>
        <p:nvGrpSpPr>
          <p:cNvPr id="17" name="Group 16" descr="This is an image of a Tweet from the NCHS Twitter account. It reads, &quot;More than 15% of U.S. adults missed six or more workdays due to health in the first quarter of 2021 go.usa.gov/xFueq.&quot; It demonstrates the use of an external link at the end.">
            <a:extLst>
              <a:ext uri="{FF2B5EF4-FFF2-40B4-BE49-F238E27FC236}">
                <a16:creationId xmlns:a16="http://schemas.microsoft.com/office/drawing/2014/main" id="{969ACE74-0CAD-415B-B661-8462C970FFBB}"/>
              </a:ext>
            </a:extLst>
          </p:cNvPr>
          <p:cNvGrpSpPr/>
          <p:nvPr/>
        </p:nvGrpSpPr>
        <p:grpSpPr>
          <a:xfrm>
            <a:off x="550817" y="4033491"/>
            <a:ext cx="6249419" cy="2276504"/>
            <a:chOff x="550817" y="3800122"/>
            <a:chExt cx="6249419" cy="2276504"/>
          </a:xfrm>
        </p:grpSpPr>
        <p:pic>
          <p:nvPicPr>
            <p:cNvPr id="5" name="Picture 4">
              <a:extLst>
                <a:ext uri="{FF2B5EF4-FFF2-40B4-BE49-F238E27FC236}">
                  <a16:creationId xmlns:a16="http://schemas.microsoft.com/office/drawing/2014/main" id="{519C95A9-D921-4FB2-918F-D89B00B70701}"/>
                </a:ext>
              </a:extLst>
            </p:cNvPr>
            <p:cNvPicPr>
              <a:picLocks noChangeAspect="1"/>
            </p:cNvPicPr>
            <p:nvPr/>
          </p:nvPicPr>
          <p:blipFill rotWithShape="1">
            <a:blip r:embed="rId3"/>
            <a:srcRect r="6943" b="35410"/>
            <a:stretch/>
          </p:blipFill>
          <p:spPr>
            <a:xfrm>
              <a:off x="550817" y="3800122"/>
              <a:ext cx="6249419" cy="1792669"/>
            </a:xfrm>
            <a:prstGeom prst="rect">
              <a:avLst/>
            </a:prstGeom>
          </p:spPr>
        </p:pic>
        <p:sp>
          <p:nvSpPr>
            <p:cNvPr id="6" name="TextBox 5">
              <a:extLst>
                <a:ext uri="{FF2B5EF4-FFF2-40B4-BE49-F238E27FC236}">
                  <a16:creationId xmlns:a16="http://schemas.microsoft.com/office/drawing/2014/main" id="{B19A8452-2329-4C64-AE4F-338C0A517CB7}"/>
                </a:ext>
              </a:extLst>
            </p:cNvPr>
            <p:cNvSpPr txBox="1"/>
            <p:nvPr/>
          </p:nvSpPr>
          <p:spPr>
            <a:xfrm>
              <a:off x="980459" y="5707294"/>
              <a:ext cx="1440167" cy="369332"/>
            </a:xfrm>
            <a:prstGeom prst="rect">
              <a:avLst/>
            </a:prstGeom>
            <a:solidFill>
              <a:schemeClr val="accent4">
                <a:lumMod val="20000"/>
                <a:lumOff val="8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3C4E9A"/>
                  </a:solidFill>
                  <a:effectLst/>
                  <a:uLnTx/>
                  <a:uFillTx/>
                  <a:latin typeface="Myriad Web Pro"/>
                  <a:ea typeface="+mn-ea"/>
                  <a:cs typeface="+mn-cs"/>
                </a:rPr>
                <a:t>external link</a:t>
              </a:r>
            </a:p>
          </p:txBody>
        </p:sp>
        <p:cxnSp>
          <p:nvCxnSpPr>
            <p:cNvPr id="15" name="Straight Connector 14">
              <a:extLst>
                <a:ext uri="{FF2B5EF4-FFF2-40B4-BE49-F238E27FC236}">
                  <a16:creationId xmlns:a16="http://schemas.microsoft.com/office/drawing/2014/main" id="{B8FB4047-4ABC-4427-AF2E-21154F91BB91}"/>
                </a:ext>
              </a:extLst>
            </p:cNvPr>
            <p:cNvCxnSpPr>
              <a:cxnSpLocks/>
            </p:cNvCxnSpPr>
            <p:nvPr/>
          </p:nvCxnSpPr>
          <p:spPr>
            <a:xfrm>
              <a:off x="676740" y="5592005"/>
              <a:ext cx="2047606" cy="0"/>
            </a:xfrm>
            <a:prstGeom prst="line">
              <a:avLst/>
            </a:prstGeom>
            <a:ln w="28575">
              <a:solidFill>
                <a:schemeClr val="accent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18" name="Group 17" descr="This is an image of a Tweet from the NCHS Twitter account. It reads, &quot;#STATOFTHEDAY 4% of U.S. adults aged 65 and over have difficulty hearing even when using a hearing aid go.usa.gov/xMxRt #HealthyAgingMonth.&quot; An image (&quot;media element&quot;) is attached to the Tweet and visible to the user.">
            <a:extLst>
              <a:ext uri="{FF2B5EF4-FFF2-40B4-BE49-F238E27FC236}">
                <a16:creationId xmlns:a16="http://schemas.microsoft.com/office/drawing/2014/main" id="{A6750065-1982-4ACA-8985-2AC1CFC60414}"/>
              </a:ext>
            </a:extLst>
          </p:cNvPr>
          <p:cNvGrpSpPr/>
          <p:nvPr/>
        </p:nvGrpSpPr>
        <p:grpSpPr>
          <a:xfrm>
            <a:off x="6933577" y="1739420"/>
            <a:ext cx="4648823" cy="4764895"/>
            <a:chOff x="6933577" y="1739420"/>
            <a:chExt cx="4648823" cy="4764895"/>
          </a:xfrm>
        </p:grpSpPr>
        <p:pic>
          <p:nvPicPr>
            <p:cNvPr id="4" name="Picture 3">
              <a:extLst>
                <a:ext uri="{FF2B5EF4-FFF2-40B4-BE49-F238E27FC236}">
                  <a16:creationId xmlns:a16="http://schemas.microsoft.com/office/drawing/2014/main" id="{8DFD9F94-FF15-438D-9321-8A897C1FB2F8}"/>
                </a:ext>
              </a:extLst>
            </p:cNvPr>
            <p:cNvPicPr>
              <a:picLocks noChangeAspect="1"/>
            </p:cNvPicPr>
            <p:nvPr/>
          </p:nvPicPr>
          <p:blipFill>
            <a:blip r:embed="rId4"/>
            <a:stretch>
              <a:fillRect/>
            </a:stretch>
          </p:blipFill>
          <p:spPr>
            <a:xfrm>
              <a:off x="6933577" y="1739420"/>
              <a:ext cx="4648823" cy="4337206"/>
            </a:xfrm>
            <a:prstGeom prst="rect">
              <a:avLst/>
            </a:prstGeom>
          </p:spPr>
        </p:pic>
        <p:sp>
          <p:nvSpPr>
            <p:cNvPr id="7" name="TextBox 6">
              <a:extLst>
                <a:ext uri="{FF2B5EF4-FFF2-40B4-BE49-F238E27FC236}">
                  <a16:creationId xmlns:a16="http://schemas.microsoft.com/office/drawing/2014/main" id="{58D1F6CE-71AA-45F5-8A50-64DB5CC46FDA}"/>
                </a:ext>
              </a:extLst>
            </p:cNvPr>
            <p:cNvSpPr txBox="1"/>
            <p:nvPr/>
          </p:nvSpPr>
          <p:spPr>
            <a:xfrm>
              <a:off x="7262949" y="6134983"/>
              <a:ext cx="1900302" cy="369332"/>
            </a:xfrm>
            <a:prstGeom prst="rect">
              <a:avLst/>
            </a:prstGeom>
            <a:solidFill>
              <a:schemeClr val="accent4">
                <a:lumMod val="20000"/>
                <a:lumOff val="8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3C4E9A"/>
                  </a:solidFill>
                  <a:effectLst/>
                  <a:uLnTx/>
                  <a:uFillTx/>
                  <a:latin typeface="Myriad Web Pro"/>
                  <a:ea typeface="+mn-ea"/>
                  <a:cs typeface="+mn-cs"/>
                </a:rPr>
                <a:t>media element</a:t>
              </a:r>
            </a:p>
          </p:txBody>
        </p:sp>
      </p:grpSp>
    </p:spTree>
    <p:extLst>
      <p:ext uri="{BB962C8B-B14F-4D97-AF65-F5344CB8AC3E}">
        <p14:creationId xmlns:p14="http://schemas.microsoft.com/office/powerpoint/2010/main" val="623381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a:extLst>
              <a:ext uri="{FF2B5EF4-FFF2-40B4-BE49-F238E27FC236}">
                <a16:creationId xmlns:a16="http://schemas.microsoft.com/office/drawing/2014/main" id="{1A1B0DCD-179F-4CAB-AEC6-77B905244443}"/>
              </a:ext>
            </a:extLst>
          </p:cNvPr>
          <p:cNvSpPr>
            <a:spLocks noGrp="1"/>
          </p:cNvSpPr>
          <p:nvPr>
            <p:ph type="title"/>
          </p:nvPr>
        </p:nvSpPr>
        <p:spPr/>
        <p:txBody>
          <a:bodyPr>
            <a:normAutofit fontScale="90000"/>
          </a:bodyPr>
          <a:lstStyle/>
          <a:p>
            <a:pPr>
              <a:lnSpc>
                <a:spcPct val="100000"/>
              </a:lnSpc>
            </a:pPr>
            <a:r>
              <a:rPr lang="en-US" sz="4100">
                <a:ea typeface="+mn-ea"/>
                <a:cs typeface="+mn-cs"/>
              </a:rPr>
              <a:t>Top Tweets</a:t>
            </a:r>
            <a:br>
              <a:rPr lang="en-US" sz="5400" b="1">
                <a:solidFill>
                  <a:srgbClr val="006858"/>
                </a:solidFill>
                <a:latin typeface="Calibri" pitchFamily="34" charset="0"/>
              </a:rPr>
            </a:br>
            <a:r>
              <a:rPr lang="en-US" sz="3100" b="1">
                <a:solidFill>
                  <a:srgbClr val="5F5F5F"/>
                </a:solidFill>
                <a:latin typeface="+mj-lt"/>
              </a:rPr>
              <a:t>Change in percentile rank when including element</a:t>
            </a:r>
            <a:endParaRPr lang="en-US" sz="3100">
              <a:latin typeface="+mj-lt"/>
            </a:endParaRPr>
          </a:p>
        </p:txBody>
      </p:sp>
      <p:sp>
        <p:nvSpPr>
          <p:cNvPr id="35" name="Rectangle 34">
            <a:extLst>
              <a:ext uri="{FF2B5EF4-FFF2-40B4-BE49-F238E27FC236}">
                <a16:creationId xmlns:a16="http://schemas.microsoft.com/office/drawing/2014/main" id="{9F2469F3-9935-4BA9-827F-339D46600BFD}"/>
              </a:ext>
            </a:extLst>
          </p:cNvPr>
          <p:cNvSpPr/>
          <p:nvPr/>
        </p:nvSpPr>
        <p:spPr>
          <a:xfrm>
            <a:off x="263595" y="2268437"/>
            <a:ext cx="1248241"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5F5F5F"/>
                </a:solidFill>
                <a:effectLst/>
                <a:uLnTx/>
                <a:uFillTx/>
                <a:latin typeface="Calibri" panose="020F0502020204030204"/>
                <a:ea typeface="+mn-ea"/>
                <a:cs typeface="Arial" panose="020B0604020202020204" pitchFamily="34" charset="0"/>
              </a:rPr>
              <a:t>info gov</a:t>
            </a:r>
          </a:p>
        </p:txBody>
      </p:sp>
      <p:sp>
        <p:nvSpPr>
          <p:cNvPr id="13" name="Rectangle 12">
            <a:extLst>
              <a:ext uri="{FF2B5EF4-FFF2-40B4-BE49-F238E27FC236}">
                <a16:creationId xmlns:a16="http://schemas.microsoft.com/office/drawing/2014/main" id="{36D67D3F-704A-45B0-A642-C5F9D0FEF2E6}"/>
              </a:ext>
            </a:extLst>
          </p:cNvPr>
          <p:cNvSpPr/>
          <p:nvPr/>
        </p:nvSpPr>
        <p:spPr>
          <a:xfrm>
            <a:off x="1668100" y="3648166"/>
            <a:ext cx="1989787" cy="4855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Arial" panose="020B0604020202020204" pitchFamily="34" charset="0"/>
              </a:rPr>
              <a:t>Media</a:t>
            </a:r>
          </a:p>
        </p:txBody>
      </p:sp>
      <p:sp>
        <p:nvSpPr>
          <p:cNvPr id="14" name="Rectangle 13">
            <a:extLst>
              <a:ext uri="{FF2B5EF4-FFF2-40B4-BE49-F238E27FC236}">
                <a16:creationId xmlns:a16="http://schemas.microsoft.com/office/drawing/2014/main" id="{3941FCA2-65A2-40DD-92C5-08C5EBEFA872}"/>
              </a:ext>
            </a:extLst>
          </p:cNvPr>
          <p:cNvSpPr/>
          <p:nvPr/>
        </p:nvSpPr>
        <p:spPr>
          <a:xfrm>
            <a:off x="1668099" y="2220989"/>
            <a:ext cx="1989787"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5F5F5F"/>
                </a:solidFill>
                <a:effectLst/>
                <a:uLnTx/>
                <a:uFillTx/>
                <a:latin typeface="Calibri" panose="020F0502020204030204"/>
                <a:ea typeface="+mn-ea"/>
                <a:cs typeface="Arial" panose="020B0604020202020204" pitchFamily="34" charset="0"/>
              </a:rPr>
              <a:t>+15.8</a:t>
            </a:r>
          </a:p>
        </p:txBody>
      </p:sp>
      <p:sp>
        <p:nvSpPr>
          <p:cNvPr id="9" name="Rectangle 8">
            <a:extLst>
              <a:ext uri="{FF2B5EF4-FFF2-40B4-BE49-F238E27FC236}">
                <a16:creationId xmlns:a16="http://schemas.microsoft.com/office/drawing/2014/main" id="{695241A5-A1FD-4291-949D-A6AA3663E5BB}"/>
              </a:ext>
            </a:extLst>
          </p:cNvPr>
          <p:cNvSpPr/>
          <p:nvPr/>
        </p:nvSpPr>
        <p:spPr>
          <a:xfrm>
            <a:off x="4277283" y="3648166"/>
            <a:ext cx="1989787" cy="4855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Arial" panose="020B0604020202020204" pitchFamily="34" charset="0"/>
              </a:rPr>
              <a:t>@ mentions</a:t>
            </a:r>
          </a:p>
        </p:txBody>
      </p:sp>
      <p:sp>
        <p:nvSpPr>
          <p:cNvPr id="10" name="Rectangle 9">
            <a:extLst>
              <a:ext uri="{FF2B5EF4-FFF2-40B4-BE49-F238E27FC236}">
                <a16:creationId xmlns:a16="http://schemas.microsoft.com/office/drawing/2014/main" id="{F762FD61-6A5F-40BD-A8DF-BBFAA7F68E50}"/>
              </a:ext>
            </a:extLst>
          </p:cNvPr>
          <p:cNvSpPr/>
          <p:nvPr/>
        </p:nvSpPr>
        <p:spPr>
          <a:xfrm>
            <a:off x="4277283" y="2259566"/>
            <a:ext cx="1989787"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5F5F5F"/>
                </a:solidFill>
                <a:effectLst/>
                <a:uLnTx/>
                <a:uFillTx/>
                <a:latin typeface="Calibri" panose="020F0502020204030204"/>
                <a:ea typeface="+mn-ea"/>
                <a:cs typeface="Arial" panose="020B0604020202020204" pitchFamily="34" charset="0"/>
              </a:rPr>
              <a:t>+3.9</a:t>
            </a:r>
          </a:p>
        </p:txBody>
      </p:sp>
      <p:sp>
        <p:nvSpPr>
          <p:cNvPr id="4" name="Rectangle 3">
            <a:extLst>
              <a:ext uri="{FF2B5EF4-FFF2-40B4-BE49-F238E27FC236}">
                <a16:creationId xmlns:a16="http://schemas.microsoft.com/office/drawing/2014/main" id="{058B21C7-30C1-47F6-9F66-7A85CB106D9F}"/>
              </a:ext>
            </a:extLst>
          </p:cNvPr>
          <p:cNvSpPr/>
          <p:nvPr/>
        </p:nvSpPr>
        <p:spPr>
          <a:xfrm>
            <a:off x="6886466" y="3648166"/>
            <a:ext cx="1989787" cy="4855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Arial" panose="020B0604020202020204" pitchFamily="34" charset="0"/>
              </a:rPr>
              <a:t>#hashtags</a:t>
            </a:r>
          </a:p>
        </p:txBody>
      </p:sp>
      <p:sp>
        <p:nvSpPr>
          <p:cNvPr id="5" name="Rectangle 4">
            <a:extLst>
              <a:ext uri="{FF2B5EF4-FFF2-40B4-BE49-F238E27FC236}">
                <a16:creationId xmlns:a16="http://schemas.microsoft.com/office/drawing/2014/main" id="{0F6D24D8-805F-4A5C-8930-6603D1DEF7D1}"/>
              </a:ext>
            </a:extLst>
          </p:cNvPr>
          <p:cNvSpPr/>
          <p:nvPr/>
        </p:nvSpPr>
        <p:spPr>
          <a:xfrm>
            <a:off x="6886466" y="2220989"/>
            <a:ext cx="1989787"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5F5F5F"/>
                </a:solidFill>
                <a:effectLst/>
                <a:uLnTx/>
                <a:uFillTx/>
                <a:latin typeface="Calibri" panose="020F0502020204030204"/>
                <a:ea typeface="+mn-ea"/>
                <a:cs typeface="Arial" panose="020B0604020202020204" pitchFamily="34" charset="0"/>
              </a:rPr>
              <a:t>+8.4</a:t>
            </a:r>
          </a:p>
        </p:txBody>
      </p:sp>
      <p:sp>
        <p:nvSpPr>
          <p:cNvPr id="17" name="Rectangle 16">
            <a:extLst>
              <a:ext uri="{FF2B5EF4-FFF2-40B4-BE49-F238E27FC236}">
                <a16:creationId xmlns:a16="http://schemas.microsoft.com/office/drawing/2014/main" id="{5CB2FC6F-D8BC-4FF4-A6D2-0B65F9E00E4D}"/>
              </a:ext>
            </a:extLst>
          </p:cNvPr>
          <p:cNvSpPr/>
          <p:nvPr/>
        </p:nvSpPr>
        <p:spPr>
          <a:xfrm>
            <a:off x="9495649" y="3648166"/>
            <a:ext cx="1989787" cy="4855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Arial" panose="020B0604020202020204" pitchFamily="34" charset="0"/>
              </a:rPr>
              <a:t>External links</a:t>
            </a:r>
          </a:p>
        </p:txBody>
      </p:sp>
      <p:sp>
        <p:nvSpPr>
          <p:cNvPr id="18" name="Rectangle 17">
            <a:extLst>
              <a:ext uri="{FF2B5EF4-FFF2-40B4-BE49-F238E27FC236}">
                <a16:creationId xmlns:a16="http://schemas.microsoft.com/office/drawing/2014/main" id="{C33037CC-1E6A-4305-AF55-4CEBD4B0D358}"/>
              </a:ext>
            </a:extLst>
          </p:cNvPr>
          <p:cNvSpPr/>
          <p:nvPr/>
        </p:nvSpPr>
        <p:spPr>
          <a:xfrm>
            <a:off x="9495649" y="2220989"/>
            <a:ext cx="1989787"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5F5F5F"/>
                </a:solidFill>
                <a:effectLst/>
                <a:uLnTx/>
                <a:uFillTx/>
                <a:latin typeface="Calibri" panose="020F0502020204030204"/>
                <a:ea typeface="+mn-ea"/>
                <a:cs typeface="Arial" panose="020B0604020202020204" pitchFamily="34" charset="0"/>
              </a:rPr>
              <a:t>-4.1</a:t>
            </a:r>
          </a:p>
        </p:txBody>
      </p:sp>
      <p:sp>
        <p:nvSpPr>
          <p:cNvPr id="36" name="Rectangle 35">
            <a:extLst>
              <a:ext uri="{FF2B5EF4-FFF2-40B4-BE49-F238E27FC236}">
                <a16:creationId xmlns:a16="http://schemas.microsoft.com/office/drawing/2014/main" id="{5E22D0F6-7191-48C4-AD09-ADD010B12145}"/>
              </a:ext>
            </a:extLst>
          </p:cNvPr>
          <p:cNvSpPr/>
          <p:nvPr/>
        </p:nvSpPr>
        <p:spPr>
          <a:xfrm>
            <a:off x="169682" y="4728462"/>
            <a:ext cx="1417924"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5F5F5F"/>
                </a:solidFill>
                <a:effectLst/>
                <a:uLnTx/>
                <a:uFillTx/>
                <a:latin typeface="Calibri" panose="020F0502020204030204"/>
                <a:ea typeface="+mn-ea"/>
                <a:cs typeface="Arial" panose="020B0604020202020204" pitchFamily="34" charset="0"/>
              </a:rPr>
              <a:t>people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5F5F5F"/>
                </a:solidFill>
                <a:effectLst/>
                <a:uLnTx/>
                <a:uFillTx/>
                <a:latin typeface="Calibri" panose="020F0502020204030204"/>
                <a:ea typeface="+mn-ea"/>
                <a:cs typeface="Arial" panose="020B0604020202020204" pitchFamily="34" charset="0"/>
              </a:rPr>
              <a:t>gov</a:t>
            </a:r>
          </a:p>
        </p:txBody>
      </p:sp>
      <p:sp>
        <p:nvSpPr>
          <p:cNvPr id="29" name="Rectangle 28">
            <a:extLst>
              <a:ext uri="{FF2B5EF4-FFF2-40B4-BE49-F238E27FC236}">
                <a16:creationId xmlns:a16="http://schemas.microsoft.com/office/drawing/2014/main" id="{AE2D7D5A-3267-4C63-BE01-C07107559851}"/>
              </a:ext>
            </a:extLst>
          </p:cNvPr>
          <p:cNvSpPr/>
          <p:nvPr/>
        </p:nvSpPr>
        <p:spPr>
          <a:xfrm>
            <a:off x="1668100" y="6155639"/>
            <a:ext cx="1989787" cy="4855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Arial" panose="020B0604020202020204" pitchFamily="34" charset="0"/>
              </a:rPr>
              <a:t>Media</a:t>
            </a:r>
          </a:p>
        </p:txBody>
      </p:sp>
      <p:sp>
        <p:nvSpPr>
          <p:cNvPr id="30" name="Rectangle 29">
            <a:extLst>
              <a:ext uri="{FF2B5EF4-FFF2-40B4-BE49-F238E27FC236}">
                <a16:creationId xmlns:a16="http://schemas.microsoft.com/office/drawing/2014/main" id="{F9901B7A-FF51-46A6-95EB-20FC699A65A2}"/>
              </a:ext>
            </a:extLst>
          </p:cNvPr>
          <p:cNvSpPr/>
          <p:nvPr/>
        </p:nvSpPr>
        <p:spPr>
          <a:xfrm>
            <a:off x="1668099" y="4728462"/>
            <a:ext cx="1989787"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5F5F5F"/>
                </a:solidFill>
                <a:effectLst/>
                <a:uLnTx/>
                <a:uFillTx/>
                <a:latin typeface="Calibri" panose="020F0502020204030204"/>
                <a:ea typeface="+mn-ea"/>
                <a:cs typeface="Arial" panose="020B0604020202020204" pitchFamily="34" charset="0"/>
              </a:rPr>
              <a:t>+4.5</a:t>
            </a:r>
          </a:p>
        </p:txBody>
      </p:sp>
      <p:sp>
        <p:nvSpPr>
          <p:cNvPr id="25" name="Rectangle 24">
            <a:extLst>
              <a:ext uri="{FF2B5EF4-FFF2-40B4-BE49-F238E27FC236}">
                <a16:creationId xmlns:a16="http://schemas.microsoft.com/office/drawing/2014/main" id="{B4FE2AA8-E0C8-4D89-8B11-5BCA1708D1D2}"/>
              </a:ext>
            </a:extLst>
          </p:cNvPr>
          <p:cNvSpPr/>
          <p:nvPr/>
        </p:nvSpPr>
        <p:spPr>
          <a:xfrm>
            <a:off x="4277283" y="6155639"/>
            <a:ext cx="1989787" cy="4855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Arial" panose="020B0604020202020204" pitchFamily="34" charset="0"/>
              </a:rPr>
              <a:t>@ mentions</a:t>
            </a:r>
          </a:p>
        </p:txBody>
      </p:sp>
      <p:sp>
        <p:nvSpPr>
          <p:cNvPr id="26" name="Rectangle 25">
            <a:extLst>
              <a:ext uri="{FF2B5EF4-FFF2-40B4-BE49-F238E27FC236}">
                <a16:creationId xmlns:a16="http://schemas.microsoft.com/office/drawing/2014/main" id="{4EB0DE98-2B6C-434E-A227-EAA52EE1F6FC}"/>
              </a:ext>
            </a:extLst>
          </p:cNvPr>
          <p:cNvSpPr/>
          <p:nvPr/>
        </p:nvSpPr>
        <p:spPr>
          <a:xfrm>
            <a:off x="4277283" y="4767039"/>
            <a:ext cx="1989787"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5F5F5F"/>
                </a:solidFill>
                <a:effectLst/>
                <a:uLnTx/>
                <a:uFillTx/>
                <a:latin typeface="Calibri" panose="020F0502020204030204"/>
                <a:ea typeface="+mn-ea"/>
                <a:cs typeface="Arial" panose="020B0604020202020204" pitchFamily="34" charset="0"/>
              </a:rPr>
              <a:t>+1.2</a:t>
            </a:r>
          </a:p>
        </p:txBody>
      </p:sp>
      <p:sp>
        <p:nvSpPr>
          <p:cNvPr id="21" name="Rectangle 20">
            <a:extLst>
              <a:ext uri="{FF2B5EF4-FFF2-40B4-BE49-F238E27FC236}">
                <a16:creationId xmlns:a16="http://schemas.microsoft.com/office/drawing/2014/main" id="{C40BBB4A-9BE4-4803-8C29-C3086BDB8D7A}"/>
              </a:ext>
            </a:extLst>
          </p:cNvPr>
          <p:cNvSpPr/>
          <p:nvPr/>
        </p:nvSpPr>
        <p:spPr>
          <a:xfrm>
            <a:off x="6886466" y="6155639"/>
            <a:ext cx="1989787" cy="4855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Arial" panose="020B0604020202020204" pitchFamily="34" charset="0"/>
              </a:rPr>
              <a:t>#hashtags</a:t>
            </a:r>
          </a:p>
        </p:txBody>
      </p:sp>
      <p:sp>
        <p:nvSpPr>
          <p:cNvPr id="22" name="Rectangle 21">
            <a:extLst>
              <a:ext uri="{FF2B5EF4-FFF2-40B4-BE49-F238E27FC236}">
                <a16:creationId xmlns:a16="http://schemas.microsoft.com/office/drawing/2014/main" id="{83CC6735-0A37-4686-B2B6-520AF9C1D21A}"/>
              </a:ext>
            </a:extLst>
          </p:cNvPr>
          <p:cNvSpPr/>
          <p:nvPr/>
        </p:nvSpPr>
        <p:spPr>
          <a:xfrm>
            <a:off x="6886466" y="4728462"/>
            <a:ext cx="1989787"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Arial" panose="020B0604020202020204" pitchFamily="34" charset="0"/>
              </a:rPr>
              <a:t>-0.9</a:t>
            </a:r>
          </a:p>
        </p:txBody>
      </p:sp>
      <p:sp>
        <p:nvSpPr>
          <p:cNvPr id="33" name="Rectangle 32">
            <a:extLst>
              <a:ext uri="{FF2B5EF4-FFF2-40B4-BE49-F238E27FC236}">
                <a16:creationId xmlns:a16="http://schemas.microsoft.com/office/drawing/2014/main" id="{338E69E9-0A79-49E4-9D1E-81EE8CC9BBD2}"/>
              </a:ext>
            </a:extLst>
          </p:cNvPr>
          <p:cNvSpPr/>
          <p:nvPr/>
        </p:nvSpPr>
        <p:spPr>
          <a:xfrm>
            <a:off x="9495649" y="6155639"/>
            <a:ext cx="1989787" cy="4855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Arial" panose="020B0604020202020204" pitchFamily="34" charset="0"/>
              </a:rPr>
              <a:t>External links</a:t>
            </a:r>
          </a:p>
        </p:txBody>
      </p:sp>
      <p:sp>
        <p:nvSpPr>
          <p:cNvPr id="34" name="Rectangle 33">
            <a:extLst>
              <a:ext uri="{FF2B5EF4-FFF2-40B4-BE49-F238E27FC236}">
                <a16:creationId xmlns:a16="http://schemas.microsoft.com/office/drawing/2014/main" id="{009390FB-A51A-4F6C-97F8-913C5E1EAEB7}"/>
              </a:ext>
            </a:extLst>
          </p:cNvPr>
          <p:cNvSpPr/>
          <p:nvPr/>
        </p:nvSpPr>
        <p:spPr>
          <a:xfrm>
            <a:off x="9495649" y="4728462"/>
            <a:ext cx="1989787"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5F5F5F"/>
                </a:solidFill>
                <a:effectLst/>
                <a:uLnTx/>
                <a:uFillTx/>
                <a:latin typeface="Calibri" panose="020F0502020204030204"/>
                <a:ea typeface="+mn-ea"/>
                <a:cs typeface="Arial" panose="020B0604020202020204" pitchFamily="34" charset="0"/>
              </a:rPr>
              <a:t>-7.1</a:t>
            </a:r>
          </a:p>
        </p:txBody>
      </p:sp>
      <p:sp>
        <p:nvSpPr>
          <p:cNvPr id="12" name="Rounded Rectangle 1">
            <a:extLst>
              <a:ext uri="{FF2B5EF4-FFF2-40B4-BE49-F238E27FC236}">
                <a16:creationId xmlns:a16="http://schemas.microsoft.com/office/drawing/2014/main" id="{0BFC0780-C4B7-43F2-AD7F-419B8F3443BB}"/>
              </a:ext>
              <a:ext uri="{C183D7F6-B498-43B3-948B-1728B52AA6E4}">
                <adec:decorative xmlns:adec="http://schemas.microsoft.com/office/drawing/2017/decorative" val="1"/>
              </a:ext>
            </a:extLst>
          </p:cNvPr>
          <p:cNvSpPr/>
          <p:nvPr/>
        </p:nvSpPr>
        <p:spPr>
          <a:xfrm>
            <a:off x="1748594" y="1830344"/>
            <a:ext cx="1828800" cy="1828800"/>
          </a:xfrm>
          <a:prstGeom prst="roundRect">
            <a:avLst/>
          </a:prstGeom>
          <a:solidFill>
            <a:srgbClr val="006858">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ounded Rectangle 2">
            <a:extLst>
              <a:ext uri="{FF2B5EF4-FFF2-40B4-BE49-F238E27FC236}">
                <a16:creationId xmlns:a16="http://schemas.microsoft.com/office/drawing/2014/main" id="{46B5DD55-6617-4F84-8B3D-CDEC14BD8271}"/>
              </a:ext>
              <a:ext uri="{C183D7F6-B498-43B3-948B-1728B52AA6E4}">
                <adec:decorative xmlns:adec="http://schemas.microsoft.com/office/drawing/2017/decorative" val="1"/>
              </a:ext>
            </a:extLst>
          </p:cNvPr>
          <p:cNvSpPr/>
          <p:nvPr/>
        </p:nvSpPr>
        <p:spPr>
          <a:xfrm>
            <a:off x="4357777" y="1830344"/>
            <a:ext cx="1828800" cy="1828800"/>
          </a:xfrm>
          <a:prstGeom prst="roundRect">
            <a:avLst/>
          </a:prstGeom>
          <a:solidFill>
            <a:srgbClr val="00685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ounded Rectangle 3">
            <a:extLst>
              <a:ext uri="{FF2B5EF4-FFF2-40B4-BE49-F238E27FC236}">
                <a16:creationId xmlns:a16="http://schemas.microsoft.com/office/drawing/2014/main" id="{22AFB51D-D34B-4C27-8E04-534FDC65296B}"/>
              </a:ext>
              <a:ext uri="{C183D7F6-B498-43B3-948B-1728B52AA6E4}">
                <adec:decorative xmlns:adec="http://schemas.microsoft.com/office/drawing/2017/decorative" val="1"/>
              </a:ext>
            </a:extLst>
          </p:cNvPr>
          <p:cNvSpPr/>
          <p:nvPr/>
        </p:nvSpPr>
        <p:spPr>
          <a:xfrm>
            <a:off x="6966960" y="1830344"/>
            <a:ext cx="1828800" cy="1828800"/>
          </a:xfrm>
          <a:prstGeom prst="roundRect">
            <a:avLst/>
          </a:prstGeom>
          <a:solidFill>
            <a:srgbClr val="006858">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ounded Rectangle 4">
            <a:extLst>
              <a:ext uri="{FF2B5EF4-FFF2-40B4-BE49-F238E27FC236}">
                <a16:creationId xmlns:a16="http://schemas.microsoft.com/office/drawing/2014/main" id="{4D17AB89-050B-4726-A08A-A2F1C63E3861}"/>
              </a:ext>
              <a:ext uri="{C183D7F6-B498-43B3-948B-1728B52AA6E4}">
                <adec:decorative xmlns:adec="http://schemas.microsoft.com/office/drawing/2017/decorative" val="1"/>
              </a:ext>
            </a:extLst>
          </p:cNvPr>
          <p:cNvSpPr/>
          <p:nvPr/>
        </p:nvSpPr>
        <p:spPr>
          <a:xfrm>
            <a:off x="9576143" y="1830344"/>
            <a:ext cx="1828800" cy="1828800"/>
          </a:xfrm>
          <a:prstGeom prst="roundRect">
            <a:avLst/>
          </a:prstGeom>
          <a:solidFill>
            <a:srgbClr val="CF6F1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ounded Rectangle 1">
            <a:extLst>
              <a:ext uri="{FF2B5EF4-FFF2-40B4-BE49-F238E27FC236}">
                <a16:creationId xmlns:a16="http://schemas.microsoft.com/office/drawing/2014/main" id="{F56B0BFC-C8A6-4AF3-8DED-EEA58E1D5C36}"/>
              </a:ext>
              <a:ext uri="{C183D7F6-B498-43B3-948B-1728B52AA6E4}">
                <adec:decorative xmlns:adec="http://schemas.microsoft.com/office/drawing/2017/decorative" val="1"/>
              </a:ext>
            </a:extLst>
          </p:cNvPr>
          <p:cNvSpPr/>
          <p:nvPr/>
        </p:nvSpPr>
        <p:spPr>
          <a:xfrm>
            <a:off x="1748594" y="4337817"/>
            <a:ext cx="1828800" cy="1828800"/>
          </a:xfrm>
          <a:prstGeom prst="roundRect">
            <a:avLst/>
          </a:prstGeom>
          <a:solidFill>
            <a:srgbClr val="00685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ounded Rectangle 2">
            <a:extLst>
              <a:ext uri="{FF2B5EF4-FFF2-40B4-BE49-F238E27FC236}">
                <a16:creationId xmlns:a16="http://schemas.microsoft.com/office/drawing/2014/main" id="{1084DEB4-BF5E-437A-BA8D-79F8DBD547AE}"/>
              </a:ext>
              <a:ext uri="{C183D7F6-B498-43B3-948B-1728B52AA6E4}">
                <adec:decorative xmlns:adec="http://schemas.microsoft.com/office/drawing/2017/decorative" val="1"/>
              </a:ext>
            </a:extLst>
          </p:cNvPr>
          <p:cNvSpPr/>
          <p:nvPr/>
        </p:nvSpPr>
        <p:spPr>
          <a:xfrm>
            <a:off x="4357777" y="4337817"/>
            <a:ext cx="1828800" cy="1828800"/>
          </a:xfrm>
          <a:prstGeom prst="roundRect">
            <a:avLst/>
          </a:prstGeom>
          <a:solidFill>
            <a:srgbClr val="5F5F5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ounded Rectangle 3">
            <a:extLst>
              <a:ext uri="{FF2B5EF4-FFF2-40B4-BE49-F238E27FC236}">
                <a16:creationId xmlns:a16="http://schemas.microsoft.com/office/drawing/2014/main" id="{C20D356C-2EA3-480C-A400-F188C33454B1}"/>
              </a:ext>
              <a:ext uri="{C183D7F6-B498-43B3-948B-1728B52AA6E4}">
                <adec:decorative xmlns:adec="http://schemas.microsoft.com/office/drawing/2017/decorative" val="1"/>
              </a:ext>
            </a:extLst>
          </p:cNvPr>
          <p:cNvSpPr/>
          <p:nvPr/>
        </p:nvSpPr>
        <p:spPr>
          <a:xfrm>
            <a:off x="6966960" y="4337817"/>
            <a:ext cx="1828800" cy="1828800"/>
          </a:xfrm>
          <a:prstGeom prst="roundRect">
            <a:avLst/>
          </a:prstGeom>
          <a:solidFill>
            <a:srgbClr val="5F5F5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ounded Rectangle 4">
            <a:extLst>
              <a:ext uri="{FF2B5EF4-FFF2-40B4-BE49-F238E27FC236}">
                <a16:creationId xmlns:a16="http://schemas.microsoft.com/office/drawing/2014/main" id="{5EE8A682-F714-4C15-9D14-FE15CF36F1C8}"/>
              </a:ext>
              <a:ext uri="{C183D7F6-B498-43B3-948B-1728B52AA6E4}">
                <adec:decorative xmlns:adec="http://schemas.microsoft.com/office/drawing/2017/decorative" val="1"/>
              </a:ext>
            </a:extLst>
          </p:cNvPr>
          <p:cNvSpPr/>
          <p:nvPr/>
        </p:nvSpPr>
        <p:spPr>
          <a:xfrm>
            <a:off x="9576143" y="4337817"/>
            <a:ext cx="1828800" cy="1828800"/>
          </a:xfrm>
          <a:prstGeom prst="roundRect">
            <a:avLst/>
          </a:prstGeom>
          <a:solidFill>
            <a:srgbClr val="CF6F19">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751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a:extLst>
              <a:ext uri="{FF2B5EF4-FFF2-40B4-BE49-F238E27FC236}">
                <a16:creationId xmlns:a16="http://schemas.microsoft.com/office/drawing/2014/main" id="{1A1B0DCD-179F-4CAB-AEC6-77B905244443}"/>
              </a:ext>
            </a:extLst>
          </p:cNvPr>
          <p:cNvSpPr>
            <a:spLocks noGrp="1"/>
          </p:cNvSpPr>
          <p:nvPr>
            <p:ph type="title"/>
          </p:nvPr>
        </p:nvSpPr>
        <p:spPr>
          <a:xfrm>
            <a:off x="609600" y="274639"/>
            <a:ext cx="10972800" cy="1143000"/>
          </a:xfrm>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733" b="1" i="0" u="none" strike="noStrike" kern="1200" cap="none" spc="0" normalizeH="0" baseline="0" noProof="0">
                <a:ln>
                  <a:noFill/>
                </a:ln>
                <a:solidFill>
                  <a:srgbClr val="006858"/>
                </a:solidFill>
                <a:effectLst/>
                <a:uLnTx/>
                <a:uFillTx/>
                <a:latin typeface="Calibri" pitchFamily="34" charset="0"/>
                <a:ea typeface="+mn-ea"/>
                <a:cs typeface="+mn-cs"/>
              </a:rPr>
              <a:t>Top Tweets (normalized per account)</a:t>
            </a:r>
            <a:br>
              <a:rPr kumimoji="0" lang="en-US" sz="3733" b="1" i="0" u="none" strike="noStrike" kern="1200" cap="none" spc="0" normalizeH="0" baseline="0" noProof="0">
                <a:ln>
                  <a:noFill/>
                </a:ln>
                <a:solidFill>
                  <a:srgbClr val="006858"/>
                </a:solidFill>
                <a:effectLst/>
                <a:uLnTx/>
                <a:uFillTx/>
                <a:latin typeface="Calibri" pitchFamily="34" charset="0"/>
                <a:ea typeface="+mn-ea"/>
                <a:cs typeface="+mn-cs"/>
              </a:rPr>
            </a:br>
            <a:r>
              <a:rPr kumimoji="0" lang="en-US" sz="2800" b="1" i="0" u="none" strike="noStrike" kern="1200" cap="none" spc="0" normalizeH="0" baseline="0" noProof="0">
                <a:ln>
                  <a:noFill/>
                </a:ln>
                <a:solidFill>
                  <a:srgbClr val="5F5F5F"/>
                </a:solidFill>
                <a:effectLst/>
                <a:uLnTx/>
                <a:uFillTx/>
                <a:latin typeface="+mj-lt"/>
                <a:ea typeface="+mn-ea"/>
                <a:cs typeface="+mn-cs"/>
              </a:rPr>
              <a:t>Change in percentile rank when including element</a:t>
            </a:r>
          </a:p>
        </p:txBody>
      </p:sp>
      <p:sp>
        <p:nvSpPr>
          <p:cNvPr id="84" name="Rectangle 83">
            <a:extLst>
              <a:ext uri="{FF2B5EF4-FFF2-40B4-BE49-F238E27FC236}">
                <a16:creationId xmlns:a16="http://schemas.microsoft.com/office/drawing/2014/main" id="{4C6F2D5A-AE6F-424B-BB1F-C03550D7AC2A}"/>
              </a:ext>
            </a:extLst>
          </p:cNvPr>
          <p:cNvSpPr/>
          <p:nvPr/>
        </p:nvSpPr>
        <p:spPr>
          <a:xfrm>
            <a:off x="263595" y="2268437"/>
            <a:ext cx="1248241"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5F5F5F"/>
                </a:solidFill>
                <a:effectLst/>
                <a:uLnTx/>
                <a:uFillTx/>
                <a:latin typeface="Calibri" panose="020F0502020204030204"/>
                <a:ea typeface="+mn-ea"/>
                <a:cs typeface="Arial" panose="020B0604020202020204" pitchFamily="34" charset="0"/>
              </a:rPr>
              <a:t>info gov</a:t>
            </a:r>
          </a:p>
        </p:txBody>
      </p:sp>
      <p:sp>
        <p:nvSpPr>
          <p:cNvPr id="102" name="Rectangle 101">
            <a:extLst>
              <a:ext uri="{FF2B5EF4-FFF2-40B4-BE49-F238E27FC236}">
                <a16:creationId xmlns:a16="http://schemas.microsoft.com/office/drawing/2014/main" id="{97299795-32C4-43C2-88B3-487A10CC1BD8}"/>
              </a:ext>
            </a:extLst>
          </p:cNvPr>
          <p:cNvSpPr/>
          <p:nvPr/>
        </p:nvSpPr>
        <p:spPr>
          <a:xfrm>
            <a:off x="1668100" y="3648166"/>
            <a:ext cx="1989787" cy="4855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Arial" panose="020B0604020202020204" pitchFamily="34" charset="0"/>
              </a:rPr>
              <a:t>Media</a:t>
            </a:r>
          </a:p>
        </p:txBody>
      </p:sp>
      <p:sp>
        <p:nvSpPr>
          <p:cNvPr id="103" name="Rectangle 102">
            <a:extLst>
              <a:ext uri="{FF2B5EF4-FFF2-40B4-BE49-F238E27FC236}">
                <a16:creationId xmlns:a16="http://schemas.microsoft.com/office/drawing/2014/main" id="{B7FA5ED6-E960-4135-A96F-D04E7E1C58CD}"/>
              </a:ext>
            </a:extLst>
          </p:cNvPr>
          <p:cNvSpPr/>
          <p:nvPr/>
        </p:nvSpPr>
        <p:spPr>
          <a:xfrm>
            <a:off x="1668099" y="2220989"/>
            <a:ext cx="1989787"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5F5F5F"/>
                </a:solidFill>
                <a:effectLst/>
                <a:uLnTx/>
                <a:uFillTx/>
                <a:latin typeface="Calibri" panose="020F0502020204030204"/>
                <a:ea typeface="+mn-ea"/>
                <a:cs typeface="Arial" panose="020B0604020202020204" pitchFamily="34" charset="0"/>
              </a:rPr>
              <a:t>+11.4</a:t>
            </a:r>
          </a:p>
        </p:txBody>
      </p:sp>
      <p:sp>
        <p:nvSpPr>
          <p:cNvPr id="105" name="Rectangle 104">
            <a:extLst>
              <a:ext uri="{FF2B5EF4-FFF2-40B4-BE49-F238E27FC236}">
                <a16:creationId xmlns:a16="http://schemas.microsoft.com/office/drawing/2014/main" id="{2B4C3BF5-0005-4BAA-AA3D-845E1715C091}"/>
              </a:ext>
            </a:extLst>
          </p:cNvPr>
          <p:cNvSpPr/>
          <p:nvPr/>
        </p:nvSpPr>
        <p:spPr>
          <a:xfrm>
            <a:off x="4277283" y="3648166"/>
            <a:ext cx="1989787" cy="4855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Arial" panose="020B0604020202020204" pitchFamily="34" charset="0"/>
              </a:rPr>
              <a:t>@ mentions</a:t>
            </a:r>
          </a:p>
        </p:txBody>
      </p:sp>
      <p:sp>
        <p:nvSpPr>
          <p:cNvPr id="106" name="Rectangle 105">
            <a:extLst>
              <a:ext uri="{FF2B5EF4-FFF2-40B4-BE49-F238E27FC236}">
                <a16:creationId xmlns:a16="http://schemas.microsoft.com/office/drawing/2014/main" id="{B0C5C1F3-6888-47D1-961C-265197332C2E}"/>
              </a:ext>
            </a:extLst>
          </p:cNvPr>
          <p:cNvSpPr/>
          <p:nvPr/>
        </p:nvSpPr>
        <p:spPr>
          <a:xfrm>
            <a:off x="4277283" y="2259566"/>
            <a:ext cx="1989787"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5F5F5F"/>
                </a:solidFill>
                <a:effectLst/>
                <a:uLnTx/>
                <a:uFillTx/>
                <a:latin typeface="Calibri" panose="020F0502020204030204"/>
                <a:ea typeface="+mn-ea"/>
                <a:cs typeface="Arial" panose="020B0604020202020204" pitchFamily="34" charset="0"/>
              </a:rPr>
              <a:t>+2.2</a:t>
            </a:r>
          </a:p>
        </p:txBody>
      </p:sp>
      <p:sp>
        <p:nvSpPr>
          <p:cNvPr id="108" name="Rectangle 107">
            <a:extLst>
              <a:ext uri="{FF2B5EF4-FFF2-40B4-BE49-F238E27FC236}">
                <a16:creationId xmlns:a16="http://schemas.microsoft.com/office/drawing/2014/main" id="{9D6272DA-7353-4C5F-AB21-F10B5F5F508E}"/>
              </a:ext>
            </a:extLst>
          </p:cNvPr>
          <p:cNvSpPr/>
          <p:nvPr/>
        </p:nvSpPr>
        <p:spPr>
          <a:xfrm>
            <a:off x="6886466" y="3648166"/>
            <a:ext cx="1989787" cy="4855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Arial" panose="020B0604020202020204" pitchFamily="34" charset="0"/>
              </a:rPr>
              <a:t>#hashtags</a:t>
            </a:r>
          </a:p>
        </p:txBody>
      </p:sp>
      <p:sp>
        <p:nvSpPr>
          <p:cNvPr id="109" name="Rectangle 108">
            <a:extLst>
              <a:ext uri="{FF2B5EF4-FFF2-40B4-BE49-F238E27FC236}">
                <a16:creationId xmlns:a16="http://schemas.microsoft.com/office/drawing/2014/main" id="{CEEE7329-28DC-4044-980A-2BD270932C6F}"/>
              </a:ext>
            </a:extLst>
          </p:cNvPr>
          <p:cNvSpPr/>
          <p:nvPr/>
        </p:nvSpPr>
        <p:spPr>
          <a:xfrm>
            <a:off x="6886466" y="2220989"/>
            <a:ext cx="1989787"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5F5F5F"/>
                </a:solidFill>
                <a:effectLst/>
                <a:uLnTx/>
                <a:uFillTx/>
                <a:latin typeface="Calibri" panose="020F0502020204030204"/>
                <a:ea typeface="+mn-ea"/>
                <a:cs typeface="Arial" panose="020B0604020202020204" pitchFamily="34" charset="0"/>
              </a:rPr>
              <a:t>+4.7</a:t>
            </a:r>
          </a:p>
        </p:txBody>
      </p:sp>
      <p:sp>
        <p:nvSpPr>
          <p:cNvPr id="99" name="Rectangle 98">
            <a:extLst>
              <a:ext uri="{FF2B5EF4-FFF2-40B4-BE49-F238E27FC236}">
                <a16:creationId xmlns:a16="http://schemas.microsoft.com/office/drawing/2014/main" id="{F12CFA16-F091-496A-924A-101D8AFA672D}"/>
              </a:ext>
            </a:extLst>
          </p:cNvPr>
          <p:cNvSpPr/>
          <p:nvPr/>
        </p:nvSpPr>
        <p:spPr>
          <a:xfrm>
            <a:off x="9495649" y="3648166"/>
            <a:ext cx="1989787" cy="4855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Arial" panose="020B0604020202020204" pitchFamily="34" charset="0"/>
              </a:rPr>
              <a:t>External links</a:t>
            </a:r>
          </a:p>
        </p:txBody>
      </p:sp>
      <p:sp>
        <p:nvSpPr>
          <p:cNvPr id="100" name="Rectangle 99">
            <a:extLst>
              <a:ext uri="{FF2B5EF4-FFF2-40B4-BE49-F238E27FC236}">
                <a16:creationId xmlns:a16="http://schemas.microsoft.com/office/drawing/2014/main" id="{A68EAE83-9984-4A2D-8E6E-2AE03F446D54}"/>
              </a:ext>
            </a:extLst>
          </p:cNvPr>
          <p:cNvSpPr/>
          <p:nvPr/>
        </p:nvSpPr>
        <p:spPr>
          <a:xfrm>
            <a:off x="9495649" y="2220989"/>
            <a:ext cx="1989787"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5F5F5F"/>
                </a:solidFill>
                <a:effectLst/>
                <a:uLnTx/>
                <a:uFillTx/>
                <a:latin typeface="Calibri" panose="020F0502020204030204"/>
                <a:ea typeface="+mn-ea"/>
                <a:cs typeface="Arial" panose="020B0604020202020204" pitchFamily="34" charset="0"/>
              </a:rPr>
              <a:t>-3.6</a:t>
            </a:r>
          </a:p>
        </p:txBody>
      </p:sp>
      <p:sp>
        <p:nvSpPr>
          <p:cNvPr id="85" name="Rectangle 84">
            <a:extLst>
              <a:ext uri="{FF2B5EF4-FFF2-40B4-BE49-F238E27FC236}">
                <a16:creationId xmlns:a16="http://schemas.microsoft.com/office/drawing/2014/main" id="{FB5C9CFD-E7D3-48DE-897D-550FD243C21A}"/>
              </a:ext>
            </a:extLst>
          </p:cNvPr>
          <p:cNvSpPr/>
          <p:nvPr/>
        </p:nvSpPr>
        <p:spPr>
          <a:xfrm>
            <a:off x="169682" y="4728462"/>
            <a:ext cx="1417924"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5F5F5F"/>
                </a:solidFill>
                <a:effectLst/>
                <a:uLnTx/>
                <a:uFillTx/>
                <a:latin typeface="Calibri" panose="020F0502020204030204"/>
                <a:ea typeface="+mn-ea"/>
                <a:cs typeface="Arial" panose="020B0604020202020204" pitchFamily="34" charset="0"/>
              </a:rPr>
              <a:t>people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5F5F5F"/>
                </a:solidFill>
                <a:effectLst/>
                <a:uLnTx/>
                <a:uFillTx/>
                <a:latin typeface="Calibri" panose="020F0502020204030204"/>
                <a:ea typeface="+mn-ea"/>
                <a:cs typeface="Arial" panose="020B0604020202020204" pitchFamily="34" charset="0"/>
              </a:rPr>
              <a:t>gov</a:t>
            </a:r>
          </a:p>
        </p:txBody>
      </p:sp>
      <p:sp>
        <p:nvSpPr>
          <p:cNvPr id="90" name="Rectangle 89">
            <a:extLst>
              <a:ext uri="{FF2B5EF4-FFF2-40B4-BE49-F238E27FC236}">
                <a16:creationId xmlns:a16="http://schemas.microsoft.com/office/drawing/2014/main" id="{000DE58A-59D9-4BAE-8188-68592DB3D243}"/>
              </a:ext>
            </a:extLst>
          </p:cNvPr>
          <p:cNvSpPr/>
          <p:nvPr/>
        </p:nvSpPr>
        <p:spPr>
          <a:xfrm>
            <a:off x="1668100" y="6155639"/>
            <a:ext cx="1989787" cy="4855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Arial" panose="020B0604020202020204" pitchFamily="34" charset="0"/>
              </a:rPr>
              <a:t>Media</a:t>
            </a:r>
          </a:p>
        </p:txBody>
      </p:sp>
      <p:sp>
        <p:nvSpPr>
          <p:cNvPr id="91" name="Rectangle 90">
            <a:extLst>
              <a:ext uri="{FF2B5EF4-FFF2-40B4-BE49-F238E27FC236}">
                <a16:creationId xmlns:a16="http://schemas.microsoft.com/office/drawing/2014/main" id="{32FF45B2-BA3F-4D8E-BD1C-6183BE2EAB30}"/>
              </a:ext>
            </a:extLst>
          </p:cNvPr>
          <p:cNvSpPr/>
          <p:nvPr/>
        </p:nvSpPr>
        <p:spPr>
          <a:xfrm>
            <a:off x="1668099" y="4728462"/>
            <a:ext cx="1989787"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5F5F5F"/>
                </a:solidFill>
                <a:effectLst/>
                <a:uLnTx/>
                <a:uFillTx/>
                <a:latin typeface="Calibri" panose="020F0502020204030204"/>
                <a:ea typeface="+mn-ea"/>
                <a:cs typeface="Arial" panose="020B0604020202020204" pitchFamily="34" charset="0"/>
              </a:rPr>
              <a:t>+5.0</a:t>
            </a:r>
          </a:p>
        </p:txBody>
      </p:sp>
      <p:sp>
        <p:nvSpPr>
          <p:cNvPr id="93" name="Rectangle 92">
            <a:extLst>
              <a:ext uri="{FF2B5EF4-FFF2-40B4-BE49-F238E27FC236}">
                <a16:creationId xmlns:a16="http://schemas.microsoft.com/office/drawing/2014/main" id="{B2B7542B-EC97-4B8B-A127-B3B68CC4D863}"/>
              </a:ext>
            </a:extLst>
          </p:cNvPr>
          <p:cNvSpPr/>
          <p:nvPr/>
        </p:nvSpPr>
        <p:spPr>
          <a:xfrm>
            <a:off x="4277283" y="6155639"/>
            <a:ext cx="1989787" cy="4855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Arial" panose="020B0604020202020204" pitchFamily="34" charset="0"/>
              </a:rPr>
              <a:t>@ mentions</a:t>
            </a:r>
          </a:p>
        </p:txBody>
      </p:sp>
      <p:sp>
        <p:nvSpPr>
          <p:cNvPr id="94" name="Rectangle 93">
            <a:extLst>
              <a:ext uri="{FF2B5EF4-FFF2-40B4-BE49-F238E27FC236}">
                <a16:creationId xmlns:a16="http://schemas.microsoft.com/office/drawing/2014/main" id="{84FF8390-A49C-4149-8E71-D5D698FFADD0}"/>
              </a:ext>
            </a:extLst>
          </p:cNvPr>
          <p:cNvSpPr/>
          <p:nvPr/>
        </p:nvSpPr>
        <p:spPr>
          <a:xfrm>
            <a:off x="4277283" y="4767039"/>
            <a:ext cx="1989787"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5F5F5F"/>
                </a:solidFill>
                <a:effectLst/>
                <a:uLnTx/>
                <a:uFillTx/>
                <a:latin typeface="Calibri" panose="020F0502020204030204"/>
                <a:ea typeface="+mn-ea"/>
                <a:cs typeface="Arial" panose="020B0604020202020204" pitchFamily="34" charset="0"/>
              </a:rPr>
              <a:t>+0.2</a:t>
            </a:r>
          </a:p>
        </p:txBody>
      </p:sp>
      <p:sp>
        <p:nvSpPr>
          <p:cNvPr id="96" name="Rectangle 95">
            <a:extLst>
              <a:ext uri="{FF2B5EF4-FFF2-40B4-BE49-F238E27FC236}">
                <a16:creationId xmlns:a16="http://schemas.microsoft.com/office/drawing/2014/main" id="{B8D5F253-D418-43D5-880D-EEAE74B93AE4}"/>
              </a:ext>
            </a:extLst>
          </p:cNvPr>
          <p:cNvSpPr/>
          <p:nvPr/>
        </p:nvSpPr>
        <p:spPr>
          <a:xfrm>
            <a:off x="6886466" y="6155639"/>
            <a:ext cx="1989787" cy="4855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Arial" panose="020B0604020202020204" pitchFamily="34" charset="0"/>
              </a:rPr>
              <a:t>#hashtags</a:t>
            </a:r>
          </a:p>
        </p:txBody>
      </p:sp>
      <p:sp>
        <p:nvSpPr>
          <p:cNvPr id="97" name="Rectangle 96">
            <a:extLst>
              <a:ext uri="{FF2B5EF4-FFF2-40B4-BE49-F238E27FC236}">
                <a16:creationId xmlns:a16="http://schemas.microsoft.com/office/drawing/2014/main" id="{19722FFF-4114-48CB-888F-A736B457DEC6}"/>
              </a:ext>
            </a:extLst>
          </p:cNvPr>
          <p:cNvSpPr/>
          <p:nvPr/>
        </p:nvSpPr>
        <p:spPr>
          <a:xfrm>
            <a:off x="6886466" y="4728462"/>
            <a:ext cx="1989787"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5F5F5F"/>
                </a:solidFill>
                <a:effectLst/>
                <a:uLnTx/>
                <a:uFillTx/>
                <a:latin typeface="Calibri" panose="020F0502020204030204"/>
                <a:ea typeface="+mn-ea"/>
                <a:cs typeface="Arial" panose="020B0604020202020204" pitchFamily="34" charset="0"/>
              </a:rPr>
              <a:t>+1.7</a:t>
            </a:r>
          </a:p>
        </p:txBody>
      </p:sp>
      <p:sp>
        <p:nvSpPr>
          <p:cNvPr id="87" name="Rectangle 86">
            <a:extLst>
              <a:ext uri="{FF2B5EF4-FFF2-40B4-BE49-F238E27FC236}">
                <a16:creationId xmlns:a16="http://schemas.microsoft.com/office/drawing/2014/main" id="{CE058978-4C03-44FF-8269-BC3757AC5E4F}"/>
              </a:ext>
            </a:extLst>
          </p:cNvPr>
          <p:cNvSpPr/>
          <p:nvPr/>
        </p:nvSpPr>
        <p:spPr>
          <a:xfrm>
            <a:off x="9495649" y="6155639"/>
            <a:ext cx="1989787" cy="4855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Arial" panose="020B0604020202020204" pitchFamily="34" charset="0"/>
              </a:rPr>
              <a:t>External links</a:t>
            </a:r>
          </a:p>
        </p:txBody>
      </p:sp>
      <p:sp>
        <p:nvSpPr>
          <p:cNvPr id="88" name="Rectangle 87">
            <a:extLst>
              <a:ext uri="{FF2B5EF4-FFF2-40B4-BE49-F238E27FC236}">
                <a16:creationId xmlns:a16="http://schemas.microsoft.com/office/drawing/2014/main" id="{4F742242-400E-4A80-BA80-21256DD008BC}"/>
              </a:ext>
            </a:extLst>
          </p:cNvPr>
          <p:cNvSpPr/>
          <p:nvPr/>
        </p:nvSpPr>
        <p:spPr>
          <a:xfrm>
            <a:off x="9495649" y="4728462"/>
            <a:ext cx="1989787"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5F5F5F"/>
                </a:solidFill>
                <a:effectLst/>
                <a:uLnTx/>
                <a:uFillTx/>
                <a:latin typeface="Calibri" panose="020F0502020204030204"/>
                <a:ea typeface="+mn-ea"/>
                <a:cs typeface="Arial" panose="020B0604020202020204" pitchFamily="34" charset="0"/>
              </a:rPr>
              <a:t>-4.7</a:t>
            </a:r>
          </a:p>
        </p:txBody>
      </p:sp>
      <p:sp>
        <p:nvSpPr>
          <p:cNvPr id="101" name="Rounded Rectangle 1">
            <a:extLst>
              <a:ext uri="{FF2B5EF4-FFF2-40B4-BE49-F238E27FC236}">
                <a16:creationId xmlns:a16="http://schemas.microsoft.com/office/drawing/2014/main" id="{B9A5E5C3-15F1-42CD-B508-424D4212D225}"/>
              </a:ext>
              <a:ext uri="{C183D7F6-B498-43B3-948B-1728B52AA6E4}">
                <adec:decorative xmlns:adec="http://schemas.microsoft.com/office/drawing/2017/decorative" val="1"/>
              </a:ext>
            </a:extLst>
          </p:cNvPr>
          <p:cNvSpPr/>
          <p:nvPr/>
        </p:nvSpPr>
        <p:spPr>
          <a:xfrm>
            <a:off x="1748594" y="1830344"/>
            <a:ext cx="1828800" cy="1828800"/>
          </a:xfrm>
          <a:prstGeom prst="roundRect">
            <a:avLst/>
          </a:prstGeom>
          <a:solidFill>
            <a:srgbClr val="006858">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 name="Rounded Rectangle 2">
            <a:extLst>
              <a:ext uri="{FF2B5EF4-FFF2-40B4-BE49-F238E27FC236}">
                <a16:creationId xmlns:a16="http://schemas.microsoft.com/office/drawing/2014/main" id="{C4461FC6-4E31-4C18-9841-834840988A05}"/>
              </a:ext>
              <a:ext uri="{C183D7F6-B498-43B3-948B-1728B52AA6E4}">
                <adec:decorative xmlns:adec="http://schemas.microsoft.com/office/drawing/2017/decorative" val="1"/>
              </a:ext>
            </a:extLst>
          </p:cNvPr>
          <p:cNvSpPr/>
          <p:nvPr/>
        </p:nvSpPr>
        <p:spPr>
          <a:xfrm>
            <a:off x="4357777" y="1830344"/>
            <a:ext cx="1828800" cy="1828800"/>
          </a:xfrm>
          <a:prstGeom prst="roundRect">
            <a:avLst/>
          </a:prstGeom>
          <a:solidFill>
            <a:srgbClr val="5F5F5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7" name="Rounded Rectangle 3">
            <a:extLst>
              <a:ext uri="{FF2B5EF4-FFF2-40B4-BE49-F238E27FC236}">
                <a16:creationId xmlns:a16="http://schemas.microsoft.com/office/drawing/2014/main" id="{A2F3B8F9-85F8-47EE-A28C-BD2DA1F8D204}"/>
              </a:ext>
              <a:ext uri="{C183D7F6-B498-43B3-948B-1728B52AA6E4}">
                <adec:decorative xmlns:adec="http://schemas.microsoft.com/office/drawing/2017/decorative" val="1"/>
              </a:ext>
            </a:extLst>
          </p:cNvPr>
          <p:cNvSpPr/>
          <p:nvPr/>
        </p:nvSpPr>
        <p:spPr>
          <a:xfrm>
            <a:off x="6966960" y="1830344"/>
            <a:ext cx="1828800" cy="1828800"/>
          </a:xfrm>
          <a:prstGeom prst="roundRect">
            <a:avLst/>
          </a:prstGeom>
          <a:solidFill>
            <a:srgbClr val="00685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8" name="Rounded Rectangle 4">
            <a:extLst>
              <a:ext uri="{FF2B5EF4-FFF2-40B4-BE49-F238E27FC236}">
                <a16:creationId xmlns:a16="http://schemas.microsoft.com/office/drawing/2014/main" id="{0067E71E-991B-4B08-B1BD-14B5F112576C}"/>
              </a:ext>
              <a:ext uri="{C183D7F6-B498-43B3-948B-1728B52AA6E4}">
                <adec:decorative xmlns:adec="http://schemas.microsoft.com/office/drawing/2017/decorative" val="1"/>
              </a:ext>
            </a:extLst>
          </p:cNvPr>
          <p:cNvSpPr/>
          <p:nvPr/>
        </p:nvSpPr>
        <p:spPr>
          <a:xfrm>
            <a:off x="9576143" y="1830344"/>
            <a:ext cx="1828800" cy="1828800"/>
          </a:xfrm>
          <a:prstGeom prst="roundRect">
            <a:avLst/>
          </a:prstGeom>
          <a:solidFill>
            <a:srgbClr val="CF6F1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Rounded Rectangle 1">
            <a:extLst>
              <a:ext uri="{FF2B5EF4-FFF2-40B4-BE49-F238E27FC236}">
                <a16:creationId xmlns:a16="http://schemas.microsoft.com/office/drawing/2014/main" id="{378542A0-5001-4C42-A88D-5A3F654AC469}"/>
              </a:ext>
              <a:ext uri="{C183D7F6-B498-43B3-948B-1728B52AA6E4}">
                <adec:decorative xmlns:adec="http://schemas.microsoft.com/office/drawing/2017/decorative" val="1"/>
              </a:ext>
            </a:extLst>
          </p:cNvPr>
          <p:cNvSpPr/>
          <p:nvPr/>
        </p:nvSpPr>
        <p:spPr>
          <a:xfrm>
            <a:off x="1748594" y="4337817"/>
            <a:ext cx="1828800" cy="1828800"/>
          </a:xfrm>
          <a:prstGeom prst="roundRect">
            <a:avLst/>
          </a:prstGeom>
          <a:solidFill>
            <a:srgbClr val="00685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Rounded Rectangle 2">
            <a:extLst>
              <a:ext uri="{FF2B5EF4-FFF2-40B4-BE49-F238E27FC236}">
                <a16:creationId xmlns:a16="http://schemas.microsoft.com/office/drawing/2014/main" id="{A7FBDE1C-4388-4B76-91B4-92F722790F90}"/>
              </a:ext>
              <a:ext uri="{C183D7F6-B498-43B3-948B-1728B52AA6E4}">
                <adec:decorative xmlns:adec="http://schemas.microsoft.com/office/drawing/2017/decorative" val="1"/>
              </a:ext>
            </a:extLst>
          </p:cNvPr>
          <p:cNvSpPr/>
          <p:nvPr/>
        </p:nvSpPr>
        <p:spPr>
          <a:xfrm>
            <a:off x="4357777" y="4337817"/>
            <a:ext cx="1828800" cy="1828800"/>
          </a:xfrm>
          <a:prstGeom prst="roundRect">
            <a:avLst/>
          </a:prstGeom>
          <a:solidFill>
            <a:srgbClr val="5F5F5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Rounded Rectangle 3">
            <a:extLst>
              <a:ext uri="{FF2B5EF4-FFF2-40B4-BE49-F238E27FC236}">
                <a16:creationId xmlns:a16="http://schemas.microsoft.com/office/drawing/2014/main" id="{CB22D977-37BF-49C7-97DF-C3FA3AD92826}"/>
              </a:ext>
              <a:ext uri="{C183D7F6-B498-43B3-948B-1728B52AA6E4}">
                <adec:decorative xmlns:adec="http://schemas.microsoft.com/office/drawing/2017/decorative" val="1"/>
              </a:ext>
            </a:extLst>
          </p:cNvPr>
          <p:cNvSpPr/>
          <p:nvPr/>
        </p:nvSpPr>
        <p:spPr>
          <a:xfrm>
            <a:off x="6966960" y="4337817"/>
            <a:ext cx="1828800" cy="1828800"/>
          </a:xfrm>
          <a:prstGeom prst="roundRect">
            <a:avLst/>
          </a:prstGeom>
          <a:solidFill>
            <a:srgbClr val="5F5F5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Rounded Rectangle 4">
            <a:extLst>
              <a:ext uri="{FF2B5EF4-FFF2-40B4-BE49-F238E27FC236}">
                <a16:creationId xmlns:a16="http://schemas.microsoft.com/office/drawing/2014/main" id="{5EE74AD0-6CEB-485E-90C4-E1C190C52269}"/>
              </a:ext>
              <a:ext uri="{C183D7F6-B498-43B3-948B-1728B52AA6E4}">
                <adec:decorative xmlns:adec="http://schemas.microsoft.com/office/drawing/2017/decorative" val="1"/>
              </a:ext>
            </a:extLst>
          </p:cNvPr>
          <p:cNvSpPr/>
          <p:nvPr/>
        </p:nvSpPr>
        <p:spPr>
          <a:xfrm>
            <a:off x="9576143" y="4337817"/>
            <a:ext cx="1828800" cy="1828800"/>
          </a:xfrm>
          <a:prstGeom prst="roundRect">
            <a:avLst/>
          </a:prstGeom>
          <a:solidFill>
            <a:srgbClr val="CF6F1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0726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8">
            <a:extLst>
              <a:ext uri="{FF2B5EF4-FFF2-40B4-BE49-F238E27FC236}">
                <a16:creationId xmlns:a16="http://schemas.microsoft.com/office/drawing/2014/main" id="{16AF6861-9772-42EC-A0B4-659227B35289}"/>
              </a:ext>
            </a:extLst>
          </p:cNvPr>
          <p:cNvSpPr txBox="1">
            <a:spLocks noGrp="1"/>
          </p:cNvSpPr>
          <p:nvPr>
            <p:ph type="title" idx="4294967295"/>
          </p:nvPr>
        </p:nvSpPr>
        <p:spPr>
          <a:xfrm>
            <a:off x="609600" y="274639"/>
            <a:ext cx="10972800" cy="11430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l" defTabSz="914400" rtl="0" eaLnBrk="1" latinLnBrk="0" hangingPunct="1">
              <a:lnSpc>
                <a:spcPts val="4000"/>
              </a:lnSpc>
              <a:spcBef>
                <a:spcPct val="0"/>
              </a:spcBef>
              <a:buNone/>
              <a:defRPr sz="3733" b="1" kern="1200" baseline="0">
                <a:solidFill>
                  <a:srgbClr val="006858"/>
                </a:solidFill>
                <a:effectLst/>
                <a:latin typeface="Calibri" pitchFamily="34" charset="0"/>
                <a:ea typeface="+mj-ea"/>
                <a:cs typeface="+mj-cs"/>
              </a:defRPr>
            </a:lvl1p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2200" b="1" i="0" u="none" strike="noStrike" kern="1200" cap="none" spc="0" normalizeH="0" baseline="0" noProof="0">
                <a:ln>
                  <a:noFill/>
                </a:ln>
                <a:solidFill>
                  <a:srgbClr val="006858"/>
                </a:solidFill>
                <a:effectLst/>
                <a:uLnTx/>
                <a:uFillTx/>
                <a:latin typeface="Calibri" pitchFamily="34" charset="0"/>
                <a:ea typeface="+mj-ea"/>
                <a:cs typeface="+mj-cs"/>
              </a:rPr>
              <a:t>Characteristics of influential accounts:</a:t>
            </a:r>
            <a:br>
              <a:rPr kumimoji="0" lang="en-US" sz="2200" b="1" i="0" u="none" strike="noStrike" kern="1200" cap="none" spc="0" normalizeH="0" baseline="0" noProof="0">
                <a:ln>
                  <a:noFill/>
                </a:ln>
                <a:solidFill>
                  <a:srgbClr val="006858"/>
                </a:solidFill>
                <a:effectLst/>
                <a:uLnTx/>
                <a:uFillTx/>
                <a:latin typeface="Calibri" pitchFamily="34" charset="0"/>
                <a:ea typeface="+mj-ea"/>
                <a:cs typeface="+mj-cs"/>
              </a:rPr>
            </a:br>
            <a:r>
              <a:rPr kumimoji="0" lang="en-US" sz="4100" b="1" i="0" u="none" strike="noStrike" kern="1200" cap="none" spc="0" normalizeH="0" baseline="0" noProof="0">
                <a:ln>
                  <a:noFill/>
                </a:ln>
                <a:solidFill>
                  <a:srgbClr val="006858"/>
                </a:solidFill>
                <a:effectLst/>
                <a:uLnTx/>
                <a:uFillTx/>
                <a:ea typeface="+mj-ea"/>
                <a:cs typeface="+mj-cs"/>
              </a:rPr>
              <a:t>Fraction of media posts vs retweet rank</a:t>
            </a:r>
            <a:br>
              <a:rPr kumimoji="0" lang="en-US" sz="4100" b="1" i="0" u="none" strike="noStrike" kern="1200" cap="none" spc="0" normalizeH="0" baseline="0" noProof="0">
                <a:ln>
                  <a:noFill/>
                </a:ln>
                <a:solidFill>
                  <a:srgbClr val="006858"/>
                </a:solidFill>
                <a:effectLst/>
                <a:uLnTx/>
                <a:uFillTx/>
                <a:latin typeface="Calibri Light" panose="020F0302020204030204"/>
                <a:ea typeface="+mj-ea"/>
                <a:cs typeface="+mj-cs"/>
              </a:rPr>
            </a:br>
            <a:r>
              <a:rPr kumimoji="0" lang="en-US" sz="2000" b="0" i="0" u="none" strike="noStrike" kern="1200" cap="none" spc="0" normalizeH="0" baseline="0" noProof="0">
                <a:ln>
                  <a:noFill/>
                </a:ln>
                <a:solidFill>
                  <a:srgbClr val="5F5F5F"/>
                </a:solidFill>
                <a:effectLst/>
                <a:uLnTx/>
                <a:uFillTx/>
                <a:latin typeface="Calibri" pitchFamily="34" charset="0"/>
                <a:ea typeface="+mj-ea"/>
                <a:cs typeface="Calibri"/>
              </a:rPr>
              <a:t>Positive linear relationship with usage of media for info gov; diminishing returns for people gov (30% optimal)</a:t>
            </a:r>
            <a:endParaRPr kumimoji="0" lang="en-US" sz="3600" b="0" i="0" u="none" strike="noStrike" kern="1200" cap="none" spc="0" normalizeH="0" baseline="0" noProof="0">
              <a:ln>
                <a:noFill/>
              </a:ln>
              <a:solidFill>
                <a:srgbClr val="5F5F5F"/>
              </a:solidFill>
              <a:effectLst/>
              <a:uLnTx/>
              <a:uFillTx/>
              <a:latin typeface="Calibri" pitchFamily="34" charset="0"/>
              <a:ea typeface="+mj-ea"/>
              <a:cs typeface="Calibri"/>
            </a:endParaRPr>
          </a:p>
        </p:txBody>
      </p:sp>
      <p:grpSp>
        <p:nvGrpSpPr>
          <p:cNvPr id="8" name="Group 7" descr="This is a bar chart showing the relationship between percentage of tweets with media from an info gov account versus the account rank by mean retweets. Info gov accounts with a higher percentage of tweets with media have higher rank based on retweets.">
            <a:extLst>
              <a:ext uri="{FF2B5EF4-FFF2-40B4-BE49-F238E27FC236}">
                <a16:creationId xmlns:a16="http://schemas.microsoft.com/office/drawing/2014/main" id="{0EEA02F4-39AF-4A08-AFED-55C0E8305B0E}"/>
              </a:ext>
            </a:extLst>
          </p:cNvPr>
          <p:cNvGrpSpPr/>
          <p:nvPr/>
        </p:nvGrpSpPr>
        <p:grpSpPr>
          <a:xfrm>
            <a:off x="2" y="1841253"/>
            <a:ext cx="6182233" cy="4789472"/>
            <a:chOff x="2" y="1841253"/>
            <a:chExt cx="6182233" cy="4789472"/>
          </a:xfrm>
        </p:grpSpPr>
        <p:pic>
          <p:nvPicPr>
            <p:cNvPr id="2" name="Content Placeholder 4" descr="Chart, bar chart, histogram&#10;&#10;Description automatically generated">
              <a:extLst>
                <a:ext uri="{FF2B5EF4-FFF2-40B4-BE49-F238E27FC236}">
                  <a16:creationId xmlns:a16="http://schemas.microsoft.com/office/drawing/2014/main" id="{21F999F3-30DF-41F9-87C7-EAC2D1E41C4A}"/>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55755" y="1841253"/>
              <a:ext cx="6126480" cy="4594860"/>
            </a:xfrm>
            <a:prstGeom prst="rect">
              <a:avLst/>
            </a:prstGeom>
          </p:spPr>
        </p:pic>
        <p:sp>
          <p:nvSpPr>
            <p:cNvPr id="4" name="Rectangle 3">
              <a:extLst>
                <a:ext uri="{FF2B5EF4-FFF2-40B4-BE49-F238E27FC236}">
                  <a16:creationId xmlns:a16="http://schemas.microsoft.com/office/drawing/2014/main" id="{C7CD5C85-C2DE-4EBB-805B-8A9B39A0BADC}"/>
                </a:ext>
              </a:extLst>
            </p:cNvPr>
            <p:cNvSpPr/>
            <p:nvPr/>
          </p:nvSpPr>
          <p:spPr>
            <a:xfrm>
              <a:off x="1688455" y="2133762"/>
              <a:ext cx="2688611" cy="4969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5F5F5F"/>
                  </a:solidFill>
                  <a:effectLst/>
                  <a:uLnTx/>
                  <a:uFillTx/>
                  <a:latin typeface="Calibri" panose="020F0502020204030204"/>
                  <a:ea typeface="+mn-ea"/>
                  <a:cs typeface="Arial" panose="020B0604020202020204" pitchFamily="34" charset="0"/>
                </a:rPr>
                <a:t>info gov</a:t>
              </a:r>
            </a:p>
          </p:txBody>
        </p:sp>
        <p:sp>
          <p:nvSpPr>
            <p:cNvPr id="6" name="Rectangle 5">
              <a:extLst>
                <a:ext uri="{FF2B5EF4-FFF2-40B4-BE49-F238E27FC236}">
                  <a16:creationId xmlns:a16="http://schemas.microsoft.com/office/drawing/2014/main" id="{FBD43427-AB90-49A9-B239-BA20C10AA72E}"/>
                </a:ext>
              </a:extLst>
            </p:cNvPr>
            <p:cNvSpPr/>
            <p:nvPr/>
          </p:nvSpPr>
          <p:spPr>
            <a:xfrm>
              <a:off x="139149" y="6145184"/>
              <a:ext cx="5956852" cy="485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Arial" panose="020B0604020202020204" pitchFamily="34" charset="0"/>
                </a:rPr>
                <a:t>Percentage of tweets from account with media </a:t>
              </a:r>
            </a:p>
          </p:txBody>
        </p:sp>
        <p:sp>
          <p:nvSpPr>
            <p:cNvPr id="9" name="Rectangle 8">
              <a:extLst>
                <a:ext uri="{FF2B5EF4-FFF2-40B4-BE49-F238E27FC236}">
                  <a16:creationId xmlns:a16="http://schemas.microsoft.com/office/drawing/2014/main" id="{A9088021-07D6-403A-A87A-E41DCAA39653}"/>
                </a:ext>
              </a:extLst>
            </p:cNvPr>
            <p:cNvSpPr/>
            <p:nvPr/>
          </p:nvSpPr>
          <p:spPr>
            <a:xfrm rot="16200000">
              <a:off x="-1487706" y="3914045"/>
              <a:ext cx="3460957" cy="485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Arial" panose="020B0604020202020204" pitchFamily="34" charset="0"/>
                </a:rPr>
                <a:t>Account rank by mean retweets</a:t>
              </a:r>
            </a:p>
          </p:txBody>
        </p:sp>
      </p:grpSp>
      <p:grpSp>
        <p:nvGrpSpPr>
          <p:cNvPr id="11" name="Group 10" descr="This is a bar chart showing the relationship between percentage of tweets with media from a people gov account versus the account rank by mean retweets. There are possible diminishing returns for people gov accounts that often tweet with media images (optimal is about 30% of Tweets).">
            <a:extLst>
              <a:ext uri="{FF2B5EF4-FFF2-40B4-BE49-F238E27FC236}">
                <a16:creationId xmlns:a16="http://schemas.microsoft.com/office/drawing/2014/main" id="{E415E574-BC98-4FC7-875C-A1F68CB17A87}"/>
              </a:ext>
            </a:extLst>
          </p:cNvPr>
          <p:cNvGrpSpPr/>
          <p:nvPr/>
        </p:nvGrpSpPr>
        <p:grpSpPr>
          <a:xfrm>
            <a:off x="5995222" y="1819127"/>
            <a:ext cx="6196778" cy="4811598"/>
            <a:chOff x="5995222" y="1819127"/>
            <a:chExt cx="6196778" cy="4811598"/>
          </a:xfrm>
        </p:grpSpPr>
        <p:pic>
          <p:nvPicPr>
            <p:cNvPr id="3" name="Picture 2" descr="Chart, bar chart, histogram&#10;&#10;Description automatically generated">
              <a:extLst>
                <a:ext uri="{FF2B5EF4-FFF2-40B4-BE49-F238E27FC236}">
                  <a16:creationId xmlns:a16="http://schemas.microsoft.com/office/drawing/2014/main" id="{C7FE882B-2DB4-4222-B3FB-B3EA0AF15B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5520" y="1819127"/>
              <a:ext cx="6126480" cy="4613796"/>
            </a:xfrm>
            <a:prstGeom prst="rect">
              <a:avLst/>
            </a:prstGeom>
          </p:spPr>
        </p:pic>
        <p:sp>
          <p:nvSpPr>
            <p:cNvPr id="5" name="Rectangle 4">
              <a:extLst>
                <a:ext uri="{FF2B5EF4-FFF2-40B4-BE49-F238E27FC236}">
                  <a16:creationId xmlns:a16="http://schemas.microsoft.com/office/drawing/2014/main" id="{62387C4D-E9D1-45B9-B6CB-46578790B3FC}"/>
                </a:ext>
              </a:extLst>
            </p:cNvPr>
            <p:cNvSpPr/>
            <p:nvPr/>
          </p:nvSpPr>
          <p:spPr>
            <a:xfrm>
              <a:off x="7784454" y="2133762"/>
              <a:ext cx="2688611" cy="4969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5F5F5F"/>
                  </a:solidFill>
                  <a:effectLst/>
                  <a:uLnTx/>
                  <a:uFillTx/>
                  <a:latin typeface="Calibri" panose="020F0502020204030204"/>
                  <a:ea typeface="+mn-ea"/>
                  <a:cs typeface="Arial" panose="020B0604020202020204" pitchFamily="34" charset="0"/>
                </a:rPr>
                <a:t>people gov</a:t>
              </a:r>
            </a:p>
          </p:txBody>
        </p:sp>
        <p:sp>
          <p:nvSpPr>
            <p:cNvPr id="7" name="Rectangle 6">
              <a:extLst>
                <a:ext uri="{FF2B5EF4-FFF2-40B4-BE49-F238E27FC236}">
                  <a16:creationId xmlns:a16="http://schemas.microsoft.com/office/drawing/2014/main" id="{D29CFCDC-65FB-4015-8040-2058086B0BB1}"/>
                </a:ext>
              </a:extLst>
            </p:cNvPr>
            <p:cNvSpPr/>
            <p:nvPr/>
          </p:nvSpPr>
          <p:spPr>
            <a:xfrm>
              <a:off x="6265629" y="6145184"/>
              <a:ext cx="5895892" cy="485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Arial" panose="020B0604020202020204" pitchFamily="34" charset="0"/>
                </a:rPr>
                <a:t>Percentage of tweets from </a:t>
              </a:r>
              <a:r>
                <a:rPr lang="en-US">
                  <a:solidFill>
                    <a:prstClr val="black">
                      <a:lumMod val="65000"/>
                      <a:lumOff val="35000"/>
                    </a:prstClr>
                  </a:solidFill>
                  <a:latin typeface="Calibri" panose="020F0502020204030204"/>
                  <a:cs typeface="Arial" panose="020B0604020202020204" pitchFamily="34" charset="0"/>
                </a:rPr>
                <a:t>account</a:t>
              </a:r>
              <a:r>
                <a:rPr kumimoji="0" lang="en-US" sz="18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Arial" panose="020B0604020202020204" pitchFamily="34" charset="0"/>
                </a:rPr>
                <a:t> with media </a:t>
              </a:r>
            </a:p>
          </p:txBody>
        </p:sp>
        <p:sp>
          <p:nvSpPr>
            <p:cNvPr id="10" name="Rectangle 9">
              <a:extLst>
                <a:ext uri="{FF2B5EF4-FFF2-40B4-BE49-F238E27FC236}">
                  <a16:creationId xmlns:a16="http://schemas.microsoft.com/office/drawing/2014/main" id="{03C870A1-D814-44F4-9FDC-4236AC12D9D9}"/>
                </a:ext>
              </a:extLst>
            </p:cNvPr>
            <p:cNvSpPr/>
            <p:nvPr/>
          </p:nvSpPr>
          <p:spPr>
            <a:xfrm rot="16200000">
              <a:off x="4507515" y="3906441"/>
              <a:ext cx="3460955" cy="485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Arial" panose="020B0604020202020204" pitchFamily="34" charset="0"/>
                </a:rPr>
                <a:t>Account rank by mean retweets</a:t>
              </a:r>
            </a:p>
          </p:txBody>
        </p:sp>
      </p:grpSp>
    </p:spTree>
    <p:extLst>
      <p:ext uri="{BB962C8B-B14F-4D97-AF65-F5344CB8AC3E}">
        <p14:creationId xmlns:p14="http://schemas.microsoft.com/office/powerpoint/2010/main" val="3949613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8">
            <a:extLst>
              <a:ext uri="{FF2B5EF4-FFF2-40B4-BE49-F238E27FC236}">
                <a16:creationId xmlns:a16="http://schemas.microsoft.com/office/drawing/2014/main" id="{C5B032B4-D974-46DA-BD47-7F9D224699FA}"/>
              </a:ext>
            </a:extLst>
          </p:cNvPr>
          <p:cNvSpPr txBox="1">
            <a:spLocks noGrp="1"/>
          </p:cNvSpPr>
          <p:nvPr>
            <p:ph type="title" idx="4294967295"/>
          </p:nvPr>
        </p:nvSpPr>
        <p:spPr>
          <a:xfrm>
            <a:off x="609600" y="274639"/>
            <a:ext cx="10972800" cy="11430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l" defTabSz="914400" rtl="0" eaLnBrk="1" latinLnBrk="0" hangingPunct="1">
              <a:lnSpc>
                <a:spcPts val="4000"/>
              </a:lnSpc>
              <a:spcBef>
                <a:spcPct val="0"/>
              </a:spcBef>
              <a:buNone/>
              <a:defRPr sz="3733" b="1" kern="1200" baseline="0">
                <a:solidFill>
                  <a:srgbClr val="006858"/>
                </a:solidFill>
                <a:effectLst/>
                <a:latin typeface="Calibri" pitchFamily="34" charset="0"/>
                <a:ea typeface="+mj-ea"/>
                <a:cs typeface="+mj-cs"/>
              </a:defRPr>
            </a:lvl1p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US" sz="2000" b="1" i="0" u="none" strike="noStrike" kern="1200" cap="none" spc="0" normalizeH="0" baseline="0" noProof="0">
                <a:ln>
                  <a:noFill/>
                </a:ln>
                <a:solidFill>
                  <a:srgbClr val="006858"/>
                </a:solidFill>
                <a:effectLst/>
                <a:uLnTx/>
                <a:uFillTx/>
                <a:latin typeface="Calibri" pitchFamily="34" charset="0"/>
                <a:ea typeface="+mj-ea"/>
                <a:cs typeface="+mj-cs"/>
              </a:rPr>
              <a:t>Characteristics of influential accounts:</a:t>
            </a:r>
            <a:br>
              <a:rPr kumimoji="0" lang="en-US" sz="4000" b="1" i="0" u="none" strike="noStrike" kern="1200" cap="none" spc="0" normalizeH="0" baseline="0" noProof="0">
                <a:ln>
                  <a:noFill/>
                </a:ln>
                <a:solidFill>
                  <a:srgbClr val="006858"/>
                </a:solidFill>
                <a:effectLst/>
                <a:uLnTx/>
                <a:uFillTx/>
                <a:latin typeface="Calibri" pitchFamily="34" charset="0"/>
                <a:ea typeface="+mj-ea"/>
                <a:cs typeface="+mj-cs"/>
              </a:rPr>
            </a:br>
            <a:r>
              <a:rPr kumimoji="0" lang="en-US" sz="3700" b="1" i="0" u="none" strike="noStrike" kern="1200" cap="none" spc="0" normalizeH="0" baseline="0" noProof="0">
                <a:ln>
                  <a:noFill/>
                </a:ln>
                <a:solidFill>
                  <a:srgbClr val="006858"/>
                </a:solidFill>
                <a:effectLst/>
                <a:uLnTx/>
                <a:uFillTx/>
                <a:latin typeface="Calibri" pitchFamily="34" charset="0"/>
                <a:ea typeface="+mj-ea"/>
                <a:cs typeface="+mj-cs"/>
              </a:rPr>
              <a:t>Fraction of external links vs retweet rank</a:t>
            </a:r>
            <a:br>
              <a:rPr kumimoji="0" lang="en-US" sz="3700" b="1" i="0" u="none" strike="noStrike" kern="1200" cap="none" spc="0" normalizeH="0" baseline="0" noProof="0">
                <a:ln>
                  <a:noFill/>
                </a:ln>
                <a:solidFill>
                  <a:srgbClr val="006858"/>
                </a:solidFill>
                <a:effectLst/>
                <a:uLnTx/>
                <a:uFillTx/>
                <a:latin typeface="Calibri" pitchFamily="34" charset="0"/>
                <a:ea typeface="+mj-ea"/>
                <a:cs typeface="+mj-cs"/>
              </a:rPr>
            </a:br>
            <a:r>
              <a:rPr kumimoji="0" lang="en-US" sz="1800" b="0" i="0" u="none" strike="noStrike" kern="1200" cap="none" spc="0" normalizeH="0" baseline="0" noProof="0">
                <a:ln>
                  <a:noFill/>
                </a:ln>
                <a:solidFill>
                  <a:srgbClr val="5F5F5F"/>
                </a:solidFill>
                <a:effectLst/>
                <a:uLnTx/>
                <a:uFillTx/>
                <a:latin typeface="Calibri" pitchFamily="34" charset="0"/>
                <a:ea typeface="+mj-ea"/>
                <a:cs typeface="Calibri"/>
              </a:rPr>
              <a:t>Relationship unclear for info gov; strong diminishing returns for people gov starting at 40%</a:t>
            </a:r>
          </a:p>
        </p:txBody>
      </p:sp>
      <p:grpSp>
        <p:nvGrpSpPr>
          <p:cNvPr id="13" name="Group 12" descr="This is a bar chart showing the relationship between percentage of tweets with external links from an info gov account versus the account rank by mean retweets. There is no clear association between the two for info gov accounts.">
            <a:extLst>
              <a:ext uri="{FF2B5EF4-FFF2-40B4-BE49-F238E27FC236}">
                <a16:creationId xmlns:a16="http://schemas.microsoft.com/office/drawing/2014/main" id="{D2514D10-479A-4E26-88E6-31D281B8D255}"/>
              </a:ext>
            </a:extLst>
          </p:cNvPr>
          <p:cNvGrpSpPr/>
          <p:nvPr/>
        </p:nvGrpSpPr>
        <p:grpSpPr>
          <a:xfrm>
            <a:off x="2" y="1837884"/>
            <a:ext cx="6182233" cy="4792841"/>
            <a:chOff x="2" y="1837884"/>
            <a:chExt cx="6182233" cy="4792841"/>
          </a:xfrm>
        </p:grpSpPr>
        <p:pic>
          <p:nvPicPr>
            <p:cNvPr id="2" name="Picture 1" descr="Chart, bar chart, histogram&#10;&#10;Description automatically generated">
              <a:extLst>
                <a:ext uri="{FF2B5EF4-FFF2-40B4-BE49-F238E27FC236}">
                  <a16:creationId xmlns:a16="http://schemas.microsoft.com/office/drawing/2014/main" id="{442EAED0-DD67-41D5-9117-D0E839BB56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55" y="1837884"/>
              <a:ext cx="6126480" cy="4594860"/>
            </a:xfrm>
            <a:prstGeom prst="rect">
              <a:avLst/>
            </a:prstGeom>
          </p:spPr>
        </p:pic>
        <p:sp>
          <p:nvSpPr>
            <p:cNvPr id="4" name="Rectangle 3">
              <a:extLst>
                <a:ext uri="{FF2B5EF4-FFF2-40B4-BE49-F238E27FC236}">
                  <a16:creationId xmlns:a16="http://schemas.microsoft.com/office/drawing/2014/main" id="{7AE5C29A-C64C-40A7-A692-2DBCD7DBFE01}"/>
                </a:ext>
              </a:extLst>
            </p:cNvPr>
            <p:cNvSpPr/>
            <p:nvPr/>
          </p:nvSpPr>
          <p:spPr>
            <a:xfrm>
              <a:off x="139149" y="6145184"/>
              <a:ext cx="5956852" cy="485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Arial" panose="020B0604020202020204" pitchFamily="34" charset="0"/>
                </a:rPr>
                <a:t>Percentage of tweets from account with external URL</a:t>
              </a:r>
            </a:p>
          </p:txBody>
        </p:sp>
        <p:grpSp>
          <p:nvGrpSpPr>
            <p:cNvPr id="6" name="Group 5">
              <a:extLst>
                <a:ext uri="{FF2B5EF4-FFF2-40B4-BE49-F238E27FC236}">
                  <a16:creationId xmlns:a16="http://schemas.microsoft.com/office/drawing/2014/main" id="{8CD776AB-7E89-4F52-968C-CBBCA8B17EFE}"/>
                </a:ext>
              </a:extLst>
            </p:cNvPr>
            <p:cNvGrpSpPr/>
            <p:nvPr/>
          </p:nvGrpSpPr>
          <p:grpSpPr>
            <a:xfrm>
              <a:off x="2" y="2133762"/>
              <a:ext cx="4454011" cy="3753532"/>
              <a:chOff x="2" y="2133762"/>
              <a:chExt cx="4454011" cy="3753532"/>
            </a:xfrm>
          </p:grpSpPr>
          <p:sp>
            <p:nvSpPr>
              <p:cNvPr id="7" name="Rectangle 6">
                <a:extLst>
                  <a:ext uri="{FF2B5EF4-FFF2-40B4-BE49-F238E27FC236}">
                    <a16:creationId xmlns:a16="http://schemas.microsoft.com/office/drawing/2014/main" id="{887F5BB3-5D41-4FB2-81B3-B3C39E66A745}"/>
                  </a:ext>
                </a:extLst>
              </p:cNvPr>
              <p:cNvSpPr/>
              <p:nvPr/>
            </p:nvSpPr>
            <p:spPr>
              <a:xfrm>
                <a:off x="1688455" y="2133762"/>
                <a:ext cx="2765558" cy="4969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Arial" panose="020B0604020202020204" pitchFamily="34" charset="0"/>
                  </a:rPr>
                  <a:t>info gov</a:t>
                </a:r>
              </a:p>
            </p:txBody>
          </p:sp>
          <p:sp>
            <p:nvSpPr>
              <p:cNvPr id="9" name="Rectangle 8">
                <a:extLst>
                  <a:ext uri="{FF2B5EF4-FFF2-40B4-BE49-F238E27FC236}">
                    <a16:creationId xmlns:a16="http://schemas.microsoft.com/office/drawing/2014/main" id="{2E3592DE-C77E-477B-9926-E78686372E97}"/>
                  </a:ext>
                </a:extLst>
              </p:cNvPr>
              <p:cNvSpPr/>
              <p:nvPr/>
            </p:nvSpPr>
            <p:spPr>
              <a:xfrm rot="16200000">
                <a:off x="-1487706" y="3914045"/>
                <a:ext cx="3460957" cy="485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Arial" panose="020B0604020202020204" pitchFamily="34" charset="0"/>
                  </a:rPr>
                  <a:t>Account rank by mean retweets</a:t>
                </a:r>
              </a:p>
            </p:txBody>
          </p:sp>
        </p:grpSp>
      </p:grpSp>
      <p:grpSp>
        <p:nvGrpSpPr>
          <p:cNvPr id="12" name="Group 11" descr="This is a bar chart showing the relationship between percentage of tweets with external links from a people gov account versus the account rank by mean retweets. There are strong diminishing returns for people gov accounts that use external links in their Tweets often.">
            <a:extLst>
              <a:ext uri="{FF2B5EF4-FFF2-40B4-BE49-F238E27FC236}">
                <a16:creationId xmlns:a16="http://schemas.microsoft.com/office/drawing/2014/main" id="{02FEDD9C-43D1-4C2C-948C-DA87B71FB726}"/>
              </a:ext>
            </a:extLst>
          </p:cNvPr>
          <p:cNvGrpSpPr/>
          <p:nvPr/>
        </p:nvGrpSpPr>
        <p:grpSpPr>
          <a:xfrm>
            <a:off x="5995222" y="1837884"/>
            <a:ext cx="6196778" cy="4785244"/>
            <a:chOff x="5995222" y="1837884"/>
            <a:chExt cx="6196778" cy="4785244"/>
          </a:xfrm>
        </p:grpSpPr>
        <p:pic>
          <p:nvPicPr>
            <p:cNvPr id="3" name="Picture 2" descr="Chart, bar chart, histogram&#10;&#10;Description automatically generated">
              <a:extLst>
                <a:ext uri="{FF2B5EF4-FFF2-40B4-BE49-F238E27FC236}">
                  <a16:creationId xmlns:a16="http://schemas.microsoft.com/office/drawing/2014/main" id="{A1D68466-21AF-456C-8333-AC95D3B76D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5520" y="1837884"/>
              <a:ext cx="6126480" cy="4594860"/>
            </a:xfrm>
            <a:prstGeom prst="rect">
              <a:avLst/>
            </a:prstGeom>
          </p:spPr>
        </p:pic>
        <p:sp>
          <p:nvSpPr>
            <p:cNvPr id="5" name="Rectangle 4">
              <a:extLst>
                <a:ext uri="{FF2B5EF4-FFF2-40B4-BE49-F238E27FC236}">
                  <a16:creationId xmlns:a16="http://schemas.microsoft.com/office/drawing/2014/main" id="{A3D53877-67F8-4726-B040-CF6E597EF3D4}"/>
                </a:ext>
              </a:extLst>
            </p:cNvPr>
            <p:cNvSpPr/>
            <p:nvPr/>
          </p:nvSpPr>
          <p:spPr>
            <a:xfrm>
              <a:off x="6265629" y="6137587"/>
              <a:ext cx="5895892" cy="485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Arial" panose="020B0604020202020204" pitchFamily="34" charset="0"/>
                </a:rPr>
                <a:t>Percentage of tweets from account with external URL</a:t>
              </a:r>
            </a:p>
          </p:txBody>
        </p:sp>
        <p:sp>
          <p:nvSpPr>
            <p:cNvPr id="8" name="Rectangle 7">
              <a:extLst>
                <a:ext uri="{FF2B5EF4-FFF2-40B4-BE49-F238E27FC236}">
                  <a16:creationId xmlns:a16="http://schemas.microsoft.com/office/drawing/2014/main" id="{7647C372-1840-44EA-B2B2-02E896F82C98}"/>
                </a:ext>
              </a:extLst>
            </p:cNvPr>
            <p:cNvSpPr/>
            <p:nvPr/>
          </p:nvSpPr>
          <p:spPr>
            <a:xfrm>
              <a:off x="7784454" y="2133762"/>
              <a:ext cx="2765558" cy="4969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Arial" panose="020B0604020202020204" pitchFamily="34" charset="0"/>
                </a:rPr>
                <a:t>people gov</a:t>
              </a:r>
            </a:p>
          </p:txBody>
        </p:sp>
        <p:sp>
          <p:nvSpPr>
            <p:cNvPr id="10" name="Rectangle 9">
              <a:extLst>
                <a:ext uri="{FF2B5EF4-FFF2-40B4-BE49-F238E27FC236}">
                  <a16:creationId xmlns:a16="http://schemas.microsoft.com/office/drawing/2014/main" id="{2FEDCB57-30D9-49D7-9355-363782BDEB41}"/>
                </a:ext>
              </a:extLst>
            </p:cNvPr>
            <p:cNvSpPr/>
            <p:nvPr/>
          </p:nvSpPr>
          <p:spPr>
            <a:xfrm rot="16200000">
              <a:off x="4507515" y="3906441"/>
              <a:ext cx="3460955" cy="485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Arial" panose="020B0604020202020204" pitchFamily="34" charset="0"/>
                </a:rPr>
                <a:t>Account rank by mean retweets</a:t>
              </a:r>
            </a:p>
          </p:txBody>
        </p:sp>
      </p:grpSp>
    </p:spTree>
    <p:extLst>
      <p:ext uri="{BB962C8B-B14F-4D97-AF65-F5344CB8AC3E}">
        <p14:creationId xmlns:p14="http://schemas.microsoft.com/office/powerpoint/2010/main" val="985252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38">
            <a:extLst>
              <a:ext uri="{FF2B5EF4-FFF2-40B4-BE49-F238E27FC236}">
                <a16:creationId xmlns:a16="http://schemas.microsoft.com/office/drawing/2014/main" id="{DA864FE1-39AF-434C-B9B4-49A41EAAE41D}"/>
              </a:ext>
            </a:extLst>
          </p:cNvPr>
          <p:cNvSpPr txBox="1">
            <a:spLocks noGrp="1"/>
          </p:cNvSpPr>
          <p:nvPr>
            <p:ph type="title" idx="4294967295"/>
          </p:nvPr>
        </p:nvSpPr>
        <p:spPr>
          <a:xfrm>
            <a:off x="609600" y="274639"/>
            <a:ext cx="10972800" cy="11430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l" defTabSz="914400" rtl="0" eaLnBrk="1" latinLnBrk="0" hangingPunct="1">
              <a:lnSpc>
                <a:spcPts val="4000"/>
              </a:lnSpc>
              <a:spcBef>
                <a:spcPct val="0"/>
              </a:spcBef>
              <a:buNone/>
              <a:defRPr sz="3733" b="1" kern="1200" baseline="0">
                <a:solidFill>
                  <a:srgbClr val="006858"/>
                </a:solidFill>
                <a:effectLst/>
                <a:latin typeface="Calibri" pitchFamily="34" charset="0"/>
                <a:ea typeface="+mj-ea"/>
                <a:cs typeface="+mj-cs"/>
              </a:defRPr>
            </a:lvl1p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US" sz="2000" b="1" i="0" u="none" strike="noStrike" kern="1200" cap="none" spc="0" normalizeH="0" baseline="0" noProof="0">
                <a:ln>
                  <a:noFill/>
                </a:ln>
                <a:solidFill>
                  <a:srgbClr val="006858"/>
                </a:solidFill>
                <a:effectLst/>
                <a:uLnTx/>
                <a:uFillTx/>
                <a:latin typeface="Calibri" pitchFamily="34" charset="0"/>
                <a:ea typeface="+mj-ea"/>
                <a:cs typeface="+mj-cs"/>
              </a:rPr>
              <a:t>Characteristics of influential accounts:</a:t>
            </a:r>
            <a:br>
              <a:rPr kumimoji="0" lang="en-US" sz="2000" b="1" i="0" u="none" strike="noStrike" kern="1200" cap="none" spc="0" normalizeH="0" baseline="0" noProof="0">
                <a:ln>
                  <a:noFill/>
                </a:ln>
                <a:solidFill>
                  <a:srgbClr val="006858"/>
                </a:solidFill>
                <a:effectLst/>
                <a:uLnTx/>
                <a:uFillTx/>
                <a:latin typeface="Calibri" pitchFamily="34" charset="0"/>
                <a:ea typeface="+mj-ea"/>
                <a:cs typeface="+mj-cs"/>
              </a:rPr>
            </a:br>
            <a:r>
              <a:rPr kumimoji="0" lang="en-US" sz="3700" b="1" i="0" u="none" strike="noStrike" kern="1200" cap="none" spc="0" normalizeH="0" baseline="0" noProof="0">
                <a:ln>
                  <a:noFill/>
                </a:ln>
                <a:solidFill>
                  <a:srgbClr val="006858"/>
                </a:solidFill>
                <a:effectLst/>
                <a:uLnTx/>
                <a:uFillTx/>
                <a:latin typeface="Calibri" pitchFamily="34" charset="0"/>
                <a:ea typeface="+mj-ea"/>
                <a:cs typeface="+mj-cs"/>
              </a:rPr>
              <a:t>Posting frequency vs retweet rank</a:t>
            </a:r>
            <a:br>
              <a:rPr kumimoji="0" lang="en-US" sz="4000" b="1" i="0" u="none" strike="noStrike" kern="1200" cap="none" spc="0" normalizeH="0" baseline="0" noProof="0">
                <a:ln>
                  <a:noFill/>
                </a:ln>
                <a:solidFill>
                  <a:srgbClr val="006858"/>
                </a:solidFill>
                <a:effectLst/>
                <a:uLnTx/>
                <a:uFillTx/>
                <a:latin typeface="Calibri" pitchFamily="34" charset="0"/>
                <a:ea typeface="+mj-ea"/>
                <a:cs typeface="+mj-cs"/>
              </a:rPr>
            </a:br>
            <a:r>
              <a:rPr kumimoji="0" lang="en-US" sz="1800" b="0" i="0" u="none" strike="noStrike" kern="1200" cap="none" spc="0" normalizeH="0" baseline="0" noProof="0">
                <a:ln>
                  <a:noFill/>
                </a:ln>
                <a:solidFill>
                  <a:srgbClr val="5F5F5F"/>
                </a:solidFill>
                <a:effectLst/>
                <a:uLnTx/>
                <a:uFillTx/>
                <a:latin typeface="Calibri" pitchFamily="34" charset="0"/>
                <a:ea typeface="+mj-ea"/>
                <a:cs typeface="Calibri"/>
              </a:rPr>
              <a:t>Posting frequently correlates with higher levels of engagement (stronger effect size for people gov)</a:t>
            </a:r>
          </a:p>
        </p:txBody>
      </p:sp>
      <p:grpSp>
        <p:nvGrpSpPr>
          <p:cNvPr id="6" name="Group 5" descr="This is a bar chart showing the relationship between mean time between posts (in hours) from an info gov account versus the account rank by mean retweets. Posting more frequently (less mean time between posts) is associated with higher account rank for info gov.">
            <a:extLst>
              <a:ext uri="{FF2B5EF4-FFF2-40B4-BE49-F238E27FC236}">
                <a16:creationId xmlns:a16="http://schemas.microsoft.com/office/drawing/2014/main" id="{3B956D50-8379-45D6-90E7-AEDB159E14BD}"/>
              </a:ext>
            </a:extLst>
          </p:cNvPr>
          <p:cNvGrpSpPr/>
          <p:nvPr/>
        </p:nvGrpSpPr>
        <p:grpSpPr>
          <a:xfrm>
            <a:off x="2" y="1787595"/>
            <a:ext cx="6182233" cy="4843130"/>
            <a:chOff x="2" y="1787595"/>
            <a:chExt cx="6182233" cy="4843130"/>
          </a:xfrm>
        </p:grpSpPr>
        <p:pic>
          <p:nvPicPr>
            <p:cNvPr id="2" name="Picture 2">
              <a:extLst>
                <a:ext uri="{FF2B5EF4-FFF2-40B4-BE49-F238E27FC236}">
                  <a16:creationId xmlns:a16="http://schemas.microsoft.com/office/drawing/2014/main" id="{11145B65-72AC-4B35-8FFD-9F6312DEAE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55" y="1787595"/>
              <a:ext cx="6126480" cy="4606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EBCF26D5-91D6-4E76-A899-287A196A55EE}"/>
                </a:ext>
              </a:extLst>
            </p:cNvPr>
            <p:cNvSpPr/>
            <p:nvPr/>
          </p:nvSpPr>
          <p:spPr>
            <a:xfrm>
              <a:off x="139149" y="6145184"/>
              <a:ext cx="5956852" cy="485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Arial" panose="020B0604020202020204" pitchFamily="34" charset="0"/>
                </a:rPr>
                <a:t>Mean time between posts </a:t>
              </a:r>
            </a:p>
          </p:txBody>
        </p:sp>
        <p:sp>
          <p:nvSpPr>
            <p:cNvPr id="7" name="Rectangle 6">
              <a:extLst>
                <a:ext uri="{FF2B5EF4-FFF2-40B4-BE49-F238E27FC236}">
                  <a16:creationId xmlns:a16="http://schemas.microsoft.com/office/drawing/2014/main" id="{7575F68D-1ABB-421A-9962-9F1FE06ADA0A}"/>
                </a:ext>
              </a:extLst>
            </p:cNvPr>
            <p:cNvSpPr/>
            <p:nvPr/>
          </p:nvSpPr>
          <p:spPr>
            <a:xfrm>
              <a:off x="1455175" y="2133762"/>
              <a:ext cx="3451122" cy="4969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Arial" panose="020B0604020202020204" pitchFamily="34" charset="0"/>
                </a:rPr>
                <a:t>info gov</a:t>
              </a:r>
            </a:p>
          </p:txBody>
        </p:sp>
        <p:sp>
          <p:nvSpPr>
            <p:cNvPr id="9" name="Rectangle 8">
              <a:extLst>
                <a:ext uri="{FF2B5EF4-FFF2-40B4-BE49-F238E27FC236}">
                  <a16:creationId xmlns:a16="http://schemas.microsoft.com/office/drawing/2014/main" id="{F7A94441-0261-4373-B9EB-A135B62EDFE4}"/>
                </a:ext>
              </a:extLst>
            </p:cNvPr>
            <p:cNvSpPr/>
            <p:nvPr/>
          </p:nvSpPr>
          <p:spPr>
            <a:xfrm rot="16200000">
              <a:off x="-1487706" y="3914045"/>
              <a:ext cx="3460957" cy="485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Arial" panose="020B0604020202020204" pitchFamily="34" charset="0"/>
                </a:rPr>
                <a:t>Account rank by mean retweets</a:t>
              </a:r>
            </a:p>
          </p:txBody>
        </p:sp>
      </p:grpSp>
      <p:grpSp>
        <p:nvGrpSpPr>
          <p:cNvPr id="11" name="Group 10" descr="This is a bar chart showing the relationship between mean time between posts (in hours) from an people gov account versus the account rank by mean retweets. Posting more frequently (less mean time between posts) is associated with higher account rank for people gov.">
            <a:extLst>
              <a:ext uri="{FF2B5EF4-FFF2-40B4-BE49-F238E27FC236}">
                <a16:creationId xmlns:a16="http://schemas.microsoft.com/office/drawing/2014/main" id="{C47B14F2-90DB-4344-BB36-A433C610BE29}"/>
              </a:ext>
            </a:extLst>
          </p:cNvPr>
          <p:cNvGrpSpPr/>
          <p:nvPr/>
        </p:nvGrpSpPr>
        <p:grpSpPr>
          <a:xfrm>
            <a:off x="5995222" y="1787594"/>
            <a:ext cx="6196778" cy="4835534"/>
            <a:chOff x="5995222" y="1787594"/>
            <a:chExt cx="6196778" cy="4835534"/>
          </a:xfrm>
        </p:grpSpPr>
        <p:pic>
          <p:nvPicPr>
            <p:cNvPr id="3" name="Picture 3">
              <a:extLst>
                <a:ext uri="{FF2B5EF4-FFF2-40B4-BE49-F238E27FC236}">
                  <a16:creationId xmlns:a16="http://schemas.microsoft.com/office/drawing/2014/main" id="{6F193C76-9BB5-4223-9E5F-08F9D7A3F2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5520" y="1787594"/>
              <a:ext cx="6126480" cy="4606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057D7B62-BD79-4EDE-B08E-638267A75064}"/>
                </a:ext>
              </a:extLst>
            </p:cNvPr>
            <p:cNvSpPr/>
            <p:nvPr/>
          </p:nvSpPr>
          <p:spPr>
            <a:xfrm>
              <a:off x="6265629" y="6137587"/>
              <a:ext cx="5895892" cy="485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Arial" panose="020B0604020202020204" pitchFamily="34" charset="0"/>
                </a:rPr>
                <a:t>Mean time between posts</a:t>
              </a:r>
            </a:p>
          </p:txBody>
        </p:sp>
        <p:sp>
          <p:nvSpPr>
            <p:cNvPr id="8" name="Rectangle 7">
              <a:extLst>
                <a:ext uri="{FF2B5EF4-FFF2-40B4-BE49-F238E27FC236}">
                  <a16:creationId xmlns:a16="http://schemas.microsoft.com/office/drawing/2014/main" id="{6B5BA648-D9CA-4A22-BF69-A094FD5B4DAE}"/>
                </a:ext>
              </a:extLst>
            </p:cNvPr>
            <p:cNvSpPr/>
            <p:nvPr/>
          </p:nvSpPr>
          <p:spPr>
            <a:xfrm>
              <a:off x="7551174" y="2133762"/>
              <a:ext cx="3451122" cy="4969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Arial" panose="020B0604020202020204" pitchFamily="34" charset="0"/>
                </a:rPr>
                <a:t>people gov</a:t>
              </a:r>
            </a:p>
          </p:txBody>
        </p:sp>
        <p:sp>
          <p:nvSpPr>
            <p:cNvPr id="10" name="Rectangle 9">
              <a:extLst>
                <a:ext uri="{FF2B5EF4-FFF2-40B4-BE49-F238E27FC236}">
                  <a16:creationId xmlns:a16="http://schemas.microsoft.com/office/drawing/2014/main" id="{A288FC23-0851-4110-A649-8807ECBEE92B}"/>
                </a:ext>
              </a:extLst>
            </p:cNvPr>
            <p:cNvSpPr/>
            <p:nvPr/>
          </p:nvSpPr>
          <p:spPr>
            <a:xfrm rot="16200000">
              <a:off x="4507515" y="3906441"/>
              <a:ext cx="3460955" cy="485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Arial" panose="020B0604020202020204" pitchFamily="34" charset="0"/>
                </a:rPr>
                <a:t>Account rank by mean retweets</a:t>
              </a:r>
            </a:p>
          </p:txBody>
        </p:sp>
      </p:grpSp>
    </p:spTree>
    <p:extLst>
      <p:ext uri="{BB962C8B-B14F-4D97-AF65-F5344CB8AC3E}">
        <p14:creationId xmlns:p14="http://schemas.microsoft.com/office/powerpoint/2010/main" val="3258416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33F408-840D-4AB1-9EC5-A130C2A5A200}"/>
              </a:ext>
            </a:extLst>
          </p:cNvPr>
          <p:cNvSpPr>
            <a:spLocks noGrp="1"/>
          </p:cNvSpPr>
          <p:nvPr>
            <p:ph type="title"/>
          </p:nvPr>
        </p:nvSpPr>
        <p:spPr/>
        <p:txBody>
          <a:bodyPr/>
          <a:lstStyle/>
          <a:p>
            <a:r>
              <a:rPr lang="en-US" sz="3733" b="1">
                <a:solidFill>
                  <a:srgbClr val="006858"/>
                </a:solidFill>
                <a:latin typeface="Calibri" pitchFamily="34" charset="0"/>
              </a:rPr>
              <a:t>Outline</a:t>
            </a:r>
            <a:endParaRPr lang="en-US"/>
          </a:p>
        </p:txBody>
      </p:sp>
      <p:sp>
        <p:nvSpPr>
          <p:cNvPr id="5" name="Text Placeholder 4">
            <a:extLst>
              <a:ext uri="{FF2B5EF4-FFF2-40B4-BE49-F238E27FC236}">
                <a16:creationId xmlns:a16="http://schemas.microsoft.com/office/drawing/2014/main" id="{9477CB02-F034-4122-A0E0-81FBDAD6F145}"/>
              </a:ext>
            </a:extLst>
          </p:cNvPr>
          <p:cNvSpPr>
            <a:spLocks noGrp="1"/>
          </p:cNvSpPr>
          <p:nvPr>
            <p:ph type="body" sz="quarter" idx="10"/>
          </p:nvPr>
        </p:nvSpPr>
        <p:spPr>
          <a:xfrm>
            <a:off x="609600" y="1545167"/>
            <a:ext cx="6853084" cy="4455584"/>
          </a:xfrm>
        </p:spPr>
        <p:txBody>
          <a:bodyPr/>
          <a:lstStyle/>
          <a:p>
            <a:r>
              <a:rPr lang="en-US" sz="3600">
                <a:solidFill>
                  <a:srgbClr val="5F5F5F"/>
                </a:solidFill>
              </a:rPr>
              <a:t>Importance of engagement on social media</a:t>
            </a:r>
          </a:p>
          <a:p>
            <a:endParaRPr lang="en-US" sz="3600">
              <a:solidFill>
                <a:srgbClr val="5F5F5F"/>
              </a:solidFill>
            </a:endParaRPr>
          </a:p>
          <a:p>
            <a:r>
              <a:rPr lang="en-US" sz="3600">
                <a:solidFill>
                  <a:srgbClr val="5F5F5F"/>
                </a:solidFill>
              </a:rPr>
              <a:t>Measuring impact (by proxy)</a:t>
            </a:r>
          </a:p>
          <a:p>
            <a:endParaRPr lang="en-US" sz="3600">
              <a:solidFill>
                <a:srgbClr val="5F5F5F"/>
              </a:solidFill>
            </a:endParaRPr>
          </a:p>
          <a:p>
            <a:r>
              <a:rPr lang="en-US" sz="3600">
                <a:solidFill>
                  <a:srgbClr val="5F5F5F"/>
                </a:solidFill>
              </a:rPr>
              <a:t>Characteristics of an effective communication on Twitter</a:t>
            </a:r>
          </a:p>
        </p:txBody>
      </p:sp>
      <p:pic>
        <p:nvPicPr>
          <p:cNvPr id="14" name="Picture 13">
            <a:extLst>
              <a:ext uri="{FF2B5EF4-FFF2-40B4-BE49-F238E27FC236}">
                <a16:creationId xmlns:a16="http://schemas.microsoft.com/office/drawing/2014/main" id="{50CCE770-6EB6-4B37-8E05-5A968B1C0B39}"/>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1848" y="0"/>
            <a:ext cx="4500152" cy="6749592"/>
          </a:xfrm>
          <a:prstGeom prst="rect">
            <a:avLst/>
          </a:prstGeom>
        </p:spPr>
      </p:pic>
    </p:spTree>
    <p:extLst>
      <p:ext uri="{BB962C8B-B14F-4D97-AF65-F5344CB8AC3E}">
        <p14:creationId xmlns:p14="http://schemas.microsoft.com/office/powerpoint/2010/main" val="40994574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38">
            <a:extLst>
              <a:ext uri="{FF2B5EF4-FFF2-40B4-BE49-F238E27FC236}">
                <a16:creationId xmlns:a16="http://schemas.microsoft.com/office/drawing/2014/main" id="{DF5A7A3C-B296-418F-9248-C30614ECB477}"/>
              </a:ext>
            </a:extLst>
          </p:cNvPr>
          <p:cNvSpPr txBox="1">
            <a:spLocks noGrp="1"/>
          </p:cNvSpPr>
          <p:nvPr>
            <p:ph type="title" idx="4294967295"/>
          </p:nvPr>
        </p:nvSpPr>
        <p:spPr>
          <a:xfrm>
            <a:off x="609600" y="274639"/>
            <a:ext cx="10972800" cy="11430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l" defTabSz="914400" rtl="0" eaLnBrk="1" latinLnBrk="0" hangingPunct="1">
              <a:lnSpc>
                <a:spcPts val="4000"/>
              </a:lnSpc>
              <a:spcBef>
                <a:spcPct val="0"/>
              </a:spcBef>
              <a:buNone/>
              <a:defRPr sz="3733" b="1" kern="1200" baseline="0">
                <a:solidFill>
                  <a:srgbClr val="006858"/>
                </a:solidFill>
                <a:effectLst/>
                <a:latin typeface="Calibri" pitchFamily="34" charset="0"/>
                <a:ea typeface="+mj-ea"/>
                <a:cs typeface="+mj-cs"/>
              </a:defRPr>
            </a:lvl1p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US" sz="2000" b="1" i="0" u="none" strike="noStrike" kern="1200" cap="none" spc="0" normalizeH="0" baseline="0" noProof="0">
                <a:ln>
                  <a:noFill/>
                </a:ln>
                <a:solidFill>
                  <a:srgbClr val="006858"/>
                </a:solidFill>
                <a:effectLst/>
                <a:uLnTx/>
                <a:uFillTx/>
                <a:latin typeface="Calibri" pitchFamily="34" charset="0"/>
                <a:ea typeface="+mj-ea"/>
                <a:cs typeface="+mj-cs"/>
              </a:rPr>
              <a:t>Characteristics of influential accounts:</a:t>
            </a:r>
            <a:br>
              <a:rPr kumimoji="0" lang="en-US" sz="4000" b="1" i="0" u="none" strike="noStrike" kern="1200" cap="none" spc="0" normalizeH="0" baseline="0" noProof="0">
                <a:ln>
                  <a:noFill/>
                </a:ln>
                <a:solidFill>
                  <a:srgbClr val="006858"/>
                </a:solidFill>
                <a:effectLst/>
                <a:uLnTx/>
                <a:uFillTx/>
                <a:latin typeface="Calibri" pitchFamily="34" charset="0"/>
                <a:ea typeface="+mj-ea"/>
                <a:cs typeface="+mj-cs"/>
              </a:rPr>
            </a:br>
            <a:r>
              <a:rPr kumimoji="0" lang="en-US" sz="3700" b="1" i="0" u="none" strike="noStrike" kern="1200" cap="none" spc="0" normalizeH="0" baseline="0" noProof="0">
                <a:ln>
                  <a:noFill/>
                </a:ln>
                <a:solidFill>
                  <a:srgbClr val="006858"/>
                </a:solidFill>
                <a:effectLst/>
                <a:uLnTx/>
                <a:uFillTx/>
                <a:latin typeface="Calibri" pitchFamily="34" charset="0"/>
                <a:ea typeface="+mj-ea"/>
                <a:cs typeface="+mj-cs"/>
              </a:rPr>
              <a:t>Burst posting vs retweet rank</a:t>
            </a:r>
            <a:br>
              <a:rPr kumimoji="0" lang="en-US" sz="3700" b="1" i="0" u="none" strike="noStrike" kern="1200" cap="none" spc="0" normalizeH="0" baseline="0" noProof="0">
                <a:ln>
                  <a:noFill/>
                </a:ln>
                <a:solidFill>
                  <a:srgbClr val="006858"/>
                </a:solidFill>
                <a:effectLst/>
                <a:uLnTx/>
                <a:uFillTx/>
                <a:latin typeface="Calibri" pitchFamily="34" charset="0"/>
                <a:ea typeface="+mj-ea"/>
                <a:cs typeface="+mj-cs"/>
              </a:rPr>
            </a:br>
            <a:r>
              <a:rPr kumimoji="0" lang="en-US" sz="1800" b="0" i="0" u="none" strike="noStrike" kern="1200" cap="none" spc="0" normalizeH="0" baseline="0" noProof="0">
                <a:ln>
                  <a:noFill/>
                </a:ln>
                <a:solidFill>
                  <a:srgbClr val="5F5F5F"/>
                </a:solidFill>
                <a:effectLst/>
                <a:uLnTx/>
                <a:uFillTx/>
                <a:latin typeface="Calibri" pitchFamily="34" charset="0"/>
                <a:ea typeface="+mj-ea"/>
                <a:cs typeface="Calibri"/>
              </a:rPr>
              <a:t>Posting multiple times per day correlates with higher levels of engagement (stronger effect size for people gov)</a:t>
            </a:r>
          </a:p>
        </p:txBody>
      </p:sp>
      <p:grpSp>
        <p:nvGrpSpPr>
          <p:cNvPr id="11" name="Group 10" descr="This is a bar chart showing the relationship between mean number of posts per day given they posted that day from an info gov account versus the account rank by mean retweets. Posting multiple times per day is associated with higher account rank for info gov.">
            <a:extLst>
              <a:ext uri="{FF2B5EF4-FFF2-40B4-BE49-F238E27FC236}">
                <a16:creationId xmlns:a16="http://schemas.microsoft.com/office/drawing/2014/main" id="{CC3EA17E-32A8-4E59-9BAB-6CE538E20F30}"/>
              </a:ext>
            </a:extLst>
          </p:cNvPr>
          <p:cNvGrpSpPr/>
          <p:nvPr/>
        </p:nvGrpSpPr>
        <p:grpSpPr>
          <a:xfrm>
            <a:off x="2" y="1797203"/>
            <a:ext cx="6182233" cy="4833522"/>
            <a:chOff x="2" y="1797203"/>
            <a:chExt cx="6182233" cy="4833522"/>
          </a:xfrm>
        </p:grpSpPr>
        <p:pic>
          <p:nvPicPr>
            <p:cNvPr id="2" name="Picture 2">
              <a:extLst>
                <a:ext uri="{FF2B5EF4-FFF2-40B4-BE49-F238E27FC236}">
                  <a16:creationId xmlns:a16="http://schemas.microsoft.com/office/drawing/2014/main" id="{CEE8CA68-3CC8-4251-871B-2C62402AA8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55" y="1797203"/>
              <a:ext cx="6126480" cy="4599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2727C377-26E4-4E57-9051-6EF350BBB3A0}"/>
                </a:ext>
              </a:extLst>
            </p:cNvPr>
            <p:cNvSpPr/>
            <p:nvPr/>
          </p:nvSpPr>
          <p:spPr>
            <a:xfrm>
              <a:off x="139149" y="6145184"/>
              <a:ext cx="5956852" cy="485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Arial" panose="020B0604020202020204" pitchFamily="34" charset="0"/>
                </a:rPr>
                <a:t>Mean number of posts/day given one post</a:t>
              </a:r>
            </a:p>
          </p:txBody>
        </p:sp>
        <p:sp>
          <p:nvSpPr>
            <p:cNvPr id="6" name="Rectangle 5">
              <a:extLst>
                <a:ext uri="{FF2B5EF4-FFF2-40B4-BE49-F238E27FC236}">
                  <a16:creationId xmlns:a16="http://schemas.microsoft.com/office/drawing/2014/main" id="{539BD808-380D-4E0D-B6A5-0CCC440DD6A9}"/>
                </a:ext>
              </a:extLst>
            </p:cNvPr>
            <p:cNvSpPr/>
            <p:nvPr/>
          </p:nvSpPr>
          <p:spPr>
            <a:xfrm>
              <a:off x="884903" y="2058730"/>
              <a:ext cx="4670324" cy="7336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Arial" panose="020B0604020202020204" pitchFamily="34" charset="0"/>
                </a:rPr>
                <a:t>info gov</a:t>
              </a:r>
            </a:p>
          </p:txBody>
        </p:sp>
        <p:sp>
          <p:nvSpPr>
            <p:cNvPr id="9" name="Rectangle 8">
              <a:extLst>
                <a:ext uri="{FF2B5EF4-FFF2-40B4-BE49-F238E27FC236}">
                  <a16:creationId xmlns:a16="http://schemas.microsoft.com/office/drawing/2014/main" id="{F12B67A5-B394-425D-B12E-31AC61F3224D}"/>
                </a:ext>
              </a:extLst>
            </p:cNvPr>
            <p:cNvSpPr/>
            <p:nvPr/>
          </p:nvSpPr>
          <p:spPr>
            <a:xfrm rot="16200000">
              <a:off x="-1487706" y="3914045"/>
              <a:ext cx="3460957" cy="485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Arial" panose="020B0604020202020204" pitchFamily="34" charset="0"/>
                </a:rPr>
                <a:t>Account rank by mean retweets</a:t>
              </a:r>
            </a:p>
          </p:txBody>
        </p:sp>
      </p:grpSp>
      <p:grpSp>
        <p:nvGrpSpPr>
          <p:cNvPr id="12" name="Group 11" descr="This is a bar chart showing the relationship between mean number of posts per day given they posted that day from a people gov account versus the account rank by mean retweets. Posting multiple times per day is associated with higher account rank for people gov.">
            <a:extLst>
              <a:ext uri="{FF2B5EF4-FFF2-40B4-BE49-F238E27FC236}">
                <a16:creationId xmlns:a16="http://schemas.microsoft.com/office/drawing/2014/main" id="{9467CF91-5B2B-4376-A8FA-089B82DA3BC8}"/>
              </a:ext>
            </a:extLst>
          </p:cNvPr>
          <p:cNvGrpSpPr/>
          <p:nvPr/>
        </p:nvGrpSpPr>
        <p:grpSpPr>
          <a:xfrm>
            <a:off x="5995222" y="1789935"/>
            <a:ext cx="6196778" cy="4833193"/>
            <a:chOff x="5995222" y="1789935"/>
            <a:chExt cx="6196778" cy="4833193"/>
          </a:xfrm>
        </p:grpSpPr>
        <p:pic>
          <p:nvPicPr>
            <p:cNvPr id="3" name="Picture 3">
              <a:extLst>
                <a:ext uri="{FF2B5EF4-FFF2-40B4-BE49-F238E27FC236}">
                  <a16:creationId xmlns:a16="http://schemas.microsoft.com/office/drawing/2014/main" id="{27EBE133-1F0E-4366-9BA6-EA275BB2E4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5520" y="1789935"/>
              <a:ext cx="6126480" cy="4606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C333A35C-3DF3-48A8-B271-D29F58C407A3}"/>
                </a:ext>
              </a:extLst>
            </p:cNvPr>
            <p:cNvSpPr/>
            <p:nvPr/>
          </p:nvSpPr>
          <p:spPr>
            <a:xfrm>
              <a:off x="6265629" y="6137587"/>
              <a:ext cx="5895892" cy="485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Arial" panose="020B0604020202020204" pitchFamily="34" charset="0"/>
                </a:rPr>
                <a:t>Mean number of posts/day given one post</a:t>
              </a:r>
            </a:p>
          </p:txBody>
        </p:sp>
        <p:sp>
          <p:nvSpPr>
            <p:cNvPr id="7" name="Rectangle 6">
              <a:extLst>
                <a:ext uri="{FF2B5EF4-FFF2-40B4-BE49-F238E27FC236}">
                  <a16:creationId xmlns:a16="http://schemas.microsoft.com/office/drawing/2014/main" id="{F2D3835F-A4BA-4AAF-878A-B47B32050CE6}"/>
                </a:ext>
              </a:extLst>
            </p:cNvPr>
            <p:cNvSpPr/>
            <p:nvPr/>
          </p:nvSpPr>
          <p:spPr>
            <a:xfrm>
              <a:off x="6920758" y="2058730"/>
              <a:ext cx="4567153" cy="7336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Arial" panose="020B0604020202020204" pitchFamily="34" charset="0"/>
                </a:rPr>
                <a:t>people gov</a:t>
              </a:r>
            </a:p>
          </p:txBody>
        </p:sp>
        <p:sp>
          <p:nvSpPr>
            <p:cNvPr id="10" name="Rectangle 9">
              <a:extLst>
                <a:ext uri="{FF2B5EF4-FFF2-40B4-BE49-F238E27FC236}">
                  <a16:creationId xmlns:a16="http://schemas.microsoft.com/office/drawing/2014/main" id="{F0579D74-321A-4EED-8231-E3CBD473A5F1}"/>
                </a:ext>
              </a:extLst>
            </p:cNvPr>
            <p:cNvSpPr/>
            <p:nvPr/>
          </p:nvSpPr>
          <p:spPr>
            <a:xfrm rot="16200000">
              <a:off x="4507515" y="3906441"/>
              <a:ext cx="3460955" cy="485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Arial" panose="020B0604020202020204" pitchFamily="34" charset="0"/>
                </a:rPr>
                <a:t>Account rank by mean retweets</a:t>
              </a:r>
            </a:p>
          </p:txBody>
        </p:sp>
      </p:grpSp>
    </p:spTree>
    <p:extLst>
      <p:ext uri="{BB962C8B-B14F-4D97-AF65-F5344CB8AC3E}">
        <p14:creationId xmlns:p14="http://schemas.microsoft.com/office/powerpoint/2010/main" val="4271538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868B2-F09C-4F48-9EF8-E2271C38CC0B}"/>
              </a:ext>
            </a:extLst>
          </p:cNvPr>
          <p:cNvSpPr>
            <a:spLocks noGrp="1"/>
          </p:cNvSpPr>
          <p:nvPr>
            <p:ph type="title"/>
          </p:nvPr>
        </p:nvSpPr>
        <p:spPr/>
        <p:txBody>
          <a:bodyPr anchor="b" anchorCtr="0">
            <a:normAutofit/>
          </a:bodyPr>
          <a:lstStyle/>
          <a:p>
            <a:r>
              <a:rPr lang="en-US" sz="3733" b="1">
                <a:solidFill>
                  <a:srgbClr val="006858"/>
                </a:solidFill>
                <a:latin typeface="Calibri" pitchFamily="34" charset="0"/>
              </a:rPr>
              <a:t>Summary</a:t>
            </a:r>
          </a:p>
        </p:txBody>
      </p:sp>
      <p:sp>
        <p:nvSpPr>
          <p:cNvPr id="4" name="Text Placeholder 3">
            <a:extLst>
              <a:ext uri="{FF2B5EF4-FFF2-40B4-BE49-F238E27FC236}">
                <a16:creationId xmlns:a16="http://schemas.microsoft.com/office/drawing/2014/main" id="{16F70EA1-B1E4-477E-84A4-5D47BFC5828C}"/>
              </a:ext>
            </a:extLst>
          </p:cNvPr>
          <p:cNvSpPr>
            <a:spLocks noGrp="1"/>
          </p:cNvSpPr>
          <p:nvPr>
            <p:ph type="body" sz="quarter" idx="10"/>
          </p:nvPr>
        </p:nvSpPr>
        <p:spPr>
          <a:xfrm>
            <a:off x="609600" y="1545167"/>
            <a:ext cx="10972800" cy="4667374"/>
          </a:xfrm>
        </p:spPr>
        <p:txBody>
          <a:bodyPr/>
          <a:lstStyle/>
          <a:p>
            <a:pPr>
              <a:spcBef>
                <a:spcPts val="0"/>
              </a:spcBef>
              <a:spcAft>
                <a:spcPts val="64"/>
              </a:spcAft>
            </a:pPr>
            <a:r>
              <a:rPr lang="en-US" sz="2800">
                <a:solidFill>
                  <a:srgbClr val="5F5F5F"/>
                </a:solidFill>
                <a:cs typeface="Calibri"/>
              </a:rPr>
              <a:t>Twitter works differently for individual accounts and organizational accounts…even within the federal government</a:t>
            </a:r>
          </a:p>
          <a:p>
            <a:pPr>
              <a:spcBef>
                <a:spcPts val="0"/>
              </a:spcBef>
              <a:spcAft>
                <a:spcPts val="64"/>
              </a:spcAft>
            </a:pPr>
            <a:r>
              <a:rPr lang="en-US" sz="2800">
                <a:solidFill>
                  <a:srgbClr val="5F5F5F"/>
                </a:solidFill>
                <a:cs typeface="Calibri"/>
              </a:rPr>
              <a:t>When it comes to reach and engagement:</a:t>
            </a:r>
          </a:p>
          <a:p>
            <a:pPr lvl="1">
              <a:spcBef>
                <a:spcPts val="0"/>
              </a:spcBef>
              <a:spcAft>
                <a:spcPts val="64"/>
              </a:spcAft>
            </a:pPr>
            <a:r>
              <a:rPr lang="en-US" sz="2800" b="1">
                <a:solidFill>
                  <a:srgbClr val="5F5F5F"/>
                </a:solidFill>
                <a:cs typeface="Calibri"/>
              </a:rPr>
              <a:t>Media matters</a:t>
            </a:r>
          </a:p>
          <a:p>
            <a:pPr lvl="2">
              <a:spcBef>
                <a:spcPts val="0"/>
              </a:spcBef>
              <a:spcAft>
                <a:spcPts val="64"/>
              </a:spcAft>
            </a:pPr>
            <a:r>
              <a:rPr lang="en-US" sz="2400">
                <a:solidFill>
                  <a:srgbClr val="5F5F5F"/>
                </a:solidFill>
                <a:cs typeface="Calibri"/>
              </a:rPr>
              <a:t>Positive correlation for info gov Twitter for all levels of media and reach</a:t>
            </a:r>
          </a:p>
          <a:p>
            <a:pPr lvl="2">
              <a:spcBef>
                <a:spcPts val="0"/>
              </a:spcBef>
              <a:spcAft>
                <a:spcPts val="64"/>
              </a:spcAft>
            </a:pPr>
            <a:r>
              <a:rPr lang="en-US" sz="2400">
                <a:solidFill>
                  <a:srgbClr val="5F5F5F"/>
                </a:solidFill>
                <a:cs typeface="Calibri"/>
              </a:rPr>
              <a:t>People gov has a sweet spot at 30% usage</a:t>
            </a:r>
          </a:p>
          <a:p>
            <a:pPr lvl="1">
              <a:spcBef>
                <a:spcPts val="0"/>
              </a:spcBef>
              <a:spcAft>
                <a:spcPts val="64"/>
              </a:spcAft>
            </a:pPr>
            <a:r>
              <a:rPr lang="en-US" sz="2800" b="1">
                <a:solidFill>
                  <a:srgbClr val="5F5F5F"/>
                </a:solidFill>
                <a:cs typeface="Calibri"/>
              </a:rPr>
              <a:t>Frequency counts</a:t>
            </a:r>
          </a:p>
          <a:p>
            <a:pPr lvl="2">
              <a:spcBef>
                <a:spcPts val="0"/>
              </a:spcBef>
              <a:spcAft>
                <a:spcPts val="64"/>
              </a:spcAft>
            </a:pPr>
            <a:r>
              <a:rPr lang="en-US" sz="2400">
                <a:solidFill>
                  <a:srgbClr val="5F5F5F"/>
                </a:solidFill>
                <a:cs typeface="Calibri"/>
              </a:rPr>
              <a:t>Strong correlation to posting frequency, both in aggregate and bursts</a:t>
            </a:r>
            <a:endParaRPr lang="en-US" sz="2400" b="1">
              <a:solidFill>
                <a:srgbClr val="5F5F5F"/>
              </a:solidFill>
              <a:cs typeface="Calibri"/>
            </a:endParaRPr>
          </a:p>
          <a:p>
            <a:pPr lvl="1">
              <a:spcBef>
                <a:spcPts val="0"/>
              </a:spcBef>
              <a:spcAft>
                <a:spcPts val="64"/>
              </a:spcAft>
            </a:pPr>
            <a:r>
              <a:rPr lang="en-US" sz="2800" b="1">
                <a:solidFill>
                  <a:srgbClr val="5F5F5F"/>
                </a:solidFill>
                <a:cs typeface="Calibri"/>
              </a:rPr>
              <a:t>#Hashtags help (a little)</a:t>
            </a:r>
          </a:p>
          <a:p>
            <a:pPr lvl="2">
              <a:spcBef>
                <a:spcPts val="0"/>
              </a:spcBef>
              <a:spcAft>
                <a:spcPts val="64"/>
              </a:spcAft>
            </a:pPr>
            <a:r>
              <a:rPr lang="en-US" sz="2400">
                <a:solidFill>
                  <a:srgbClr val="5F5F5F"/>
                </a:solidFill>
                <a:cs typeface="Calibri"/>
              </a:rPr>
              <a:t>Small but positive effect for info gov twitter</a:t>
            </a:r>
          </a:p>
        </p:txBody>
      </p:sp>
    </p:spTree>
    <p:extLst>
      <p:ext uri="{BB962C8B-B14F-4D97-AF65-F5344CB8AC3E}">
        <p14:creationId xmlns:p14="http://schemas.microsoft.com/office/powerpoint/2010/main" val="403123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3FA32A50-4DAC-4F2B-8739-3437AA93CEA8}"/>
              </a:ext>
            </a:extLst>
          </p:cNvPr>
          <p:cNvSpPr txBox="1">
            <a:spLocks noGrp="1"/>
          </p:cNvSpPr>
          <p:nvPr>
            <p:ph type="title" idx="4294967295"/>
          </p:nvPr>
        </p:nvSpPr>
        <p:spPr>
          <a:xfrm>
            <a:off x="609600" y="894328"/>
            <a:ext cx="10972800" cy="1155779"/>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rtl="0" eaLnBrk="1" fontAlgn="base" hangingPunct="1">
              <a:lnSpc>
                <a:spcPts val="4000"/>
              </a:lnSpc>
              <a:spcBef>
                <a:spcPct val="0"/>
              </a:spcBef>
              <a:spcAft>
                <a:spcPct val="0"/>
              </a:spcAft>
              <a:defRPr sz="3733" b="1" kern="1200" baseline="0">
                <a:solidFill>
                  <a:srgbClr val="006858"/>
                </a:solidFill>
                <a:effectLst/>
                <a:latin typeface="Calibri" pitchFamily="34" charset="0"/>
                <a:ea typeface="+mj-ea"/>
                <a:cs typeface="+mj-cs"/>
              </a:defRPr>
            </a:lvl1pPr>
            <a:lvl2pPr algn="ctr" rtl="0" eaLnBrk="1" fontAlgn="base" hangingPunct="1">
              <a:spcBef>
                <a:spcPct val="0"/>
              </a:spcBef>
              <a:spcAft>
                <a:spcPct val="0"/>
              </a:spcAft>
              <a:defRPr sz="5867">
                <a:solidFill>
                  <a:schemeClr val="tx1"/>
                </a:solidFill>
                <a:latin typeface="Myriad Web Pro" panose="020B0503030403020204" pitchFamily="34" charset="0"/>
              </a:defRPr>
            </a:lvl2pPr>
            <a:lvl3pPr algn="ctr" rtl="0" eaLnBrk="1" fontAlgn="base" hangingPunct="1">
              <a:spcBef>
                <a:spcPct val="0"/>
              </a:spcBef>
              <a:spcAft>
                <a:spcPct val="0"/>
              </a:spcAft>
              <a:defRPr sz="5867">
                <a:solidFill>
                  <a:schemeClr val="tx1"/>
                </a:solidFill>
                <a:latin typeface="Myriad Web Pro" panose="020B0503030403020204" pitchFamily="34" charset="0"/>
              </a:defRPr>
            </a:lvl3pPr>
            <a:lvl4pPr algn="ctr" rtl="0" eaLnBrk="1" fontAlgn="base" hangingPunct="1">
              <a:spcBef>
                <a:spcPct val="0"/>
              </a:spcBef>
              <a:spcAft>
                <a:spcPct val="0"/>
              </a:spcAft>
              <a:defRPr sz="5867">
                <a:solidFill>
                  <a:schemeClr val="tx1"/>
                </a:solidFill>
                <a:latin typeface="Myriad Web Pro" panose="020B0503030403020204" pitchFamily="34" charset="0"/>
              </a:defRPr>
            </a:lvl4pPr>
            <a:lvl5pPr algn="ctr" rtl="0" eaLnBrk="1" fontAlgn="base" hangingPunct="1">
              <a:spcBef>
                <a:spcPct val="0"/>
              </a:spcBef>
              <a:spcAft>
                <a:spcPct val="0"/>
              </a:spcAft>
              <a:defRPr sz="5867">
                <a:solidFill>
                  <a:schemeClr val="tx1"/>
                </a:solidFill>
                <a:latin typeface="Myriad Web Pro" panose="020B0503030403020204" pitchFamily="34" charset="0"/>
              </a:defRPr>
            </a:lvl5pPr>
            <a:lvl6pPr marL="609585" algn="ctr" rtl="0" eaLnBrk="1" fontAlgn="base" hangingPunct="1">
              <a:spcBef>
                <a:spcPct val="0"/>
              </a:spcBef>
              <a:spcAft>
                <a:spcPct val="0"/>
              </a:spcAft>
              <a:defRPr sz="5867">
                <a:solidFill>
                  <a:schemeClr val="tx1"/>
                </a:solidFill>
                <a:latin typeface="Myriad Web Pro" panose="020B0503030403020204" pitchFamily="34" charset="0"/>
              </a:defRPr>
            </a:lvl6pPr>
            <a:lvl7pPr marL="1219170" algn="ctr" rtl="0" eaLnBrk="1" fontAlgn="base" hangingPunct="1">
              <a:spcBef>
                <a:spcPct val="0"/>
              </a:spcBef>
              <a:spcAft>
                <a:spcPct val="0"/>
              </a:spcAft>
              <a:defRPr sz="5867">
                <a:solidFill>
                  <a:schemeClr val="tx1"/>
                </a:solidFill>
                <a:latin typeface="Myriad Web Pro" panose="020B0503030403020204" pitchFamily="34" charset="0"/>
              </a:defRPr>
            </a:lvl7pPr>
            <a:lvl8pPr marL="1828754" algn="ctr" rtl="0" eaLnBrk="1" fontAlgn="base" hangingPunct="1">
              <a:spcBef>
                <a:spcPct val="0"/>
              </a:spcBef>
              <a:spcAft>
                <a:spcPct val="0"/>
              </a:spcAft>
              <a:defRPr sz="5867">
                <a:solidFill>
                  <a:schemeClr val="tx1"/>
                </a:solidFill>
                <a:latin typeface="Myriad Web Pro" panose="020B0503030403020204" pitchFamily="34" charset="0"/>
              </a:defRPr>
            </a:lvl8pPr>
            <a:lvl9pPr marL="2438339" algn="ctr" rtl="0" eaLnBrk="1" fontAlgn="base" hangingPunct="1">
              <a:spcBef>
                <a:spcPct val="0"/>
              </a:spcBef>
              <a:spcAft>
                <a:spcPct val="0"/>
              </a:spcAft>
              <a:defRPr sz="5867">
                <a:solidFill>
                  <a:schemeClr val="tx1"/>
                </a:solidFill>
                <a:latin typeface="Myriad Web Pro" panose="020B0503030403020204" pitchFamily="34" charset="0"/>
              </a:defRPr>
            </a:lvl9pPr>
          </a:lstStyle>
          <a:p>
            <a:pPr marL="0" marR="0" lvl="0" indent="0" algn="l" defTabSz="914400" rtl="0" eaLnBrk="1" fontAlgn="base" latinLnBrk="0" hangingPunct="1">
              <a:lnSpc>
                <a:spcPts val="4000"/>
              </a:lnSpc>
              <a:spcBef>
                <a:spcPct val="0"/>
              </a:spcBef>
              <a:spcAft>
                <a:spcPct val="0"/>
              </a:spcAft>
              <a:buClrTx/>
              <a:buSzTx/>
              <a:buFontTx/>
              <a:buNone/>
              <a:tabLst/>
              <a:defRPr/>
            </a:pPr>
            <a:r>
              <a:rPr kumimoji="0" lang="en-US" sz="4800" b="1" i="0" u="none" strike="noStrike" kern="1200" cap="none" spc="0" normalizeH="0" baseline="0" noProof="0">
                <a:ln>
                  <a:noFill/>
                </a:ln>
                <a:solidFill>
                  <a:srgbClr val="006858"/>
                </a:solidFill>
                <a:effectLst/>
                <a:uLnTx/>
                <a:uFillTx/>
                <a:latin typeface="Calibri" pitchFamily="34" charset="0"/>
                <a:ea typeface="+mj-ea"/>
                <a:cs typeface="+mj-cs"/>
              </a:rPr>
              <a:t>Thank you!</a:t>
            </a:r>
            <a:endParaRPr kumimoji="0" lang="en-US" altLang="en-US" sz="4800" b="1" i="0" u="none" strike="noStrike" kern="1200" cap="none" spc="0" normalizeH="0" baseline="0" noProof="0">
              <a:ln>
                <a:noFill/>
              </a:ln>
              <a:solidFill>
                <a:srgbClr val="006858"/>
              </a:solidFill>
              <a:effectLst/>
              <a:uLnTx/>
              <a:uFillTx/>
              <a:latin typeface="Calibri" pitchFamily="34" charset="0"/>
              <a:ea typeface="+mj-ea"/>
              <a:cs typeface="+mj-cs"/>
            </a:endParaRPr>
          </a:p>
        </p:txBody>
      </p:sp>
      <p:sp>
        <p:nvSpPr>
          <p:cNvPr id="10" name="Subtitle 1">
            <a:extLst>
              <a:ext uri="{FF2B5EF4-FFF2-40B4-BE49-F238E27FC236}">
                <a16:creationId xmlns:a16="http://schemas.microsoft.com/office/drawing/2014/main" id="{C3F933CD-F252-44D4-8EC3-749BFFD6B074}"/>
              </a:ext>
            </a:extLst>
          </p:cNvPr>
          <p:cNvSpPr txBox="1">
            <a:spLocks/>
          </p:cNvSpPr>
          <p:nvPr/>
        </p:nvSpPr>
        <p:spPr bwMode="auto">
          <a:xfrm>
            <a:off x="609600" y="2609250"/>
            <a:ext cx="8534400" cy="163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Arial" panose="020B0604020202020204" pitchFamily="34" charset="0"/>
              <a:buNone/>
              <a:defRPr sz="2667" b="1" kern="1200" baseline="0">
                <a:solidFill>
                  <a:srgbClr val="006858"/>
                </a:solidFill>
                <a:effectLst/>
                <a:latin typeface="Calibri" pitchFamily="34" charset="0"/>
                <a:ea typeface="+mn-ea"/>
                <a:cs typeface="+mn-cs"/>
              </a:defRPr>
            </a:lvl1pPr>
            <a:lvl2pPr marL="609585" indent="0" algn="ctr" rtl="0" eaLnBrk="1" fontAlgn="base" hangingPunct="1">
              <a:spcBef>
                <a:spcPct val="20000"/>
              </a:spcBef>
              <a:spcAft>
                <a:spcPct val="0"/>
              </a:spcAft>
              <a:buFont typeface="Arial" panose="020B0604020202020204" pitchFamily="34" charset="0"/>
              <a:buNone/>
              <a:defRPr sz="3733" kern="1200">
                <a:solidFill>
                  <a:schemeClr val="tx1">
                    <a:tint val="75000"/>
                  </a:schemeClr>
                </a:solidFill>
                <a:latin typeface="Calibri" panose="020F0502020204030204" pitchFamily="34" charset="0"/>
                <a:ea typeface="+mn-ea"/>
                <a:cs typeface="+mn-cs"/>
              </a:defRPr>
            </a:lvl2pPr>
            <a:lvl3pPr marL="1219170" indent="0" algn="ctr" rtl="0" eaLnBrk="1" fontAlgn="base" hangingPunct="1">
              <a:spcBef>
                <a:spcPct val="20000"/>
              </a:spcBef>
              <a:spcAft>
                <a:spcPct val="0"/>
              </a:spcAft>
              <a:buFont typeface="Arial" panose="020B0604020202020204" pitchFamily="34" charset="0"/>
              <a:buNone/>
              <a:defRPr sz="3200" kern="1200">
                <a:solidFill>
                  <a:schemeClr val="tx1">
                    <a:tint val="75000"/>
                  </a:schemeClr>
                </a:solidFill>
                <a:latin typeface="Calibri" panose="020F0502020204030204" pitchFamily="34" charset="0"/>
                <a:ea typeface="+mn-ea"/>
                <a:cs typeface="+mn-cs"/>
              </a:defRPr>
            </a:lvl3pPr>
            <a:lvl4pPr marL="1828754" indent="0" algn="ctr" rtl="0" eaLnBrk="1" fontAlgn="base" hangingPunct="1">
              <a:spcBef>
                <a:spcPct val="20000"/>
              </a:spcBef>
              <a:spcAft>
                <a:spcPct val="0"/>
              </a:spcAft>
              <a:buFont typeface="Arial" panose="020B0604020202020204" pitchFamily="34" charset="0"/>
              <a:buNone/>
              <a:defRPr sz="2667" kern="1200">
                <a:solidFill>
                  <a:schemeClr val="tx1">
                    <a:tint val="75000"/>
                  </a:schemeClr>
                </a:solidFill>
                <a:latin typeface="Calibri" panose="020F0502020204030204" pitchFamily="34" charset="0"/>
                <a:ea typeface="+mn-ea"/>
                <a:cs typeface="+mn-cs"/>
              </a:defRPr>
            </a:lvl4pPr>
            <a:lvl5pPr marL="2438339" indent="0" algn="ctr" rtl="0" eaLnBrk="1" fontAlgn="base" hangingPunct="1">
              <a:spcBef>
                <a:spcPct val="20000"/>
              </a:spcBef>
              <a:spcAft>
                <a:spcPct val="0"/>
              </a:spcAft>
              <a:buFont typeface="Arial" panose="020B0604020202020204" pitchFamily="34" charset="0"/>
              <a:buNone/>
              <a:defRPr sz="2667" kern="1200">
                <a:solidFill>
                  <a:schemeClr val="tx1">
                    <a:tint val="75000"/>
                  </a:schemeClr>
                </a:solidFill>
                <a:latin typeface="Calibri" panose="020F0502020204030204" pitchFamily="34" charset="0"/>
                <a:ea typeface="+mn-ea"/>
                <a:cs typeface="+mn-cs"/>
              </a:defRPr>
            </a:lvl5pPr>
            <a:lvl6pPr marL="3047924"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509"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7093"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678"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en-US" sz="2667" b="1" i="0" u="none" strike="noStrike" kern="1200" cap="none" spc="0" normalizeH="0" baseline="0" noProof="0">
                <a:ln>
                  <a:noFill/>
                </a:ln>
                <a:solidFill>
                  <a:srgbClr val="006858"/>
                </a:solidFill>
                <a:effectLst/>
                <a:uLnTx/>
                <a:uFillTx/>
                <a:latin typeface="Calibri" pitchFamily="34" charset="0"/>
                <a:ea typeface="+mn-ea"/>
                <a:cs typeface="+mn-cs"/>
              </a:rPr>
              <a:t>Travis Hoppe</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en-US" sz="2667" b="1" i="0" u="none" strike="noStrike" kern="1200" cap="none" spc="0" normalizeH="0" baseline="0" noProof="0">
                <a:ln>
                  <a:noFill/>
                </a:ln>
                <a:solidFill>
                  <a:srgbClr val="006858"/>
                </a:solidFill>
                <a:effectLst/>
                <a:uLnTx/>
                <a:uFillTx/>
                <a:latin typeface="Calibri" pitchFamily="34" charset="0"/>
                <a:ea typeface="+mn-ea"/>
                <a:cs typeface="+mn-cs"/>
              </a:rPr>
              <a:t>Questions or comments?</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en-US" sz="2667" b="1" i="0" u="none" strike="noStrike" kern="1200" cap="none" spc="0" normalizeH="0" baseline="0" noProof="0">
                <a:ln>
                  <a:noFill/>
                </a:ln>
                <a:solidFill>
                  <a:srgbClr val="006858"/>
                </a:solidFill>
                <a:effectLst/>
                <a:uLnTx/>
                <a:uFillTx/>
                <a:latin typeface="Calibri" pitchFamily="34" charset="0"/>
                <a:ea typeface="+mn-ea"/>
                <a:cs typeface="+mn-cs"/>
              </a:rPr>
              <a:t>THoppe@cdc.gov</a:t>
            </a:r>
          </a:p>
        </p:txBody>
      </p:sp>
      <p:sp>
        <p:nvSpPr>
          <p:cNvPr id="11" name="Text Placeholder 5">
            <a:extLst>
              <a:ext uri="{FF2B5EF4-FFF2-40B4-BE49-F238E27FC236}">
                <a16:creationId xmlns:a16="http://schemas.microsoft.com/office/drawing/2014/main" id="{3208982A-113B-47EF-B1DF-873747119803}"/>
              </a:ext>
            </a:extLst>
          </p:cNvPr>
          <p:cNvSpPr txBox="1">
            <a:spLocks/>
          </p:cNvSpPr>
          <p:nvPr/>
        </p:nvSpPr>
        <p:spPr bwMode="auto">
          <a:xfrm>
            <a:off x="609600" y="4807893"/>
            <a:ext cx="8534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1" fontAlgn="base" hangingPunct="1">
              <a:lnSpc>
                <a:spcPts val="2667"/>
              </a:lnSpc>
              <a:spcBef>
                <a:spcPct val="20000"/>
              </a:spcBef>
              <a:spcAft>
                <a:spcPct val="0"/>
              </a:spcAft>
              <a:buFont typeface="Arial" panose="020B0604020202020204" pitchFamily="34" charset="0"/>
              <a:buNone/>
              <a:defRPr sz="2400" kern="1200" baseline="0">
                <a:solidFill>
                  <a:srgbClr val="006858"/>
                </a:solidFill>
                <a:latin typeface="Calibri" pitchFamily="34" charset="0"/>
                <a:ea typeface="+mn-ea"/>
                <a:cs typeface="+mn-cs"/>
              </a:defRPr>
            </a:lvl1pPr>
            <a:lvl2pPr marL="990575" indent="-380990" algn="ctr" rtl="0" eaLnBrk="1" fontAlgn="base" hangingPunct="1">
              <a:spcBef>
                <a:spcPct val="20000"/>
              </a:spcBef>
              <a:spcAft>
                <a:spcPct val="0"/>
              </a:spcAft>
              <a:buFont typeface="Arial" panose="020B0604020202020204" pitchFamily="34" charset="0"/>
              <a:buChar char="–"/>
              <a:defRPr sz="3733" kern="1200">
                <a:solidFill>
                  <a:schemeClr val="tx2"/>
                </a:solidFill>
                <a:latin typeface="Calibri" panose="020F0502020204030204" pitchFamily="34" charset="0"/>
                <a:ea typeface="+mn-ea"/>
                <a:cs typeface="+mn-cs"/>
              </a:defRPr>
            </a:lvl2pPr>
            <a:lvl3pPr marL="1523962" indent="-304792" algn="ctr" rtl="0" eaLnBrk="1" fontAlgn="base" hangingPunct="1">
              <a:spcBef>
                <a:spcPct val="20000"/>
              </a:spcBef>
              <a:spcAft>
                <a:spcPct val="0"/>
              </a:spcAft>
              <a:buFont typeface="Arial" panose="020B0604020202020204" pitchFamily="34" charset="0"/>
              <a:buChar char="•"/>
              <a:defRPr sz="3200" kern="1200">
                <a:solidFill>
                  <a:schemeClr val="tx2"/>
                </a:solidFill>
                <a:latin typeface="Calibri" panose="020F0502020204030204" pitchFamily="34" charset="0"/>
                <a:ea typeface="+mn-ea"/>
                <a:cs typeface="+mn-cs"/>
              </a:defRPr>
            </a:lvl3pPr>
            <a:lvl4pPr marL="2133547" indent="-304792" algn="ctr" rtl="0" eaLnBrk="1" fontAlgn="base" hangingPunct="1">
              <a:spcBef>
                <a:spcPct val="20000"/>
              </a:spcBef>
              <a:spcAft>
                <a:spcPct val="0"/>
              </a:spcAft>
              <a:buFont typeface="Arial" panose="020B0604020202020204" pitchFamily="34" charset="0"/>
              <a:buChar char="–"/>
              <a:defRPr sz="2667" kern="1200">
                <a:solidFill>
                  <a:schemeClr val="tx2"/>
                </a:solidFill>
                <a:latin typeface="Calibri" panose="020F0502020204030204" pitchFamily="34" charset="0"/>
                <a:ea typeface="+mn-ea"/>
                <a:cs typeface="+mn-cs"/>
              </a:defRPr>
            </a:lvl4pPr>
            <a:lvl5pPr marL="2743131" indent="-304792" algn="ctr" rtl="0" eaLnBrk="1" fontAlgn="base" hangingPunct="1">
              <a:spcBef>
                <a:spcPct val="20000"/>
              </a:spcBef>
              <a:spcAft>
                <a:spcPct val="0"/>
              </a:spcAft>
              <a:buFont typeface="Arial" panose="020B0604020202020204" pitchFamily="34" charset="0"/>
              <a:buChar char="»"/>
              <a:defRPr sz="2667" kern="1200">
                <a:solidFill>
                  <a:schemeClr val="tx2"/>
                </a:solidFill>
                <a:latin typeface="Calibri" panose="020F050202020403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l" defTabSz="914400" rtl="0" eaLnBrk="1" fontAlgn="base" latinLnBrk="0" hangingPunct="1">
              <a:lnSpc>
                <a:spcPts val="2667"/>
              </a:lnSpc>
              <a:spcBef>
                <a:spcPct val="20000"/>
              </a:spcBef>
              <a:spcAft>
                <a:spcPct val="0"/>
              </a:spcAft>
              <a:buClrTx/>
              <a:buSzTx/>
              <a:buFont typeface="Arial" panose="020B0604020202020204" pitchFamily="34" charset="0"/>
              <a:buNone/>
              <a:tabLst/>
              <a:defRPr/>
            </a:pPr>
            <a:r>
              <a:rPr kumimoji="0" lang="en-US" sz="2400" b="0" i="0" u="none" strike="noStrike" kern="1200" cap="none" spc="0" normalizeH="0" baseline="0" noProof="0">
                <a:ln>
                  <a:noFill/>
                </a:ln>
                <a:solidFill>
                  <a:srgbClr val="006858"/>
                </a:solidFill>
                <a:effectLst/>
                <a:uLnTx/>
                <a:uFillTx/>
                <a:latin typeface="Calibri" pitchFamily="34" charset="0"/>
                <a:ea typeface="+mn-ea"/>
                <a:cs typeface="+mn-cs"/>
              </a:rPr>
              <a:t>Federal Committee on Statistical Methodology (FCSM)</a:t>
            </a:r>
          </a:p>
          <a:p>
            <a:pPr marL="0" marR="0" lvl="0" indent="0" algn="l" defTabSz="914400" rtl="0" eaLnBrk="1" fontAlgn="base" latinLnBrk="0" hangingPunct="1">
              <a:lnSpc>
                <a:spcPts val="2667"/>
              </a:lnSpc>
              <a:spcBef>
                <a:spcPct val="20000"/>
              </a:spcBef>
              <a:spcAft>
                <a:spcPct val="0"/>
              </a:spcAft>
              <a:buClrTx/>
              <a:buSzTx/>
              <a:buFont typeface="Arial" panose="020B0604020202020204" pitchFamily="34" charset="0"/>
              <a:buNone/>
              <a:tabLst/>
              <a:defRPr/>
            </a:pPr>
            <a:r>
              <a:rPr kumimoji="0" lang="en-US" sz="2400" b="0" i="0" u="none" strike="noStrike" kern="1200" cap="none" spc="0" normalizeH="0" baseline="0" noProof="0">
                <a:ln>
                  <a:noFill/>
                </a:ln>
                <a:solidFill>
                  <a:srgbClr val="006858"/>
                </a:solidFill>
                <a:effectLst/>
                <a:uLnTx/>
                <a:uFillTx/>
                <a:latin typeface="Calibri" pitchFamily="34" charset="0"/>
                <a:ea typeface="+mn-ea"/>
                <a:cs typeface="+mn-cs"/>
              </a:rPr>
              <a:t>Research and Policy conference</a:t>
            </a:r>
          </a:p>
          <a:p>
            <a:pPr marL="0" marR="0" lvl="0" indent="0" algn="l" defTabSz="914400" rtl="0" eaLnBrk="1" fontAlgn="base" latinLnBrk="0" hangingPunct="1">
              <a:lnSpc>
                <a:spcPts val="2667"/>
              </a:lnSpc>
              <a:spcBef>
                <a:spcPct val="20000"/>
              </a:spcBef>
              <a:spcAft>
                <a:spcPct val="0"/>
              </a:spcAft>
              <a:buClrTx/>
              <a:buSzTx/>
              <a:buFont typeface="Arial" panose="020B0604020202020204" pitchFamily="34" charset="0"/>
              <a:buNone/>
              <a:tabLst/>
              <a:defRPr/>
            </a:pPr>
            <a:r>
              <a:rPr kumimoji="0" lang="en-US" sz="2400" b="0" i="0" u="none" strike="noStrike" kern="1200" cap="none" spc="0" normalizeH="0" baseline="0" noProof="0">
                <a:ln>
                  <a:noFill/>
                </a:ln>
                <a:solidFill>
                  <a:srgbClr val="006858"/>
                </a:solidFill>
                <a:effectLst/>
                <a:uLnTx/>
                <a:uFillTx/>
                <a:latin typeface="Calibri" pitchFamily="34" charset="0"/>
                <a:ea typeface="+mn-ea"/>
                <a:cs typeface="+mn-cs"/>
              </a:rPr>
              <a:t>November 3</a:t>
            </a:r>
            <a:r>
              <a:rPr kumimoji="0" lang="en-US" sz="2400" b="0" i="0" u="none" strike="noStrike" kern="1200" cap="none" spc="0" normalizeH="0" baseline="30000" noProof="0">
                <a:ln>
                  <a:noFill/>
                </a:ln>
                <a:solidFill>
                  <a:srgbClr val="006858"/>
                </a:solidFill>
                <a:effectLst/>
                <a:uLnTx/>
                <a:uFillTx/>
                <a:latin typeface="Calibri" pitchFamily="34" charset="0"/>
                <a:ea typeface="+mn-ea"/>
                <a:cs typeface="+mn-cs"/>
              </a:rPr>
              <a:t>rd</a:t>
            </a:r>
            <a:r>
              <a:rPr kumimoji="0" lang="en-US" sz="2400" b="0" i="0" u="none" strike="noStrike" kern="1200" cap="none" spc="0" normalizeH="0" baseline="0" noProof="0">
                <a:ln>
                  <a:noFill/>
                </a:ln>
                <a:solidFill>
                  <a:srgbClr val="006858"/>
                </a:solidFill>
                <a:effectLst/>
                <a:uLnTx/>
                <a:uFillTx/>
                <a:latin typeface="Calibri" pitchFamily="34" charset="0"/>
                <a:ea typeface="+mn-ea"/>
                <a:cs typeface="+mn-cs"/>
              </a:rPr>
              <a:t>, 2021 </a:t>
            </a:r>
            <a:br>
              <a:rPr kumimoji="0" lang="en-US" sz="2400" b="0" i="0" u="none" strike="noStrike" kern="1200" cap="none" spc="0" normalizeH="0" baseline="0" noProof="0">
                <a:ln>
                  <a:noFill/>
                </a:ln>
                <a:solidFill>
                  <a:srgbClr val="006858"/>
                </a:solidFill>
                <a:effectLst/>
                <a:uLnTx/>
                <a:uFillTx/>
                <a:latin typeface="Calibri" pitchFamily="34" charset="0"/>
                <a:ea typeface="+mn-ea"/>
                <a:cs typeface="+mn-cs"/>
              </a:rPr>
            </a:br>
            <a:endParaRPr kumimoji="0" lang="en-US" sz="2400" b="0" i="0" u="none" strike="noStrike" kern="1200" cap="none" spc="0" normalizeH="0" baseline="0" noProof="0">
              <a:ln>
                <a:noFill/>
              </a:ln>
              <a:solidFill>
                <a:srgbClr val="006858"/>
              </a:solidFill>
              <a:effectLst/>
              <a:uLnTx/>
              <a:uFillTx/>
              <a:latin typeface="Calibri" pitchFamily="34" charset="0"/>
              <a:ea typeface="+mn-ea"/>
              <a:cs typeface="+mn-cs"/>
            </a:endParaRPr>
          </a:p>
        </p:txBody>
      </p:sp>
    </p:spTree>
    <p:extLst>
      <p:ext uri="{BB962C8B-B14F-4D97-AF65-F5344CB8AC3E}">
        <p14:creationId xmlns:p14="http://schemas.microsoft.com/office/powerpoint/2010/main" val="3573890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0553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426443-CD28-4C9E-A119-9346D088E94A}"/>
              </a:ext>
            </a:extLst>
          </p:cNvPr>
          <p:cNvSpPr>
            <a:spLocks noGrp="1"/>
          </p:cNvSpPr>
          <p:nvPr>
            <p:ph type="title"/>
          </p:nvPr>
        </p:nvSpPr>
        <p:spPr/>
        <p:txBody>
          <a:bodyPr/>
          <a:lstStyle/>
          <a:p>
            <a:r>
              <a:rPr kumimoji="0" lang="en-US" sz="3733" b="1" i="0" u="none" strike="noStrike" kern="1200" cap="none" spc="0" normalizeH="0" baseline="0" noProof="0">
                <a:ln>
                  <a:noFill/>
                </a:ln>
                <a:solidFill>
                  <a:srgbClr val="006858"/>
                </a:solidFill>
                <a:effectLst/>
                <a:uLnTx/>
                <a:uFillTx/>
                <a:latin typeface="Calibri" pitchFamily="34" charset="0"/>
                <a:ea typeface="+mj-ea"/>
                <a:cs typeface="+mj-cs"/>
              </a:rPr>
              <a:t>Acknowledgments </a:t>
            </a:r>
            <a:endParaRPr lang="en-US"/>
          </a:p>
        </p:txBody>
      </p:sp>
      <p:sp>
        <p:nvSpPr>
          <p:cNvPr id="8" name="TextBox 7">
            <a:extLst>
              <a:ext uri="{FF2B5EF4-FFF2-40B4-BE49-F238E27FC236}">
                <a16:creationId xmlns:a16="http://schemas.microsoft.com/office/drawing/2014/main" id="{C2ED46ED-728F-4CA1-BADE-59F015874529}"/>
              </a:ext>
            </a:extLst>
          </p:cNvPr>
          <p:cNvSpPr txBox="1"/>
          <p:nvPr/>
        </p:nvSpPr>
        <p:spPr>
          <a:xfrm>
            <a:off x="838200" y="4640506"/>
            <a:ext cx="4359759" cy="1290610"/>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a:ln>
                  <a:noFill/>
                </a:ln>
                <a:solidFill>
                  <a:srgbClr val="5F5F5F"/>
                </a:solidFill>
                <a:effectLst/>
                <a:uLnTx/>
                <a:uFillTx/>
                <a:latin typeface="Calibri" panose="020F0502020204030204"/>
                <a:ea typeface="+mn-ea"/>
                <a:cs typeface="+mn-cs"/>
              </a:rPr>
              <a:t>Saarika Virkar</a:t>
            </a:r>
            <a:endParaRPr kumimoji="0" lang="en-US" sz="2800" b="0" i="0" u="none" strike="noStrike" kern="1200" cap="none" spc="0" normalizeH="0" baseline="0" noProof="0">
              <a:ln>
                <a:noFill/>
              </a:ln>
              <a:solidFill>
                <a:srgbClr val="5F5F5F"/>
              </a:solidFill>
              <a:effectLst/>
              <a:highlight>
                <a:srgbClr val="FFFF00"/>
              </a:highlight>
              <a:uLnTx/>
              <a:uFillTx/>
              <a:latin typeface="Calibri" panose="020F0502020204030204"/>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a:ln>
                  <a:noFill/>
                </a:ln>
                <a:solidFill>
                  <a:srgbClr val="5F5F5F"/>
                </a:solidFill>
                <a:effectLst/>
                <a:uLnTx/>
                <a:uFillTx/>
                <a:latin typeface="Calibri" panose="020F0502020204030204"/>
                <a:ea typeface="+mn-ea"/>
                <a:cs typeface="+mn-cs"/>
              </a:rPr>
              <a:t>ORISE Fellow</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a:ln>
                  <a:noFill/>
                </a:ln>
                <a:solidFill>
                  <a:srgbClr val="5F5F5F"/>
                </a:solidFill>
                <a:effectLst/>
                <a:uLnTx/>
                <a:uFillTx/>
                <a:latin typeface="Calibri" panose="020F0502020204030204"/>
                <a:ea typeface="+mn-ea"/>
                <a:cs typeface="+mn-cs"/>
              </a:rPr>
              <a:t>NCHS Division of Research Methodology</a:t>
            </a:r>
          </a:p>
        </p:txBody>
      </p:sp>
      <p:sp>
        <p:nvSpPr>
          <p:cNvPr id="7" name="Content Placeholder 4">
            <a:extLst>
              <a:ext uri="{FF2B5EF4-FFF2-40B4-BE49-F238E27FC236}">
                <a16:creationId xmlns:a16="http://schemas.microsoft.com/office/drawing/2014/main" id="{828C42E3-24AC-4896-B2C2-6CC65ADF3EE4}"/>
              </a:ext>
            </a:extLst>
          </p:cNvPr>
          <p:cNvSpPr txBox="1">
            <a:spLocks/>
          </p:cNvSpPr>
          <p:nvPr/>
        </p:nvSpPr>
        <p:spPr>
          <a:xfrm>
            <a:off x="6096000" y="4640506"/>
            <a:ext cx="4848124" cy="1290610"/>
          </a:xfrm>
          <a:prstGeom prst="rect">
            <a:avLst/>
          </a:prstGeom>
        </p:spPr>
        <p:txBody>
          <a:bodyPr>
            <a:noAutofit/>
          </a:bodyPr>
          <a:lstStyle>
            <a:lvl1pPr marL="457189" indent="-457189" algn="l" rtl="0" eaLnBrk="1" fontAlgn="base" hangingPunct="1">
              <a:spcBef>
                <a:spcPct val="20000"/>
              </a:spcBef>
              <a:spcAft>
                <a:spcPct val="0"/>
              </a:spcAft>
              <a:buFont typeface="Arial" panose="020B0604020202020204" pitchFamily="34" charset="0"/>
              <a:buChar char="•"/>
              <a:defRPr sz="4267" kern="1200">
                <a:solidFill>
                  <a:srgbClr val="7F7F7F"/>
                </a:solidFill>
                <a:latin typeface="Calibri" panose="020F0502020204030204" pitchFamily="34" charset="0"/>
                <a:ea typeface="+mn-ea"/>
                <a:cs typeface="+mn-cs"/>
              </a:defRPr>
            </a:lvl1pPr>
            <a:lvl2pPr marL="990575" indent="-380990" algn="l" rtl="0" eaLnBrk="1" fontAlgn="base" hangingPunct="1">
              <a:spcBef>
                <a:spcPct val="20000"/>
              </a:spcBef>
              <a:spcAft>
                <a:spcPct val="0"/>
              </a:spcAft>
              <a:buFont typeface="Arial" panose="020B0604020202020204" pitchFamily="34" charset="0"/>
              <a:buChar char="–"/>
              <a:defRPr sz="3733" kern="1200">
                <a:solidFill>
                  <a:srgbClr val="7F7F7F"/>
                </a:solidFill>
                <a:latin typeface="Calibri" panose="020F0502020204030204" pitchFamily="34" charset="0"/>
                <a:ea typeface="+mn-ea"/>
                <a:cs typeface="+mn-cs"/>
              </a:defRPr>
            </a:lvl2pPr>
            <a:lvl3pPr marL="1523962" indent="-304792" algn="l" rtl="0" eaLnBrk="1" fontAlgn="base" hangingPunct="1">
              <a:spcBef>
                <a:spcPct val="20000"/>
              </a:spcBef>
              <a:spcAft>
                <a:spcPct val="0"/>
              </a:spcAft>
              <a:buFont typeface="Arial" panose="020B0604020202020204" pitchFamily="34" charset="0"/>
              <a:buChar char="•"/>
              <a:defRPr sz="3200" kern="1200">
                <a:solidFill>
                  <a:srgbClr val="7F7F7F"/>
                </a:solidFill>
                <a:latin typeface="Calibri" panose="020F0502020204030204" pitchFamily="34" charset="0"/>
                <a:ea typeface="+mn-ea"/>
                <a:cs typeface="+mn-cs"/>
              </a:defRPr>
            </a:lvl3pPr>
            <a:lvl4pPr marL="2133547" indent="-304792" algn="l" rtl="0" eaLnBrk="1" fontAlgn="base" hangingPunct="1">
              <a:spcBef>
                <a:spcPct val="20000"/>
              </a:spcBef>
              <a:spcAft>
                <a:spcPct val="0"/>
              </a:spcAft>
              <a:buFont typeface="Arial" panose="020B0604020202020204" pitchFamily="34" charset="0"/>
              <a:buChar char="–"/>
              <a:defRPr sz="2667" kern="1200">
                <a:solidFill>
                  <a:srgbClr val="7F7F7F"/>
                </a:solidFill>
                <a:latin typeface="Calibri" panose="020F0502020204030204" pitchFamily="34" charset="0"/>
                <a:ea typeface="+mn-ea"/>
                <a:cs typeface="+mn-cs"/>
              </a:defRPr>
            </a:lvl4pPr>
            <a:lvl5pPr marL="2743131" indent="-304792" algn="l" rtl="0" eaLnBrk="1" fontAlgn="base" hangingPunct="1">
              <a:spcBef>
                <a:spcPct val="20000"/>
              </a:spcBef>
              <a:spcAft>
                <a:spcPct val="0"/>
              </a:spcAft>
              <a:buFont typeface="Arial" panose="020B0604020202020204" pitchFamily="34" charset="0"/>
              <a:buChar char="»"/>
              <a:defRPr sz="2667" kern="1200">
                <a:solidFill>
                  <a:srgbClr val="7F7F7F"/>
                </a:solidFill>
                <a:latin typeface="Calibri" panose="020F050202020403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a:ln>
                  <a:noFill/>
                </a:ln>
                <a:solidFill>
                  <a:srgbClr val="5F5F5F"/>
                </a:solidFill>
                <a:effectLst/>
                <a:uLnTx/>
                <a:uFillTx/>
                <a:latin typeface="Calibri" panose="020F0502020204030204"/>
                <a:ea typeface="+mn-ea"/>
                <a:cs typeface="+mn-cs"/>
              </a:rPr>
              <a:t>Florence Lee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a:ln>
                  <a:noFill/>
                </a:ln>
                <a:solidFill>
                  <a:srgbClr val="5F5F5F"/>
                </a:solidFill>
                <a:effectLst/>
                <a:uLnTx/>
                <a:uFillTx/>
                <a:latin typeface="Calibri" panose="020F0502020204030204"/>
                <a:ea typeface="+mn-ea"/>
                <a:cs typeface="+mn-cs"/>
              </a:rPr>
              <a:t>Health Statistician</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a:ln>
                  <a:noFill/>
                </a:ln>
                <a:solidFill>
                  <a:srgbClr val="5F5F5F"/>
                </a:solidFill>
                <a:effectLst/>
                <a:uLnTx/>
                <a:uFillTx/>
                <a:latin typeface="Calibri" panose="020F0502020204030204"/>
                <a:ea typeface="+mn-ea"/>
                <a:cs typeface="+mn-cs"/>
              </a:rPr>
              <a:t>NCHS Division of Analysis and Epidemiology </a:t>
            </a:r>
          </a:p>
        </p:txBody>
      </p:sp>
      <p:pic>
        <p:nvPicPr>
          <p:cNvPr id="9" name="Picture 2">
            <a:extLst>
              <a:ext uri="{FF2B5EF4-FFF2-40B4-BE49-F238E27FC236}">
                <a16:creationId xmlns:a16="http://schemas.microsoft.com/office/drawing/2014/main" id="{0BBA9449-0CB9-49C0-AEF7-6E2A13213A79}"/>
              </a:ext>
              <a:ext uri="{C183D7F6-B498-43B3-948B-1728B52AA6E4}">
                <adec:decorative xmlns:adec="http://schemas.microsoft.com/office/drawing/2017/decorative" val="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8739" y="2054877"/>
            <a:ext cx="2269646" cy="226964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
            <a:extLst>
              <a:ext uri="{FF2B5EF4-FFF2-40B4-BE49-F238E27FC236}">
                <a16:creationId xmlns:a16="http://schemas.microsoft.com/office/drawing/2014/main" id="{7FFE7894-90AA-4292-BB5E-1A9DF240F23C}"/>
              </a:ext>
              <a:ext uri="{C183D7F6-B498-43B3-948B-1728B52AA6E4}">
                <adec:decorative xmlns:adec="http://schemas.microsoft.com/office/drawing/2017/decorative" val="1"/>
              </a:ext>
            </a:extLst>
          </p:cNvPr>
          <p:cNvPicPr>
            <a:picLocks noChangeAspect="1" noChangeArrowheads="1"/>
          </p:cNvPicPr>
          <p:nvPr/>
        </p:nvPicPr>
        <p:blipFill rotWithShape="1">
          <a:blip r:embed="rId3" r:link="rId4">
            <a:extLst>
              <a:ext uri="{28A0092B-C50C-407E-A947-70E740481C1C}">
                <a14:useLocalDpi xmlns:a14="http://schemas.microsoft.com/office/drawing/2010/main" val="0"/>
              </a:ext>
            </a:extLst>
          </a:blip>
          <a:srcRect t="3778" r="10319" b="29547"/>
          <a:stretch>
            <a:fillRect/>
          </a:stretch>
        </p:blipFill>
        <p:spPr bwMode="auto">
          <a:xfrm>
            <a:off x="7375407" y="2054877"/>
            <a:ext cx="2289311" cy="2269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29616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C35FB-8A4C-4CCD-BF9A-677B880FC7D2}"/>
              </a:ext>
            </a:extLst>
          </p:cNvPr>
          <p:cNvSpPr>
            <a:spLocks noGrp="1"/>
          </p:cNvSpPr>
          <p:nvPr>
            <p:ph type="title"/>
          </p:nvPr>
        </p:nvSpPr>
        <p:spPr/>
        <p:txBody>
          <a:bodyPr/>
          <a:lstStyle/>
          <a:p>
            <a:r>
              <a:rPr lang="en-US"/>
              <a:t>Why engage on social media? </a:t>
            </a:r>
          </a:p>
        </p:txBody>
      </p:sp>
      <p:sp>
        <p:nvSpPr>
          <p:cNvPr id="3" name="Text Placeholder 2">
            <a:extLst>
              <a:ext uri="{FF2B5EF4-FFF2-40B4-BE49-F238E27FC236}">
                <a16:creationId xmlns:a16="http://schemas.microsoft.com/office/drawing/2014/main" id="{7910D72D-470F-460D-BD80-044FF691727A}"/>
              </a:ext>
            </a:extLst>
          </p:cNvPr>
          <p:cNvSpPr>
            <a:spLocks noGrp="1"/>
          </p:cNvSpPr>
          <p:nvPr>
            <p:ph type="body" sz="quarter" idx="10"/>
          </p:nvPr>
        </p:nvSpPr>
        <p:spPr>
          <a:xfrm>
            <a:off x="609600" y="1545167"/>
            <a:ext cx="10972800" cy="4018235"/>
          </a:xfrm>
        </p:spPr>
        <p:txBody>
          <a:bodyPr/>
          <a:lstStyle/>
          <a:p>
            <a:pPr marL="0" marR="0" lvl="0" indent="0" algn="l" defTabSz="914400" rtl="0" eaLnBrk="1" fontAlgn="auto" latinLnBrk="0" hangingPunct="1">
              <a:spcBef>
                <a:spcPts val="0"/>
              </a:spcBef>
              <a:spcAft>
                <a:spcPts val="640"/>
              </a:spcAft>
              <a:buClrTx/>
              <a:buSzTx/>
              <a:buFont typeface="Arial" panose="020B0604020202020204" pitchFamily="34" charset="0"/>
              <a:buNone/>
              <a:tabLst/>
              <a:defRPr/>
            </a:pPr>
            <a:r>
              <a:rPr kumimoji="0" lang="en-US" sz="2800" b="1" i="0" u="none" strike="noStrike" kern="1200" cap="none" spc="0" normalizeH="0" baseline="0" noProof="0">
                <a:ln>
                  <a:noFill/>
                </a:ln>
                <a:solidFill>
                  <a:srgbClr val="5F5F5F"/>
                </a:solidFill>
                <a:effectLst/>
                <a:uLnTx/>
                <a:uFillTx/>
                <a:cs typeface="Calibri" panose="020F0502020204030204" pitchFamily="34" charset="0"/>
              </a:rPr>
              <a:t>Federal mandates and recommendations</a:t>
            </a:r>
          </a:p>
          <a:p>
            <a:pPr marR="0" lvl="0" algn="l" defTabSz="914400" rtl="0" eaLnBrk="1" fontAlgn="auto" latinLnBrk="0" hangingPunct="1">
              <a:spcBef>
                <a:spcPts val="0"/>
              </a:spcBef>
              <a:spcAft>
                <a:spcPts val="640"/>
              </a:spcAft>
              <a:buClr>
                <a:srgbClr val="006858"/>
              </a:buClr>
              <a:buSzTx/>
              <a:tabLst/>
              <a:defRPr/>
            </a:pPr>
            <a:r>
              <a:rPr kumimoji="0" lang="en-US" sz="2400" b="0" i="0" u="none" strike="noStrike" kern="1200" cap="none" spc="0" normalizeH="0" baseline="0" noProof="0">
                <a:ln>
                  <a:noFill/>
                </a:ln>
                <a:solidFill>
                  <a:srgbClr val="5F5F5F"/>
                </a:solidFill>
                <a:effectLst/>
                <a:uLnTx/>
                <a:uFillTx/>
                <a:cs typeface="Calibri" panose="020F0502020204030204" pitchFamily="34" charset="0"/>
              </a:rPr>
              <a:t>“… engage the public in using public data assets of the agency and encourage collaboration” </a:t>
            </a:r>
            <a:r>
              <a:rPr kumimoji="0" lang="en-US" sz="2400" b="0" i="0" u="none" strike="noStrike" kern="1200" cap="none" spc="0" normalizeH="0" baseline="30000" noProof="0">
                <a:ln>
                  <a:noFill/>
                </a:ln>
                <a:solidFill>
                  <a:srgbClr val="5F5F5F"/>
                </a:solidFill>
                <a:effectLst/>
                <a:uLnTx/>
                <a:uFillTx/>
                <a:cs typeface="Calibri" panose="020F0502020204030204" pitchFamily="34" charset="0"/>
              </a:rPr>
              <a:t>[1]</a:t>
            </a:r>
          </a:p>
          <a:p>
            <a:pPr marR="0" lvl="0" algn="l" defTabSz="914400" rtl="0" eaLnBrk="1" fontAlgn="auto" latinLnBrk="0" hangingPunct="1">
              <a:spcBef>
                <a:spcPts val="0"/>
              </a:spcBef>
              <a:spcAft>
                <a:spcPts val="640"/>
              </a:spcAft>
              <a:buClr>
                <a:srgbClr val="006858"/>
              </a:buClr>
              <a:buSzTx/>
              <a:tabLst/>
              <a:defRPr/>
            </a:pPr>
            <a:r>
              <a:rPr kumimoji="0" lang="en-US" sz="2400" b="0" i="0" u="none" strike="noStrike" kern="1200" cap="none" spc="0" normalizeH="0" baseline="0" noProof="0">
                <a:ln>
                  <a:noFill/>
                </a:ln>
                <a:solidFill>
                  <a:srgbClr val="5F5F5F"/>
                </a:solidFill>
                <a:effectLst/>
                <a:uLnTx/>
                <a:uFillTx/>
                <a:cs typeface="Calibri" panose="020F0502020204030204" pitchFamily="34" charset="0"/>
              </a:rPr>
              <a:t>“Government should be transparent &amp; participatory” </a:t>
            </a:r>
            <a:r>
              <a:rPr kumimoji="0" lang="en-US" sz="2400" b="0" i="0" u="none" strike="noStrike" kern="1200" cap="none" spc="0" normalizeH="0" baseline="30000" noProof="0">
                <a:ln>
                  <a:noFill/>
                </a:ln>
                <a:solidFill>
                  <a:srgbClr val="5F5F5F"/>
                </a:solidFill>
                <a:effectLst/>
                <a:uLnTx/>
                <a:uFillTx/>
                <a:cs typeface="Calibri" panose="020F0502020204030204" pitchFamily="34" charset="0"/>
              </a:rPr>
              <a:t>[2]</a:t>
            </a:r>
          </a:p>
          <a:p>
            <a:pPr marL="228600" marR="0" lvl="0" indent="-228600" algn="l" defTabSz="914400" rtl="0" eaLnBrk="1" fontAlgn="auto" latinLnBrk="0" hangingPunct="1">
              <a:spcBef>
                <a:spcPts val="0"/>
              </a:spcBef>
              <a:spcAft>
                <a:spcPts val="640"/>
              </a:spcAft>
              <a:buClrTx/>
              <a:buSzTx/>
              <a:buFont typeface="Arial" panose="020B0604020202020204" pitchFamily="34" charset="0"/>
              <a:buChar char="•"/>
              <a:tabLst/>
              <a:defRPr/>
            </a:pPr>
            <a:endParaRPr kumimoji="0" lang="en-US" sz="2800" b="0" i="0" u="none" strike="noStrike" kern="1200" cap="none" spc="0" normalizeH="0" baseline="0" noProof="0">
              <a:ln>
                <a:noFill/>
              </a:ln>
              <a:solidFill>
                <a:srgbClr val="5F5F5F"/>
              </a:solidFill>
              <a:effectLst/>
              <a:uLnTx/>
              <a:uFillTx/>
              <a:cs typeface="Calibri" panose="020F0502020204030204" pitchFamily="34" charset="0"/>
            </a:endParaRPr>
          </a:p>
          <a:p>
            <a:pPr marL="0" marR="0" lvl="0" indent="0" algn="l" defTabSz="914400" rtl="0" eaLnBrk="1" fontAlgn="auto" latinLnBrk="0" hangingPunct="1">
              <a:spcBef>
                <a:spcPts val="0"/>
              </a:spcBef>
              <a:spcAft>
                <a:spcPts val="640"/>
              </a:spcAft>
              <a:buClrTx/>
              <a:buSzTx/>
              <a:buFont typeface="Arial" panose="020B0604020202020204" pitchFamily="34" charset="0"/>
              <a:buNone/>
              <a:tabLst/>
              <a:defRPr/>
            </a:pPr>
            <a:r>
              <a:rPr kumimoji="0" lang="en-US" sz="2800" b="1" i="0" u="none" strike="noStrike" kern="1200" cap="none" spc="0" normalizeH="0" baseline="0" noProof="0">
                <a:ln>
                  <a:noFill/>
                </a:ln>
                <a:solidFill>
                  <a:srgbClr val="5F5F5F"/>
                </a:solidFill>
                <a:effectLst/>
                <a:uLnTx/>
                <a:uFillTx/>
                <a:cs typeface="Calibri" panose="020F0502020204030204" pitchFamily="34" charset="0"/>
              </a:rPr>
              <a:t>Social media networks as communication tools</a:t>
            </a:r>
            <a:endParaRPr kumimoji="0" lang="en-US" sz="2800" b="0" i="0" u="none" strike="noStrike" kern="1200" cap="none" spc="0" normalizeH="0" baseline="0" noProof="0">
              <a:ln>
                <a:noFill/>
              </a:ln>
              <a:solidFill>
                <a:srgbClr val="5F5F5F"/>
              </a:solidFill>
              <a:effectLst/>
              <a:uLnTx/>
              <a:uFillTx/>
              <a:cs typeface="Calibri" panose="020F0502020204030204" pitchFamily="34" charset="0"/>
            </a:endParaRPr>
          </a:p>
          <a:p>
            <a:pPr marR="0" lvl="0" algn="l" defTabSz="914400" rtl="0" eaLnBrk="1" fontAlgn="auto" latinLnBrk="0" hangingPunct="1">
              <a:spcBef>
                <a:spcPts val="0"/>
              </a:spcBef>
              <a:spcAft>
                <a:spcPts val="640"/>
              </a:spcAft>
              <a:buClr>
                <a:srgbClr val="006858"/>
              </a:buClr>
              <a:buSzTx/>
              <a:tabLst/>
              <a:defRPr/>
            </a:pPr>
            <a:r>
              <a:rPr kumimoji="0" lang="en-US" sz="2400" b="0" i="0" u="none" strike="noStrike" kern="1200" cap="none" spc="0" normalizeH="0" baseline="0" noProof="0">
                <a:ln>
                  <a:noFill/>
                </a:ln>
                <a:solidFill>
                  <a:srgbClr val="5F5F5F"/>
                </a:solidFill>
                <a:effectLst/>
                <a:uLnTx/>
                <a:uFillTx/>
                <a:cs typeface="Calibri" panose="020F0502020204030204" pitchFamily="34" charset="0"/>
              </a:rPr>
              <a:t>Majority of Americans receive news sometimes or often on social media </a:t>
            </a:r>
            <a:r>
              <a:rPr kumimoji="0" lang="en-US" sz="2400" b="0" i="0" u="none" strike="noStrike" kern="1200" cap="none" spc="0" normalizeH="0" baseline="30000" noProof="0">
                <a:ln>
                  <a:noFill/>
                </a:ln>
                <a:solidFill>
                  <a:srgbClr val="5F5F5F"/>
                </a:solidFill>
                <a:effectLst/>
                <a:uLnTx/>
                <a:uFillTx/>
                <a:cs typeface="Calibri" panose="020F0502020204030204" pitchFamily="34" charset="0"/>
              </a:rPr>
              <a:t>[3]</a:t>
            </a:r>
          </a:p>
          <a:p>
            <a:pPr marR="0" lvl="0" algn="l" defTabSz="914400" rtl="0" eaLnBrk="1" fontAlgn="auto" latinLnBrk="0" hangingPunct="1">
              <a:spcBef>
                <a:spcPts val="0"/>
              </a:spcBef>
              <a:spcAft>
                <a:spcPts val="640"/>
              </a:spcAft>
              <a:buClr>
                <a:srgbClr val="006858"/>
              </a:buClr>
              <a:buSzTx/>
              <a:tabLst/>
              <a:defRPr/>
            </a:pPr>
            <a:r>
              <a:rPr kumimoji="0" lang="en-US" sz="2400" b="0" i="0" u="none" strike="noStrike" kern="1200" cap="none" spc="0" normalizeH="0" baseline="0" noProof="0">
                <a:ln>
                  <a:noFill/>
                </a:ln>
                <a:solidFill>
                  <a:srgbClr val="5F5F5F"/>
                </a:solidFill>
                <a:effectLst/>
                <a:uLnTx/>
                <a:uFillTx/>
                <a:cs typeface="Calibri" panose="020F0502020204030204" pitchFamily="34" charset="0"/>
              </a:rPr>
              <a:t>More users seek news on Twitter than other social media networks </a:t>
            </a:r>
            <a:r>
              <a:rPr kumimoji="0" lang="en-US" sz="2400" b="0" i="0" u="none" strike="noStrike" kern="1200" cap="none" spc="0" normalizeH="0" baseline="30000" noProof="0">
                <a:ln>
                  <a:noFill/>
                </a:ln>
                <a:solidFill>
                  <a:srgbClr val="5F5F5F"/>
                </a:solidFill>
                <a:effectLst/>
                <a:uLnTx/>
                <a:uFillTx/>
                <a:cs typeface="Calibri" panose="020F0502020204030204" pitchFamily="34" charset="0"/>
              </a:rPr>
              <a:t>[3]</a:t>
            </a:r>
            <a:endParaRPr kumimoji="0" lang="en-US" sz="3200" b="0" i="0" u="none" strike="noStrike" kern="1200" cap="none" spc="0" normalizeH="0" baseline="0" noProof="0">
              <a:ln>
                <a:noFill/>
              </a:ln>
              <a:solidFill>
                <a:srgbClr val="5F5F5F"/>
              </a:solidFill>
              <a:effectLst/>
              <a:uLnTx/>
              <a:uFillTx/>
              <a:cs typeface="Calibri" panose="020F0502020204030204" pitchFamily="34" charset="0"/>
            </a:endParaRPr>
          </a:p>
          <a:p>
            <a:pPr marL="0" marR="0" lvl="0" indent="0" algn="l" defTabSz="914400" rtl="0" eaLnBrk="1" fontAlgn="auto" latinLnBrk="0" hangingPunct="1">
              <a:spcBef>
                <a:spcPts val="0"/>
              </a:spcBef>
              <a:spcAft>
                <a:spcPts val="640"/>
              </a:spcAft>
              <a:buClrTx/>
              <a:buSzTx/>
              <a:buNone/>
              <a:tabLst/>
              <a:defRPr/>
            </a:pPr>
            <a:endParaRPr kumimoji="0" lang="en-US" sz="3200" b="0" i="0" u="none" strike="noStrike" kern="1200" cap="none" spc="0" normalizeH="0" baseline="0" noProof="0">
              <a:ln>
                <a:noFill/>
              </a:ln>
              <a:solidFill>
                <a:srgbClr val="5F5F5F"/>
              </a:solidFill>
              <a:effectLst/>
              <a:uLnTx/>
              <a:uFillTx/>
              <a:cs typeface="Calibri" panose="020F0502020204030204" pitchFamily="34" charset="0"/>
            </a:endParaRPr>
          </a:p>
          <a:p>
            <a:pPr>
              <a:spcBef>
                <a:spcPts val="0"/>
              </a:spcBef>
              <a:spcAft>
                <a:spcPts val="640"/>
              </a:spcAft>
            </a:pPr>
            <a:endParaRPr lang="en-US">
              <a:cs typeface="Calibri" panose="020F0502020204030204" pitchFamily="34" charset="0"/>
            </a:endParaRPr>
          </a:p>
        </p:txBody>
      </p:sp>
      <p:sp>
        <p:nvSpPr>
          <p:cNvPr id="7" name="TextBox 6">
            <a:extLst>
              <a:ext uri="{FF2B5EF4-FFF2-40B4-BE49-F238E27FC236}">
                <a16:creationId xmlns:a16="http://schemas.microsoft.com/office/drawing/2014/main" id="{7817DBD8-FDE3-44A1-AD9B-2AB4B6DE6075}"/>
              </a:ext>
            </a:extLst>
          </p:cNvPr>
          <p:cNvSpPr txBox="1"/>
          <p:nvPr/>
        </p:nvSpPr>
        <p:spPr>
          <a:xfrm>
            <a:off x="612648" y="5861964"/>
            <a:ext cx="10830339" cy="73866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5F5F5F"/>
                </a:solidFill>
                <a:effectLst/>
                <a:uLnTx/>
                <a:uFillTx/>
                <a:latin typeface="Calibri" panose="020F0502020204030204"/>
                <a:ea typeface="+mn-ea"/>
                <a:cs typeface="+mn-cs"/>
              </a:rPr>
              <a:t>[1] Open, Public, Electronic, and Necessary Government Data Act. 44 USC 101, Section II (Evidence Act)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5F5F5F"/>
                </a:solidFill>
                <a:effectLst/>
                <a:uLnTx/>
                <a:uFillTx/>
                <a:latin typeface="Calibri" panose="020F0502020204030204"/>
                <a:ea typeface="+mn-ea"/>
                <a:cs typeface="+mn-cs"/>
              </a:rPr>
              <a:t>[2] Memorandum on Transparency and Open Government (Administration of President Obama)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5F5F5F"/>
                </a:solidFill>
                <a:effectLst/>
                <a:uLnTx/>
                <a:uFillTx/>
                <a:latin typeface="Calibri" panose="020F0502020204030204"/>
                <a:ea typeface="+mn-ea"/>
                <a:cs typeface="+mn-cs"/>
              </a:rPr>
              <a:t>[3] </a:t>
            </a:r>
            <a:r>
              <a:rPr kumimoji="0" lang="en-US" sz="1400" b="0" i="0" u="none" strike="noStrike" kern="1200" cap="none" spc="0" normalizeH="0" baseline="0" noProof="0">
                <a:ln>
                  <a:noFill/>
                </a:ln>
                <a:solidFill>
                  <a:srgbClr val="5F5F5F"/>
                </a:solidFill>
                <a:effectLst/>
                <a:uLnTx/>
                <a:uFillTx/>
                <a:latin typeface="Calibri" panose="020F0502020204030204"/>
                <a:ea typeface="+mn-ea"/>
                <a:cs typeface="+mn-cs"/>
                <a:hlinkClick r:id="rId2">
                  <a:extLst>
                    <a:ext uri="{A12FA001-AC4F-418D-AE19-62706E023703}">
                      <ahyp:hlinkClr xmlns:ahyp="http://schemas.microsoft.com/office/drawing/2018/hyperlinkcolor" val="tx"/>
                    </a:ext>
                  </a:extLst>
                </a:hlinkClick>
              </a:rPr>
              <a:t>https://www.pewresearch.org/journalism/2021/01/12/news-use-across-social-media-platforms-in-2020/</a:t>
            </a:r>
            <a:endParaRPr kumimoji="0" lang="en-US" sz="1400" b="0" i="0" u="none" strike="noStrike" kern="1200" cap="none" spc="0" normalizeH="0" baseline="0" noProof="0">
              <a:ln>
                <a:noFill/>
              </a:ln>
              <a:solidFill>
                <a:srgbClr val="5F5F5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6300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8CC87-1AD1-4C8F-9507-36775B2838F4}"/>
              </a:ext>
            </a:extLst>
          </p:cNvPr>
          <p:cNvSpPr>
            <a:spLocks noGrp="1"/>
          </p:cNvSpPr>
          <p:nvPr>
            <p:ph type="title"/>
          </p:nvPr>
        </p:nvSpPr>
        <p:spPr/>
        <p:txBody>
          <a:bodyPr/>
          <a:lstStyle/>
          <a:p>
            <a:r>
              <a:rPr lang="en-US" sz="3733" b="1">
                <a:solidFill>
                  <a:srgbClr val="006858"/>
                </a:solidFill>
                <a:latin typeface="Calibri" pitchFamily="34" charset="0"/>
              </a:rPr>
              <a:t>Influence of social media on news consumption</a:t>
            </a:r>
            <a:endParaRPr lang="en-US"/>
          </a:p>
        </p:txBody>
      </p:sp>
      <p:pic>
        <p:nvPicPr>
          <p:cNvPr id="9" name="Picture 12" descr="This is a stacked bar chart showing the  distribution of how often U.S. adults get their news from social media. About half of Americans get news on social media at least sometimes.">
            <a:extLst>
              <a:ext uri="{FF2B5EF4-FFF2-40B4-BE49-F238E27FC236}">
                <a16:creationId xmlns:a16="http://schemas.microsoft.com/office/drawing/2014/main" id="{D6FC1111-F2C9-493F-9B01-809FFFE37C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239" b="39056"/>
          <a:stretch/>
        </p:blipFill>
        <p:spPr bwMode="auto">
          <a:xfrm>
            <a:off x="1224740" y="2118553"/>
            <a:ext cx="5764915" cy="312335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This is a bar chart that shows the percentage of users who regularly get their news at the indicated social media site. A large portion of Twitter users (59%) regularly get news on Twitter.">
            <a:extLst>
              <a:ext uri="{FF2B5EF4-FFF2-40B4-BE49-F238E27FC236}">
                <a16:creationId xmlns:a16="http://schemas.microsoft.com/office/drawing/2014/main" id="{C2EE5B19-08E8-4969-8337-1A7CE3D0CCB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1994" r="-2635" b="22991"/>
          <a:stretch/>
        </p:blipFill>
        <p:spPr bwMode="auto">
          <a:xfrm>
            <a:off x="8191816" y="1417639"/>
            <a:ext cx="2882457" cy="525783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A849E1B-3CC5-484C-8155-625F2CB682C0}"/>
              </a:ext>
            </a:extLst>
          </p:cNvPr>
          <p:cNvSpPr txBox="1"/>
          <p:nvPr/>
        </p:nvSpPr>
        <p:spPr>
          <a:xfrm>
            <a:off x="718315" y="6215876"/>
            <a:ext cx="7073348"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hlinkClick r:id="rId4"/>
              </a:rPr>
              <a:t>https://www.pewresearch.org/journalism/2021/01/12/news-use-across-social-media-platforms-in-2020/</a:t>
            </a: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37691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7B88E-C327-44DE-AEF6-E13807A9F9F2}"/>
              </a:ext>
            </a:extLst>
          </p:cNvPr>
          <p:cNvSpPr>
            <a:spLocks noGrp="1"/>
          </p:cNvSpPr>
          <p:nvPr>
            <p:ph type="title"/>
          </p:nvPr>
        </p:nvSpPr>
        <p:spPr/>
        <p:txBody>
          <a:bodyPr>
            <a:normAutofit/>
          </a:bodyPr>
          <a:lstStyle/>
          <a:p>
            <a:r>
              <a:rPr lang="en-US" sz="3600" b="1">
                <a:solidFill>
                  <a:srgbClr val="006858"/>
                </a:solidFill>
                <a:latin typeface="Calibri" pitchFamily="34" charset="0"/>
              </a:rPr>
              <a:t>Amplify authoritative voices to combat misinformation</a:t>
            </a:r>
          </a:p>
        </p:txBody>
      </p:sp>
      <p:sp>
        <p:nvSpPr>
          <p:cNvPr id="6" name="Text Placeholder 5">
            <a:extLst>
              <a:ext uri="{FF2B5EF4-FFF2-40B4-BE49-F238E27FC236}">
                <a16:creationId xmlns:a16="http://schemas.microsoft.com/office/drawing/2014/main" id="{6925F097-0B1C-4C39-A424-0AD8DD6296DC}"/>
              </a:ext>
            </a:extLst>
          </p:cNvPr>
          <p:cNvSpPr>
            <a:spLocks noGrp="1"/>
          </p:cNvSpPr>
          <p:nvPr>
            <p:ph type="body" sz="quarter" idx="10"/>
          </p:nvPr>
        </p:nvSpPr>
        <p:spPr>
          <a:xfrm>
            <a:off x="609600" y="1761174"/>
            <a:ext cx="10972800" cy="3982066"/>
          </a:xfrm>
        </p:spPr>
        <p:txBody>
          <a:bodyPr/>
          <a:lstStyle/>
          <a:p>
            <a:pPr>
              <a:lnSpc>
                <a:spcPct val="100000"/>
              </a:lnSpc>
              <a:spcBef>
                <a:spcPts val="0"/>
              </a:spcBef>
              <a:spcAft>
                <a:spcPts val="640"/>
              </a:spcAft>
            </a:pPr>
            <a:r>
              <a:rPr lang="en-US" sz="2400">
                <a:solidFill>
                  <a:srgbClr val="5F5F5F"/>
                </a:solidFill>
              </a:rPr>
              <a:t>Nearly 70% of engagement with COVID-19 misinformation came from politicians, celebrities, or other prominent public figures </a:t>
            </a:r>
            <a:r>
              <a:rPr lang="en-US" sz="2400" baseline="30000">
                <a:solidFill>
                  <a:srgbClr val="5F5F5F"/>
                </a:solidFill>
                <a:latin typeface="HCo Whitney"/>
              </a:rPr>
              <a:t>[1]</a:t>
            </a:r>
          </a:p>
          <a:p>
            <a:pPr>
              <a:lnSpc>
                <a:spcPct val="100000"/>
              </a:lnSpc>
              <a:spcBef>
                <a:spcPts val="0"/>
              </a:spcBef>
              <a:spcAft>
                <a:spcPts val="640"/>
              </a:spcAft>
            </a:pPr>
            <a:r>
              <a:rPr lang="en-US" sz="2400">
                <a:solidFill>
                  <a:srgbClr val="5F5F5F"/>
                </a:solidFill>
              </a:rPr>
              <a:t>Users tend to connect to like-minded users and follow influencers who present as information hubs</a:t>
            </a:r>
          </a:p>
          <a:p>
            <a:pPr lvl="1">
              <a:spcBef>
                <a:spcPts val="0"/>
              </a:spcBef>
              <a:spcAft>
                <a:spcPts val="640"/>
              </a:spcAft>
            </a:pPr>
            <a:r>
              <a:rPr lang="en-US" sz="2400">
                <a:solidFill>
                  <a:srgbClr val="5F5F5F"/>
                </a:solidFill>
              </a:rPr>
              <a:t>Users tend to believe and share (mis)information posted by influencers </a:t>
            </a:r>
          </a:p>
          <a:p>
            <a:pPr lvl="1">
              <a:spcBef>
                <a:spcPts val="0"/>
              </a:spcBef>
              <a:spcAft>
                <a:spcPts val="640"/>
              </a:spcAft>
            </a:pPr>
            <a:r>
              <a:rPr lang="en-US" sz="2400">
                <a:solidFill>
                  <a:srgbClr val="5F5F5F"/>
                </a:solidFill>
              </a:rPr>
              <a:t>(Mis)information is shared in a homophilic social network </a:t>
            </a:r>
            <a:r>
              <a:rPr lang="en-US" sz="2400" baseline="30000">
                <a:solidFill>
                  <a:srgbClr val="5F5F5F"/>
                </a:solidFill>
                <a:latin typeface="HCo Whitney"/>
              </a:rPr>
              <a:t>[2]</a:t>
            </a:r>
          </a:p>
          <a:p>
            <a:pPr>
              <a:lnSpc>
                <a:spcPct val="100000"/>
              </a:lnSpc>
              <a:spcBef>
                <a:spcPts val="0"/>
              </a:spcBef>
              <a:spcAft>
                <a:spcPts val="640"/>
              </a:spcAft>
            </a:pPr>
            <a:r>
              <a:rPr lang="en-US" sz="2400">
                <a:solidFill>
                  <a:srgbClr val="5F5F5F"/>
                </a:solidFill>
              </a:rPr>
              <a:t>Falsehood diffused farther, faster, deeper, and more broadly</a:t>
            </a:r>
          </a:p>
          <a:p>
            <a:pPr lvl="1">
              <a:spcBef>
                <a:spcPts val="0"/>
              </a:spcBef>
              <a:spcAft>
                <a:spcPts val="640"/>
              </a:spcAft>
            </a:pPr>
            <a:r>
              <a:rPr lang="en-US" sz="2400" b="1">
                <a:solidFill>
                  <a:srgbClr val="5F5F5F"/>
                </a:solidFill>
              </a:rPr>
              <a:t>False news was 70% more likely to be retweeted than the truth </a:t>
            </a:r>
            <a:r>
              <a:rPr lang="en-US" sz="2400" baseline="30000">
                <a:solidFill>
                  <a:srgbClr val="5F5F5F"/>
                </a:solidFill>
                <a:latin typeface="HCo Whitney"/>
              </a:rPr>
              <a:t>[3]</a:t>
            </a:r>
          </a:p>
          <a:p>
            <a:pPr>
              <a:spcAft>
                <a:spcPts val="640"/>
              </a:spcAft>
            </a:pPr>
            <a:endParaRPr lang="en-US" sz="2400"/>
          </a:p>
        </p:txBody>
      </p:sp>
      <p:sp>
        <p:nvSpPr>
          <p:cNvPr id="4" name="TextBox 3">
            <a:extLst>
              <a:ext uri="{FF2B5EF4-FFF2-40B4-BE49-F238E27FC236}">
                <a16:creationId xmlns:a16="http://schemas.microsoft.com/office/drawing/2014/main" id="{C389FD48-946A-4395-B473-5994633E0FDA}"/>
              </a:ext>
            </a:extLst>
          </p:cNvPr>
          <p:cNvSpPr txBox="1"/>
          <p:nvPr/>
        </p:nvSpPr>
        <p:spPr>
          <a:xfrm>
            <a:off x="612648" y="5961887"/>
            <a:ext cx="10830339" cy="73866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5F5F5F"/>
                </a:solidFill>
                <a:effectLst/>
                <a:uLnTx/>
                <a:uFillTx/>
                <a:latin typeface="Calibri" panose="020F0502020204030204" pitchFamily="34" charset="0"/>
                <a:ea typeface="+mn-ea"/>
                <a:cs typeface="Calibri" panose="020F0502020204030204" pitchFamily="34" charset="0"/>
              </a:rPr>
              <a:t>[1] Brennen, J &amp; Simon, Felix &amp; Howard, Philip &amp; Nielsen, Rasmus. (2020). Types, Sources, and Claims of COVID-19 Misinformation.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5F5F5F"/>
                </a:solidFill>
                <a:effectLst/>
                <a:uLnTx/>
                <a:uFillTx/>
                <a:latin typeface="Calibri" panose="020F0502020204030204" pitchFamily="34" charset="0"/>
                <a:ea typeface="+mn-ea"/>
                <a:cs typeface="Calibri" panose="020F0502020204030204" pitchFamily="34" charset="0"/>
              </a:rPr>
              <a:t>[2] Xu, W., </a:t>
            </a:r>
            <a:r>
              <a:rPr kumimoji="0" lang="en-US" sz="1400" b="0" i="0" u="none" strike="noStrike" kern="1200" cap="none" spc="0" normalizeH="0" baseline="0" noProof="0" err="1">
                <a:ln>
                  <a:noFill/>
                </a:ln>
                <a:solidFill>
                  <a:srgbClr val="5F5F5F"/>
                </a:solidFill>
                <a:effectLst/>
                <a:uLnTx/>
                <a:uFillTx/>
                <a:latin typeface="Calibri" panose="020F0502020204030204" pitchFamily="34" charset="0"/>
                <a:ea typeface="+mn-ea"/>
                <a:cs typeface="Calibri" panose="020F0502020204030204" pitchFamily="34" charset="0"/>
              </a:rPr>
              <a:t>Sasahara</a:t>
            </a:r>
            <a:r>
              <a:rPr kumimoji="0" lang="en-US" sz="1400" b="0" i="0" u="none" strike="noStrike" kern="1200" cap="none" spc="0" normalizeH="0" baseline="0" noProof="0">
                <a:ln>
                  <a:noFill/>
                </a:ln>
                <a:solidFill>
                  <a:srgbClr val="5F5F5F"/>
                </a:solidFill>
                <a:effectLst/>
                <a:uLnTx/>
                <a:uFillTx/>
                <a:latin typeface="Calibri" panose="020F0502020204030204" pitchFamily="34" charset="0"/>
                <a:ea typeface="+mn-ea"/>
                <a:cs typeface="Calibri" panose="020F0502020204030204" pitchFamily="34" charset="0"/>
              </a:rPr>
              <a:t>, K. (2021) Characterizing the roles of bots on Twitter during the COVID-19 </a:t>
            </a:r>
            <a:r>
              <a:rPr kumimoji="0" lang="en-US" sz="1400" b="0" i="0" u="none" strike="noStrike" kern="1200" cap="none" spc="0" normalizeH="0" baseline="0" noProof="0" err="1">
                <a:ln>
                  <a:noFill/>
                </a:ln>
                <a:solidFill>
                  <a:srgbClr val="5F5F5F"/>
                </a:solidFill>
                <a:effectLst/>
                <a:uLnTx/>
                <a:uFillTx/>
                <a:latin typeface="Calibri" panose="020F0502020204030204" pitchFamily="34" charset="0"/>
                <a:ea typeface="+mn-ea"/>
                <a:cs typeface="Calibri" panose="020F0502020204030204" pitchFamily="34" charset="0"/>
              </a:rPr>
              <a:t>infodemic</a:t>
            </a:r>
            <a:r>
              <a:rPr kumimoji="0" lang="en-US" sz="1400" b="0" i="0" u="none" strike="noStrike" kern="1200" cap="none" spc="0" normalizeH="0" baseline="0" noProof="0">
                <a:ln>
                  <a:noFill/>
                </a:ln>
                <a:solidFill>
                  <a:srgbClr val="5F5F5F"/>
                </a:solidFill>
                <a:effectLst/>
                <a:uLnTx/>
                <a:uFillTx/>
                <a:latin typeface="Calibri" panose="020F0502020204030204" pitchFamily="34" charset="0"/>
                <a:ea typeface="+mn-ea"/>
                <a:cs typeface="Calibri" panose="020F0502020204030204" pitchFamily="34" charset="0"/>
              </a:rPr>
              <a:t>. J </a:t>
            </a:r>
            <a:r>
              <a:rPr kumimoji="0" lang="en-US" sz="1400" b="0" i="0" u="none" strike="noStrike" kern="1200" cap="none" spc="0" normalizeH="0" baseline="0" noProof="0" err="1">
                <a:ln>
                  <a:noFill/>
                </a:ln>
                <a:solidFill>
                  <a:srgbClr val="5F5F5F"/>
                </a:solidFill>
                <a:effectLst/>
                <a:uLnTx/>
                <a:uFillTx/>
                <a:latin typeface="Calibri" panose="020F0502020204030204" pitchFamily="34" charset="0"/>
                <a:ea typeface="+mn-ea"/>
                <a:cs typeface="Calibri" panose="020F0502020204030204" pitchFamily="34" charset="0"/>
              </a:rPr>
              <a:t>Comput</a:t>
            </a:r>
            <a:r>
              <a:rPr kumimoji="0" lang="en-US" sz="1400" b="0" i="0" u="none" strike="noStrike" kern="1200" cap="none" spc="0" normalizeH="0" baseline="0" noProof="0">
                <a:ln>
                  <a:noFill/>
                </a:ln>
                <a:solidFill>
                  <a:srgbClr val="5F5F5F"/>
                </a:solidFill>
                <a:effectLst/>
                <a:uLnTx/>
                <a:uFillTx/>
                <a:latin typeface="Calibri" panose="020F0502020204030204" pitchFamily="34" charset="0"/>
                <a:ea typeface="+mn-ea"/>
                <a:cs typeface="Calibri" panose="020F0502020204030204" pitchFamily="34" charset="0"/>
              </a:rPr>
              <a:t> Soc Sc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5F5F5F"/>
                </a:solidFill>
                <a:effectLst/>
                <a:uLnTx/>
                <a:uFillTx/>
                <a:latin typeface="Calibri" panose="020F0502020204030204" pitchFamily="34" charset="0"/>
                <a:ea typeface="+mn-ea"/>
                <a:cs typeface="Calibri" panose="020F0502020204030204" pitchFamily="34" charset="0"/>
              </a:rPr>
              <a:t>[3] </a:t>
            </a:r>
            <a:r>
              <a:rPr kumimoji="0" lang="en-US" sz="1400" b="0" i="0" u="none" strike="noStrike" kern="1200" cap="none" spc="0" normalizeH="0" baseline="0" noProof="0" err="1">
                <a:ln>
                  <a:noFill/>
                </a:ln>
                <a:solidFill>
                  <a:srgbClr val="5F5F5F"/>
                </a:solidFill>
                <a:effectLst/>
                <a:uLnTx/>
                <a:uFillTx/>
                <a:latin typeface="Calibri" panose="020F0502020204030204" pitchFamily="34" charset="0"/>
                <a:ea typeface="+mn-ea"/>
                <a:cs typeface="Calibri" panose="020F0502020204030204" pitchFamily="34" charset="0"/>
              </a:rPr>
              <a:t>Vosoughi</a:t>
            </a:r>
            <a:r>
              <a:rPr kumimoji="0" lang="en-US" sz="1400" b="0" i="0" u="none" strike="noStrike" kern="1200" cap="none" spc="0" normalizeH="0" baseline="0" noProof="0">
                <a:ln>
                  <a:noFill/>
                </a:ln>
                <a:solidFill>
                  <a:srgbClr val="5F5F5F"/>
                </a:solidFill>
                <a:effectLst/>
                <a:uLnTx/>
                <a:uFillTx/>
                <a:latin typeface="Calibri" panose="020F0502020204030204" pitchFamily="34" charset="0"/>
                <a:ea typeface="+mn-ea"/>
                <a:cs typeface="Calibri" panose="020F0502020204030204" pitchFamily="34" charset="0"/>
              </a:rPr>
              <a:t>, S., Roy, D., &amp; Aral, S. (2018). The spread of true and false news online. Science, 359(6380), 1146-1151.</a:t>
            </a:r>
          </a:p>
        </p:txBody>
      </p:sp>
    </p:spTree>
    <p:extLst>
      <p:ext uri="{BB962C8B-B14F-4D97-AF65-F5344CB8AC3E}">
        <p14:creationId xmlns:p14="http://schemas.microsoft.com/office/powerpoint/2010/main" val="1170928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7">
            <a:extLst>
              <a:ext uri="{FF2B5EF4-FFF2-40B4-BE49-F238E27FC236}">
                <a16:creationId xmlns:a16="http://schemas.microsoft.com/office/drawing/2014/main" id="{BFCE0E6F-3063-4E53-8749-837FDE4D8438}"/>
              </a:ext>
            </a:extLst>
          </p:cNvPr>
          <p:cNvSpPr txBox="1">
            <a:spLocks noGrp="1"/>
          </p:cNvSpPr>
          <p:nvPr>
            <p:ph type="title" idx="4294967295"/>
          </p:nvPr>
        </p:nvSpPr>
        <p:spPr>
          <a:xfrm>
            <a:off x="609600" y="274639"/>
            <a:ext cx="10972800" cy="11430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a:bodyPr>
          <a:lstStyle>
            <a:lvl1pPr algn="l" defTabSz="914400" rtl="0" eaLnBrk="1" latinLnBrk="0" hangingPunct="1">
              <a:lnSpc>
                <a:spcPts val="4000"/>
              </a:lnSpc>
              <a:spcBef>
                <a:spcPct val="0"/>
              </a:spcBef>
              <a:buNone/>
              <a:defRPr sz="3733" b="1" kern="1200" baseline="0">
                <a:solidFill>
                  <a:srgbClr val="006858"/>
                </a:solidFill>
                <a:effectLst/>
                <a:latin typeface="Calibri" pitchFamily="34" charset="0"/>
                <a:ea typeface="+mj-ea"/>
                <a:cs typeface="+mj-cs"/>
              </a:defRPr>
            </a:lvl1pPr>
          </a:lstStyle>
          <a:p>
            <a:pPr marL="0" marR="0" lvl="0" indent="0" algn="l" defTabSz="914400" rtl="0" eaLnBrk="1" fontAlgn="auto" latinLnBrk="0" hangingPunct="1">
              <a:lnSpc>
                <a:spcPts val="4000"/>
              </a:lnSpc>
              <a:spcBef>
                <a:spcPct val="0"/>
              </a:spcBef>
              <a:spcAft>
                <a:spcPts val="0"/>
              </a:spcAft>
              <a:buClrTx/>
              <a:buSzTx/>
              <a:buFontTx/>
              <a:buNone/>
              <a:tabLst/>
              <a:defRPr/>
            </a:pPr>
            <a:r>
              <a:rPr kumimoji="0" lang="en-US" sz="3733" b="1" i="0" u="none" strike="noStrike" kern="1200" cap="none" spc="0" normalizeH="0" baseline="0" noProof="0">
                <a:ln>
                  <a:noFill/>
                </a:ln>
                <a:solidFill>
                  <a:srgbClr val="006858"/>
                </a:solidFill>
                <a:effectLst/>
                <a:uLnTx/>
                <a:uFillTx/>
                <a:latin typeface="Calibri" pitchFamily="34" charset="0"/>
                <a:ea typeface="+mj-ea"/>
                <a:cs typeface="+mj-cs"/>
              </a:rPr>
              <a:t>Federal statistical agencies on Twitter</a:t>
            </a:r>
          </a:p>
        </p:txBody>
      </p:sp>
      <p:graphicFrame>
        <p:nvGraphicFramePr>
          <p:cNvPr id="3" name="Table 2">
            <a:extLst>
              <a:ext uri="{FF2B5EF4-FFF2-40B4-BE49-F238E27FC236}">
                <a16:creationId xmlns:a16="http://schemas.microsoft.com/office/drawing/2014/main" id="{A0DC982A-1E79-4B82-80B1-BFB14C1AD5A9}"/>
              </a:ext>
            </a:extLst>
          </p:cNvPr>
          <p:cNvGraphicFramePr>
            <a:graphicFrameLocks noGrp="1"/>
          </p:cNvGraphicFramePr>
          <p:nvPr/>
        </p:nvGraphicFramePr>
        <p:xfrm>
          <a:off x="1103617" y="1417639"/>
          <a:ext cx="9984767" cy="4957351"/>
        </p:xfrm>
        <a:graphic>
          <a:graphicData uri="http://schemas.openxmlformats.org/drawingml/2006/table">
            <a:tbl>
              <a:tblPr firstRow="1" bandRow="1">
                <a:noFill/>
                <a:tableStyleId>{5C22544A-7EE6-4342-B048-85BDC9FD1C3A}</a:tableStyleId>
              </a:tblPr>
              <a:tblGrid>
                <a:gridCol w="5034536">
                  <a:extLst>
                    <a:ext uri="{9D8B030D-6E8A-4147-A177-3AD203B41FA5}">
                      <a16:colId xmlns:a16="http://schemas.microsoft.com/office/drawing/2014/main" val="2385807599"/>
                    </a:ext>
                  </a:extLst>
                </a:gridCol>
                <a:gridCol w="2276273">
                  <a:extLst>
                    <a:ext uri="{9D8B030D-6E8A-4147-A177-3AD203B41FA5}">
                      <a16:colId xmlns:a16="http://schemas.microsoft.com/office/drawing/2014/main" val="3813759443"/>
                    </a:ext>
                  </a:extLst>
                </a:gridCol>
                <a:gridCol w="2673958">
                  <a:extLst>
                    <a:ext uri="{9D8B030D-6E8A-4147-A177-3AD203B41FA5}">
                      <a16:colId xmlns:a16="http://schemas.microsoft.com/office/drawing/2014/main" val="1743454314"/>
                    </a:ext>
                  </a:extLst>
                </a:gridCol>
              </a:tblGrid>
              <a:tr h="378242">
                <a:tc>
                  <a:txBody>
                    <a:bodyPr/>
                    <a:lstStyle/>
                    <a:p>
                      <a:pPr algn="l" fontAlgn="b"/>
                      <a:r>
                        <a:rPr lang="en-US" sz="1800" b="1" u="none" strike="noStrike" cap="none" spc="60">
                          <a:solidFill>
                            <a:schemeClr val="bg1"/>
                          </a:solidFill>
                          <a:effectLst/>
                        </a:rPr>
                        <a:t>Agency</a:t>
                      </a:r>
                      <a:endParaRPr lang="en-US" sz="1800" b="1" i="0" u="none" strike="noStrike" cap="none" spc="60">
                        <a:solidFill>
                          <a:schemeClr val="bg1"/>
                        </a:solidFill>
                        <a:effectLst/>
                        <a:latin typeface="Calibri" panose="020F0502020204030204" pitchFamily="34" charset="0"/>
                      </a:endParaRPr>
                    </a:p>
                  </a:txBody>
                  <a:tcPr marT="91440" marB="91440" anchor="ctr">
                    <a:lnL w="12700" cmpd="sng">
                      <a:noFill/>
                    </a:lnL>
                    <a:lnR w="12700" cmpd="sng">
                      <a:noFill/>
                    </a:lnR>
                    <a:lnT w="19050" cap="flat" cmpd="sng" algn="ctr">
                      <a:noFill/>
                      <a:prstDash val="solid"/>
                    </a:lnT>
                    <a:lnB w="38100" cmpd="sng">
                      <a:noFill/>
                    </a:lnB>
                    <a:solidFill>
                      <a:srgbClr val="006858"/>
                    </a:solidFill>
                  </a:tcPr>
                </a:tc>
                <a:tc>
                  <a:txBody>
                    <a:bodyPr/>
                    <a:lstStyle/>
                    <a:p>
                      <a:pPr algn="l" fontAlgn="b"/>
                      <a:r>
                        <a:rPr lang="en-US" sz="1800" b="1" u="none" strike="noStrike" cap="none" spc="60">
                          <a:solidFill>
                            <a:schemeClr val="bg1"/>
                          </a:solidFill>
                          <a:effectLst/>
                        </a:rPr>
                        <a:t>Handle</a:t>
                      </a:r>
                      <a:endParaRPr lang="en-US" sz="1800" b="1" i="0" u="none" strike="noStrike" cap="none" spc="60">
                        <a:solidFill>
                          <a:schemeClr val="bg1"/>
                        </a:solidFill>
                        <a:effectLst/>
                        <a:latin typeface="Calibri" panose="020F0502020204030204" pitchFamily="34" charset="0"/>
                      </a:endParaRPr>
                    </a:p>
                  </a:txBody>
                  <a:tcPr marT="91440" marB="91440" anchor="ctr">
                    <a:lnL w="12700" cmpd="sng">
                      <a:noFill/>
                    </a:lnL>
                    <a:lnR w="12700" cmpd="sng">
                      <a:noFill/>
                    </a:lnR>
                    <a:lnT w="19050" cap="flat" cmpd="sng" algn="ctr">
                      <a:noFill/>
                      <a:prstDash val="solid"/>
                    </a:lnT>
                    <a:lnB w="38100" cmpd="sng">
                      <a:noFill/>
                    </a:lnB>
                    <a:solidFill>
                      <a:srgbClr val="006858"/>
                    </a:solidFill>
                  </a:tcPr>
                </a:tc>
                <a:tc>
                  <a:txBody>
                    <a:bodyPr/>
                    <a:lstStyle/>
                    <a:p>
                      <a:pPr algn="l" fontAlgn="b"/>
                      <a:r>
                        <a:rPr lang="en-US" sz="1800" b="1" u="none" strike="noStrike" cap="none" spc="60">
                          <a:solidFill>
                            <a:schemeClr val="bg1"/>
                          </a:solidFill>
                          <a:effectLst/>
                        </a:rPr>
                        <a:t>Followers in Thousands</a:t>
                      </a:r>
                      <a:endParaRPr lang="en-US" sz="1800" b="1" i="0" u="none" strike="noStrike" cap="none" spc="60">
                        <a:solidFill>
                          <a:schemeClr val="bg1"/>
                        </a:solidFill>
                        <a:effectLst/>
                        <a:latin typeface="Calibri" panose="020F0502020204030204" pitchFamily="34" charset="0"/>
                      </a:endParaRPr>
                    </a:p>
                  </a:txBody>
                  <a:tcPr marT="91440" marB="91440" anchor="ctr">
                    <a:lnL w="12700" cmpd="sng">
                      <a:noFill/>
                    </a:lnL>
                    <a:lnR w="12700" cmpd="sng">
                      <a:noFill/>
                    </a:lnR>
                    <a:lnT w="19050" cap="flat" cmpd="sng" algn="ctr">
                      <a:noFill/>
                      <a:prstDash val="solid"/>
                    </a:lnT>
                    <a:lnB w="38100" cmpd="sng">
                      <a:noFill/>
                    </a:lnB>
                    <a:solidFill>
                      <a:srgbClr val="006858"/>
                    </a:solidFill>
                  </a:tcPr>
                </a:tc>
                <a:extLst>
                  <a:ext uri="{0D108BD9-81ED-4DB2-BD59-A6C34878D82A}">
                    <a16:rowId xmlns:a16="http://schemas.microsoft.com/office/drawing/2014/main" val="1300539532"/>
                  </a:ext>
                </a:extLst>
              </a:tr>
              <a:tr h="347956">
                <a:tc>
                  <a:txBody>
                    <a:bodyPr/>
                    <a:lstStyle/>
                    <a:p>
                      <a:pPr algn="l" fontAlgn="b"/>
                      <a:r>
                        <a:rPr lang="en-US" sz="1600" u="none" strike="noStrike" cap="none" spc="0">
                          <a:solidFill>
                            <a:srgbClr val="5F5F5F"/>
                          </a:solidFill>
                          <a:effectLst/>
                          <a:hlinkClick r:id="rId2">
                            <a:extLst>
                              <a:ext uri="{A12FA001-AC4F-418D-AE19-62706E023703}">
                                <ahyp:hlinkClr xmlns:ahyp="http://schemas.microsoft.com/office/drawing/2018/hyperlinkcolor" val="tx"/>
                              </a:ext>
                            </a:extLst>
                          </a:hlinkClick>
                        </a:rPr>
                        <a:t>Census Bureau</a:t>
                      </a:r>
                      <a:endParaRPr lang="en-US" sz="1600" b="0" i="0" u="none" strike="noStrike" cap="none" spc="0">
                        <a:solidFill>
                          <a:srgbClr val="5F5F5F"/>
                        </a:solidFill>
                        <a:effectLst/>
                        <a:latin typeface="Calibri" panose="020F0502020204030204" pitchFamily="34" charset="0"/>
                      </a:endParaRPr>
                    </a:p>
                  </a:txBody>
                  <a:tcPr marR="274320" marT="80839" marB="0" anchor="b">
                    <a:lnL w="12700" cmpd="sng">
                      <a:noFill/>
                      <a:prstDash val="solid"/>
                    </a:lnL>
                    <a:lnR w="12700" cmpd="sng">
                      <a:noFill/>
                      <a:prstDash val="solid"/>
                    </a:lnR>
                    <a:lnT w="38100" cmpd="sng">
                      <a:noFill/>
                    </a:lnT>
                    <a:lnB w="12700" cap="flat" cmpd="sng" algn="ctr">
                      <a:noFill/>
                      <a:prstDash val="solid"/>
                    </a:lnB>
                    <a:noFill/>
                  </a:tcPr>
                </a:tc>
                <a:tc>
                  <a:txBody>
                    <a:bodyPr/>
                    <a:lstStyle/>
                    <a:p>
                      <a:pPr algn="l" fontAlgn="b"/>
                      <a:r>
                        <a:rPr lang="en-US" sz="1600" u="none" strike="noStrike" cap="none" spc="0" err="1">
                          <a:solidFill>
                            <a:srgbClr val="5F5F5F"/>
                          </a:solidFill>
                          <a:effectLst/>
                        </a:rPr>
                        <a:t>Uscensusbureau</a:t>
                      </a:r>
                      <a:endParaRPr lang="en-US" sz="1600" b="0" i="0" u="none" strike="noStrike" cap="none" spc="0">
                        <a:solidFill>
                          <a:srgbClr val="5F5F5F"/>
                        </a:solidFill>
                        <a:effectLst/>
                        <a:latin typeface="Calibri" panose="020F0502020204030204" pitchFamily="34" charset="0"/>
                      </a:endParaRPr>
                    </a:p>
                  </a:txBody>
                  <a:tcPr marR="274320" marT="80839" marB="0" anchor="b">
                    <a:lnL w="12700" cmpd="sng">
                      <a:noFill/>
                      <a:prstDash val="solid"/>
                    </a:lnL>
                    <a:lnR w="12700" cmpd="sng">
                      <a:noFill/>
                      <a:prstDash val="solid"/>
                    </a:lnR>
                    <a:lnT w="38100" cmpd="sng">
                      <a:noFill/>
                    </a:lnT>
                    <a:lnB w="12700" cap="flat" cmpd="sng" algn="ctr">
                      <a:noFill/>
                      <a:prstDash val="solid"/>
                    </a:lnB>
                    <a:noFill/>
                  </a:tcPr>
                </a:tc>
                <a:tc>
                  <a:txBody>
                    <a:bodyPr/>
                    <a:lstStyle/>
                    <a:p>
                      <a:pPr algn="r" fontAlgn="b"/>
                      <a:r>
                        <a:rPr lang="en-US" sz="1600" u="none" strike="noStrike" cap="none" spc="0">
                          <a:solidFill>
                            <a:srgbClr val="5F5F5F"/>
                          </a:solidFill>
                          <a:effectLst/>
                        </a:rPr>
                        <a:t>118.4</a:t>
                      </a:r>
                      <a:endParaRPr lang="en-US" sz="1600" b="0" i="0" u="none" strike="noStrike" cap="none" spc="0">
                        <a:solidFill>
                          <a:srgbClr val="5F5F5F"/>
                        </a:solidFill>
                        <a:effectLst/>
                        <a:latin typeface="Calibri" panose="020F0502020204030204" pitchFamily="34" charset="0"/>
                      </a:endParaRPr>
                    </a:p>
                  </a:txBody>
                  <a:tcPr marR="274320" marT="80839" marB="0" anchor="b">
                    <a:lnL w="12700" cmpd="sng">
                      <a:noFill/>
                      <a:prstDash val="solid"/>
                    </a:lnL>
                    <a:lnR w="12700" cmpd="sng">
                      <a:noFill/>
                      <a:prstDash val="solid"/>
                    </a:lnR>
                    <a:lnT w="38100" cmpd="sng">
                      <a:noFill/>
                    </a:lnT>
                    <a:lnB w="12700" cap="flat" cmpd="sng" algn="ctr">
                      <a:noFill/>
                      <a:prstDash val="solid"/>
                    </a:lnB>
                    <a:noFill/>
                  </a:tcPr>
                </a:tc>
                <a:extLst>
                  <a:ext uri="{0D108BD9-81ED-4DB2-BD59-A6C34878D82A}">
                    <a16:rowId xmlns:a16="http://schemas.microsoft.com/office/drawing/2014/main" val="2417403536"/>
                  </a:ext>
                </a:extLst>
              </a:tr>
              <a:tr h="347956">
                <a:tc>
                  <a:txBody>
                    <a:bodyPr/>
                    <a:lstStyle/>
                    <a:p>
                      <a:pPr algn="l" fontAlgn="b"/>
                      <a:r>
                        <a:rPr lang="en-US" sz="1600" u="none" strike="noStrike" cap="none" spc="0">
                          <a:solidFill>
                            <a:srgbClr val="5F5F5F"/>
                          </a:solidFill>
                          <a:effectLst/>
                          <a:hlinkClick r:id="rId3">
                            <a:extLst>
                              <a:ext uri="{A12FA001-AC4F-418D-AE19-62706E023703}">
                                <ahyp:hlinkClr xmlns:ahyp="http://schemas.microsoft.com/office/drawing/2018/hyperlinkcolor" val="tx"/>
                              </a:ext>
                            </a:extLst>
                          </a:hlinkClick>
                        </a:rPr>
                        <a:t>Bureau of Labor Statistics</a:t>
                      </a:r>
                      <a:endParaRPr lang="en-US" sz="1600" b="0" i="0" u="none" strike="noStrike" cap="none" spc="0">
                        <a:solidFill>
                          <a:srgbClr val="5F5F5F"/>
                        </a:solidFill>
                        <a:effectLst/>
                        <a:latin typeface="Calibri" panose="020F0502020204030204" pitchFamily="34" charset="0"/>
                      </a:endParaRPr>
                    </a:p>
                  </a:txBody>
                  <a:tcPr marR="274320" marT="80839"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b"/>
                      <a:r>
                        <a:rPr lang="en-US" sz="1600" u="none" strike="noStrike" cap="none" spc="0" err="1">
                          <a:solidFill>
                            <a:srgbClr val="5F5F5F"/>
                          </a:solidFill>
                          <a:effectLst/>
                        </a:rPr>
                        <a:t>BLS_gov</a:t>
                      </a:r>
                      <a:endParaRPr lang="en-US" sz="1600" b="0" i="0" u="none" strike="noStrike" cap="none" spc="0">
                        <a:solidFill>
                          <a:srgbClr val="5F5F5F"/>
                        </a:solidFill>
                        <a:effectLst/>
                        <a:latin typeface="Calibri" panose="020F0502020204030204" pitchFamily="34" charset="0"/>
                      </a:endParaRPr>
                    </a:p>
                  </a:txBody>
                  <a:tcPr marR="274320" marT="80839"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fontAlgn="b"/>
                      <a:r>
                        <a:rPr lang="en-US" sz="1600" u="none" strike="noStrike" cap="none" spc="0">
                          <a:solidFill>
                            <a:srgbClr val="5F5F5F"/>
                          </a:solidFill>
                          <a:effectLst/>
                        </a:rPr>
                        <a:t>70.6</a:t>
                      </a:r>
                      <a:endParaRPr lang="en-US" sz="1600" b="0" i="0" u="none" strike="noStrike" cap="none" spc="0">
                        <a:solidFill>
                          <a:srgbClr val="5F5F5F"/>
                        </a:solidFill>
                        <a:effectLst/>
                        <a:latin typeface="Calibri" panose="020F0502020204030204" pitchFamily="34" charset="0"/>
                      </a:endParaRPr>
                    </a:p>
                  </a:txBody>
                  <a:tcPr marR="274320" marT="80839"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919218892"/>
                  </a:ext>
                </a:extLst>
              </a:tr>
              <a:tr h="347956">
                <a:tc>
                  <a:txBody>
                    <a:bodyPr/>
                    <a:lstStyle/>
                    <a:p>
                      <a:pPr algn="l" fontAlgn="b"/>
                      <a:r>
                        <a:rPr lang="en-US" sz="1600" u="none" strike="noStrike" cap="none" spc="0">
                          <a:solidFill>
                            <a:srgbClr val="5F5F5F"/>
                          </a:solidFill>
                          <a:effectLst/>
                          <a:hlinkClick r:id="rId4">
                            <a:extLst>
                              <a:ext uri="{A12FA001-AC4F-418D-AE19-62706E023703}">
                                <ahyp:hlinkClr xmlns:ahyp="http://schemas.microsoft.com/office/drawing/2018/hyperlinkcolor" val="tx"/>
                              </a:ext>
                            </a:extLst>
                          </a:hlinkClick>
                        </a:rPr>
                        <a:t>National Center for Education Statistics</a:t>
                      </a:r>
                      <a:endParaRPr lang="en-US" sz="1600" b="0" i="0" u="none" strike="noStrike" cap="none" spc="0">
                        <a:solidFill>
                          <a:srgbClr val="5F5F5F"/>
                        </a:solidFill>
                        <a:effectLst/>
                        <a:latin typeface="Calibri" panose="020F0502020204030204" pitchFamily="34" charset="0"/>
                      </a:endParaRPr>
                    </a:p>
                  </a:txBody>
                  <a:tcPr marR="274320" marT="80839"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l" fontAlgn="b"/>
                      <a:r>
                        <a:rPr lang="en-US" sz="1600" u="none" strike="noStrike" cap="none" spc="0" err="1">
                          <a:solidFill>
                            <a:srgbClr val="5F5F5F"/>
                          </a:solidFill>
                          <a:effectLst/>
                        </a:rPr>
                        <a:t>EdNCES</a:t>
                      </a:r>
                      <a:endParaRPr lang="en-US" sz="1600" b="0" i="0" u="none" strike="noStrike" cap="none" spc="0">
                        <a:solidFill>
                          <a:srgbClr val="5F5F5F"/>
                        </a:solidFill>
                        <a:effectLst/>
                        <a:latin typeface="Calibri" panose="020F0502020204030204" pitchFamily="34" charset="0"/>
                      </a:endParaRPr>
                    </a:p>
                  </a:txBody>
                  <a:tcPr marR="274320" marT="80839"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fontAlgn="b"/>
                      <a:r>
                        <a:rPr lang="en-US" sz="1600" u="none" strike="noStrike" cap="none" spc="0">
                          <a:solidFill>
                            <a:srgbClr val="5F5F5F"/>
                          </a:solidFill>
                          <a:effectLst/>
                        </a:rPr>
                        <a:t>24.0</a:t>
                      </a:r>
                      <a:endParaRPr lang="en-US" sz="1600" b="0" i="0" u="none" strike="noStrike" cap="none" spc="0">
                        <a:solidFill>
                          <a:srgbClr val="5F5F5F"/>
                        </a:solidFill>
                        <a:effectLst/>
                        <a:latin typeface="Calibri" panose="020F0502020204030204" pitchFamily="34" charset="0"/>
                      </a:endParaRPr>
                    </a:p>
                  </a:txBody>
                  <a:tcPr marR="274320" marT="80839" marB="0" anchor="b">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261014403"/>
                  </a:ext>
                </a:extLst>
              </a:tr>
              <a:tr h="347956">
                <a:tc>
                  <a:txBody>
                    <a:bodyPr/>
                    <a:lstStyle/>
                    <a:p>
                      <a:pPr algn="l" fontAlgn="b"/>
                      <a:r>
                        <a:rPr lang="en-US" sz="1600" u="none" strike="noStrike" cap="none" spc="0">
                          <a:solidFill>
                            <a:srgbClr val="5F5F5F"/>
                          </a:solidFill>
                          <a:effectLst/>
                          <a:hlinkClick r:id="rId5">
                            <a:extLst>
                              <a:ext uri="{A12FA001-AC4F-418D-AE19-62706E023703}">
                                <ahyp:hlinkClr xmlns:ahyp="http://schemas.microsoft.com/office/drawing/2018/hyperlinkcolor" val="tx"/>
                              </a:ext>
                            </a:extLst>
                          </a:hlinkClick>
                        </a:rPr>
                        <a:t>National Agricultural Statistics Service</a:t>
                      </a:r>
                      <a:endParaRPr lang="en-US" sz="1600" b="0" i="0" u="none" strike="noStrike" cap="none" spc="0">
                        <a:solidFill>
                          <a:srgbClr val="5F5F5F"/>
                        </a:solidFill>
                        <a:effectLst/>
                        <a:latin typeface="Calibri" panose="020F0502020204030204" pitchFamily="34" charset="0"/>
                      </a:endParaRPr>
                    </a:p>
                  </a:txBody>
                  <a:tcPr marR="274320" marT="80839"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b"/>
                      <a:r>
                        <a:rPr lang="en-US" sz="1600" u="none" strike="noStrike" cap="none" spc="0" err="1">
                          <a:solidFill>
                            <a:srgbClr val="5F5F5F"/>
                          </a:solidFill>
                          <a:effectLst/>
                        </a:rPr>
                        <a:t>usda_nass</a:t>
                      </a:r>
                      <a:endParaRPr lang="en-US" sz="1600" b="0" i="0" u="none" strike="noStrike" cap="none" spc="0">
                        <a:solidFill>
                          <a:srgbClr val="5F5F5F"/>
                        </a:solidFill>
                        <a:effectLst/>
                        <a:latin typeface="Calibri" panose="020F0502020204030204" pitchFamily="34" charset="0"/>
                      </a:endParaRPr>
                    </a:p>
                  </a:txBody>
                  <a:tcPr marR="274320" marT="80839"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fontAlgn="b"/>
                      <a:r>
                        <a:rPr lang="en-US" sz="1600" u="none" strike="noStrike" cap="none" spc="0">
                          <a:solidFill>
                            <a:srgbClr val="5F5F5F"/>
                          </a:solidFill>
                          <a:effectLst/>
                        </a:rPr>
                        <a:t>46.2</a:t>
                      </a:r>
                      <a:endParaRPr lang="en-US" sz="1600" b="0" i="0" u="none" strike="noStrike" cap="none" spc="0">
                        <a:solidFill>
                          <a:srgbClr val="5F5F5F"/>
                        </a:solidFill>
                        <a:effectLst/>
                        <a:latin typeface="Calibri" panose="020F0502020204030204" pitchFamily="34" charset="0"/>
                      </a:endParaRPr>
                    </a:p>
                  </a:txBody>
                  <a:tcPr marR="274320" marT="80839"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010718543"/>
                  </a:ext>
                </a:extLst>
              </a:tr>
              <a:tr h="347956">
                <a:tc>
                  <a:txBody>
                    <a:bodyPr/>
                    <a:lstStyle/>
                    <a:p>
                      <a:pPr algn="l" fontAlgn="b"/>
                      <a:r>
                        <a:rPr lang="en-US" sz="1600" u="none" strike="noStrike" cap="none" spc="0">
                          <a:solidFill>
                            <a:srgbClr val="5F5F5F"/>
                          </a:solidFill>
                          <a:effectLst/>
                          <a:hlinkClick r:id="rId6">
                            <a:extLst>
                              <a:ext uri="{A12FA001-AC4F-418D-AE19-62706E023703}">
                                <ahyp:hlinkClr xmlns:ahyp="http://schemas.microsoft.com/office/drawing/2018/hyperlinkcolor" val="tx"/>
                              </a:ext>
                            </a:extLst>
                          </a:hlinkClick>
                        </a:rPr>
                        <a:t>National Center for Health Statistics</a:t>
                      </a:r>
                      <a:endParaRPr lang="en-US" sz="1600" b="0" i="0" u="none" strike="noStrike" cap="none" spc="0">
                        <a:solidFill>
                          <a:srgbClr val="5F5F5F"/>
                        </a:solidFill>
                        <a:effectLst/>
                        <a:latin typeface="Calibri" panose="020F0502020204030204" pitchFamily="34" charset="0"/>
                      </a:endParaRPr>
                    </a:p>
                  </a:txBody>
                  <a:tcPr marR="274320" marT="80839"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l" fontAlgn="b"/>
                      <a:r>
                        <a:rPr lang="en-US" sz="1600" u="none" strike="noStrike" cap="none" spc="0" err="1">
                          <a:solidFill>
                            <a:srgbClr val="5F5F5F"/>
                          </a:solidFill>
                          <a:effectLst/>
                        </a:rPr>
                        <a:t>NCHStats</a:t>
                      </a:r>
                      <a:endParaRPr lang="en-US" sz="1600" b="0" i="0" u="none" strike="noStrike" cap="none" spc="0">
                        <a:solidFill>
                          <a:srgbClr val="5F5F5F"/>
                        </a:solidFill>
                        <a:effectLst/>
                        <a:latin typeface="Calibri" panose="020F0502020204030204" pitchFamily="34" charset="0"/>
                      </a:endParaRPr>
                    </a:p>
                  </a:txBody>
                  <a:tcPr marR="274320" marT="80839"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fontAlgn="b"/>
                      <a:r>
                        <a:rPr lang="en-US" sz="1600" u="none" strike="noStrike" cap="none" spc="0">
                          <a:solidFill>
                            <a:srgbClr val="5F5F5F"/>
                          </a:solidFill>
                          <a:effectLst/>
                        </a:rPr>
                        <a:t>6.8</a:t>
                      </a:r>
                      <a:endParaRPr lang="en-US" sz="1600" b="0" i="0" u="none" strike="noStrike" cap="none" spc="0">
                        <a:solidFill>
                          <a:srgbClr val="5F5F5F"/>
                        </a:solidFill>
                        <a:effectLst/>
                        <a:latin typeface="Calibri" panose="020F0502020204030204" pitchFamily="34" charset="0"/>
                      </a:endParaRPr>
                    </a:p>
                  </a:txBody>
                  <a:tcPr marR="274320" marT="80839" marB="0" anchor="b">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107456922"/>
                  </a:ext>
                </a:extLst>
              </a:tr>
              <a:tr h="347956">
                <a:tc>
                  <a:txBody>
                    <a:bodyPr/>
                    <a:lstStyle/>
                    <a:p>
                      <a:pPr algn="l" fontAlgn="b"/>
                      <a:r>
                        <a:rPr lang="en-US" sz="1600" u="none" strike="noStrike" cap="none" spc="0">
                          <a:solidFill>
                            <a:srgbClr val="5F5F5F"/>
                          </a:solidFill>
                          <a:effectLst/>
                          <a:hlinkClick r:id="rId7">
                            <a:extLst>
                              <a:ext uri="{A12FA001-AC4F-418D-AE19-62706E023703}">
                                <ahyp:hlinkClr xmlns:ahyp="http://schemas.microsoft.com/office/drawing/2018/hyperlinkcolor" val="tx"/>
                              </a:ext>
                            </a:extLst>
                          </a:hlinkClick>
                        </a:rPr>
                        <a:t>Energy Information Administration</a:t>
                      </a:r>
                      <a:endParaRPr lang="en-US" sz="1600" b="0" i="0" u="none" strike="noStrike" cap="none" spc="0">
                        <a:solidFill>
                          <a:srgbClr val="5F5F5F"/>
                        </a:solidFill>
                        <a:effectLst/>
                        <a:latin typeface="Calibri" panose="020F0502020204030204" pitchFamily="34" charset="0"/>
                      </a:endParaRPr>
                    </a:p>
                  </a:txBody>
                  <a:tcPr marR="274320" marT="80839"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b"/>
                      <a:r>
                        <a:rPr lang="en-US" sz="1600" u="none" strike="noStrike" cap="none" spc="0" err="1">
                          <a:solidFill>
                            <a:srgbClr val="5F5F5F"/>
                          </a:solidFill>
                          <a:effectLst/>
                        </a:rPr>
                        <a:t>EIAgov</a:t>
                      </a:r>
                      <a:endParaRPr lang="en-US" sz="1600" b="0" i="0" u="none" strike="noStrike" cap="none" spc="0">
                        <a:solidFill>
                          <a:srgbClr val="5F5F5F"/>
                        </a:solidFill>
                        <a:effectLst/>
                        <a:latin typeface="Calibri" panose="020F0502020204030204" pitchFamily="34" charset="0"/>
                      </a:endParaRPr>
                    </a:p>
                  </a:txBody>
                  <a:tcPr marR="274320" marT="80839"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fontAlgn="b"/>
                      <a:r>
                        <a:rPr lang="en-US" sz="1600" u="none" strike="noStrike" cap="none" spc="0">
                          <a:solidFill>
                            <a:srgbClr val="5F5F5F"/>
                          </a:solidFill>
                          <a:effectLst/>
                        </a:rPr>
                        <a:t>158.3</a:t>
                      </a:r>
                      <a:endParaRPr lang="en-US" sz="1600" b="0" i="0" u="none" strike="noStrike" cap="none" spc="0">
                        <a:solidFill>
                          <a:srgbClr val="5F5F5F"/>
                        </a:solidFill>
                        <a:effectLst/>
                        <a:latin typeface="Calibri" panose="020F0502020204030204" pitchFamily="34" charset="0"/>
                      </a:endParaRPr>
                    </a:p>
                  </a:txBody>
                  <a:tcPr marR="274320" marT="80839"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875920007"/>
                  </a:ext>
                </a:extLst>
              </a:tr>
              <a:tr h="347956">
                <a:tc>
                  <a:txBody>
                    <a:bodyPr/>
                    <a:lstStyle/>
                    <a:p>
                      <a:pPr algn="l" fontAlgn="b"/>
                      <a:r>
                        <a:rPr lang="en-US" sz="1600" u="none" strike="noStrike" cap="none" spc="0">
                          <a:solidFill>
                            <a:srgbClr val="5F5F5F"/>
                          </a:solidFill>
                          <a:effectLst/>
                          <a:hlinkClick r:id="rId8">
                            <a:extLst>
                              <a:ext uri="{A12FA001-AC4F-418D-AE19-62706E023703}">
                                <ahyp:hlinkClr xmlns:ahyp="http://schemas.microsoft.com/office/drawing/2018/hyperlinkcolor" val="tx"/>
                              </a:ext>
                            </a:extLst>
                          </a:hlinkClick>
                        </a:rPr>
                        <a:t>Bureau of Economic Analysis</a:t>
                      </a:r>
                      <a:endParaRPr lang="en-US" sz="1600" b="0" i="0" u="none" strike="noStrike" cap="none" spc="0">
                        <a:solidFill>
                          <a:srgbClr val="5F5F5F"/>
                        </a:solidFill>
                        <a:effectLst/>
                        <a:latin typeface="Calibri" panose="020F0502020204030204" pitchFamily="34" charset="0"/>
                      </a:endParaRPr>
                    </a:p>
                  </a:txBody>
                  <a:tcPr marR="274320" marT="80839"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l" fontAlgn="b"/>
                      <a:r>
                        <a:rPr lang="en-US" sz="1600" u="none" strike="noStrike" cap="none" spc="0" err="1">
                          <a:solidFill>
                            <a:srgbClr val="5F5F5F"/>
                          </a:solidFill>
                          <a:effectLst/>
                        </a:rPr>
                        <a:t>BEA_News</a:t>
                      </a:r>
                      <a:endParaRPr lang="en-US" sz="1600" b="0" i="0" u="none" strike="noStrike" cap="none" spc="0">
                        <a:solidFill>
                          <a:srgbClr val="5F5F5F"/>
                        </a:solidFill>
                        <a:effectLst/>
                        <a:latin typeface="Calibri" panose="020F0502020204030204" pitchFamily="34" charset="0"/>
                      </a:endParaRPr>
                    </a:p>
                  </a:txBody>
                  <a:tcPr marR="274320" marT="80839"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fontAlgn="b"/>
                      <a:r>
                        <a:rPr lang="en-US" sz="1600" u="none" strike="noStrike" cap="none" spc="0">
                          <a:solidFill>
                            <a:srgbClr val="5F5F5F"/>
                          </a:solidFill>
                          <a:effectLst/>
                        </a:rPr>
                        <a:t>21.7</a:t>
                      </a:r>
                      <a:endParaRPr lang="en-US" sz="1600" b="0" i="0" u="none" strike="noStrike" cap="none" spc="0">
                        <a:solidFill>
                          <a:srgbClr val="5F5F5F"/>
                        </a:solidFill>
                        <a:effectLst/>
                        <a:latin typeface="Calibri" panose="020F0502020204030204" pitchFamily="34" charset="0"/>
                      </a:endParaRPr>
                    </a:p>
                  </a:txBody>
                  <a:tcPr marR="274320" marT="80839" marB="0" anchor="b">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711914298"/>
                  </a:ext>
                </a:extLst>
              </a:tr>
              <a:tr h="347956">
                <a:tc>
                  <a:txBody>
                    <a:bodyPr/>
                    <a:lstStyle/>
                    <a:p>
                      <a:pPr algn="l" fontAlgn="b"/>
                      <a:r>
                        <a:rPr lang="en-US" sz="1600" u="none" strike="noStrike" cap="none" spc="0">
                          <a:solidFill>
                            <a:srgbClr val="5F5F5F"/>
                          </a:solidFill>
                          <a:effectLst/>
                          <a:hlinkClick r:id="rId9">
                            <a:extLst>
                              <a:ext uri="{A12FA001-AC4F-418D-AE19-62706E023703}">
                                <ahyp:hlinkClr xmlns:ahyp="http://schemas.microsoft.com/office/drawing/2018/hyperlinkcolor" val="tx"/>
                              </a:ext>
                            </a:extLst>
                          </a:hlinkClick>
                        </a:rPr>
                        <a:t>Economic Research Service</a:t>
                      </a:r>
                      <a:endParaRPr lang="en-US" sz="1600" b="0" i="0" u="none" strike="noStrike" cap="none" spc="0">
                        <a:solidFill>
                          <a:srgbClr val="5F5F5F"/>
                        </a:solidFill>
                        <a:effectLst/>
                        <a:latin typeface="Calibri" panose="020F0502020204030204" pitchFamily="34" charset="0"/>
                      </a:endParaRPr>
                    </a:p>
                  </a:txBody>
                  <a:tcPr marR="274320" marT="80839"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b"/>
                      <a:r>
                        <a:rPr lang="en-US" sz="1600" u="none" strike="noStrike" cap="none" spc="0">
                          <a:solidFill>
                            <a:srgbClr val="5F5F5F"/>
                          </a:solidFill>
                          <a:effectLst/>
                        </a:rPr>
                        <a:t>USDA_ERS</a:t>
                      </a:r>
                      <a:endParaRPr lang="en-US" sz="1600" b="0" i="0" u="none" strike="noStrike" cap="none" spc="0">
                        <a:solidFill>
                          <a:srgbClr val="5F5F5F"/>
                        </a:solidFill>
                        <a:effectLst/>
                        <a:latin typeface="Calibri" panose="020F0502020204030204" pitchFamily="34" charset="0"/>
                      </a:endParaRPr>
                    </a:p>
                  </a:txBody>
                  <a:tcPr marR="274320" marT="80839"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fontAlgn="b"/>
                      <a:r>
                        <a:rPr lang="en-US" sz="1600" u="none" strike="noStrike" cap="none" spc="0">
                          <a:solidFill>
                            <a:srgbClr val="5F5F5F"/>
                          </a:solidFill>
                          <a:effectLst/>
                        </a:rPr>
                        <a:t>42.5</a:t>
                      </a:r>
                      <a:endParaRPr lang="en-US" sz="1600" b="0" i="0" u="none" strike="noStrike" cap="none" spc="0">
                        <a:solidFill>
                          <a:srgbClr val="5F5F5F"/>
                        </a:solidFill>
                        <a:effectLst/>
                        <a:latin typeface="Calibri" panose="020F0502020204030204" pitchFamily="34" charset="0"/>
                      </a:endParaRPr>
                    </a:p>
                  </a:txBody>
                  <a:tcPr marR="274320" marT="80839"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369670851"/>
                  </a:ext>
                </a:extLst>
              </a:tr>
              <a:tr h="347956">
                <a:tc>
                  <a:txBody>
                    <a:bodyPr/>
                    <a:lstStyle/>
                    <a:p>
                      <a:pPr algn="l" fontAlgn="b"/>
                      <a:r>
                        <a:rPr lang="en-US" sz="1600" u="none" strike="noStrike" cap="none" spc="0">
                          <a:solidFill>
                            <a:srgbClr val="5F5F5F"/>
                          </a:solidFill>
                          <a:effectLst/>
                          <a:hlinkClick r:id="rId10">
                            <a:extLst>
                              <a:ext uri="{A12FA001-AC4F-418D-AE19-62706E023703}">
                                <ahyp:hlinkClr xmlns:ahyp="http://schemas.microsoft.com/office/drawing/2018/hyperlinkcolor" val="tx"/>
                              </a:ext>
                            </a:extLst>
                          </a:hlinkClick>
                        </a:rPr>
                        <a:t>Bureau of Justice Statistics</a:t>
                      </a:r>
                      <a:endParaRPr lang="en-US" sz="1600" b="0" i="0" u="none" strike="noStrike" cap="none" spc="0">
                        <a:solidFill>
                          <a:srgbClr val="5F5F5F"/>
                        </a:solidFill>
                        <a:effectLst/>
                        <a:latin typeface="Calibri" panose="020F0502020204030204" pitchFamily="34" charset="0"/>
                      </a:endParaRPr>
                    </a:p>
                  </a:txBody>
                  <a:tcPr marR="274320" marT="80839"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l" fontAlgn="b"/>
                      <a:r>
                        <a:rPr lang="en-US" sz="1600" u="none" strike="noStrike" cap="none" spc="0" err="1">
                          <a:solidFill>
                            <a:srgbClr val="5F5F5F"/>
                          </a:solidFill>
                          <a:effectLst/>
                        </a:rPr>
                        <a:t>BJSgov</a:t>
                      </a:r>
                      <a:endParaRPr lang="en-US" sz="1600" b="0" i="0" u="none" strike="noStrike" cap="none" spc="0">
                        <a:solidFill>
                          <a:srgbClr val="5F5F5F"/>
                        </a:solidFill>
                        <a:effectLst/>
                        <a:latin typeface="Calibri" panose="020F0502020204030204" pitchFamily="34" charset="0"/>
                      </a:endParaRPr>
                    </a:p>
                  </a:txBody>
                  <a:tcPr marR="274320" marT="80839"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fontAlgn="b"/>
                      <a:r>
                        <a:rPr lang="en-US" sz="1600" u="none" strike="noStrike" cap="none" spc="0">
                          <a:solidFill>
                            <a:srgbClr val="5F5F5F"/>
                          </a:solidFill>
                          <a:effectLst/>
                        </a:rPr>
                        <a:t>3.7</a:t>
                      </a:r>
                      <a:endParaRPr lang="en-US" sz="1600" b="0" i="0" u="none" strike="noStrike" cap="none" spc="0">
                        <a:solidFill>
                          <a:srgbClr val="5F5F5F"/>
                        </a:solidFill>
                        <a:effectLst/>
                        <a:latin typeface="Calibri" panose="020F0502020204030204" pitchFamily="34" charset="0"/>
                      </a:endParaRPr>
                    </a:p>
                  </a:txBody>
                  <a:tcPr marR="274320" marT="80839" marB="0" anchor="b">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562411967"/>
                  </a:ext>
                </a:extLst>
              </a:tr>
              <a:tr h="347956">
                <a:tc>
                  <a:txBody>
                    <a:bodyPr/>
                    <a:lstStyle/>
                    <a:p>
                      <a:pPr algn="l" fontAlgn="b"/>
                      <a:r>
                        <a:rPr lang="en-US" sz="1600" u="none" strike="noStrike" cap="none" spc="0">
                          <a:solidFill>
                            <a:srgbClr val="5F5F5F"/>
                          </a:solidFill>
                          <a:effectLst/>
                          <a:hlinkClick r:id="rId11">
                            <a:extLst>
                              <a:ext uri="{A12FA001-AC4F-418D-AE19-62706E023703}">
                                <ahyp:hlinkClr xmlns:ahyp="http://schemas.microsoft.com/office/drawing/2018/hyperlinkcolor" val="tx"/>
                              </a:ext>
                            </a:extLst>
                          </a:hlinkClick>
                        </a:rPr>
                        <a:t>Bureau of Transportation Statistics</a:t>
                      </a:r>
                      <a:endParaRPr lang="en-US" sz="1600" b="0" i="0" u="none" strike="noStrike" cap="none" spc="0">
                        <a:solidFill>
                          <a:srgbClr val="5F5F5F"/>
                        </a:solidFill>
                        <a:effectLst/>
                        <a:latin typeface="Calibri" panose="020F0502020204030204" pitchFamily="34" charset="0"/>
                      </a:endParaRPr>
                    </a:p>
                  </a:txBody>
                  <a:tcPr marR="274320" marT="80839"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b"/>
                      <a:r>
                        <a:rPr lang="en-US" sz="1600" u="none" strike="noStrike" cap="none" spc="0" err="1">
                          <a:solidFill>
                            <a:srgbClr val="5F5F5F"/>
                          </a:solidFill>
                          <a:effectLst/>
                        </a:rPr>
                        <a:t>TransportStats</a:t>
                      </a:r>
                      <a:endParaRPr lang="en-US" sz="1600" b="0" i="0" u="none" strike="noStrike" cap="none" spc="0">
                        <a:solidFill>
                          <a:srgbClr val="5F5F5F"/>
                        </a:solidFill>
                        <a:effectLst/>
                        <a:latin typeface="Calibri" panose="020F0502020204030204" pitchFamily="34" charset="0"/>
                      </a:endParaRPr>
                    </a:p>
                  </a:txBody>
                  <a:tcPr marR="274320" marT="80839"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fontAlgn="b"/>
                      <a:r>
                        <a:rPr lang="en-US" sz="1600" u="none" strike="noStrike" cap="none" spc="0">
                          <a:solidFill>
                            <a:srgbClr val="5F5F5F"/>
                          </a:solidFill>
                          <a:effectLst/>
                        </a:rPr>
                        <a:t>15.1</a:t>
                      </a:r>
                      <a:endParaRPr lang="en-US" sz="1600" b="0" i="0" u="none" strike="noStrike" cap="none" spc="0">
                        <a:solidFill>
                          <a:srgbClr val="5F5F5F"/>
                        </a:solidFill>
                        <a:effectLst/>
                        <a:latin typeface="Calibri" panose="020F0502020204030204" pitchFamily="34" charset="0"/>
                      </a:endParaRPr>
                    </a:p>
                  </a:txBody>
                  <a:tcPr marR="274320" marT="80839"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122438779"/>
                  </a:ext>
                </a:extLst>
              </a:tr>
              <a:tr h="312063">
                <a:tc>
                  <a:txBody>
                    <a:bodyPr/>
                    <a:lstStyle/>
                    <a:p>
                      <a:pPr algn="l" fontAlgn="b"/>
                      <a:r>
                        <a:rPr lang="en-US" sz="1600" u="none" strike="noStrike" cap="none" spc="0">
                          <a:solidFill>
                            <a:srgbClr val="5F5F5F"/>
                          </a:solidFill>
                          <a:effectLst/>
                          <a:hlinkClick r:id="rId12">
                            <a:extLst>
                              <a:ext uri="{A12FA001-AC4F-418D-AE19-62706E023703}">
                                <ahyp:hlinkClr xmlns:ahyp="http://schemas.microsoft.com/office/drawing/2018/hyperlinkcolor" val="tx"/>
                              </a:ext>
                            </a:extLst>
                          </a:hlinkClick>
                        </a:rPr>
                        <a:t>National Center for Science and Engineering Statistics</a:t>
                      </a:r>
                      <a:endParaRPr lang="en-US" sz="1600" b="0" i="0" u="none" strike="noStrike" cap="none" spc="0">
                        <a:solidFill>
                          <a:srgbClr val="5F5F5F"/>
                        </a:solidFill>
                        <a:effectLst/>
                        <a:latin typeface="Calibri" panose="020F0502020204030204" pitchFamily="34" charset="0"/>
                      </a:endParaRPr>
                    </a:p>
                  </a:txBody>
                  <a:tcPr marR="274320" marT="80839"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l" fontAlgn="b"/>
                      <a:r>
                        <a:rPr lang="en-US" sz="1600" u="none" strike="noStrike" cap="none" spc="0" err="1">
                          <a:solidFill>
                            <a:srgbClr val="5F5F5F"/>
                          </a:solidFill>
                          <a:effectLst/>
                        </a:rPr>
                        <a:t>NCSESgov</a:t>
                      </a:r>
                      <a:r>
                        <a:rPr lang="en-US" sz="1600" u="none" strike="noStrike" cap="none" spc="0">
                          <a:solidFill>
                            <a:srgbClr val="5F5F5F"/>
                          </a:solidFill>
                          <a:effectLst/>
                        </a:rPr>
                        <a:t> </a:t>
                      </a:r>
                      <a:r>
                        <a:rPr lang="en-US" sz="1600" i="1" u="none" strike="noStrike" cap="none" spc="0">
                          <a:solidFill>
                            <a:srgbClr val="5F5F5F"/>
                          </a:solidFill>
                          <a:effectLst/>
                        </a:rPr>
                        <a:t>(unverified)</a:t>
                      </a:r>
                      <a:endParaRPr lang="en-US" sz="1600" b="0" i="1" u="none" strike="noStrike" cap="none" spc="0">
                        <a:solidFill>
                          <a:srgbClr val="5F5F5F"/>
                        </a:solidFill>
                        <a:effectLst/>
                        <a:latin typeface="Calibri" panose="020F0502020204030204" pitchFamily="34" charset="0"/>
                      </a:endParaRPr>
                    </a:p>
                  </a:txBody>
                  <a:tcPr marR="274320" marT="80839"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fontAlgn="b"/>
                      <a:r>
                        <a:rPr lang="en-US" sz="1600" u="none" strike="noStrike" cap="none" spc="0">
                          <a:solidFill>
                            <a:srgbClr val="5F5F5F"/>
                          </a:solidFill>
                          <a:effectLst/>
                        </a:rPr>
                        <a:t>0.08</a:t>
                      </a:r>
                      <a:endParaRPr lang="en-US" sz="1600" b="0" i="0" u="none" strike="noStrike" cap="none" spc="0">
                        <a:solidFill>
                          <a:srgbClr val="5F5F5F"/>
                        </a:solidFill>
                        <a:effectLst/>
                        <a:latin typeface="Calibri" panose="020F0502020204030204" pitchFamily="34" charset="0"/>
                      </a:endParaRPr>
                    </a:p>
                  </a:txBody>
                  <a:tcPr marR="274320" marT="80839" marB="0" anchor="b">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655905094"/>
                  </a:ext>
                </a:extLst>
              </a:tr>
              <a:tr h="347956">
                <a:tc>
                  <a:txBody>
                    <a:bodyPr/>
                    <a:lstStyle/>
                    <a:p>
                      <a:pPr algn="l" fontAlgn="b"/>
                      <a:r>
                        <a:rPr lang="en-US" sz="1600" u="none" strike="noStrike" cap="none" spc="0">
                          <a:solidFill>
                            <a:srgbClr val="5F5F5F"/>
                          </a:solidFill>
                          <a:effectLst/>
                        </a:rPr>
                        <a:t>IRS Statistics of Income Division</a:t>
                      </a:r>
                      <a:endParaRPr lang="en-US" sz="1600" b="0" i="0" u="none" strike="noStrike" cap="none" spc="0">
                        <a:solidFill>
                          <a:srgbClr val="5F5F5F"/>
                        </a:solidFill>
                        <a:effectLst/>
                        <a:latin typeface="Calibri" panose="020F0502020204030204" pitchFamily="34" charset="0"/>
                      </a:endParaRPr>
                    </a:p>
                  </a:txBody>
                  <a:tcPr marR="274320" marT="80839"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b"/>
                      <a:r>
                        <a:rPr lang="en-US" sz="1600" b="0" i="1" u="none" strike="noStrike" cap="none" spc="0">
                          <a:solidFill>
                            <a:srgbClr val="5F5F5F"/>
                          </a:solidFill>
                          <a:effectLst/>
                          <a:latin typeface="Calibri" panose="020F0502020204030204" pitchFamily="34" charset="0"/>
                        </a:rPr>
                        <a:t>Not on twitter</a:t>
                      </a:r>
                    </a:p>
                  </a:txBody>
                  <a:tcPr marR="274320" marT="80839"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fontAlgn="b"/>
                      <a:r>
                        <a:rPr lang="en-US" sz="1600" b="0" i="0" u="none" strike="noStrike" cap="none" spc="0">
                          <a:solidFill>
                            <a:srgbClr val="5F5F5F"/>
                          </a:solidFill>
                          <a:effectLst/>
                          <a:latin typeface="Calibri" panose="020F0502020204030204" pitchFamily="34" charset="0"/>
                        </a:rPr>
                        <a:t>-</a:t>
                      </a:r>
                    </a:p>
                  </a:txBody>
                  <a:tcPr marR="274320" marT="80839"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599804931"/>
                  </a:ext>
                </a:extLst>
              </a:tr>
              <a:tr h="347956">
                <a:tc>
                  <a:txBody>
                    <a:bodyPr/>
                    <a:lstStyle/>
                    <a:p>
                      <a:pPr algn="l" fontAlgn="b"/>
                      <a:r>
                        <a:rPr lang="en-US" sz="1600" u="none" strike="noStrike" cap="none" spc="0">
                          <a:solidFill>
                            <a:srgbClr val="5F5F5F"/>
                          </a:solidFill>
                          <a:effectLst/>
                        </a:rPr>
                        <a:t>SSA Office of Research, Evaluation, and Statistics   </a:t>
                      </a:r>
                      <a:endParaRPr lang="en-US" sz="1600" b="0" i="0" u="none" strike="noStrike" cap="none" spc="0">
                        <a:solidFill>
                          <a:srgbClr val="5F5F5F"/>
                        </a:solidFill>
                        <a:effectLst/>
                        <a:latin typeface="Calibri" panose="020F0502020204030204" pitchFamily="34" charset="0"/>
                      </a:endParaRPr>
                    </a:p>
                  </a:txBody>
                  <a:tcPr marR="274320" marT="80839" marB="0" anchor="b">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600" i="1">
                          <a:solidFill>
                            <a:srgbClr val="5F5F5F"/>
                          </a:solidFill>
                        </a:rPr>
                        <a:t>Not on twitter</a:t>
                      </a:r>
                    </a:p>
                  </a:txBody>
                  <a:tcPr marR="274320" marT="80839" marB="0"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US" sz="1600" b="0" i="0" u="none" strike="noStrike" cap="none" spc="0">
                          <a:solidFill>
                            <a:srgbClr val="5F5F5F"/>
                          </a:solidFill>
                          <a:effectLst/>
                          <a:latin typeface="Calibri" panose="020F0502020204030204" pitchFamily="34" charset="0"/>
                        </a:rPr>
                        <a:t>-</a:t>
                      </a:r>
                    </a:p>
                  </a:txBody>
                  <a:tcPr marR="274320" marT="80839" marB="0"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795590563"/>
                  </a:ext>
                </a:extLst>
              </a:tr>
            </a:tbl>
          </a:graphicData>
        </a:graphic>
      </p:graphicFrame>
      <p:sp>
        <p:nvSpPr>
          <p:cNvPr id="7" name="TextBox 6">
            <a:extLst>
              <a:ext uri="{FF2B5EF4-FFF2-40B4-BE49-F238E27FC236}">
                <a16:creationId xmlns:a16="http://schemas.microsoft.com/office/drawing/2014/main" id="{DCF867C9-A411-47DE-88C0-588DD7B64716}"/>
              </a:ext>
            </a:extLst>
          </p:cNvPr>
          <p:cNvSpPr txBox="1"/>
          <p:nvPr/>
        </p:nvSpPr>
        <p:spPr>
          <a:xfrm>
            <a:off x="1103617" y="6444861"/>
            <a:ext cx="10830339"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5F5F5F"/>
                </a:solidFill>
                <a:effectLst/>
                <a:uLnTx/>
                <a:uFillTx/>
                <a:latin typeface="Calibri" panose="020F0502020204030204"/>
                <a:ea typeface="+mn-ea"/>
                <a:cs typeface="+mn-cs"/>
              </a:rPr>
              <a:t>Follower count data collected 8/12/2021</a:t>
            </a:r>
          </a:p>
        </p:txBody>
      </p:sp>
    </p:spTree>
    <p:extLst>
      <p:ext uri="{BB962C8B-B14F-4D97-AF65-F5344CB8AC3E}">
        <p14:creationId xmlns:p14="http://schemas.microsoft.com/office/powerpoint/2010/main" val="817854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a:extLst>
              <a:ext uri="{FF2B5EF4-FFF2-40B4-BE49-F238E27FC236}">
                <a16:creationId xmlns:a16="http://schemas.microsoft.com/office/drawing/2014/main" id="{7919CC69-A567-4638-B18E-B3031A320AF3}"/>
              </a:ext>
            </a:extLst>
          </p:cNvPr>
          <p:cNvSpPr>
            <a:spLocks noGrp="1"/>
          </p:cNvSpPr>
          <p:nvPr>
            <p:ph type="title"/>
          </p:nvPr>
        </p:nvSpPr>
        <p:spPr/>
        <p:txBody>
          <a:bodyPr/>
          <a:lstStyle/>
          <a:p>
            <a:r>
              <a:rPr lang="en-US" sz="3733" b="1">
                <a:solidFill>
                  <a:srgbClr val="006858"/>
                </a:solidFill>
                <a:latin typeface="Calibri" pitchFamily="34" charset="0"/>
              </a:rPr>
              <a:t>Anatomy of tweets and accounts</a:t>
            </a:r>
            <a:endParaRPr lang="en-US"/>
          </a:p>
        </p:txBody>
      </p:sp>
      <p:sp>
        <p:nvSpPr>
          <p:cNvPr id="9" name="Content Placeholder 2">
            <a:extLst>
              <a:ext uri="{FF2B5EF4-FFF2-40B4-BE49-F238E27FC236}">
                <a16:creationId xmlns:a16="http://schemas.microsoft.com/office/drawing/2014/main" id="{D3A4AFB5-D282-446B-B353-DA01F29470C1}"/>
              </a:ext>
            </a:extLst>
          </p:cNvPr>
          <p:cNvSpPr txBox="1">
            <a:spLocks/>
          </p:cNvSpPr>
          <p:nvPr/>
        </p:nvSpPr>
        <p:spPr>
          <a:xfrm>
            <a:off x="658048" y="1498943"/>
            <a:ext cx="3945173" cy="1607748"/>
          </a:xfrm>
          <a:prstGeom prst="rect">
            <a:avLst/>
          </a:prstGeom>
          <a:solidFill>
            <a:schemeClr val="lt1">
              <a:alpha val="28000"/>
            </a:schemeClr>
          </a:solidFill>
          <a:ln w="19050" cap="rnd" cmpd="sng" algn="ctr">
            <a:solidFill>
              <a:schemeClr val="accent5">
                <a:lumMod val="60000"/>
                <a:lumOff val="40000"/>
                <a:alpha val="28000"/>
              </a:schemeClr>
            </a:solidFill>
            <a:prstDash val="solid"/>
            <a:round/>
          </a:ln>
        </p:spPr>
        <p:style>
          <a:lnRef idx="2">
            <a:schemeClr val="accent1"/>
          </a:lnRef>
          <a:fillRef idx="1">
            <a:schemeClr val="lt1"/>
          </a:fillRef>
          <a:effectRef idx="0">
            <a:schemeClr val="accent1"/>
          </a:effectRef>
          <a:fontRef idx="minor">
            <a:schemeClr val="dk1"/>
          </a:fontRef>
        </p:style>
        <p:txBody>
          <a:bodyPr vert="horz" lIns="182880" tIns="91440" rIns="182880" bIns="0" numCol="2"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400" b="1" i="0" u="none" strike="noStrike" kern="1200" cap="none" spc="0" normalizeH="0" baseline="0" noProof="0">
                <a:ln>
                  <a:noFill/>
                </a:ln>
                <a:solidFill>
                  <a:srgbClr val="5F5F5F"/>
                </a:solidFill>
                <a:effectLst/>
                <a:uLnTx/>
                <a:uFillTx/>
                <a:latin typeface="Calibri" panose="020F0502020204030204" pitchFamily="34" charset="0"/>
                <a:ea typeface="+mn-ea"/>
                <a:cs typeface="+mn-cs"/>
              </a:rPr>
              <a:t>Key Ideas</a:t>
            </a:r>
          </a:p>
        </p:txBody>
      </p:sp>
      <p:sp>
        <p:nvSpPr>
          <p:cNvPr id="2" name="TextBox 1">
            <a:extLst>
              <a:ext uri="{FF2B5EF4-FFF2-40B4-BE49-F238E27FC236}">
                <a16:creationId xmlns:a16="http://schemas.microsoft.com/office/drawing/2014/main" id="{E8E0849A-0BC7-44F6-AEA4-EC5B70724938}"/>
              </a:ext>
            </a:extLst>
          </p:cNvPr>
          <p:cNvSpPr txBox="1"/>
          <p:nvPr/>
        </p:nvSpPr>
        <p:spPr>
          <a:xfrm>
            <a:off x="772349" y="2003688"/>
            <a:ext cx="3812644"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a:ln>
                  <a:noFill/>
                </a:ln>
                <a:solidFill>
                  <a:srgbClr val="3C4E9A"/>
                </a:solidFill>
                <a:effectLst/>
                <a:uLnTx/>
                <a:uFillTx/>
                <a:latin typeface="Calibri" panose="020F0502020204030204" pitchFamily="34" charset="0"/>
                <a:ea typeface="+mn-ea"/>
                <a:cs typeface="Calibri" panose="020F0502020204030204" pitchFamily="34" charset="0"/>
              </a:rPr>
              <a:t>Impressions	</a:t>
            </a:r>
            <a:r>
              <a:rPr lang="en-US" sz="2000" i="1">
                <a:solidFill>
                  <a:srgbClr val="3C4E9A"/>
                </a:solidFill>
                <a:latin typeface="Calibri" panose="020F0502020204030204" pitchFamily="34" charset="0"/>
                <a:cs typeface="Calibri" panose="020F0502020204030204" pitchFamily="34" charset="0"/>
                <a:sym typeface="Wingdings" panose="05000000000000000000" pitchFamily="2" charset="2"/>
              </a:rPr>
              <a:t>total views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a:solidFill>
                  <a:srgbClr val="3C4E9A"/>
                </a:solidFill>
                <a:latin typeface="Calibri" panose="020F0502020204030204" pitchFamily="34" charset="0"/>
                <a:cs typeface="Calibri" panose="020F0502020204030204" pitchFamily="34" charset="0"/>
              </a:rPr>
              <a:t>Engagement 	</a:t>
            </a:r>
            <a:r>
              <a:rPr lang="en-US" sz="2000" i="1">
                <a:solidFill>
                  <a:srgbClr val="3C4E9A"/>
                </a:solidFill>
                <a:latin typeface="Calibri" panose="020F0502020204030204" pitchFamily="34" charset="0"/>
                <a:cs typeface="Calibri" panose="020F0502020204030204" pitchFamily="34" charset="0"/>
              </a:rPr>
              <a:t>interactions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0" u="none" strike="noStrike" kern="1200" cap="none" spc="0" normalizeH="0" baseline="0" noProof="0">
                <a:ln>
                  <a:noFill/>
                </a:ln>
                <a:solidFill>
                  <a:srgbClr val="3C4E9A"/>
                </a:solidFill>
                <a:effectLst/>
                <a:uLnTx/>
                <a:uFillTx/>
                <a:latin typeface="Calibri" panose="020F0502020204030204" pitchFamily="34" charset="0"/>
                <a:ea typeface="+mn-ea"/>
                <a:cs typeface="Calibri" panose="020F0502020204030204" pitchFamily="34" charset="0"/>
              </a:rPr>
              <a:t>Initial reach	</a:t>
            </a:r>
            <a:r>
              <a:rPr kumimoji="0" lang="en-US" sz="2000" b="0" i="1" u="none" strike="noStrike" kern="1200" cap="none" spc="0" normalizeH="0" baseline="0" noProof="0">
                <a:ln>
                  <a:noFill/>
                </a:ln>
                <a:solidFill>
                  <a:srgbClr val="3C4E9A"/>
                </a:solidFill>
                <a:effectLst/>
                <a:uLnTx/>
                <a:uFillTx/>
                <a:latin typeface="Calibri" panose="020F0502020204030204" pitchFamily="34" charset="0"/>
                <a:ea typeface="+mn-ea"/>
                <a:cs typeface="Calibri" panose="020F0502020204030204" pitchFamily="34" charset="0"/>
              </a:rPr>
              <a:t>followers</a:t>
            </a:r>
            <a:endParaRPr kumimoji="0" lang="en-US" sz="2000" b="0" u="none" strike="noStrike" kern="1200" cap="none" spc="0" normalizeH="0" baseline="0" noProof="0">
              <a:ln>
                <a:noFill/>
              </a:ln>
              <a:solidFill>
                <a:srgbClr val="3C4E9A"/>
              </a:solidFill>
              <a:effectLst/>
              <a:uLnTx/>
              <a:uFillTx/>
              <a:latin typeface="Calibri" panose="020F0502020204030204" pitchFamily="34" charset="0"/>
              <a:ea typeface="+mn-ea"/>
              <a:cs typeface="Calibri" panose="020F0502020204030204" pitchFamily="34" charset="0"/>
            </a:endParaRPr>
          </a:p>
        </p:txBody>
      </p:sp>
      <p:grpSp>
        <p:nvGrpSpPr>
          <p:cNvPr id="3" name="Group 2" descr="This is an image of the Twitter page for NCHS. Highlighted are two metrics of interest: the linking URL--a URL directing users to a related website for the account--and the follower count.">
            <a:extLst>
              <a:ext uri="{FF2B5EF4-FFF2-40B4-BE49-F238E27FC236}">
                <a16:creationId xmlns:a16="http://schemas.microsoft.com/office/drawing/2014/main" id="{106D59EC-3E09-43EA-82D1-CF7F12EA165D}"/>
              </a:ext>
            </a:extLst>
          </p:cNvPr>
          <p:cNvGrpSpPr/>
          <p:nvPr/>
        </p:nvGrpSpPr>
        <p:grpSpPr>
          <a:xfrm>
            <a:off x="5097314" y="1464736"/>
            <a:ext cx="5818494" cy="1841406"/>
            <a:chOff x="5116422" y="4992044"/>
            <a:chExt cx="6066460" cy="1919882"/>
          </a:xfrm>
        </p:grpSpPr>
        <p:pic>
          <p:nvPicPr>
            <p:cNvPr id="4" name="Picture 3">
              <a:extLst>
                <a:ext uri="{FF2B5EF4-FFF2-40B4-BE49-F238E27FC236}">
                  <a16:creationId xmlns:a16="http://schemas.microsoft.com/office/drawing/2014/main" id="{032A9210-A335-4697-8973-1F4AE75426BB}"/>
                </a:ext>
              </a:extLst>
            </p:cNvPr>
            <p:cNvPicPr>
              <a:picLocks noChangeAspect="1"/>
            </p:cNvPicPr>
            <p:nvPr/>
          </p:nvPicPr>
          <p:blipFill>
            <a:blip r:embed="rId2"/>
            <a:stretch>
              <a:fillRect/>
            </a:stretch>
          </p:blipFill>
          <p:spPr>
            <a:xfrm>
              <a:off x="7158950" y="4992044"/>
              <a:ext cx="4023932" cy="1865956"/>
            </a:xfrm>
            <a:prstGeom prst="rect">
              <a:avLst/>
            </a:prstGeom>
          </p:spPr>
        </p:pic>
        <p:cxnSp>
          <p:nvCxnSpPr>
            <p:cNvPr id="8" name="Straight Arrow Connector 7">
              <a:extLst>
                <a:ext uri="{FF2B5EF4-FFF2-40B4-BE49-F238E27FC236}">
                  <a16:creationId xmlns:a16="http://schemas.microsoft.com/office/drawing/2014/main" id="{3833E717-C3AE-496F-BFA5-251B27E91A05}"/>
                </a:ext>
              </a:extLst>
            </p:cNvPr>
            <p:cNvCxnSpPr>
              <a:cxnSpLocks/>
            </p:cNvCxnSpPr>
            <p:nvPr/>
          </p:nvCxnSpPr>
          <p:spPr>
            <a:xfrm>
              <a:off x="6656187" y="6684373"/>
              <a:ext cx="1487137"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 name="Straight Arrow Connector 4">
              <a:extLst>
                <a:ext uri="{FF2B5EF4-FFF2-40B4-BE49-F238E27FC236}">
                  <a16:creationId xmlns:a16="http://schemas.microsoft.com/office/drawing/2014/main" id="{12BA2C08-2E34-4908-8879-75B53D6E9CC0}"/>
                </a:ext>
              </a:extLst>
            </p:cNvPr>
            <p:cNvCxnSpPr>
              <a:cxnSpLocks/>
            </p:cNvCxnSpPr>
            <p:nvPr/>
          </p:nvCxnSpPr>
          <p:spPr>
            <a:xfrm>
              <a:off x="7192875" y="6459774"/>
              <a:ext cx="1171217"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A9850009-E5A5-4BC0-9EA8-218BA99D57F8}"/>
                </a:ext>
              </a:extLst>
            </p:cNvPr>
            <p:cNvSpPr txBox="1"/>
            <p:nvPr/>
          </p:nvSpPr>
          <p:spPr>
            <a:xfrm>
              <a:off x="5783396" y="6085763"/>
              <a:ext cx="1409479" cy="385072"/>
            </a:xfrm>
            <a:prstGeom prst="rect">
              <a:avLst/>
            </a:prstGeom>
            <a:solidFill>
              <a:schemeClr val="accent4">
                <a:lumMod val="20000"/>
                <a:lumOff val="8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3C4E9A"/>
                  </a:solidFill>
                  <a:effectLst/>
                  <a:uLnTx/>
                  <a:uFillTx/>
                  <a:latin typeface="Myriad Web Pro"/>
                  <a:ea typeface="+mn-ea"/>
                  <a:cs typeface="+mn-cs"/>
                </a:rPr>
                <a:t>Linking URL</a:t>
              </a:r>
            </a:p>
          </p:txBody>
        </p:sp>
        <p:sp>
          <p:nvSpPr>
            <p:cNvPr id="7" name="TextBox 6">
              <a:extLst>
                <a:ext uri="{FF2B5EF4-FFF2-40B4-BE49-F238E27FC236}">
                  <a16:creationId xmlns:a16="http://schemas.microsoft.com/office/drawing/2014/main" id="{99FC6142-A6E8-4F50-B1F8-6EE0DD3ABB35}"/>
                </a:ext>
              </a:extLst>
            </p:cNvPr>
            <p:cNvSpPr txBox="1"/>
            <p:nvPr/>
          </p:nvSpPr>
          <p:spPr>
            <a:xfrm>
              <a:off x="5116422" y="6526854"/>
              <a:ext cx="1586051" cy="385072"/>
            </a:xfrm>
            <a:prstGeom prst="rect">
              <a:avLst/>
            </a:prstGeom>
            <a:solidFill>
              <a:schemeClr val="accent4">
                <a:lumMod val="20000"/>
                <a:lumOff val="8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3C4E9A"/>
                  </a:solidFill>
                  <a:effectLst/>
                  <a:uLnTx/>
                  <a:uFillTx/>
                  <a:latin typeface="Myriad Web Pro"/>
                  <a:ea typeface="+mn-ea"/>
                  <a:cs typeface="+mn-cs"/>
                </a:rPr>
                <a:t># Followers</a:t>
              </a:r>
            </a:p>
          </p:txBody>
        </p:sp>
      </p:grpSp>
      <p:grpSp>
        <p:nvGrpSpPr>
          <p:cNvPr id="10" name="Group 9" descr="This is an image of a Tweet from the NCHS Twitter account. Highlighted are 7 Tweet features of interest: the Verified icon (indicates that the account has been verified by Twitter), the username (&quot;@NCHStats&quot;), hashtags, comments, retweets, likes, and external URLs.">
            <a:extLst>
              <a:ext uri="{FF2B5EF4-FFF2-40B4-BE49-F238E27FC236}">
                <a16:creationId xmlns:a16="http://schemas.microsoft.com/office/drawing/2014/main" id="{9FD9B648-BF25-45F0-97BD-C5AE5C4F5341}"/>
              </a:ext>
            </a:extLst>
          </p:cNvPr>
          <p:cNvGrpSpPr/>
          <p:nvPr/>
        </p:nvGrpSpPr>
        <p:grpSpPr>
          <a:xfrm>
            <a:off x="2003898" y="3586029"/>
            <a:ext cx="8911910" cy="3134143"/>
            <a:chOff x="1237129" y="3461027"/>
            <a:chExt cx="9717741" cy="3417537"/>
          </a:xfrm>
        </p:grpSpPr>
        <p:grpSp>
          <p:nvGrpSpPr>
            <p:cNvPr id="11" name="Group 10">
              <a:extLst>
                <a:ext uri="{FF2B5EF4-FFF2-40B4-BE49-F238E27FC236}">
                  <a16:creationId xmlns:a16="http://schemas.microsoft.com/office/drawing/2014/main" id="{880B6BCA-7E96-4434-9515-0B3E2369F55F}"/>
                </a:ext>
              </a:extLst>
            </p:cNvPr>
            <p:cNvGrpSpPr/>
            <p:nvPr/>
          </p:nvGrpSpPr>
          <p:grpSpPr>
            <a:xfrm>
              <a:off x="1237129" y="3461027"/>
              <a:ext cx="9717741" cy="3417537"/>
              <a:chOff x="1237129" y="1171864"/>
              <a:chExt cx="9717741" cy="3417537"/>
            </a:xfrm>
          </p:grpSpPr>
          <p:pic>
            <p:nvPicPr>
              <p:cNvPr id="13" name="Picture 12">
                <a:extLst>
                  <a:ext uri="{FF2B5EF4-FFF2-40B4-BE49-F238E27FC236}">
                    <a16:creationId xmlns:a16="http://schemas.microsoft.com/office/drawing/2014/main" id="{5433316B-5DF0-4D98-AA99-A4C6FE9572B0}"/>
                  </a:ext>
                </a:extLst>
              </p:cNvPr>
              <p:cNvPicPr>
                <a:picLocks noChangeAspect="1"/>
              </p:cNvPicPr>
              <p:nvPr/>
            </p:nvPicPr>
            <p:blipFill>
              <a:blip r:embed="rId3"/>
              <a:stretch>
                <a:fillRect/>
              </a:stretch>
            </p:blipFill>
            <p:spPr>
              <a:xfrm>
                <a:off x="1237129" y="1705272"/>
                <a:ext cx="9717741" cy="2340190"/>
              </a:xfrm>
              <a:prstGeom prst="rect">
                <a:avLst/>
              </a:prstGeom>
            </p:spPr>
          </p:pic>
          <p:cxnSp>
            <p:nvCxnSpPr>
              <p:cNvPr id="14" name="Straight Arrow Connector 13">
                <a:extLst>
                  <a:ext uri="{FF2B5EF4-FFF2-40B4-BE49-F238E27FC236}">
                    <a16:creationId xmlns:a16="http://schemas.microsoft.com/office/drawing/2014/main" id="{54EFD56C-1252-4EE1-8D64-37F1A8B3839A}"/>
                  </a:ext>
                </a:extLst>
              </p:cNvPr>
              <p:cNvCxnSpPr>
                <a:cxnSpLocks/>
              </p:cNvCxnSpPr>
              <p:nvPr/>
            </p:nvCxnSpPr>
            <p:spPr>
              <a:xfrm flipH="1">
                <a:off x="9748033" y="1558497"/>
                <a:ext cx="318052" cy="6758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1CC6AE8A-C42B-4DD2-AF31-9A347DA6F408}"/>
                  </a:ext>
                </a:extLst>
              </p:cNvPr>
              <p:cNvSpPr txBox="1"/>
              <p:nvPr/>
            </p:nvSpPr>
            <p:spPr>
              <a:xfrm>
                <a:off x="9458056" y="1171864"/>
                <a:ext cx="1216058" cy="402728"/>
              </a:xfrm>
              <a:prstGeom prst="rect">
                <a:avLst/>
              </a:prstGeom>
              <a:solidFill>
                <a:schemeClr val="accent4">
                  <a:lumMod val="20000"/>
                  <a:lumOff val="8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3C4E9A"/>
                    </a:solidFill>
                    <a:effectLst/>
                    <a:uLnTx/>
                    <a:uFillTx/>
                    <a:latin typeface="Myriad Web Pro"/>
                    <a:ea typeface="+mn-ea"/>
                    <a:cs typeface="+mn-cs"/>
                  </a:rPr>
                  <a:t>Hashtag</a:t>
                </a:r>
              </a:p>
            </p:txBody>
          </p:sp>
          <p:cxnSp>
            <p:nvCxnSpPr>
              <p:cNvPr id="16" name="Straight Arrow Connector 15">
                <a:extLst>
                  <a:ext uri="{FF2B5EF4-FFF2-40B4-BE49-F238E27FC236}">
                    <a16:creationId xmlns:a16="http://schemas.microsoft.com/office/drawing/2014/main" id="{DB959660-71E7-43BC-AD83-FFF0E0DDE74F}"/>
                  </a:ext>
                </a:extLst>
              </p:cNvPr>
              <p:cNvCxnSpPr>
                <a:cxnSpLocks/>
              </p:cNvCxnSpPr>
              <p:nvPr/>
            </p:nvCxnSpPr>
            <p:spPr>
              <a:xfrm flipV="1">
                <a:off x="8088027" y="3303412"/>
                <a:ext cx="0" cy="48076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7" name="TextBox 16">
                <a:extLst>
                  <a:ext uri="{FF2B5EF4-FFF2-40B4-BE49-F238E27FC236}">
                    <a16:creationId xmlns:a16="http://schemas.microsoft.com/office/drawing/2014/main" id="{4938E3CA-BD4D-47C2-972B-6EE565B5E160}"/>
                  </a:ext>
                </a:extLst>
              </p:cNvPr>
              <p:cNvSpPr txBox="1"/>
              <p:nvPr/>
            </p:nvSpPr>
            <p:spPr>
              <a:xfrm>
                <a:off x="7383288" y="3730155"/>
                <a:ext cx="1928300" cy="402728"/>
              </a:xfrm>
              <a:prstGeom prst="rect">
                <a:avLst/>
              </a:prstGeom>
              <a:solidFill>
                <a:schemeClr val="accent4">
                  <a:lumMod val="20000"/>
                  <a:lumOff val="8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3C4E9A"/>
                    </a:solidFill>
                    <a:effectLst/>
                    <a:uLnTx/>
                    <a:uFillTx/>
                    <a:latin typeface="Myriad Web Pro"/>
                    <a:ea typeface="+mn-ea"/>
                    <a:cs typeface="+mn-cs"/>
                  </a:rPr>
                  <a:t>External URL</a:t>
                </a:r>
              </a:p>
            </p:txBody>
          </p:sp>
          <p:cxnSp>
            <p:nvCxnSpPr>
              <p:cNvPr id="18" name="Straight Arrow Connector 17">
                <a:extLst>
                  <a:ext uri="{FF2B5EF4-FFF2-40B4-BE49-F238E27FC236}">
                    <a16:creationId xmlns:a16="http://schemas.microsoft.com/office/drawing/2014/main" id="{70D95B13-34C9-4641-9127-615BAD7F8D21}"/>
                  </a:ext>
                </a:extLst>
              </p:cNvPr>
              <p:cNvCxnSpPr>
                <a:cxnSpLocks/>
              </p:cNvCxnSpPr>
              <p:nvPr/>
            </p:nvCxnSpPr>
            <p:spPr>
              <a:xfrm flipV="1">
                <a:off x="4703520" y="3846135"/>
                <a:ext cx="0" cy="38945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9" name="TextBox 18">
                <a:extLst>
                  <a:ext uri="{FF2B5EF4-FFF2-40B4-BE49-F238E27FC236}">
                    <a16:creationId xmlns:a16="http://schemas.microsoft.com/office/drawing/2014/main" id="{43EE274E-53CC-48BC-A697-9DB60BC79CE9}"/>
                  </a:ext>
                </a:extLst>
              </p:cNvPr>
              <p:cNvSpPr txBox="1"/>
              <p:nvPr/>
            </p:nvSpPr>
            <p:spPr>
              <a:xfrm>
                <a:off x="3998781" y="4186673"/>
                <a:ext cx="1409478" cy="402728"/>
              </a:xfrm>
              <a:prstGeom prst="rect">
                <a:avLst/>
              </a:prstGeom>
              <a:solidFill>
                <a:schemeClr val="accent4">
                  <a:lumMod val="20000"/>
                  <a:lumOff val="8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3C4E9A"/>
                    </a:solidFill>
                    <a:effectLst/>
                    <a:uLnTx/>
                    <a:uFillTx/>
                    <a:latin typeface="Myriad Web Pro"/>
                    <a:ea typeface="+mn-ea"/>
                    <a:cs typeface="+mn-cs"/>
                  </a:rPr>
                  <a:t>Retweets</a:t>
                </a:r>
              </a:p>
            </p:txBody>
          </p:sp>
          <p:cxnSp>
            <p:nvCxnSpPr>
              <p:cNvPr id="20" name="Straight Arrow Connector 19">
                <a:extLst>
                  <a:ext uri="{FF2B5EF4-FFF2-40B4-BE49-F238E27FC236}">
                    <a16:creationId xmlns:a16="http://schemas.microsoft.com/office/drawing/2014/main" id="{DFF3DDC5-0783-41B0-B89E-14EFE3F94474}"/>
                  </a:ext>
                </a:extLst>
              </p:cNvPr>
              <p:cNvCxnSpPr>
                <a:cxnSpLocks/>
              </p:cNvCxnSpPr>
              <p:nvPr/>
            </p:nvCxnSpPr>
            <p:spPr>
              <a:xfrm flipV="1">
                <a:off x="6959952" y="3846135"/>
                <a:ext cx="0" cy="38945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TextBox 20">
                <a:extLst>
                  <a:ext uri="{FF2B5EF4-FFF2-40B4-BE49-F238E27FC236}">
                    <a16:creationId xmlns:a16="http://schemas.microsoft.com/office/drawing/2014/main" id="{CA364362-F6C7-41E9-ADC5-58935111D838}"/>
                  </a:ext>
                </a:extLst>
              </p:cNvPr>
              <p:cNvSpPr txBox="1"/>
              <p:nvPr/>
            </p:nvSpPr>
            <p:spPr>
              <a:xfrm>
                <a:off x="6465094" y="4186673"/>
                <a:ext cx="989715" cy="402728"/>
              </a:xfrm>
              <a:prstGeom prst="rect">
                <a:avLst/>
              </a:prstGeom>
              <a:solidFill>
                <a:schemeClr val="accent4">
                  <a:lumMod val="20000"/>
                  <a:lumOff val="8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3C4E9A"/>
                    </a:solidFill>
                    <a:effectLst/>
                    <a:uLnTx/>
                    <a:uFillTx/>
                    <a:latin typeface="Myriad Web Pro"/>
                    <a:ea typeface="+mn-ea"/>
                    <a:cs typeface="+mn-cs"/>
                  </a:rPr>
                  <a:t>Likes</a:t>
                </a:r>
              </a:p>
            </p:txBody>
          </p:sp>
          <p:cxnSp>
            <p:nvCxnSpPr>
              <p:cNvPr id="22" name="Straight Arrow Connector 21">
                <a:extLst>
                  <a:ext uri="{FF2B5EF4-FFF2-40B4-BE49-F238E27FC236}">
                    <a16:creationId xmlns:a16="http://schemas.microsoft.com/office/drawing/2014/main" id="{7F263AAF-55B7-4C26-ADFC-502CA48B670A}"/>
                  </a:ext>
                </a:extLst>
              </p:cNvPr>
              <p:cNvCxnSpPr>
                <a:cxnSpLocks/>
              </p:cNvCxnSpPr>
              <p:nvPr/>
            </p:nvCxnSpPr>
            <p:spPr>
              <a:xfrm flipV="1">
                <a:off x="2558997" y="3846135"/>
                <a:ext cx="0" cy="38945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B643F7CD-3628-49DE-910C-B1C4D628EAF5}"/>
                  </a:ext>
                </a:extLst>
              </p:cNvPr>
              <p:cNvSpPr txBox="1"/>
              <p:nvPr/>
            </p:nvSpPr>
            <p:spPr>
              <a:xfrm>
                <a:off x="1742352" y="4186673"/>
                <a:ext cx="1521385" cy="402728"/>
              </a:xfrm>
              <a:prstGeom prst="rect">
                <a:avLst/>
              </a:prstGeom>
              <a:solidFill>
                <a:schemeClr val="accent4">
                  <a:lumMod val="20000"/>
                  <a:lumOff val="8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3C4E9A"/>
                    </a:solidFill>
                    <a:effectLst/>
                    <a:uLnTx/>
                    <a:uFillTx/>
                    <a:latin typeface="Myriad Web Pro"/>
                    <a:ea typeface="+mn-ea"/>
                    <a:cs typeface="+mn-cs"/>
                  </a:rPr>
                  <a:t>Comments</a:t>
                </a:r>
              </a:p>
            </p:txBody>
          </p:sp>
          <p:cxnSp>
            <p:nvCxnSpPr>
              <p:cNvPr id="24" name="Straight Arrow Connector 23">
                <a:extLst>
                  <a:ext uri="{FF2B5EF4-FFF2-40B4-BE49-F238E27FC236}">
                    <a16:creationId xmlns:a16="http://schemas.microsoft.com/office/drawing/2014/main" id="{0A021F8A-2D05-479D-9A1F-77B59C0B9D2B}"/>
                  </a:ext>
                </a:extLst>
              </p:cNvPr>
              <p:cNvCxnSpPr>
                <a:cxnSpLocks/>
              </p:cNvCxnSpPr>
              <p:nvPr/>
            </p:nvCxnSpPr>
            <p:spPr>
              <a:xfrm flipH="1">
                <a:off x="4326194" y="1556885"/>
                <a:ext cx="116979" cy="33954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TextBox 24">
                <a:extLst>
                  <a:ext uri="{FF2B5EF4-FFF2-40B4-BE49-F238E27FC236}">
                    <a16:creationId xmlns:a16="http://schemas.microsoft.com/office/drawing/2014/main" id="{EADB6756-BFAE-4E94-8CF2-B6D03BC0B408}"/>
                  </a:ext>
                </a:extLst>
              </p:cNvPr>
              <p:cNvSpPr txBox="1"/>
              <p:nvPr/>
            </p:nvSpPr>
            <p:spPr>
              <a:xfrm>
                <a:off x="4018659" y="1176736"/>
                <a:ext cx="1680588" cy="402728"/>
              </a:xfrm>
              <a:prstGeom prst="rect">
                <a:avLst/>
              </a:prstGeom>
              <a:solidFill>
                <a:schemeClr val="accent4">
                  <a:lumMod val="20000"/>
                  <a:lumOff val="8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3C4E9A"/>
                    </a:solidFill>
                    <a:effectLst/>
                    <a:uLnTx/>
                    <a:uFillTx/>
                    <a:latin typeface="Myriad Web Pro"/>
                    <a:ea typeface="+mn-ea"/>
                    <a:cs typeface="+mn-cs"/>
                  </a:rPr>
                  <a:t>@Username</a:t>
                </a:r>
              </a:p>
            </p:txBody>
          </p:sp>
          <p:cxnSp>
            <p:nvCxnSpPr>
              <p:cNvPr id="26" name="Straight Arrow Connector 25">
                <a:extLst>
                  <a:ext uri="{FF2B5EF4-FFF2-40B4-BE49-F238E27FC236}">
                    <a16:creationId xmlns:a16="http://schemas.microsoft.com/office/drawing/2014/main" id="{38A51F60-FC58-40A1-BAF1-EAEC9A150968}"/>
                  </a:ext>
                </a:extLst>
              </p:cNvPr>
              <p:cNvCxnSpPr>
                <a:cxnSpLocks/>
              </p:cNvCxnSpPr>
              <p:nvPr/>
            </p:nvCxnSpPr>
            <p:spPr>
              <a:xfrm flipH="1">
                <a:off x="3263736" y="1570395"/>
                <a:ext cx="131974" cy="29677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7" name="TextBox 26">
                <a:extLst>
                  <a:ext uri="{FF2B5EF4-FFF2-40B4-BE49-F238E27FC236}">
                    <a16:creationId xmlns:a16="http://schemas.microsoft.com/office/drawing/2014/main" id="{321D6CAD-E6A1-42DC-8B2E-07D5A15C5900}"/>
                  </a:ext>
                </a:extLst>
              </p:cNvPr>
              <p:cNvSpPr txBox="1"/>
              <p:nvPr/>
            </p:nvSpPr>
            <p:spPr>
              <a:xfrm>
                <a:off x="2516151" y="1171864"/>
                <a:ext cx="1409478" cy="402728"/>
              </a:xfrm>
              <a:prstGeom prst="rect">
                <a:avLst/>
              </a:prstGeom>
              <a:solidFill>
                <a:schemeClr val="accent4">
                  <a:lumMod val="20000"/>
                  <a:lumOff val="8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3C4E9A"/>
                    </a:solidFill>
                    <a:effectLst/>
                    <a:uLnTx/>
                    <a:uFillTx/>
                    <a:latin typeface="Myriad Web Pro"/>
                    <a:ea typeface="+mn-ea"/>
                    <a:cs typeface="+mn-cs"/>
                  </a:rPr>
                  <a:t>Verified</a:t>
                </a:r>
              </a:p>
            </p:txBody>
          </p:sp>
        </p:grpSp>
        <p:cxnSp>
          <p:nvCxnSpPr>
            <p:cNvPr id="12" name="Straight Connector 11">
              <a:extLst>
                <a:ext uri="{FF2B5EF4-FFF2-40B4-BE49-F238E27FC236}">
                  <a16:creationId xmlns:a16="http://schemas.microsoft.com/office/drawing/2014/main" id="{F31068BA-33A5-4644-A8AE-57FD8D5D594E}"/>
                </a:ext>
              </a:extLst>
            </p:cNvPr>
            <p:cNvCxnSpPr>
              <a:cxnSpLocks/>
            </p:cNvCxnSpPr>
            <p:nvPr/>
          </p:nvCxnSpPr>
          <p:spPr>
            <a:xfrm>
              <a:off x="7205866" y="5592575"/>
              <a:ext cx="1928302"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31947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540EB768-61B5-422F-BCA6-8DF5F1C5927A}"/>
              </a:ext>
            </a:extLst>
          </p:cNvPr>
          <p:cNvSpPr>
            <a:spLocks noGrp="1"/>
          </p:cNvSpPr>
          <p:nvPr>
            <p:ph type="title"/>
          </p:nvPr>
        </p:nvSpPr>
        <p:spPr/>
        <p:txBody>
          <a:bodyPr anchor="b" anchorCtr="0"/>
          <a:lstStyle/>
          <a:p>
            <a:r>
              <a:rPr lang="en-US" sz="3733" b="1">
                <a:solidFill>
                  <a:srgbClr val="006858"/>
                </a:solidFill>
                <a:latin typeface="Calibri" pitchFamily="34" charset="0"/>
              </a:rPr>
              <a:t>Retweets as a proxy for impact</a:t>
            </a:r>
          </a:p>
        </p:txBody>
      </p:sp>
      <p:sp>
        <p:nvSpPr>
          <p:cNvPr id="2" name="Text Placeholder 1">
            <a:extLst>
              <a:ext uri="{FF2B5EF4-FFF2-40B4-BE49-F238E27FC236}">
                <a16:creationId xmlns:a16="http://schemas.microsoft.com/office/drawing/2014/main" id="{230E0B6E-80D9-46F8-BC57-4138456754F3}"/>
              </a:ext>
            </a:extLst>
          </p:cNvPr>
          <p:cNvSpPr>
            <a:spLocks noGrp="1"/>
          </p:cNvSpPr>
          <p:nvPr>
            <p:ph type="body" sz="quarter" idx="10"/>
          </p:nvPr>
        </p:nvSpPr>
        <p:spPr>
          <a:xfrm>
            <a:off x="609601" y="1629370"/>
            <a:ext cx="7345902" cy="4455584"/>
          </a:xfrm>
        </p:spPr>
        <p:txBody>
          <a:bodyPr/>
          <a:lstStyle/>
          <a:p>
            <a:pPr>
              <a:spcBef>
                <a:spcPts val="0"/>
              </a:spcBef>
              <a:spcAft>
                <a:spcPts val="640"/>
              </a:spcAft>
            </a:pPr>
            <a:r>
              <a:rPr lang="en-US" b="1">
                <a:solidFill>
                  <a:srgbClr val="5F5F5F"/>
                </a:solidFill>
                <a:cs typeface="Calibri"/>
              </a:rPr>
              <a:t>Impressions</a:t>
            </a:r>
            <a:r>
              <a:rPr lang="en-US">
                <a:solidFill>
                  <a:srgbClr val="5F5F5F"/>
                </a:solidFill>
                <a:cs typeface="Calibri"/>
              </a:rPr>
              <a:t> are not directly observable</a:t>
            </a:r>
          </a:p>
          <a:p>
            <a:pPr>
              <a:spcBef>
                <a:spcPts val="0"/>
              </a:spcBef>
              <a:spcAft>
                <a:spcPts val="640"/>
              </a:spcAft>
            </a:pPr>
            <a:r>
              <a:rPr lang="en-US" b="1">
                <a:solidFill>
                  <a:srgbClr val="5F5F5F"/>
                </a:solidFill>
                <a:cs typeface="Calibri"/>
              </a:rPr>
              <a:t>Likes</a:t>
            </a:r>
            <a:r>
              <a:rPr lang="en-US">
                <a:solidFill>
                  <a:srgbClr val="5F5F5F"/>
                </a:solidFill>
                <a:cs typeface="Calibri"/>
              </a:rPr>
              <a:t> represent emotional engagement by users </a:t>
            </a:r>
          </a:p>
          <a:p>
            <a:pPr lvl="1">
              <a:spcBef>
                <a:spcPts val="0"/>
              </a:spcBef>
              <a:spcAft>
                <a:spcPts val="640"/>
              </a:spcAft>
            </a:pPr>
            <a:r>
              <a:rPr lang="en-US">
                <a:solidFill>
                  <a:srgbClr val="5F5F5F"/>
                </a:solidFill>
                <a:cs typeface="Calibri"/>
              </a:rPr>
              <a:t>Likes don’t increase reach on Twitter</a:t>
            </a:r>
          </a:p>
          <a:p>
            <a:pPr>
              <a:spcBef>
                <a:spcPts val="0"/>
              </a:spcBef>
              <a:spcAft>
                <a:spcPts val="640"/>
              </a:spcAft>
            </a:pPr>
            <a:r>
              <a:rPr lang="en-US" b="1">
                <a:solidFill>
                  <a:srgbClr val="5F5F5F"/>
                </a:solidFill>
                <a:cs typeface="Calibri"/>
              </a:rPr>
              <a:t>Comments </a:t>
            </a:r>
            <a:r>
              <a:rPr lang="en-US">
                <a:solidFill>
                  <a:srgbClr val="5F5F5F"/>
                </a:solidFill>
                <a:cs typeface="Calibri"/>
              </a:rPr>
              <a:t>represent emotional and informational engagement</a:t>
            </a:r>
          </a:p>
          <a:p>
            <a:pPr lvl="1">
              <a:spcBef>
                <a:spcPts val="0"/>
              </a:spcBef>
              <a:spcAft>
                <a:spcPts val="640"/>
              </a:spcAft>
            </a:pPr>
            <a:r>
              <a:rPr lang="en-US">
                <a:solidFill>
                  <a:srgbClr val="5F5F5F"/>
                </a:solidFill>
                <a:cs typeface="Calibri"/>
              </a:rPr>
              <a:t>Comments don’t increase reach on Twitter</a:t>
            </a:r>
          </a:p>
          <a:p>
            <a:pPr>
              <a:spcBef>
                <a:spcPts val="0"/>
              </a:spcBef>
              <a:spcAft>
                <a:spcPts val="640"/>
              </a:spcAft>
            </a:pPr>
            <a:r>
              <a:rPr lang="en-US" b="1">
                <a:solidFill>
                  <a:srgbClr val="5F5F5F"/>
                </a:solidFill>
                <a:cs typeface="Calibri"/>
              </a:rPr>
              <a:t>Retweets</a:t>
            </a:r>
            <a:r>
              <a:rPr lang="en-US">
                <a:solidFill>
                  <a:srgbClr val="5F5F5F"/>
                </a:solidFill>
                <a:cs typeface="Calibri"/>
              </a:rPr>
              <a:t> spread information and increase reach </a:t>
            </a:r>
          </a:p>
          <a:p>
            <a:pPr lvl="1">
              <a:spcBef>
                <a:spcPts val="0"/>
              </a:spcBef>
              <a:spcAft>
                <a:spcPts val="640"/>
              </a:spcAft>
            </a:pPr>
            <a:r>
              <a:rPr lang="en-US">
                <a:solidFill>
                  <a:srgbClr val="5F5F5F"/>
                </a:solidFill>
                <a:cs typeface="Calibri"/>
              </a:rPr>
              <a:t>Retweets add your content to the timelines of other users</a:t>
            </a:r>
          </a:p>
          <a:p>
            <a:pPr>
              <a:spcBef>
                <a:spcPts val="0"/>
              </a:spcBef>
              <a:spcAft>
                <a:spcPts val="640"/>
              </a:spcAft>
            </a:pPr>
            <a:endParaRPr lang="en-US">
              <a:solidFill>
                <a:srgbClr val="5F5F5F"/>
              </a:solidFill>
            </a:endParaRPr>
          </a:p>
        </p:txBody>
      </p:sp>
      <p:grpSp>
        <p:nvGrpSpPr>
          <p:cNvPr id="15" name="Group 14" descr="This is an image of how retweets appear in a user's Twitter feed. When a user you follow retweets someone else's Tweet, you will see it in your personal feed.">
            <a:extLst>
              <a:ext uri="{FF2B5EF4-FFF2-40B4-BE49-F238E27FC236}">
                <a16:creationId xmlns:a16="http://schemas.microsoft.com/office/drawing/2014/main" id="{C44FF144-FE2D-460A-9286-665D40BF76C2}"/>
              </a:ext>
            </a:extLst>
          </p:cNvPr>
          <p:cNvGrpSpPr/>
          <p:nvPr/>
        </p:nvGrpSpPr>
        <p:grpSpPr>
          <a:xfrm>
            <a:off x="7854693" y="302696"/>
            <a:ext cx="3499107" cy="6299272"/>
            <a:chOff x="7854693" y="302696"/>
            <a:chExt cx="3499107" cy="6299272"/>
          </a:xfrm>
        </p:grpSpPr>
        <p:pic>
          <p:nvPicPr>
            <p:cNvPr id="16" name="Picture 15">
              <a:extLst>
                <a:ext uri="{FF2B5EF4-FFF2-40B4-BE49-F238E27FC236}">
                  <a16:creationId xmlns:a16="http://schemas.microsoft.com/office/drawing/2014/main" id="{7A194545-E593-4FB7-ABB8-45D92A9EA848}"/>
                </a:ext>
              </a:extLst>
            </p:cNvPr>
            <p:cNvPicPr>
              <a:picLocks noChangeAspect="1"/>
            </p:cNvPicPr>
            <p:nvPr/>
          </p:nvPicPr>
          <p:blipFill>
            <a:blip r:embed="rId2"/>
            <a:stretch>
              <a:fillRect/>
            </a:stretch>
          </p:blipFill>
          <p:spPr>
            <a:xfrm>
              <a:off x="8184103" y="302696"/>
              <a:ext cx="3169697" cy="6299272"/>
            </a:xfrm>
            <a:prstGeom prst="rect">
              <a:avLst/>
            </a:prstGeom>
          </p:spPr>
        </p:pic>
        <p:cxnSp>
          <p:nvCxnSpPr>
            <p:cNvPr id="17" name="Straight Arrow Connector 16">
              <a:extLst>
                <a:ext uri="{FF2B5EF4-FFF2-40B4-BE49-F238E27FC236}">
                  <a16:creationId xmlns:a16="http://schemas.microsoft.com/office/drawing/2014/main" id="{EFDFBA70-1796-4B83-8025-42507E680E11}"/>
                </a:ext>
              </a:extLst>
            </p:cNvPr>
            <p:cNvCxnSpPr>
              <a:cxnSpLocks/>
            </p:cNvCxnSpPr>
            <p:nvPr/>
          </p:nvCxnSpPr>
          <p:spPr>
            <a:xfrm>
              <a:off x="7854693" y="3510009"/>
              <a:ext cx="658820" cy="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id="{81E1B345-B823-4E43-9944-46E0E8B6E4BA}"/>
                </a:ext>
              </a:extLst>
            </p:cNvPr>
            <p:cNvCxnSpPr>
              <a:cxnSpLocks/>
            </p:cNvCxnSpPr>
            <p:nvPr/>
          </p:nvCxnSpPr>
          <p:spPr>
            <a:xfrm>
              <a:off x="7854693" y="514427"/>
              <a:ext cx="658820" cy="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9" name="Rectangle 18">
              <a:extLst>
                <a:ext uri="{FF2B5EF4-FFF2-40B4-BE49-F238E27FC236}">
                  <a16:creationId xmlns:a16="http://schemas.microsoft.com/office/drawing/2014/main" id="{F0CBEC61-D3E9-4728-8A3B-17430A0BDAB0}"/>
                </a:ext>
              </a:extLst>
            </p:cNvPr>
            <p:cNvSpPr/>
            <p:nvPr/>
          </p:nvSpPr>
          <p:spPr>
            <a:xfrm>
              <a:off x="8523964" y="377485"/>
              <a:ext cx="2124990" cy="248793"/>
            </a:xfrm>
            <a:prstGeom prst="rect">
              <a:avLst/>
            </a:prstGeom>
            <a:noFill/>
            <a:ln w="28575">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C000"/>
                </a:solidFill>
                <a:effectLst/>
                <a:uLnTx/>
                <a:uFillTx/>
                <a:latin typeface="Myriad Web Pro"/>
                <a:ea typeface="+mn-ea"/>
                <a:cs typeface="+mn-cs"/>
              </a:endParaRPr>
            </a:p>
          </p:txBody>
        </p:sp>
        <p:sp>
          <p:nvSpPr>
            <p:cNvPr id="20" name="Rectangle 19">
              <a:extLst>
                <a:ext uri="{FF2B5EF4-FFF2-40B4-BE49-F238E27FC236}">
                  <a16:creationId xmlns:a16="http://schemas.microsoft.com/office/drawing/2014/main" id="{5BEEA0DE-30D6-4CFF-A1FA-BEF4EE4FE458}"/>
                </a:ext>
              </a:extLst>
            </p:cNvPr>
            <p:cNvSpPr/>
            <p:nvPr/>
          </p:nvSpPr>
          <p:spPr>
            <a:xfrm>
              <a:off x="8523964" y="3391234"/>
              <a:ext cx="1711417" cy="248793"/>
            </a:xfrm>
            <a:prstGeom prst="rect">
              <a:avLst/>
            </a:prstGeom>
            <a:noFill/>
            <a:ln w="28575">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C000"/>
                </a:solidFill>
                <a:effectLst/>
                <a:uLnTx/>
                <a:uFillTx/>
                <a:latin typeface="Myriad Web Pro"/>
                <a:ea typeface="+mn-ea"/>
                <a:cs typeface="+mn-cs"/>
              </a:endParaRPr>
            </a:p>
          </p:txBody>
        </p:sp>
      </p:grpSp>
    </p:spTree>
    <p:extLst>
      <p:ext uri="{BB962C8B-B14F-4D97-AF65-F5344CB8AC3E}">
        <p14:creationId xmlns:p14="http://schemas.microsoft.com/office/powerpoint/2010/main" val="2176034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CEH_ATSDR_combined">
  <a:themeElements>
    <a:clrScheme name="nchs Custom">
      <a:dk1>
        <a:srgbClr val="0F56DC"/>
      </a:dk1>
      <a:lt1>
        <a:srgbClr val="FFC000"/>
      </a:lt1>
      <a:dk2>
        <a:srgbClr val="FFFFFF"/>
      </a:dk2>
      <a:lt2>
        <a:srgbClr val="FFFFFF"/>
      </a:lt2>
      <a:accent1>
        <a:srgbClr val="695E4A"/>
      </a:accent1>
      <a:accent2>
        <a:srgbClr val="008BB0"/>
      </a:accent2>
      <a:accent3>
        <a:srgbClr val="D06F1A"/>
      </a:accent3>
      <a:accent4>
        <a:srgbClr val="3B67BF"/>
      </a:accent4>
      <a:accent5>
        <a:srgbClr val="DAB600"/>
      </a:accent5>
      <a:accent6>
        <a:srgbClr val="007A69"/>
      </a:accent6>
      <a:hlink>
        <a:srgbClr val="0F56DC"/>
      </a:hlink>
      <a:folHlink>
        <a:srgbClr val="3077FF"/>
      </a:folHlink>
    </a:clrScheme>
    <a:fontScheme name="CDC Myriad Web Pro">
      <a:majorFont>
        <a:latin typeface="Myriad Web Pro"/>
        <a:ea typeface=""/>
        <a:cs typeface=""/>
      </a:majorFont>
      <a:minorFont>
        <a:latin typeface="Myriad Web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solidFill>
              <a:srgbClr val="000000"/>
            </a:solidFill>
            <a:latin typeface="Calibri" panose="020F0502020204030204" pitchFamily="34" charset="0"/>
          </a:defRPr>
        </a:defPPr>
      </a:lstStyle>
    </a:txDef>
  </a:objectDefaults>
  <a:extraClrSchemeLst/>
  <a:extLst>
    <a:ext uri="{05A4C25C-085E-4340-85A3-A5531E510DB2}">
      <thm15:themeFamily xmlns:thm15="http://schemas.microsoft.com/office/thememl/2012/main" name="16x9template-nchs-working-dzd2" id="{402B6BFA-87B1-4AC8-ABB1-14D4D5CE8119}" vid="{712DED80-86CD-46ED-84E9-A4E8F1F1C2F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23</Slides>
  <Notes>1</Notes>
  <HiddenSlides>0</HiddenSlide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Office Theme</vt:lpstr>
      <vt:lpstr>NCEH_ATSDR_combined</vt:lpstr>
      <vt:lpstr>Short communication as a medium:  Is engagement a substitute for efficacy?</vt:lpstr>
      <vt:lpstr>Outline</vt:lpstr>
      <vt:lpstr>Acknowledgments </vt:lpstr>
      <vt:lpstr>Why engage on social media? </vt:lpstr>
      <vt:lpstr>Influence of social media on news consumption</vt:lpstr>
      <vt:lpstr>Amplify authoritative voices to combat misinformation</vt:lpstr>
      <vt:lpstr>Federal statistical agencies on Twitter</vt:lpstr>
      <vt:lpstr>Anatomy of tweets and accounts</vt:lpstr>
      <vt:lpstr>Retweets as a proxy for impact</vt:lpstr>
      <vt:lpstr>Everyday communication</vt:lpstr>
      <vt:lpstr>Novel dataset: Government accounts providing  topical and continuous information</vt:lpstr>
      <vt:lpstr>Including and excluding accounts</vt:lpstr>
      <vt:lpstr>Correlates of engagement</vt:lpstr>
      <vt:lpstr>Actionable tweet features</vt:lpstr>
      <vt:lpstr>Top Tweets Change in percentile rank when including element</vt:lpstr>
      <vt:lpstr>Top Tweets (normalized per account) Change in percentile rank when including element</vt:lpstr>
      <vt:lpstr>Characteristics of influential accounts: Fraction of media posts vs retweet rank Positive linear relationship with usage of media for info gov; diminishing returns for people gov (30% optimal)</vt:lpstr>
      <vt:lpstr>Characteristics of influential accounts: Fraction of external links vs retweet rank Relationship unclear for info gov; strong diminishing returns for people gov starting at 40%</vt:lpstr>
      <vt:lpstr>Characteristics of influential accounts: Posting frequency vs retweet rank Posting frequently correlates with higher levels of engagement (stronger effect size for people gov)</vt:lpstr>
      <vt:lpstr>Characteristics of influential accounts: Burst posting vs retweet rank Posting multiple times per day correlates with higher levels of engagement (stronger effect size for people gov)</vt:lpstr>
      <vt:lpstr>Summary</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communication as a medium: Is engagement a substitute for efficacy?</dc:title>
  <dc:creator>Hoppe, Travis (CDC/DDPHSS/NCHS/OD)</dc:creator>
  <cp:revision>3</cp:revision>
  <dcterms:created xsi:type="dcterms:W3CDTF">2021-08-31T12:59:53Z</dcterms:created>
  <dcterms:modified xsi:type="dcterms:W3CDTF">2021-10-27T14:18:03Z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b94a7b8-f06c-4dfe-bdcc-9b548fd58c31_Enabled">
    <vt:lpwstr>true</vt:lpwstr>
  </property>
  <property fmtid="{D5CDD505-2E9C-101B-9397-08002B2CF9AE}" pid="3" name="MSIP_Label_7b94a7b8-f06c-4dfe-bdcc-9b548fd58c31_SetDate">
    <vt:lpwstr>2021-08-31T13:01:28Z</vt:lpwstr>
  </property>
  <property fmtid="{D5CDD505-2E9C-101B-9397-08002B2CF9AE}" pid="4" name="MSIP_Label_7b94a7b8-f06c-4dfe-bdcc-9b548fd58c31_Method">
    <vt:lpwstr>Privileged</vt:lpwstr>
  </property>
  <property fmtid="{D5CDD505-2E9C-101B-9397-08002B2CF9AE}" pid="5" name="MSIP_Label_7b94a7b8-f06c-4dfe-bdcc-9b548fd58c31_Name">
    <vt:lpwstr>7b94a7b8-f06c-4dfe-bdcc-9b548fd58c31</vt:lpwstr>
  </property>
  <property fmtid="{D5CDD505-2E9C-101B-9397-08002B2CF9AE}" pid="6" name="MSIP_Label_7b94a7b8-f06c-4dfe-bdcc-9b548fd58c31_SiteId">
    <vt:lpwstr>9ce70869-60db-44fd-abe8-d2767077fc8f</vt:lpwstr>
  </property>
  <property fmtid="{D5CDD505-2E9C-101B-9397-08002B2CF9AE}" pid="7" name="MSIP_Label_7b94a7b8-f06c-4dfe-bdcc-9b548fd58c31_ActionId">
    <vt:lpwstr>c5b3c7b9-08ab-4461-a3c9-94ac361ac80b</vt:lpwstr>
  </property>
  <property fmtid="{D5CDD505-2E9C-101B-9397-08002B2CF9AE}" pid="8" name="MSIP_Label_7b94a7b8-f06c-4dfe-bdcc-9b548fd58c31_ContentBits">
    <vt:lpwstr>0</vt:lpwstr>
  </property>
</Properties>
</file>