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1" r:id="rId4"/>
    <p:sldMasterId id="2147483766" r:id="rId5"/>
  </p:sldMasterIdLst>
  <p:notesMasterIdLst>
    <p:notesMasterId r:id="rId31"/>
  </p:notesMasterIdLst>
  <p:handoutMasterIdLst>
    <p:handoutMasterId r:id="rId32"/>
  </p:handoutMasterIdLst>
  <p:sldIdLst>
    <p:sldId id="257" r:id="rId6"/>
    <p:sldId id="964" r:id="rId7"/>
    <p:sldId id="877" r:id="rId8"/>
    <p:sldId id="1088" r:id="rId9"/>
    <p:sldId id="892" r:id="rId10"/>
    <p:sldId id="965" r:id="rId11"/>
    <p:sldId id="1081" r:id="rId12"/>
    <p:sldId id="941" r:id="rId13"/>
    <p:sldId id="967" r:id="rId14"/>
    <p:sldId id="966" r:id="rId15"/>
    <p:sldId id="1082" r:id="rId16"/>
    <p:sldId id="1085" r:id="rId17"/>
    <p:sldId id="969" r:id="rId18"/>
    <p:sldId id="1083" r:id="rId19"/>
    <p:sldId id="968" r:id="rId20"/>
    <p:sldId id="970" r:id="rId21"/>
    <p:sldId id="971" r:id="rId22"/>
    <p:sldId id="973" r:id="rId23"/>
    <p:sldId id="972" r:id="rId24"/>
    <p:sldId id="1079" r:id="rId25"/>
    <p:sldId id="1084" r:id="rId26"/>
    <p:sldId id="939" r:id="rId27"/>
    <p:sldId id="500" r:id="rId28"/>
    <p:sldId id="1080" r:id="rId29"/>
    <p:sldId id="1086" r:id="rId30"/>
  </p:sldIdLst>
  <p:sldSz cx="24387175" cy="13716000"/>
  <p:notesSz cx="6858000" cy="91440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sa Crowder" initials="MC" lastIdx="65" clrIdx="0">
    <p:extLst>
      <p:ext uri="{19B8F6BF-5375-455C-9EA6-DF929625EA0E}">
        <p15:presenceInfo xmlns:p15="http://schemas.microsoft.com/office/powerpoint/2012/main" userId="Marisa Crowder" providerId="None"/>
      </p:ext>
    </p:extLst>
  </p:cmAuthor>
  <p:cmAuthor id="2" name="Meagan Taylor" initials="MT" lastIdx="2" clrIdx="1">
    <p:extLst>
      <p:ext uri="{19B8F6BF-5375-455C-9EA6-DF929625EA0E}">
        <p15:presenceInfo xmlns:p15="http://schemas.microsoft.com/office/powerpoint/2012/main" userId="S::mtaylor@mcrel.org::8648a0dd-8b37-4c1f-842f-9e22583967a3" providerId="AD"/>
      </p:ext>
    </p:extLst>
  </p:cmAuthor>
  <p:cmAuthor id="3" name="Kirsten Miller" initials="KM" lastIdx="71" clrIdx="2">
    <p:extLst>
      <p:ext uri="{19B8F6BF-5375-455C-9EA6-DF929625EA0E}">
        <p15:presenceInfo xmlns:p15="http://schemas.microsoft.com/office/powerpoint/2012/main" userId="S::kmiller@mcrel.org::25ed9b4e-5ec2-4a05-b38f-a81ea4a1c57b" providerId="AD"/>
      </p:ext>
    </p:extLst>
  </p:cmAuthor>
  <p:cmAuthor id="4" name="Katie Gao" initials="KG" lastIdx="23" clrIdx="3">
    <p:extLst>
      <p:ext uri="{19B8F6BF-5375-455C-9EA6-DF929625EA0E}">
        <p15:presenceInfo xmlns:p15="http://schemas.microsoft.com/office/powerpoint/2012/main" userId="S::kgao@mcrel.org::48d4db0d-7dba-4c0f-b956-7f67578627e5" providerId="AD"/>
      </p:ext>
    </p:extLst>
  </p:cmAuthor>
  <p:cmAuthor id="5" name="Christina Tydeman" initials="CT" lastIdx="21" clrIdx="4">
    <p:extLst>
      <p:ext uri="{19B8F6BF-5375-455C-9EA6-DF929625EA0E}">
        <p15:presenceInfo xmlns:p15="http://schemas.microsoft.com/office/powerpoint/2012/main" userId="S::ctydeman@mcrel.org::47dfa64f-0f72-4e3d-8905-d81b5f13f302" providerId="AD"/>
      </p:ext>
    </p:extLst>
  </p:cmAuthor>
  <p:cmAuthor id="6" name="Diana Hirabayashi" initials="DH" lastIdx="10" clrIdx="5">
    <p:extLst>
      <p:ext uri="{19B8F6BF-5375-455C-9EA6-DF929625EA0E}">
        <p15:presenceInfo xmlns:p15="http://schemas.microsoft.com/office/powerpoint/2012/main" userId="S::dhirabayashi@mcrel.org::a942ba9b-92a6-4382-b865-021b4bc9fe4e" providerId="AD"/>
      </p:ext>
    </p:extLst>
  </p:cmAuthor>
  <p:cmAuthor id="7" name="Sammy Holquist" initials="SH" lastIdx="11" clrIdx="6">
    <p:extLst>
      <p:ext uri="{19B8F6BF-5375-455C-9EA6-DF929625EA0E}">
        <p15:presenceInfo xmlns:p15="http://schemas.microsoft.com/office/powerpoint/2012/main" userId="S::sholquist@mcrel.org::8f7961da-8775-4f8c-b728-66f67305d3e4" providerId="AD"/>
      </p:ext>
    </p:extLst>
  </p:cmAuthor>
  <p:cmAuthor id="8" name="Sands, Janelle" initials="SJ" lastIdx="5" clrIdx="7">
    <p:extLst>
      <p:ext uri="{19B8F6BF-5375-455C-9EA6-DF929625EA0E}">
        <p15:presenceInfo xmlns:p15="http://schemas.microsoft.com/office/powerpoint/2012/main" userId="S::Janelle.Sands@ed.gov::f4e84759-e1cb-4890-b737-b3fe52e5ed0f" providerId="AD"/>
      </p:ext>
    </p:extLst>
  </p:cmAuthor>
  <p:cmAuthor id="9" name="Bradley Rentz" initials="BR" lastIdx="32" clrIdx="8">
    <p:extLst>
      <p:ext uri="{19B8F6BF-5375-455C-9EA6-DF929625EA0E}">
        <p15:presenceInfo xmlns:p15="http://schemas.microsoft.com/office/powerpoint/2012/main" userId="S::brentz@mcrel.org::8282ce72-cf85-411f-93bf-9c546dbec8bb" providerId="AD"/>
      </p:ext>
    </p:extLst>
  </p:cmAuthor>
  <p:cmAuthor id="10" name="Marisa Crowder" initials="MC [2]" lastIdx="2" clrIdx="9">
    <p:extLst>
      <p:ext uri="{19B8F6BF-5375-455C-9EA6-DF929625EA0E}">
        <p15:presenceInfo xmlns:p15="http://schemas.microsoft.com/office/powerpoint/2012/main" userId="S::mcrowder@mcrel.org::7dff77b8-592a-4b18-8616-8cf19602f447" providerId="AD"/>
      </p:ext>
    </p:extLst>
  </p:cmAuthor>
  <p:cmAuthor id="11" name="Natasha Saelua" initials="NS" lastIdx="3" clrIdx="10">
    <p:extLst>
      <p:ext uri="{19B8F6BF-5375-455C-9EA6-DF929625EA0E}">
        <p15:presenceInfo xmlns:p15="http://schemas.microsoft.com/office/powerpoint/2012/main" userId="S::nsaelua@mcrel.org::739a14d4-3632-4791-b51c-f97fb4acc130" providerId="AD"/>
      </p:ext>
    </p:extLst>
  </p:cmAuthor>
  <p:cmAuthor id="12" name="Kellie Kim" initials="KK" lastIdx="3" clrIdx="11">
    <p:extLst>
      <p:ext uri="{19B8F6BF-5375-455C-9EA6-DF929625EA0E}">
        <p15:presenceInfo xmlns:p15="http://schemas.microsoft.com/office/powerpoint/2012/main" userId="S::kkim@mcrel.org::c0a0c81e-e20a-4f92-978e-8c36727181a6" providerId="AD"/>
      </p:ext>
    </p:extLst>
  </p:cmAuthor>
  <p:cmAuthor id="13" name="Ben Cronkright" initials="BC" lastIdx="3" clrIdx="12">
    <p:extLst>
      <p:ext uri="{19B8F6BF-5375-455C-9EA6-DF929625EA0E}">
        <p15:presenceInfo xmlns:p15="http://schemas.microsoft.com/office/powerpoint/2012/main" userId="S::BCronkright@mcrel.org::1dc0d131-209a-4fe1-9dc7-cce0b68d9a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F7F"/>
    <a:srgbClr val="788B98"/>
    <a:srgbClr val="EAEBEB"/>
    <a:srgbClr val="D2D3D5"/>
    <a:srgbClr val="999999"/>
    <a:srgbClr val="91A1AB"/>
    <a:srgbClr val="FBB03B"/>
    <a:srgbClr val="3F9C74"/>
    <a:srgbClr val="99A7B1"/>
    <a:srgbClr val="4CAC8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1088" autoAdjust="0"/>
  </p:normalViewPr>
  <p:slideViewPr>
    <p:cSldViewPr snapToGrid="0">
      <p:cViewPr varScale="1">
        <p:scale>
          <a:sx n="37" d="100"/>
          <a:sy n="37" d="100"/>
        </p:scale>
        <p:origin x="2616" y="23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Cronkright" userId="1dc0d131-209a-4fe1-9dc7-cce0b68d9a35" providerId="ADAL" clId="{14DEC872-43D2-4127-B6D7-4FA013BB7167}"/>
    <pc:docChg chg="undo redo custSel addSld delSld modSld sldOrd">
      <pc:chgData name="Ben Cronkright" userId="1dc0d131-209a-4fe1-9dc7-cce0b68d9a35" providerId="ADAL" clId="{14DEC872-43D2-4127-B6D7-4FA013BB7167}" dt="2021-07-15T19:53:32.476" v="6509" actId="20577"/>
      <pc:docMkLst>
        <pc:docMk/>
      </pc:docMkLst>
      <pc:sldChg chg="addSp delSp modSp add del mod modNotesTx">
        <pc:chgData name="Ben Cronkright" userId="1dc0d131-209a-4fe1-9dc7-cce0b68d9a35" providerId="ADAL" clId="{14DEC872-43D2-4127-B6D7-4FA013BB7167}" dt="2021-07-15T12:15:47.791" v="1268" actId="47"/>
        <pc:sldMkLst>
          <pc:docMk/>
          <pc:sldMk cId="1380869098" sldId="421"/>
        </pc:sldMkLst>
        <pc:spChg chg="add del mod">
          <ac:chgData name="Ben Cronkright" userId="1dc0d131-209a-4fe1-9dc7-cce0b68d9a35" providerId="ADAL" clId="{14DEC872-43D2-4127-B6D7-4FA013BB7167}" dt="2021-07-15T11:37:08.586" v="235" actId="21"/>
          <ac:spMkLst>
            <pc:docMk/>
            <pc:sldMk cId="1380869098" sldId="421"/>
            <ac:spMk id="7" creationId="{C2CBFD21-9AA3-4159-8D05-97E4C731D96D}"/>
          </ac:spMkLst>
        </pc:spChg>
        <pc:spChg chg="add mod">
          <ac:chgData name="Ben Cronkright" userId="1dc0d131-209a-4fe1-9dc7-cce0b68d9a35" providerId="ADAL" clId="{14DEC872-43D2-4127-B6D7-4FA013BB7167}" dt="2021-07-15T12:12:54.512" v="1257" actId="21"/>
          <ac:spMkLst>
            <pc:docMk/>
            <pc:sldMk cId="1380869098" sldId="421"/>
            <ac:spMk id="11" creationId="{8FD7F9E7-D361-4D51-85E4-948406BC6240}"/>
          </ac:spMkLst>
        </pc:spChg>
        <pc:spChg chg="add mod">
          <ac:chgData name="Ben Cronkright" userId="1dc0d131-209a-4fe1-9dc7-cce0b68d9a35" providerId="ADAL" clId="{14DEC872-43D2-4127-B6D7-4FA013BB7167}" dt="2021-07-15T12:13:06.805" v="1259" actId="21"/>
          <ac:spMkLst>
            <pc:docMk/>
            <pc:sldMk cId="1380869098" sldId="421"/>
            <ac:spMk id="13" creationId="{BF144803-B82B-4471-B8F7-61C8270A3C28}"/>
          </ac:spMkLst>
        </pc:spChg>
        <pc:picChg chg="add del mod">
          <ac:chgData name="Ben Cronkright" userId="1dc0d131-209a-4fe1-9dc7-cce0b68d9a35" providerId="ADAL" clId="{14DEC872-43D2-4127-B6D7-4FA013BB7167}" dt="2021-07-15T11:37:14.819" v="239" actId="931"/>
          <ac:picMkLst>
            <pc:docMk/>
            <pc:sldMk cId="1380869098" sldId="421"/>
            <ac:picMk id="5" creationId="{B72A866F-EC4F-44D1-8477-69A32C41D54C}"/>
          </ac:picMkLst>
        </pc:picChg>
        <pc:picChg chg="del">
          <ac:chgData name="Ben Cronkright" userId="1dc0d131-209a-4fe1-9dc7-cce0b68d9a35" providerId="ADAL" clId="{14DEC872-43D2-4127-B6D7-4FA013BB7167}" dt="2021-07-15T12:12:54.512" v="1257" actId="21"/>
          <ac:picMkLst>
            <pc:docMk/>
            <pc:sldMk cId="1380869098" sldId="421"/>
            <ac:picMk id="8" creationId="{CB55C0D8-DA5B-4E39-8B37-67C4C45EF6B3}"/>
          </ac:picMkLst>
        </pc:picChg>
        <pc:picChg chg="add del mod">
          <ac:chgData name="Ben Cronkright" userId="1dc0d131-209a-4fe1-9dc7-cce0b68d9a35" providerId="ADAL" clId="{14DEC872-43D2-4127-B6D7-4FA013BB7167}" dt="2021-07-15T12:13:06.805" v="1259" actId="21"/>
          <ac:picMkLst>
            <pc:docMk/>
            <pc:sldMk cId="1380869098" sldId="421"/>
            <ac:picMk id="10" creationId="{CA2E5D5B-F9C2-4434-8B8D-3D1E79C47D2D}"/>
          </ac:picMkLst>
        </pc:picChg>
      </pc:sldChg>
      <pc:sldChg chg="ord modNotesTx">
        <pc:chgData name="Ben Cronkright" userId="1dc0d131-209a-4fe1-9dc7-cce0b68d9a35" providerId="ADAL" clId="{14DEC872-43D2-4127-B6D7-4FA013BB7167}" dt="2021-07-15T15:16:21.847" v="1602" actId="20577"/>
        <pc:sldMkLst>
          <pc:docMk/>
          <pc:sldMk cId="1067057895" sldId="877"/>
        </pc:sldMkLst>
      </pc:sldChg>
      <pc:sldChg chg="modSp mod modNotesTx">
        <pc:chgData name="Ben Cronkright" userId="1dc0d131-209a-4fe1-9dc7-cce0b68d9a35" providerId="ADAL" clId="{14DEC872-43D2-4127-B6D7-4FA013BB7167}" dt="2021-07-15T15:15:41.664" v="1594" actId="20577"/>
        <pc:sldMkLst>
          <pc:docMk/>
          <pc:sldMk cId="3347343623" sldId="892"/>
        </pc:sldMkLst>
        <pc:spChg chg="mod">
          <ac:chgData name="Ben Cronkright" userId="1dc0d131-209a-4fe1-9dc7-cce0b68d9a35" providerId="ADAL" clId="{14DEC872-43D2-4127-B6D7-4FA013BB7167}" dt="2021-07-15T12:20:40.806" v="1417" actId="20577"/>
          <ac:spMkLst>
            <pc:docMk/>
            <pc:sldMk cId="3347343623" sldId="892"/>
            <ac:spMk id="4" creationId="{015CB286-D338-4D3B-8585-D8C94A29F232}"/>
          </ac:spMkLst>
        </pc:spChg>
      </pc:sldChg>
      <pc:sldChg chg="delSp modSp mod">
        <pc:chgData name="Ben Cronkright" userId="1dc0d131-209a-4fe1-9dc7-cce0b68d9a35" providerId="ADAL" clId="{14DEC872-43D2-4127-B6D7-4FA013BB7167}" dt="2021-07-15T19:53:32.476" v="6509" actId="20577"/>
        <pc:sldMkLst>
          <pc:docMk/>
          <pc:sldMk cId="4252195040" sldId="921"/>
        </pc:sldMkLst>
        <pc:spChg chg="mod">
          <ac:chgData name="Ben Cronkright" userId="1dc0d131-209a-4fe1-9dc7-cce0b68d9a35" providerId="ADAL" clId="{14DEC872-43D2-4127-B6D7-4FA013BB7167}" dt="2021-07-15T19:53:32.476" v="6509" actId="20577"/>
          <ac:spMkLst>
            <pc:docMk/>
            <pc:sldMk cId="4252195040" sldId="921"/>
            <ac:spMk id="3" creationId="{7BEC67CF-FD61-43C7-8337-67B49B3745E3}"/>
          </ac:spMkLst>
        </pc:spChg>
        <pc:spChg chg="del">
          <ac:chgData name="Ben Cronkright" userId="1dc0d131-209a-4fe1-9dc7-cce0b68d9a35" providerId="ADAL" clId="{14DEC872-43D2-4127-B6D7-4FA013BB7167}" dt="2021-07-15T19:22:10.534" v="6305" actId="478"/>
          <ac:spMkLst>
            <pc:docMk/>
            <pc:sldMk cId="4252195040" sldId="921"/>
            <ac:spMk id="5" creationId="{BA7E7119-9A96-4A30-ABBC-5141A0137F48}"/>
          </ac:spMkLst>
        </pc:spChg>
      </pc:sldChg>
      <pc:sldChg chg="del">
        <pc:chgData name="Ben Cronkright" userId="1dc0d131-209a-4fe1-9dc7-cce0b68d9a35" providerId="ADAL" clId="{14DEC872-43D2-4127-B6D7-4FA013BB7167}" dt="2021-07-15T03:27:17.500" v="3" actId="47"/>
        <pc:sldMkLst>
          <pc:docMk/>
          <pc:sldMk cId="1626290194" sldId="936"/>
        </pc:sldMkLst>
      </pc:sldChg>
      <pc:sldChg chg="mod modShow">
        <pc:chgData name="Ben Cronkright" userId="1dc0d131-209a-4fe1-9dc7-cce0b68d9a35" providerId="ADAL" clId="{14DEC872-43D2-4127-B6D7-4FA013BB7167}" dt="2021-07-15T03:27:35.456" v="4" actId="729"/>
        <pc:sldMkLst>
          <pc:docMk/>
          <pc:sldMk cId="652194610" sldId="937"/>
        </pc:sldMkLst>
      </pc:sldChg>
      <pc:sldChg chg="addSp modSp mod ord modShow addCm modNotesTx">
        <pc:chgData name="Ben Cronkright" userId="1dc0d131-209a-4fe1-9dc7-cce0b68d9a35" providerId="ADAL" clId="{14DEC872-43D2-4127-B6D7-4FA013BB7167}" dt="2021-07-15T19:46:19.377" v="6407" actId="1589"/>
        <pc:sldMkLst>
          <pc:docMk/>
          <pc:sldMk cId="2072413579" sldId="938"/>
        </pc:sldMkLst>
        <pc:spChg chg="mod">
          <ac:chgData name="Ben Cronkright" userId="1dc0d131-209a-4fe1-9dc7-cce0b68d9a35" providerId="ADAL" clId="{14DEC872-43D2-4127-B6D7-4FA013BB7167}" dt="2021-07-15T12:16:34.644" v="1271"/>
          <ac:spMkLst>
            <pc:docMk/>
            <pc:sldMk cId="2072413579" sldId="938"/>
            <ac:spMk id="2" creationId="{F3A31C9F-6A43-4646-882D-3F41F4776AFE}"/>
          </ac:spMkLst>
        </pc:spChg>
        <pc:spChg chg="mod">
          <ac:chgData name="Ben Cronkright" userId="1dc0d131-209a-4fe1-9dc7-cce0b68d9a35" providerId="ADAL" clId="{14DEC872-43D2-4127-B6D7-4FA013BB7167}" dt="2021-07-15T12:17:19.066" v="1279" actId="5793"/>
          <ac:spMkLst>
            <pc:docMk/>
            <pc:sldMk cId="2072413579" sldId="938"/>
            <ac:spMk id="3" creationId="{7552DC1F-EFD7-4A57-BF6F-A3DA1E68C5DD}"/>
          </ac:spMkLst>
        </pc:spChg>
        <pc:spChg chg="add mod">
          <ac:chgData name="Ben Cronkright" userId="1dc0d131-209a-4fe1-9dc7-cce0b68d9a35" providerId="ADAL" clId="{14DEC872-43D2-4127-B6D7-4FA013BB7167}" dt="2021-07-15T19:46:11.993" v="6406" actId="1076"/>
          <ac:spMkLst>
            <pc:docMk/>
            <pc:sldMk cId="2072413579" sldId="938"/>
            <ac:spMk id="6" creationId="{E9DB3D4D-76A8-4E43-901A-57F1220C7CA5}"/>
          </ac:spMkLst>
        </pc:spChg>
        <pc:picChg chg="add mod">
          <ac:chgData name="Ben Cronkright" userId="1dc0d131-209a-4fe1-9dc7-cce0b68d9a35" providerId="ADAL" clId="{14DEC872-43D2-4127-B6D7-4FA013BB7167}" dt="2021-07-15T12:16:49.811" v="1275"/>
          <ac:picMkLst>
            <pc:docMk/>
            <pc:sldMk cId="2072413579" sldId="938"/>
            <ac:picMk id="5" creationId="{F09EB630-074F-4497-8E66-EE125AE2A3B6}"/>
          </ac:picMkLst>
        </pc:picChg>
      </pc:sldChg>
      <pc:sldChg chg="modSp mod ord modClrScheme modCm chgLayout modNotesTx">
        <pc:chgData name="Ben Cronkright" userId="1dc0d131-209a-4fe1-9dc7-cce0b68d9a35" providerId="ADAL" clId="{14DEC872-43D2-4127-B6D7-4FA013BB7167}" dt="2021-07-15T11:45:31.342" v="642" actId="20577"/>
        <pc:sldMkLst>
          <pc:docMk/>
          <pc:sldMk cId="301106743" sldId="939"/>
        </pc:sldMkLst>
        <pc:spChg chg="mod">
          <ac:chgData name="Ben Cronkright" userId="1dc0d131-209a-4fe1-9dc7-cce0b68d9a35" providerId="ADAL" clId="{14DEC872-43D2-4127-B6D7-4FA013BB7167}" dt="2021-07-15T11:34:14.833" v="225" actId="26606"/>
          <ac:spMkLst>
            <pc:docMk/>
            <pc:sldMk cId="301106743" sldId="939"/>
            <ac:spMk id="4" creationId="{869B193F-1FCC-4D2B-A400-0D3627BAFB2F}"/>
          </ac:spMkLst>
        </pc:spChg>
        <pc:spChg chg="mod">
          <ac:chgData name="Ben Cronkright" userId="1dc0d131-209a-4fe1-9dc7-cce0b68d9a35" providerId="ADAL" clId="{14DEC872-43D2-4127-B6D7-4FA013BB7167}" dt="2021-07-15T11:34:14.833" v="225" actId="26606"/>
          <ac:spMkLst>
            <pc:docMk/>
            <pc:sldMk cId="301106743" sldId="939"/>
            <ac:spMk id="5" creationId="{8BBC3C98-C78C-4B28-8631-3B1BCAF1B7D6}"/>
          </ac:spMkLst>
        </pc:spChg>
      </pc:sldChg>
      <pc:sldChg chg="modSp mod ord modClrScheme addCm modCm chgLayout modNotesTx">
        <pc:chgData name="Ben Cronkright" userId="1dc0d131-209a-4fe1-9dc7-cce0b68d9a35" providerId="ADAL" clId="{14DEC872-43D2-4127-B6D7-4FA013BB7167}" dt="2021-07-15T19:45:23.551" v="6404"/>
        <pc:sldMkLst>
          <pc:docMk/>
          <pc:sldMk cId="4003895312" sldId="940"/>
        </pc:sldMkLst>
        <pc:spChg chg="mod">
          <ac:chgData name="Ben Cronkright" userId="1dc0d131-209a-4fe1-9dc7-cce0b68d9a35" providerId="ADAL" clId="{14DEC872-43D2-4127-B6D7-4FA013BB7167}" dt="2021-07-15T11:48:29.982" v="702" actId="26606"/>
          <ac:spMkLst>
            <pc:docMk/>
            <pc:sldMk cId="4003895312" sldId="940"/>
            <ac:spMk id="4" creationId="{869B193F-1FCC-4D2B-A400-0D3627BAFB2F}"/>
          </ac:spMkLst>
        </pc:spChg>
        <pc:spChg chg="mod">
          <ac:chgData name="Ben Cronkright" userId="1dc0d131-209a-4fe1-9dc7-cce0b68d9a35" providerId="ADAL" clId="{14DEC872-43D2-4127-B6D7-4FA013BB7167}" dt="2021-07-15T11:48:29.982" v="702" actId="26606"/>
          <ac:spMkLst>
            <pc:docMk/>
            <pc:sldMk cId="4003895312" sldId="940"/>
            <ac:spMk id="5" creationId="{8BBC3C98-C78C-4B28-8631-3B1BCAF1B7D6}"/>
          </ac:spMkLst>
        </pc:spChg>
      </pc:sldChg>
      <pc:sldChg chg="modNotesTx">
        <pc:chgData name="Ben Cronkright" userId="1dc0d131-209a-4fe1-9dc7-cce0b68d9a35" providerId="ADAL" clId="{14DEC872-43D2-4127-B6D7-4FA013BB7167}" dt="2021-07-15T15:15:47.069" v="1595" actId="20577"/>
        <pc:sldMkLst>
          <pc:docMk/>
          <pc:sldMk cId="2376468792" sldId="941"/>
        </pc:sldMkLst>
      </pc:sldChg>
      <pc:sldChg chg="addSp delSp modSp mod modNotesTx">
        <pc:chgData name="Ben Cronkright" userId="1dc0d131-209a-4fe1-9dc7-cce0b68d9a35" providerId="ADAL" clId="{14DEC872-43D2-4127-B6D7-4FA013BB7167}" dt="2021-07-15T19:26:36.082" v="6324"/>
        <pc:sldMkLst>
          <pc:docMk/>
          <pc:sldMk cId="3022908195" sldId="942"/>
        </pc:sldMkLst>
        <pc:spChg chg="add del mod">
          <ac:chgData name="Ben Cronkright" userId="1dc0d131-209a-4fe1-9dc7-cce0b68d9a35" providerId="ADAL" clId="{14DEC872-43D2-4127-B6D7-4FA013BB7167}" dt="2021-07-15T19:25:34.942" v="6321" actId="767"/>
          <ac:spMkLst>
            <pc:docMk/>
            <pc:sldMk cId="3022908195" sldId="942"/>
            <ac:spMk id="11" creationId="{9C4488CA-06E3-4481-8D54-7E57ACAF0CD7}"/>
          </ac:spMkLst>
        </pc:spChg>
        <pc:spChg chg="add del mod">
          <ac:chgData name="Ben Cronkright" userId="1dc0d131-209a-4fe1-9dc7-cce0b68d9a35" providerId="ADAL" clId="{14DEC872-43D2-4127-B6D7-4FA013BB7167}" dt="2021-07-15T19:26:36.082" v="6324"/>
          <ac:spMkLst>
            <pc:docMk/>
            <pc:sldMk cId="3022908195" sldId="942"/>
            <ac:spMk id="12" creationId="{10E9EFDC-425A-46A5-8D79-14BC6A58282C}"/>
          </ac:spMkLst>
        </pc:spChg>
      </pc:sldChg>
      <pc:sldChg chg="modNotesTx">
        <pc:chgData name="Ben Cronkright" userId="1dc0d131-209a-4fe1-9dc7-cce0b68d9a35" providerId="ADAL" clId="{14DEC872-43D2-4127-B6D7-4FA013BB7167}" dt="2021-07-15T15:17:28.353" v="1694" actId="20577"/>
        <pc:sldMkLst>
          <pc:docMk/>
          <pc:sldMk cId="2903721786" sldId="944"/>
        </pc:sldMkLst>
      </pc:sldChg>
      <pc:sldChg chg="addSp modSp mod modNotesTx">
        <pc:chgData name="Ben Cronkright" userId="1dc0d131-209a-4fe1-9dc7-cce0b68d9a35" providerId="ADAL" clId="{14DEC872-43D2-4127-B6D7-4FA013BB7167}" dt="2021-07-15T15:20:04.683" v="2034" actId="20577"/>
        <pc:sldMkLst>
          <pc:docMk/>
          <pc:sldMk cId="1644043161" sldId="945"/>
        </pc:sldMkLst>
        <pc:spChg chg="add mod">
          <ac:chgData name="Ben Cronkright" userId="1dc0d131-209a-4fe1-9dc7-cce0b68d9a35" providerId="ADAL" clId="{14DEC872-43D2-4127-B6D7-4FA013BB7167}" dt="2021-07-15T12:08:10.724" v="1223" actId="2711"/>
          <ac:spMkLst>
            <pc:docMk/>
            <pc:sldMk cId="1644043161" sldId="945"/>
            <ac:spMk id="7" creationId="{1B803E92-0196-46AC-86EB-54653D6B0844}"/>
          </ac:spMkLst>
        </pc:spChg>
      </pc:sldChg>
      <pc:sldChg chg="delSp modSp del mod modNotesTx">
        <pc:chgData name="Ben Cronkright" userId="1dc0d131-209a-4fe1-9dc7-cce0b68d9a35" providerId="ADAL" clId="{14DEC872-43D2-4127-B6D7-4FA013BB7167}" dt="2021-07-15T12:12:12.608" v="1253" actId="47"/>
        <pc:sldMkLst>
          <pc:docMk/>
          <pc:sldMk cId="1242582729" sldId="954"/>
        </pc:sldMkLst>
        <pc:spChg chg="mod">
          <ac:chgData name="Ben Cronkright" userId="1dc0d131-209a-4fe1-9dc7-cce0b68d9a35" providerId="ADAL" clId="{14DEC872-43D2-4127-B6D7-4FA013BB7167}" dt="2021-07-15T12:11:08.763" v="1242" actId="21"/>
          <ac:spMkLst>
            <pc:docMk/>
            <pc:sldMk cId="1242582729" sldId="954"/>
            <ac:spMk id="2" creationId="{54BA54B7-2404-4798-9D3A-A284F899ECE9}"/>
          </ac:spMkLst>
        </pc:spChg>
        <pc:spChg chg="del">
          <ac:chgData name="Ben Cronkright" userId="1dc0d131-209a-4fe1-9dc7-cce0b68d9a35" providerId="ADAL" clId="{14DEC872-43D2-4127-B6D7-4FA013BB7167}" dt="2021-07-15T12:12:00.500" v="1251" actId="21"/>
          <ac:spMkLst>
            <pc:docMk/>
            <pc:sldMk cId="1242582729" sldId="954"/>
            <ac:spMk id="8" creationId="{78D3FCB1-BA28-4F4A-807B-5FD83BF59DAA}"/>
          </ac:spMkLst>
        </pc:spChg>
        <pc:graphicFrameChg chg="del">
          <ac:chgData name="Ben Cronkright" userId="1dc0d131-209a-4fe1-9dc7-cce0b68d9a35" providerId="ADAL" clId="{14DEC872-43D2-4127-B6D7-4FA013BB7167}" dt="2021-07-15T12:11:27.902" v="1245" actId="21"/>
          <ac:graphicFrameMkLst>
            <pc:docMk/>
            <pc:sldMk cId="1242582729" sldId="954"/>
            <ac:graphicFrameMk id="6" creationId="{2D95ECC1-F1A8-4797-B8A5-219E06BCB2B7}"/>
          </ac:graphicFrameMkLst>
        </pc:graphicFrameChg>
      </pc:sldChg>
      <pc:sldChg chg="addSp delSp modSp del mod ord modClrScheme chgLayout">
        <pc:chgData name="Ben Cronkright" userId="1dc0d131-209a-4fe1-9dc7-cce0b68d9a35" providerId="ADAL" clId="{14DEC872-43D2-4127-B6D7-4FA013BB7167}" dt="2021-07-15T12:10:40.868" v="1238" actId="47"/>
        <pc:sldMkLst>
          <pc:docMk/>
          <pc:sldMk cId="1747408567" sldId="955"/>
        </pc:sldMkLst>
        <pc:spChg chg="add mod ord">
          <ac:chgData name="Ben Cronkright" userId="1dc0d131-209a-4fe1-9dc7-cce0b68d9a35" providerId="ADAL" clId="{14DEC872-43D2-4127-B6D7-4FA013BB7167}" dt="2021-07-15T12:10:05.583" v="1231" actId="21"/>
          <ac:spMkLst>
            <pc:docMk/>
            <pc:sldMk cId="1747408567" sldId="955"/>
            <ac:spMk id="2" creationId="{410A8C44-13A2-4BEB-A49E-E5D2B3C6770F}"/>
          </ac:spMkLst>
        </pc:spChg>
        <pc:spChg chg="add del mod ord">
          <ac:chgData name="Ben Cronkright" userId="1dc0d131-209a-4fe1-9dc7-cce0b68d9a35" providerId="ADAL" clId="{14DEC872-43D2-4127-B6D7-4FA013BB7167}" dt="2021-07-15T11:25:12.130" v="216"/>
          <ac:spMkLst>
            <pc:docMk/>
            <pc:sldMk cId="1747408567" sldId="955"/>
            <ac:spMk id="3" creationId="{F1F70F4E-1EEA-4947-AD11-14FC13F95095}"/>
          </ac:spMkLst>
        </pc:spChg>
        <pc:spChg chg="mod ord">
          <ac:chgData name="Ben Cronkright" userId="1dc0d131-209a-4fe1-9dc7-cce0b68d9a35" providerId="ADAL" clId="{14DEC872-43D2-4127-B6D7-4FA013BB7167}" dt="2021-07-15T11:23:36.867" v="96" actId="700"/>
          <ac:spMkLst>
            <pc:docMk/>
            <pc:sldMk cId="1747408567" sldId="955"/>
            <ac:spMk id="4" creationId="{0C6CC22A-FDBC-425C-A49E-E11E1C952A08}"/>
          </ac:spMkLst>
        </pc:spChg>
        <pc:spChg chg="add del mod ord">
          <ac:chgData name="Ben Cronkright" userId="1dc0d131-209a-4fe1-9dc7-cce0b68d9a35" providerId="ADAL" clId="{14DEC872-43D2-4127-B6D7-4FA013BB7167}" dt="2021-07-15T11:30:53.543" v="220" actId="478"/>
          <ac:spMkLst>
            <pc:docMk/>
            <pc:sldMk cId="1747408567" sldId="955"/>
            <ac:spMk id="6" creationId="{DC508B61-84DD-430C-AF06-94EEEF202D48}"/>
          </ac:spMkLst>
        </pc:spChg>
        <pc:spChg chg="mod">
          <ac:chgData name="Ben Cronkright" userId="1dc0d131-209a-4fe1-9dc7-cce0b68d9a35" providerId="ADAL" clId="{14DEC872-43D2-4127-B6D7-4FA013BB7167}" dt="2021-07-15T11:35:36.858" v="228" actId="1076"/>
          <ac:spMkLst>
            <pc:docMk/>
            <pc:sldMk cId="1747408567" sldId="955"/>
            <ac:spMk id="9" creationId="{86B41D9D-4C7A-4145-A0CA-F4C051B5282F}"/>
          </ac:spMkLst>
        </pc:spChg>
        <pc:grpChg chg="add mod">
          <ac:chgData name="Ben Cronkright" userId="1dc0d131-209a-4fe1-9dc7-cce0b68d9a35" providerId="ADAL" clId="{14DEC872-43D2-4127-B6D7-4FA013BB7167}" dt="2021-07-15T11:35:36.858" v="228" actId="1076"/>
          <ac:grpSpMkLst>
            <pc:docMk/>
            <pc:sldMk cId="1747408567" sldId="955"/>
            <ac:grpSpMk id="8" creationId="{0ED2074D-DC00-40D3-9D08-551048DF451D}"/>
          </ac:grpSpMkLst>
        </pc:grpChg>
        <pc:picChg chg="del mod">
          <ac:chgData name="Ben Cronkright" userId="1dc0d131-209a-4fe1-9dc7-cce0b68d9a35" providerId="ADAL" clId="{14DEC872-43D2-4127-B6D7-4FA013BB7167}" dt="2021-07-15T11:23:47.884" v="97" actId="478"/>
          <ac:picMkLst>
            <pc:docMk/>
            <pc:sldMk cId="1747408567" sldId="955"/>
            <ac:picMk id="5" creationId="{9E3740DB-0CD1-46E1-8662-B0C33B27C38A}"/>
          </ac:picMkLst>
        </pc:picChg>
        <pc:picChg chg="add mod">
          <ac:chgData name="Ben Cronkright" userId="1dc0d131-209a-4fe1-9dc7-cce0b68d9a35" providerId="ADAL" clId="{14DEC872-43D2-4127-B6D7-4FA013BB7167}" dt="2021-07-15T12:08:24.380" v="1224" actId="1076"/>
          <ac:picMkLst>
            <pc:docMk/>
            <pc:sldMk cId="1747408567" sldId="955"/>
            <ac:picMk id="7" creationId="{D37E71D4-C551-4801-91CF-494446B1C9D1}"/>
          </ac:picMkLst>
        </pc:picChg>
        <pc:picChg chg="mod">
          <ac:chgData name="Ben Cronkright" userId="1dc0d131-209a-4fe1-9dc7-cce0b68d9a35" providerId="ADAL" clId="{14DEC872-43D2-4127-B6D7-4FA013BB7167}" dt="2021-07-15T11:35:36.858" v="228" actId="1076"/>
          <ac:picMkLst>
            <pc:docMk/>
            <pc:sldMk cId="1747408567" sldId="955"/>
            <ac:picMk id="10" creationId="{7CCDADCB-235E-4ACF-82B5-99418036268E}"/>
          </ac:picMkLst>
        </pc:picChg>
      </pc:sldChg>
      <pc:sldChg chg="new del">
        <pc:chgData name="Ben Cronkright" userId="1dc0d131-209a-4fe1-9dc7-cce0b68d9a35" providerId="ADAL" clId="{14DEC872-43D2-4127-B6D7-4FA013BB7167}" dt="2021-07-15T11:37:03.190" v="234" actId="680"/>
        <pc:sldMkLst>
          <pc:docMk/>
          <pc:sldMk cId="661159423" sldId="956"/>
        </pc:sldMkLst>
      </pc:sldChg>
      <pc:sldChg chg="addSp delSp modSp new del mod">
        <pc:chgData name="Ben Cronkright" userId="1dc0d131-209a-4fe1-9dc7-cce0b68d9a35" providerId="ADAL" clId="{14DEC872-43D2-4127-B6D7-4FA013BB7167}" dt="2021-07-15T12:17:21.334" v="1280" actId="47"/>
        <pc:sldMkLst>
          <pc:docMk/>
          <pc:sldMk cId="2353321621" sldId="956"/>
        </pc:sldMkLst>
        <pc:spChg chg="mod">
          <ac:chgData name="Ben Cronkright" userId="1dc0d131-209a-4fe1-9dc7-cce0b68d9a35" providerId="ADAL" clId="{14DEC872-43D2-4127-B6D7-4FA013BB7167}" dt="2021-07-15T12:16:25.854" v="1270" actId="21"/>
          <ac:spMkLst>
            <pc:docMk/>
            <pc:sldMk cId="2353321621" sldId="956"/>
            <ac:spMk id="2" creationId="{F055E1B7-F0E1-4456-87C8-1A3FFFC1569C}"/>
          </ac:spMkLst>
        </pc:spChg>
        <pc:spChg chg="del">
          <ac:chgData name="Ben Cronkright" userId="1dc0d131-209a-4fe1-9dc7-cce0b68d9a35" providerId="ADAL" clId="{14DEC872-43D2-4127-B6D7-4FA013BB7167}" dt="2021-07-15T11:38:58.277" v="245" actId="931"/>
          <ac:spMkLst>
            <pc:docMk/>
            <pc:sldMk cId="2353321621" sldId="956"/>
            <ac:spMk id="3" creationId="{89E6B2BB-264C-4A69-B68C-BEFD3CB6E028}"/>
          </ac:spMkLst>
        </pc:spChg>
        <pc:spChg chg="mod">
          <ac:chgData name="Ben Cronkright" userId="1dc0d131-209a-4fe1-9dc7-cce0b68d9a35" providerId="ADAL" clId="{14DEC872-43D2-4127-B6D7-4FA013BB7167}" dt="2021-07-15T12:17:04.783" v="1276" actId="21"/>
          <ac:spMkLst>
            <pc:docMk/>
            <pc:sldMk cId="2353321621" sldId="956"/>
            <ac:spMk id="4" creationId="{EE42A1ED-43F9-4C65-9BEF-0B404143FE12}"/>
          </ac:spMkLst>
        </pc:spChg>
        <pc:spChg chg="add mod">
          <ac:chgData name="Ben Cronkright" userId="1dc0d131-209a-4fe1-9dc7-cce0b68d9a35" providerId="ADAL" clId="{14DEC872-43D2-4127-B6D7-4FA013BB7167}" dt="2021-07-15T12:16:39.001" v="1272" actId="21"/>
          <ac:spMkLst>
            <pc:docMk/>
            <pc:sldMk cId="2353321621" sldId="956"/>
            <ac:spMk id="11" creationId="{E36F41B9-3AD1-4E75-B10C-29938B8C08DE}"/>
          </ac:spMkLst>
        </pc:spChg>
        <pc:picChg chg="add del mod">
          <ac:chgData name="Ben Cronkright" userId="1dc0d131-209a-4fe1-9dc7-cce0b68d9a35" providerId="ADAL" clId="{14DEC872-43D2-4127-B6D7-4FA013BB7167}" dt="2021-07-15T11:38:39.181" v="244" actId="478"/>
          <ac:picMkLst>
            <pc:docMk/>
            <pc:sldMk cId="2353321621" sldId="956"/>
            <ac:picMk id="6" creationId="{9FAE35D7-D0B7-41F9-BC63-EAAC617BBEC2}"/>
          </ac:picMkLst>
        </pc:picChg>
        <pc:picChg chg="add del mod">
          <ac:chgData name="Ben Cronkright" userId="1dc0d131-209a-4fe1-9dc7-cce0b68d9a35" providerId="ADAL" clId="{14DEC872-43D2-4127-B6D7-4FA013BB7167}" dt="2021-07-15T11:38:39.181" v="244" actId="478"/>
          <ac:picMkLst>
            <pc:docMk/>
            <pc:sldMk cId="2353321621" sldId="956"/>
            <ac:picMk id="7" creationId="{B22A42E3-B9B6-49A9-B759-0CC48DF22690}"/>
          </ac:picMkLst>
        </pc:picChg>
        <pc:picChg chg="add del mod">
          <ac:chgData name="Ben Cronkright" userId="1dc0d131-209a-4fe1-9dc7-cce0b68d9a35" providerId="ADAL" clId="{14DEC872-43D2-4127-B6D7-4FA013BB7167}" dt="2021-07-15T12:16:39.001" v="1272" actId="21"/>
          <ac:picMkLst>
            <pc:docMk/>
            <pc:sldMk cId="2353321621" sldId="956"/>
            <ac:picMk id="9" creationId="{88C6D39C-2F2D-4296-80D0-DE473B00CA3B}"/>
          </ac:picMkLst>
        </pc:picChg>
      </pc:sldChg>
      <pc:sldChg chg="new del">
        <pc:chgData name="Ben Cronkright" userId="1dc0d131-209a-4fe1-9dc7-cce0b68d9a35" providerId="ADAL" clId="{14DEC872-43D2-4127-B6D7-4FA013BB7167}" dt="2021-07-15T11:49:33.593" v="705" actId="680"/>
        <pc:sldMkLst>
          <pc:docMk/>
          <pc:sldMk cId="1330252872" sldId="957"/>
        </pc:sldMkLst>
      </pc:sldChg>
      <pc:sldChg chg="addSp delSp modSp mod ord modNotesTx">
        <pc:chgData name="Ben Cronkright" userId="1dc0d131-209a-4fe1-9dc7-cce0b68d9a35" providerId="ADAL" clId="{14DEC872-43D2-4127-B6D7-4FA013BB7167}" dt="2021-07-15T15:55:32.110" v="5639" actId="5793"/>
        <pc:sldMkLst>
          <pc:docMk/>
          <pc:sldMk cId="2069691625" sldId="957"/>
        </pc:sldMkLst>
        <pc:spChg chg="mod">
          <ac:chgData name="Ben Cronkright" userId="1dc0d131-209a-4fe1-9dc7-cce0b68d9a35" providerId="ADAL" clId="{14DEC872-43D2-4127-B6D7-4FA013BB7167}" dt="2021-07-15T11:50:44.650" v="766" actId="20577"/>
          <ac:spMkLst>
            <pc:docMk/>
            <pc:sldMk cId="2069691625" sldId="957"/>
            <ac:spMk id="2" creationId="{F3A31C9F-6A43-4646-882D-3F41F4776AFE}"/>
          </ac:spMkLst>
        </pc:spChg>
        <pc:spChg chg="add mod">
          <ac:chgData name="Ben Cronkright" userId="1dc0d131-209a-4fe1-9dc7-cce0b68d9a35" providerId="ADAL" clId="{14DEC872-43D2-4127-B6D7-4FA013BB7167}" dt="2021-07-15T11:52:49.519" v="791"/>
          <ac:spMkLst>
            <pc:docMk/>
            <pc:sldMk cId="2069691625" sldId="957"/>
            <ac:spMk id="9" creationId="{A58869B5-07D7-41E9-8DB1-ABDBD621A969}"/>
          </ac:spMkLst>
        </pc:spChg>
        <pc:graphicFrameChg chg="del">
          <ac:chgData name="Ben Cronkright" userId="1dc0d131-209a-4fe1-9dc7-cce0b68d9a35" providerId="ADAL" clId="{14DEC872-43D2-4127-B6D7-4FA013BB7167}" dt="2021-07-15T11:51:14.895" v="767" actId="478"/>
          <ac:graphicFrameMkLst>
            <pc:docMk/>
            <pc:sldMk cId="2069691625" sldId="957"/>
            <ac:graphicFrameMk id="5" creationId="{55B61B98-A479-4A5E-91C5-99E4B62739EF}"/>
          </ac:graphicFrameMkLst>
        </pc:graphicFrameChg>
        <pc:graphicFrameChg chg="add del mod modGraphic">
          <ac:chgData name="Ben Cronkright" userId="1dc0d131-209a-4fe1-9dc7-cce0b68d9a35" providerId="ADAL" clId="{14DEC872-43D2-4127-B6D7-4FA013BB7167}" dt="2021-07-15T11:51:44.131" v="781"/>
          <ac:graphicFrameMkLst>
            <pc:docMk/>
            <pc:sldMk cId="2069691625" sldId="957"/>
            <ac:graphicFrameMk id="6" creationId="{D5BFBDBC-7E95-4A61-B000-27786AF2F010}"/>
          </ac:graphicFrameMkLst>
        </pc:graphicFrameChg>
        <pc:graphicFrameChg chg="add del mod">
          <ac:chgData name="Ben Cronkright" userId="1dc0d131-209a-4fe1-9dc7-cce0b68d9a35" providerId="ADAL" clId="{14DEC872-43D2-4127-B6D7-4FA013BB7167}" dt="2021-07-15T11:51:50.142" v="783"/>
          <ac:graphicFrameMkLst>
            <pc:docMk/>
            <pc:sldMk cId="2069691625" sldId="957"/>
            <ac:graphicFrameMk id="7" creationId="{22E1EF47-DD34-47BF-96B3-61838CA0246F}"/>
          </ac:graphicFrameMkLst>
        </pc:graphicFrameChg>
        <pc:graphicFrameChg chg="add mod modGraphic">
          <ac:chgData name="Ben Cronkright" userId="1dc0d131-209a-4fe1-9dc7-cce0b68d9a35" providerId="ADAL" clId="{14DEC872-43D2-4127-B6D7-4FA013BB7167}" dt="2021-07-15T11:52:11.867" v="790" actId="14100"/>
          <ac:graphicFrameMkLst>
            <pc:docMk/>
            <pc:sldMk cId="2069691625" sldId="957"/>
            <ac:graphicFrameMk id="8" creationId="{88B52F92-0AC3-472B-82D8-691BDE280D49}"/>
          </ac:graphicFrameMkLst>
        </pc:graphicFrameChg>
      </pc:sldChg>
      <pc:sldChg chg="addSp delSp modSp new mod ord modClrScheme chgLayout modNotesTx">
        <pc:chgData name="Ben Cronkright" userId="1dc0d131-209a-4fe1-9dc7-cce0b68d9a35" providerId="ADAL" clId="{14DEC872-43D2-4127-B6D7-4FA013BB7167}" dt="2021-07-15T16:02:44.508" v="6181" actId="20577"/>
        <pc:sldMkLst>
          <pc:docMk/>
          <pc:sldMk cId="3629850989" sldId="958"/>
        </pc:sldMkLst>
        <pc:spChg chg="mod">
          <ac:chgData name="Ben Cronkright" userId="1dc0d131-209a-4fe1-9dc7-cce0b68d9a35" providerId="ADAL" clId="{14DEC872-43D2-4127-B6D7-4FA013BB7167}" dt="2021-07-15T11:58:03.294" v="917" actId="26606"/>
          <ac:spMkLst>
            <pc:docMk/>
            <pc:sldMk cId="3629850989" sldId="958"/>
            <ac:spMk id="2" creationId="{E420223F-86AD-4EAE-8EAA-9CA922E231D5}"/>
          </ac:spMkLst>
        </pc:spChg>
        <pc:spChg chg="del mod">
          <ac:chgData name="Ben Cronkright" userId="1dc0d131-209a-4fe1-9dc7-cce0b68d9a35" providerId="ADAL" clId="{14DEC872-43D2-4127-B6D7-4FA013BB7167}" dt="2021-07-15T11:58:03.294" v="917" actId="26606"/>
          <ac:spMkLst>
            <pc:docMk/>
            <pc:sldMk cId="3629850989" sldId="958"/>
            <ac:spMk id="3" creationId="{B7487CB7-63E2-46CF-9616-56C479BE6CA8}"/>
          </ac:spMkLst>
        </pc:spChg>
        <pc:spChg chg="mod">
          <ac:chgData name="Ben Cronkright" userId="1dc0d131-209a-4fe1-9dc7-cce0b68d9a35" providerId="ADAL" clId="{14DEC872-43D2-4127-B6D7-4FA013BB7167}" dt="2021-07-15T11:58:03.294" v="917" actId="26606"/>
          <ac:spMkLst>
            <pc:docMk/>
            <pc:sldMk cId="3629850989" sldId="958"/>
            <ac:spMk id="4" creationId="{88117EF2-C260-401B-B45E-3B8BB57CC6FA}"/>
          </ac:spMkLst>
        </pc:spChg>
        <pc:spChg chg="add mod">
          <ac:chgData name="Ben Cronkright" userId="1dc0d131-209a-4fe1-9dc7-cce0b68d9a35" providerId="ADAL" clId="{14DEC872-43D2-4127-B6D7-4FA013BB7167}" dt="2021-07-15T12:00:48.259" v="1074" actId="20577"/>
          <ac:spMkLst>
            <pc:docMk/>
            <pc:sldMk cId="3629850989" sldId="958"/>
            <ac:spMk id="10" creationId="{D075C883-9764-483A-AD1A-EA81B783DEA1}"/>
          </ac:spMkLst>
        </pc:spChg>
        <pc:picChg chg="add mod">
          <ac:chgData name="Ben Cronkright" userId="1dc0d131-209a-4fe1-9dc7-cce0b68d9a35" providerId="ADAL" clId="{14DEC872-43D2-4127-B6D7-4FA013BB7167}" dt="2021-07-15T11:58:03.294" v="917" actId="26606"/>
          <ac:picMkLst>
            <pc:docMk/>
            <pc:sldMk cId="3629850989" sldId="958"/>
            <ac:picMk id="5" creationId="{D8456D1C-538C-4B9A-A0EB-18929675EFFF}"/>
          </ac:picMkLst>
        </pc:picChg>
      </pc:sldChg>
      <pc:sldChg chg="addSp delSp modSp add mod ord modNotesTx">
        <pc:chgData name="Ben Cronkright" userId="1dc0d131-209a-4fe1-9dc7-cce0b68d9a35" providerId="ADAL" clId="{14DEC872-43D2-4127-B6D7-4FA013BB7167}" dt="2021-07-15T15:32:45.333" v="3339" actId="20577"/>
        <pc:sldMkLst>
          <pc:docMk/>
          <pc:sldMk cId="2806158579" sldId="959"/>
        </pc:sldMkLst>
        <pc:spChg chg="add del mod">
          <ac:chgData name="Ben Cronkright" userId="1dc0d131-209a-4fe1-9dc7-cce0b68d9a35" providerId="ADAL" clId="{14DEC872-43D2-4127-B6D7-4FA013BB7167}" dt="2021-07-15T12:27:04.641" v="1507"/>
          <ac:spMkLst>
            <pc:docMk/>
            <pc:sldMk cId="2806158579" sldId="959"/>
            <ac:spMk id="2" creationId="{D94854C3-3A69-4212-9104-D025754CA722}"/>
          </ac:spMkLst>
        </pc:spChg>
        <pc:spChg chg="mod">
          <ac:chgData name="Ben Cronkright" userId="1dc0d131-209a-4fe1-9dc7-cce0b68d9a35" providerId="ADAL" clId="{14DEC872-43D2-4127-B6D7-4FA013BB7167}" dt="2021-07-15T12:10:19.151" v="1235" actId="27636"/>
          <ac:spMkLst>
            <pc:docMk/>
            <pc:sldMk cId="2806158579" sldId="959"/>
            <ac:spMk id="5" creationId="{40DB3A17-495E-4744-A70E-EAF887338CDF}"/>
          </ac:spMkLst>
        </pc:spChg>
        <pc:spChg chg="add del mod">
          <ac:chgData name="Ben Cronkright" userId="1dc0d131-209a-4fe1-9dc7-cce0b68d9a35" providerId="ADAL" clId="{14DEC872-43D2-4127-B6D7-4FA013BB7167}" dt="2021-07-15T12:27:04.639" v="1505" actId="478"/>
          <ac:spMkLst>
            <pc:docMk/>
            <pc:sldMk cId="2806158579" sldId="959"/>
            <ac:spMk id="6" creationId="{C7EA69B4-1374-4A20-9950-44B3A6821ACE}"/>
          </ac:spMkLst>
        </pc:spChg>
        <pc:spChg chg="del">
          <ac:chgData name="Ben Cronkright" userId="1dc0d131-209a-4fe1-9dc7-cce0b68d9a35" providerId="ADAL" clId="{14DEC872-43D2-4127-B6D7-4FA013BB7167}" dt="2021-07-15T12:09:51.233" v="1230" actId="478"/>
          <ac:spMkLst>
            <pc:docMk/>
            <pc:sldMk cId="2806158579" sldId="959"/>
            <ac:spMk id="7" creationId="{1B803E92-0196-46AC-86EB-54653D6B0844}"/>
          </ac:spMkLst>
        </pc:spChg>
        <pc:spChg chg="del">
          <ac:chgData name="Ben Cronkright" userId="1dc0d131-209a-4fe1-9dc7-cce0b68d9a35" providerId="ADAL" clId="{14DEC872-43D2-4127-B6D7-4FA013BB7167}" dt="2021-07-15T12:09:47.419" v="1229" actId="478"/>
          <ac:spMkLst>
            <pc:docMk/>
            <pc:sldMk cId="2806158579" sldId="959"/>
            <ac:spMk id="11" creationId="{B62F8BA9-D764-43F2-AB20-8586860A205A}"/>
          </ac:spMkLst>
        </pc:spChg>
        <pc:spChg chg="mod">
          <ac:chgData name="Ben Cronkright" userId="1dc0d131-209a-4fe1-9dc7-cce0b68d9a35" providerId="ADAL" clId="{14DEC872-43D2-4127-B6D7-4FA013BB7167}" dt="2021-07-15T12:10:36.579" v="1237"/>
          <ac:spMkLst>
            <pc:docMk/>
            <pc:sldMk cId="2806158579" sldId="959"/>
            <ac:spMk id="12" creationId="{14C2CF29-F77A-4B24-84CD-1E5BCEB04EA2}"/>
          </ac:spMkLst>
        </pc:spChg>
        <pc:grpChg chg="add mod">
          <ac:chgData name="Ben Cronkright" userId="1dc0d131-209a-4fe1-9dc7-cce0b68d9a35" providerId="ADAL" clId="{14DEC872-43D2-4127-B6D7-4FA013BB7167}" dt="2021-07-15T12:10:36.579" v="1237"/>
          <ac:grpSpMkLst>
            <pc:docMk/>
            <pc:sldMk cId="2806158579" sldId="959"/>
            <ac:grpSpMk id="10" creationId="{269E277E-268E-4CE1-A5C1-9D68523DDE7B}"/>
          </ac:grpSpMkLst>
        </pc:grpChg>
        <pc:graphicFrameChg chg="del">
          <ac:chgData name="Ben Cronkright" userId="1dc0d131-209a-4fe1-9dc7-cce0b68d9a35" providerId="ADAL" clId="{14DEC872-43D2-4127-B6D7-4FA013BB7167}" dt="2021-07-15T12:09:44.529" v="1228" actId="478"/>
          <ac:graphicFrameMkLst>
            <pc:docMk/>
            <pc:sldMk cId="2806158579" sldId="959"/>
            <ac:graphicFrameMk id="9" creationId="{ABFAE254-7E1D-4B76-BDFF-A7EA33280EE6}"/>
          </ac:graphicFrameMkLst>
        </pc:graphicFrameChg>
        <pc:picChg chg="add mod">
          <ac:chgData name="Ben Cronkright" userId="1dc0d131-209a-4fe1-9dc7-cce0b68d9a35" providerId="ADAL" clId="{14DEC872-43D2-4127-B6D7-4FA013BB7167}" dt="2021-07-15T12:10:29.292" v="1236"/>
          <ac:picMkLst>
            <pc:docMk/>
            <pc:sldMk cId="2806158579" sldId="959"/>
            <ac:picMk id="8" creationId="{0044794C-66B2-4744-BE3A-52A6F2C8FB82}"/>
          </ac:picMkLst>
        </pc:picChg>
        <pc:picChg chg="mod">
          <ac:chgData name="Ben Cronkright" userId="1dc0d131-209a-4fe1-9dc7-cce0b68d9a35" providerId="ADAL" clId="{14DEC872-43D2-4127-B6D7-4FA013BB7167}" dt="2021-07-15T12:10:36.579" v="1237"/>
          <ac:picMkLst>
            <pc:docMk/>
            <pc:sldMk cId="2806158579" sldId="959"/>
            <ac:picMk id="13" creationId="{19AE0869-B5B4-4E45-AC80-74E704072892}"/>
          </ac:picMkLst>
        </pc:picChg>
      </pc:sldChg>
      <pc:sldChg chg="addSp delSp modSp add mod modNotesTx">
        <pc:chgData name="Ben Cronkright" userId="1dc0d131-209a-4fe1-9dc7-cce0b68d9a35" providerId="ADAL" clId="{14DEC872-43D2-4127-B6D7-4FA013BB7167}" dt="2021-07-15T15:36:34.318" v="3855" actId="20577"/>
        <pc:sldMkLst>
          <pc:docMk/>
          <pc:sldMk cId="1841209492" sldId="960"/>
        </pc:sldMkLst>
        <pc:spChg chg="del">
          <ac:chgData name="Ben Cronkright" userId="1dc0d131-209a-4fe1-9dc7-cce0b68d9a35" providerId="ADAL" clId="{14DEC872-43D2-4127-B6D7-4FA013BB7167}" dt="2021-07-15T12:11:38.347" v="1248" actId="478"/>
          <ac:spMkLst>
            <pc:docMk/>
            <pc:sldMk cId="1841209492" sldId="960"/>
            <ac:spMk id="3" creationId="{B0799201-B2E3-4F58-8BF6-57A102C0EF44}"/>
          </ac:spMkLst>
        </pc:spChg>
        <pc:spChg chg="mod">
          <ac:chgData name="Ben Cronkright" userId="1dc0d131-209a-4fe1-9dc7-cce0b68d9a35" providerId="ADAL" clId="{14DEC872-43D2-4127-B6D7-4FA013BB7167}" dt="2021-07-15T12:11:14.016" v="1244" actId="27636"/>
          <ac:spMkLst>
            <pc:docMk/>
            <pc:sldMk cId="1841209492" sldId="960"/>
            <ac:spMk id="5" creationId="{40DB3A17-495E-4744-A70E-EAF887338CDF}"/>
          </ac:spMkLst>
        </pc:spChg>
        <pc:spChg chg="add del mod">
          <ac:chgData name="Ben Cronkright" userId="1dc0d131-209a-4fe1-9dc7-cce0b68d9a35" providerId="ADAL" clId="{14DEC872-43D2-4127-B6D7-4FA013BB7167}" dt="2021-07-15T12:11:48.478" v="1250" actId="478"/>
          <ac:spMkLst>
            <pc:docMk/>
            <pc:sldMk cId="1841209492" sldId="960"/>
            <ac:spMk id="6" creationId="{0A3045B4-B5EE-4528-A67B-7DB7BF6E2FCB}"/>
          </ac:spMkLst>
        </pc:spChg>
        <pc:spChg chg="add mod">
          <ac:chgData name="Ben Cronkright" userId="1dc0d131-209a-4fe1-9dc7-cce0b68d9a35" providerId="ADAL" clId="{14DEC872-43D2-4127-B6D7-4FA013BB7167}" dt="2021-07-15T12:12:06.390" v="1252"/>
          <ac:spMkLst>
            <pc:docMk/>
            <pc:sldMk cId="1841209492" sldId="960"/>
            <ac:spMk id="14" creationId="{D44222A3-A682-46A8-9CF5-9585B103230E}"/>
          </ac:spMkLst>
        </pc:spChg>
        <pc:grpChg chg="del">
          <ac:chgData name="Ben Cronkright" userId="1dc0d131-209a-4fe1-9dc7-cce0b68d9a35" providerId="ADAL" clId="{14DEC872-43D2-4127-B6D7-4FA013BB7167}" dt="2021-07-15T12:10:55.662" v="1241" actId="478"/>
          <ac:grpSpMkLst>
            <pc:docMk/>
            <pc:sldMk cId="1841209492" sldId="960"/>
            <ac:grpSpMk id="10" creationId="{269E277E-268E-4CE1-A5C1-9D68523DDE7B}"/>
          </ac:grpSpMkLst>
        </pc:grpChg>
        <pc:graphicFrameChg chg="add mod">
          <ac:chgData name="Ben Cronkright" userId="1dc0d131-209a-4fe1-9dc7-cce0b68d9a35" providerId="ADAL" clId="{14DEC872-43D2-4127-B6D7-4FA013BB7167}" dt="2021-07-15T12:11:35.002" v="1247" actId="1076"/>
          <ac:graphicFrameMkLst>
            <pc:docMk/>
            <pc:sldMk cId="1841209492" sldId="960"/>
            <ac:graphicFrameMk id="9" creationId="{E078BC46-A9C5-4C7A-87B3-54D241F7990C}"/>
          </ac:graphicFrameMkLst>
        </pc:graphicFrameChg>
        <pc:picChg chg="del">
          <ac:chgData name="Ben Cronkright" userId="1dc0d131-209a-4fe1-9dc7-cce0b68d9a35" providerId="ADAL" clId="{14DEC872-43D2-4127-B6D7-4FA013BB7167}" dt="2021-07-15T12:10:53.291" v="1240" actId="478"/>
          <ac:picMkLst>
            <pc:docMk/>
            <pc:sldMk cId="1841209492" sldId="960"/>
            <ac:picMk id="8" creationId="{0044794C-66B2-4744-BE3A-52A6F2C8FB82}"/>
          </ac:picMkLst>
        </pc:picChg>
      </pc:sldChg>
      <pc:sldChg chg="addSp delSp modSp add mod addCm modNotesTx">
        <pc:chgData name="Ben Cronkright" userId="1dc0d131-209a-4fe1-9dc7-cce0b68d9a35" providerId="ADAL" clId="{14DEC872-43D2-4127-B6D7-4FA013BB7167}" dt="2021-07-15T19:43:55.829" v="6403" actId="1589"/>
        <pc:sldMkLst>
          <pc:docMk/>
          <pc:sldMk cId="1338546634" sldId="961"/>
        </pc:sldMkLst>
        <pc:spChg chg="add mod">
          <ac:chgData name="Ben Cronkright" userId="1dc0d131-209a-4fe1-9dc7-cce0b68d9a35" providerId="ADAL" clId="{14DEC872-43D2-4127-B6D7-4FA013BB7167}" dt="2021-07-15T19:43:36.307" v="6402" actId="2711"/>
          <ac:spMkLst>
            <pc:docMk/>
            <pc:sldMk cId="1338546634" sldId="961"/>
            <ac:spMk id="2" creationId="{B08C40B2-0B57-4B0E-9F25-04746E0840E6}"/>
          </ac:spMkLst>
        </pc:spChg>
        <pc:spChg chg="add del mod">
          <ac:chgData name="Ben Cronkright" userId="1dc0d131-209a-4fe1-9dc7-cce0b68d9a35" providerId="ADAL" clId="{14DEC872-43D2-4127-B6D7-4FA013BB7167}" dt="2021-07-15T19:42:39.003" v="6349" actId="478"/>
          <ac:spMkLst>
            <pc:docMk/>
            <pc:sldMk cId="1338546634" sldId="961"/>
            <ac:spMk id="3" creationId="{ECDA3A94-3AA7-45E8-B1EC-0543E5AD55E0}"/>
          </ac:spMkLst>
        </pc:spChg>
        <pc:spChg chg="mod">
          <ac:chgData name="Ben Cronkright" userId="1dc0d131-209a-4fe1-9dc7-cce0b68d9a35" providerId="ADAL" clId="{14DEC872-43D2-4127-B6D7-4FA013BB7167}" dt="2021-07-15T12:20:33.580" v="1415" actId="20577"/>
          <ac:spMkLst>
            <pc:docMk/>
            <pc:sldMk cId="1338546634" sldId="961"/>
            <ac:spMk id="5" creationId="{40DB3A17-495E-4744-A70E-EAF887338CDF}"/>
          </ac:spMkLst>
        </pc:spChg>
        <pc:spChg chg="add mod">
          <ac:chgData name="Ben Cronkright" userId="1dc0d131-209a-4fe1-9dc7-cce0b68d9a35" providerId="ADAL" clId="{14DEC872-43D2-4127-B6D7-4FA013BB7167}" dt="2021-07-15T19:43:21.193" v="6399" actId="2711"/>
          <ac:spMkLst>
            <pc:docMk/>
            <pc:sldMk cId="1338546634" sldId="961"/>
            <ac:spMk id="8" creationId="{6C793776-BB47-4C96-AFD7-C04A9C6C489E}"/>
          </ac:spMkLst>
        </pc:spChg>
        <pc:spChg chg="del">
          <ac:chgData name="Ben Cronkright" userId="1dc0d131-209a-4fe1-9dc7-cce0b68d9a35" providerId="ADAL" clId="{14DEC872-43D2-4127-B6D7-4FA013BB7167}" dt="2021-07-15T12:13:16.078" v="1261" actId="478"/>
          <ac:spMkLst>
            <pc:docMk/>
            <pc:sldMk cId="1338546634" sldId="961"/>
            <ac:spMk id="14" creationId="{D44222A3-A682-46A8-9CF5-9585B103230E}"/>
          </ac:spMkLst>
        </pc:spChg>
        <pc:graphicFrameChg chg="del">
          <ac:chgData name="Ben Cronkright" userId="1dc0d131-209a-4fe1-9dc7-cce0b68d9a35" providerId="ADAL" clId="{14DEC872-43D2-4127-B6D7-4FA013BB7167}" dt="2021-07-15T12:12:50.037" v="1256" actId="478"/>
          <ac:graphicFrameMkLst>
            <pc:docMk/>
            <pc:sldMk cId="1338546634" sldId="961"/>
            <ac:graphicFrameMk id="9" creationId="{E078BC46-A9C5-4C7A-87B3-54D241F7990C}"/>
          </ac:graphicFrameMkLst>
        </pc:graphicFrameChg>
        <pc:picChg chg="add mod">
          <ac:chgData name="Ben Cronkright" userId="1dc0d131-209a-4fe1-9dc7-cce0b68d9a35" providerId="ADAL" clId="{14DEC872-43D2-4127-B6D7-4FA013BB7167}" dt="2021-07-15T12:12:58.450" v="1258"/>
          <ac:picMkLst>
            <pc:docMk/>
            <pc:sldMk cId="1338546634" sldId="961"/>
            <ac:picMk id="6" creationId="{0EEEB6CF-0E04-4E9C-BD90-68EBC1B43AC0}"/>
          </ac:picMkLst>
        </pc:picChg>
        <pc:picChg chg="add mod">
          <ac:chgData name="Ben Cronkright" userId="1dc0d131-209a-4fe1-9dc7-cce0b68d9a35" providerId="ADAL" clId="{14DEC872-43D2-4127-B6D7-4FA013BB7167}" dt="2021-07-15T12:13:12.413" v="1260"/>
          <ac:picMkLst>
            <pc:docMk/>
            <pc:sldMk cId="1338546634" sldId="961"/>
            <ac:picMk id="7" creationId="{98711FD9-B8C2-4C36-B1B8-09857874E2A5}"/>
          </ac:picMkLst>
        </pc:picChg>
      </pc:sldChg>
      <pc:sldChg chg="modSp add mod modNotesTx">
        <pc:chgData name="Ben Cronkright" userId="1dc0d131-209a-4fe1-9dc7-cce0b68d9a35" providerId="ADAL" clId="{14DEC872-43D2-4127-B6D7-4FA013BB7167}" dt="2021-07-15T15:49:01.393" v="4762" actId="20577"/>
        <pc:sldMkLst>
          <pc:docMk/>
          <pc:sldMk cId="1875378198" sldId="962"/>
        </pc:sldMkLst>
        <pc:spChg chg="mod">
          <ac:chgData name="Ben Cronkright" userId="1dc0d131-209a-4fe1-9dc7-cce0b68d9a35" providerId="ADAL" clId="{14DEC872-43D2-4127-B6D7-4FA013BB7167}" dt="2021-07-15T15:47:04.238" v="4735" actId="20577"/>
          <ac:spMkLst>
            <pc:docMk/>
            <pc:sldMk cId="1875378198" sldId="962"/>
            <ac:spMk id="3" creationId="{7552DC1F-EFD7-4A57-BF6F-A3DA1E68C5DD}"/>
          </ac:spMkLst>
        </pc:spChg>
      </pc:sldChg>
      <pc:sldChg chg="add">
        <pc:chgData name="Ben Cronkright" userId="1dc0d131-209a-4fe1-9dc7-cce0b68d9a35" providerId="ADAL" clId="{14DEC872-43D2-4127-B6D7-4FA013BB7167}" dt="2021-07-15T19:21:55.023" v="6292" actId="2890"/>
        <pc:sldMkLst>
          <pc:docMk/>
          <pc:sldMk cId="2479759775" sldId="963"/>
        </pc:sldMkLst>
      </pc:sldChg>
      <pc:sldMasterChg chg="delSldLayout">
        <pc:chgData name="Ben Cronkright" userId="1dc0d131-209a-4fe1-9dc7-cce0b68d9a35" providerId="ADAL" clId="{14DEC872-43D2-4127-B6D7-4FA013BB7167}" dt="2021-07-15T12:17:21.334" v="1280" actId="47"/>
        <pc:sldMasterMkLst>
          <pc:docMk/>
          <pc:sldMasterMk cId="820024555" sldId="2147483681"/>
        </pc:sldMasterMkLst>
        <pc:sldLayoutChg chg="del">
          <pc:chgData name="Ben Cronkright" userId="1dc0d131-209a-4fe1-9dc7-cce0b68d9a35" providerId="ADAL" clId="{14DEC872-43D2-4127-B6D7-4FA013BB7167}" dt="2021-07-15T12:12:12.608" v="1253" actId="47"/>
          <pc:sldLayoutMkLst>
            <pc:docMk/>
            <pc:sldMasterMk cId="820024555" sldId="2147483681"/>
            <pc:sldLayoutMk cId="2511478522" sldId="2147483782"/>
          </pc:sldLayoutMkLst>
        </pc:sldLayoutChg>
        <pc:sldLayoutChg chg="del">
          <pc:chgData name="Ben Cronkright" userId="1dc0d131-209a-4fe1-9dc7-cce0b68d9a35" providerId="ADAL" clId="{14DEC872-43D2-4127-B6D7-4FA013BB7167}" dt="2021-07-15T12:17:21.334" v="1280" actId="47"/>
          <pc:sldLayoutMkLst>
            <pc:docMk/>
            <pc:sldMasterMk cId="820024555" sldId="2147483681"/>
            <pc:sldLayoutMk cId="1503433312" sldId="2147483783"/>
          </pc:sldLayoutMkLst>
        </pc:sldLayoutChg>
      </pc:sldMasterChg>
    </pc:docChg>
  </pc:docChgLst>
  <pc:docChgLst>
    <pc:chgData name="Kirsten Miller" userId="25ed9b4e-5ec2-4a05-b38f-a81ea4a1c57b" providerId="ADAL" clId="{328C0072-6CFE-4FD1-BF67-F584C09C8EE1}"/>
    <pc:docChg chg="undo custSel addSld delSld modSld sldOrd">
      <pc:chgData name="Kirsten Miller" userId="25ed9b4e-5ec2-4a05-b38f-a81ea4a1c57b" providerId="ADAL" clId="{328C0072-6CFE-4FD1-BF67-F584C09C8EE1}" dt="2021-07-15T15:16:52.720" v="1399" actId="1076"/>
      <pc:docMkLst>
        <pc:docMk/>
      </pc:docMkLst>
      <pc:sldChg chg="addSp delSp modSp mod">
        <pc:chgData name="Kirsten Miller" userId="25ed9b4e-5ec2-4a05-b38f-a81ea4a1c57b" providerId="ADAL" clId="{328C0072-6CFE-4FD1-BF67-F584C09C8EE1}" dt="2021-07-14T21:05:56.490" v="798" actId="1076"/>
        <pc:sldMkLst>
          <pc:docMk/>
          <pc:sldMk cId="4000844198" sldId="257"/>
        </pc:sldMkLst>
        <pc:spChg chg="add mod">
          <ac:chgData name="Kirsten Miller" userId="25ed9b4e-5ec2-4a05-b38f-a81ea4a1c57b" providerId="ADAL" clId="{328C0072-6CFE-4FD1-BF67-F584C09C8EE1}" dt="2021-07-14T21:05:56.490" v="798" actId="1076"/>
          <ac:spMkLst>
            <pc:docMk/>
            <pc:sldMk cId="4000844198" sldId="257"/>
            <ac:spMk id="6" creationId="{FD6A6822-BFE0-48FA-8134-986AD9D1F44D}"/>
          </ac:spMkLst>
        </pc:spChg>
        <pc:spChg chg="del">
          <ac:chgData name="Kirsten Miller" userId="25ed9b4e-5ec2-4a05-b38f-a81ea4a1c57b" providerId="ADAL" clId="{328C0072-6CFE-4FD1-BF67-F584C09C8EE1}" dt="2021-07-14T21:05:52.387" v="797" actId="478"/>
          <ac:spMkLst>
            <pc:docMk/>
            <pc:sldMk cId="4000844198" sldId="257"/>
            <ac:spMk id="7" creationId="{D4025C23-7256-4D82-8035-DA4864CB8FB6}"/>
          </ac:spMkLst>
        </pc:spChg>
      </pc:sldChg>
      <pc:sldChg chg="delSp modSp del mod ord">
        <pc:chgData name="Kirsten Miller" userId="25ed9b4e-5ec2-4a05-b38f-a81ea4a1c57b" providerId="ADAL" clId="{328C0072-6CFE-4FD1-BF67-F584C09C8EE1}" dt="2021-07-15T15:16:36.212" v="1398" actId="47"/>
        <pc:sldMkLst>
          <pc:docMk/>
          <pc:sldMk cId="3701659140" sldId="338"/>
        </pc:sldMkLst>
        <pc:spChg chg="del mod">
          <ac:chgData name="Kirsten Miller" userId="25ed9b4e-5ec2-4a05-b38f-a81ea4a1c57b" providerId="ADAL" clId="{328C0072-6CFE-4FD1-BF67-F584C09C8EE1}" dt="2021-07-14T21:05:23.515" v="796" actId="478"/>
          <ac:spMkLst>
            <pc:docMk/>
            <pc:sldMk cId="3701659140" sldId="338"/>
            <ac:spMk id="4" creationId="{01BF5244-A7F1-471B-830F-F959D4EF3EDC}"/>
          </ac:spMkLst>
        </pc:spChg>
      </pc:sldChg>
      <pc:sldChg chg="delSp modSp mod">
        <pc:chgData name="Kirsten Miller" userId="25ed9b4e-5ec2-4a05-b38f-a81ea4a1c57b" providerId="ADAL" clId="{328C0072-6CFE-4FD1-BF67-F584C09C8EE1}" dt="2021-07-14T21:04:13.458" v="772" actId="1076"/>
        <pc:sldMkLst>
          <pc:docMk/>
          <pc:sldMk cId="381187019" sldId="887"/>
        </pc:sldMkLst>
        <pc:spChg chg="mod">
          <ac:chgData name="Kirsten Miller" userId="25ed9b4e-5ec2-4a05-b38f-a81ea4a1c57b" providerId="ADAL" clId="{328C0072-6CFE-4FD1-BF67-F584C09C8EE1}" dt="2021-07-14T21:04:11.201" v="771" actId="1076"/>
          <ac:spMkLst>
            <pc:docMk/>
            <pc:sldMk cId="381187019" sldId="887"/>
            <ac:spMk id="11" creationId="{6A1ECE88-EF35-4A5E-AEA4-8161377B59D5}"/>
          </ac:spMkLst>
        </pc:spChg>
        <pc:spChg chg="mod">
          <ac:chgData name="Kirsten Miller" userId="25ed9b4e-5ec2-4a05-b38f-a81ea4a1c57b" providerId="ADAL" clId="{328C0072-6CFE-4FD1-BF67-F584C09C8EE1}" dt="2021-07-14T21:04:07.690" v="770" actId="1076"/>
          <ac:spMkLst>
            <pc:docMk/>
            <pc:sldMk cId="381187019" sldId="887"/>
            <ac:spMk id="15" creationId="{545B14AA-B011-473B-929D-1B61F78E159E}"/>
          </ac:spMkLst>
        </pc:spChg>
        <pc:spChg chg="del">
          <ac:chgData name="Kirsten Miller" userId="25ed9b4e-5ec2-4a05-b38f-a81ea4a1c57b" providerId="ADAL" clId="{328C0072-6CFE-4FD1-BF67-F584C09C8EE1}" dt="2021-07-14T21:04:04.795" v="769" actId="478"/>
          <ac:spMkLst>
            <pc:docMk/>
            <pc:sldMk cId="381187019" sldId="887"/>
            <ac:spMk id="17" creationId="{73750196-FA26-483D-AB3B-21ECFB152F61}"/>
          </ac:spMkLst>
        </pc:spChg>
        <pc:spChg chg="mod">
          <ac:chgData name="Kirsten Miller" userId="25ed9b4e-5ec2-4a05-b38f-a81ea4a1c57b" providerId="ADAL" clId="{328C0072-6CFE-4FD1-BF67-F584C09C8EE1}" dt="2021-07-14T21:04:13.458" v="772" actId="1076"/>
          <ac:spMkLst>
            <pc:docMk/>
            <pc:sldMk cId="381187019" sldId="887"/>
            <ac:spMk id="19" creationId="{2AB2C73F-F50F-43F2-A1C1-16A17E364EF0}"/>
          </ac:spMkLst>
        </pc:spChg>
        <pc:picChg chg="del">
          <ac:chgData name="Kirsten Miller" userId="25ed9b4e-5ec2-4a05-b38f-a81ea4a1c57b" providerId="ADAL" clId="{328C0072-6CFE-4FD1-BF67-F584C09C8EE1}" dt="2021-07-14T21:04:01.305" v="768" actId="478"/>
          <ac:picMkLst>
            <pc:docMk/>
            <pc:sldMk cId="381187019" sldId="887"/>
            <ac:picMk id="6" creationId="{513D0561-6610-4365-B367-E8B0EA7DDA16}"/>
          </ac:picMkLst>
        </pc:picChg>
      </pc:sldChg>
      <pc:sldChg chg="modSp mod modNotesTx">
        <pc:chgData name="Kirsten Miller" userId="25ed9b4e-5ec2-4a05-b38f-a81ea4a1c57b" providerId="ADAL" clId="{328C0072-6CFE-4FD1-BF67-F584C09C8EE1}" dt="2021-07-14T20:51:45.748" v="80" actId="20577"/>
        <pc:sldMkLst>
          <pc:docMk/>
          <pc:sldMk cId="3347343623" sldId="892"/>
        </pc:sldMkLst>
        <pc:spChg chg="mod">
          <ac:chgData name="Kirsten Miller" userId="25ed9b4e-5ec2-4a05-b38f-a81ea4a1c57b" providerId="ADAL" clId="{328C0072-6CFE-4FD1-BF67-F584C09C8EE1}" dt="2021-07-14T20:51:45.748" v="80" actId="20577"/>
          <ac:spMkLst>
            <pc:docMk/>
            <pc:sldMk cId="3347343623" sldId="892"/>
            <ac:spMk id="4" creationId="{015CB286-D338-4D3B-8585-D8C94A29F232}"/>
          </ac:spMkLst>
        </pc:spChg>
      </pc:sldChg>
      <pc:sldChg chg="modSp mod delCm">
        <pc:chgData name="Kirsten Miller" userId="25ed9b4e-5ec2-4a05-b38f-a81ea4a1c57b" providerId="ADAL" clId="{328C0072-6CFE-4FD1-BF67-F584C09C8EE1}" dt="2021-07-15T14:56:31.282" v="1266" actId="1592"/>
        <pc:sldMkLst>
          <pc:docMk/>
          <pc:sldMk cId="4252195040" sldId="921"/>
        </pc:sldMkLst>
        <pc:spChg chg="mod">
          <ac:chgData name="Kirsten Miller" userId="25ed9b4e-5ec2-4a05-b38f-a81ea4a1c57b" providerId="ADAL" clId="{328C0072-6CFE-4FD1-BF67-F584C09C8EE1}" dt="2021-07-14T20:52:58.738" v="95" actId="20577"/>
          <ac:spMkLst>
            <pc:docMk/>
            <pc:sldMk cId="4252195040" sldId="921"/>
            <ac:spMk id="3" creationId="{7BEC67CF-FD61-43C7-8337-67B49B3745E3}"/>
          </ac:spMkLst>
        </pc:spChg>
      </pc:sldChg>
      <pc:sldChg chg="modNotesTx">
        <pc:chgData name="Kirsten Miller" userId="25ed9b4e-5ec2-4a05-b38f-a81ea4a1c57b" providerId="ADAL" clId="{328C0072-6CFE-4FD1-BF67-F584C09C8EE1}" dt="2021-07-14T21:01:26.738" v="513" actId="20577"/>
        <pc:sldMkLst>
          <pc:docMk/>
          <pc:sldMk cId="1626290194" sldId="936"/>
        </pc:sldMkLst>
      </pc:sldChg>
      <pc:sldChg chg="modSp del mod modNotesTx">
        <pc:chgData name="Kirsten Miller" userId="25ed9b4e-5ec2-4a05-b38f-a81ea4a1c57b" providerId="ADAL" clId="{328C0072-6CFE-4FD1-BF67-F584C09C8EE1}" dt="2021-07-15T14:19:43.911" v="1198" actId="2696"/>
        <pc:sldMkLst>
          <pc:docMk/>
          <pc:sldMk cId="652194610" sldId="937"/>
        </pc:sldMkLst>
        <pc:spChg chg="mod">
          <ac:chgData name="Kirsten Miller" userId="25ed9b4e-5ec2-4a05-b38f-a81ea4a1c57b" providerId="ADAL" clId="{328C0072-6CFE-4FD1-BF67-F584C09C8EE1}" dt="2021-07-14T20:59:20.603" v="276" actId="6549"/>
          <ac:spMkLst>
            <pc:docMk/>
            <pc:sldMk cId="652194610" sldId="937"/>
            <ac:spMk id="3" creationId="{7552DC1F-EFD7-4A57-BF6F-A3DA1E68C5DD}"/>
          </ac:spMkLst>
        </pc:spChg>
      </pc:sldChg>
      <pc:sldChg chg="modSp mod addCm modCm modNotesTx">
        <pc:chgData name="Kirsten Miller" userId="25ed9b4e-5ec2-4a05-b38f-a81ea4a1c57b" providerId="ADAL" clId="{328C0072-6CFE-4FD1-BF67-F584C09C8EE1}" dt="2021-07-15T14:23:03.163" v="1263" actId="6549"/>
        <pc:sldMkLst>
          <pc:docMk/>
          <pc:sldMk cId="2072413579" sldId="938"/>
        </pc:sldMkLst>
        <pc:spChg chg="mod">
          <ac:chgData name="Kirsten Miller" userId="25ed9b4e-5ec2-4a05-b38f-a81ea4a1c57b" providerId="ADAL" clId="{328C0072-6CFE-4FD1-BF67-F584C09C8EE1}" dt="2021-07-15T14:19:04.155" v="1166" actId="12"/>
          <ac:spMkLst>
            <pc:docMk/>
            <pc:sldMk cId="2072413579" sldId="938"/>
            <ac:spMk id="3" creationId="{7552DC1F-EFD7-4A57-BF6F-A3DA1E68C5DD}"/>
          </ac:spMkLst>
        </pc:spChg>
        <pc:picChg chg="mod">
          <ac:chgData name="Kirsten Miller" userId="25ed9b4e-5ec2-4a05-b38f-a81ea4a1c57b" providerId="ADAL" clId="{328C0072-6CFE-4FD1-BF67-F584C09C8EE1}" dt="2021-07-15T14:19:15.258" v="1194" actId="1076"/>
          <ac:picMkLst>
            <pc:docMk/>
            <pc:sldMk cId="2072413579" sldId="938"/>
            <ac:picMk id="5" creationId="{F09EB630-074F-4497-8E66-EE125AE2A3B6}"/>
          </ac:picMkLst>
        </pc:picChg>
      </pc:sldChg>
      <pc:sldChg chg="addSp delSp modSp new mod modClrScheme addCm modCm chgLayout modNotesTx">
        <pc:chgData name="Kirsten Miller" userId="25ed9b4e-5ec2-4a05-b38f-a81ea4a1c57b" providerId="ADAL" clId="{328C0072-6CFE-4FD1-BF67-F584C09C8EE1}" dt="2021-07-15T14:58:48.163" v="1373"/>
        <pc:sldMkLst>
          <pc:docMk/>
          <pc:sldMk cId="301106743" sldId="939"/>
        </pc:sldMkLst>
        <pc:spChg chg="del mod ord">
          <ac:chgData name="Kirsten Miller" userId="25ed9b4e-5ec2-4a05-b38f-a81ea4a1c57b" providerId="ADAL" clId="{328C0072-6CFE-4FD1-BF67-F584C09C8EE1}" dt="2021-07-14T20:59:46.931" v="278" actId="700"/>
          <ac:spMkLst>
            <pc:docMk/>
            <pc:sldMk cId="301106743" sldId="939"/>
            <ac:spMk id="2" creationId="{61E52FF9-A843-4A68-8A61-805DD7CA79C1}"/>
          </ac:spMkLst>
        </pc:spChg>
        <pc:spChg chg="del">
          <ac:chgData name="Kirsten Miller" userId="25ed9b4e-5ec2-4a05-b38f-a81ea4a1c57b" providerId="ADAL" clId="{328C0072-6CFE-4FD1-BF67-F584C09C8EE1}" dt="2021-07-14T20:59:46.931" v="278" actId="700"/>
          <ac:spMkLst>
            <pc:docMk/>
            <pc:sldMk cId="301106743" sldId="939"/>
            <ac:spMk id="3" creationId="{B2CFF41B-D255-4DDC-9D6C-D7D2715CF5BD}"/>
          </ac:spMkLst>
        </pc:spChg>
        <pc:spChg chg="mod ord">
          <ac:chgData name="Kirsten Miller" userId="25ed9b4e-5ec2-4a05-b38f-a81ea4a1c57b" providerId="ADAL" clId="{328C0072-6CFE-4FD1-BF67-F584C09C8EE1}" dt="2021-07-14T20:59:46.931" v="278" actId="700"/>
          <ac:spMkLst>
            <pc:docMk/>
            <pc:sldMk cId="301106743" sldId="939"/>
            <ac:spMk id="4" creationId="{869B193F-1FCC-4D2B-A400-0D3627BAFB2F}"/>
          </ac:spMkLst>
        </pc:spChg>
        <pc:spChg chg="add mod ord">
          <ac:chgData name="Kirsten Miller" userId="25ed9b4e-5ec2-4a05-b38f-a81ea4a1c57b" providerId="ADAL" clId="{328C0072-6CFE-4FD1-BF67-F584C09C8EE1}" dt="2021-07-14T20:59:51.130" v="294" actId="20577"/>
          <ac:spMkLst>
            <pc:docMk/>
            <pc:sldMk cId="301106743" sldId="939"/>
            <ac:spMk id="5" creationId="{8BBC3C98-C78C-4B28-8631-3B1BCAF1B7D6}"/>
          </ac:spMkLst>
        </pc:spChg>
      </pc:sldChg>
      <pc:sldChg chg="modSp add mod modNotesTx">
        <pc:chgData name="Kirsten Miller" userId="25ed9b4e-5ec2-4a05-b38f-a81ea4a1c57b" providerId="ADAL" clId="{328C0072-6CFE-4FD1-BF67-F584C09C8EE1}" dt="2021-07-14T21:00:36.833" v="362" actId="20577"/>
        <pc:sldMkLst>
          <pc:docMk/>
          <pc:sldMk cId="4003895312" sldId="940"/>
        </pc:sldMkLst>
        <pc:spChg chg="mod">
          <ac:chgData name="Kirsten Miller" userId="25ed9b4e-5ec2-4a05-b38f-a81ea4a1c57b" providerId="ADAL" clId="{328C0072-6CFE-4FD1-BF67-F584C09C8EE1}" dt="2021-07-14T21:00:36.833" v="362" actId="20577"/>
          <ac:spMkLst>
            <pc:docMk/>
            <pc:sldMk cId="4003895312" sldId="940"/>
            <ac:spMk id="5" creationId="{8BBC3C98-C78C-4B28-8631-3B1BCAF1B7D6}"/>
          </ac:spMkLst>
        </pc:spChg>
      </pc:sldChg>
      <pc:sldChg chg="modSp mod">
        <pc:chgData name="Kirsten Miller" userId="25ed9b4e-5ec2-4a05-b38f-a81ea4a1c57b" providerId="ADAL" clId="{328C0072-6CFE-4FD1-BF67-F584C09C8EE1}" dt="2021-07-15T14:20:14.616" v="1209" actId="1038"/>
        <pc:sldMkLst>
          <pc:docMk/>
          <pc:sldMk cId="2376468792" sldId="941"/>
        </pc:sldMkLst>
        <pc:spChg chg="mod">
          <ac:chgData name="Kirsten Miller" userId="25ed9b4e-5ec2-4a05-b38f-a81ea4a1c57b" providerId="ADAL" clId="{328C0072-6CFE-4FD1-BF67-F584C09C8EE1}" dt="2021-07-15T14:04:51.258" v="815" actId="20577"/>
          <ac:spMkLst>
            <pc:docMk/>
            <pc:sldMk cId="2376468792" sldId="941"/>
            <ac:spMk id="2" creationId="{CC789F4B-9866-4707-BA40-588E6F5ED51C}"/>
          </ac:spMkLst>
        </pc:spChg>
        <pc:spChg chg="mod">
          <ac:chgData name="Kirsten Miller" userId="25ed9b4e-5ec2-4a05-b38f-a81ea4a1c57b" providerId="ADAL" clId="{328C0072-6CFE-4FD1-BF67-F584C09C8EE1}" dt="2021-07-15T14:20:14.616" v="1209" actId="1038"/>
          <ac:spMkLst>
            <pc:docMk/>
            <pc:sldMk cId="2376468792" sldId="941"/>
            <ac:spMk id="3" creationId="{B0799201-B2E3-4F58-8BF6-57A102C0EF44}"/>
          </ac:spMkLst>
        </pc:spChg>
      </pc:sldChg>
      <pc:sldChg chg="modSp mod">
        <pc:chgData name="Kirsten Miller" userId="25ed9b4e-5ec2-4a05-b38f-a81ea4a1c57b" providerId="ADAL" clId="{328C0072-6CFE-4FD1-BF67-F584C09C8EE1}" dt="2021-07-15T15:16:52.720" v="1399" actId="1076"/>
        <pc:sldMkLst>
          <pc:docMk/>
          <pc:sldMk cId="3022908195" sldId="942"/>
        </pc:sldMkLst>
        <pc:spChg chg="mod">
          <ac:chgData name="Kirsten Miller" userId="25ed9b4e-5ec2-4a05-b38f-a81ea4a1c57b" providerId="ADAL" clId="{328C0072-6CFE-4FD1-BF67-F584C09C8EE1}" dt="2021-07-15T14:10:21.009" v="968" actId="6549"/>
          <ac:spMkLst>
            <pc:docMk/>
            <pc:sldMk cId="3022908195" sldId="942"/>
            <ac:spMk id="2" creationId="{CC789F4B-9866-4707-BA40-588E6F5ED51C}"/>
          </ac:spMkLst>
        </pc:spChg>
        <pc:spChg chg="mod">
          <ac:chgData name="Kirsten Miller" userId="25ed9b4e-5ec2-4a05-b38f-a81ea4a1c57b" providerId="ADAL" clId="{328C0072-6CFE-4FD1-BF67-F584C09C8EE1}" dt="2021-07-15T14:06:36.610" v="879" actId="2711"/>
          <ac:spMkLst>
            <pc:docMk/>
            <pc:sldMk cId="3022908195" sldId="942"/>
            <ac:spMk id="8" creationId="{A373A828-F890-4671-8321-D3B7093B1279}"/>
          </ac:spMkLst>
        </pc:spChg>
        <pc:spChg chg="mod">
          <ac:chgData name="Kirsten Miller" userId="25ed9b4e-5ec2-4a05-b38f-a81ea4a1c57b" providerId="ADAL" clId="{328C0072-6CFE-4FD1-BF67-F584C09C8EE1}" dt="2021-07-15T14:06:59.330" v="886" actId="1076"/>
          <ac:spMkLst>
            <pc:docMk/>
            <pc:sldMk cId="3022908195" sldId="942"/>
            <ac:spMk id="10" creationId="{44233E97-89AB-482A-A2B5-758AA823021C}"/>
          </ac:spMkLst>
        </pc:spChg>
        <pc:grpChg chg="mod">
          <ac:chgData name="Kirsten Miller" userId="25ed9b4e-5ec2-4a05-b38f-a81ea4a1c57b" providerId="ADAL" clId="{328C0072-6CFE-4FD1-BF67-F584C09C8EE1}" dt="2021-07-15T14:07:12.994" v="916" actId="1035"/>
          <ac:grpSpMkLst>
            <pc:docMk/>
            <pc:sldMk cId="3022908195" sldId="942"/>
            <ac:grpSpMk id="6" creationId="{2AD00148-BA90-4615-BC89-7C726A7393CA}"/>
          </ac:grpSpMkLst>
        </pc:grpChg>
        <pc:picChg chg="mod">
          <ac:chgData name="Kirsten Miller" userId="25ed9b4e-5ec2-4a05-b38f-a81ea4a1c57b" providerId="ADAL" clId="{328C0072-6CFE-4FD1-BF67-F584C09C8EE1}" dt="2021-07-15T15:16:52.720" v="1399" actId="1076"/>
          <ac:picMkLst>
            <pc:docMk/>
            <pc:sldMk cId="3022908195" sldId="942"/>
            <ac:picMk id="5" creationId="{CFF4989B-B1C7-4BE6-896E-997D09B71C85}"/>
          </ac:picMkLst>
        </pc:picChg>
        <pc:picChg chg="mod">
          <ac:chgData name="Kirsten Miller" userId="25ed9b4e-5ec2-4a05-b38f-a81ea4a1c57b" providerId="ADAL" clId="{328C0072-6CFE-4FD1-BF67-F584C09C8EE1}" dt="2021-07-15T14:09:52.945" v="936" actId="1038"/>
          <ac:picMkLst>
            <pc:docMk/>
            <pc:sldMk cId="3022908195" sldId="942"/>
            <ac:picMk id="9" creationId="{0345DBE5-3504-4D21-ADDF-A545CD13C70D}"/>
          </ac:picMkLst>
        </pc:picChg>
      </pc:sldChg>
      <pc:sldChg chg="modSp mod">
        <pc:chgData name="Kirsten Miller" userId="25ed9b4e-5ec2-4a05-b38f-a81ea4a1c57b" providerId="ADAL" clId="{328C0072-6CFE-4FD1-BF67-F584C09C8EE1}" dt="2021-07-15T14:56:48.175" v="1270" actId="6549"/>
        <pc:sldMkLst>
          <pc:docMk/>
          <pc:sldMk cId="3216971965" sldId="943"/>
        </pc:sldMkLst>
        <pc:spChg chg="mod">
          <ac:chgData name="Kirsten Miller" userId="25ed9b4e-5ec2-4a05-b38f-a81ea4a1c57b" providerId="ADAL" clId="{328C0072-6CFE-4FD1-BF67-F584C09C8EE1}" dt="2021-07-15T14:56:48.175" v="1270" actId="6549"/>
          <ac:spMkLst>
            <pc:docMk/>
            <pc:sldMk cId="3216971965" sldId="943"/>
            <ac:spMk id="2" creationId="{CC789F4B-9866-4707-BA40-588E6F5ED51C}"/>
          </ac:spMkLst>
        </pc:spChg>
      </pc:sldChg>
      <pc:sldChg chg="modSp mod">
        <pc:chgData name="Kirsten Miller" userId="25ed9b4e-5ec2-4a05-b38f-a81ea4a1c57b" providerId="ADAL" clId="{328C0072-6CFE-4FD1-BF67-F584C09C8EE1}" dt="2021-07-15T14:21:27.699" v="1236" actId="1076"/>
        <pc:sldMkLst>
          <pc:docMk/>
          <pc:sldMk cId="2903721786" sldId="944"/>
        </pc:sldMkLst>
        <pc:graphicFrameChg chg="mod modGraphic">
          <ac:chgData name="Kirsten Miller" userId="25ed9b4e-5ec2-4a05-b38f-a81ea4a1c57b" providerId="ADAL" clId="{328C0072-6CFE-4FD1-BF67-F584C09C8EE1}" dt="2021-07-15T14:21:27.699" v="1236" actId="1076"/>
          <ac:graphicFrameMkLst>
            <pc:docMk/>
            <pc:sldMk cId="2903721786" sldId="944"/>
            <ac:graphicFrameMk id="5" creationId="{55B61B98-A479-4A5E-91C5-99E4B62739EF}"/>
          </ac:graphicFrameMkLst>
        </pc:graphicFrameChg>
      </pc:sldChg>
      <pc:sldChg chg="modSp mod modNotesTx">
        <pc:chgData name="Kirsten Miller" userId="25ed9b4e-5ec2-4a05-b38f-a81ea4a1c57b" providerId="ADAL" clId="{328C0072-6CFE-4FD1-BF67-F584C09C8EE1}" dt="2021-07-15T14:57:00.752" v="1277" actId="6549"/>
        <pc:sldMkLst>
          <pc:docMk/>
          <pc:sldMk cId="1644043161" sldId="945"/>
        </pc:sldMkLst>
        <pc:spChg chg="mod">
          <ac:chgData name="Kirsten Miller" userId="25ed9b4e-5ec2-4a05-b38f-a81ea4a1c57b" providerId="ADAL" clId="{328C0072-6CFE-4FD1-BF67-F584C09C8EE1}" dt="2021-07-15T14:21:37.588" v="1237" actId="403"/>
          <ac:spMkLst>
            <pc:docMk/>
            <pc:sldMk cId="1644043161" sldId="945"/>
            <ac:spMk id="11" creationId="{B62F8BA9-D764-43F2-AB20-8586860A205A}"/>
          </ac:spMkLst>
        </pc:spChg>
        <pc:graphicFrameChg chg="mod">
          <ac:chgData name="Kirsten Miller" userId="25ed9b4e-5ec2-4a05-b38f-a81ea4a1c57b" providerId="ADAL" clId="{328C0072-6CFE-4FD1-BF67-F584C09C8EE1}" dt="2021-07-15T14:13:42.260" v="1054" actId="2711"/>
          <ac:graphicFrameMkLst>
            <pc:docMk/>
            <pc:sldMk cId="1644043161" sldId="945"/>
            <ac:graphicFrameMk id="9" creationId="{ABFAE254-7E1D-4B76-BDFF-A7EA33280EE6}"/>
          </ac:graphicFrameMkLst>
        </pc:graphicFrameChg>
      </pc:sldChg>
      <pc:sldChg chg="addSp delSp modSp mod">
        <pc:chgData name="Kirsten Miller" userId="25ed9b4e-5ec2-4a05-b38f-a81ea4a1c57b" providerId="ADAL" clId="{328C0072-6CFE-4FD1-BF67-F584C09C8EE1}" dt="2021-07-15T15:15:59.292" v="1395" actId="20577"/>
        <pc:sldMkLst>
          <pc:docMk/>
          <pc:sldMk cId="2069691625" sldId="957"/>
        </pc:sldMkLst>
        <pc:spChg chg="mod">
          <ac:chgData name="Kirsten Miller" userId="25ed9b4e-5ec2-4a05-b38f-a81ea4a1c57b" providerId="ADAL" clId="{328C0072-6CFE-4FD1-BF67-F584C09C8EE1}" dt="2021-07-15T15:15:59.292" v="1395" actId="20577"/>
          <ac:spMkLst>
            <pc:docMk/>
            <pc:sldMk cId="2069691625" sldId="957"/>
            <ac:spMk id="2" creationId="{F3A31C9F-6A43-4646-882D-3F41F4776AFE}"/>
          </ac:spMkLst>
        </pc:spChg>
        <pc:spChg chg="del">
          <ac:chgData name="Kirsten Miller" userId="25ed9b4e-5ec2-4a05-b38f-a81ea4a1c57b" providerId="ADAL" clId="{328C0072-6CFE-4FD1-BF67-F584C09C8EE1}" dt="2021-07-15T15:15:43.499" v="1385" actId="478"/>
          <ac:spMkLst>
            <pc:docMk/>
            <pc:sldMk cId="2069691625" sldId="957"/>
            <ac:spMk id="9" creationId="{A58869B5-07D7-41E9-8DB1-ABDBD621A969}"/>
          </ac:spMkLst>
        </pc:spChg>
        <pc:spChg chg="add mod">
          <ac:chgData name="Kirsten Miller" userId="25ed9b4e-5ec2-4a05-b38f-a81ea4a1c57b" providerId="ADAL" clId="{328C0072-6CFE-4FD1-BF67-F584C09C8EE1}" dt="2021-07-15T15:15:49.140" v="1387" actId="1076"/>
          <ac:spMkLst>
            <pc:docMk/>
            <pc:sldMk cId="2069691625" sldId="957"/>
            <ac:spMk id="10" creationId="{4827C509-0B59-4B46-8699-9FCE52C5B185}"/>
          </ac:spMkLst>
        </pc:spChg>
        <pc:graphicFrameChg chg="add del mod">
          <ac:chgData name="Kirsten Miller" userId="25ed9b4e-5ec2-4a05-b38f-a81ea4a1c57b" providerId="ADAL" clId="{328C0072-6CFE-4FD1-BF67-F584C09C8EE1}" dt="2021-07-15T14:59:38.263" v="1380"/>
          <ac:graphicFrameMkLst>
            <pc:docMk/>
            <pc:sldMk cId="2069691625" sldId="957"/>
            <ac:graphicFrameMk id="6" creationId="{35CF6471-2F4C-4D73-8A3E-9F617300EA4B}"/>
          </ac:graphicFrameMkLst>
        </pc:graphicFrameChg>
        <pc:graphicFrameChg chg="add mod">
          <ac:chgData name="Kirsten Miller" userId="25ed9b4e-5ec2-4a05-b38f-a81ea4a1c57b" providerId="ADAL" clId="{328C0072-6CFE-4FD1-BF67-F584C09C8EE1}" dt="2021-07-15T15:15:52.683" v="1388" actId="1076"/>
          <ac:graphicFrameMkLst>
            <pc:docMk/>
            <pc:sldMk cId="2069691625" sldId="957"/>
            <ac:graphicFrameMk id="7" creationId="{608C096A-DAB5-4F44-85DB-B11B84036088}"/>
          </ac:graphicFrameMkLst>
        </pc:graphicFrameChg>
        <pc:graphicFrameChg chg="add del mod modGraphic">
          <ac:chgData name="Kirsten Miller" userId="25ed9b4e-5ec2-4a05-b38f-a81ea4a1c57b" providerId="ADAL" clId="{328C0072-6CFE-4FD1-BF67-F584C09C8EE1}" dt="2021-07-15T14:59:44.114" v="1383" actId="478"/>
          <ac:graphicFrameMkLst>
            <pc:docMk/>
            <pc:sldMk cId="2069691625" sldId="957"/>
            <ac:graphicFrameMk id="8" creationId="{88B52F92-0AC3-472B-82D8-691BDE280D49}"/>
          </ac:graphicFrameMkLst>
        </pc:graphicFrameChg>
      </pc:sldChg>
      <pc:sldChg chg="modSp mod modClrScheme chgLayout">
        <pc:chgData name="Kirsten Miller" userId="25ed9b4e-5ec2-4a05-b38f-a81ea4a1c57b" providerId="ADAL" clId="{328C0072-6CFE-4FD1-BF67-F584C09C8EE1}" dt="2021-07-15T15:16:23.930" v="1397" actId="14100"/>
        <pc:sldMkLst>
          <pc:docMk/>
          <pc:sldMk cId="3629850989" sldId="958"/>
        </pc:sldMkLst>
        <pc:spChg chg="mod ord">
          <ac:chgData name="Kirsten Miller" userId="25ed9b4e-5ec2-4a05-b38f-a81ea4a1c57b" providerId="ADAL" clId="{328C0072-6CFE-4FD1-BF67-F584C09C8EE1}" dt="2021-07-15T15:16:17.780" v="1396" actId="700"/>
          <ac:spMkLst>
            <pc:docMk/>
            <pc:sldMk cId="3629850989" sldId="958"/>
            <ac:spMk id="2" creationId="{E420223F-86AD-4EAE-8EAA-9CA922E231D5}"/>
          </ac:spMkLst>
        </pc:spChg>
        <pc:spChg chg="mod ord">
          <ac:chgData name="Kirsten Miller" userId="25ed9b4e-5ec2-4a05-b38f-a81ea4a1c57b" providerId="ADAL" clId="{328C0072-6CFE-4FD1-BF67-F584C09C8EE1}" dt="2021-07-15T15:16:17.780" v="1396" actId="700"/>
          <ac:spMkLst>
            <pc:docMk/>
            <pc:sldMk cId="3629850989" sldId="958"/>
            <ac:spMk id="4" creationId="{88117EF2-C260-401B-B45E-3B8BB57CC6FA}"/>
          </ac:spMkLst>
        </pc:spChg>
        <pc:spChg chg="mod ord">
          <ac:chgData name="Kirsten Miller" userId="25ed9b4e-5ec2-4a05-b38f-a81ea4a1c57b" providerId="ADAL" clId="{328C0072-6CFE-4FD1-BF67-F584C09C8EE1}" dt="2021-07-15T15:16:23.930" v="1397" actId="14100"/>
          <ac:spMkLst>
            <pc:docMk/>
            <pc:sldMk cId="3629850989" sldId="958"/>
            <ac:spMk id="10" creationId="{D075C883-9764-483A-AD1A-EA81B783DEA1}"/>
          </ac:spMkLst>
        </pc:spChg>
      </pc:sldChg>
      <pc:sldChg chg="modSp mod modNotesTx">
        <pc:chgData name="Kirsten Miller" userId="25ed9b4e-5ec2-4a05-b38f-a81ea4a1c57b" providerId="ADAL" clId="{328C0072-6CFE-4FD1-BF67-F584C09C8EE1}" dt="2021-07-15T14:57:37.893" v="1350" actId="20577"/>
        <pc:sldMkLst>
          <pc:docMk/>
          <pc:sldMk cId="2806158579" sldId="959"/>
        </pc:sldMkLst>
        <pc:spChg chg="mod">
          <ac:chgData name="Kirsten Miller" userId="25ed9b4e-5ec2-4a05-b38f-a81ea4a1c57b" providerId="ADAL" clId="{328C0072-6CFE-4FD1-BF67-F584C09C8EE1}" dt="2021-07-15T14:14:19.006" v="1068" actId="14100"/>
          <ac:spMkLst>
            <pc:docMk/>
            <pc:sldMk cId="2806158579" sldId="959"/>
            <ac:spMk id="5" creationId="{40DB3A17-495E-4744-A70E-EAF887338CDF}"/>
          </ac:spMkLst>
        </pc:spChg>
        <pc:spChg chg="mod">
          <ac:chgData name="Kirsten Miller" userId="25ed9b4e-5ec2-4a05-b38f-a81ea4a1c57b" providerId="ADAL" clId="{328C0072-6CFE-4FD1-BF67-F584C09C8EE1}" dt="2021-07-15T14:14:25.874" v="1084" actId="1076"/>
          <ac:spMkLst>
            <pc:docMk/>
            <pc:sldMk cId="2806158579" sldId="959"/>
            <ac:spMk id="12" creationId="{14C2CF29-F77A-4B24-84CD-1E5BCEB04EA2}"/>
          </ac:spMkLst>
        </pc:spChg>
        <pc:grpChg chg="mod">
          <ac:chgData name="Kirsten Miller" userId="25ed9b4e-5ec2-4a05-b38f-a81ea4a1c57b" providerId="ADAL" clId="{328C0072-6CFE-4FD1-BF67-F584C09C8EE1}" dt="2021-07-15T14:14:25.874" v="1084" actId="1076"/>
          <ac:grpSpMkLst>
            <pc:docMk/>
            <pc:sldMk cId="2806158579" sldId="959"/>
            <ac:grpSpMk id="10" creationId="{269E277E-268E-4CE1-A5C1-9D68523DDE7B}"/>
          </ac:grpSpMkLst>
        </pc:grpChg>
        <pc:picChg chg="mod">
          <ac:chgData name="Kirsten Miller" userId="25ed9b4e-5ec2-4a05-b38f-a81ea4a1c57b" providerId="ADAL" clId="{328C0072-6CFE-4FD1-BF67-F584C09C8EE1}" dt="2021-07-15T14:14:11.885" v="1060" actId="14100"/>
          <ac:picMkLst>
            <pc:docMk/>
            <pc:sldMk cId="2806158579" sldId="959"/>
            <ac:picMk id="8" creationId="{0044794C-66B2-4744-BE3A-52A6F2C8FB82}"/>
          </ac:picMkLst>
        </pc:picChg>
        <pc:picChg chg="mod">
          <ac:chgData name="Kirsten Miller" userId="25ed9b4e-5ec2-4a05-b38f-a81ea4a1c57b" providerId="ADAL" clId="{328C0072-6CFE-4FD1-BF67-F584C09C8EE1}" dt="2021-07-15T14:14:25.874" v="1084" actId="1076"/>
          <ac:picMkLst>
            <pc:docMk/>
            <pc:sldMk cId="2806158579" sldId="959"/>
            <ac:picMk id="13" creationId="{19AE0869-B5B4-4E45-AC80-74E704072892}"/>
          </ac:picMkLst>
        </pc:picChg>
      </pc:sldChg>
      <pc:sldChg chg="modSp mod">
        <pc:chgData name="Kirsten Miller" userId="25ed9b4e-5ec2-4a05-b38f-a81ea4a1c57b" providerId="ADAL" clId="{328C0072-6CFE-4FD1-BF67-F584C09C8EE1}" dt="2021-07-15T14:59:20.814" v="1376" actId="14100"/>
        <pc:sldMkLst>
          <pc:docMk/>
          <pc:sldMk cId="1841209492" sldId="960"/>
        </pc:sldMkLst>
        <pc:spChg chg="mod">
          <ac:chgData name="Kirsten Miller" userId="25ed9b4e-5ec2-4a05-b38f-a81ea4a1c57b" providerId="ADAL" clId="{328C0072-6CFE-4FD1-BF67-F584C09C8EE1}" dt="2021-07-15T14:18:24.643" v="1159" actId="1076"/>
          <ac:spMkLst>
            <pc:docMk/>
            <pc:sldMk cId="1841209492" sldId="960"/>
            <ac:spMk id="5" creationId="{40DB3A17-495E-4744-A70E-EAF887338CDF}"/>
          </ac:spMkLst>
        </pc:spChg>
        <pc:spChg chg="mod">
          <ac:chgData name="Kirsten Miller" userId="25ed9b4e-5ec2-4a05-b38f-a81ea4a1c57b" providerId="ADAL" clId="{328C0072-6CFE-4FD1-BF67-F584C09C8EE1}" dt="2021-07-15T14:18:41.691" v="1161" actId="207"/>
          <ac:spMkLst>
            <pc:docMk/>
            <pc:sldMk cId="1841209492" sldId="960"/>
            <ac:spMk id="14" creationId="{D44222A3-A682-46A8-9CF5-9585B103230E}"/>
          </ac:spMkLst>
        </pc:spChg>
        <pc:graphicFrameChg chg="mod modGraphic">
          <ac:chgData name="Kirsten Miller" userId="25ed9b4e-5ec2-4a05-b38f-a81ea4a1c57b" providerId="ADAL" clId="{328C0072-6CFE-4FD1-BF67-F584C09C8EE1}" dt="2021-07-15T14:59:20.814" v="1376" actId="14100"/>
          <ac:graphicFrameMkLst>
            <pc:docMk/>
            <pc:sldMk cId="1841209492" sldId="960"/>
            <ac:graphicFrameMk id="9" creationId="{E078BC46-A9C5-4C7A-87B3-54D241F7990C}"/>
          </ac:graphicFrameMkLst>
        </pc:graphicFrameChg>
      </pc:sldChg>
      <pc:sldChg chg="modSp mod addCm modCm modNotesTx">
        <pc:chgData name="Kirsten Miller" userId="25ed9b4e-5ec2-4a05-b38f-a81ea4a1c57b" providerId="ADAL" clId="{328C0072-6CFE-4FD1-BF67-F584C09C8EE1}" dt="2021-07-15T14:58:34.128" v="1372" actId="20577"/>
        <pc:sldMkLst>
          <pc:docMk/>
          <pc:sldMk cId="1338546634" sldId="961"/>
        </pc:sldMkLst>
        <pc:picChg chg="mod">
          <ac:chgData name="Kirsten Miller" userId="25ed9b4e-5ec2-4a05-b38f-a81ea4a1c57b" providerId="ADAL" clId="{328C0072-6CFE-4FD1-BF67-F584C09C8EE1}" dt="2021-07-15T14:21:56.817" v="1253" actId="1035"/>
          <ac:picMkLst>
            <pc:docMk/>
            <pc:sldMk cId="1338546634" sldId="961"/>
            <ac:picMk id="7" creationId="{98711FD9-B8C2-4C36-B1B8-09857874E2A5}"/>
          </ac:picMkLst>
        </pc:picChg>
      </pc:sldChg>
    </pc:docChg>
  </pc:docChgLst>
  <pc:docChgLst>
    <pc:chgData name="Christina Tydeman" userId="S::ctydeman@mcrel.org::47dfa64f-0f72-4e3d-8905-d81b5f13f302" providerId="AD" clId="Web-{F9992ED8-5938-5B24-951D-BA62E7742875}"/>
    <pc:docChg chg="">
      <pc:chgData name="Christina Tydeman" userId="S::ctydeman@mcrel.org::47dfa64f-0f72-4e3d-8905-d81b5f13f302" providerId="AD" clId="Web-{F9992ED8-5938-5B24-951D-BA62E7742875}" dt="2021-07-22T02:55:09.625" v="0"/>
      <pc:docMkLst>
        <pc:docMk/>
      </pc:docMkLst>
      <pc:sldChg chg="addCm">
        <pc:chgData name="Christina Tydeman" userId="S::ctydeman@mcrel.org::47dfa64f-0f72-4e3d-8905-d81b5f13f302" providerId="AD" clId="Web-{F9992ED8-5938-5B24-951D-BA62E7742875}" dt="2021-07-22T02:55:09.625" v="0"/>
        <pc:sldMkLst>
          <pc:docMk/>
          <pc:sldMk cId="3347343623" sldId="892"/>
        </pc:sldMkLst>
      </pc:sldChg>
    </pc:docChg>
  </pc:docChgLst>
  <pc:docChgLst>
    <pc:chgData name="Christina Tydeman" userId="S::ctydeman@mcrel.org::47dfa64f-0f72-4e3d-8905-d81b5f13f302" providerId="AD" clId="Web-{53FD1BE4-E351-DF7F-9D9E-8F18456AF3B4}"/>
    <pc:docChg chg="">
      <pc:chgData name="Christina Tydeman" userId="S::ctydeman@mcrel.org::47dfa64f-0f72-4e3d-8905-d81b5f13f302" providerId="AD" clId="Web-{53FD1BE4-E351-DF7F-9D9E-8F18456AF3B4}" dt="2021-07-22T22:33:43.971" v="2"/>
      <pc:docMkLst>
        <pc:docMk/>
      </pc:docMkLst>
      <pc:sldChg chg="addCm">
        <pc:chgData name="Christina Tydeman" userId="S::ctydeman@mcrel.org::47dfa64f-0f72-4e3d-8905-d81b5f13f302" providerId="AD" clId="Web-{53FD1BE4-E351-DF7F-9D9E-8F18456AF3B4}" dt="2021-07-22T22:33:43.971" v="2"/>
        <pc:sldMkLst>
          <pc:docMk/>
          <pc:sldMk cId="3347343623" sldId="892"/>
        </pc:sldMkLst>
      </pc:sldChg>
      <pc:sldChg chg="addCm">
        <pc:chgData name="Christina Tydeman" userId="S::ctydeman@mcrel.org::47dfa64f-0f72-4e3d-8905-d81b5f13f302" providerId="AD" clId="Web-{53FD1BE4-E351-DF7F-9D9E-8F18456AF3B4}" dt="2021-07-22T22:31:22.295" v="1"/>
        <pc:sldMkLst>
          <pc:docMk/>
          <pc:sldMk cId="3636162368" sldId="1082"/>
        </pc:sldMkLst>
      </pc:sldChg>
    </pc:docChg>
  </pc:docChgLst>
  <pc:docChgLst>
    <pc:chgData name="Christina Tydeman" userId="S::ctydeman@mcrel.org::47dfa64f-0f72-4e3d-8905-d81b5f13f302" providerId="AD" clId="Web-{9E775115-C9BE-D09A-6A85-94196934E4BE}"/>
    <pc:docChg chg="modSld">
      <pc:chgData name="Christina Tydeman" userId="S::ctydeman@mcrel.org::47dfa64f-0f72-4e3d-8905-d81b5f13f302" providerId="AD" clId="Web-{9E775115-C9BE-D09A-6A85-94196934E4BE}" dt="2021-07-22T18:57:54.499" v="46"/>
      <pc:docMkLst>
        <pc:docMk/>
      </pc:docMkLst>
      <pc:sldChg chg="addCm">
        <pc:chgData name="Christina Tydeman" userId="S::ctydeman@mcrel.org::47dfa64f-0f72-4e3d-8905-d81b5f13f302" providerId="AD" clId="Web-{9E775115-C9BE-D09A-6A85-94196934E4BE}" dt="2021-07-22T18:56:24.544" v="45"/>
        <pc:sldMkLst>
          <pc:docMk/>
          <pc:sldMk cId="2173064294" sldId="939"/>
        </pc:sldMkLst>
      </pc:sldChg>
      <pc:sldChg chg="modSp">
        <pc:chgData name="Christina Tydeman" userId="S::ctydeman@mcrel.org::47dfa64f-0f72-4e3d-8905-d81b5f13f302" providerId="AD" clId="Web-{9E775115-C9BE-D09A-6A85-94196934E4BE}" dt="2021-07-22T17:16:54.058" v="19" actId="20577"/>
        <pc:sldMkLst>
          <pc:docMk/>
          <pc:sldMk cId="2376468792" sldId="941"/>
        </pc:sldMkLst>
        <pc:spChg chg="mod">
          <ac:chgData name="Christina Tydeman" userId="S::ctydeman@mcrel.org::47dfa64f-0f72-4e3d-8905-d81b5f13f302" providerId="AD" clId="Web-{9E775115-C9BE-D09A-6A85-94196934E4BE}" dt="2021-07-22T17:16:54.058" v="19" actId="20577"/>
          <ac:spMkLst>
            <pc:docMk/>
            <pc:sldMk cId="2376468792" sldId="941"/>
            <ac:spMk id="3" creationId="{B0799201-B2E3-4F58-8BF6-57A102C0EF44}"/>
          </ac:spMkLst>
        </pc:spChg>
      </pc:sldChg>
      <pc:sldChg chg="addCm modCm">
        <pc:chgData name="Christina Tydeman" userId="S::ctydeman@mcrel.org::47dfa64f-0f72-4e3d-8905-d81b5f13f302" providerId="AD" clId="Web-{9E775115-C9BE-D09A-6A85-94196934E4BE}" dt="2021-07-22T17:27:10.544" v="27"/>
        <pc:sldMkLst>
          <pc:docMk/>
          <pc:sldMk cId="804725047" sldId="969"/>
        </pc:sldMkLst>
      </pc:sldChg>
      <pc:sldChg chg="addCm">
        <pc:chgData name="Christina Tydeman" userId="S::ctydeman@mcrel.org::47dfa64f-0f72-4e3d-8905-d81b5f13f302" providerId="AD" clId="Web-{9E775115-C9BE-D09A-6A85-94196934E4BE}" dt="2021-07-22T18:57:54.499" v="46"/>
        <pc:sldMkLst>
          <pc:docMk/>
          <pc:sldMk cId="1925415098" sldId="1080"/>
        </pc:sldMkLst>
      </pc:sldChg>
      <pc:sldChg chg="modSp addCm modCm">
        <pc:chgData name="Christina Tydeman" userId="S::ctydeman@mcrel.org::47dfa64f-0f72-4e3d-8905-d81b5f13f302" providerId="AD" clId="Web-{9E775115-C9BE-D09A-6A85-94196934E4BE}" dt="2021-07-22T17:24:33.981" v="25" actId="20577"/>
        <pc:sldMkLst>
          <pc:docMk/>
          <pc:sldMk cId="3636162368" sldId="1082"/>
        </pc:sldMkLst>
        <pc:spChg chg="mod">
          <ac:chgData name="Christina Tydeman" userId="S::ctydeman@mcrel.org::47dfa64f-0f72-4e3d-8905-d81b5f13f302" providerId="AD" clId="Web-{9E775115-C9BE-D09A-6A85-94196934E4BE}" dt="2021-07-22T17:24:33.981" v="25" actId="20577"/>
          <ac:spMkLst>
            <pc:docMk/>
            <pc:sldMk cId="3636162368" sldId="1082"/>
            <ac:spMk id="3" creationId="{B0799201-B2E3-4F58-8BF6-57A102C0EF44}"/>
          </ac:spMkLst>
        </pc:spChg>
      </pc:sldChg>
      <pc:sldChg chg="modSp addCm modNotes">
        <pc:chgData name="Christina Tydeman" userId="S::ctydeman@mcrel.org::47dfa64f-0f72-4e3d-8905-d81b5f13f302" providerId="AD" clId="Web-{9E775115-C9BE-D09A-6A85-94196934E4BE}" dt="2021-07-22T17:30:42.404" v="43" actId="20577"/>
        <pc:sldMkLst>
          <pc:docMk/>
          <pc:sldMk cId="1343610401" sldId="1083"/>
        </pc:sldMkLst>
        <pc:spChg chg="mod">
          <ac:chgData name="Christina Tydeman" userId="S::ctydeman@mcrel.org::47dfa64f-0f72-4e3d-8905-d81b5f13f302" providerId="AD" clId="Web-{9E775115-C9BE-D09A-6A85-94196934E4BE}" dt="2021-07-22T17:30:42.404" v="43" actId="20577"/>
          <ac:spMkLst>
            <pc:docMk/>
            <pc:sldMk cId="1343610401" sldId="1083"/>
            <ac:spMk id="3" creationId="{B0799201-B2E3-4F58-8BF6-57A102C0EF44}"/>
          </ac:spMkLst>
        </pc:spChg>
      </pc:sldChg>
      <pc:sldChg chg="addCm">
        <pc:chgData name="Christina Tydeman" userId="S::ctydeman@mcrel.org::47dfa64f-0f72-4e3d-8905-d81b5f13f302" providerId="AD" clId="Web-{9E775115-C9BE-D09A-6A85-94196934E4BE}" dt="2021-07-22T18:55:10.340" v="44"/>
        <pc:sldMkLst>
          <pc:docMk/>
          <pc:sldMk cId="3831684446" sldId="1084"/>
        </pc:sldMkLst>
      </pc:sldChg>
    </pc:docChg>
  </pc:docChgLst>
  <pc:docChgLst>
    <pc:chgData name="Christina Tydeman" userId="S::ctydeman@mcrel.org::47dfa64f-0f72-4e3d-8905-d81b5f13f302" providerId="AD" clId="Web-{CB513B6F-762A-61FC-E47C-37721BB1EDF3}"/>
    <pc:docChg chg="modSld">
      <pc:chgData name="Christina Tydeman" userId="S::ctydeman@mcrel.org::47dfa64f-0f72-4e3d-8905-d81b5f13f302" providerId="AD" clId="Web-{CB513B6F-762A-61FC-E47C-37721BB1EDF3}" dt="2021-07-15T16:45:31.528" v="8"/>
      <pc:docMkLst>
        <pc:docMk/>
      </pc:docMkLst>
      <pc:sldChg chg="modNotes">
        <pc:chgData name="Christina Tydeman" userId="S::ctydeman@mcrel.org::47dfa64f-0f72-4e3d-8905-d81b5f13f302" providerId="AD" clId="Web-{CB513B6F-762A-61FC-E47C-37721BB1EDF3}" dt="2021-07-15T16:45:31.528" v="8"/>
        <pc:sldMkLst>
          <pc:docMk/>
          <pc:sldMk cId="1067057895" sldId="877"/>
        </pc:sldMkLst>
      </pc:sldChg>
      <pc:sldChg chg="modNotes">
        <pc:chgData name="Christina Tydeman" userId="S::ctydeman@mcrel.org::47dfa64f-0f72-4e3d-8905-d81b5f13f302" providerId="AD" clId="Web-{CB513B6F-762A-61FC-E47C-37721BB1EDF3}" dt="2021-07-15T16:41:45.357" v="3"/>
        <pc:sldMkLst>
          <pc:docMk/>
          <pc:sldMk cId="2072413579" sldId="938"/>
        </pc:sldMkLst>
      </pc:sldChg>
      <pc:sldChg chg="modSp">
        <pc:chgData name="Christina Tydeman" userId="S::ctydeman@mcrel.org::47dfa64f-0f72-4e3d-8905-d81b5f13f302" providerId="AD" clId="Web-{CB513B6F-762A-61FC-E47C-37721BB1EDF3}" dt="2021-07-15T16:43:24.513" v="5" actId="20577"/>
        <pc:sldMkLst>
          <pc:docMk/>
          <pc:sldMk cId="2376468792" sldId="941"/>
        </pc:sldMkLst>
        <pc:spChg chg="mod">
          <ac:chgData name="Christina Tydeman" userId="S::ctydeman@mcrel.org::47dfa64f-0f72-4e3d-8905-d81b5f13f302" providerId="AD" clId="Web-{CB513B6F-762A-61FC-E47C-37721BB1EDF3}" dt="2021-07-15T16:43:24.513" v="5" actId="20577"/>
          <ac:spMkLst>
            <pc:docMk/>
            <pc:sldMk cId="2376468792" sldId="941"/>
            <ac:spMk id="3" creationId="{B0799201-B2E3-4F58-8BF6-57A102C0EF44}"/>
          </ac:spMkLst>
        </pc:spChg>
      </pc:sldChg>
      <pc:sldChg chg="modNotes">
        <pc:chgData name="Christina Tydeman" userId="S::ctydeman@mcrel.org::47dfa64f-0f72-4e3d-8905-d81b5f13f302" providerId="AD" clId="Web-{CB513B6F-762A-61FC-E47C-37721BB1EDF3}" dt="2021-07-15T16:40:01.201" v="1"/>
        <pc:sldMkLst>
          <pc:docMk/>
          <pc:sldMk cId="1338546634" sldId="961"/>
        </pc:sldMkLst>
      </pc:sldChg>
    </pc:docChg>
  </pc:docChgLst>
  <pc:docChgLst>
    <pc:chgData name="Jason Victor" userId="863349d9-5a41-442c-96e9-df7454577ee3" providerId="ADAL" clId="{6FD9ACAC-4861-4B25-A9D5-19EFF3FDD1B2}"/>
    <pc:docChg chg="undo custSel modSld">
      <pc:chgData name="Jason Victor" userId="863349d9-5a41-442c-96e9-df7454577ee3" providerId="ADAL" clId="{6FD9ACAC-4861-4B25-A9D5-19EFF3FDD1B2}" dt="2021-07-14T21:04:19.621" v="40" actId="20577"/>
      <pc:docMkLst>
        <pc:docMk/>
      </pc:docMkLst>
      <pc:sldChg chg="addSp delSp modSp mod">
        <pc:chgData name="Jason Victor" userId="863349d9-5a41-442c-96e9-df7454577ee3" providerId="ADAL" clId="{6FD9ACAC-4861-4B25-A9D5-19EFF3FDD1B2}" dt="2021-07-14T21:03:52.535" v="30" actId="478"/>
        <pc:sldMkLst>
          <pc:docMk/>
          <pc:sldMk cId="381187019" sldId="887"/>
        </pc:sldMkLst>
        <pc:spChg chg="mod">
          <ac:chgData name="Jason Victor" userId="863349d9-5a41-442c-96e9-df7454577ee3" providerId="ADAL" clId="{6FD9ACAC-4861-4B25-A9D5-19EFF3FDD1B2}" dt="2021-07-14T20:56:25.480" v="28" actId="1076"/>
          <ac:spMkLst>
            <pc:docMk/>
            <pc:sldMk cId="381187019" sldId="887"/>
            <ac:spMk id="4" creationId="{015CB286-D338-4D3B-8585-D8C94A29F232}"/>
          </ac:spMkLst>
        </pc:spChg>
        <pc:spChg chg="del mod">
          <ac:chgData name="Jason Victor" userId="863349d9-5a41-442c-96e9-df7454577ee3" providerId="ADAL" clId="{6FD9ACAC-4861-4B25-A9D5-19EFF3FDD1B2}" dt="2021-07-14T20:55:34.951" v="21" actId="478"/>
          <ac:spMkLst>
            <pc:docMk/>
            <pc:sldMk cId="381187019" sldId="887"/>
            <ac:spMk id="8" creationId="{7907047D-DB11-4C56-B37A-DBA4F2F3B9B1}"/>
          </ac:spMkLst>
        </pc:spChg>
        <pc:spChg chg="mod">
          <ac:chgData name="Jason Victor" userId="863349d9-5a41-442c-96e9-df7454577ee3" providerId="ADAL" clId="{6FD9ACAC-4861-4B25-A9D5-19EFF3FDD1B2}" dt="2021-07-14T20:56:12.701" v="27" actId="1076"/>
          <ac:spMkLst>
            <pc:docMk/>
            <pc:sldMk cId="381187019" sldId="887"/>
            <ac:spMk id="11" creationId="{6A1ECE88-EF35-4A5E-AEA4-8161377B59D5}"/>
          </ac:spMkLst>
        </pc:spChg>
        <pc:spChg chg="del mod">
          <ac:chgData name="Jason Victor" userId="863349d9-5a41-442c-96e9-df7454577ee3" providerId="ADAL" clId="{6FD9ACAC-4861-4B25-A9D5-19EFF3FDD1B2}" dt="2021-07-14T21:03:48.103" v="29" actId="478"/>
          <ac:spMkLst>
            <pc:docMk/>
            <pc:sldMk cId="381187019" sldId="887"/>
            <ac:spMk id="12" creationId="{7F7066F4-3120-481A-B0A8-67AC326831B4}"/>
          </ac:spMkLst>
        </pc:spChg>
        <pc:spChg chg="mod">
          <ac:chgData name="Jason Victor" userId="863349d9-5a41-442c-96e9-df7454577ee3" providerId="ADAL" clId="{6FD9ACAC-4861-4B25-A9D5-19EFF3FDD1B2}" dt="2021-07-14T20:56:02.816" v="26" actId="1076"/>
          <ac:spMkLst>
            <pc:docMk/>
            <pc:sldMk cId="381187019" sldId="887"/>
            <ac:spMk id="15" creationId="{545B14AA-B011-473B-929D-1B61F78E159E}"/>
          </ac:spMkLst>
        </pc:spChg>
        <pc:spChg chg="del">
          <ac:chgData name="Jason Victor" userId="863349d9-5a41-442c-96e9-df7454577ee3" providerId="ADAL" clId="{6FD9ACAC-4861-4B25-A9D5-19EFF3FDD1B2}" dt="2021-07-14T20:55:08.694" v="16" actId="478"/>
          <ac:spMkLst>
            <pc:docMk/>
            <pc:sldMk cId="381187019" sldId="887"/>
            <ac:spMk id="16" creationId="{FDB637C0-4B6D-4668-AABF-FF11AA39FB11}"/>
          </ac:spMkLst>
        </pc:spChg>
        <pc:spChg chg="del mod">
          <ac:chgData name="Jason Victor" userId="863349d9-5a41-442c-96e9-df7454577ee3" providerId="ADAL" clId="{6FD9ACAC-4861-4B25-A9D5-19EFF3FDD1B2}" dt="2021-07-14T21:03:52.535" v="30" actId="478"/>
          <ac:spMkLst>
            <pc:docMk/>
            <pc:sldMk cId="381187019" sldId="887"/>
            <ac:spMk id="17" creationId="{73750196-FA26-483D-AB3B-21ECFB152F61}"/>
          </ac:spMkLst>
        </pc:spChg>
        <pc:spChg chg="del">
          <ac:chgData name="Jason Victor" userId="863349d9-5a41-442c-96e9-df7454577ee3" providerId="ADAL" clId="{6FD9ACAC-4861-4B25-A9D5-19EFF3FDD1B2}" dt="2021-07-14T20:55:11.193" v="17" actId="478"/>
          <ac:spMkLst>
            <pc:docMk/>
            <pc:sldMk cId="381187019" sldId="887"/>
            <ac:spMk id="18" creationId="{61215FEB-8D1D-4BF6-A209-E6CF2A4F9633}"/>
          </ac:spMkLst>
        </pc:spChg>
        <pc:spChg chg="mod">
          <ac:chgData name="Jason Victor" userId="863349d9-5a41-442c-96e9-df7454577ee3" providerId="ADAL" clId="{6FD9ACAC-4861-4B25-A9D5-19EFF3FDD1B2}" dt="2021-07-14T20:56:02.816" v="26" actId="1076"/>
          <ac:spMkLst>
            <pc:docMk/>
            <pc:sldMk cId="381187019" sldId="887"/>
            <ac:spMk id="19" creationId="{2AB2C73F-F50F-43F2-A1C1-16A17E364EF0}"/>
          </ac:spMkLst>
        </pc:spChg>
        <pc:picChg chg="add del mod">
          <ac:chgData name="Jason Victor" userId="863349d9-5a41-442c-96e9-df7454577ee3" providerId="ADAL" clId="{6FD9ACAC-4861-4B25-A9D5-19EFF3FDD1B2}" dt="2021-07-14T21:03:48.103" v="29" actId="478"/>
          <ac:picMkLst>
            <pc:docMk/>
            <pc:sldMk cId="381187019" sldId="887"/>
            <ac:picMk id="6" creationId="{513D0561-6610-4365-B367-E8B0EA7DDA16}"/>
          </ac:picMkLst>
        </pc:picChg>
        <pc:picChg chg="add mod">
          <ac:chgData name="Jason Victor" userId="863349d9-5a41-442c-96e9-df7454577ee3" providerId="ADAL" clId="{6FD9ACAC-4861-4B25-A9D5-19EFF3FDD1B2}" dt="2021-07-14T20:55:41.240" v="22" actId="1076"/>
          <ac:picMkLst>
            <pc:docMk/>
            <pc:sldMk cId="381187019" sldId="887"/>
            <ac:picMk id="9" creationId="{4F8F0872-B9F4-4DA1-A1A0-71A55B31B8EF}"/>
          </ac:picMkLst>
        </pc:picChg>
        <pc:picChg chg="add del">
          <ac:chgData name="Jason Victor" userId="863349d9-5a41-442c-96e9-df7454577ee3" providerId="ADAL" clId="{6FD9ACAC-4861-4B25-A9D5-19EFF3FDD1B2}" dt="2021-07-14T20:51:32.518" v="1"/>
          <ac:picMkLst>
            <pc:docMk/>
            <pc:sldMk cId="381187019" sldId="887"/>
            <ac:picMk id="1026" creationId="{A15E5B1A-68E4-45A3-88CD-5616DE02DBF4}"/>
          </ac:picMkLst>
        </pc:picChg>
      </pc:sldChg>
      <pc:sldChg chg="modNotesTx">
        <pc:chgData name="Jason Victor" userId="863349d9-5a41-442c-96e9-df7454577ee3" providerId="ADAL" clId="{6FD9ACAC-4861-4B25-A9D5-19EFF3FDD1B2}" dt="2021-07-14T21:04:19.621" v="40" actId="20577"/>
        <pc:sldMkLst>
          <pc:docMk/>
          <pc:sldMk cId="301106743" sldId="939"/>
        </pc:sldMkLst>
      </pc:sldChg>
      <pc:sldChg chg="modNotesTx">
        <pc:chgData name="Jason Victor" userId="863349d9-5a41-442c-96e9-df7454577ee3" providerId="ADAL" clId="{6FD9ACAC-4861-4B25-A9D5-19EFF3FDD1B2}" dt="2021-07-14T21:04:14.480" v="35" actId="20577"/>
        <pc:sldMkLst>
          <pc:docMk/>
          <pc:sldMk cId="4003895312" sldId="940"/>
        </pc:sldMkLst>
      </pc:sldChg>
    </pc:docChg>
  </pc:docChgLst>
  <pc:docChgLst>
    <pc:chgData name="Bradley Rentz" userId="8282ce72-cf85-411f-93bf-9c546dbec8bb" providerId="ADAL" clId="{B9BF9EF6-10DD-4F63-8791-218BC29245E1}"/>
    <pc:docChg chg="modSld">
      <pc:chgData name="Bradley Rentz" userId="8282ce72-cf85-411f-93bf-9c546dbec8bb" providerId="ADAL" clId="{B9BF9EF6-10DD-4F63-8791-218BC29245E1}" dt="2021-10-01T01:43:13.272" v="3" actId="20577"/>
      <pc:docMkLst>
        <pc:docMk/>
      </pc:docMkLst>
      <pc:sldChg chg="mod modShow">
        <pc:chgData name="Bradley Rentz" userId="8282ce72-cf85-411f-93bf-9c546dbec8bb" providerId="ADAL" clId="{B9BF9EF6-10DD-4F63-8791-218BC29245E1}" dt="2021-10-01T01:42:15.684" v="1" actId="729"/>
        <pc:sldMkLst>
          <pc:docMk/>
          <pc:sldMk cId="3884500807" sldId="964"/>
        </pc:sldMkLst>
      </pc:sldChg>
      <pc:sldChg chg="modNotesTx">
        <pc:chgData name="Bradley Rentz" userId="8282ce72-cf85-411f-93bf-9c546dbec8bb" providerId="ADAL" clId="{B9BF9EF6-10DD-4F63-8791-218BC29245E1}" dt="2021-10-01T01:43:13.272" v="3" actId="20577"/>
        <pc:sldMkLst>
          <pc:docMk/>
          <pc:sldMk cId="1114426512" sldId="1079"/>
        </pc:sldMkLst>
      </pc:sldChg>
      <pc:sldChg chg="mod modShow">
        <pc:chgData name="Bradley Rentz" userId="8282ce72-cf85-411f-93bf-9c546dbec8bb" providerId="ADAL" clId="{B9BF9EF6-10DD-4F63-8791-218BC29245E1}" dt="2021-10-01T01:40:57.437" v="0" actId="729"/>
        <pc:sldMkLst>
          <pc:docMk/>
          <pc:sldMk cId="2412653673" sldId="1089"/>
        </pc:sldMkLst>
      </pc:sldChg>
    </pc:docChg>
  </pc:docChgLst>
  <pc:docChgLst>
    <pc:chgData name="Christina Tydeman" userId="S::ctydeman@mcrel.org::47dfa64f-0f72-4e3d-8905-d81b5f13f302" providerId="AD" clId="Web-{AF774577-B7FC-200A-162D-C09CEE093C97}"/>
    <pc:docChg chg="">
      <pc:chgData name="Christina Tydeman" userId="S::ctydeman@mcrel.org::47dfa64f-0f72-4e3d-8905-d81b5f13f302" providerId="AD" clId="Web-{AF774577-B7FC-200A-162D-C09CEE093C97}" dt="2021-07-15T00:54:25.986" v="3"/>
      <pc:docMkLst>
        <pc:docMk/>
      </pc:docMkLst>
      <pc:sldChg chg="addCm modCm">
        <pc:chgData name="Christina Tydeman" userId="S::ctydeman@mcrel.org::47dfa64f-0f72-4e3d-8905-d81b5f13f302" providerId="AD" clId="Web-{AF774577-B7FC-200A-162D-C09CEE093C97}" dt="2021-07-15T00:54:25.986" v="3"/>
        <pc:sldMkLst>
          <pc:docMk/>
          <pc:sldMk cId="4252195040" sldId="921"/>
        </pc:sldMkLst>
      </pc:sldChg>
      <pc:sldChg chg="addCm">
        <pc:chgData name="Christina Tydeman" userId="S::ctydeman@mcrel.org::47dfa64f-0f72-4e3d-8905-d81b5f13f302" providerId="AD" clId="Web-{AF774577-B7FC-200A-162D-C09CEE093C97}" dt="2021-07-15T00:53:10.297" v="1"/>
        <pc:sldMkLst>
          <pc:docMk/>
          <pc:sldMk cId="301106743" sldId="939"/>
        </pc:sldMkLst>
      </pc:sldChg>
      <pc:sldChg chg="addCm">
        <pc:chgData name="Christina Tydeman" userId="S::ctydeman@mcrel.org::47dfa64f-0f72-4e3d-8905-d81b5f13f302" providerId="AD" clId="Web-{AF774577-B7FC-200A-162D-C09CEE093C97}" dt="2021-07-15T00:53:16.141" v="2"/>
        <pc:sldMkLst>
          <pc:docMk/>
          <pc:sldMk cId="4003895312" sldId="940"/>
        </pc:sldMkLst>
      </pc:sldChg>
    </pc:docChg>
  </pc:docChgLst>
  <pc:docChgLst>
    <pc:chgData name="Kirsten Miller" userId="S::kmiller@mcrel.org::25ed9b4e-5ec2-4a05-b38f-a81ea4a1c57b" providerId="AD" clId="Web-{48BA615B-F2A3-5DC2-D8D2-A7285A9B47EA}"/>
    <pc:docChg chg="modSld">
      <pc:chgData name="Kirsten Miller" userId="S::kmiller@mcrel.org::25ed9b4e-5ec2-4a05-b38f-a81ea4a1c57b" providerId="AD" clId="Web-{48BA615B-F2A3-5DC2-D8D2-A7285A9B47EA}" dt="2021-07-14T21:41:47.317" v="2" actId="20577"/>
      <pc:docMkLst>
        <pc:docMk/>
      </pc:docMkLst>
      <pc:sldChg chg="modSp">
        <pc:chgData name="Kirsten Miller" userId="S::kmiller@mcrel.org::25ed9b4e-5ec2-4a05-b38f-a81ea4a1c57b" providerId="AD" clId="Web-{48BA615B-F2A3-5DC2-D8D2-A7285A9B47EA}" dt="2021-07-14T21:41:47.317" v="2" actId="20577"/>
        <pc:sldMkLst>
          <pc:docMk/>
          <pc:sldMk cId="652194610" sldId="937"/>
        </pc:sldMkLst>
        <pc:spChg chg="mod">
          <ac:chgData name="Kirsten Miller" userId="S::kmiller@mcrel.org::25ed9b4e-5ec2-4a05-b38f-a81ea4a1c57b" providerId="AD" clId="Web-{48BA615B-F2A3-5DC2-D8D2-A7285A9B47EA}" dt="2021-07-14T21:41:47.317" v="2" actId="20577"/>
          <ac:spMkLst>
            <pc:docMk/>
            <pc:sldMk cId="652194610" sldId="937"/>
            <ac:spMk id="3" creationId="{7552DC1F-EFD7-4A57-BF6F-A3DA1E68C5DD}"/>
          </ac:spMkLst>
        </pc:spChg>
      </pc:sldChg>
    </pc:docChg>
  </pc:docChgLst>
  <pc:docChgLst>
    <pc:chgData name="Bradley Rentz" userId="S::brentz@mcrel.org::8282ce72-cf85-411f-93bf-9c546dbec8bb" providerId="AD" clId="Web-{319E7875-CDA5-9738-1C4B-B711D73265A8}"/>
    <pc:docChg chg="modSld sldOrd">
      <pc:chgData name="Bradley Rentz" userId="S::brentz@mcrel.org::8282ce72-cf85-411f-93bf-9c546dbec8bb" providerId="AD" clId="Web-{319E7875-CDA5-9738-1C4B-B711D73265A8}" dt="2021-07-22T03:11:08.211" v="90"/>
      <pc:docMkLst>
        <pc:docMk/>
      </pc:docMkLst>
      <pc:sldChg chg="modSp addCm">
        <pc:chgData name="Bradley Rentz" userId="S::brentz@mcrel.org::8282ce72-cf85-411f-93bf-9c546dbec8bb" providerId="AD" clId="Web-{319E7875-CDA5-9738-1C4B-B711D73265A8}" dt="2021-07-22T03:10:01.787" v="89" actId="20577"/>
        <pc:sldMkLst>
          <pc:docMk/>
          <pc:sldMk cId="3347343623" sldId="892"/>
        </pc:sldMkLst>
        <pc:spChg chg="mod">
          <ac:chgData name="Bradley Rentz" userId="S::brentz@mcrel.org::8282ce72-cf85-411f-93bf-9c546dbec8bb" providerId="AD" clId="Web-{319E7875-CDA5-9738-1C4B-B711D73265A8}" dt="2021-07-22T03:10:01.787" v="89" actId="20577"/>
          <ac:spMkLst>
            <pc:docMk/>
            <pc:sldMk cId="3347343623" sldId="892"/>
            <ac:spMk id="4" creationId="{015CB286-D338-4D3B-8585-D8C94A29F232}"/>
          </ac:spMkLst>
        </pc:spChg>
      </pc:sldChg>
      <pc:sldChg chg="ord">
        <pc:chgData name="Bradley Rentz" userId="S::brentz@mcrel.org::8282ce72-cf85-411f-93bf-9c546dbec8bb" providerId="AD" clId="Web-{319E7875-CDA5-9738-1C4B-B711D73265A8}" dt="2021-07-22T03:11:08.211" v="90"/>
        <pc:sldMkLst>
          <pc:docMk/>
          <pc:sldMk cId="804725047" sldId="969"/>
        </pc:sldMkLst>
      </pc:sldChg>
    </pc:docChg>
  </pc:docChgLst>
  <pc:docChgLst>
    <pc:chgData name="Christina Tydeman" userId="S::ctydeman@mcrel.org::47dfa64f-0f72-4e3d-8905-d81b5f13f302" providerId="AD" clId="Web-{9E196AE5-5A6D-117E-A45F-EE7CA6718674}"/>
    <pc:docChg chg="modSld">
      <pc:chgData name="Christina Tydeman" userId="S::ctydeman@mcrel.org::47dfa64f-0f72-4e3d-8905-d81b5f13f302" providerId="AD" clId="Web-{9E196AE5-5A6D-117E-A45F-EE7CA6718674}" dt="2021-07-22T19:03:26.749" v="1" actId="20577"/>
      <pc:docMkLst>
        <pc:docMk/>
      </pc:docMkLst>
      <pc:sldChg chg="modSp">
        <pc:chgData name="Christina Tydeman" userId="S::ctydeman@mcrel.org::47dfa64f-0f72-4e3d-8905-d81b5f13f302" providerId="AD" clId="Web-{9E196AE5-5A6D-117E-A45F-EE7CA6718674}" dt="2021-07-22T19:03:26.749" v="1" actId="20577"/>
        <pc:sldMkLst>
          <pc:docMk/>
          <pc:sldMk cId="1267699785" sldId="500"/>
        </pc:sldMkLst>
        <pc:spChg chg="mod">
          <ac:chgData name="Christina Tydeman" userId="S::ctydeman@mcrel.org::47dfa64f-0f72-4e3d-8905-d81b5f13f302" providerId="AD" clId="Web-{9E196AE5-5A6D-117E-A45F-EE7CA6718674}" dt="2021-07-22T19:03:26.749" v="1" actId="20577"/>
          <ac:spMkLst>
            <pc:docMk/>
            <pc:sldMk cId="1267699785" sldId="500"/>
            <ac:spMk id="3" creationId="{01977E7D-02F7-4FF6-8EB8-45B0C9E339D4}"/>
          </ac:spMkLst>
        </pc:spChg>
      </pc:sldChg>
    </pc:docChg>
  </pc:docChgLst>
  <pc:docChgLst>
    <pc:chgData name="Kellie Kim" userId="S::kkim@mcrel.org::c0a0c81e-e20a-4f92-978e-8c36727181a6" providerId="AD" clId="Web-{C98C6D27-D56D-CE5F-C447-BBECCE124606}"/>
    <pc:docChg chg="modSld">
      <pc:chgData name="Kellie Kim" userId="S::kkim@mcrel.org::c0a0c81e-e20a-4f92-978e-8c36727181a6" providerId="AD" clId="Web-{C98C6D27-D56D-CE5F-C447-BBECCE124606}" dt="2021-07-23T13:55:22.660" v="4" actId="20577"/>
      <pc:docMkLst>
        <pc:docMk/>
      </pc:docMkLst>
      <pc:sldChg chg="modSp">
        <pc:chgData name="Kellie Kim" userId="S::kkim@mcrel.org::c0a0c81e-e20a-4f92-978e-8c36727181a6" providerId="AD" clId="Web-{C98C6D27-D56D-CE5F-C447-BBECCE124606}" dt="2021-07-23T13:55:22.660" v="4" actId="20577"/>
        <pc:sldMkLst>
          <pc:docMk/>
          <pc:sldMk cId="4000844198" sldId="257"/>
        </pc:sldMkLst>
        <pc:spChg chg="mod">
          <ac:chgData name="Kellie Kim" userId="S::kkim@mcrel.org::c0a0c81e-e20a-4f92-978e-8c36727181a6" providerId="AD" clId="Web-{C98C6D27-D56D-CE5F-C447-BBECCE124606}" dt="2021-07-23T13:55:22.660" v="4" actId="20577"/>
          <ac:spMkLst>
            <pc:docMk/>
            <pc:sldMk cId="4000844198" sldId="257"/>
            <ac:spMk id="5" creationId="{010BE6C5-5164-45C0-825C-0EC0CA9934F2}"/>
          </ac:spMkLst>
        </pc:spChg>
      </pc:sldChg>
    </pc:docChg>
  </pc:docChgLst>
  <pc:docChgLst>
    <pc:chgData name="Jason Victor" userId="S::jvictor@mcrel.org::863349d9-5a41-442c-96e9-df7454577ee3" providerId="AD" clId="Web-{28C955CE-2AA7-B48B-6274-6AFB3F126CDE}"/>
    <pc:docChg chg="modSld">
      <pc:chgData name="Jason Victor" userId="S::jvictor@mcrel.org::863349d9-5a41-442c-96e9-df7454577ee3" providerId="AD" clId="Web-{28C955CE-2AA7-B48B-6274-6AFB3F126CDE}" dt="2021-07-14T20:43:32.419" v="1" actId="14100"/>
      <pc:docMkLst>
        <pc:docMk/>
      </pc:docMkLst>
      <pc:sldChg chg="modSp">
        <pc:chgData name="Jason Victor" userId="S::jvictor@mcrel.org::863349d9-5a41-442c-96e9-df7454577ee3" providerId="AD" clId="Web-{28C955CE-2AA7-B48B-6274-6AFB3F126CDE}" dt="2021-07-14T20:43:32.419" v="1" actId="14100"/>
        <pc:sldMkLst>
          <pc:docMk/>
          <pc:sldMk cId="4000844198" sldId="257"/>
        </pc:sldMkLst>
        <pc:spChg chg="mod">
          <ac:chgData name="Jason Victor" userId="S::jvictor@mcrel.org::863349d9-5a41-442c-96e9-df7454577ee3" providerId="AD" clId="Web-{28C955CE-2AA7-B48B-6274-6AFB3F126CDE}" dt="2021-07-14T20:43:32.419" v="1" actId="14100"/>
          <ac:spMkLst>
            <pc:docMk/>
            <pc:sldMk cId="4000844198" sldId="257"/>
            <ac:spMk id="7" creationId="{D4025C23-7256-4D82-8035-DA4864CB8FB6}"/>
          </ac:spMkLst>
        </pc:spChg>
      </pc:sldChg>
    </pc:docChg>
  </pc:docChgLst>
  <pc:docChgLst>
    <pc:chgData name="Bradley Rentz" userId="8282ce72-cf85-411f-93bf-9c546dbec8bb" providerId="ADAL" clId="{F74A66B5-D8BA-4DCD-876B-8379C0D0CBD5}"/>
    <pc:docChg chg="undo redo custSel addSld delSld modSld sldOrd">
      <pc:chgData name="Bradley Rentz" userId="8282ce72-cf85-411f-93bf-9c546dbec8bb" providerId="ADAL" clId="{F74A66B5-D8BA-4DCD-876B-8379C0D0CBD5}" dt="2021-07-22T22:42:51.185" v="17498" actId="20577"/>
      <pc:docMkLst>
        <pc:docMk/>
      </pc:docMkLst>
      <pc:sldChg chg="modSp mod">
        <pc:chgData name="Bradley Rentz" userId="8282ce72-cf85-411f-93bf-9c546dbec8bb" providerId="ADAL" clId="{F74A66B5-D8BA-4DCD-876B-8379C0D0CBD5}" dt="2021-07-21T20:41:15.981" v="49"/>
        <pc:sldMkLst>
          <pc:docMk/>
          <pc:sldMk cId="4000844198" sldId="257"/>
        </pc:sldMkLst>
        <pc:spChg chg="mod">
          <ac:chgData name="Bradley Rentz" userId="8282ce72-cf85-411f-93bf-9c546dbec8bb" providerId="ADAL" clId="{F74A66B5-D8BA-4DCD-876B-8379C0D0CBD5}" dt="2021-07-21T20:41:15.981" v="49"/>
          <ac:spMkLst>
            <pc:docMk/>
            <pc:sldMk cId="4000844198" sldId="257"/>
            <ac:spMk id="4" creationId="{80CEBDC0-6457-4DC5-AB36-5FBD0843D66E}"/>
          </ac:spMkLst>
        </pc:spChg>
        <pc:spChg chg="mod">
          <ac:chgData name="Bradley Rentz" userId="8282ce72-cf85-411f-93bf-9c546dbec8bb" providerId="ADAL" clId="{F74A66B5-D8BA-4DCD-876B-8379C0D0CBD5}" dt="2021-07-21T20:37:52.523" v="12" actId="20577"/>
          <ac:spMkLst>
            <pc:docMk/>
            <pc:sldMk cId="4000844198" sldId="257"/>
            <ac:spMk id="5" creationId="{010BE6C5-5164-45C0-825C-0EC0CA9934F2}"/>
          </ac:spMkLst>
        </pc:spChg>
        <pc:spChg chg="mod">
          <ac:chgData name="Bradley Rentz" userId="8282ce72-cf85-411f-93bf-9c546dbec8bb" providerId="ADAL" clId="{F74A66B5-D8BA-4DCD-876B-8379C0D0CBD5}" dt="2021-07-21T20:38:05.498" v="40" actId="20577"/>
          <ac:spMkLst>
            <pc:docMk/>
            <pc:sldMk cId="4000844198" sldId="257"/>
            <ac:spMk id="6" creationId="{FD6A6822-BFE0-48FA-8134-986AD9D1F44D}"/>
          </ac:spMkLst>
        </pc:spChg>
      </pc:sldChg>
      <pc:sldChg chg="add">
        <pc:chgData name="Bradley Rentz" userId="8282ce72-cf85-411f-93bf-9c546dbec8bb" providerId="ADAL" clId="{F74A66B5-D8BA-4DCD-876B-8379C0D0CBD5}" dt="2021-07-22T01:57:56.117" v="9502"/>
        <pc:sldMkLst>
          <pc:docMk/>
          <pc:sldMk cId="1267699785" sldId="500"/>
        </pc:sldMkLst>
      </pc:sldChg>
      <pc:sldChg chg="ord modNotesTx">
        <pc:chgData name="Bradley Rentz" userId="8282ce72-cf85-411f-93bf-9c546dbec8bb" providerId="ADAL" clId="{F74A66B5-D8BA-4DCD-876B-8379C0D0CBD5}" dt="2021-07-21T21:08:01.127" v="871" actId="20577"/>
        <pc:sldMkLst>
          <pc:docMk/>
          <pc:sldMk cId="1067057895" sldId="877"/>
        </pc:sldMkLst>
      </pc:sldChg>
      <pc:sldChg chg="del">
        <pc:chgData name="Bradley Rentz" userId="8282ce72-cf85-411f-93bf-9c546dbec8bb" providerId="ADAL" clId="{F74A66B5-D8BA-4DCD-876B-8379C0D0CBD5}" dt="2021-07-21T20:38:29.969" v="41" actId="2696"/>
        <pc:sldMkLst>
          <pc:docMk/>
          <pc:sldMk cId="381187019" sldId="887"/>
        </pc:sldMkLst>
      </pc:sldChg>
      <pc:sldChg chg="modSp mod addCm delCm modCm modNotesTx">
        <pc:chgData name="Bradley Rentz" userId="8282ce72-cf85-411f-93bf-9c546dbec8bb" providerId="ADAL" clId="{F74A66B5-D8BA-4DCD-876B-8379C0D0CBD5}" dt="2021-07-22T22:42:07.664" v="17492" actId="1592"/>
        <pc:sldMkLst>
          <pc:docMk/>
          <pc:sldMk cId="3347343623" sldId="892"/>
        </pc:sldMkLst>
        <pc:spChg chg="mod">
          <ac:chgData name="Bradley Rentz" userId="8282ce72-cf85-411f-93bf-9c546dbec8bb" providerId="ADAL" clId="{F74A66B5-D8BA-4DCD-876B-8379C0D0CBD5}" dt="2021-07-21T20:39:38.172" v="42" actId="20577"/>
          <ac:spMkLst>
            <pc:docMk/>
            <pc:sldMk cId="3347343623" sldId="892"/>
            <ac:spMk id="2" creationId="{D658A362-962D-4BA8-9BF7-7FB83F9E4C55}"/>
          </ac:spMkLst>
        </pc:spChg>
        <pc:spChg chg="mod">
          <ac:chgData name="Bradley Rentz" userId="8282ce72-cf85-411f-93bf-9c546dbec8bb" providerId="ADAL" clId="{F74A66B5-D8BA-4DCD-876B-8379C0D0CBD5}" dt="2021-07-22T04:07:25.353" v="12541" actId="20577"/>
          <ac:spMkLst>
            <pc:docMk/>
            <pc:sldMk cId="3347343623" sldId="892"/>
            <ac:spMk id="4" creationId="{015CB286-D338-4D3B-8585-D8C94A29F232}"/>
          </ac:spMkLst>
        </pc:spChg>
      </pc:sldChg>
      <pc:sldChg chg="modSp del mod">
        <pc:chgData name="Bradley Rentz" userId="8282ce72-cf85-411f-93bf-9c546dbec8bb" providerId="ADAL" clId="{F74A66B5-D8BA-4DCD-876B-8379C0D0CBD5}" dt="2021-07-22T01:50:21.177" v="9224" actId="2696"/>
        <pc:sldMkLst>
          <pc:docMk/>
          <pc:sldMk cId="4252195040" sldId="921"/>
        </pc:sldMkLst>
        <pc:spChg chg="mod">
          <ac:chgData name="Bradley Rentz" userId="8282ce72-cf85-411f-93bf-9c546dbec8bb" providerId="ADAL" clId="{F74A66B5-D8BA-4DCD-876B-8379C0D0CBD5}" dt="2021-07-22T01:50:05.885" v="9220" actId="20577"/>
          <ac:spMkLst>
            <pc:docMk/>
            <pc:sldMk cId="4252195040" sldId="921"/>
            <ac:spMk id="3" creationId="{7BEC67CF-FD61-43C7-8337-67B49B3745E3}"/>
          </ac:spMkLst>
        </pc:spChg>
      </pc:sldChg>
      <pc:sldChg chg="del">
        <pc:chgData name="Bradley Rentz" userId="8282ce72-cf85-411f-93bf-9c546dbec8bb" providerId="ADAL" clId="{F74A66B5-D8BA-4DCD-876B-8379C0D0CBD5}" dt="2021-07-21T20:58:17.764" v="70" actId="2696"/>
        <pc:sldMkLst>
          <pc:docMk/>
          <pc:sldMk cId="2072413579" sldId="938"/>
        </pc:sldMkLst>
      </pc:sldChg>
      <pc:sldChg chg="del">
        <pc:chgData name="Bradley Rentz" userId="8282ce72-cf85-411f-93bf-9c546dbec8bb" providerId="ADAL" clId="{F74A66B5-D8BA-4DCD-876B-8379C0D0CBD5}" dt="2021-07-21T20:58:17.764" v="70" actId="2696"/>
        <pc:sldMkLst>
          <pc:docMk/>
          <pc:sldMk cId="301106743" sldId="939"/>
        </pc:sldMkLst>
      </pc:sldChg>
      <pc:sldChg chg="modSp add mod ord addCm delCm">
        <pc:chgData name="Bradley Rentz" userId="8282ce72-cf85-411f-93bf-9c546dbec8bb" providerId="ADAL" clId="{F74A66B5-D8BA-4DCD-876B-8379C0D0CBD5}" dt="2021-07-22T22:42:51.185" v="17498" actId="20577"/>
        <pc:sldMkLst>
          <pc:docMk/>
          <pc:sldMk cId="2173064294" sldId="939"/>
        </pc:sldMkLst>
        <pc:spChg chg="mod">
          <ac:chgData name="Bradley Rentz" userId="8282ce72-cf85-411f-93bf-9c546dbec8bb" providerId="ADAL" clId="{F74A66B5-D8BA-4DCD-876B-8379C0D0CBD5}" dt="2021-07-22T22:42:51.185" v="17498" actId="20577"/>
          <ac:spMkLst>
            <pc:docMk/>
            <pc:sldMk cId="2173064294" sldId="939"/>
            <ac:spMk id="4" creationId="{9FC52559-24EE-4E0C-9053-5A71BA1F4A27}"/>
          </ac:spMkLst>
        </pc:spChg>
      </pc:sldChg>
      <pc:sldChg chg="del">
        <pc:chgData name="Bradley Rentz" userId="8282ce72-cf85-411f-93bf-9c546dbec8bb" providerId="ADAL" clId="{F74A66B5-D8BA-4DCD-876B-8379C0D0CBD5}" dt="2021-07-21T20:58:17.764" v="70" actId="2696"/>
        <pc:sldMkLst>
          <pc:docMk/>
          <pc:sldMk cId="4003895312" sldId="940"/>
        </pc:sldMkLst>
      </pc:sldChg>
      <pc:sldChg chg="addSp delSp modSp mod ord modNotesTx">
        <pc:chgData name="Bradley Rentz" userId="8282ce72-cf85-411f-93bf-9c546dbec8bb" providerId="ADAL" clId="{F74A66B5-D8BA-4DCD-876B-8379C0D0CBD5}" dt="2021-07-22T04:09:23.081" v="12545" actId="20577"/>
        <pc:sldMkLst>
          <pc:docMk/>
          <pc:sldMk cId="2376468792" sldId="941"/>
        </pc:sldMkLst>
        <pc:spChg chg="mod">
          <ac:chgData name="Bradley Rentz" userId="8282ce72-cf85-411f-93bf-9c546dbec8bb" providerId="ADAL" clId="{F74A66B5-D8BA-4DCD-876B-8379C0D0CBD5}" dt="2021-07-22T03:35:30.256" v="10311" actId="20577"/>
          <ac:spMkLst>
            <pc:docMk/>
            <pc:sldMk cId="2376468792" sldId="941"/>
            <ac:spMk id="2" creationId="{CC789F4B-9866-4707-BA40-588E6F5ED51C}"/>
          </ac:spMkLst>
        </pc:spChg>
        <pc:spChg chg="mod">
          <ac:chgData name="Bradley Rentz" userId="8282ce72-cf85-411f-93bf-9c546dbec8bb" providerId="ADAL" clId="{F74A66B5-D8BA-4DCD-876B-8379C0D0CBD5}" dt="2021-07-22T03:38:03.842" v="10531" actId="20577"/>
          <ac:spMkLst>
            <pc:docMk/>
            <pc:sldMk cId="2376468792" sldId="941"/>
            <ac:spMk id="3" creationId="{B0799201-B2E3-4F58-8BF6-57A102C0EF44}"/>
          </ac:spMkLst>
        </pc:spChg>
        <pc:spChg chg="add del mod">
          <ac:chgData name="Bradley Rentz" userId="8282ce72-cf85-411f-93bf-9c546dbec8bb" providerId="ADAL" clId="{F74A66B5-D8BA-4DCD-876B-8379C0D0CBD5}" dt="2021-07-22T01:47:06.844" v="9124"/>
          <ac:spMkLst>
            <pc:docMk/>
            <pc:sldMk cId="2376468792" sldId="941"/>
            <ac:spMk id="5" creationId="{A8586286-0EA3-4303-AF77-CFEE6F85B7E1}"/>
          </ac:spMkLst>
        </pc:spChg>
        <pc:spChg chg="add mod">
          <ac:chgData name="Bradley Rentz" userId="8282ce72-cf85-411f-93bf-9c546dbec8bb" providerId="ADAL" clId="{F74A66B5-D8BA-4DCD-876B-8379C0D0CBD5}" dt="2021-07-22T01:48:03.744" v="9150" actId="14100"/>
          <ac:spMkLst>
            <pc:docMk/>
            <pc:sldMk cId="2376468792" sldId="941"/>
            <ac:spMk id="6" creationId="{623596D0-60FF-46A1-9ABE-4B0CDCEA9DBD}"/>
          </ac:spMkLst>
        </pc:spChg>
      </pc:sldChg>
      <pc:sldChg chg="del">
        <pc:chgData name="Bradley Rentz" userId="8282ce72-cf85-411f-93bf-9c546dbec8bb" providerId="ADAL" clId="{F74A66B5-D8BA-4DCD-876B-8379C0D0CBD5}" dt="2021-07-21T20:58:17.764" v="70" actId="2696"/>
        <pc:sldMkLst>
          <pc:docMk/>
          <pc:sldMk cId="3022908195" sldId="942"/>
        </pc:sldMkLst>
      </pc:sldChg>
      <pc:sldChg chg="del">
        <pc:chgData name="Bradley Rentz" userId="8282ce72-cf85-411f-93bf-9c546dbec8bb" providerId="ADAL" clId="{F74A66B5-D8BA-4DCD-876B-8379C0D0CBD5}" dt="2021-07-21T20:58:17.764" v="70" actId="2696"/>
        <pc:sldMkLst>
          <pc:docMk/>
          <pc:sldMk cId="3216971965" sldId="943"/>
        </pc:sldMkLst>
      </pc:sldChg>
      <pc:sldChg chg="del">
        <pc:chgData name="Bradley Rentz" userId="8282ce72-cf85-411f-93bf-9c546dbec8bb" providerId="ADAL" clId="{F74A66B5-D8BA-4DCD-876B-8379C0D0CBD5}" dt="2021-07-21T20:58:17.764" v="70" actId="2696"/>
        <pc:sldMkLst>
          <pc:docMk/>
          <pc:sldMk cId="2903721786" sldId="944"/>
        </pc:sldMkLst>
      </pc:sldChg>
      <pc:sldChg chg="del">
        <pc:chgData name="Bradley Rentz" userId="8282ce72-cf85-411f-93bf-9c546dbec8bb" providerId="ADAL" clId="{F74A66B5-D8BA-4DCD-876B-8379C0D0CBD5}" dt="2021-07-21T20:58:17.764" v="70" actId="2696"/>
        <pc:sldMkLst>
          <pc:docMk/>
          <pc:sldMk cId="1644043161" sldId="945"/>
        </pc:sldMkLst>
      </pc:sldChg>
      <pc:sldChg chg="del">
        <pc:chgData name="Bradley Rentz" userId="8282ce72-cf85-411f-93bf-9c546dbec8bb" providerId="ADAL" clId="{F74A66B5-D8BA-4DCD-876B-8379C0D0CBD5}" dt="2021-07-21T20:58:17.764" v="70" actId="2696"/>
        <pc:sldMkLst>
          <pc:docMk/>
          <pc:sldMk cId="2069691625" sldId="957"/>
        </pc:sldMkLst>
      </pc:sldChg>
      <pc:sldChg chg="del">
        <pc:chgData name="Bradley Rentz" userId="8282ce72-cf85-411f-93bf-9c546dbec8bb" providerId="ADAL" clId="{F74A66B5-D8BA-4DCD-876B-8379C0D0CBD5}" dt="2021-07-21T20:58:17.764" v="70" actId="2696"/>
        <pc:sldMkLst>
          <pc:docMk/>
          <pc:sldMk cId="3629850989" sldId="958"/>
        </pc:sldMkLst>
      </pc:sldChg>
      <pc:sldChg chg="del">
        <pc:chgData name="Bradley Rentz" userId="8282ce72-cf85-411f-93bf-9c546dbec8bb" providerId="ADAL" clId="{F74A66B5-D8BA-4DCD-876B-8379C0D0CBD5}" dt="2021-07-21T20:58:17.764" v="70" actId="2696"/>
        <pc:sldMkLst>
          <pc:docMk/>
          <pc:sldMk cId="2806158579" sldId="959"/>
        </pc:sldMkLst>
      </pc:sldChg>
      <pc:sldChg chg="del">
        <pc:chgData name="Bradley Rentz" userId="8282ce72-cf85-411f-93bf-9c546dbec8bb" providerId="ADAL" clId="{F74A66B5-D8BA-4DCD-876B-8379C0D0CBD5}" dt="2021-07-21T20:58:17.764" v="70" actId="2696"/>
        <pc:sldMkLst>
          <pc:docMk/>
          <pc:sldMk cId="1841209492" sldId="960"/>
        </pc:sldMkLst>
      </pc:sldChg>
      <pc:sldChg chg="del">
        <pc:chgData name="Bradley Rentz" userId="8282ce72-cf85-411f-93bf-9c546dbec8bb" providerId="ADAL" clId="{F74A66B5-D8BA-4DCD-876B-8379C0D0CBD5}" dt="2021-07-21T20:58:17.764" v="70" actId="2696"/>
        <pc:sldMkLst>
          <pc:docMk/>
          <pc:sldMk cId="1338546634" sldId="961"/>
        </pc:sldMkLst>
      </pc:sldChg>
      <pc:sldChg chg="del">
        <pc:chgData name="Bradley Rentz" userId="8282ce72-cf85-411f-93bf-9c546dbec8bb" providerId="ADAL" clId="{F74A66B5-D8BA-4DCD-876B-8379C0D0CBD5}" dt="2021-07-21T20:58:17.764" v="70" actId="2696"/>
        <pc:sldMkLst>
          <pc:docMk/>
          <pc:sldMk cId="1875378198" sldId="962"/>
        </pc:sldMkLst>
      </pc:sldChg>
      <pc:sldChg chg="del">
        <pc:chgData name="Bradley Rentz" userId="8282ce72-cf85-411f-93bf-9c546dbec8bb" providerId="ADAL" clId="{F74A66B5-D8BA-4DCD-876B-8379C0D0CBD5}" dt="2021-07-22T01:59:07.074" v="9577" actId="2696"/>
        <pc:sldMkLst>
          <pc:docMk/>
          <pc:sldMk cId="2479759775" sldId="963"/>
        </pc:sldMkLst>
      </pc:sldChg>
      <pc:sldChg chg="modSp new mod">
        <pc:chgData name="Bradley Rentz" userId="8282ce72-cf85-411f-93bf-9c546dbec8bb" providerId="ADAL" clId="{F74A66B5-D8BA-4DCD-876B-8379C0D0CBD5}" dt="2021-07-21T20:59:29.323" v="97" actId="20577"/>
        <pc:sldMkLst>
          <pc:docMk/>
          <pc:sldMk cId="3884500807" sldId="964"/>
        </pc:sldMkLst>
        <pc:spChg chg="mod">
          <ac:chgData name="Bradley Rentz" userId="8282ce72-cf85-411f-93bf-9c546dbec8bb" providerId="ADAL" clId="{F74A66B5-D8BA-4DCD-876B-8379C0D0CBD5}" dt="2021-07-21T20:59:29.323" v="97" actId="20577"/>
          <ac:spMkLst>
            <pc:docMk/>
            <pc:sldMk cId="3884500807" sldId="964"/>
            <ac:spMk id="3" creationId="{48446057-2C22-4AE6-83B1-9790B56CF4DB}"/>
          </ac:spMkLst>
        </pc:spChg>
      </pc:sldChg>
      <pc:sldChg chg="modSp add mod">
        <pc:chgData name="Bradley Rentz" userId="8282ce72-cf85-411f-93bf-9c546dbec8bb" providerId="ADAL" clId="{F74A66B5-D8BA-4DCD-876B-8379C0D0CBD5}" dt="2021-07-22T03:19:32.546" v="9834" actId="14100"/>
        <pc:sldMkLst>
          <pc:docMk/>
          <pc:sldMk cId="677871992" sldId="965"/>
        </pc:sldMkLst>
        <pc:spChg chg="mod">
          <ac:chgData name="Bradley Rentz" userId="8282ce72-cf85-411f-93bf-9c546dbec8bb" providerId="ADAL" clId="{F74A66B5-D8BA-4DCD-876B-8379C0D0CBD5}" dt="2021-07-22T03:19:32.546" v="9834" actId="14100"/>
          <ac:spMkLst>
            <pc:docMk/>
            <pc:sldMk cId="677871992" sldId="965"/>
            <ac:spMk id="3" creationId="{48446057-2C22-4AE6-83B1-9790B56CF4DB}"/>
          </ac:spMkLst>
        </pc:spChg>
      </pc:sldChg>
      <pc:sldChg chg="modSp add mod addCm delCm modNotesTx">
        <pc:chgData name="Bradley Rentz" userId="8282ce72-cf85-411f-93bf-9c546dbec8bb" providerId="ADAL" clId="{F74A66B5-D8BA-4DCD-876B-8379C0D0CBD5}" dt="2021-07-22T04:12:20.827" v="12687" actId="20577"/>
        <pc:sldMkLst>
          <pc:docMk/>
          <pc:sldMk cId="4217443691" sldId="966"/>
        </pc:sldMkLst>
        <pc:spChg chg="mod">
          <ac:chgData name="Bradley Rentz" userId="8282ce72-cf85-411f-93bf-9c546dbec8bb" providerId="ADAL" clId="{F74A66B5-D8BA-4DCD-876B-8379C0D0CBD5}" dt="2021-07-21T22:45:09.245" v="1483" actId="20577"/>
          <ac:spMkLst>
            <pc:docMk/>
            <pc:sldMk cId="4217443691" sldId="966"/>
            <ac:spMk id="2" creationId="{CC789F4B-9866-4707-BA40-588E6F5ED51C}"/>
          </ac:spMkLst>
        </pc:spChg>
        <pc:spChg chg="mod">
          <ac:chgData name="Bradley Rentz" userId="8282ce72-cf85-411f-93bf-9c546dbec8bb" providerId="ADAL" clId="{F74A66B5-D8BA-4DCD-876B-8379C0D0CBD5}" dt="2021-07-22T04:12:20.827" v="12687" actId="20577"/>
          <ac:spMkLst>
            <pc:docMk/>
            <pc:sldMk cId="4217443691" sldId="966"/>
            <ac:spMk id="3" creationId="{B0799201-B2E3-4F58-8BF6-57A102C0EF44}"/>
          </ac:spMkLst>
        </pc:spChg>
      </pc:sldChg>
      <pc:sldChg chg="modSp add mod">
        <pc:chgData name="Bradley Rentz" userId="8282ce72-cf85-411f-93bf-9c546dbec8bb" providerId="ADAL" clId="{F74A66B5-D8BA-4DCD-876B-8379C0D0CBD5}" dt="2021-07-22T04:09:52.330" v="12546" actId="20577"/>
        <pc:sldMkLst>
          <pc:docMk/>
          <pc:sldMk cId="3388540119" sldId="967"/>
        </pc:sldMkLst>
        <pc:spChg chg="mod">
          <ac:chgData name="Bradley Rentz" userId="8282ce72-cf85-411f-93bf-9c546dbec8bb" providerId="ADAL" clId="{F74A66B5-D8BA-4DCD-876B-8379C0D0CBD5}" dt="2021-07-21T22:48:04.795" v="1713" actId="14100"/>
          <ac:spMkLst>
            <pc:docMk/>
            <pc:sldMk cId="3388540119" sldId="967"/>
            <ac:spMk id="2" creationId="{CC789F4B-9866-4707-BA40-588E6F5ED51C}"/>
          </ac:spMkLst>
        </pc:spChg>
        <pc:spChg chg="mod">
          <ac:chgData name="Bradley Rentz" userId="8282ce72-cf85-411f-93bf-9c546dbec8bb" providerId="ADAL" clId="{F74A66B5-D8BA-4DCD-876B-8379C0D0CBD5}" dt="2021-07-22T04:09:52.330" v="12546" actId="20577"/>
          <ac:spMkLst>
            <pc:docMk/>
            <pc:sldMk cId="3388540119" sldId="967"/>
            <ac:spMk id="3" creationId="{B0799201-B2E3-4F58-8BF6-57A102C0EF44}"/>
          </ac:spMkLst>
        </pc:spChg>
      </pc:sldChg>
      <pc:sldChg chg="modSp add mod ord">
        <pc:chgData name="Bradley Rentz" userId="8282ce72-cf85-411f-93bf-9c546dbec8bb" providerId="ADAL" clId="{F74A66B5-D8BA-4DCD-876B-8379C0D0CBD5}" dt="2021-07-21T23:54:23.189" v="3480" actId="20577"/>
        <pc:sldMkLst>
          <pc:docMk/>
          <pc:sldMk cId="330254781" sldId="968"/>
        </pc:sldMkLst>
        <pc:spChg chg="mod">
          <ac:chgData name="Bradley Rentz" userId="8282ce72-cf85-411f-93bf-9c546dbec8bb" providerId="ADAL" clId="{F74A66B5-D8BA-4DCD-876B-8379C0D0CBD5}" dt="2021-07-21T23:54:23.189" v="3480" actId="20577"/>
          <ac:spMkLst>
            <pc:docMk/>
            <pc:sldMk cId="330254781" sldId="968"/>
            <ac:spMk id="3" creationId="{48446057-2C22-4AE6-83B1-9790B56CF4DB}"/>
          </ac:spMkLst>
        </pc:spChg>
      </pc:sldChg>
      <pc:sldChg chg="addSp delSp modSp add mod ord addCm delCm modNotesTx">
        <pc:chgData name="Bradley Rentz" userId="8282ce72-cf85-411f-93bf-9c546dbec8bb" providerId="ADAL" clId="{F74A66B5-D8BA-4DCD-876B-8379C0D0CBD5}" dt="2021-07-22T21:51:30.903" v="16042" actId="20577"/>
        <pc:sldMkLst>
          <pc:docMk/>
          <pc:sldMk cId="804725047" sldId="969"/>
        </pc:sldMkLst>
        <pc:spChg chg="mod">
          <ac:chgData name="Bradley Rentz" userId="8282ce72-cf85-411f-93bf-9c546dbec8bb" providerId="ADAL" clId="{F74A66B5-D8BA-4DCD-876B-8379C0D0CBD5}" dt="2021-07-21T23:56:13.327" v="3572" actId="14100"/>
          <ac:spMkLst>
            <pc:docMk/>
            <pc:sldMk cId="804725047" sldId="969"/>
            <ac:spMk id="2" creationId="{CC789F4B-9866-4707-BA40-588E6F5ED51C}"/>
          </ac:spMkLst>
        </pc:spChg>
        <pc:spChg chg="mod">
          <ac:chgData name="Bradley Rentz" userId="8282ce72-cf85-411f-93bf-9c546dbec8bb" providerId="ADAL" clId="{F74A66B5-D8BA-4DCD-876B-8379C0D0CBD5}" dt="2021-07-22T21:27:49.255" v="13365" actId="21"/>
          <ac:spMkLst>
            <pc:docMk/>
            <pc:sldMk cId="804725047" sldId="969"/>
            <ac:spMk id="3" creationId="{B0799201-B2E3-4F58-8BF6-57A102C0EF44}"/>
          </ac:spMkLst>
        </pc:spChg>
        <pc:spChg chg="add del mod">
          <ac:chgData name="Bradley Rentz" userId="8282ce72-cf85-411f-93bf-9c546dbec8bb" providerId="ADAL" clId="{F74A66B5-D8BA-4DCD-876B-8379C0D0CBD5}" dt="2021-07-22T01:47:19.650" v="9129"/>
          <ac:spMkLst>
            <pc:docMk/>
            <pc:sldMk cId="804725047" sldId="969"/>
            <ac:spMk id="5" creationId="{4DA2D8AC-EBB0-416A-A503-CF01ECFF0223}"/>
          </ac:spMkLst>
        </pc:spChg>
        <pc:spChg chg="add mod">
          <ac:chgData name="Bradley Rentz" userId="8282ce72-cf85-411f-93bf-9c546dbec8bb" providerId="ADAL" clId="{F74A66B5-D8BA-4DCD-876B-8379C0D0CBD5}" dt="2021-07-22T01:48:25.551" v="9158" actId="14100"/>
          <ac:spMkLst>
            <pc:docMk/>
            <pc:sldMk cId="804725047" sldId="969"/>
            <ac:spMk id="6" creationId="{703452A8-B116-430F-A8EE-081A2A461EF5}"/>
          </ac:spMkLst>
        </pc:spChg>
      </pc:sldChg>
      <pc:sldChg chg="addSp delSp modSp add mod">
        <pc:chgData name="Bradley Rentz" userId="8282ce72-cf85-411f-93bf-9c546dbec8bb" providerId="ADAL" clId="{F74A66B5-D8BA-4DCD-876B-8379C0D0CBD5}" dt="2021-07-22T04:05:52.053" v="12540" actId="20577"/>
        <pc:sldMkLst>
          <pc:docMk/>
          <pc:sldMk cId="3493192685" sldId="970"/>
        </pc:sldMkLst>
        <pc:spChg chg="mod">
          <ac:chgData name="Bradley Rentz" userId="8282ce72-cf85-411f-93bf-9c546dbec8bb" providerId="ADAL" clId="{F74A66B5-D8BA-4DCD-876B-8379C0D0CBD5}" dt="2021-07-22T01:39:32.675" v="8198" actId="27636"/>
          <ac:spMkLst>
            <pc:docMk/>
            <pc:sldMk cId="3493192685" sldId="970"/>
            <ac:spMk id="2" creationId="{CC789F4B-9866-4707-BA40-588E6F5ED51C}"/>
          </ac:spMkLst>
        </pc:spChg>
        <pc:spChg chg="mod">
          <ac:chgData name="Bradley Rentz" userId="8282ce72-cf85-411f-93bf-9c546dbec8bb" providerId="ADAL" clId="{F74A66B5-D8BA-4DCD-876B-8379C0D0CBD5}" dt="2021-07-22T04:05:52.053" v="12540" actId="20577"/>
          <ac:spMkLst>
            <pc:docMk/>
            <pc:sldMk cId="3493192685" sldId="970"/>
            <ac:spMk id="3" creationId="{B0799201-B2E3-4F58-8BF6-57A102C0EF44}"/>
          </ac:spMkLst>
        </pc:spChg>
        <pc:spChg chg="add del mod">
          <ac:chgData name="Bradley Rentz" userId="8282ce72-cf85-411f-93bf-9c546dbec8bb" providerId="ADAL" clId="{F74A66B5-D8BA-4DCD-876B-8379C0D0CBD5}" dt="2021-07-22T01:47:25.807" v="9132"/>
          <ac:spMkLst>
            <pc:docMk/>
            <pc:sldMk cId="3493192685" sldId="970"/>
            <ac:spMk id="5" creationId="{BC84608A-3840-4FF7-B03F-22558D5E8285}"/>
          </ac:spMkLst>
        </pc:spChg>
        <pc:spChg chg="add mod">
          <ac:chgData name="Bradley Rentz" userId="8282ce72-cf85-411f-93bf-9c546dbec8bb" providerId="ADAL" clId="{F74A66B5-D8BA-4DCD-876B-8379C0D0CBD5}" dt="2021-07-22T01:48:45.095" v="9166"/>
          <ac:spMkLst>
            <pc:docMk/>
            <pc:sldMk cId="3493192685" sldId="970"/>
            <ac:spMk id="6" creationId="{D37C240C-8964-46D8-80EB-1E65C6549DED}"/>
          </ac:spMkLst>
        </pc:spChg>
      </pc:sldChg>
      <pc:sldChg chg="addSp delSp modSp add mod modNotesTx">
        <pc:chgData name="Bradley Rentz" userId="8282ce72-cf85-411f-93bf-9c546dbec8bb" providerId="ADAL" clId="{F74A66B5-D8BA-4DCD-876B-8379C0D0CBD5}" dt="2021-07-22T21:53:57.490" v="16063" actId="20577"/>
        <pc:sldMkLst>
          <pc:docMk/>
          <pc:sldMk cId="1471008308" sldId="971"/>
        </pc:sldMkLst>
        <pc:spChg chg="mod">
          <ac:chgData name="Bradley Rentz" userId="8282ce72-cf85-411f-93bf-9c546dbec8bb" providerId="ADAL" clId="{F74A66B5-D8BA-4DCD-876B-8379C0D0CBD5}" dt="2021-07-22T21:52:26.591" v="16045" actId="27636"/>
          <ac:spMkLst>
            <pc:docMk/>
            <pc:sldMk cId="1471008308" sldId="971"/>
            <ac:spMk id="2" creationId="{CC789F4B-9866-4707-BA40-588E6F5ED51C}"/>
          </ac:spMkLst>
        </pc:spChg>
        <pc:spChg chg="mod">
          <ac:chgData name="Bradley Rentz" userId="8282ce72-cf85-411f-93bf-9c546dbec8bb" providerId="ADAL" clId="{F74A66B5-D8BA-4DCD-876B-8379C0D0CBD5}" dt="2021-07-22T21:53:57.490" v="16063" actId="20577"/>
          <ac:spMkLst>
            <pc:docMk/>
            <pc:sldMk cId="1471008308" sldId="971"/>
            <ac:spMk id="3" creationId="{B0799201-B2E3-4F58-8BF6-57A102C0EF44}"/>
          </ac:spMkLst>
        </pc:spChg>
        <pc:spChg chg="add del mod">
          <ac:chgData name="Bradley Rentz" userId="8282ce72-cf85-411f-93bf-9c546dbec8bb" providerId="ADAL" clId="{F74A66B5-D8BA-4DCD-876B-8379C0D0CBD5}" dt="2021-07-22T01:47:31.459" v="9135"/>
          <ac:spMkLst>
            <pc:docMk/>
            <pc:sldMk cId="1471008308" sldId="971"/>
            <ac:spMk id="5" creationId="{E96A67B8-BD17-4EEC-943E-E2AF4BEB7E9C}"/>
          </ac:spMkLst>
        </pc:spChg>
        <pc:spChg chg="add mod">
          <ac:chgData name="Bradley Rentz" userId="8282ce72-cf85-411f-93bf-9c546dbec8bb" providerId="ADAL" clId="{F74A66B5-D8BA-4DCD-876B-8379C0D0CBD5}" dt="2021-07-22T01:49:13.370" v="9181" actId="1076"/>
          <ac:spMkLst>
            <pc:docMk/>
            <pc:sldMk cId="1471008308" sldId="971"/>
            <ac:spMk id="6" creationId="{CBFCC776-A40F-40D4-9262-AA2AD3446776}"/>
          </ac:spMkLst>
        </pc:spChg>
      </pc:sldChg>
      <pc:sldChg chg="modSp add mod modNotesTx">
        <pc:chgData name="Bradley Rentz" userId="8282ce72-cf85-411f-93bf-9c546dbec8bb" providerId="ADAL" clId="{F74A66B5-D8BA-4DCD-876B-8379C0D0CBD5}" dt="2021-07-22T22:35:35.205" v="17490" actId="20577"/>
        <pc:sldMkLst>
          <pc:docMk/>
          <pc:sldMk cId="1224815911" sldId="972"/>
        </pc:sldMkLst>
        <pc:spChg chg="mod">
          <ac:chgData name="Bradley Rentz" userId="8282ce72-cf85-411f-93bf-9c546dbec8bb" providerId="ADAL" clId="{F74A66B5-D8BA-4DCD-876B-8379C0D0CBD5}" dt="2021-07-22T01:56:36.546" v="9501" actId="20577"/>
          <ac:spMkLst>
            <pc:docMk/>
            <pc:sldMk cId="1224815911" sldId="972"/>
            <ac:spMk id="2" creationId="{CC789F4B-9866-4707-BA40-588E6F5ED51C}"/>
          </ac:spMkLst>
        </pc:spChg>
        <pc:spChg chg="mod">
          <ac:chgData name="Bradley Rentz" userId="8282ce72-cf85-411f-93bf-9c546dbec8bb" providerId="ADAL" clId="{F74A66B5-D8BA-4DCD-876B-8379C0D0CBD5}" dt="2021-07-22T01:43:16.367" v="8572" actId="20577"/>
          <ac:spMkLst>
            <pc:docMk/>
            <pc:sldMk cId="1224815911" sldId="972"/>
            <ac:spMk id="3" creationId="{B0799201-B2E3-4F58-8BF6-57A102C0EF44}"/>
          </ac:spMkLst>
        </pc:spChg>
      </pc:sldChg>
      <pc:sldChg chg="addSp delSp modSp add mod modNotesTx">
        <pc:chgData name="Bradley Rentz" userId="8282ce72-cf85-411f-93bf-9c546dbec8bb" providerId="ADAL" clId="{F74A66B5-D8BA-4DCD-876B-8379C0D0CBD5}" dt="2021-07-22T04:17:41.888" v="13011" actId="20577"/>
        <pc:sldMkLst>
          <pc:docMk/>
          <pc:sldMk cId="1935211607" sldId="973"/>
        </pc:sldMkLst>
        <pc:spChg chg="mod">
          <ac:chgData name="Bradley Rentz" userId="8282ce72-cf85-411f-93bf-9c546dbec8bb" providerId="ADAL" clId="{F74A66B5-D8BA-4DCD-876B-8379C0D0CBD5}" dt="2021-07-22T01:27:09.046" v="7837" actId="20577"/>
          <ac:spMkLst>
            <pc:docMk/>
            <pc:sldMk cId="1935211607" sldId="973"/>
            <ac:spMk id="2" creationId="{CC789F4B-9866-4707-BA40-588E6F5ED51C}"/>
          </ac:spMkLst>
        </pc:spChg>
        <pc:spChg chg="del">
          <ac:chgData name="Bradley Rentz" userId="8282ce72-cf85-411f-93bf-9c546dbec8bb" providerId="ADAL" clId="{F74A66B5-D8BA-4DCD-876B-8379C0D0CBD5}" dt="2021-07-22T01:27:11.901" v="7838" actId="478"/>
          <ac:spMkLst>
            <pc:docMk/>
            <pc:sldMk cId="1935211607" sldId="973"/>
            <ac:spMk id="3" creationId="{B0799201-B2E3-4F58-8BF6-57A102C0EF44}"/>
          </ac:spMkLst>
        </pc:spChg>
        <pc:spChg chg="add del mod">
          <ac:chgData name="Bradley Rentz" userId="8282ce72-cf85-411f-93bf-9c546dbec8bb" providerId="ADAL" clId="{F74A66B5-D8BA-4DCD-876B-8379C0D0CBD5}" dt="2021-07-22T01:27:30.172" v="7843" actId="478"/>
          <ac:spMkLst>
            <pc:docMk/>
            <pc:sldMk cId="1935211607" sldId="973"/>
            <ac:spMk id="6" creationId="{7B1F66F7-1F45-4BFF-94F5-A54CABEF314F}"/>
          </ac:spMkLst>
        </pc:spChg>
        <pc:spChg chg="add del mod">
          <ac:chgData name="Bradley Rentz" userId="8282ce72-cf85-411f-93bf-9c546dbec8bb" providerId="ADAL" clId="{F74A66B5-D8BA-4DCD-876B-8379C0D0CBD5}" dt="2021-07-22T01:47:36.425" v="9138"/>
          <ac:spMkLst>
            <pc:docMk/>
            <pc:sldMk cId="1935211607" sldId="973"/>
            <ac:spMk id="9" creationId="{436A035D-47BC-42F6-A057-53B42A219BBE}"/>
          </ac:spMkLst>
        </pc:spChg>
        <pc:spChg chg="add mod">
          <ac:chgData name="Bradley Rentz" userId="8282ce72-cf85-411f-93bf-9c546dbec8bb" providerId="ADAL" clId="{F74A66B5-D8BA-4DCD-876B-8379C0D0CBD5}" dt="2021-07-22T01:49:45.602" v="9211" actId="20577"/>
          <ac:spMkLst>
            <pc:docMk/>
            <pc:sldMk cId="1935211607" sldId="973"/>
            <ac:spMk id="10" creationId="{43F297F5-EE69-4C3C-ABB4-C30FDE1BA9C0}"/>
          </ac:spMkLst>
        </pc:spChg>
        <pc:picChg chg="add mod">
          <ac:chgData name="Bradley Rentz" userId="8282ce72-cf85-411f-93bf-9c546dbec8bb" providerId="ADAL" clId="{F74A66B5-D8BA-4DCD-876B-8379C0D0CBD5}" dt="2021-07-22T01:27:38.292" v="7846" actId="14100"/>
          <ac:picMkLst>
            <pc:docMk/>
            <pc:sldMk cId="1935211607" sldId="973"/>
            <ac:picMk id="8" creationId="{63F3FD36-A206-4B16-965F-4F5930B1FEEB}"/>
          </ac:picMkLst>
        </pc:picChg>
      </pc:sldChg>
      <pc:sldChg chg="modSp add mod ord">
        <pc:chgData name="Bradley Rentz" userId="8282ce72-cf85-411f-93bf-9c546dbec8bb" providerId="ADAL" clId="{F74A66B5-D8BA-4DCD-876B-8379C0D0CBD5}" dt="2021-07-22T22:03:49.478" v="16192"/>
        <pc:sldMkLst>
          <pc:docMk/>
          <pc:sldMk cId="1114426512" sldId="1079"/>
        </pc:sldMkLst>
        <pc:spChg chg="mod">
          <ac:chgData name="Bradley Rentz" userId="8282ce72-cf85-411f-93bf-9c546dbec8bb" providerId="ADAL" clId="{F74A66B5-D8BA-4DCD-876B-8379C0D0CBD5}" dt="2021-07-22T01:58:53.218" v="9576" actId="20577"/>
          <ac:spMkLst>
            <pc:docMk/>
            <pc:sldMk cId="1114426512" sldId="1079"/>
            <ac:spMk id="2" creationId="{67CD6E6B-FF7D-4B4C-A0F8-2D14585C2A04}"/>
          </ac:spMkLst>
        </pc:spChg>
      </pc:sldChg>
      <pc:sldChg chg="modSp add mod ord addCm delCm modCm modNotesTx">
        <pc:chgData name="Bradley Rentz" userId="8282ce72-cf85-411f-93bf-9c546dbec8bb" providerId="ADAL" clId="{F74A66B5-D8BA-4DCD-876B-8379C0D0CBD5}" dt="2021-07-22T22:04:19.007" v="16194" actId="1592"/>
        <pc:sldMkLst>
          <pc:docMk/>
          <pc:sldMk cId="1925415098" sldId="1080"/>
        </pc:sldMkLst>
        <pc:spChg chg="mod">
          <ac:chgData name="Bradley Rentz" userId="8282ce72-cf85-411f-93bf-9c546dbec8bb" providerId="ADAL" clId="{F74A66B5-D8BA-4DCD-876B-8379C0D0CBD5}" dt="2021-07-22T03:17:18.954" v="9674" actId="20577"/>
          <ac:spMkLst>
            <pc:docMk/>
            <pc:sldMk cId="1925415098" sldId="1080"/>
            <ac:spMk id="3" creationId="{48446057-2C22-4AE6-83B1-9790B56CF4DB}"/>
          </ac:spMkLst>
        </pc:spChg>
      </pc:sldChg>
      <pc:sldChg chg="modSp add mod ord">
        <pc:chgData name="Bradley Rentz" userId="8282ce72-cf85-411f-93bf-9c546dbec8bb" providerId="ADAL" clId="{F74A66B5-D8BA-4DCD-876B-8379C0D0CBD5}" dt="2021-07-22T03:36:33.428" v="10410" actId="20577"/>
        <pc:sldMkLst>
          <pc:docMk/>
          <pc:sldMk cId="2911268056" sldId="1081"/>
        </pc:sldMkLst>
        <pc:spChg chg="mod">
          <ac:chgData name="Bradley Rentz" userId="8282ce72-cf85-411f-93bf-9c546dbec8bb" providerId="ADAL" clId="{F74A66B5-D8BA-4DCD-876B-8379C0D0CBD5}" dt="2021-07-22T03:31:23.801" v="9949" actId="20577"/>
          <ac:spMkLst>
            <pc:docMk/>
            <pc:sldMk cId="2911268056" sldId="1081"/>
            <ac:spMk id="2" creationId="{CC789F4B-9866-4707-BA40-588E6F5ED51C}"/>
          </ac:spMkLst>
        </pc:spChg>
        <pc:spChg chg="mod">
          <ac:chgData name="Bradley Rentz" userId="8282ce72-cf85-411f-93bf-9c546dbec8bb" providerId="ADAL" clId="{F74A66B5-D8BA-4DCD-876B-8379C0D0CBD5}" dt="2021-07-22T03:36:33.428" v="10410" actId="20577"/>
          <ac:spMkLst>
            <pc:docMk/>
            <pc:sldMk cId="2911268056" sldId="1081"/>
            <ac:spMk id="3" creationId="{B0799201-B2E3-4F58-8BF6-57A102C0EF44}"/>
          </ac:spMkLst>
        </pc:spChg>
      </pc:sldChg>
      <pc:sldChg chg="modSp add mod addCm modNotesTx">
        <pc:chgData name="Bradley Rentz" userId="8282ce72-cf85-411f-93bf-9c546dbec8bb" providerId="ADAL" clId="{F74A66B5-D8BA-4DCD-876B-8379C0D0CBD5}" dt="2021-07-22T21:45:02.916" v="15128" actId="20577"/>
        <pc:sldMkLst>
          <pc:docMk/>
          <pc:sldMk cId="3636162368" sldId="1082"/>
        </pc:sldMkLst>
        <pc:spChg chg="mod">
          <ac:chgData name="Bradley Rentz" userId="8282ce72-cf85-411f-93bf-9c546dbec8bb" providerId="ADAL" clId="{F74A66B5-D8BA-4DCD-876B-8379C0D0CBD5}" dt="2021-07-22T03:56:09.723" v="11963" actId="20577"/>
          <ac:spMkLst>
            <pc:docMk/>
            <pc:sldMk cId="3636162368" sldId="1082"/>
            <ac:spMk id="2" creationId="{CC789F4B-9866-4707-BA40-588E6F5ED51C}"/>
          </ac:spMkLst>
        </pc:spChg>
        <pc:spChg chg="mod">
          <ac:chgData name="Bradley Rentz" userId="8282ce72-cf85-411f-93bf-9c546dbec8bb" providerId="ADAL" clId="{F74A66B5-D8BA-4DCD-876B-8379C0D0CBD5}" dt="2021-07-22T21:41:21" v="14469" actId="20577"/>
          <ac:spMkLst>
            <pc:docMk/>
            <pc:sldMk cId="3636162368" sldId="1082"/>
            <ac:spMk id="3" creationId="{B0799201-B2E3-4F58-8BF6-57A102C0EF44}"/>
          </ac:spMkLst>
        </pc:spChg>
      </pc:sldChg>
      <pc:sldChg chg="modSp add mod addCm delCm">
        <pc:chgData name="Bradley Rentz" userId="8282ce72-cf85-411f-93bf-9c546dbec8bb" providerId="ADAL" clId="{F74A66B5-D8BA-4DCD-876B-8379C0D0CBD5}" dt="2021-07-22T22:42:22.743" v="17493" actId="1592"/>
        <pc:sldMkLst>
          <pc:docMk/>
          <pc:sldMk cId="1343610401" sldId="1083"/>
        </pc:sldMkLst>
        <pc:spChg chg="mod">
          <ac:chgData name="Bradley Rentz" userId="8282ce72-cf85-411f-93bf-9c546dbec8bb" providerId="ADAL" clId="{F74A66B5-D8BA-4DCD-876B-8379C0D0CBD5}" dt="2021-07-22T04:04:06.076" v="12523" actId="20577"/>
          <ac:spMkLst>
            <pc:docMk/>
            <pc:sldMk cId="1343610401" sldId="1083"/>
            <ac:spMk id="2" creationId="{CC789F4B-9866-4707-BA40-588E6F5ED51C}"/>
          </ac:spMkLst>
        </pc:spChg>
        <pc:spChg chg="mod">
          <ac:chgData name="Bradley Rentz" userId="8282ce72-cf85-411f-93bf-9c546dbec8bb" providerId="ADAL" clId="{F74A66B5-D8BA-4DCD-876B-8379C0D0CBD5}" dt="2021-07-22T04:03:21.113" v="12507" actId="20577"/>
          <ac:spMkLst>
            <pc:docMk/>
            <pc:sldMk cId="1343610401" sldId="1083"/>
            <ac:spMk id="3" creationId="{B0799201-B2E3-4F58-8BF6-57A102C0EF44}"/>
          </ac:spMkLst>
        </pc:spChg>
      </pc:sldChg>
      <pc:sldChg chg="addSp modSp add mod ord addCm delCm modCm modNotesTx">
        <pc:chgData name="Bradley Rentz" userId="8282ce72-cf85-411f-93bf-9c546dbec8bb" providerId="ADAL" clId="{F74A66B5-D8BA-4DCD-876B-8379C0D0CBD5}" dt="2021-07-22T22:39:35.593" v="17491" actId="1592"/>
        <pc:sldMkLst>
          <pc:docMk/>
          <pc:sldMk cId="3831684446" sldId="1084"/>
        </pc:sldMkLst>
        <pc:spChg chg="mod">
          <ac:chgData name="Bradley Rentz" userId="8282ce72-cf85-411f-93bf-9c546dbec8bb" providerId="ADAL" clId="{F74A66B5-D8BA-4DCD-876B-8379C0D0CBD5}" dt="2021-07-22T22:03:08.203" v="16180" actId="14100"/>
          <ac:spMkLst>
            <pc:docMk/>
            <pc:sldMk cId="3831684446" sldId="1084"/>
            <ac:spMk id="2" creationId="{67CD6E6B-FF7D-4B4C-A0F8-2D14585C2A04}"/>
          </ac:spMkLst>
        </pc:spChg>
        <pc:picChg chg="add mod modCrop">
          <ac:chgData name="Bradley Rentz" userId="8282ce72-cf85-411f-93bf-9c546dbec8bb" providerId="ADAL" clId="{F74A66B5-D8BA-4DCD-876B-8379C0D0CBD5}" dt="2021-07-22T22:03:31.409" v="16190" actId="1036"/>
          <ac:picMkLst>
            <pc:docMk/>
            <pc:sldMk cId="3831684446" sldId="1084"/>
            <ac:picMk id="5" creationId="{89279DC0-1A6E-4504-9196-94E03A57346E}"/>
          </ac:picMkLst>
        </pc:picChg>
      </pc:sldChg>
      <pc:sldChg chg="modSp add mod modNotesTx">
        <pc:chgData name="Bradley Rentz" userId="8282ce72-cf85-411f-93bf-9c546dbec8bb" providerId="ADAL" clId="{F74A66B5-D8BA-4DCD-876B-8379C0D0CBD5}" dt="2021-07-22T21:49:32.731" v="15827" actId="20577"/>
        <pc:sldMkLst>
          <pc:docMk/>
          <pc:sldMk cId="1343082765" sldId="1085"/>
        </pc:sldMkLst>
        <pc:spChg chg="mod">
          <ac:chgData name="Bradley Rentz" userId="8282ce72-cf85-411f-93bf-9c546dbec8bb" providerId="ADAL" clId="{F74A66B5-D8BA-4DCD-876B-8379C0D0CBD5}" dt="2021-07-22T19:30:35.889" v="13200" actId="20577"/>
          <ac:spMkLst>
            <pc:docMk/>
            <pc:sldMk cId="1343082765" sldId="1085"/>
            <ac:spMk id="2" creationId="{CC789F4B-9866-4707-BA40-588E6F5ED51C}"/>
          </ac:spMkLst>
        </pc:spChg>
        <pc:spChg chg="mod">
          <ac:chgData name="Bradley Rentz" userId="8282ce72-cf85-411f-93bf-9c546dbec8bb" providerId="ADAL" clId="{F74A66B5-D8BA-4DCD-876B-8379C0D0CBD5}" dt="2021-07-22T21:26:41.008" v="13348" actId="20577"/>
          <ac:spMkLst>
            <pc:docMk/>
            <pc:sldMk cId="1343082765" sldId="1085"/>
            <ac:spMk id="3" creationId="{B0799201-B2E3-4F58-8BF6-57A102C0EF44}"/>
          </ac:spMkLst>
        </pc:spChg>
      </pc:sldChg>
      <pc:sldChg chg="addSp delSp modSp new mod modClrScheme chgLayout modNotesTx">
        <pc:chgData name="Bradley Rentz" userId="8282ce72-cf85-411f-93bf-9c546dbec8bb" providerId="ADAL" clId="{F74A66B5-D8BA-4DCD-876B-8379C0D0CBD5}" dt="2021-07-22T22:09:35.288" v="16627" actId="20577"/>
        <pc:sldMkLst>
          <pc:docMk/>
          <pc:sldMk cId="945533388" sldId="1086"/>
        </pc:sldMkLst>
        <pc:spChg chg="mod ord">
          <ac:chgData name="Bradley Rentz" userId="8282ce72-cf85-411f-93bf-9c546dbec8bb" providerId="ADAL" clId="{F74A66B5-D8BA-4DCD-876B-8379C0D0CBD5}" dt="2021-07-22T22:05:38.813" v="16196" actId="700"/>
          <ac:spMkLst>
            <pc:docMk/>
            <pc:sldMk cId="945533388" sldId="1086"/>
            <ac:spMk id="2" creationId="{B9384652-31B3-44F6-BED7-D72206584317}"/>
          </ac:spMkLst>
        </pc:spChg>
        <pc:spChg chg="del mod ord">
          <ac:chgData name="Bradley Rentz" userId="8282ce72-cf85-411f-93bf-9c546dbec8bb" providerId="ADAL" clId="{F74A66B5-D8BA-4DCD-876B-8379C0D0CBD5}" dt="2021-07-22T22:05:38.813" v="16196" actId="700"/>
          <ac:spMkLst>
            <pc:docMk/>
            <pc:sldMk cId="945533388" sldId="1086"/>
            <ac:spMk id="3" creationId="{22C1CED1-30FD-4E11-B41B-88AA21E4948D}"/>
          </ac:spMkLst>
        </pc:spChg>
        <pc:spChg chg="add mod ord">
          <ac:chgData name="Bradley Rentz" userId="8282ce72-cf85-411f-93bf-9c546dbec8bb" providerId="ADAL" clId="{F74A66B5-D8BA-4DCD-876B-8379C0D0CBD5}" dt="2021-07-22T22:06:02.501" v="16250" actId="20577"/>
          <ac:spMkLst>
            <pc:docMk/>
            <pc:sldMk cId="945533388" sldId="1086"/>
            <ac:spMk id="4" creationId="{BAE3E8F1-9243-4A4C-B613-055689DA14E4}"/>
          </ac:spMkLst>
        </pc:spChg>
        <pc:spChg chg="add del mod ord">
          <ac:chgData name="Bradley Rentz" userId="8282ce72-cf85-411f-93bf-9c546dbec8bb" providerId="ADAL" clId="{F74A66B5-D8BA-4DCD-876B-8379C0D0CBD5}" dt="2021-07-22T22:06:44.130" v="16254" actId="478"/>
          <ac:spMkLst>
            <pc:docMk/>
            <pc:sldMk cId="945533388" sldId="1086"/>
            <ac:spMk id="5" creationId="{FADC9F9A-A180-4B0B-B142-465E9998A9D6}"/>
          </ac:spMkLst>
        </pc:spChg>
        <pc:spChg chg="add mod">
          <ac:chgData name="Bradley Rentz" userId="8282ce72-cf85-411f-93bf-9c546dbec8bb" providerId="ADAL" clId="{F74A66B5-D8BA-4DCD-876B-8379C0D0CBD5}" dt="2021-07-22T22:07:20.207" v="16264" actId="1076"/>
          <ac:spMkLst>
            <pc:docMk/>
            <pc:sldMk cId="945533388" sldId="1086"/>
            <ac:spMk id="8" creationId="{02926D1E-BCE7-4856-B8D7-05A48F6C0A6C}"/>
          </ac:spMkLst>
        </pc:spChg>
        <pc:picChg chg="add mod">
          <ac:chgData name="Bradley Rentz" userId="8282ce72-cf85-411f-93bf-9c546dbec8bb" providerId="ADAL" clId="{F74A66B5-D8BA-4DCD-876B-8379C0D0CBD5}" dt="2021-07-22T22:06:49.921" v="16256" actId="14100"/>
          <ac:picMkLst>
            <pc:docMk/>
            <pc:sldMk cId="945533388" sldId="1086"/>
            <ac:picMk id="7" creationId="{CFDB4621-C08A-4B81-8461-230E451A7690}"/>
          </ac:picMkLst>
        </pc:picChg>
      </pc:sldChg>
      <pc:sldChg chg="new del">
        <pc:chgData name="Bradley Rentz" userId="8282ce72-cf85-411f-93bf-9c546dbec8bb" providerId="ADAL" clId="{F74A66B5-D8BA-4DCD-876B-8379C0D0CBD5}" dt="2021-07-22T22:13:33.102" v="16629" actId="2696"/>
        <pc:sldMkLst>
          <pc:docMk/>
          <pc:sldMk cId="410458185" sldId="1087"/>
        </pc:sldMkLst>
      </pc:sldChg>
      <pc:sldChg chg="addSp delSp modSp add mod ord modNotesTx">
        <pc:chgData name="Bradley Rentz" userId="8282ce72-cf85-411f-93bf-9c546dbec8bb" providerId="ADAL" clId="{F74A66B5-D8BA-4DCD-876B-8379C0D0CBD5}" dt="2021-07-22T22:22:58.595" v="17416" actId="20577"/>
        <pc:sldMkLst>
          <pc:docMk/>
          <pc:sldMk cId="2391199331" sldId="1087"/>
        </pc:sldMkLst>
        <pc:spChg chg="mod">
          <ac:chgData name="Bradley Rentz" userId="8282ce72-cf85-411f-93bf-9c546dbec8bb" providerId="ADAL" clId="{F74A66B5-D8BA-4DCD-876B-8379C0D0CBD5}" dt="2021-07-22T22:13:48.039" v="16660" actId="20577"/>
          <ac:spMkLst>
            <pc:docMk/>
            <pc:sldMk cId="2391199331" sldId="1087"/>
            <ac:spMk id="4" creationId="{BAE3E8F1-9243-4A4C-B613-055689DA14E4}"/>
          </ac:spMkLst>
        </pc:spChg>
        <pc:spChg chg="del">
          <ac:chgData name="Bradley Rentz" userId="8282ce72-cf85-411f-93bf-9c546dbec8bb" providerId="ADAL" clId="{F74A66B5-D8BA-4DCD-876B-8379C0D0CBD5}" dt="2021-07-22T22:14:14.955" v="16669" actId="478"/>
          <ac:spMkLst>
            <pc:docMk/>
            <pc:sldMk cId="2391199331" sldId="1087"/>
            <ac:spMk id="8" creationId="{02926D1E-BCE7-4856-B8D7-05A48F6C0A6C}"/>
          </ac:spMkLst>
        </pc:spChg>
        <pc:picChg chg="add mod">
          <ac:chgData name="Bradley Rentz" userId="8282ce72-cf85-411f-93bf-9c546dbec8bb" providerId="ADAL" clId="{F74A66B5-D8BA-4DCD-876B-8379C0D0CBD5}" dt="2021-07-22T22:14:12.580" v="16668" actId="14100"/>
          <ac:picMkLst>
            <pc:docMk/>
            <pc:sldMk cId="2391199331" sldId="1087"/>
            <ac:picMk id="5" creationId="{4B3ACF35-1F70-4FF6-BF04-CB92FB35618E}"/>
          </ac:picMkLst>
        </pc:picChg>
        <pc:picChg chg="del">
          <ac:chgData name="Bradley Rentz" userId="8282ce72-cf85-411f-93bf-9c546dbec8bb" providerId="ADAL" clId="{F74A66B5-D8BA-4DCD-876B-8379C0D0CBD5}" dt="2021-07-22T22:13:49.623" v="16661" actId="478"/>
          <ac:picMkLst>
            <pc:docMk/>
            <pc:sldMk cId="2391199331" sldId="1087"/>
            <ac:picMk id="7" creationId="{CFDB4621-C08A-4B81-8461-230E451A7690}"/>
          </ac:picMkLst>
        </pc:picChg>
      </pc:sldChg>
    </pc:docChg>
  </pc:docChgLst>
  <pc:docChgLst>
    <pc:chgData name="Christina Tydeman" userId="47dfa64f-0f72-4e3d-8905-d81b5f13f302" providerId="ADAL" clId="{01048951-5644-4523-8ABE-FD950338BC18}"/>
    <pc:docChg chg="custSel modSld">
      <pc:chgData name="Christina Tydeman" userId="47dfa64f-0f72-4e3d-8905-d81b5f13f302" providerId="ADAL" clId="{01048951-5644-4523-8ABE-FD950338BC18}" dt="2021-10-01T17:47:43.637" v="149" actId="5793"/>
      <pc:docMkLst>
        <pc:docMk/>
      </pc:docMkLst>
      <pc:sldChg chg="modNotesTx">
        <pc:chgData name="Christina Tydeman" userId="47dfa64f-0f72-4e3d-8905-d81b5f13f302" providerId="ADAL" clId="{01048951-5644-4523-8ABE-FD950338BC18}" dt="2021-10-01T17:44:30.177" v="1" actId="20577"/>
        <pc:sldMkLst>
          <pc:docMk/>
          <pc:sldMk cId="1067057895" sldId="877"/>
        </pc:sldMkLst>
      </pc:sldChg>
      <pc:sldChg chg="modNotesTx">
        <pc:chgData name="Christina Tydeman" userId="47dfa64f-0f72-4e3d-8905-d81b5f13f302" providerId="ADAL" clId="{01048951-5644-4523-8ABE-FD950338BC18}" dt="2021-10-01T17:46:36.031" v="108" actId="20577"/>
        <pc:sldMkLst>
          <pc:docMk/>
          <pc:sldMk cId="1114426512" sldId="1079"/>
        </pc:sldMkLst>
      </pc:sldChg>
      <pc:sldChg chg="modNotesTx">
        <pc:chgData name="Christina Tydeman" userId="47dfa64f-0f72-4e3d-8905-d81b5f13f302" providerId="ADAL" clId="{01048951-5644-4523-8ABE-FD950338BC18}" dt="2021-10-01T17:47:43.637" v="149" actId="5793"/>
        <pc:sldMkLst>
          <pc:docMk/>
          <pc:sldMk cId="3831684446" sldId="1084"/>
        </pc:sldMkLst>
      </pc:sldChg>
    </pc:docChg>
  </pc:docChgLst>
  <pc:docChgLst>
    <pc:chgData name="Kirsten Miller" userId="25ed9b4e-5ec2-4a05-b38f-a81ea4a1c57b" providerId="ADAL" clId="{F1B30E87-67A1-465A-8181-6A2390E692E5}"/>
    <pc:docChg chg="undo custSel addSld modSld">
      <pc:chgData name="Kirsten Miller" userId="25ed9b4e-5ec2-4a05-b38f-a81ea4a1c57b" providerId="ADAL" clId="{F1B30E87-67A1-465A-8181-6A2390E692E5}" dt="2021-07-23T16:50:24.265" v="440" actId="20577"/>
      <pc:docMkLst>
        <pc:docMk/>
      </pc:docMkLst>
      <pc:sldChg chg="modSp mod">
        <pc:chgData name="Kirsten Miller" userId="25ed9b4e-5ec2-4a05-b38f-a81ea4a1c57b" providerId="ADAL" clId="{F1B30E87-67A1-465A-8181-6A2390E692E5}" dt="2021-07-23T15:48:35.109" v="366" actId="1076"/>
        <pc:sldMkLst>
          <pc:docMk/>
          <pc:sldMk cId="2173064294" sldId="939"/>
        </pc:sldMkLst>
        <pc:spChg chg="mod">
          <ac:chgData name="Kirsten Miller" userId="25ed9b4e-5ec2-4a05-b38f-a81ea4a1c57b" providerId="ADAL" clId="{F1B30E87-67A1-465A-8181-6A2390E692E5}" dt="2021-07-23T15:48:35.109" v="366" actId="1076"/>
          <ac:spMkLst>
            <pc:docMk/>
            <pc:sldMk cId="2173064294" sldId="939"/>
            <ac:spMk id="4" creationId="{9FC52559-24EE-4E0C-9053-5A71BA1F4A27}"/>
          </ac:spMkLst>
        </pc:spChg>
      </pc:sldChg>
      <pc:sldChg chg="modSp mod">
        <pc:chgData name="Kirsten Miller" userId="25ed9b4e-5ec2-4a05-b38f-a81ea4a1c57b" providerId="ADAL" clId="{F1B30E87-67A1-465A-8181-6A2390E692E5}" dt="2021-07-23T16:46:03.095" v="416" actId="1076"/>
        <pc:sldMkLst>
          <pc:docMk/>
          <pc:sldMk cId="677871992" sldId="965"/>
        </pc:sldMkLst>
        <pc:spChg chg="mod">
          <ac:chgData name="Kirsten Miller" userId="25ed9b4e-5ec2-4a05-b38f-a81ea4a1c57b" providerId="ADAL" clId="{F1B30E87-67A1-465A-8181-6A2390E692E5}" dt="2021-07-23T16:46:03.095" v="416" actId="1076"/>
          <ac:spMkLst>
            <pc:docMk/>
            <pc:sldMk cId="677871992" sldId="965"/>
            <ac:spMk id="3" creationId="{48446057-2C22-4AE6-83B1-9790B56CF4DB}"/>
          </ac:spMkLst>
        </pc:spChg>
      </pc:sldChg>
      <pc:sldChg chg="modSp mod">
        <pc:chgData name="Kirsten Miller" userId="25ed9b4e-5ec2-4a05-b38f-a81ea4a1c57b" providerId="ADAL" clId="{F1B30E87-67A1-465A-8181-6A2390E692E5}" dt="2021-07-23T15:42:38.056" v="218" actId="20577"/>
        <pc:sldMkLst>
          <pc:docMk/>
          <pc:sldMk cId="4217443691" sldId="966"/>
        </pc:sldMkLst>
        <pc:spChg chg="mod">
          <ac:chgData name="Kirsten Miller" userId="25ed9b4e-5ec2-4a05-b38f-a81ea4a1c57b" providerId="ADAL" clId="{F1B30E87-67A1-465A-8181-6A2390E692E5}" dt="2021-07-23T15:42:38.056" v="218" actId="20577"/>
          <ac:spMkLst>
            <pc:docMk/>
            <pc:sldMk cId="4217443691" sldId="966"/>
            <ac:spMk id="3" creationId="{B0799201-B2E3-4F58-8BF6-57A102C0EF44}"/>
          </ac:spMkLst>
        </pc:spChg>
      </pc:sldChg>
      <pc:sldChg chg="modSp mod">
        <pc:chgData name="Kirsten Miller" userId="25ed9b4e-5ec2-4a05-b38f-a81ea4a1c57b" providerId="ADAL" clId="{F1B30E87-67A1-465A-8181-6A2390E692E5}" dt="2021-07-23T15:42:13.550" v="216" actId="1076"/>
        <pc:sldMkLst>
          <pc:docMk/>
          <pc:sldMk cId="3388540119" sldId="967"/>
        </pc:sldMkLst>
        <pc:spChg chg="mod">
          <ac:chgData name="Kirsten Miller" userId="25ed9b4e-5ec2-4a05-b38f-a81ea4a1c57b" providerId="ADAL" clId="{F1B30E87-67A1-465A-8181-6A2390E692E5}" dt="2021-07-23T15:42:13.550" v="216" actId="1076"/>
          <ac:spMkLst>
            <pc:docMk/>
            <pc:sldMk cId="3388540119" sldId="967"/>
            <ac:spMk id="3" creationId="{B0799201-B2E3-4F58-8BF6-57A102C0EF44}"/>
          </ac:spMkLst>
        </pc:spChg>
      </pc:sldChg>
      <pc:sldChg chg="delCm">
        <pc:chgData name="Kirsten Miller" userId="25ed9b4e-5ec2-4a05-b38f-a81ea4a1c57b" providerId="ADAL" clId="{F1B30E87-67A1-465A-8181-6A2390E692E5}" dt="2021-07-23T16:38:40.608" v="413" actId="1592"/>
        <pc:sldMkLst>
          <pc:docMk/>
          <pc:sldMk cId="804725047" sldId="969"/>
        </pc:sldMkLst>
      </pc:sldChg>
      <pc:sldChg chg="modSp mod addCm delCm modCm">
        <pc:chgData name="Kirsten Miller" userId="25ed9b4e-5ec2-4a05-b38f-a81ea4a1c57b" providerId="ADAL" clId="{F1B30E87-67A1-465A-8181-6A2390E692E5}" dt="2021-07-23T16:38:43.804" v="414" actId="1592"/>
        <pc:sldMkLst>
          <pc:docMk/>
          <pc:sldMk cId="3493192685" sldId="970"/>
        </pc:sldMkLst>
        <pc:spChg chg="mod">
          <ac:chgData name="Kirsten Miller" userId="25ed9b4e-5ec2-4a05-b38f-a81ea4a1c57b" providerId="ADAL" clId="{F1B30E87-67A1-465A-8181-6A2390E692E5}" dt="2021-07-23T15:44:58.670" v="249" actId="1036"/>
          <ac:spMkLst>
            <pc:docMk/>
            <pc:sldMk cId="3493192685" sldId="970"/>
            <ac:spMk id="6" creationId="{D37C240C-8964-46D8-80EB-1E65C6549DED}"/>
          </ac:spMkLst>
        </pc:spChg>
      </pc:sldChg>
      <pc:sldChg chg="modSp mod">
        <pc:chgData name="Kirsten Miller" userId="25ed9b4e-5ec2-4a05-b38f-a81ea4a1c57b" providerId="ADAL" clId="{F1B30E87-67A1-465A-8181-6A2390E692E5}" dt="2021-07-23T15:46:24.243" v="259" actId="1037"/>
        <pc:sldMkLst>
          <pc:docMk/>
          <pc:sldMk cId="1471008308" sldId="971"/>
        </pc:sldMkLst>
        <pc:spChg chg="mod">
          <ac:chgData name="Kirsten Miller" userId="25ed9b4e-5ec2-4a05-b38f-a81ea4a1c57b" providerId="ADAL" clId="{F1B30E87-67A1-465A-8181-6A2390E692E5}" dt="2021-07-23T15:46:24.243" v="259" actId="1037"/>
          <ac:spMkLst>
            <pc:docMk/>
            <pc:sldMk cId="1471008308" sldId="971"/>
            <ac:spMk id="3" creationId="{B0799201-B2E3-4F58-8BF6-57A102C0EF44}"/>
          </ac:spMkLst>
        </pc:spChg>
      </pc:sldChg>
      <pc:sldChg chg="modSp mod">
        <pc:chgData name="Kirsten Miller" userId="25ed9b4e-5ec2-4a05-b38f-a81ea4a1c57b" providerId="ADAL" clId="{F1B30E87-67A1-465A-8181-6A2390E692E5}" dt="2021-07-23T15:47:04.695" v="283" actId="20577"/>
        <pc:sldMkLst>
          <pc:docMk/>
          <pc:sldMk cId="1224815911" sldId="972"/>
        </pc:sldMkLst>
        <pc:spChg chg="mod">
          <ac:chgData name="Kirsten Miller" userId="25ed9b4e-5ec2-4a05-b38f-a81ea4a1c57b" providerId="ADAL" clId="{F1B30E87-67A1-465A-8181-6A2390E692E5}" dt="2021-07-23T15:47:04.695" v="283" actId="20577"/>
          <ac:spMkLst>
            <pc:docMk/>
            <pc:sldMk cId="1224815911" sldId="972"/>
            <ac:spMk id="2" creationId="{CC789F4B-9866-4707-BA40-588E6F5ED51C}"/>
          </ac:spMkLst>
        </pc:spChg>
        <pc:spChg chg="mod">
          <ac:chgData name="Kirsten Miller" userId="25ed9b4e-5ec2-4a05-b38f-a81ea4a1c57b" providerId="ADAL" clId="{F1B30E87-67A1-465A-8181-6A2390E692E5}" dt="2021-07-23T15:46:55.989" v="282" actId="1036"/>
          <ac:spMkLst>
            <pc:docMk/>
            <pc:sldMk cId="1224815911" sldId="972"/>
            <ac:spMk id="3" creationId="{B0799201-B2E3-4F58-8BF6-57A102C0EF44}"/>
          </ac:spMkLst>
        </pc:spChg>
      </pc:sldChg>
      <pc:sldChg chg="modSp mod">
        <pc:chgData name="Kirsten Miller" userId="25ed9b4e-5ec2-4a05-b38f-a81ea4a1c57b" providerId="ADAL" clId="{F1B30E87-67A1-465A-8181-6A2390E692E5}" dt="2021-07-23T16:50:24.265" v="440" actId="20577"/>
        <pc:sldMkLst>
          <pc:docMk/>
          <pc:sldMk cId="1114426512" sldId="1079"/>
        </pc:sldMkLst>
        <pc:spChg chg="mod">
          <ac:chgData name="Kirsten Miller" userId="25ed9b4e-5ec2-4a05-b38f-a81ea4a1c57b" providerId="ADAL" clId="{F1B30E87-67A1-465A-8181-6A2390E692E5}" dt="2021-07-23T16:50:24.265" v="440" actId="20577"/>
          <ac:spMkLst>
            <pc:docMk/>
            <pc:sldMk cId="1114426512" sldId="1079"/>
            <ac:spMk id="2" creationId="{67CD6E6B-FF7D-4B4C-A0F8-2D14585C2A04}"/>
          </ac:spMkLst>
        </pc:spChg>
      </pc:sldChg>
      <pc:sldChg chg="modSp mod">
        <pc:chgData name="Kirsten Miller" userId="25ed9b4e-5ec2-4a05-b38f-a81ea4a1c57b" providerId="ADAL" clId="{F1B30E87-67A1-465A-8181-6A2390E692E5}" dt="2021-07-23T15:41:56.238" v="215" actId="20577"/>
        <pc:sldMkLst>
          <pc:docMk/>
          <pc:sldMk cId="2911268056" sldId="1081"/>
        </pc:sldMkLst>
        <pc:spChg chg="mod">
          <ac:chgData name="Kirsten Miller" userId="25ed9b4e-5ec2-4a05-b38f-a81ea4a1c57b" providerId="ADAL" clId="{F1B30E87-67A1-465A-8181-6A2390E692E5}" dt="2021-07-23T15:41:56.238" v="215" actId="20577"/>
          <ac:spMkLst>
            <pc:docMk/>
            <pc:sldMk cId="2911268056" sldId="1081"/>
            <ac:spMk id="3" creationId="{B0799201-B2E3-4F58-8BF6-57A102C0EF44}"/>
          </ac:spMkLst>
        </pc:spChg>
      </pc:sldChg>
      <pc:sldChg chg="delCm">
        <pc:chgData name="Kirsten Miller" userId="25ed9b4e-5ec2-4a05-b38f-a81ea4a1c57b" providerId="ADAL" clId="{F1B30E87-67A1-465A-8181-6A2390E692E5}" dt="2021-07-23T16:38:37.580" v="412" actId="1592"/>
        <pc:sldMkLst>
          <pc:docMk/>
          <pc:sldMk cId="3636162368" sldId="1082"/>
        </pc:sldMkLst>
      </pc:sldChg>
      <pc:sldChg chg="modSp mod">
        <pc:chgData name="Kirsten Miller" userId="25ed9b4e-5ec2-4a05-b38f-a81ea4a1c57b" providerId="ADAL" clId="{F1B30E87-67A1-465A-8181-6A2390E692E5}" dt="2021-07-23T15:48:28.550" v="365" actId="14100"/>
        <pc:sldMkLst>
          <pc:docMk/>
          <pc:sldMk cId="3831684446" sldId="1084"/>
        </pc:sldMkLst>
        <pc:spChg chg="mod">
          <ac:chgData name="Kirsten Miller" userId="25ed9b4e-5ec2-4a05-b38f-a81ea4a1c57b" providerId="ADAL" clId="{F1B30E87-67A1-465A-8181-6A2390E692E5}" dt="2021-07-23T15:48:28.550" v="365" actId="14100"/>
          <ac:spMkLst>
            <pc:docMk/>
            <pc:sldMk cId="3831684446" sldId="1084"/>
            <ac:spMk id="2" creationId="{67CD6E6B-FF7D-4B4C-A0F8-2D14585C2A04}"/>
          </ac:spMkLst>
        </pc:spChg>
        <pc:picChg chg="mod">
          <ac:chgData name="Kirsten Miller" userId="25ed9b4e-5ec2-4a05-b38f-a81ea4a1c57b" providerId="ADAL" clId="{F1B30E87-67A1-465A-8181-6A2390E692E5}" dt="2021-07-23T15:48:10.853" v="360" actId="1036"/>
          <ac:picMkLst>
            <pc:docMk/>
            <pc:sldMk cId="3831684446" sldId="1084"/>
            <ac:picMk id="5" creationId="{89279DC0-1A6E-4504-9196-94E03A57346E}"/>
          </ac:picMkLst>
        </pc:picChg>
      </pc:sldChg>
      <pc:sldChg chg="modSp mod">
        <pc:chgData name="Kirsten Miller" userId="25ed9b4e-5ec2-4a05-b38f-a81ea4a1c57b" providerId="ADAL" clId="{F1B30E87-67A1-465A-8181-6A2390E692E5}" dt="2021-07-23T15:43:23.304" v="240" actId="6549"/>
        <pc:sldMkLst>
          <pc:docMk/>
          <pc:sldMk cId="1343082765" sldId="1085"/>
        </pc:sldMkLst>
        <pc:spChg chg="mod">
          <ac:chgData name="Kirsten Miller" userId="25ed9b4e-5ec2-4a05-b38f-a81ea4a1c57b" providerId="ADAL" clId="{F1B30E87-67A1-465A-8181-6A2390E692E5}" dt="2021-07-23T15:43:23.304" v="240" actId="6549"/>
          <ac:spMkLst>
            <pc:docMk/>
            <pc:sldMk cId="1343082765" sldId="1085"/>
            <ac:spMk id="3" creationId="{B0799201-B2E3-4F58-8BF6-57A102C0EF44}"/>
          </ac:spMkLst>
        </pc:spChg>
      </pc:sldChg>
      <pc:sldChg chg="modSp mod">
        <pc:chgData name="Kirsten Miller" userId="25ed9b4e-5ec2-4a05-b38f-a81ea4a1c57b" providerId="ADAL" clId="{F1B30E87-67A1-465A-8181-6A2390E692E5}" dt="2021-07-23T15:49:14.894" v="408" actId="1076"/>
        <pc:sldMkLst>
          <pc:docMk/>
          <pc:sldMk cId="945533388" sldId="1086"/>
        </pc:sldMkLst>
        <pc:spChg chg="mod">
          <ac:chgData name="Kirsten Miller" userId="25ed9b4e-5ec2-4a05-b38f-a81ea4a1c57b" providerId="ADAL" clId="{F1B30E87-67A1-465A-8181-6A2390E692E5}" dt="2021-07-23T15:49:14.894" v="408" actId="1076"/>
          <ac:spMkLst>
            <pc:docMk/>
            <pc:sldMk cId="945533388" sldId="1086"/>
            <ac:spMk id="8" creationId="{02926D1E-BCE7-4856-B8D7-05A48F6C0A6C}"/>
          </ac:spMkLst>
        </pc:spChg>
        <pc:picChg chg="mod">
          <ac:chgData name="Kirsten Miller" userId="25ed9b4e-5ec2-4a05-b38f-a81ea4a1c57b" providerId="ADAL" clId="{F1B30E87-67A1-465A-8181-6A2390E692E5}" dt="2021-07-23T15:49:11.189" v="407" actId="1035"/>
          <ac:picMkLst>
            <pc:docMk/>
            <pc:sldMk cId="945533388" sldId="1086"/>
            <ac:picMk id="7" creationId="{CFDB4621-C08A-4B81-8461-230E451A7690}"/>
          </ac:picMkLst>
        </pc:picChg>
      </pc:sldChg>
      <pc:sldChg chg="modSp new mod addCm delCm modCm">
        <pc:chgData name="Kirsten Miller" userId="25ed9b4e-5ec2-4a05-b38f-a81ea4a1c57b" providerId="ADAL" clId="{F1B30E87-67A1-465A-8181-6A2390E692E5}" dt="2021-07-23T16:38:28.609" v="409" actId="1592"/>
        <pc:sldMkLst>
          <pc:docMk/>
          <pc:sldMk cId="3790232380" sldId="1088"/>
        </pc:sldMkLst>
        <pc:spChg chg="mod">
          <ac:chgData name="Kirsten Miller" userId="25ed9b4e-5ec2-4a05-b38f-a81ea4a1c57b" providerId="ADAL" clId="{F1B30E87-67A1-465A-8181-6A2390E692E5}" dt="2021-07-23T15:38:12.286" v="16" actId="20577"/>
          <ac:spMkLst>
            <pc:docMk/>
            <pc:sldMk cId="3790232380" sldId="1088"/>
            <ac:spMk id="2" creationId="{DD611B79-EF01-4EF4-B482-63064A068C17}"/>
          </ac:spMkLst>
        </pc:spChg>
        <pc:spChg chg="mod">
          <ac:chgData name="Kirsten Miller" userId="25ed9b4e-5ec2-4a05-b38f-a81ea4a1c57b" providerId="ADAL" clId="{F1B30E87-67A1-465A-8181-6A2390E692E5}" dt="2021-07-23T15:44:34.118" v="245" actId="20577"/>
          <ac:spMkLst>
            <pc:docMk/>
            <pc:sldMk cId="3790232380" sldId="1088"/>
            <ac:spMk id="3" creationId="{20919CF6-3341-4ADE-8734-C3726A457ED2}"/>
          </ac:spMkLst>
        </pc:spChg>
      </pc:sldChg>
      <pc:sldChg chg="addSp delSp modSp new mod modClrScheme chgLayout">
        <pc:chgData name="Kirsten Miller" userId="25ed9b4e-5ec2-4a05-b38f-a81ea4a1c57b" providerId="ADAL" clId="{F1B30E87-67A1-465A-8181-6A2390E692E5}" dt="2021-07-23T16:50:19.982" v="438" actId="20577"/>
        <pc:sldMkLst>
          <pc:docMk/>
          <pc:sldMk cId="2412653673" sldId="1089"/>
        </pc:sldMkLst>
        <pc:spChg chg="del mod ord">
          <ac:chgData name="Kirsten Miller" userId="25ed9b4e-5ec2-4a05-b38f-a81ea4a1c57b" providerId="ADAL" clId="{F1B30E87-67A1-465A-8181-6A2390E692E5}" dt="2021-07-23T16:50:13.379" v="418" actId="700"/>
          <ac:spMkLst>
            <pc:docMk/>
            <pc:sldMk cId="2412653673" sldId="1089"/>
            <ac:spMk id="2" creationId="{F0750100-634A-453F-8DDE-9EC5C731C2AC}"/>
          </ac:spMkLst>
        </pc:spChg>
        <pc:spChg chg="del">
          <ac:chgData name="Kirsten Miller" userId="25ed9b4e-5ec2-4a05-b38f-a81ea4a1c57b" providerId="ADAL" clId="{F1B30E87-67A1-465A-8181-6A2390E692E5}" dt="2021-07-23T16:50:13.379" v="418" actId="700"/>
          <ac:spMkLst>
            <pc:docMk/>
            <pc:sldMk cId="2412653673" sldId="1089"/>
            <ac:spMk id="3" creationId="{A286257D-FD6A-424E-A539-F2CF42798A26}"/>
          </ac:spMkLst>
        </pc:spChg>
        <pc:spChg chg="mod ord">
          <ac:chgData name="Kirsten Miller" userId="25ed9b4e-5ec2-4a05-b38f-a81ea4a1c57b" providerId="ADAL" clId="{F1B30E87-67A1-465A-8181-6A2390E692E5}" dt="2021-07-23T16:50:13.379" v="418" actId="700"/>
          <ac:spMkLst>
            <pc:docMk/>
            <pc:sldMk cId="2412653673" sldId="1089"/>
            <ac:spMk id="4" creationId="{D5D39DD2-7656-421F-9203-2AC770EB5E77}"/>
          </ac:spMkLst>
        </pc:spChg>
        <pc:spChg chg="add mod ord">
          <ac:chgData name="Kirsten Miller" userId="25ed9b4e-5ec2-4a05-b38f-a81ea4a1c57b" providerId="ADAL" clId="{F1B30E87-67A1-465A-8181-6A2390E692E5}" dt="2021-07-23T16:50:19.982" v="438" actId="20577"/>
          <ac:spMkLst>
            <pc:docMk/>
            <pc:sldMk cId="2412653673" sldId="1089"/>
            <ac:spMk id="5" creationId="{D86F03C8-A7D4-4669-90F3-DDFD1080483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B94F52-1885-8F40-913E-43837C1C5129}" type="datetime1">
              <a:rPr lang="en-US" smtClean="0"/>
              <a:t>10/15/21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5D7771-19C7-D84F-898C-8B0CDC6F6003}" type="slidenum">
              <a:rPr lang="en-US" smtClean="0"/>
              <a:t>‹#›</a:t>
            </a:fld>
            <a:endParaRPr lang="en-US"/>
          </a:p>
        </p:txBody>
      </p:sp>
    </p:spTree>
    <p:extLst>
      <p:ext uri="{BB962C8B-B14F-4D97-AF65-F5344CB8AC3E}">
        <p14:creationId xmlns:p14="http://schemas.microsoft.com/office/powerpoint/2010/main" val="41021671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68D6E9-C2FC-A24A-8A5C-F7FDBF924036}" type="datetime1">
              <a:rPr lang="en-US" smtClean="0"/>
              <a:t>10/15/21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E4DCFB-13A1-154D-ADC1-C6BA798FD344}" type="slidenum">
              <a:rPr lang="en-US" smtClean="0"/>
              <a:t>‹#›</a:t>
            </a:fld>
            <a:endParaRPr lang="en-US"/>
          </a:p>
        </p:txBody>
      </p:sp>
    </p:spTree>
    <p:extLst>
      <p:ext uri="{BB962C8B-B14F-4D97-AF65-F5344CB8AC3E}">
        <p14:creationId xmlns:p14="http://schemas.microsoft.com/office/powerpoint/2010/main" val="1122356958"/>
      </p:ext>
    </p:extLst>
  </p:cSld>
  <p:clrMap bg1="lt1" tx1="dk1" bg2="lt2" tx2="dk2" accent1="accent1" accent2="accent2" accent3="accent3" accent4="accent4" accent5="accent5" accent6="accent6" hlink="hlink" folHlink="folHlink"/>
  <p:hf sldNum="0"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Tree>
    <p:extLst>
      <p:ext uri="{BB962C8B-B14F-4D97-AF65-F5344CB8AC3E}">
        <p14:creationId xmlns:p14="http://schemas.microsoft.com/office/powerpoint/2010/main" val="1518673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61" rtl="0" eaLnBrk="1" fontAlgn="auto" latinLnBrk="0" hangingPunct="1">
              <a:lnSpc>
                <a:spcPct val="100000"/>
              </a:lnSpc>
              <a:spcBef>
                <a:spcPts val="0"/>
              </a:spcBef>
              <a:spcAft>
                <a:spcPts val="0"/>
              </a:spcAft>
              <a:buClrTx/>
              <a:buSzTx/>
              <a:buFontTx/>
              <a:buNone/>
              <a:tabLst/>
              <a:defRPr/>
            </a:pPr>
            <a:r>
              <a:rPr lang="en-US">
                <a:latin typeface="Times New Roman"/>
                <a:cs typeface="Times New Roman"/>
              </a:rPr>
              <a:t>Using Bayesian regression models instead of simplifying frequentist regression models can be a useful alternative when using small sample sizes. One reason for this is that Bayesian regression models are much less likely to have computational convergence errors even with small sample sizes, since they are calculated probabilistically using Markov chain Monte Carlo (MCMC) sampling methods and use prior information to fill in the gaps when there is limited data. Unlike traditional frequentist models, Bayesian models require the researcher to specify some level of prior knowledge about the relationship of the predictor variables with the outcomes, usually in the form of a statistical distribution. This information is called the “priors.” The Bayesian models combine the data, the priors, and the specified model structure to create a posterior distribution for each of the model’s parameters. These distributions can then be described using descriptive statistics. Usually it is not possible to directly calculate the posterior distribution, so MCMC sampling is used to probabilistically create the posterior distributions by sampling from the data thousands of times. With large datasets, these models can be computationally intensive, but for small datasets, the MCMC sampling can help generate enough data to calculate the model’s parameters, where there simply were not enough data to do the same with frequentist models.</a:t>
            </a:r>
          </a:p>
          <a:p>
            <a:pPr marL="0" marR="0" lvl="0" indent="0" algn="l" defTabSz="1219261" rtl="0" eaLnBrk="1" fontAlgn="auto" latinLnBrk="0" hangingPunct="1">
              <a:lnSpc>
                <a:spcPct val="100000"/>
              </a:lnSpc>
              <a:spcBef>
                <a:spcPts val="0"/>
              </a:spcBef>
              <a:spcAft>
                <a:spcPts val="0"/>
              </a:spcAft>
              <a:buClrTx/>
              <a:buSzTx/>
              <a:buFontTx/>
              <a:buNone/>
              <a:tabLst/>
              <a:defRPr/>
            </a:pPr>
            <a:endParaRPr lang="en-US">
              <a:latin typeface="Times New Roman"/>
              <a:cs typeface="Times New Roman"/>
            </a:endParaRPr>
          </a:p>
          <a:p>
            <a:endParaRPr lang="en-US"/>
          </a:p>
        </p:txBody>
      </p:sp>
    </p:spTree>
    <p:extLst>
      <p:ext uri="{BB962C8B-B14F-4D97-AF65-F5344CB8AC3E}">
        <p14:creationId xmlns:p14="http://schemas.microsoft.com/office/powerpoint/2010/main" val="3509072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Bayesian regression models may also more accurately produce measures of uncertainty than frequentist models, since Bayesian models can incorporate prior information about the relationship between predictor variables and the outcome variable.</a:t>
            </a:r>
          </a:p>
          <a:p>
            <a:r>
              <a:rPr lang="en-US"/>
              <a:t>Even if the small dataset is noisy and has lots of variation, Bayesian models can at the very least quantify our level of uncertainty after taking into account both the data and our prior knowledge about the data.</a:t>
            </a:r>
          </a:p>
        </p:txBody>
      </p:sp>
    </p:spTree>
    <p:extLst>
      <p:ext uri="{BB962C8B-B14F-4D97-AF65-F5344CB8AC3E}">
        <p14:creationId xmlns:p14="http://schemas.microsoft.com/office/powerpoint/2010/main" val="50862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4737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61" rtl="0" eaLnBrk="1" fontAlgn="auto" latinLnBrk="0" hangingPunct="1">
              <a:lnSpc>
                <a:spcPct val="100000"/>
              </a:lnSpc>
              <a:spcBef>
                <a:spcPts val="0"/>
              </a:spcBef>
              <a:spcAft>
                <a:spcPts val="0"/>
              </a:spcAft>
              <a:buClrTx/>
              <a:buSzTx/>
              <a:buFontTx/>
              <a:buNone/>
              <a:tabLst/>
              <a:defRPr/>
            </a:pPr>
            <a:r>
              <a:rPr lang="en-US">
                <a:latin typeface="Times New Roman"/>
                <a:cs typeface="Times New Roman"/>
              </a:rPr>
              <a:t>The results of the Bayesian models may also be more conservative than frequentist models especially when using ROPEs. This may help reduce false positives and give a more accurate view of the uncertainty. The 95 percent highest density interval is similar to a frequentist 95% confidence interval.</a:t>
            </a:r>
            <a:endParaRPr lang="en-US"/>
          </a:p>
        </p:txBody>
      </p:sp>
    </p:spTree>
    <p:extLst>
      <p:ext uri="{BB962C8B-B14F-4D97-AF65-F5344CB8AC3E}">
        <p14:creationId xmlns:p14="http://schemas.microsoft.com/office/powerpoint/2010/main" val="1491505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61" rtl="0" eaLnBrk="1" fontAlgn="auto" latinLnBrk="0" hangingPunct="1">
              <a:lnSpc>
                <a:spcPct val="100000"/>
              </a:lnSpc>
              <a:spcBef>
                <a:spcPts val="0"/>
              </a:spcBef>
              <a:spcAft>
                <a:spcPts val="0"/>
              </a:spcAft>
              <a:buClrTx/>
              <a:buSzTx/>
              <a:buFontTx/>
              <a:buNone/>
              <a:tabLst/>
              <a:defRPr/>
            </a:pPr>
            <a:r>
              <a:rPr lang="en-US">
                <a:latin typeface="Times New Roman"/>
                <a:cs typeface="Times New Roman"/>
              </a:rPr>
              <a:t>High school GPA was found to be a predictor of placement into college credit-bearing math, reading, and writing courses, but there were different probabilities of placement for each course. Each of the three outcomes were modeled separately using Bayesian hierarchical logistic regression models.  </a:t>
            </a:r>
          </a:p>
          <a:p>
            <a:pPr marL="0" marR="0" lvl="0" indent="0" algn="l" defTabSz="1219261" rtl="0" eaLnBrk="1" fontAlgn="auto" latinLnBrk="0" hangingPunct="1">
              <a:lnSpc>
                <a:spcPct val="100000"/>
              </a:lnSpc>
              <a:spcBef>
                <a:spcPts val="0"/>
              </a:spcBef>
              <a:spcAft>
                <a:spcPts val="0"/>
              </a:spcAft>
              <a:buClrTx/>
              <a:buSzTx/>
              <a:buFontTx/>
              <a:buNone/>
              <a:tabLst/>
              <a:defRPr/>
            </a:pPr>
            <a:endParaRPr lang="en-US">
              <a:latin typeface="Times New Roman"/>
              <a:cs typeface="Times New Roman"/>
            </a:endParaRPr>
          </a:p>
        </p:txBody>
      </p:sp>
    </p:spTree>
    <p:extLst>
      <p:ext uri="{BB962C8B-B14F-4D97-AF65-F5344CB8AC3E}">
        <p14:creationId xmlns:p14="http://schemas.microsoft.com/office/powerpoint/2010/main" val="2818349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the study team were to have used frequentist models, there may have been model convergence issues and the researcher may not have been able to as accurately model the data. </a:t>
            </a:r>
          </a:p>
          <a:p>
            <a:endParaRPr lang="en-US"/>
          </a:p>
          <a:p>
            <a:r>
              <a:rPr lang="en-US"/>
              <a:t>Some of the items under discussion by stakeholders based on the results are (1) to use a multiple measures admission and placement system at COM-FSM that uses GPA in addition to the entrance test and (2) to provide extra supports in high school and the college to support students’ English reading and writing skills to increase the number of the students who place into those credit-bearing courses at the college. </a:t>
            </a:r>
          </a:p>
        </p:txBody>
      </p:sp>
    </p:spTree>
    <p:extLst>
      <p:ext uri="{BB962C8B-B14F-4D97-AF65-F5344CB8AC3E}">
        <p14:creationId xmlns:p14="http://schemas.microsoft.com/office/powerpoint/2010/main" val="861950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a:t>
            </a:r>
          </a:p>
          <a:p>
            <a:r>
              <a:rPr lang="en-US" dirty="0"/>
              <a:t>We appreciate the opportunity to be here, and we thank you for your time with us.</a:t>
            </a:r>
          </a:p>
        </p:txBody>
      </p:sp>
    </p:spTree>
    <p:extLst>
      <p:ext uri="{BB962C8B-B14F-4D97-AF65-F5344CB8AC3E}">
        <p14:creationId xmlns:p14="http://schemas.microsoft.com/office/powerpoint/2010/main" val="3851370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QR code goes to https://ies.ed.gov/ncee/edlabs/projects/project.asp?projectID=5667</a:t>
            </a:r>
          </a:p>
          <a:p>
            <a:endParaRPr lang="en-US" dirty="0"/>
          </a:p>
          <a:p>
            <a:r>
              <a:rPr lang="en-US" dirty="0"/>
              <a:t>For those interested, the reports…</a:t>
            </a:r>
          </a:p>
        </p:txBody>
      </p:sp>
    </p:spTree>
    <p:extLst>
      <p:ext uri="{BB962C8B-B14F-4D97-AF65-F5344CB8AC3E}">
        <p14:creationId xmlns:p14="http://schemas.microsoft.com/office/powerpoint/2010/main" val="1080631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2592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682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REL Pacific is one of 10 Regional Educational Laboratories funded by the Institute of Education Sciences at the U.S. Department of Education. </a:t>
            </a:r>
            <a:r>
              <a:rPr lang="haw-US" dirty="0">
                <a:cs typeface="Calibri"/>
              </a:rPr>
              <a:t>The RELs </a:t>
            </a:r>
            <a:r>
              <a:rPr lang="en-US" dirty="0"/>
              <a:t>work in partnership with school districts, state departments of education, and other educational stakeholders to use data and research to improve academic outcomes for students.</a:t>
            </a:r>
            <a:r>
              <a:rPr lang="haw-US" dirty="0">
                <a:cs typeface="Calibri"/>
              </a:rPr>
              <a:t>  The RELs provide technical support, conduct research, and </a:t>
            </a:r>
            <a:r>
              <a:rPr lang="en-US" dirty="0"/>
              <a:t>and offer learning opportunities that inform changes to policy and practice in an effort to improve educational outcomes for students.</a:t>
            </a:r>
            <a:r>
              <a:rPr lang="haw-US" dirty="0"/>
              <a:t> </a:t>
            </a:r>
            <a:r>
              <a:rPr lang="en-US" dirty="0">
                <a:cs typeface="Calibri"/>
              </a:rPr>
              <a:t>REL Pacific serves the State of </a:t>
            </a:r>
            <a:r>
              <a:rPr lang="en-US" dirty="0" err="1">
                <a:cs typeface="Calibri"/>
              </a:rPr>
              <a:t>Hawai</a:t>
            </a:r>
            <a:r>
              <a:rPr lang="haw-US" dirty="0">
                <a:cs typeface="Calibri"/>
              </a:rPr>
              <a:t>ʻi, the territories of Guam, CNMI, and American Samoa, as well as three free</a:t>
            </a:r>
            <a:r>
              <a:rPr lang="en-US" dirty="0" err="1">
                <a:cs typeface="Calibri"/>
              </a:rPr>
              <a:t>ly</a:t>
            </a:r>
            <a:r>
              <a:rPr lang="haw-US" dirty="0">
                <a:cs typeface="Calibri"/>
              </a:rPr>
              <a:t> associated states: the Republic of Palau, the Federated States of Micronesia, and the Republic of the Marshall Islands. </a:t>
            </a:r>
            <a:endParaRPr lang="en-US" dirty="0">
              <a:cs typeface="Calibri"/>
            </a:endParaRPr>
          </a:p>
        </p:txBody>
      </p:sp>
    </p:spTree>
    <p:extLst>
      <p:ext uri="{BB962C8B-B14F-4D97-AF65-F5344CB8AC3E}">
        <p14:creationId xmlns:p14="http://schemas.microsoft.com/office/powerpoint/2010/main" val="3637144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table that shows how Bayesian regression results could be reported in tabular form. The main features to report are the coefficient (average value of the posterior distribution), 95 percent highest density interval (HDI) and the percent inside the ROPE. In the table notes, we identified that the ROPE was defined as -0.18 to 0.18.</a:t>
            </a:r>
          </a:p>
        </p:txBody>
      </p:sp>
    </p:spTree>
    <p:extLst>
      <p:ext uri="{BB962C8B-B14F-4D97-AF65-F5344CB8AC3E}">
        <p14:creationId xmlns:p14="http://schemas.microsoft.com/office/powerpoint/2010/main" val="84644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982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6823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exception to small sample size is the State of Hawai</a:t>
            </a:r>
            <a:r>
              <a:rPr lang="haw-US"/>
              <a:t>ʻi</a:t>
            </a:r>
            <a:r>
              <a:rPr lang="en-US"/>
              <a:t>.</a:t>
            </a:r>
          </a:p>
        </p:txBody>
      </p:sp>
    </p:spTree>
    <p:extLst>
      <p:ext uri="{BB962C8B-B14F-4D97-AF65-F5344CB8AC3E}">
        <p14:creationId xmlns:p14="http://schemas.microsoft.com/office/powerpoint/2010/main" val="364169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1558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261" rtl="0" eaLnBrk="1" fontAlgn="auto" latinLnBrk="0" hangingPunct="1">
              <a:lnSpc>
                <a:spcPct val="100000"/>
              </a:lnSpc>
              <a:spcBef>
                <a:spcPts val="0"/>
              </a:spcBef>
              <a:spcAft>
                <a:spcPts val="0"/>
              </a:spcAft>
              <a:buClrTx/>
              <a:buSzTx/>
              <a:buFontTx/>
              <a:buNone/>
              <a:tabLst/>
              <a:defRPr/>
            </a:pPr>
            <a:r>
              <a:rPr lang="en-US" dirty="0">
                <a:latin typeface="Times New Roman"/>
                <a:cs typeface="Times New Roman"/>
              </a:rPr>
              <a:t>Small sample sizes can affect the types of statistical models one can use. Some of the variables included may be motivated by prior research that had access to much larger sample sizes.</a:t>
            </a:r>
          </a:p>
          <a:p>
            <a:endParaRPr lang="en-US" dirty="0"/>
          </a:p>
        </p:txBody>
      </p:sp>
    </p:spTree>
    <p:extLst>
      <p:ext uri="{BB962C8B-B14F-4D97-AF65-F5344CB8AC3E}">
        <p14:creationId xmlns:p14="http://schemas.microsoft.com/office/powerpoint/2010/main" val="2905663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the regression models were not able to computationally model the data because of the small sample sizes, researchers typically reduced model complexity by removing random effects (if using hierarchical linear modeling) and/or removing predictor variables until the models converged or had lower standard errors for regression coefficients. In some cases, researchers stopped using regression all together and instead used bivariate correlations (or similar bivariate statistical tests like t-tests) and descriptive statistics.</a:t>
            </a:r>
          </a:p>
        </p:txBody>
      </p:sp>
    </p:spTree>
    <p:extLst>
      <p:ext uri="{BB962C8B-B14F-4D97-AF65-F5344CB8AC3E}">
        <p14:creationId xmlns:p14="http://schemas.microsoft.com/office/powerpoint/2010/main" val="237049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conducting system-level research, it is not always possible to collect more data, since they may have all the data that exists for those students. Researchers could include additional cohorts to get more data, but those data might not exist or they may have been structural differences the further back one goes. The study could also be delayed years to wait for new cohorts, but that is often impractical since the research need is generally urgent and tied to a problem of practice. </a:t>
            </a:r>
          </a:p>
          <a:p>
            <a:endParaRPr lang="en-US"/>
          </a:p>
          <a:p>
            <a:r>
              <a:rPr lang="en-US"/>
              <a:t>Changing the statistical models one uses simply because they would not converge or for other computational reasons, may mean that those models do not answer the research questions, may not accurately model the phenomenon being studied, and ultimately may not be useful for stakeholders in making policy decisions.</a:t>
            </a:r>
          </a:p>
        </p:txBody>
      </p:sp>
    </p:spTree>
    <p:extLst>
      <p:ext uri="{BB962C8B-B14F-4D97-AF65-F5344CB8AC3E}">
        <p14:creationId xmlns:p14="http://schemas.microsoft.com/office/powerpoint/2010/main" val="3593441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solidFill>
                <a:schemeClr val="bg1"/>
              </a:solidFill>
            </a:endParaRP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17" name="Title 1">
            <a:extLst>
              <a:ext uri="{FF2B5EF4-FFF2-40B4-BE49-F238E27FC236}">
                <a16:creationId xmlns:a16="http://schemas.microsoft.com/office/drawing/2014/main" id="{723EBEA2-C871-924D-9669-D4CEBEA34A2B}"/>
              </a:ext>
            </a:extLst>
          </p:cNvPr>
          <p:cNvSpPr>
            <a:spLocks noGrp="1"/>
          </p:cNvSpPr>
          <p:nvPr>
            <p:ph type="ctrTitle" hasCustomPrompt="1"/>
          </p:nvPr>
        </p:nvSpPr>
        <p:spPr>
          <a:xfrm>
            <a:off x="2269122" y="5029200"/>
            <a:ext cx="20496234" cy="3231728"/>
          </a:xfrm>
        </p:spPr>
        <p:txBody>
          <a:bodyPr lIns="0" tIns="0" rIns="0" bIns="0">
            <a:normAutofit/>
          </a:bodyPr>
          <a:lstStyle>
            <a:lvl1pPr>
              <a:defRPr sz="7200" b="0" i="0" baseline="0">
                <a:solidFill>
                  <a:schemeClr val="bg1"/>
                </a:solidFill>
                <a:latin typeface="Times New Roman" panose="02020603050405020304" pitchFamily="18" charset="0"/>
                <a:cs typeface="Times New Roman" panose="02020603050405020304" pitchFamily="18" charset="0"/>
              </a:defRPr>
            </a:lvl1pPr>
          </a:lstStyle>
          <a:p>
            <a:r>
              <a:rPr lang="en-US"/>
              <a:t>Title of Presentation</a:t>
            </a:r>
            <a:br>
              <a:rPr lang="en-US"/>
            </a:br>
            <a:r>
              <a:rPr lang="en-US"/>
              <a:t>Subtitle of Presentation</a:t>
            </a:r>
          </a:p>
        </p:txBody>
      </p:sp>
      <p:sp>
        <p:nvSpPr>
          <p:cNvPr id="8" name="Text Placeholder 7">
            <a:extLst>
              <a:ext uri="{FF2B5EF4-FFF2-40B4-BE49-F238E27FC236}">
                <a16:creationId xmlns:a16="http://schemas.microsoft.com/office/drawing/2014/main" id="{C73C284A-D09B-B543-AF7E-5F419F34CE5B}"/>
              </a:ext>
            </a:extLst>
          </p:cNvPr>
          <p:cNvSpPr>
            <a:spLocks noGrp="1"/>
          </p:cNvSpPr>
          <p:nvPr>
            <p:ph type="body" sz="quarter" idx="14" hasCustomPrompt="1"/>
          </p:nvPr>
        </p:nvSpPr>
        <p:spPr>
          <a:xfrm>
            <a:off x="2268538" y="8458200"/>
            <a:ext cx="5200649" cy="2968950"/>
          </a:xfrm>
        </p:spPr>
        <p:txBody>
          <a:bodyPr>
            <a:normAutofit/>
          </a:bodyPr>
          <a:lstStyle>
            <a:lvl1pPr>
              <a:defRPr sz="3600">
                <a:solidFill>
                  <a:schemeClr val="bg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FirstName </a:t>
            </a:r>
            <a:r>
              <a:rPr lang="en-US" err="1"/>
              <a:t>LastName</a:t>
            </a:r>
            <a:endParaRPr lang="en-US"/>
          </a:p>
          <a:p>
            <a:pPr lvl="0"/>
            <a:r>
              <a:rPr lang="en-US"/>
              <a:t>REL Pacific</a:t>
            </a:r>
            <a:endParaRPr lang="tr-TR"/>
          </a:p>
        </p:txBody>
      </p:sp>
      <p:sp>
        <p:nvSpPr>
          <p:cNvPr id="9" name="Text Placeholder 7">
            <a:extLst>
              <a:ext uri="{FF2B5EF4-FFF2-40B4-BE49-F238E27FC236}">
                <a16:creationId xmlns:a16="http://schemas.microsoft.com/office/drawing/2014/main" id="{B2C5175A-AD76-4CB8-8D8C-A4FC84CFCC81}"/>
              </a:ext>
            </a:extLst>
          </p:cNvPr>
          <p:cNvSpPr>
            <a:spLocks noGrp="1"/>
          </p:cNvSpPr>
          <p:nvPr>
            <p:ph type="body" sz="quarter" idx="15" hasCustomPrompt="1"/>
          </p:nvPr>
        </p:nvSpPr>
        <p:spPr>
          <a:xfrm>
            <a:off x="7678592" y="8458200"/>
            <a:ext cx="5200649" cy="2968950"/>
          </a:xfrm>
        </p:spPr>
        <p:txBody>
          <a:bodyPr>
            <a:normAutofit/>
          </a:bodyPr>
          <a:lstStyle>
            <a:lvl1pPr>
              <a:defRPr sz="3600">
                <a:solidFill>
                  <a:schemeClr val="bg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FirstName </a:t>
            </a:r>
            <a:r>
              <a:rPr lang="en-US" err="1"/>
              <a:t>LastName</a:t>
            </a:r>
            <a:endParaRPr lang="en-US"/>
          </a:p>
          <a:p>
            <a:pPr lvl="0"/>
            <a:r>
              <a:rPr lang="en-US"/>
              <a:t>REL Pacific</a:t>
            </a:r>
            <a:endParaRPr lang="tr-TR"/>
          </a:p>
        </p:txBody>
      </p:sp>
    </p:spTree>
    <p:extLst>
      <p:ext uri="{BB962C8B-B14F-4D97-AF65-F5344CB8AC3E}">
        <p14:creationId xmlns:p14="http://schemas.microsoft.com/office/powerpoint/2010/main" val="2969304784"/>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Text Slide — 03">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1658600"/>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sp>
        <p:nvSpPr>
          <p:cNvPr id="24" name="Picture Placeholder 4">
            <a:extLst>
              <a:ext uri="{FF2B5EF4-FFF2-40B4-BE49-F238E27FC236}">
                <a16:creationId xmlns:a16="http://schemas.microsoft.com/office/drawing/2014/main" id="{3D023766-93E8-6C43-9772-CDA7FC6144F7}"/>
              </a:ext>
            </a:extLst>
          </p:cNvPr>
          <p:cNvSpPr>
            <a:spLocks noGrp="1"/>
          </p:cNvSpPr>
          <p:nvPr>
            <p:ph type="pic" sz="quarter" idx="21"/>
          </p:nvPr>
        </p:nvSpPr>
        <p:spPr>
          <a:xfrm>
            <a:off x="1144588" y="3124175"/>
            <a:ext cx="10668000" cy="4648213"/>
          </a:xfrm>
          <a:prstGeom prst="rect">
            <a:avLst/>
          </a:prstGeom>
        </p:spPr>
        <p:txBody>
          <a:bodyPr/>
          <a:lstStyle/>
          <a:p>
            <a:r>
              <a:rPr lang="en-US"/>
              <a:t>Click icon to add picture</a:t>
            </a:r>
          </a:p>
        </p:txBody>
      </p:sp>
      <p:sp>
        <p:nvSpPr>
          <p:cNvPr id="16" name="Picture Placeholder 4">
            <a:extLst>
              <a:ext uri="{FF2B5EF4-FFF2-40B4-BE49-F238E27FC236}">
                <a16:creationId xmlns:a16="http://schemas.microsoft.com/office/drawing/2014/main" id="{8B25342B-08E1-464F-AC27-5A6519898803}"/>
              </a:ext>
            </a:extLst>
          </p:cNvPr>
          <p:cNvSpPr>
            <a:spLocks noGrp="1"/>
          </p:cNvSpPr>
          <p:nvPr>
            <p:ph type="pic" sz="quarter" idx="22"/>
          </p:nvPr>
        </p:nvSpPr>
        <p:spPr>
          <a:xfrm>
            <a:off x="12592876" y="3124175"/>
            <a:ext cx="10668000" cy="4648213"/>
          </a:xfrm>
          <a:prstGeom prst="rect">
            <a:avLst/>
          </a:prstGeom>
        </p:spPr>
        <p:txBody>
          <a:bodyPr/>
          <a:lstStyle/>
          <a:p>
            <a:r>
              <a:rPr lang="en-US"/>
              <a:t>Click icon to add picture</a:t>
            </a:r>
          </a:p>
        </p:txBody>
      </p:sp>
      <p:sp>
        <p:nvSpPr>
          <p:cNvPr id="20" name="Text Placeholder 7">
            <a:extLst>
              <a:ext uri="{FF2B5EF4-FFF2-40B4-BE49-F238E27FC236}">
                <a16:creationId xmlns:a16="http://schemas.microsoft.com/office/drawing/2014/main" id="{7AFEBE52-7AC4-8A4F-A882-82DC4FA897C6}"/>
              </a:ext>
            </a:extLst>
          </p:cNvPr>
          <p:cNvSpPr>
            <a:spLocks noGrp="1"/>
          </p:cNvSpPr>
          <p:nvPr>
            <p:ph type="body" sz="quarter" idx="16"/>
          </p:nvPr>
        </p:nvSpPr>
        <p:spPr>
          <a:xfrm>
            <a:off x="1144586" y="8531537"/>
            <a:ext cx="10682748" cy="2898463"/>
          </a:xfrm>
        </p:spPr>
        <p:txBody>
          <a:bodyPr>
            <a:normAutofit/>
          </a:bodyPr>
          <a:lstStyle>
            <a:lvl1pPr marL="0" indent="0">
              <a:buFont typeface="Arial" panose="020B0604020202020204" pitchFamily="34" charset="0"/>
              <a:buNone/>
              <a:defRPr sz="4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21" name="Text Placeholder 7">
            <a:extLst>
              <a:ext uri="{FF2B5EF4-FFF2-40B4-BE49-F238E27FC236}">
                <a16:creationId xmlns:a16="http://schemas.microsoft.com/office/drawing/2014/main" id="{1BCA72C9-9805-E34B-BBDE-3CF10D461ABA}"/>
              </a:ext>
            </a:extLst>
          </p:cNvPr>
          <p:cNvSpPr>
            <a:spLocks noGrp="1"/>
          </p:cNvSpPr>
          <p:nvPr>
            <p:ph type="body" sz="quarter" idx="17"/>
          </p:nvPr>
        </p:nvSpPr>
        <p:spPr>
          <a:xfrm>
            <a:off x="12574586" y="8531537"/>
            <a:ext cx="10682748" cy="2898463"/>
          </a:xfrm>
        </p:spPr>
        <p:txBody>
          <a:bodyPr>
            <a:normAutofit/>
          </a:bodyPr>
          <a:lstStyle>
            <a:lvl1pPr marL="0" indent="0">
              <a:buFont typeface="Arial" panose="020B0604020202020204" pitchFamily="34" charset="0"/>
              <a:buNone/>
              <a:defRPr sz="4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pic>
        <p:nvPicPr>
          <p:cNvPr id="11" name="Picture 10">
            <a:extLst>
              <a:ext uri="{FF2B5EF4-FFF2-40B4-BE49-F238E27FC236}">
                <a16:creationId xmlns:a16="http://schemas.microsoft.com/office/drawing/2014/main" id="{5C96770E-A530-48F0-87F9-22AC603B62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3" y="12329250"/>
            <a:ext cx="24382413" cy="1386750"/>
          </a:xfrm>
          <a:prstGeom prst="rect">
            <a:avLst/>
          </a:prstGeom>
        </p:spPr>
      </p:pic>
      <p:pic>
        <p:nvPicPr>
          <p:cNvPr id="10" name="Picture 9">
            <a:extLst>
              <a:ext uri="{FF2B5EF4-FFF2-40B4-BE49-F238E27FC236}">
                <a16:creationId xmlns:a16="http://schemas.microsoft.com/office/drawing/2014/main" id="{FFE755C2-D0BD-4B8C-9A17-D5F204D4FE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1135"/>
          <a:stretch/>
        </p:blipFill>
        <p:spPr>
          <a:xfrm>
            <a:off x="7688552" y="12329250"/>
            <a:ext cx="16698623" cy="1386750"/>
          </a:xfrm>
          <a:prstGeom prst="rect">
            <a:avLst/>
          </a:prstGeom>
        </p:spPr>
      </p:pic>
      <p:pic>
        <p:nvPicPr>
          <p:cNvPr id="13" name="Picture 12">
            <a:extLst>
              <a:ext uri="{FF2B5EF4-FFF2-40B4-BE49-F238E27FC236}">
                <a16:creationId xmlns:a16="http://schemas.microsoft.com/office/drawing/2014/main" id="{44013096-A112-4EB3-B39A-60EA8514128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1135"/>
          <a:stretch/>
        </p:blipFill>
        <p:spPr>
          <a:xfrm>
            <a:off x="3173" y="12329250"/>
            <a:ext cx="16698623" cy="1386750"/>
          </a:xfrm>
          <a:prstGeom prst="rect">
            <a:avLst/>
          </a:prstGeom>
        </p:spPr>
      </p:pic>
    </p:spTree>
    <p:extLst>
      <p:ext uri="{BB962C8B-B14F-4D97-AF65-F5344CB8AC3E}">
        <p14:creationId xmlns:p14="http://schemas.microsoft.com/office/powerpoint/2010/main" val="3005590817"/>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Text Slide — 04">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1658600"/>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sp>
        <p:nvSpPr>
          <p:cNvPr id="24" name="Picture Placeholder 4">
            <a:extLst>
              <a:ext uri="{FF2B5EF4-FFF2-40B4-BE49-F238E27FC236}">
                <a16:creationId xmlns:a16="http://schemas.microsoft.com/office/drawing/2014/main" id="{3D023766-93E8-6C43-9772-CDA7FC6144F7}"/>
              </a:ext>
            </a:extLst>
          </p:cNvPr>
          <p:cNvSpPr>
            <a:spLocks noGrp="1"/>
          </p:cNvSpPr>
          <p:nvPr>
            <p:ph type="pic" sz="quarter" idx="21"/>
          </p:nvPr>
        </p:nvSpPr>
        <p:spPr>
          <a:xfrm>
            <a:off x="1144588" y="3124175"/>
            <a:ext cx="6858000" cy="4648213"/>
          </a:xfrm>
          <a:prstGeom prst="rect">
            <a:avLst/>
          </a:prstGeom>
        </p:spPr>
        <p:txBody>
          <a:bodyPr/>
          <a:lstStyle/>
          <a:p>
            <a:r>
              <a:rPr lang="en-US"/>
              <a:t>Click icon to add picture</a:t>
            </a:r>
          </a:p>
        </p:txBody>
      </p:sp>
      <p:sp>
        <p:nvSpPr>
          <p:cNvPr id="25" name="Picture Placeholder 4">
            <a:extLst>
              <a:ext uri="{FF2B5EF4-FFF2-40B4-BE49-F238E27FC236}">
                <a16:creationId xmlns:a16="http://schemas.microsoft.com/office/drawing/2014/main" id="{9243F34B-2502-DB4F-9DB5-EDCF7DC7B5D5}"/>
              </a:ext>
            </a:extLst>
          </p:cNvPr>
          <p:cNvSpPr>
            <a:spLocks noGrp="1"/>
          </p:cNvSpPr>
          <p:nvPr>
            <p:ph type="pic" sz="quarter" idx="23"/>
          </p:nvPr>
        </p:nvSpPr>
        <p:spPr>
          <a:xfrm>
            <a:off x="8764587" y="3124175"/>
            <a:ext cx="6858000" cy="4648213"/>
          </a:xfrm>
          <a:prstGeom prst="rect">
            <a:avLst/>
          </a:prstGeom>
        </p:spPr>
        <p:txBody>
          <a:bodyPr/>
          <a:lstStyle/>
          <a:p>
            <a:r>
              <a:rPr lang="en-US"/>
              <a:t>Click icon to add picture</a:t>
            </a:r>
          </a:p>
        </p:txBody>
      </p:sp>
      <p:sp>
        <p:nvSpPr>
          <p:cNvPr id="30" name="Picture Placeholder 4">
            <a:extLst>
              <a:ext uri="{FF2B5EF4-FFF2-40B4-BE49-F238E27FC236}">
                <a16:creationId xmlns:a16="http://schemas.microsoft.com/office/drawing/2014/main" id="{4236B20B-B550-8142-AEF8-60BDD719F696}"/>
              </a:ext>
            </a:extLst>
          </p:cNvPr>
          <p:cNvSpPr>
            <a:spLocks noGrp="1"/>
          </p:cNvSpPr>
          <p:nvPr>
            <p:ph type="pic" sz="quarter" idx="25"/>
          </p:nvPr>
        </p:nvSpPr>
        <p:spPr>
          <a:xfrm>
            <a:off x="16384587" y="3124175"/>
            <a:ext cx="6858000" cy="4648213"/>
          </a:xfrm>
          <a:prstGeom prst="rect">
            <a:avLst/>
          </a:prstGeom>
        </p:spPr>
        <p:txBody>
          <a:bodyPr/>
          <a:lstStyle/>
          <a:p>
            <a:r>
              <a:rPr lang="en-US"/>
              <a:t>Click icon to add picture</a:t>
            </a:r>
          </a:p>
        </p:txBody>
      </p:sp>
      <p:sp>
        <p:nvSpPr>
          <p:cNvPr id="31" name="Text Placeholder 7">
            <a:extLst>
              <a:ext uri="{FF2B5EF4-FFF2-40B4-BE49-F238E27FC236}">
                <a16:creationId xmlns:a16="http://schemas.microsoft.com/office/drawing/2014/main" id="{805AEC2D-775B-BF4D-8D0A-574C4B109908}"/>
              </a:ext>
            </a:extLst>
          </p:cNvPr>
          <p:cNvSpPr>
            <a:spLocks noGrp="1"/>
          </p:cNvSpPr>
          <p:nvPr>
            <p:ph type="body" sz="quarter" idx="16"/>
          </p:nvPr>
        </p:nvSpPr>
        <p:spPr>
          <a:xfrm>
            <a:off x="1144586" y="8531537"/>
            <a:ext cx="6858002" cy="2898463"/>
          </a:xfrm>
        </p:spPr>
        <p:txBody>
          <a:bodyPr>
            <a:normAutofit/>
          </a:bodyPr>
          <a:lstStyle>
            <a:lvl1pPr marL="0" indent="0">
              <a:buFont typeface="Arial" panose="020B0604020202020204" pitchFamily="34" charset="0"/>
              <a:buNone/>
              <a:defRPr sz="4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32" name="Text Placeholder 7">
            <a:extLst>
              <a:ext uri="{FF2B5EF4-FFF2-40B4-BE49-F238E27FC236}">
                <a16:creationId xmlns:a16="http://schemas.microsoft.com/office/drawing/2014/main" id="{F5503E3A-1422-CD4D-8A89-397D3BA42065}"/>
              </a:ext>
            </a:extLst>
          </p:cNvPr>
          <p:cNvSpPr>
            <a:spLocks noGrp="1"/>
          </p:cNvSpPr>
          <p:nvPr>
            <p:ph type="body" sz="quarter" idx="26"/>
          </p:nvPr>
        </p:nvSpPr>
        <p:spPr>
          <a:xfrm>
            <a:off x="8774111" y="8531537"/>
            <a:ext cx="6858002" cy="2898463"/>
          </a:xfrm>
        </p:spPr>
        <p:txBody>
          <a:bodyPr>
            <a:normAutofit/>
          </a:bodyPr>
          <a:lstStyle>
            <a:lvl1pPr marL="0" indent="0">
              <a:buFont typeface="Arial" panose="020B0604020202020204" pitchFamily="34" charset="0"/>
              <a:buNone/>
              <a:defRPr sz="4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33" name="Text Placeholder 7">
            <a:extLst>
              <a:ext uri="{FF2B5EF4-FFF2-40B4-BE49-F238E27FC236}">
                <a16:creationId xmlns:a16="http://schemas.microsoft.com/office/drawing/2014/main" id="{0064A36D-65DD-F745-A342-E072B9827553}"/>
              </a:ext>
            </a:extLst>
          </p:cNvPr>
          <p:cNvSpPr>
            <a:spLocks noGrp="1"/>
          </p:cNvSpPr>
          <p:nvPr>
            <p:ph type="body" sz="quarter" idx="27"/>
          </p:nvPr>
        </p:nvSpPr>
        <p:spPr>
          <a:xfrm>
            <a:off x="16375061" y="8531537"/>
            <a:ext cx="6858002" cy="2898463"/>
          </a:xfrm>
        </p:spPr>
        <p:txBody>
          <a:bodyPr>
            <a:normAutofit/>
          </a:bodyPr>
          <a:lstStyle>
            <a:lvl1pPr marL="0" indent="0">
              <a:buFont typeface="Arial" panose="020B0604020202020204" pitchFamily="34" charset="0"/>
              <a:buNone/>
              <a:defRPr sz="4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pic>
        <p:nvPicPr>
          <p:cNvPr id="13" name="Picture 12">
            <a:extLst>
              <a:ext uri="{FF2B5EF4-FFF2-40B4-BE49-F238E27FC236}">
                <a16:creationId xmlns:a16="http://schemas.microsoft.com/office/drawing/2014/main" id="{48C20743-4992-49D5-943F-32EF4E4DE6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3" y="12329250"/>
            <a:ext cx="24382413" cy="1386750"/>
          </a:xfrm>
          <a:prstGeom prst="rect">
            <a:avLst/>
          </a:prstGeom>
        </p:spPr>
      </p:pic>
      <p:pic>
        <p:nvPicPr>
          <p:cNvPr id="15" name="Picture 14">
            <a:extLst>
              <a:ext uri="{FF2B5EF4-FFF2-40B4-BE49-F238E27FC236}">
                <a16:creationId xmlns:a16="http://schemas.microsoft.com/office/drawing/2014/main" id="{E5F5E93E-EC5E-4561-8761-7C56F209CB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1135"/>
          <a:stretch/>
        </p:blipFill>
        <p:spPr>
          <a:xfrm>
            <a:off x="7688552" y="12329250"/>
            <a:ext cx="16698623" cy="1386750"/>
          </a:xfrm>
          <a:prstGeom prst="rect">
            <a:avLst/>
          </a:prstGeom>
        </p:spPr>
      </p:pic>
      <p:pic>
        <p:nvPicPr>
          <p:cNvPr id="16" name="Picture 15">
            <a:extLst>
              <a:ext uri="{FF2B5EF4-FFF2-40B4-BE49-F238E27FC236}">
                <a16:creationId xmlns:a16="http://schemas.microsoft.com/office/drawing/2014/main" id="{CB580D79-7AD5-41ED-875B-2E1C6220B97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1135"/>
          <a:stretch/>
        </p:blipFill>
        <p:spPr>
          <a:xfrm>
            <a:off x="3173" y="12329250"/>
            <a:ext cx="16698623" cy="1386750"/>
          </a:xfrm>
          <a:prstGeom prst="rect">
            <a:avLst/>
          </a:prstGeom>
        </p:spPr>
      </p:pic>
    </p:spTree>
    <p:extLst>
      <p:ext uri="{BB962C8B-B14F-4D97-AF65-F5344CB8AC3E}">
        <p14:creationId xmlns:p14="http://schemas.microsoft.com/office/powerpoint/2010/main" val="84442689"/>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guide id="12" pos="5041" userDrawn="1">
          <p15:clr>
            <a:srgbClr val="FBAE40"/>
          </p15:clr>
        </p15:guide>
        <p15:guide id="13" pos="5521" userDrawn="1">
          <p15:clr>
            <a:srgbClr val="FBAE40"/>
          </p15:clr>
        </p15:guide>
        <p15:guide id="14" pos="9841" userDrawn="1">
          <p15:clr>
            <a:srgbClr val="FBAE40"/>
          </p15:clr>
        </p15:guide>
        <p15:guide id="15" pos="1032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Text Slide — 05">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1658600"/>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sp>
        <p:nvSpPr>
          <p:cNvPr id="20" name="Content Placeholder 4">
            <a:extLst>
              <a:ext uri="{FF2B5EF4-FFF2-40B4-BE49-F238E27FC236}">
                <a16:creationId xmlns:a16="http://schemas.microsoft.com/office/drawing/2014/main" id="{66682ECA-8356-F142-94A1-921EA9421350}"/>
              </a:ext>
            </a:extLst>
          </p:cNvPr>
          <p:cNvSpPr>
            <a:spLocks noGrp="1"/>
          </p:cNvSpPr>
          <p:nvPr>
            <p:ph sz="quarter" idx="16" hasCustomPrompt="1"/>
          </p:nvPr>
        </p:nvSpPr>
        <p:spPr>
          <a:xfrm>
            <a:off x="1144587" y="3121326"/>
            <a:ext cx="10667999" cy="8305799"/>
          </a:xfrm>
          <a:prstGeom prst="rect">
            <a:avLst/>
          </a:prstGeom>
        </p:spPr>
        <p:txBody>
          <a:bodyPr>
            <a:normAutofit/>
          </a:bodyPr>
          <a:lstStyle>
            <a:lvl1pPr>
              <a:tabLst>
                <a:tab pos="114300" algn="l"/>
              </a:tabLst>
              <a:defRPr sz="4800">
                <a:solidFill>
                  <a:srgbClr val="576F7F"/>
                </a:solidFill>
              </a:defRPr>
            </a:lvl1pPr>
            <a:lvl2pPr marL="114300" indent="-114300">
              <a:tabLst/>
              <a:defRPr sz="1000">
                <a:solidFill>
                  <a:schemeClr val="bg1">
                    <a:lumMod val="50000"/>
                  </a:schemeClr>
                </a:solidFill>
              </a:defRPr>
            </a:lvl2pPr>
            <a:lvl3pPr marL="230188" indent="-115888">
              <a:tabLst/>
              <a:defRPr sz="1000">
                <a:solidFill>
                  <a:schemeClr val="bg1">
                    <a:lumMod val="50000"/>
                  </a:schemeClr>
                </a:solidFill>
              </a:defRPr>
            </a:lvl3pPr>
          </a:lstStyle>
          <a:p>
            <a:pPr lvl="0"/>
            <a:r>
              <a:rPr lang="tr-TR"/>
              <a:t>Picture</a:t>
            </a:r>
          </a:p>
        </p:txBody>
      </p:sp>
      <p:sp>
        <p:nvSpPr>
          <p:cNvPr id="21" name="Text Placeholder 7">
            <a:extLst>
              <a:ext uri="{FF2B5EF4-FFF2-40B4-BE49-F238E27FC236}">
                <a16:creationId xmlns:a16="http://schemas.microsoft.com/office/drawing/2014/main" id="{6428EAA1-0C81-0745-89CD-1A39835C4F74}"/>
              </a:ext>
            </a:extLst>
          </p:cNvPr>
          <p:cNvSpPr>
            <a:spLocks noGrp="1"/>
          </p:cNvSpPr>
          <p:nvPr>
            <p:ph type="body" sz="quarter" idx="17"/>
          </p:nvPr>
        </p:nvSpPr>
        <p:spPr>
          <a:xfrm>
            <a:off x="12574588" y="3121326"/>
            <a:ext cx="10667998" cy="8305798"/>
          </a:xfrm>
        </p:spPr>
        <p:txBody>
          <a:bodyPr>
            <a:normAutofit/>
          </a:bodyPr>
          <a:lstStyle>
            <a:lvl1pPr marL="457200" indent="-457200">
              <a:buFont typeface="Arial" panose="020B0604020202020204" pitchFamily="34" charset="0"/>
              <a:buChar char="•"/>
              <a:defRPr sz="5400">
                <a:solidFill>
                  <a:srgbClr val="576F7F"/>
                </a:solidFill>
                <a:latin typeface="Times New Roman" panose="02020603050405020304" pitchFamily="18" charset="0"/>
                <a:cs typeface="Times New Roman" panose="02020603050405020304" pitchFamily="18" charset="0"/>
              </a:defRPr>
            </a:lvl1pPr>
            <a:lvl2pPr marL="1662113" indent="-590550">
              <a:defRPr sz="4400">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p:txBody>
      </p:sp>
      <p:pic>
        <p:nvPicPr>
          <p:cNvPr id="9" name="Picture 8">
            <a:extLst>
              <a:ext uri="{FF2B5EF4-FFF2-40B4-BE49-F238E27FC236}">
                <a16:creationId xmlns:a16="http://schemas.microsoft.com/office/drawing/2014/main" id="{7BF8050D-68E1-4564-817A-57B8E57DF4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3" y="12329250"/>
            <a:ext cx="24382413" cy="1386750"/>
          </a:xfrm>
          <a:prstGeom prst="rect">
            <a:avLst/>
          </a:prstGeom>
        </p:spPr>
      </p:pic>
      <p:pic>
        <p:nvPicPr>
          <p:cNvPr id="8" name="Picture 7">
            <a:extLst>
              <a:ext uri="{FF2B5EF4-FFF2-40B4-BE49-F238E27FC236}">
                <a16:creationId xmlns:a16="http://schemas.microsoft.com/office/drawing/2014/main" id="{5693943F-8276-43CE-B7B8-196C3F20F3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1135"/>
          <a:stretch/>
        </p:blipFill>
        <p:spPr>
          <a:xfrm>
            <a:off x="7688552" y="12329250"/>
            <a:ext cx="16698623" cy="1386750"/>
          </a:xfrm>
          <a:prstGeom prst="rect">
            <a:avLst/>
          </a:prstGeom>
        </p:spPr>
      </p:pic>
      <p:pic>
        <p:nvPicPr>
          <p:cNvPr id="10" name="Picture 9">
            <a:extLst>
              <a:ext uri="{FF2B5EF4-FFF2-40B4-BE49-F238E27FC236}">
                <a16:creationId xmlns:a16="http://schemas.microsoft.com/office/drawing/2014/main" id="{29D85D38-0EDF-41A8-BD31-4FB1F2C2540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1135"/>
          <a:stretch/>
        </p:blipFill>
        <p:spPr>
          <a:xfrm>
            <a:off x="3173" y="12329250"/>
            <a:ext cx="16698623" cy="1386750"/>
          </a:xfrm>
          <a:prstGeom prst="rect">
            <a:avLst/>
          </a:prstGeom>
        </p:spPr>
      </p:pic>
    </p:spTree>
    <p:extLst>
      <p:ext uri="{BB962C8B-B14F-4D97-AF65-F5344CB8AC3E}">
        <p14:creationId xmlns:p14="http://schemas.microsoft.com/office/powerpoint/2010/main" val="2823093321"/>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A9EDA39-870A-E945-9A81-5D7CFB06F0C7}"/>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cxnSp>
        <p:nvCxnSpPr>
          <p:cNvPr id="11" name="Straight Connector 10">
            <a:extLst>
              <a:ext uri="{FF2B5EF4-FFF2-40B4-BE49-F238E27FC236}">
                <a16:creationId xmlns:a16="http://schemas.microsoft.com/office/drawing/2014/main" id="{6C8D5DE8-2086-41E2-942B-3D79BA602995}"/>
              </a:ext>
            </a:extLst>
          </p:cNvPr>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Slide Number Placeholder 6">
            <a:extLst>
              <a:ext uri="{FF2B5EF4-FFF2-40B4-BE49-F238E27FC236}">
                <a16:creationId xmlns:a16="http://schemas.microsoft.com/office/drawing/2014/main" id="{C003F958-E550-4259-9142-52C780FB3F89}"/>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13" name="Picture 12">
            <a:extLst>
              <a:ext uri="{FF2B5EF4-FFF2-40B4-BE49-F238E27FC236}">
                <a16:creationId xmlns:a16="http://schemas.microsoft.com/office/drawing/2014/main" id="{294BA58F-E085-4F9A-9F89-1C6FFA7BBBD1}"/>
              </a:ext>
            </a:extLst>
          </p:cNvPr>
          <p:cNvPicPr>
            <a:picLocks noChangeAspect="1"/>
          </p:cNvPicPr>
          <p:nvPr userDrawn="1"/>
        </p:nvPicPr>
        <p:blipFill>
          <a:blip r:embed="rId2"/>
          <a:stretch>
            <a:fillRect/>
          </a:stretch>
        </p:blipFill>
        <p:spPr>
          <a:xfrm>
            <a:off x="769935" y="12455705"/>
            <a:ext cx="3810000" cy="898122"/>
          </a:xfrm>
          <a:prstGeom prst="rect">
            <a:avLst/>
          </a:prstGeom>
        </p:spPr>
      </p:pic>
    </p:spTree>
    <p:extLst>
      <p:ext uri="{BB962C8B-B14F-4D97-AF65-F5344CB8AC3E}">
        <p14:creationId xmlns:p14="http://schemas.microsoft.com/office/powerpoint/2010/main" val="2492538131"/>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guide id="11" pos="7441" userDrawn="1">
          <p15:clr>
            <a:srgbClr val="FBAE40"/>
          </p15:clr>
        </p15:guide>
        <p15:guide id="12" pos="7921" userDrawn="1">
          <p15:clr>
            <a:srgbClr val="FBAE40"/>
          </p15:clr>
        </p15:guide>
        <p15:guide id="13" pos="5521" userDrawn="1">
          <p15:clr>
            <a:srgbClr val="FBAE40"/>
          </p15:clr>
        </p15:guide>
        <p15:guide id="14" pos="5041" userDrawn="1">
          <p15:clr>
            <a:srgbClr val="FBAE40"/>
          </p15:clr>
        </p15:guide>
        <p15:guide id="15" pos="9841" userDrawn="1">
          <p15:clr>
            <a:srgbClr val="FBAE40"/>
          </p15:clr>
        </p15:guide>
        <p15:guide id="16" pos="1032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l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629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solidFill>
                <a:schemeClr val="bg1"/>
              </a:solidFill>
            </a:endParaRP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17" name="Title 1">
            <a:extLst>
              <a:ext uri="{FF2B5EF4-FFF2-40B4-BE49-F238E27FC236}">
                <a16:creationId xmlns:a16="http://schemas.microsoft.com/office/drawing/2014/main" id="{723EBEA2-C871-924D-9669-D4CEBEA34A2B}"/>
              </a:ext>
            </a:extLst>
          </p:cNvPr>
          <p:cNvSpPr>
            <a:spLocks noGrp="1"/>
          </p:cNvSpPr>
          <p:nvPr>
            <p:ph type="ctrTitle" hasCustomPrompt="1"/>
          </p:nvPr>
        </p:nvSpPr>
        <p:spPr>
          <a:xfrm>
            <a:off x="2269122" y="5029200"/>
            <a:ext cx="20496234" cy="3231728"/>
          </a:xfrm>
        </p:spPr>
        <p:txBody>
          <a:bodyPr lIns="0" tIns="0" rIns="0" bIns="0">
            <a:normAutofit/>
          </a:bodyPr>
          <a:lstStyle>
            <a:lvl1pPr>
              <a:defRPr sz="7200" b="0" i="0" baseline="0">
                <a:solidFill>
                  <a:schemeClr val="bg1"/>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br>
              <a:rPr lang="en-US"/>
            </a:br>
            <a:r>
              <a:rPr lang="en-US"/>
              <a:t>2nd line</a:t>
            </a:r>
          </a:p>
        </p:txBody>
      </p:sp>
      <p:sp>
        <p:nvSpPr>
          <p:cNvPr id="8" name="Text Placeholder 7">
            <a:extLst>
              <a:ext uri="{FF2B5EF4-FFF2-40B4-BE49-F238E27FC236}">
                <a16:creationId xmlns:a16="http://schemas.microsoft.com/office/drawing/2014/main" id="{C73C284A-D09B-B543-AF7E-5F419F34CE5B}"/>
              </a:ext>
            </a:extLst>
          </p:cNvPr>
          <p:cNvSpPr>
            <a:spLocks noGrp="1"/>
          </p:cNvSpPr>
          <p:nvPr>
            <p:ph type="body" sz="quarter" idx="14"/>
          </p:nvPr>
        </p:nvSpPr>
        <p:spPr>
          <a:xfrm>
            <a:off x="2268538" y="8458200"/>
            <a:ext cx="2914649" cy="2968950"/>
          </a:xfrm>
        </p:spPr>
        <p:txBody>
          <a:bodyPr>
            <a:normAutofit/>
          </a:bodyPr>
          <a:lstStyle>
            <a:lvl1pPr>
              <a:defRPr sz="2400">
                <a:solidFill>
                  <a:schemeClr val="bg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
        <p:nvSpPr>
          <p:cNvPr id="32" name="Text Placeholder 7">
            <a:extLst>
              <a:ext uri="{FF2B5EF4-FFF2-40B4-BE49-F238E27FC236}">
                <a16:creationId xmlns:a16="http://schemas.microsoft.com/office/drawing/2014/main" id="{81E09265-B90B-4F4C-A68D-386E7DC88C22}"/>
              </a:ext>
            </a:extLst>
          </p:cNvPr>
          <p:cNvSpPr>
            <a:spLocks noGrp="1"/>
          </p:cNvSpPr>
          <p:nvPr>
            <p:ph type="body" sz="quarter" idx="15"/>
          </p:nvPr>
        </p:nvSpPr>
        <p:spPr>
          <a:xfrm>
            <a:off x="5330714" y="8458200"/>
            <a:ext cx="2914649" cy="2968950"/>
          </a:xfrm>
        </p:spPr>
        <p:txBody>
          <a:bodyPr>
            <a:normAutofit/>
          </a:bodyPr>
          <a:lstStyle>
            <a:lvl1pPr>
              <a:defRPr sz="2400">
                <a:solidFill>
                  <a:schemeClr val="bg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Tree>
    <p:extLst>
      <p:ext uri="{BB962C8B-B14F-4D97-AF65-F5344CB8AC3E}">
        <p14:creationId xmlns:p14="http://schemas.microsoft.com/office/powerpoint/2010/main" val="3899044945"/>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6" name="Title 1">
            <a:extLst>
              <a:ext uri="{FF2B5EF4-FFF2-40B4-BE49-F238E27FC236}">
                <a16:creationId xmlns:a16="http://schemas.microsoft.com/office/drawing/2014/main" id="{0FAE0E86-F5B0-2643-9F7C-9B5DF5AB2A62}"/>
              </a:ext>
            </a:extLst>
          </p:cNvPr>
          <p:cNvSpPr>
            <a:spLocks noGrp="1"/>
          </p:cNvSpPr>
          <p:nvPr>
            <p:ph type="ctrTitle" hasCustomPrompt="1"/>
          </p:nvPr>
        </p:nvSpPr>
        <p:spPr>
          <a:xfrm>
            <a:off x="2269122" y="5029200"/>
            <a:ext cx="20496234" cy="3231728"/>
          </a:xfrm>
        </p:spPr>
        <p:txBody>
          <a:bodyPr lIns="0" tIns="0" rIns="0" bIns="0">
            <a:normAutofit/>
          </a:bodyPr>
          <a:lstStyle>
            <a:lvl1pPr>
              <a:defRPr sz="7200" b="0" i="0" baseline="0">
                <a:solidFill>
                  <a:schemeClr val="tx1"/>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br>
              <a:rPr lang="en-US"/>
            </a:br>
            <a:r>
              <a:rPr lang="en-US"/>
              <a:t>2nd line</a:t>
            </a:r>
          </a:p>
        </p:txBody>
      </p:sp>
      <p:sp>
        <p:nvSpPr>
          <p:cNvPr id="31" name="Text Placeholder 7">
            <a:extLst>
              <a:ext uri="{FF2B5EF4-FFF2-40B4-BE49-F238E27FC236}">
                <a16:creationId xmlns:a16="http://schemas.microsoft.com/office/drawing/2014/main" id="{4311E8C8-3143-A74B-8FDA-F85A6F535B0E}"/>
              </a:ext>
            </a:extLst>
          </p:cNvPr>
          <p:cNvSpPr>
            <a:spLocks noGrp="1"/>
          </p:cNvSpPr>
          <p:nvPr>
            <p:ph type="body" sz="quarter" idx="14"/>
          </p:nvPr>
        </p:nvSpPr>
        <p:spPr>
          <a:xfrm>
            <a:off x="2268538" y="8458200"/>
            <a:ext cx="2914649" cy="2968950"/>
          </a:xfrm>
        </p:spPr>
        <p:txBody>
          <a:bodyPr>
            <a:normAutofit/>
          </a:bodyPr>
          <a:lstStyle>
            <a:lvl1pPr>
              <a:defRPr sz="2400">
                <a:solidFill>
                  <a:schemeClr val="tx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
        <p:nvSpPr>
          <p:cNvPr id="32" name="Text Placeholder 7">
            <a:extLst>
              <a:ext uri="{FF2B5EF4-FFF2-40B4-BE49-F238E27FC236}">
                <a16:creationId xmlns:a16="http://schemas.microsoft.com/office/drawing/2014/main" id="{9B12BEB6-E28E-0A42-AF4D-0E33CBE7B6D1}"/>
              </a:ext>
            </a:extLst>
          </p:cNvPr>
          <p:cNvSpPr>
            <a:spLocks noGrp="1"/>
          </p:cNvSpPr>
          <p:nvPr>
            <p:ph type="body" sz="quarter" idx="15"/>
          </p:nvPr>
        </p:nvSpPr>
        <p:spPr>
          <a:xfrm>
            <a:off x="5330714" y="8458200"/>
            <a:ext cx="2914649" cy="2968950"/>
          </a:xfrm>
        </p:spPr>
        <p:txBody>
          <a:bodyPr>
            <a:normAutofit/>
          </a:bodyPr>
          <a:lstStyle>
            <a:lvl1pPr>
              <a:defRPr sz="2400">
                <a:solidFill>
                  <a:schemeClr val="tx1"/>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Tree>
    <p:extLst>
      <p:ext uri="{BB962C8B-B14F-4D97-AF65-F5344CB8AC3E}">
        <p14:creationId xmlns:p14="http://schemas.microsoft.com/office/powerpoint/2010/main" val="3752346447"/>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1" name="Slide Number Placeholder 6">
            <a:extLst>
              <a:ext uri="{FF2B5EF4-FFF2-40B4-BE49-F238E27FC236}">
                <a16:creationId xmlns:a16="http://schemas.microsoft.com/office/drawing/2014/main" id="{94254CDA-9455-1F48-A703-E7C2342F39CF}"/>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sp>
        <p:nvSpPr>
          <p:cNvPr id="14" name="Title 1">
            <a:extLst>
              <a:ext uri="{FF2B5EF4-FFF2-40B4-BE49-F238E27FC236}">
                <a16:creationId xmlns:a16="http://schemas.microsoft.com/office/drawing/2014/main" id="{3F940754-C6EA-AC4C-8314-59739CD84FF9}"/>
              </a:ext>
            </a:extLst>
          </p:cNvPr>
          <p:cNvSpPr>
            <a:spLocks noGrp="1"/>
          </p:cNvSpPr>
          <p:nvPr>
            <p:ph type="ctrTitle" hasCustomPrompt="1"/>
          </p:nvPr>
        </p:nvSpPr>
        <p:spPr>
          <a:xfrm>
            <a:off x="2269122" y="5531272"/>
            <a:ext cx="20496234" cy="3231728"/>
          </a:xfrm>
        </p:spPr>
        <p:txBody>
          <a:bodyPr lIns="0" tIns="0" rIns="0" bIns="0">
            <a:normAutofit/>
          </a:bodyPr>
          <a:lstStyle>
            <a:lvl1pPr>
              <a:defRPr sz="7200" b="0" i="0" baseline="0">
                <a:solidFill>
                  <a:schemeClr val="bg1"/>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br>
              <a:rPr lang="en-US"/>
            </a:br>
            <a:r>
              <a:rPr lang="en-US"/>
              <a:t>2nd line</a:t>
            </a:r>
          </a:p>
        </p:txBody>
      </p:sp>
    </p:spTree>
    <p:extLst>
      <p:ext uri="{BB962C8B-B14F-4D97-AF65-F5344CB8AC3E}">
        <p14:creationId xmlns:p14="http://schemas.microsoft.com/office/powerpoint/2010/main" val="4294554490"/>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 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b="0" cap="none" spc="0">
              <a:ln>
                <a:noFill/>
              </a:ln>
              <a:solidFill>
                <a:schemeClr val="tx1"/>
              </a:solidFill>
              <a:effectLst/>
            </a:endParaRP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1" name="Title 1">
            <a:extLst>
              <a:ext uri="{FF2B5EF4-FFF2-40B4-BE49-F238E27FC236}">
                <a16:creationId xmlns:a16="http://schemas.microsoft.com/office/drawing/2014/main" id="{F7B7FAD3-3A70-6441-A8ED-D420541B3A87}"/>
              </a:ext>
            </a:extLst>
          </p:cNvPr>
          <p:cNvSpPr>
            <a:spLocks noGrp="1"/>
          </p:cNvSpPr>
          <p:nvPr>
            <p:ph type="ctrTitle" hasCustomPrompt="1"/>
          </p:nvPr>
        </p:nvSpPr>
        <p:spPr>
          <a:xfrm>
            <a:off x="2269122" y="5531272"/>
            <a:ext cx="20496234" cy="3231728"/>
          </a:xfrm>
        </p:spPr>
        <p:txBody>
          <a:bodyPr lIns="0" tIns="0" rIns="0" bIns="0">
            <a:normAutofit/>
          </a:bodyPr>
          <a:lstStyle>
            <a:lvl1pPr>
              <a:defRPr sz="7200" b="0" i="0" baseline="0">
                <a:solidFill>
                  <a:schemeClr val="tx1"/>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br>
              <a:rPr lang="en-US"/>
            </a:br>
            <a:r>
              <a:rPr lang="en-US"/>
              <a:t>2nd line</a:t>
            </a:r>
          </a:p>
        </p:txBody>
      </p:sp>
    </p:spTree>
    <p:extLst>
      <p:ext uri="{BB962C8B-B14F-4D97-AF65-F5344CB8AC3E}">
        <p14:creationId xmlns:p14="http://schemas.microsoft.com/office/powerpoint/2010/main" val="130120316"/>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17" name="Title 1">
            <a:extLst>
              <a:ext uri="{FF2B5EF4-FFF2-40B4-BE49-F238E27FC236}">
                <a16:creationId xmlns:a16="http://schemas.microsoft.com/office/drawing/2014/main" id="{827B5FC5-D8F1-064D-8DDF-573695AF66C8}"/>
              </a:ext>
            </a:extLst>
          </p:cNvPr>
          <p:cNvSpPr>
            <a:spLocks noGrp="1"/>
          </p:cNvSpPr>
          <p:nvPr>
            <p:ph type="ctrTitle" hasCustomPrompt="1"/>
          </p:nvPr>
        </p:nvSpPr>
        <p:spPr>
          <a:xfrm>
            <a:off x="2269122" y="5531272"/>
            <a:ext cx="20496234" cy="3231728"/>
          </a:xfrm>
        </p:spPr>
        <p:txBody>
          <a:bodyPr lIns="0" tIns="0" rIns="0" bIns="0">
            <a:normAutofit/>
          </a:bodyPr>
          <a:lstStyle>
            <a:lvl1pPr>
              <a:defRPr sz="7200" b="0" i="0" baseline="0">
                <a:solidFill>
                  <a:srgbClr val="576F7F"/>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br>
              <a:rPr lang="en-US"/>
            </a:br>
            <a:r>
              <a:rPr lang="en-US"/>
              <a:t>2nd line</a:t>
            </a:r>
          </a:p>
        </p:txBody>
      </p:sp>
    </p:spTree>
    <p:extLst>
      <p:ext uri="{BB962C8B-B14F-4D97-AF65-F5344CB8AC3E}">
        <p14:creationId xmlns:p14="http://schemas.microsoft.com/office/powerpoint/2010/main" val="389519083"/>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556820-5BD6-7C41-9F35-0709DCBA7BA6}"/>
              </a:ext>
            </a:extLst>
          </p:cNvPr>
          <p:cNvSpPr>
            <a:spLocks/>
          </p:cNvSpPr>
          <p:nvPr userDrawn="1"/>
        </p:nvSpPr>
        <p:spPr>
          <a:xfrm>
            <a:off x="1587" y="362174"/>
            <a:ext cx="24384000" cy="11826976"/>
          </a:xfrm>
          <a:prstGeom prst="rect">
            <a:avLst/>
          </a:prstGeom>
          <a:solidFill>
            <a:srgbClr val="576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1" name="Slide Number Placeholder 6">
            <a:extLst>
              <a:ext uri="{FF2B5EF4-FFF2-40B4-BE49-F238E27FC236}">
                <a16:creationId xmlns:a16="http://schemas.microsoft.com/office/drawing/2014/main" id="{94254CDA-9455-1F48-A703-E7C2342F39CF}"/>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sp>
        <p:nvSpPr>
          <p:cNvPr id="14" name="Title 1">
            <a:extLst>
              <a:ext uri="{FF2B5EF4-FFF2-40B4-BE49-F238E27FC236}">
                <a16:creationId xmlns:a16="http://schemas.microsoft.com/office/drawing/2014/main" id="{3F940754-C6EA-AC4C-8314-59739CD84FF9}"/>
              </a:ext>
            </a:extLst>
          </p:cNvPr>
          <p:cNvSpPr>
            <a:spLocks noGrp="1"/>
          </p:cNvSpPr>
          <p:nvPr>
            <p:ph type="ctrTitle" hasCustomPrompt="1"/>
          </p:nvPr>
        </p:nvSpPr>
        <p:spPr>
          <a:xfrm>
            <a:off x="2269122" y="5531272"/>
            <a:ext cx="20496234" cy="3231728"/>
          </a:xfrm>
        </p:spPr>
        <p:txBody>
          <a:bodyPr lIns="0" tIns="0" rIns="0" bIns="0">
            <a:normAutofit/>
          </a:bodyPr>
          <a:lstStyle>
            <a:lvl1pPr>
              <a:defRPr sz="7200" b="0" i="0" baseline="0">
                <a:solidFill>
                  <a:schemeClr val="bg1"/>
                </a:solidFill>
                <a:latin typeface="Times New Roman" panose="02020603050405020304" pitchFamily="18" charset="0"/>
                <a:cs typeface="Times New Roman" panose="02020603050405020304" pitchFamily="18" charset="0"/>
              </a:defRPr>
            </a:lvl1pPr>
          </a:lstStyle>
          <a:p>
            <a:r>
              <a:rPr lang="en-US"/>
              <a:t>Primary Section Title</a:t>
            </a:r>
            <a:br>
              <a:rPr lang="en-US"/>
            </a:br>
            <a:r>
              <a:rPr lang="en-US"/>
              <a:t>Subtitle</a:t>
            </a:r>
          </a:p>
        </p:txBody>
      </p:sp>
      <p:pic>
        <p:nvPicPr>
          <p:cNvPr id="11" name="Picture 10" descr="A picture containing drawing&#10;&#10;Description automatically generated">
            <a:extLst>
              <a:ext uri="{FF2B5EF4-FFF2-40B4-BE49-F238E27FC236}">
                <a16:creationId xmlns:a16="http://schemas.microsoft.com/office/drawing/2014/main" id="{6060127E-5B2B-433F-8A13-AE24BC1DB7B3}"/>
              </a:ext>
            </a:extLst>
          </p:cNvPr>
          <p:cNvPicPr>
            <a:picLocks noChangeAspect="1"/>
          </p:cNvPicPr>
          <p:nvPr userDrawn="1"/>
        </p:nvPicPr>
        <p:blipFill rotWithShape="1">
          <a:blip r:embed="rId3"/>
          <a:srcRect t="28000" r="57473"/>
          <a:stretch/>
        </p:blipFill>
        <p:spPr>
          <a:xfrm>
            <a:off x="16550774" y="381000"/>
            <a:ext cx="7836401" cy="10189388"/>
          </a:xfrm>
          <a:prstGeom prst="rect">
            <a:avLst/>
          </a:prstGeom>
        </p:spPr>
      </p:pic>
    </p:spTree>
    <p:extLst>
      <p:ext uri="{BB962C8B-B14F-4D97-AF65-F5344CB8AC3E}">
        <p14:creationId xmlns:p14="http://schemas.microsoft.com/office/powerpoint/2010/main" val="908848621"/>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 01">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17" name="Picture Placeholder 4">
            <a:extLst>
              <a:ext uri="{FF2B5EF4-FFF2-40B4-BE49-F238E27FC236}">
                <a16:creationId xmlns:a16="http://schemas.microsoft.com/office/drawing/2014/main" id="{389C38FD-514A-3045-9263-6A1BF07AB988}"/>
              </a:ext>
            </a:extLst>
          </p:cNvPr>
          <p:cNvSpPr>
            <a:spLocks noGrp="1"/>
          </p:cNvSpPr>
          <p:nvPr>
            <p:ph type="pic" sz="quarter" idx="21"/>
          </p:nvPr>
        </p:nvSpPr>
        <p:spPr>
          <a:xfrm>
            <a:off x="-31941" y="362172"/>
            <a:ext cx="24419116" cy="11826977"/>
          </a:xfrm>
          <a:prstGeom prst="rect">
            <a:avLst/>
          </a:prstGeom>
        </p:spPr>
        <p:txBody>
          <a:bodyPr/>
          <a:lstStyle/>
          <a:p>
            <a:endParaRPr lang="en-US"/>
          </a:p>
        </p:txBody>
      </p:sp>
      <p:sp>
        <p:nvSpPr>
          <p:cNvPr id="21" name="Rectangle 20">
            <a:extLst>
              <a:ext uri="{FF2B5EF4-FFF2-40B4-BE49-F238E27FC236}">
                <a16:creationId xmlns:a16="http://schemas.microsoft.com/office/drawing/2014/main" id="{7F51C926-0B7B-F040-990F-6DAD17F61D10}"/>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Tree>
    <p:extLst>
      <p:ext uri="{BB962C8B-B14F-4D97-AF65-F5344CB8AC3E}">
        <p14:creationId xmlns:p14="http://schemas.microsoft.com/office/powerpoint/2010/main" val="771308640"/>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 02">
    <p:spTree>
      <p:nvGrpSpPr>
        <p:cNvPr id="1" name=""/>
        <p:cNvGrpSpPr/>
        <p:nvPr/>
      </p:nvGrpSpPr>
      <p:grpSpPr>
        <a:xfrm>
          <a:off x="0" y="0"/>
          <a:ext cx="0" cy="0"/>
          <a:chOff x="0" y="0"/>
          <a:chExt cx="0" cy="0"/>
        </a:xfrm>
      </p:grpSpPr>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2" name="Picture Placeholder 4">
            <a:extLst>
              <a:ext uri="{FF2B5EF4-FFF2-40B4-BE49-F238E27FC236}">
                <a16:creationId xmlns:a16="http://schemas.microsoft.com/office/drawing/2014/main" id="{C16D0DC0-1B50-B44F-A922-A1E6CBC25C7B}"/>
              </a:ext>
            </a:extLst>
          </p:cNvPr>
          <p:cNvSpPr>
            <a:spLocks noGrp="1"/>
          </p:cNvSpPr>
          <p:nvPr>
            <p:ph type="pic" sz="quarter" idx="21"/>
          </p:nvPr>
        </p:nvSpPr>
        <p:spPr>
          <a:xfrm>
            <a:off x="1144588" y="1143001"/>
            <a:ext cx="22083252" cy="10287000"/>
          </a:xfrm>
          <a:prstGeom prst="rect">
            <a:avLst/>
          </a:prstGeom>
        </p:spPr>
        <p:txBody>
          <a:bodyPr/>
          <a:lstStyle/>
          <a:p>
            <a:endParaRPr lang="en-US"/>
          </a:p>
        </p:txBody>
      </p:sp>
    </p:spTree>
    <p:extLst>
      <p:ext uri="{BB962C8B-B14F-4D97-AF65-F5344CB8AC3E}">
        <p14:creationId xmlns:p14="http://schemas.microsoft.com/office/powerpoint/2010/main" val="2687290526"/>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441">
          <p15:clr>
            <a:srgbClr val="FBAE40"/>
          </p15:clr>
        </p15:guide>
        <p15:guide id="11" pos="792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Slide — 01">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endParaRPr lang="en-US"/>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1" name="Text Placeholder 7">
            <a:extLst>
              <a:ext uri="{FF2B5EF4-FFF2-40B4-BE49-F238E27FC236}">
                <a16:creationId xmlns:a16="http://schemas.microsoft.com/office/drawing/2014/main" id="{3A2D9A2B-8B34-F540-99A1-C92EEC6DA8F4}"/>
              </a:ext>
            </a:extLst>
          </p:cNvPr>
          <p:cNvSpPr>
            <a:spLocks noGrp="1"/>
          </p:cNvSpPr>
          <p:nvPr>
            <p:ph type="body" sz="quarter" idx="14"/>
          </p:nvPr>
        </p:nvSpPr>
        <p:spPr>
          <a:xfrm>
            <a:off x="1144586" y="3152752"/>
            <a:ext cx="22098002" cy="7607594"/>
          </a:xfrm>
        </p:spPr>
        <p:txBody>
          <a:bodyPr>
            <a:normAutofit/>
          </a:bodyPr>
          <a:lstStyle>
            <a:lvl1pPr marL="685800" indent="-685800">
              <a:buFont typeface="Arial" panose="020B0604020202020204" pitchFamily="34" charset="0"/>
              <a:buChar char="•"/>
              <a:defRPr sz="4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Tree>
    <p:extLst>
      <p:ext uri="{BB962C8B-B14F-4D97-AF65-F5344CB8AC3E}">
        <p14:creationId xmlns:p14="http://schemas.microsoft.com/office/powerpoint/2010/main" val="2232299877"/>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Slide — 02">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endParaRPr lang="en-US"/>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6" name="Text Placeholder 7">
            <a:extLst>
              <a:ext uri="{FF2B5EF4-FFF2-40B4-BE49-F238E27FC236}">
                <a16:creationId xmlns:a16="http://schemas.microsoft.com/office/drawing/2014/main" id="{712FB6B8-B494-0F4A-88E7-5A10924214A0}"/>
              </a:ext>
            </a:extLst>
          </p:cNvPr>
          <p:cNvSpPr>
            <a:spLocks noGrp="1"/>
          </p:cNvSpPr>
          <p:nvPr>
            <p:ph type="body" sz="quarter" idx="15"/>
          </p:nvPr>
        </p:nvSpPr>
        <p:spPr>
          <a:xfrm>
            <a:off x="1144586" y="3152752"/>
            <a:ext cx="22098002" cy="3860491"/>
          </a:xfrm>
        </p:spPr>
        <p:txBody>
          <a:bodyPr>
            <a:normAutofit/>
          </a:bodyPr>
          <a:lstStyle>
            <a:lvl1pPr>
              <a:defRPr sz="4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
        <p:nvSpPr>
          <p:cNvPr id="27" name="Text Placeholder 7">
            <a:extLst>
              <a:ext uri="{FF2B5EF4-FFF2-40B4-BE49-F238E27FC236}">
                <a16:creationId xmlns:a16="http://schemas.microsoft.com/office/drawing/2014/main" id="{E07D1BF5-CC75-D548-877A-F9B67A02FBA6}"/>
              </a:ext>
            </a:extLst>
          </p:cNvPr>
          <p:cNvSpPr>
            <a:spLocks noGrp="1"/>
          </p:cNvSpPr>
          <p:nvPr>
            <p:ph type="body" sz="quarter" idx="16"/>
          </p:nvPr>
        </p:nvSpPr>
        <p:spPr>
          <a:xfrm>
            <a:off x="1144586" y="7781903"/>
            <a:ext cx="10682748" cy="3648098"/>
          </a:xfrm>
        </p:spPr>
        <p:txBody>
          <a:bodyPr>
            <a:normAutofit/>
          </a:bodyPr>
          <a:lstStyle>
            <a:lvl1pPr marL="457200" indent="-457200">
              <a:buFont typeface="Arial" panose="020B0604020202020204" pitchFamily="34" charset="0"/>
              <a:buChar char="•"/>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
        <p:nvSpPr>
          <p:cNvPr id="28" name="Text Placeholder 7">
            <a:extLst>
              <a:ext uri="{FF2B5EF4-FFF2-40B4-BE49-F238E27FC236}">
                <a16:creationId xmlns:a16="http://schemas.microsoft.com/office/drawing/2014/main" id="{CE106A9F-1969-0644-9A50-A23079A8A24E}"/>
              </a:ext>
            </a:extLst>
          </p:cNvPr>
          <p:cNvSpPr>
            <a:spLocks noGrp="1"/>
          </p:cNvSpPr>
          <p:nvPr>
            <p:ph type="body" sz="quarter" idx="17"/>
          </p:nvPr>
        </p:nvSpPr>
        <p:spPr>
          <a:xfrm>
            <a:off x="12574586" y="7781903"/>
            <a:ext cx="10682748" cy="3648098"/>
          </a:xfrm>
        </p:spPr>
        <p:txBody>
          <a:bodyPr>
            <a:normAutofit/>
          </a:bodyPr>
          <a:lstStyle>
            <a:lvl1pPr marL="457200" indent="-457200">
              <a:buFont typeface="Arial" panose="020B0604020202020204" pitchFamily="34" charset="0"/>
              <a:buChar char="•"/>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Tree>
    <p:extLst>
      <p:ext uri="{BB962C8B-B14F-4D97-AF65-F5344CB8AC3E}">
        <p14:creationId xmlns:p14="http://schemas.microsoft.com/office/powerpoint/2010/main" val="2924290875"/>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Text Slide — 01">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10682747"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endParaRPr lang="en-US"/>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2" name="Picture Placeholder 4">
            <a:extLst>
              <a:ext uri="{FF2B5EF4-FFF2-40B4-BE49-F238E27FC236}">
                <a16:creationId xmlns:a16="http://schemas.microsoft.com/office/drawing/2014/main" id="{C16D0DC0-1B50-B44F-A922-A1E6CBC25C7B}"/>
              </a:ext>
            </a:extLst>
          </p:cNvPr>
          <p:cNvSpPr>
            <a:spLocks noGrp="1"/>
          </p:cNvSpPr>
          <p:nvPr>
            <p:ph type="pic" sz="quarter" idx="21"/>
          </p:nvPr>
        </p:nvSpPr>
        <p:spPr>
          <a:xfrm>
            <a:off x="12574588" y="1143001"/>
            <a:ext cx="10653252" cy="10287000"/>
          </a:xfrm>
          <a:prstGeom prst="rect">
            <a:avLst/>
          </a:prstGeom>
        </p:spPr>
        <p:txBody>
          <a:bodyPr/>
          <a:lstStyle/>
          <a:p>
            <a:endParaRPr lang="en-US"/>
          </a:p>
        </p:txBody>
      </p:sp>
      <p:sp>
        <p:nvSpPr>
          <p:cNvPr id="23" name="Text Placeholder 7">
            <a:extLst>
              <a:ext uri="{FF2B5EF4-FFF2-40B4-BE49-F238E27FC236}">
                <a16:creationId xmlns:a16="http://schemas.microsoft.com/office/drawing/2014/main" id="{F557ABA0-2CF0-894D-BFC5-E24C93581EC6}"/>
              </a:ext>
            </a:extLst>
          </p:cNvPr>
          <p:cNvSpPr>
            <a:spLocks noGrp="1"/>
          </p:cNvSpPr>
          <p:nvPr>
            <p:ph type="body" sz="quarter" idx="15"/>
          </p:nvPr>
        </p:nvSpPr>
        <p:spPr>
          <a:xfrm>
            <a:off x="1144586" y="3152752"/>
            <a:ext cx="10682748" cy="3860491"/>
          </a:xfrm>
        </p:spPr>
        <p:txBody>
          <a:bodyPr>
            <a:normAutofit/>
          </a:bodyPr>
          <a:lstStyle>
            <a:lvl1pPr>
              <a:defRPr sz="4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
        <p:nvSpPr>
          <p:cNvPr id="24" name="Text Placeholder 7">
            <a:extLst>
              <a:ext uri="{FF2B5EF4-FFF2-40B4-BE49-F238E27FC236}">
                <a16:creationId xmlns:a16="http://schemas.microsoft.com/office/drawing/2014/main" id="{CA97B1A4-557A-8842-A7CF-CEF459F857B2}"/>
              </a:ext>
            </a:extLst>
          </p:cNvPr>
          <p:cNvSpPr>
            <a:spLocks noGrp="1"/>
          </p:cNvSpPr>
          <p:nvPr>
            <p:ph type="body" sz="quarter" idx="16"/>
          </p:nvPr>
        </p:nvSpPr>
        <p:spPr>
          <a:xfrm>
            <a:off x="1144586" y="7781903"/>
            <a:ext cx="10682748" cy="3648098"/>
          </a:xfrm>
        </p:spPr>
        <p:txBody>
          <a:bodyPr>
            <a:normAutofit/>
          </a:bodyPr>
          <a:lstStyle>
            <a:lvl1pPr marL="457200" indent="-457200">
              <a:buFont typeface="Arial" panose="020B0604020202020204" pitchFamily="34" charset="0"/>
              <a:buChar char="•"/>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Tree>
    <p:extLst>
      <p:ext uri="{BB962C8B-B14F-4D97-AF65-F5344CB8AC3E}">
        <p14:creationId xmlns:p14="http://schemas.microsoft.com/office/powerpoint/2010/main" val="153587455"/>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441">
          <p15:clr>
            <a:srgbClr val="FBAE40"/>
          </p15:clr>
        </p15:guide>
        <p15:guide id="11" pos="792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Text Slide — 02">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endParaRPr lang="en-US"/>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4" name="Picture Placeholder 4">
            <a:extLst>
              <a:ext uri="{FF2B5EF4-FFF2-40B4-BE49-F238E27FC236}">
                <a16:creationId xmlns:a16="http://schemas.microsoft.com/office/drawing/2014/main" id="{3D023766-93E8-6C43-9772-CDA7FC6144F7}"/>
              </a:ext>
            </a:extLst>
          </p:cNvPr>
          <p:cNvSpPr>
            <a:spLocks noGrp="1"/>
          </p:cNvSpPr>
          <p:nvPr>
            <p:ph type="pic" sz="quarter" idx="21"/>
          </p:nvPr>
        </p:nvSpPr>
        <p:spPr>
          <a:xfrm>
            <a:off x="1144588" y="3124175"/>
            <a:ext cx="22083252" cy="4648213"/>
          </a:xfrm>
          <a:prstGeom prst="rect">
            <a:avLst/>
          </a:prstGeom>
        </p:spPr>
        <p:txBody>
          <a:bodyPr/>
          <a:lstStyle/>
          <a:p>
            <a:endParaRPr lang="en-US"/>
          </a:p>
        </p:txBody>
      </p:sp>
      <p:sp>
        <p:nvSpPr>
          <p:cNvPr id="28" name="Text Placeholder 7">
            <a:extLst>
              <a:ext uri="{FF2B5EF4-FFF2-40B4-BE49-F238E27FC236}">
                <a16:creationId xmlns:a16="http://schemas.microsoft.com/office/drawing/2014/main" id="{269D219F-F78E-9E4A-B025-7F24BB66706A}"/>
              </a:ext>
            </a:extLst>
          </p:cNvPr>
          <p:cNvSpPr>
            <a:spLocks noGrp="1"/>
          </p:cNvSpPr>
          <p:nvPr>
            <p:ph type="body" sz="quarter" idx="17"/>
          </p:nvPr>
        </p:nvSpPr>
        <p:spPr>
          <a:xfrm>
            <a:off x="12574586" y="8531537"/>
            <a:ext cx="10682748" cy="2898463"/>
          </a:xfrm>
        </p:spPr>
        <p:txBody>
          <a:bodyPr>
            <a:normAutofit/>
          </a:bodyPr>
          <a:lstStyle>
            <a:lvl1pPr marL="457200" indent="-457200">
              <a:buFont typeface="Arial" panose="020B0604020202020204" pitchFamily="34" charset="0"/>
              <a:buChar char="•"/>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
        <p:nvSpPr>
          <p:cNvPr id="29" name="Text Placeholder 7">
            <a:extLst>
              <a:ext uri="{FF2B5EF4-FFF2-40B4-BE49-F238E27FC236}">
                <a16:creationId xmlns:a16="http://schemas.microsoft.com/office/drawing/2014/main" id="{D3B36E90-1930-594F-A27D-BBFA1CA70557}"/>
              </a:ext>
            </a:extLst>
          </p:cNvPr>
          <p:cNvSpPr>
            <a:spLocks noGrp="1"/>
          </p:cNvSpPr>
          <p:nvPr>
            <p:ph type="body" sz="quarter" idx="15"/>
          </p:nvPr>
        </p:nvSpPr>
        <p:spPr>
          <a:xfrm>
            <a:off x="1144586" y="8531537"/>
            <a:ext cx="10682748" cy="2898463"/>
          </a:xfrm>
        </p:spPr>
        <p:txBody>
          <a:bodyPr>
            <a:normAutofit/>
          </a:bodyPr>
          <a:lstStyle>
            <a:lvl1pPr>
              <a:defRPr sz="4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Tree>
    <p:extLst>
      <p:ext uri="{BB962C8B-B14F-4D97-AF65-F5344CB8AC3E}">
        <p14:creationId xmlns:p14="http://schemas.microsoft.com/office/powerpoint/2010/main" val="2064025828"/>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Text Slide — 03">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endParaRPr lang="en-US"/>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4" name="Picture Placeholder 4">
            <a:extLst>
              <a:ext uri="{FF2B5EF4-FFF2-40B4-BE49-F238E27FC236}">
                <a16:creationId xmlns:a16="http://schemas.microsoft.com/office/drawing/2014/main" id="{3D023766-93E8-6C43-9772-CDA7FC6144F7}"/>
              </a:ext>
            </a:extLst>
          </p:cNvPr>
          <p:cNvSpPr>
            <a:spLocks noGrp="1"/>
          </p:cNvSpPr>
          <p:nvPr>
            <p:ph type="pic" sz="quarter" idx="21"/>
          </p:nvPr>
        </p:nvSpPr>
        <p:spPr>
          <a:xfrm>
            <a:off x="1144588" y="3124175"/>
            <a:ext cx="10668000" cy="4648213"/>
          </a:xfrm>
          <a:prstGeom prst="rect">
            <a:avLst/>
          </a:prstGeom>
        </p:spPr>
        <p:txBody>
          <a:bodyPr/>
          <a:lstStyle/>
          <a:p>
            <a:endParaRPr lang="en-US"/>
          </a:p>
        </p:txBody>
      </p:sp>
      <p:sp>
        <p:nvSpPr>
          <p:cNvPr id="16" name="Picture Placeholder 4">
            <a:extLst>
              <a:ext uri="{FF2B5EF4-FFF2-40B4-BE49-F238E27FC236}">
                <a16:creationId xmlns:a16="http://schemas.microsoft.com/office/drawing/2014/main" id="{8B25342B-08E1-464F-AC27-5A6519898803}"/>
              </a:ext>
            </a:extLst>
          </p:cNvPr>
          <p:cNvSpPr>
            <a:spLocks noGrp="1"/>
          </p:cNvSpPr>
          <p:nvPr>
            <p:ph type="pic" sz="quarter" idx="22"/>
          </p:nvPr>
        </p:nvSpPr>
        <p:spPr>
          <a:xfrm>
            <a:off x="12592876" y="3124175"/>
            <a:ext cx="10668000" cy="4648213"/>
          </a:xfrm>
          <a:prstGeom prst="rect">
            <a:avLst/>
          </a:prstGeom>
        </p:spPr>
        <p:txBody>
          <a:bodyPr/>
          <a:lstStyle/>
          <a:p>
            <a:endParaRPr lang="en-US"/>
          </a:p>
        </p:txBody>
      </p:sp>
      <p:sp>
        <p:nvSpPr>
          <p:cNvPr id="20" name="Text Placeholder 7">
            <a:extLst>
              <a:ext uri="{FF2B5EF4-FFF2-40B4-BE49-F238E27FC236}">
                <a16:creationId xmlns:a16="http://schemas.microsoft.com/office/drawing/2014/main" id="{7AFEBE52-7AC4-8A4F-A882-82DC4FA897C6}"/>
              </a:ext>
            </a:extLst>
          </p:cNvPr>
          <p:cNvSpPr>
            <a:spLocks noGrp="1"/>
          </p:cNvSpPr>
          <p:nvPr>
            <p:ph type="body" sz="quarter" idx="16"/>
          </p:nvPr>
        </p:nvSpPr>
        <p:spPr>
          <a:xfrm>
            <a:off x="1144586" y="8531537"/>
            <a:ext cx="10682748" cy="2898463"/>
          </a:xfrm>
        </p:spPr>
        <p:txBody>
          <a:bodyPr>
            <a:normAutofit/>
          </a:bodyPr>
          <a:lstStyle>
            <a:lvl1pPr marL="0" indent="0">
              <a:buFont typeface="Arial" panose="020B0604020202020204" pitchFamily="34" charset="0"/>
              <a:buNone/>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
        <p:nvSpPr>
          <p:cNvPr id="21" name="Text Placeholder 7">
            <a:extLst>
              <a:ext uri="{FF2B5EF4-FFF2-40B4-BE49-F238E27FC236}">
                <a16:creationId xmlns:a16="http://schemas.microsoft.com/office/drawing/2014/main" id="{1BCA72C9-9805-E34B-BBDE-3CF10D461ABA}"/>
              </a:ext>
            </a:extLst>
          </p:cNvPr>
          <p:cNvSpPr>
            <a:spLocks noGrp="1"/>
          </p:cNvSpPr>
          <p:nvPr>
            <p:ph type="body" sz="quarter" idx="17"/>
          </p:nvPr>
        </p:nvSpPr>
        <p:spPr>
          <a:xfrm>
            <a:off x="12574586" y="8531537"/>
            <a:ext cx="10682748" cy="2898463"/>
          </a:xfrm>
        </p:spPr>
        <p:txBody>
          <a:bodyPr>
            <a:normAutofit/>
          </a:bodyPr>
          <a:lstStyle>
            <a:lvl1pPr marL="0" indent="0">
              <a:buFont typeface="Arial" panose="020B0604020202020204" pitchFamily="34" charset="0"/>
              <a:buNone/>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Tree>
    <p:extLst>
      <p:ext uri="{BB962C8B-B14F-4D97-AF65-F5344CB8AC3E}">
        <p14:creationId xmlns:p14="http://schemas.microsoft.com/office/powerpoint/2010/main" val="3075947944"/>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Text Slide — 04">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endParaRPr lang="en-US"/>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4" name="Picture Placeholder 4">
            <a:extLst>
              <a:ext uri="{FF2B5EF4-FFF2-40B4-BE49-F238E27FC236}">
                <a16:creationId xmlns:a16="http://schemas.microsoft.com/office/drawing/2014/main" id="{3D023766-93E8-6C43-9772-CDA7FC6144F7}"/>
              </a:ext>
            </a:extLst>
          </p:cNvPr>
          <p:cNvSpPr>
            <a:spLocks noGrp="1"/>
          </p:cNvSpPr>
          <p:nvPr>
            <p:ph type="pic" sz="quarter" idx="21"/>
          </p:nvPr>
        </p:nvSpPr>
        <p:spPr>
          <a:xfrm>
            <a:off x="1144588" y="3124175"/>
            <a:ext cx="6858000" cy="4648213"/>
          </a:xfrm>
          <a:prstGeom prst="rect">
            <a:avLst/>
          </a:prstGeom>
        </p:spPr>
        <p:txBody>
          <a:bodyPr/>
          <a:lstStyle/>
          <a:p>
            <a:endParaRPr lang="en-US"/>
          </a:p>
        </p:txBody>
      </p:sp>
      <p:sp>
        <p:nvSpPr>
          <p:cNvPr id="25" name="Picture Placeholder 4">
            <a:extLst>
              <a:ext uri="{FF2B5EF4-FFF2-40B4-BE49-F238E27FC236}">
                <a16:creationId xmlns:a16="http://schemas.microsoft.com/office/drawing/2014/main" id="{9243F34B-2502-DB4F-9DB5-EDCF7DC7B5D5}"/>
              </a:ext>
            </a:extLst>
          </p:cNvPr>
          <p:cNvSpPr>
            <a:spLocks noGrp="1"/>
          </p:cNvSpPr>
          <p:nvPr>
            <p:ph type="pic" sz="quarter" idx="23"/>
          </p:nvPr>
        </p:nvSpPr>
        <p:spPr>
          <a:xfrm>
            <a:off x="8764587" y="3124175"/>
            <a:ext cx="6858000" cy="4648213"/>
          </a:xfrm>
          <a:prstGeom prst="rect">
            <a:avLst/>
          </a:prstGeom>
        </p:spPr>
        <p:txBody>
          <a:bodyPr/>
          <a:lstStyle/>
          <a:p>
            <a:endParaRPr lang="en-US"/>
          </a:p>
        </p:txBody>
      </p:sp>
      <p:sp>
        <p:nvSpPr>
          <p:cNvPr id="30" name="Picture Placeholder 4">
            <a:extLst>
              <a:ext uri="{FF2B5EF4-FFF2-40B4-BE49-F238E27FC236}">
                <a16:creationId xmlns:a16="http://schemas.microsoft.com/office/drawing/2014/main" id="{4236B20B-B550-8142-AEF8-60BDD719F696}"/>
              </a:ext>
            </a:extLst>
          </p:cNvPr>
          <p:cNvSpPr>
            <a:spLocks noGrp="1"/>
          </p:cNvSpPr>
          <p:nvPr>
            <p:ph type="pic" sz="quarter" idx="25"/>
          </p:nvPr>
        </p:nvSpPr>
        <p:spPr>
          <a:xfrm>
            <a:off x="16384587" y="3124175"/>
            <a:ext cx="6858000" cy="4648213"/>
          </a:xfrm>
          <a:prstGeom prst="rect">
            <a:avLst/>
          </a:prstGeom>
        </p:spPr>
        <p:txBody>
          <a:bodyPr/>
          <a:lstStyle/>
          <a:p>
            <a:endParaRPr lang="en-US"/>
          </a:p>
        </p:txBody>
      </p:sp>
      <p:sp>
        <p:nvSpPr>
          <p:cNvPr id="31" name="Text Placeholder 7">
            <a:extLst>
              <a:ext uri="{FF2B5EF4-FFF2-40B4-BE49-F238E27FC236}">
                <a16:creationId xmlns:a16="http://schemas.microsoft.com/office/drawing/2014/main" id="{805AEC2D-775B-BF4D-8D0A-574C4B109908}"/>
              </a:ext>
            </a:extLst>
          </p:cNvPr>
          <p:cNvSpPr>
            <a:spLocks noGrp="1"/>
          </p:cNvSpPr>
          <p:nvPr>
            <p:ph type="body" sz="quarter" idx="16"/>
          </p:nvPr>
        </p:nvSpPr>
        <p:spPr>
          <a:xfrm>
            <a:off x="1144586" y="8531537"/>
            <a:ext cx="6858002" cy="2898463"/>
          </a:xfrm>
        </p:spPr>
        <p:txBody>
          <a:bodyPr>
            <a:normAutofit/>
          </a:bodyPr>
          <a:lstStyle>
            <a:lvl1pPr marL="0" indent="0">
              <a:buFont typeface="Arial" panose="020B0604020202020204" pitchFamily="34" charset="0"/>
              <a:buNone/>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
        <p:nvSpPr>
          <p:cNvPr id="32" name="Text Placeholder 7">
            <a:extLst>
              <a:ext uri="{FF2B5EF4-FFF2-40B4-BE49-F238E27FC236}">
                <a16:creationId xmlns:a16="http://schemas.microsoft.com/office/drawing/2014/main" id="{F5503E3A-1422-CD4D-8A89-397D3BA42065}"/>
              </a:ext>
            </a:extLst>
          </p:cNvPr>
          <p:cNvSpPr>
            <a:spLocks noGrp="1"/>
          </p:cNvSpPr>
          <p:nvPr>
            <p:ph type="body" sz="quarter" idx="26"/>
          </p:nvPr>
        </p:nvSpPr>
        <p:spPr>
          <a:xfrm>
            <a:off x="8774111" y="8531537"/>
            <a:ext cx="6858002" cy="2898463"/>
          </a:xfrm>
        </p:spPr>
        <p:txBody>
          <a:bodyPr>
            <a:normAutofit/>
          </a:bodyPr>
          <a:lstStyle>
            <a:lvl1pPr marL="0" indent="0">
              <a:buFont typeface="Arial" panose="020B0604020202020204" pitchFamily="34" charset="0"/>
              <a:buNone/>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
        <p:nvSpPr>
          <p:cNvPr id="33" name="Text Placeholder 7">
            <a:extLst>
              <a:ext uri="{FF2B5EF4-FFF2-40B4-BE49-F238E27FC236}">
                <a16:creationId xmlns:a16="http://schemas.microsoft.com/office/drawing/2014/main" id="{0064A36D-65DD-F745-A342-E072B9827553}"/>
              </a:ext>
            </a:extLst>
          </p:cNvPr>
          <p:cNvSpPr>
            <a:spLocks noGrp="1"/>
          </p:cNvSpPr>
          <p:nvPr>
            <p:ph type="body" sz="quarter" idx="27"/>
          </p:nvPr>
        </p:nvSpPr>
        <p:spPr>
          <a:xfrm>
            <a:off x="16375061" y="8531537"/>
            <a:ext cx="6858002" cy="2898463"/>
          </a:xfrm>
        </p:spPr>
        <p:txBody>
          <a:bodyPr>
            <a:normAutofit/>
          </a:bodyPr>
          <a:lstStyle>
            <a:lvl1pPr marL="0" indent="0">
              <a:buFont typeface="Arial" panose="020B0604020202020204" pitchFamily="34" charset="0"/>
              <a:buNone/>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Tree>
    <p:extLst>
      <p:ext uri="{BB962C8B-B14F-4D97-AF65-F5344CB8AC3E}">
        <p14:creationId xmlns:p14="http://schemas.microsoft.com/office/powerpoint/2010/main" val="2102051424"/>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guide id="12" pos="5041">
          <p15:clr>
            <a:srgbClr val="FBAE40"/>
          </p15:clr>
        </p15:guide>
        <p15:guide id="13" pos="5521">
          <p15:clr>
            <a:srgbClr val="FBAE40"/>
          </p15:clr>
        </p15:guide>
        <p15:guide id="14" pos="9841">
          <p15:clr>
            <a:srgbClr val="FBAE40"/>
          </p15:clr>
        </p15:guide>
        <p15:guide id="15" pos="1032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ext Slide — 05">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endParaRPr lang="en-US"/>
          </a:p>
        </p:txBody>
      </p:sp>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20" name="Content Placeholder 4">
            <a:extLst>
              <a:ext uri="{FF2B5EF4-FFF2-40B4-BE49-F238E27FC236}">
                <a16:creationId xmlns:a16="http://schemas.microsoft.com/office/drawing/2014/main" id="{66682ECA-8356-F142-94A1-921EA9421350}"/>
              </a:ext>
            </a:extLst>
          </p:cNvPr>
          <p:cNvSpPr>
            <a:spLocks noGrp="1"/>
          </p:cNvSpPr>
          <p:nvPr>
            <p:ph sz="quarter" idx="16" hasCustomPrompt="1"/>
          </p:nvPr>
        </p:nvSpPr>
        <p:spPr>
          <a:xfrm>
            <a:off x="1144587" y="3121326"/>
            <a:ext cx="10667999" cy="8305799"/>
          </a:xfrm>
          <a:prstGeom prst="rect">
            <a:avLst/>
          </a:prstGeom>
        </p:spPr>
        <p:txBody>
          <a:bodyPr>
            <a:normAutofit/>
          </a:bodyPr>
          <a:lstStyle>
            <a:lvl1pPr>
              <a:tabLst>
                <a:tab pos="114300" algn="l"/>
              </a:tabLst>
              <a:defRPr sz="4800">
                <a:solidFill>
                  <a:srgbClr val="576F7F"/>
                </a:solidFill>
              </a:defRPr>
            </a:lvl1pPr>
            <a:lvl2pPr marL="114300" indent="-114300">
              <a:tabLst/>
              <a:defRPr sz="1000">
                <a:solidFill>
                  <a:schemeClr val="bg1">
                    <a:lumMod val="50000"/>
                  </a:schemeClr>
                </a:solidFill>
              </a:defRPr>
            </a:lvl2pPr>
            <a:lvl3pPr marL="230188" indent="-115888">
              <a:tabLst/>
              <a:defRPr sz="1000">
                <a:solidFill>
                  <a:schemeClr val="bg1">
                    <a:lumMod val="50000"/>
                  </a:schemeClr>
                </a:solidFill>
              </a:defRPr>
            </a:lvl3pPr>
          </a:lstStyle>
          <a:p>
            <a:pPr lvl="0"/>
            <a:r>
              <a:rPr lang="tr-TR"/>
              <a:t>Picture</a:t>
            </a:r>
          </a:p>
        </p:txBody>
      </p:sp>
      <p:sp>
        <p:nvSpPr>
          <p:cNvPr id="21" name="Text Placeholder 7">
            <a:extLst>
              <a:ext uri="{FF2B5EF4-FFF2-40B4-BE49-F238E27FC236}">
                <a16:creationId xmlns:a16="http://schemas.microsoft.com/office/drawing/2014/main" id="{6428EAA1-0C81-0745-89CD-1A39835C4F74}"/>
              </a:ext>
            </a:extLst>
          </p:cNvPr>
          <p:cNvSpPr>
            <a:spLocks noGrp="1"/>
          </p:cNvSpPr>
          <p:nvPr>
            <p:ph type="body" sz="quarter" idx="17"/>
          </p:nvPr>
        </p:nvSpPr>
        <p:spPr>
          <a:xfrm>
            <a:off x="12574588" y="3121326"/>
            <a:ext cx="10667998" cy="8305798"/>
          </a:xfrm>
        </p:spPr>
        <p:txBody>
          <a:bodyPr>
            <a:normAutofit/>
          </a:bodyPr>
          <a:lstStyle>
            <a:lvl1pPr marL="457200" indent="-457200">
              <a:buFont typeface="Arial" panose="020B0604020202020204" pitchFamily="34" charset="0"/>
              <a:buChar char="•"/>
              <a:defRPr sz="28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p:txBody>
      </p:sp>
    </p:spTree>
    <p:extLst>
      <p:ext uri="{BB962C8B-B14F-4D97-AF65-F5344CB8AC3E}">
        <p14:creationId xmlns:p14="http://schemas.microsoft.com/office/powerpoint/2010/main" val="1144545588"/>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cxnSp>
        <p:nvCxnSpPr>
          <p:cNvPr id="20" name="Straight Connector 19">
            <a:extLst>
              <a:ext uri="{FF2B5EF4-FFF2-40B4-BE49-F238E27FC236}">
                <a16:creationId xmlns:a16="http://schemas.microsoft.com/office/drawing/2014/main" id="{A1AB842C-6BB1-7849-B78D-1D793CD25166}"/>
              </a:ext>
            </a:extLst>
          </p:cNvPr>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AA9EDA39-870A-E945-9A81-5D7CFB06F0C7}"/>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Tree>
    <p:extLst>
      <p:ext uri="{BB962C8B-B14F-4D97-AF65-F5344CB8AC3E}">
        <p14:creationId xmlns:p14="http://schemas.microsoft.com/office/powerpoint/2010/main" val="4121261510"/>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guide id="11" pos="7441">
          <p15:clr>
            <a:srgbClr val="FBAE40"/>
          </p15:clr>
        </p15:guide>
        <p15:guide id="12" pos="7921">
          <p15:clr>
            <a:srgbClr val="FBAE40"/>
          </p15:clr>
        </p15:guide>
        <p15:guide id="13" pos="5521">
          <p15:clr>
            <a:srgbClr val="FBAE40"/>
          </p15:clr>
        </p15:guide>
        <p15:guide id="14" pos="5041">
          <p15:clr>
            <a:srgbClr val="FBAE40"/>
          </p15:clr>
        </p15:guide>
        <p15:guide id="15" pos="9841">
          <p15:clr>
            <a:srgbClr val="FBAE40"/>
          </p15:clr>
        </p15:guide>
        <p15:guide id="16" pos="1032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cxnSp>
        <p:nvCxnSpPr>
          <p:cNvPr id="7" name="Straight Connector 6"/>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5" name="Picture 4">
            <a:extLst>
              <a:ext uri="{FF2B5EF4-FFF2-40B4-BE49-F238E27FC236}">
                <a16:creationId xmlns:a16="http://schemas.microsoft.com/office/drawing/2014/main" id="{7C71DBF5-7715-C946-BE0A-5816950E71B3}"/>
              </a:ext>
            </a:extLst>
          </p:cNvPr>
          <p:cNvPicPr>
            <a:picLocks noChangeAspect="1"/>
          </p:cNvPicPr>
          <p:nvPr userDrawn="1"/>
        </p:nvPicPr>
        <p:blipFill>
          <a:blip r:embed="rId2"/>
          <a:stretch>
            <a:fillRect/>
          </a:stretch>
        </p:blipFill>
        <p:spPr>
          <a:xfrm>
            <a:off x="769935" y="12455705"/>
            <a:ext cx="3810000" cy="898122"/>
          </a:xfrm>
          <a:prstGeom prst="rect">
            <a:avLst/>
          </a:prstGeom>
        </p:spPr>
      </p:pic>
      <p:sp>
        <p:nvSpPr>
          <p:cNvPr id="17" name="Title 1">
            <a:extLst>
              <a:ext uri="{FF2B5EF4-FFF2-40B4-BE49-F238E27FC236}">
                <a16:creationId xmlns:a16="http://schemas.microsoft.com/office/drawing/2014/main" id="{827B5FC5-D8F1-064D-8DDF-573695AF66C8}"/>
              </a:ext>
            </a:extLst>
          </p:cNvPr>
          <p:cNvSpPr>
            <a:spLocks noGrp="1"/>
          </p:cNvSpPr>
          <p:nvPr>
            <p:ph type="ctrTitle" hasCustomPrompt="1"/>
          </p:nvPr>
        </p:nvSpPr>
        <p:spPr>
          <a:xfrm>
            <a:off x="2269122" y="5531272"/>
            <a:ext cx="20496234" cy="3231728"/>
          </a:xfrm>
        </p:spPr>
        <p:txBody>
          <a:bodyPr lIns="0" tIns="0" rIns="0" bIns="0">
            <a:normAutofit/>
          </a:bodyPr>
          <a:lstStyle>
            <a:lvl1pPr>
              <a:defRPr sz="7200" b="0" i="0" baseline="0">
                <a:solidFill>
                  <a:srgbClr val="576F7F"/>
                </a:solidFill>
                <a:latin typeface="Times New Roman" panose="02020603050405020304" pitchFamily="18" charset="0"/>
                <a:cs typeface="Times New Roman" panose="02020603050405020304" pitchFamily="18" charset="0"/>
              </a:defRPr>
            </a:lvl1pPr>
          </a:lstStyle>
          <a:p>
            <a:r>
              <a:rPr lang="en-US"/>
              <a:t>Secondary Section Title</a:t>
            </a:r>
            <a:br>
              <a:rPr lang="en-US"/>
            </a:br>
            <a:r>
              <a:rPr lang="en-US"/>
              <a:t>Subtitle</a:t>
            </a:r>
          </a:p>
        </p:txBody>
      </p:sp>
      <p:pic>
        <p:nvPicPr>
          <p:cNvPr id="8" name="Picture 7" descr="A close up of a logo&#10;&#10;Description automatically generated">
            <a:extLst>
              <a:ext uri="{FF2B5EF4-FFF2-40B4-BE49-F238E27FC236}">
                <a16:creationId xmlns:a16="http://schemas.microsoft.com/office/drawing/2014/main" id="{3A1A00C3-8140-497B-B1B1-C0843780ADCA}"/>
              </a:ext>
            </a:extLst>
          </p:cNvPr>
          <p:cNvPicPr>
            <a:picLocks noChangeAspect="1"/>
          </p:cNvPicPr>
          <p:nvPr userDrawn="1"/>
        </p:nvPicPr>
        <p:blipFill rotWithShape="1">
          <a:blip r:embed="rId3">
            <a:alphaModFix amt="20000"/>
            <a:extLst>
              <a:ext uri="{28A0092B-C50C-407E-A947-70E740481C1C}">
                <a14:useLocalDpi xmlns:a14="http://schemas.microsoft.com/office/drawing/2010/main" val="0"/>
              </a:ext>
            </a:extLst>
          </a:blip>
          <a:srcRect t="28427" r="57566"/>
          <a:stretch/>
        </p:blipFill>
        <p:spPr>
          <a:xfrm>
            <a:off x="16460787" y="381000"/>
            <a:ext cx="7924800" cy="10265589"/>
          </a:xfrm>
          <a:prstGeom prst="rect">
            <a:avLst/>
          </a:prstGeom>
        </p:spPr>
      </p:pic>
    </p:spTree>
    <p:extLst>
      <p:ext uri="{BB962C8B-B14F-4D97-AF65-F5344CB8AC3E}">
        <p14:creationId xmlns:p14="http://schemas.microsoft.com/office/powerpoint/2010/main" val="1100277267"/>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Slide — 01">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389C38FD-514A-3045-9263-6A1BF07AB988}"/>
              </a:ext>
            </a:extLst>
          </p:cNvPr>
          <p:cNvSpPr>
            <a:spLocks noGrp="1"/>
          </p:cNvSpPr>
          <p:nvPr>
            <p:ph type="pic" sz="quarter" idx="21"/>
          </p:nvPr>
        </p:nvSpPr>
        <p:spPr>
          <a:xfrm>
            <a:off x="-31941" y="362172"/>
            <a:ext cx="24419116" cy="11967078"/>
          </a:xfrm>
          <a:prstGeom prst="rect">
            <a:avLst/>
          </a:prstGeom>
        </p:spPr>
        <p:txBody>
          <a:bodyPr/>
          <a:lstStyle/>
          <a:p>
            <a:r>
              <a:rPr lang="en-US"/>
              <a:t>Click icon to add picture</a:t>
            </a:r>
          </a:p>
        </p:txBody>
      </p:sp>
      <p:sp>
        <p:nvSpPr>
          <p:cNvPr id="21" name="Rectangle 20">
            <a:extLst>
              <a:ext uri="{FF2B5EF4-FFF2-40B4-BE49-F238E27FC236}">
                <a16:creationId xmlns:a16="http://schemas.microsoft.com/office/drawing/2014/main" id="{7F51C926-0B7B-F040-990F-6DAD17F61D10}"/>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8" name="Slide Number Placeholder 6">
            <a:extLst>
              <a:ext uri="{FF2B5EF4-FFF2-40B4-BE49-F238E27FC236}">
                <a16:creationId xmlns:a16="http://schemas.microsoft.com/office/drawing/2014/main" id="{F5D44833-7AA2-412A-AAB6-EA6DCED1AFAF}"/>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9" name="Picture 8">
            <a:extLst>
              <a:ext uri="{FF2B5EF4-FFF2-40B4-BE49-F238E27FC236}">
                <a16:creationId xmlns:a16="http://schemas.microsoft.com/office/drawing/2014/main" id="{1D501F32-A571-4FC5-A0EF-ECF2EE8A785C}"/>
              </a:ext>
            </a:extLst>
          </p:cNvPr>
          <p:cNvPicPr>
            <a:picLocks noChangeAspect="1"/>
          </p:cNvPicPr>
          <p:nvPr userDrawn="1"/>
        </p:nvPicPr>
        <p:blipFill>
          <a:blip r:embed="rId2"/>
          <a:stretch>
            <a:fillRect/>
          </a:stretch>
        </p:blipFill>
        <p:spPr>
          <a:xfrm>
            <a:off x="769935" y="12455705"/>
            <a:ext cx="3810000" cy="898122"/>
          </a:xfrm>
          <a:prstGeom prst="rect">
            <a:avLst/>
          </a:prstGeom>
        </p:spPr>
      </p:pic>
    </p:spTree>
    <p:extLst>
      <p:ext uri="{BB962C8B-B14F-4D97-AF65-F5344CB8AC3E}">
        <p14:creationId xmlns:p14="http://schemas.microsoft.com/office/powerpoint/2010/main" val="1801423681"/>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14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lide — 0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22" name="Picture Placeholder 4">
            <a:extLst>
              <a:ext uri="{FF2B5EF4-FFF2-40B4-BE49-F238E27FC236}">
                <a16:creationId xmlns:a16="http://schemas.microsoft.com/office/drawing/2014/main" id="{C16D0DC0-1B50-B44F-A922-A1E6CBC25C7B}"/>
              </a:ext>
            </a:extLst>
          </p:cNvPr>
          <p:cNvSpPr>
            <a:spLocks noGrp="1"/>
          </p:cNvSpPr>
          <p:nvPr>
            <p:ph type="pic" sz="quarter" idx="21"/>
          </p:nvPr>
        </p:nvSpPr>
        <p:spPr>
          <a:xfrm>
            <a:off x="1144588" y="1143001"/>
            <a:ext cx="22083252" cy="10287000"/>
          </a:xfrm>
          <a:prstGeom prst="rect">
            <a:avLst/>
          </a:prstGeom>
        </p:spPr>
        <p:txBody>
          <a:bodyPr/>
          <a:lstStyle/>
          <a:p>
            <a:r>
              <a:rPr lang="en-US"/>
              <a:t>Click icon to add picture</a:t>
            </a:r>
          </a:p>
        </p:txBody>
      </p:sp>
      <p:cxnSp>
        <p:nvCxnSpPr>
          <p:cNvPr id="9" name="Straight Connector 8">
            <a:extLst>
              <a:ext uri="{FF2B5EF4-FFF2-40B4-BE49-F238E27FC236}">
                <a16:creationId xmlns:a16="http://schemas.microsoft.com/office/drawing/2014/main" id="{ED76FDF6-ED10-4C51-ABE1-019BF050F005}"/>
              </a:ext>
            </a:extLst>
          </p:cNvPr>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0" name="Slide Number Placeholder 6">
            <a:extLst>
              <a:ext uri="{FF2B5EF4-FFF2-40B4-BE49-F238E27FC236}">
                <a16:creationId xmlns:a16="http://schemas.microsoft.com/office/drawing/2014/main" id="{A5822279-B6A5-4AFF-8C2E-C61F31164A74}"/>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11" name="Picture 10">
            <a:extLst>
              <a:ext uri="{FF2B5EF4-FFF2-40B4-BE49-F238E27FC236}">
                <a16:creationId xmlns:a16="http://schemas.microsoft.com/office/drawing/2014/main" id="{625F7293-A3CF-421C-85F4-BDEFD09487F6}"/>
              </a:ext>
            </a:extLst>
          </p:cNvPr>
          <p:cNvPicPr>
            <a:picLocks noChangeAspect="1"/>
          </p:cNvPicPr>
          <p:nvPr userDrawn="1"/>
        </p:nvPicPr>
        <p:blipFill>
          <a:blip r:embed="rId2"/>
          <a:stretch>
            <a:fillRect/>
          </a:stretch>
        </p:blipFill>
        <p:spPr>
          <a:xfrm>
            <a:off x="769935" y="12455705"/>
            <a:ext cx="3810000" cy="898122"/>
          </a:xfrm>
          <a:prstGeom prst="rect">
            <a:avLst/>
          </a:prstGeom>
        </p:spPr>
      </p:pic>
    </p:spTree>
    <p:extLst>
      <p:ext uri="{BB962C8B-B14F-4D97-AF65-F5344CB8AC3E}">
        <p14:creationId xmlns:p14="http://schemas.microsoft.com/office/powerpoint/2010/main" val="3370490306"/>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441">
          <p15:clr>
            <a:srgbClr val="FBAE40"/>
          </p15:clr>
        </p15:guide>
        <p15:guide id="11" pos="792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 01">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21" name="Text Placeholder 7">
            <a:extLst>
              <a:ext uri="{FF2B5EF4-FFF2-40B4-BE49-F238E27FC236}">
                <a16:creationId xmlns:a16="http://schemas.microsoft.com/office/drawing/2014/main" id="{3A2D9A2B-8B34-F540-99A1-C92EEC6DA8F4}"/>
              </a:ext>
            </a:extLst>
          </p:cNvPr>
          <p:cNvSpPr>
            <a:spLocks noGrp="1"/>
          </p:cNvSpPr>
          <p:nvPr>
            <p:ph type="body" sz="quarter" idx="14"/>
          </p:nvPr>
        </p:nvSpPr>
        <p:spPr>
          <a:xfrm>
            <a:off x="1144586" y="3152752"/>
            <a:ext cx="22098002" cy="7607594"/>
          </a:xfrm>
        </p:spPr>
        <p:txBody>
          <a:bodyPr>
            <a:normAutofit/>
          </a:bodyPr>
          <a:lstStyle>
            <a:lvl1pPr marL="685800" indent="-685800">
              <a:buFont typeface="Arial" panose="020B0604020202020204" pitchFamily="34" charset="0"/>
              <a:buChar char="•"/>
              <a:defRPr sz="5400">
                <a:solidFill>
                  <a:srgbClr val="576F7F"/>
                </a:solidFill>
                <a:latin typeface="Times New Roman" panose="02020603050405020304" pitchFamily="18" charset="0"/>
                <a:cs typeface="Times New Roman" panose="02020603050405020304" pitchFamily="18" charset="0"/>
              </a:defRPr>
            </a:lvl1pPr>
            <a:lvl2pPr marL="1766888" indent="-695325">
              <a:defRPr sz="4400">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cxnSp>
        <p:nvCxnSpPr>
          <p:cNvPr id="13" name="Straight Connector 12">
            <a:extLst>
              <a:ext uri="{FF2B5EF4-FFF2-40B4-BE49-F238E27FC236}">
                <a16:creationId xmlns:a16="http://schemas.microsoft.com/office/drawing/2014/main" id="{77875D59-00D1-4898-93F0-EFC00A0EDF5E}"/>
              </a:ext>
            </a:extLst>
          </p:cNvPr>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5" name="Slide Number Placeholder 6">
            <a:extLst>
              <a:ext uri="{FF2B5EF4-FFF2-40B4-BE49-F238E27FC236}">
                <a16:creationId xmlns:a16="http://schemas.microsoft.com/office/drawing/2014/main" id="{682EF685-637A-4748-B56D-8B7EEF15C61A}"/>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16" name="Picture 15">
            <a:extLst>
              <a:ext uri="{FF2B5EF4-FFF2-40B4-BE49-F238E27FC236}">
                <a16:creationId xmlns:a16="http://schemas.microsoft.com/office/drawing/2014/main" id="{BD80E17F-6EC0-4E41-A58C-CC1FC394BC03}"/>
              </a:ext>
            </a:extLst>
          </p:cNvPr>
          <p:cNvPicPr>
            <a:picLocks noChangeAspect="1"/>
          </p:cNvPicPr>
          <p:nvPr userDrawn="1"/>
        </p:nvPicPr>
        <p:blipFill>
          <a:blip r:embed="rId2"/>
          <a:stretch>
            <a:fillRect/>
          </a:stretch>
        </p:blipFill>
        <p:spPr>
          <a:xfrm>
            <a:off x="769935" y="12455705"/>
            <a:ext cx="3810000" cy="898122"/>
          </a:xfrm>
          <a:prstGeom prst="rect">
            <a:avLst/>
          </a:prstGeom>
        </p:spPr>
      </p:pic>
    </p:spTree>
    <p:extLst>
      <p:ext uri="{BB962C8B-B14F-4D97-AF65-F5344CB8AC3E}">
        <p14:creationId xmlns:p14="http://schemas.microsoft.com/office/powerpoint/2010/main" val="3082205775"/>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 02">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26" name="Text Placeholder 7">
            <a:extLst>
              <a:ext uri="{FF2B5EF4-FFF2-40B4-BE49-F238E27FC236}">
                <a16:creationId xmlns:a16="http://schemas.microsoft.com/office/drawing/2014/main" id="{712FB6B8-B494-0F4A-88E7-5A10924214A0}"/>
              </a:ext>
            </a:extLst>
          </p:cNvPr>
          <p:cNvSpPr>
            <a:spLocks noGrp="1"/>
          </p:cNvSpPr>
          <p:nvPr>
            <p:ph type="body" sz="quarter" idx="15"/>
          </p:nvPr>
        </p:nvSpPr>
        <p:spPr>
          <a:xfrm>
            <a:off x="1144586" y="3152752"/>
            <a:ext cx="22098002" cy="3860491"/>
          </a:xfrm>
        </p:spPr>
        <p:txBody>
          <a:bodyPr>
            <a:normAutofit/>
          </a:bodyPr>
          <a:lstStyle>
            <a:lvl1pPr>
              <a:defRPr sz="5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p:txBody>
      </p:sp>
      <p:sp>
        <p:nvSpPr>
          <p:cNvPr id="27" name="Text Placeholder 7">
            <a:extLst>
              <a:ext uri="{FF2B5EF4-FFF2-40B4-BE49-F238E27FC236}">
                <a16:creationId xmlns:a16="http://schemas.microsoft.com/office/drawing/2014/main" id="{E07D1BF5-CC75-D548-877A-F9B67A02FBA6}"/>
              </a:ext>
            </a:extLst>
          </p:cNvPr>
          <p:cNvSpPr>
            <a:spLocks noGrp="1"/>
          </p:cNvSpPr>
          <p:nvPr>
            <p:ph type="body" sz="quarter" idx="16"/>
          </p:nvPr>
        </p:nvSpPr>
        <p:spPr>
          <a:xfrm>
            <a:off x="1144586" y="7781903"/>
            <a:ext cx="10682748" cy="3648098"/>
          </a:xfrm>
        </p:spPr>
        <p:txBody>
          <a:bodyPr>
            <a:normAutofit/>
          </a:bodyPr>
          <a:lstStyle>
            <a:lvl1pPr marL="457200" indent="-457200">
              <a:buFont typeface="Arial" panose="020B0604020202020204" pitchFamily="34" charset="0"/>
              <a:buChar char="•"/>
              <a:defRPr sz="4400">
                <a:solidFill>
                  <a:srgbClr val="576F7F"/>
                </a:solidFill>
                <a:latin typeface="Times New Roman" panose="02020603050405020304" pitchFamily="18" charset="0"/>
                <a:cs typeface="Times New Roman" panose="02020603050405020304" pitchFamily="18" charset="0"/>
              </a:defRPr>
            </a:lvl1pPr>
            <a:lvl2pPr marL="1071562" indent="0">
              <a:buNone/>
              <a:tabLst>
                <a:tab pos="1538288" algn="l"/>
              </a:tabLst>
              <a:defRPr sz="3600">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28" name="Text Placeholder 7">
            <a:extLst>
              <a:ext uri="{FF2B5EF4-FFF2-40B4-BE49-F238E27FC236}">
                <a16:creationId xmlns:a16="http://schemas.microsoft.com/office/drawing/2014/main" id="{CE106A9F-1969-0644-9A50-A23079A8A24E}"/>
              </a:ext>
            </a:extLst>
          </p:cNvPr>
          <p:cNvSpPr>
            <a:spLocks noGrp="1"/>
          </p:cNvSpPr>
          <p:nvPr>
            <p:ph type="body" sz="quarter" idx="17"/>
          </p:nvPr>
        </p:nvSpPr>
        <p:spPr>
          <a:xfrm>
            <a:off x="12574586" y="7781903"/>
            <a:ext cx="10682748" cy="3648098"/>
          </a:xfrm>
        </p:spPr>
        <p:txBody>
          <a:bodyPr>
            <a:normAutofit/>
          </a:bodyPr>
          <a:lstStyle>
            <a:lvl1pPr marL="457200" indent="-457200">
              <a:buFont typeface="Arial" panose="020B0604020202020204" pitchFamily="34" charset="0"/>
              <a:buChar char="•"/>
              <a:defRPr sz="4400">
                <a:solidFill>
                  <a:srgbClr val="576F7F"/>
                </a:solidFill>
                <a:latin typeface="Times New Roman" panose="02020603050405020304" pitchFamily="18" charset="0"/>
                <a:cs typeface="Times New Roman" panose="02020603050405020304" pitchFamily="18" charset="0"/>
              </a:defRPr>
            </a:lvl1pPr>
            <a:lvl2pPr marL="1071563" indent="0">
              <a:buNone/>
              <a:defRPr sz="3600">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cxnSp>
        <p:nvCxnSpPr>
          <p:cNvPr id="13" name="Straight Connector 12">
            <a:extLst>
              <a:ext uri="{FF2B5EF4-FFF2-40B4-BE49-F238E27FC236}">
                <a16:creationId xmlns:a16="http://schemas.microsoft.com/office/drawing/2014/main" id="{55E304CC-DB37-4ECB-BCDD-B97B0B49AD87}"/>
              </a:ext>
            </a:extLst>
          </p:cNvPr>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5" name="Slide Number Placeholder 6">
            <a:extLst>
              <a:ext uri="{FF2B5EF4-FFF2-40B4-BE49-F238E27FC236}">
                <a16:creationId xmlns:a16="http://schemas.microsoft.com/office/drawing/2014/main" id="{74BF1439-0A4E-42F9-8ED1-D6A1DF66E329}"/>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16" name="Picture 15">
            <a:extLst>
              <a:ext uri="{FF2B5EF4-FFF2-40B4-BE49-F238E27FC236}">
                <a16:creationId xmlns:a16="http://schemas.microsoft.com/office/drawing/2014/main" id="{18E359F9-333D-4540-B639-1805D4CA9C61}"/>
              </a:ext>
            </a:extLst>
          </p:cNvPr>
          <p:cNvPicPr>
            <a:picLocks noChangeAspect="1"/>
          </p:cNvPicPr>
          <p:nvPr userDrawn="1"/>
        </p:nvPicPr>
        <p:blipFill>
          <a:blip r:embed="rId2"/>
          <a:stretch>
            <a:fillRect/>
          </a:stretch>
        </p:blipFill>
        <p:spPr>
          <a:xfrm>
            <a:off x="769935" y="12455705"/>
            <a:ext cx="3810000" cy="898122"/>
          </a:xfrm>
          <a:prstGeom prst="rect">
            <a:avLst/>
          </a:prstGeom>
        </p:spPr>
      </p:pic>
    </p:spTree>
    <p:extLst>
      <p:ext uri="{BB962C8B-B14F-4D97-AF65-F5344CB8AC3E}">
        <p14:creationId xmlns:p14="http://schemas.microsoft.com/office/powerpoint/2010/main" val="3146664949"/>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userDrawn="1">
          <p15:clr>
            <a:srgbClr val="FBAE40"/>
          </p15:clr>
        </p15:guide>
        <p15:guide id="11" pos="744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ext Slide — 01">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10682747"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22" name="Picture Placeholder 4">
            <a:extLst>
              <a:ext uri="{FF2B5EF4-FFF2-40B4-BE49-F238E27FC236}">
                <a16:creationId xmlns:a16="http://schemas.microsoft.com/office/drawing/2014/main" id="{C16D0DC0-1B50-B44F-A922-A1E6CBC25C7B}"/>
              </a:ext>
            </a:extLst>
          </p:cNvPr>
          <p:cNvSpPr>
            <a:spLocks noGrp="1"/>
          </p:cNvSpPr>
          <p:nvPr>
            <p:ph type="pic" sz="quarter" idx="21"/>
          </p:nvPr>
        </p:nvSpPr>
        <p:spPr>
          <a:xfrm>
            <a:off x="12574588" y="1143001"/>
            <a:ext cx="10653252" cy="10287000"/>
          </a:xfrm>
          <a:prstGeom prst="rect">
            <a:avLst/>
          </a:prstGeom>
        </p:spPr>
        <p:txBody>
          <a:bodyPr/>
          <a:lstStyle/>
          <a:p>
            <a:r>
              <a:rPr lang="en-US"/>
              <a:t>Click icon to add picture</a:t>
            </a:r>
          </a:p>
        </p:txBody>
      </p:sp>
      <p:sp>
        <p:nvSpPr>
          <p:cNvPr id="23" name="Text Placeholder 7">
            <a:extLst>
              <a:ext uri="{FF2B5EF4-FFF2-40B4-BE49-F238E27FC236}">
                <a16:creationId xmlns:a16="http://schemas.microsoft.com/office/drawing/2014/main" id="{F557ABA0-2CF0-894D-BFC5-E24C93581EC6}"/>
              </a:ext>
            </a:extLst>
          </p:cNvPr>
          <p:cNvSpPr>
            <a:spLocks noGrp="1"/>
          </p:cNvSpPr>
          <p:nvPr>
            <p:ph type="body" sz="quarter" idx="15"/>
          </p:nvPr>
        </p:nvSpPr>
        <p:spPr>
          <a:xfrm>
            <a:off x="1144586" y="3152752"/>
            <a:ext cx="10682748" cy="3860491"/>
          </a:xfrm>
        </p:spPr>
        <p:txBody>
          <a:bodyPr>
            <a:normAutofit/>
          </a:bodyPr>
          <a:lstStyle>
            <a:lvl1pPr>
              <a:defRPr sz="5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24" name="Text Placeholder 7">
            <a:extLst>
              <a:ext uri="{FF2B5EF4-FFF2-40B4-BE49-F238E27FC236}">
                <a16:creationId xmlns:a16="http://schemas.microsoft.com/office/drawing/2014/main" id="{CA97B1A4-557A-8842-A7CF-CEF459F857B2}"/>
              </a:ext>
            </a:extLst>
          </p:cNvPr>
          <p:cNvSpPr>
            <a:spLocks noGrp="1"/>
          </p:cNvSpPr>
          <p:nvPr>
            <p:ph type="body" sz="quarter" idx="16"/>
          </p:nvPr>
        </p:nvSpPr>
        <p:spPr>
          <a:xfrm>
            <a:off x="1144586" y="7781903"/>
            <a:ext cx="10682748" cy="3648098"/>
          </a:xfrm>
        </p:spPr>
        <p:txBody>
          <a:bodyPr>
            <a:normAutofit/>
          </a:bodyPr>
          <a:lstStyle>
            <a:lvl1pPr marL="457200" indent="-457200">
              <a:buFont typeface="Arial" panose="020B0604020202020204" pitchFamily="34" charset="0"/>
              <a:buChar char="•"/>
              <a:defRPr sz="4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cxnSp>
        <p:nvCxnSpPr>
          <p:cNvPr id="13" name="Straight Connector 12">
            <a:extLst>
              <a:ext uri="{FF2B5EF4-FFF2-40B4-BE49-F238E27FC236}">
                <a16:creationId xmlns:a16="http://schemas.microsoft.com/office/drawing/2014/main" id="{5A9D7226-8D3E-4256-918E-5D314E9C2BCE}"/>
              </a:ext>
            </a:extLst>
          </p:cNvPr>
          <p:cNvCxnSpPr/>
          <p:nvPr userDrawn="1"/>
        </p:nvCxnSpPr>
        <p:spPr>
          <a:xfrm>
            <a:off x="757240" y="12189150"/>
            <a:ext cx="22860000" cy="0"/>
          </a:xfrm>
          <a:prstGeom prst="line">
            <a:avLst/>
          </a:prstGeom>
          <a:ln>
            <a:solidFill>
              <a:srgbClr val="576F7F"/>
            </a:solidFill>
          </a:ln>
        </p:spPr>
        <p:style>
          <a:lnRef idx="1">
            <a:schemeClr val="dk1"/>
          </a:lnRef>
          <a:fillRef idx="0">
            <a:schemeClr val="dk1"/>
          </a:fillRef>
          <a:effectRef idx="0">
            <a:schemeClr val="dk1"/>
          </a:effectRef>
          <a:fontRef idx="minor">
            <a:schemeClr val="tx1"/>
          </a:fontRef>
        </p:style>
      </p:cxnSp>
      <p:sp>
        <p:nvSpPr>
          <p:cNvPr id="15" name="Slide Number Placeholder 6">
            <a:extLst>
              <a:ext uri="{FF2B5EF4-FFF2-40B4-BE49-F238E27FC236}">
                <a16:creationId xmlns:a16="http://schemas.microsoft.com/office/drawing/2014/main" id="{08495970-4D87-4241-87CF-9AAAEB379D6C}"/>
              </a:ext>
            </a:extLst>
          </p:cNvPr>
          <p:cNvSpPr>
            <a:spLocks noGrp="1"/>
          </p:cNvSpPr>
          <p:nvPr>
            <p:ph type="sldNum" sz="quarter" idx="12"/>
          </p:nvPr>
        </p:nvSpPr>
        <p:spPr>
          <a:xfrm>
            <a:off x="22674363" y="12586392"/>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pic>
        <p:nvPicPr>
          <p:cNvPr id="16" name="Picture 15">
            <a:extLst>
              <a:ext uri="{FF2B5EF4-FFF2-40B4-BE49-F238E27FC236}">
                <a16:creationId xmlns:a16="http://schemas.microsoft.com/office/drawing/2014/main" id="{155B6913-D5AF-4DFD-8147-9F788A6FEE70}"/>
              </a:ext>
            </a:extLst>
          </p:cNvPr>
          <p:cNvPicPr>
            <a:picLocks noChangeAspect="1"/>
          </p:cNvPicPr>
          <p:nvPr userDrawn="1"/>
        </p:nvPicPr>
        <p:blipFill>
          <a:blip r:embed="rId2"/>
          <a:stretch>
            <a:fillRect/>
          </a:stretch>
        </p:blipFill>
        <p:spPr>
          <a:xfrm>
            <a:off x="769935" y="12455705"/>
            <a:ext cx="3810000" cy="898122"/>
          </a:xfrm>
          <a:prstGeom prst="rect">
            <a:avLst/>
          </a:prstGeom>
        </p:spPr>
      </p:pic>
    </p:spTree>
    <p:extLst>
      <p:ext uri="{BB962C8B-B14F-4D97-AF65-F5344CB8AC3E}">
        <p14:creationId xmlns:p14="http://schemas.microsoft.com/office/powerpoint/2010/main" val="657636835"/>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441" userDrawn="1">
          <p15:clr>
            <a:srgbClr val="FBAE40"/>
          </p15:clr>
        </p15:guide>
        <p15:guide id="11" pos="79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Text Slide — 02">
    <p:spTree>
      <p:nvGrpSpPr>
        <p:cNvPr id="1" name=""/>
        <p:cNvGrpSpPr/>
        <p:nvPr/>
      </p:nvGrpSpPr>
      <p:grpSpPr>
        <a:xfrm>
          <a:off x="0" y="0"/>
          <a:ext cx="0" cy="0"/>
          <a:chOff x="0" y="0"/>
          <a:chExt cx="0" cy="0"/>
        </a:xfrm>
      </p:grpSpPr>
      <p:sp>
        <p:nvSpPr>
          <p:cNvPr id="2" name="Title 1"/>
          <p:cNvSpPr>
            <a:spLocks noGrp="1"/>
          </p:cNvSpPr>
          <p:nvPr>
            <p:ph type="ctrTitle"/>
          </p:nvPr>
        </p:nvSpPr>
        <p:spPr>
          <a:xfrm>
            <a:off x="1144587" y="1143000"/>
            <a:ext cx="22097999" cy="1219177"/>
          </a:xfrm>
        </p:spPr>
        <p:txBody>
          <a:bodyPr lIns="0" tIns="0" rIns="0" bIns="0">
            <a:normAutofit/>
          </a:bodyPr>
          <a:lstStyle>
            <a:lvl1pPr>
              <a:defRPr sz="6800" b="0" i="0" baseline="0">
                <a:solidFill>
                  <a:srgbClr val="576F7F"/>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12" name="Rectangle 11">
            <a:extLst>
              <a:ext uri="{FF2B5EF4-FFF2-40B4-BE49-F238E27FC236}">
                <a16:creationId xmlns:a16="http://schemas.microsoft.com/office/drawing/2014/main" id="{CFE308F9-BC56-5F47-879A-9003E64704B1}"/>
              </a:ext>
            </a:extLst>
          </p:cNvPr>
          <p:cNvSpPr>
            <a:spLocks/>
          </p:cNvSpPr>
          <p:nvPr userDrawn="1"/>
        </p:nvSpPr>
        <p:spPr>
          <a:xfrm>
            <a:off x="1587" y="0"/>
            <a:ext cx="24384000" cy="381000"/>
          </a:xfrm>
          <a:prstGeom prst="rect">
            <a:avLst/>
          </a:prstGeom>
          <a:solidFill>
            <a:srgbClr val="FBB0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00"/>
          </a:p>
        </p:txBody>
      </p:sp>
      <p:sp>
        <p:nvSpPr>
          <p:cNvPr id="14" name="Slide Number Placeholder 6">
            <a:extLst>
              <a:ext uri="{FF2B5EF4-FFF2-40B4-BE49-F238E27FC236}">
                <a16:creationId xmlns:a16="http://schemas.microsoft.com/office/drawing/2014/main" id="{15477045-8978-C243-A476-24F640793CCB}"/>
              </a:ext>
            </a:extLst>
          </p:cNvPr>
          <p:cNvSpPr>
            <a:spLocks noGrp="1"/>
          </p:cNvSpPr>
          <p:nvPr>
            <p:ph type="sldNum" sz="quarter" idx="12"/>
          </p:nvPr>
        </p:nvSpPr>
        <p:spPr>
          <a:xfrm>
            <a:off x="22674363" y="11658600"/>
            <a:ext cx="950812" cy="732365"/>
          </a:xfrm>
        </p:spPr>
        <p:txBody>
          <a:bodyPr/>
          <a:lstStyle>
            <a:lvl1pPr algn="r">
              <a:defRPr>
                <a:solidFill>
                  <a:srgbClr val="576F7F"/>
                </a:solidFill>
              </a:defRPr>
            </a:lvl1pPr>
          </a:lstStyle>
          <a:p>
            <a:fld id="{BA8CF1B3-96A0-D24B-B5C9-B5B93FF4523E}" type="slidenum">
              <a:rPr lang="uk-UA" smtClean="0"/>
              <a:pPr/>
              <a:t>‹#›</a:t>
            </a:fld>
            <a:endParaRPr lang="uk-UA"/>
          </a:p>
        </p:txBody>
      </p:sp>
      <p:sp>
        <p:nvSpPr>
          <p:cNvPr id="24" name="Picture Placeholder 4">
            <a:extLst>
              <a:ext uri="{FF2B5EF4-FFF2-40B4-BE49-F238E27FC236}">
                <a16:creationId xmlns:a16="http://schemas.microsoft.com/office/drawing/2014/main" id="{3D023766-93E8-6C43-9772-CDA7FC6144F7}"/>
              </a:ext>
            </a:extLst>
          </p:cNvPr>
          <p:cNvSpPr>
            <a:spLocks noGrp="1"/>
          </p:cNvSpPr>
          <p:nvPr>
            <p:ph type="pic" sz="quarter" idx="21"/>
          </p:nvPr>
        </p:nvSpPr>
        <p:spPr>
          <a:xfrm>
            <a:off x="1144588" y="3124175"/>
            <a:ext cx="22083252" cy="4648213"/>
          </a:xfrm>
          <a:prstGeom prst="rect">
            <a:avLst/>
          </a:prstGeom>
        </p:spPr>
        <p:txBody>
          <a:bodyPr/>
          <a:lstStyle/>
          <a:p>
            <a:r>
              <a:rPr lang="en-US"/>
              <a:t>Click icon to add picture</a:t>
            </a:r>
          </a:p>
        </p:txBody>
      </p:sp>
      <p:sp>
        <p:nvSpPr>
          <p:cNvPr id="28" name="Text Placeholder 7">
            <a:extLst>
              <a:ext uri="{FF2B5EF4-FFF2-40B4-BE49-F238E27FC236}">
                <a16:creationId xmlns:a16="http://schemas.microsoft.com/office/drawing/2014/main" id="{269D219F-F78E-9E4A-B025-7F24BB66706A}"/>
              </a:ext>
            </a:extLst>
          </p:cNvPr>
          <p:cNvSpPr>
            <a:spLocks noGrp="1"/>
          </p:cNvSpPr>
          <p:nvPr>
            <p:ph type="body" sz="quarter" idx="17"/>
          </p:nvPr>
        </p:nvSpPr>
        <p:spPr>
          <a:xfrm>
            <a:off x="12574586" y="8531537"/>
            <a:ext cx="10682748" cy="2898463"/>
          </a:xfrm>
        </p:spPr>
        <p:txBody>
          <a:bodyPr>
            <a:normAutofit/>
          </a:bodyPr>
          <a:lstStyle>
            <a:lvl1pPr marL="457200" indent="-457200">
              <a:buFont typeface="Arial" panose="020B0604020202020204" pitchFamily="34" charset="0"/>
              <a:buChar char="•"/>
              <a:defRPr sz="4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sp>
        <p:nvSpPr>
          <p:cNvPr id="29" name="Text Placeholder 7">
            <a:extLst>
              <a:ext uri="{FF2B5EF4-FFF2-40B4-BE49-F238E27FC236}">
                <a16:creationId xmlns:a16="http://schemas.microsoft.com/office/drawing/2014/main" id="{D3B36E90-1930-594F-A27D-BBFA1CA70557}"/>
              </a:ext>
            </a:extLst>
          </p:cNvPr>
          <p:cNvSpPr>
            <a:spLocks noGrp="1"/>
          </p:cNvSpPr>
          <p:nvPr>
            <p:ph type="body" sz="quarter" idx="15"/>
          </p:nvPr>
        </p:nvSpPr>
        <p:spPr>
          <a:xfrm>
            <a:off x="1144586" y="8531537"/>
            <a:ext cx="10682748" cy="2898463"/>
          </a:xfrm>
        </p:spPr>
        <p:txBody>
          <a:bodyPr>
            <a:normAutofit/>
          </a:bodyPr>
          <a:lstStyle>
            <a:lvl1pPr>
              <a:defRPr sz="5400">
                <a:solidFill>
                  <a:srgbClr val="576F7F"/>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marL="2438430" indent="0" algn="l">
              <a:buNone/>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p:txBody>
      </p:sp>
      <p:pic>
        <p:nvPicPr>
          <p:cNvPr id="10" name="Picture 9">
            <a:extLst>
              <a:ext uri="{FF2B5EF4-FFF2-40B4-BE49-F238E27FC236}">
                <a16:creationId xmlns:a16="http://schemas.microsoft.com/office/drawing/2014/main" id="{46EC7053-2609-4319-AA1E-3405CC18BA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3" y="12329250"/>
            <a:ext cx="24382413" cy="1386750"/>
          </a:xfrm>
          <a:prstGeom prst="rect">
            <a:avLst/>
          </a:prstGeom>
        </p:spPr>
      </p:pic>
      <p:pic>
        <p:nvPicPr>
          <p:cNvPr id="9" name="Picture 8">
            <a:extLst>
              <a:ext uri="{FF2B5EF4-FFF2-40B4-BE49-F238E27FC236}">
                <a16:creationId xmlns:a16="http://schemas.microsoft.com/office/drawing/2014/main" id="{BB68244D-F319-49D7-AA6F-061BC9F4C0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1135"/>
          <a:stretch/>
        </p:blipFill>
        <p:spPr>
          <a:xfrm>
            <a:off x="7688552" y="12329250"/>
            <a:ext cx="16698623" cy="1386750"/>
          </a:xfrm>
          <a:prstGeom prst="rect">
            <a:avLst/>
          </a:prstGeom>
        </p:spPr>
      </p:pic>
      <p:pic>
        <p:nvPicPr>
          <p:cNvPr id="11" name="Picture 10">
            <a:extLst>
              <a:ext uri="{FF2B5EF4-FFF2-40B4-BE49-F238E27FC236}">
                <a16:creationId xmlns:a16="http://schemas.microsoft.com/office/drawing/2014/main" id="{0F31D187-16E8-4040-9A85-FA6D3FE226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1135"/>
          <a:stretch/>
        </p:blipFill>
        <p:spPr>
          <a:xfrm>
            <a:off x="3173" y="12329250"/>
            <a:ext cx="16698623" cy="1386750"/>
          </a:xfrm>
          <a:prstGeom prst="rect">
            <a:avLst/>
          </a:prstGeom>
        </p:spPr>
      </p:pic>
    </p:spTree>
    <p:extLst>
      <p:ext uri="{BB962C8B-B14F-4D97-AF65-F5344CB8AC3E}">
        <p14:creationId xmlns:p14="http://schemas.microsoft.com/office/powerpoint/2010/main" val="3330836963"/>
      </p:ext>
    </p:extLst>
  </p:cSld>
  <p:clrMapOvr>
    <a:masterClrMapping/>
  </p:clrMapOvr>
  <p:extLst>
    <p:ext uri="{DCECCB84-F9BA-43D5-87BE-67443E8EF086}">
      <p15:sldGuideLst xmlns:p15="http://schemas.microsoft.com/office/powerpoint/2012/main">
        <p15:guide id="1" orient="horz" pos="7680">
          <p15:clr>
            <a:srgbClr val="FBAE40"/>
          </p15:clr>
        </p15:guide>
        <p15:guide id="2" pos="7681">
          <p15:clr>
            <a:srgbClr val="FBAE40"/>
          </p15:clr>
        </p15:guide>
        <p15:guide id="3" orient="horz" pos="240">
          <p15:clr>
            <a:srgbClr val="FBAE40"/>
          </p15:clr>
        </p15:guide>
        <p15:guide id="4" pos="721">
          <p15:clr>
            <a:srgbClr val="FBAE40"/>
          </p15:clr>
        </p15:guide>
        <p15:guide id="5" pos="14881">
          <p15:clr>
            <a:srgbClr val="FBAE40"/>
          </p15:clr>
        </p15:guide>
        <p15:guide id="6" pos="14641">
          <p15:clr>
            <a:srgbClr val="FBAE40"/>
          </p15:clr>
        </p15:guide>
        <p15:guide id="7" orient="horz" pos="720">
          <p15:clr>
            <a:srgbClr val="FBAE40"/>
          </p15:clr>
        </p15:guide>
        <p15:guide id="8" orient="horz" pos="7200">
          <p15:clr>
            <a:srgbClr val="FBAE40"/>
          </p15:clr>
        </p15:guide>
        <p15:guide id="9" pos="481">
          <p15:clr>
            <a:srgbClr val="FBAE40"/>
          </p15:clr>
        </p15:guide>
        <p15:guide id="10" pos="7921">
          <p15:clr>
            <a:srgbClr val="FBAE40"/>
          </p15:clr>
        </p15:guide>
        <p15:guide id="11" pos="744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92351" y="975749"/>
            <a:ext cx="21948458" cy="1044827"/>
          </a:xfrm>
          <a:prstGeom prst="rect">
            <a:avLst/>
          </a:prstGeom>
        </p:spPr>
        <p:txBody>
          <a:bodyPr vert="horz" lIns="91440" tIns="45720" rIns="91440" bIns="45720" rtlCol="0" anchor="t">
            <a:noAutofit/>
          </a:bodyPr>
          <a:lstStyle/>
          <a:p>
            <a:r>
              <a:rPr lang="en-US"/>
              <a:t>Click to edit Master title style</a:t>
            </a:r>
          </a:p>
        </p:txBody>
      </p:sp>
      <p:sp>
        <p:nvSpPr>
          <p:cNvPr id="6" name="Slide Number Placeholder 5"/>
          <p:cNvSpPr>
            <a:spLocks noGrp="1"/>
          </p:cNvSpPr>
          <p:nvPr>
            <p:ph type="sldNum" sz="quarter" idx="4"/>
          </p:nvPr>
        </p:nvSpPr>
        <p:spPr>
          <a:xfrm>
            <a:off x="1598819" y="12265479"/>
            <a:ext cx="1246941" cy="732365"/>
          </a:xfrm>
          <a:prstGeom prst="rect">
            <a:avLst/>
          </a:prstGeom>
        </p:spPr>
        <p:txBody>
          <a:bodyPr vert="horz" lIns="91440" tIns="45720" rIns="91440" bIns="45720" rtlCol="0" anchor="ctr"/>
          <a:lstStyle>
            <a:lvl1pPr algn="l">
              <a:defRPr lang="en-US" sz="2133" b="0" i="0" kern="1200" smtClean="0">
                <a:solidFill>
                  <a:srgbClr val="000000"/>
                </a:solidFill>
                <a:latin typeface="Times New Roman" panose="02020603050405020304" pitchFamily="18" charset="0"/>
                <a:ea typeface="+mn-ea"/>
                <a:cs typeface="Times New Roman" panose="02020603050405020304" pitchFamily="18" charset="0"/>
              </a:defRPr>
            </a:lvl1pPr>
          </a:lstStyle>
          <a:p>
            <a:fld id="{BA8CF1B3-96A0-D24B-B5C9-B5B93FF4523E}" type="slidenum">
              <a:rPr lang="uk-UA" smtClean="0"/>
              <a:pPr/>
              <a:t>‹#›</a:t>
            </a:fld>
            <a:endParaRPr lang="uk-UA"/>
          </a:p>
        </p:txBody>
      </p:sp>
      <p:sp>
        <p:nvSpPr>
          <p:cNvPr id="7" name="Text Placeholder 2">
            <a:extLst>
              <a:ext uri="{FF2B5EF4-FFF2-40B4-BE49-F238E27FC236}">
                <a16:creationId xmlns:a16="http://schemas.microsoft.com/office/drawing/2014/main" id="{06CEB089-E730-C64A-A490-6055B6A2F061}"/>
              </a:ext>
            </a:extLst>
          </p:cNvPr>
          <p:cNvSpPr>
            <a:spLocks noGrp="1"/>
          </p:cNvSpPr>
          <p:nvPr>
            <p:ph type="body" idx="1"/>
          </p:nvPr>
        </p:nvSpPr>
        <p:spPr>
          <a:xfrm>
            <a:off x="1592351" y="3124200"/>
            <a:ext cx="21948458" cy="7924800"/>
          </a:xfrm>
          <a:prstGeom prst="rect">
            <a:avLst/>
          </a:prstGeom>
        </p:spPr>
        <p:txBody>
          <a:bodyPr vert="horz" lIns="0" tIns="0" rIns="0" bIns="0" rtlCol="0">
            <a:normAutofit/>
          </a:body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a:p>
            <a:pPr marL="0" lvl="0" indent="-285750" algn="l" defTabSz="457200" rtl="0" eaLnBrk="1" latinLnBrk="0" hangingPunct="1">
              <a:spcBef>
                <a:spcPct val="20000"/>
              </a:spcBef>
              <a:buFont typeface="Arial"/>
              <a:buChar char="–"/>
            </a:pPr>
            <a:r>
              <a:rPr lang="tr-TR"/>
              <a:t>Second </a:t>
            </a:r>
            <a:r>
              <a:rPr lang="tr-TR" err="1"/>
              <a:t>level</a:t>
            </a:r>
            <a:endParaRPr lang="tr-TR"/>
          </a:p>
          <a:p>
            <a:pPr marL="685800" lvl="1" indent="-171450" algn="l" defTabSz="457200" rtl="0" eaLnBrk="1" latinLnBrk="0" hangingPunct="1">
              <a:spcBef>
                <a:spcPct val="20000"/>
              </a:spcBef>
              <a:buFont typeface="Arial"/>
              <a:buChar char="•"/>
            </a:pPr>
            <a:r>
              <a:rPr lang="tr-TR"/>
              <a:t>Third </a:t>
            </a:r>
            <a:r>
              <a:rPr lang="tr-TR" err="1"/>
              <a:t>level</a:t>
            </a:r>
            <a:endParaRPr lang="en-US"/>
          </a:p>
        </p:txBody>
      </p:sp>
    </p:spTree>
    <p:extLst>
      <p:ext uri="{BB962C8B-B14F-4D97-AF65-F5344CB8AC3E}">
        <p14:creationId xmlns:p14="http://schemas.microsoft.com/office/powerpoint/2010/main" val="820024555"/>
      </p:ext>
    </p:extLst>
  </p:cSld>
  <p:clrMap bg1="lt1" tx1="dk1" bg2="lt2" tx2="dk2" accent1="accent1" accent2="accent2" accent3="accent3" accent4="accent4" accent5="accent5" accent6="accent6" hlink="hlink" folHlink="folHlink"/>
  <p:sldLayoutIdLst>
    <p:sldLayoutId id="2147483752" r:id="rId1"/>
    <p:sldLayoutId id="2147483762" r:id="rId2"/>
    <p:sldLayoutId id="2147483751" r:id="rId3"/>
    <p:sldLayoutId id="2147483755" r:id="rId4"/>
    <p:sldLayoutId id="2147483760" r:id="rId5"/>
    <p:sldLayoutId id="2147483753" r:id="rId6"/>
    <p:sldLayoutId id="2147483754" r:id="rId7"/>
    <p:sldLayoutId id="2147483759" r:id="rId8"/>
    <p:sldLayoutId id="2147483756" r:id="rId9"/>
    <p:sldLayoutId id="2147483757" r:id="rId10"/>
    <p:sldLayoutId id="2147483758" r:id="rId11"/>
    <p:sldLayoutId id="2147483761" r:id="rId12"/>
    <p:sldLayoutId id="2147483764" r:id="rId13"/>
    <p:sldLayoutId id="2147483765" r:id="rId14"/>
  </p:sldLayoutIdLst>
  <p:hf hdr="0"/>
  <p:txStyles>
    <p:titleStyle>
      <a:lvl1pPr algn="l" defTabSz="1219215" rtl="0" eaLnBrk="1" latinLnBrk="0" hangingPunct="1">
        <a:spcBef>
          <a:spcPct val="0"/>
        </a:spcBef>
        <a:buNone/>
        <a:defRPr lang="en-US" sz="6800" b="0" i="0" kern="1200" dirty="0">
          <a:solidFill>
            <a:srgbClr val="576F7F"/>
          </a:solidFill>
          <a:latin typeface="Times New Roman" panose="02020603050405020304" pitchFamily="18" charset="0"/>
          <a:ea typeface="+mj-ea"/>
          <a:cs typeface="Times New Roman" panose="02020603050405020304" pitchFamily="18" charset="0"/>
        </a:defRPr>
      </a:lvl1pPr>
    </p:titleStyle>
    <p:bodyStyle>
      <a:lvl1pPr marL="804863" indent="-1090613" algn="l" defTabSz="1219215" rtl="0" eaLnBrk="1" latinLnBrk="0" hangingPunct="1">
        <a:lnSpc>
          <a:spcPct val="100000"/>
        </a:lnSpc>
        <a:spcBef>
          <a:spcPts val="0"/>
        </a:spcBef>
        <a:buFontTx/>
        <a:buNone/>
        <a:tabLst/>
        <a:defRPr lang="tr-TR" sz="4800" b="0" i="0" kern="1200" dirty="0" smtClean="0">
          <a:solidFill>
            <a:srgbClr val="576F7F"/>
          </a:solidFill>
          <a:latin typeface="Times New Roman" panose="02020603050405020304" pitchFamily="18" charset="0"/>
          <a:ea typeface="+mn-ea"/>
          <a:cs typeface="Times New Roman" panose="02020603050405020304" pitchFamily="18" charset="0"/>
        </a:defRPr>
      </a:lvl1pPr>
      <a:lvl2pPr marL="1981225" indent="-910179" algn="l" defTabSz="1219215" rtl="0" eaLnBrk="1" latinLnBrk="0" hangingPunct="1">
        <a:lnSpc>
          <a:spcPct val="100000"/>
        </a:lnSpc>
        <a:spcBef>
          <a:spcPts val="0"/>
        </a:spcBef>
        <a:buFont typeface="Arial"/>
        <a:buChar char="–"/>
        <a:tabLst/>
        <a:defRPr lang="tr-TR" sz="3200" b="0" i="0" kern="1200" dirty="0" smtClean="0">
          <a:solidFill>
            <a:srgbClr val="576F7F"/>
          </a:solidFill>
          <a:latin typeface="Arial"/>
          <a:ea typeface="+mn-ea"/>
          <a:cs typeface="Arial"/>
        </a:defRPr>
      </a:lvl2pPr>
      <a:lvl3pPr marL="3048038" indent="-609608" algn="l" defTabSz="1219215" rtl="0" eaLnBrk="1" latinLnBrk="0" hangingPunct="1">
        <a:lnSpc>
          <a:spcPct val="100000"/>
        </a:lnSpc>
        <a:spcBef>
          <a:spcPts val="0"/>
        </a:spcBef>
        <a:buFont typeface="Arial"/>
        <a:buChar char="•"/>
        <a:tabLst/>
        <a:defRPr lang="tr-TR" sz="2800" b="0" i="0" kern="1200" dirty="0" smtClean="0">
          <a:solidFill>
            <a:srgbClr val="000000"/>
          </a:solidFill>
          <a:latin typeface="Arial"/>
          <a:ea typeface="+mn-ea"/>
          <a:cs typeface="Arial"/>
        </a:defRPr>
      </a:lvl3pPr>
      <a:lvl4pPr marL="4267253" indent="-609608" algn="l" defTabSz="1219215" rtl="0" eaLnBrk="1" latinLnBrk="0" hangingPunct="1">
        <a:spcBef>
          <a:spcPct val="20000"/>
        </a:spcBef>
        <a:buFont typeface="Arial"/>
        <a:buChar char="–"/>
        <a:defRPr sz="5333" kern="1200">
          <a:solidFill>
            <a:schemeClr val="tx1"/>
          </a:solidFill>
          <a:latin typeface="+mn-lt"/>
          <a:ea typeface="+mn-ea"/>
          <a:cs typeface="+mn-cs"/>
        </a:defRPr>
      </a:lvl4pPr>
      <a:lvl5pPr marL="5486469" indent="-609608" algn="l" defTabSz="1219215" rtl="0" eaLnBrk="1" latinLnBrk="0" hangingPunct="1">
        <a:spcBef>
          <a:spcPct val="20000"/>
        </a:spcBef>
        <a:buFont typeface="Arial"/>
        <a:buChar char="»"/>
        <a:defRPr sz="5333" kern="1200">
          <a:solidFill>
            <a:schemeClr val="tx1"/>
          </a:solidFill>
          <a:latin typeface="+mn-lt"/>
          <a:ea typeface="+mn-ea"/>
          <a:cs typeface="+mn-cs"/>
        </a:defRPr>
      </a:lvl5pPr>
      <a:lvl6pPr marL="6705684" indent="-609608" algn="l" defTabSz="1219215" rtl="0" eaLnBrk="1" latinLnBrk="0" hangingPunct="1">
        <a:spcBef>
          <a:spcPct val="20000"/>
        </a:spcBef>
        <a:buFont typeface="Arial"/>
        <a:buChar char="•"/>
        <a:defRPr sz="5333" kern="1200">
          <a:solidFill>
            <a:schemeClr val="tx1"/>
          </a:solidFill>
          <a:latin typeface="+mn-lt"/>
          <a:ea typeface="+mn-ea"/>
          <a:cs typeface="+mn-cs"/>
        </a:defRPr>
      </a:lvl6pPr>
      <a:lvl7pPr marL="7924899" indent="-609608" algn="l" defTabSz="1219215" rtl="0" eaLnBrk="1" latinLnBrk="0" hangingPunct="1">
        <a:spcBef>
          <a:spcPct val="20000"/>
        </a:spcBef>
        <a:buFont typeface="Arial"/>
        <a:buChar char="•"/>
        <a:defRPr sz="5333" kern="1200">
          <a:solidFill>
            <a:schemeClr val="tx1"/>
          </a:solidFill>
          <a:latin typeface="+mn-lt"/>
          <a:ea typeface="+mn-ea"/>
          <a:cs typeface="+mn-cs"/>
        </a:defRPr>
      </a:lvl7pPr>
      <a:lvl8pPr marL="9144114" indent="-609608" algn="l" defTabSz="1219215" rtl="0" eaLnBrk="1" latinLnBrk="0" hangingPunct="1">
        <a:spcBef>
          <a:spcPct val="20000"/>
        </a:spcBef>
        <a:buFont typeface="Arial"/>
        <a:buChar char="•"/>
        <a:defRPr sz="5333" kern="1200">
          <a:solidFill>
            <a:schemeClr val="tx1"/>
          </a:solidFill>
          <a:latin typeface="+mn-lt"/>
          <a:ea typeface="+mn-ea"/>
          <a:cs typeface="+mn-cs"/>
        </a:defRPr>
      </a:lvl8pPr>
      <a:lvl9pPr marL="10363330" indent="-609608" algn="l" defTabSz="1219215" rtl="0" eaLnBrk="1" latinLnBrk="0" hangingPunct="1">
        <a:spcBef>
          <a:spcPct val="20000"/>
        </a:spcBef>
        <a:buFont typeface="Arial"/>
        <a:buChar char="•"/>
        <a:defRPr sz="5333" kern="1200">
          <a:solidFill>
            <a:schemeClr val="tx1"/>
          </a:solidFill>
          <a:latin typeface="+mn-lt"/>
          <a:ea typeface="+mn-ea"/>
          <a:cs typeface="+mn-cs"/>
        </a:defRPr>
      </a:lvl9pPr>
    </p:bodyStyle>
    <p:otherStyle>
      <a:defPPr>
        <a:defRPr lang="en-US"/>
      </a:defPPr>
      <a:lvl1pPr marL="0" algn="l" defTabSz="1219215" rtl="0" eaLnBrk="1" latinLnBrk="0" hangingPunct="1">
        <a:defRPr sz="4800" kern="1200">
          <a:solidFill>
            <a:schemeClr val="tx1"/>
          </a:solidFill>
          <a:latin typeface="+mn-lt"/>
          <a:ea typeface="+mn-ea"/>
          <a:cs typeface="+mn-cs"/>
        </a:defRPr>
      </a:lvl1pPr>
      <a:lvl2pPr marL="1219215" algn="l" defTabSz="1219215" rtl="0" eaLnBrk="1" latinLnBrk="0" hangingPunct="1">
        <a:defRPr sz="4800" kern="1200">
          <a:solidFill>
            <a:schemeClr val="tx1"/>
          </a:solidFill>
          <a:latin typeface="+mn-lt"/>
          <a:ea typeface="+mn-ea"/>
          <a:cs typeface="+mn-cs"/>
        </a:defRPr>
      </a:lvl2pPr>
      <a:lvl3pPr marL="2438430" algn="l" defTabSz="1219215" rtl="0" eaLnBrk="1" latinLnBrk="0" hangingPunct="1">
        <a:defRPr sz="4800" kern="1200">
          <a:solidFill>
            <a:schemeClr val="tx1"/>
          </a:solidFill>
          <a:latin typeface="+mn-lt"/>
          <a:ea typeface="+mn-ea"/>
          <a:cs typeface="+mn-cs"/>
        </a:defRPr>
      </a:lvl3pPr>
      <a:lvl4pPr marL="3657646" algn="l" defTabSz="1219215" rtl="0" eaLnBrk="1" latinLnBrk="0" hangingPunct="1">
        <a:defRPr sz="4800" kern="1200">
          <a:solidFill>
            <a:schemeClr val="tx1"/>
          </a:solidFill>
          <a:latin typeface="+mn-lt"/>
          <a:ea typeface="+mn-ea"/>
          <a:cs typeface="+mn-cs"/>
        </a:defRPr>
      </a:lvl4pPr>
      <a:lvl5pPr marL="4876861" algn="l" defTabSz="1219215" rtl="0" eaLnBrk="1" latinLnBrk="0" hangingPunct="1">
        <a:defRPr sz="4800" kern="1200">
          <a:solidFill>
            <a:schemeClr val="tx1"/>
          </a:solidFill>
          <a:latin typeface="+mn-lt"/>
          <a:ea typeface="+mn-ea"/>
          <a:cs typeface="+mn-cs"/>
        </a:defRPr>
      </a:lvl5pPr>
      <a:lvl6pPr marL="6096076" algn="l" defTabSz="1219215" rtl="0" eaLnBrk="1" latinLnBrk="0" hangingPunct="1">
        <a:defRPr sz="4800" kern="1200">
          <a:solidFill>
            <a:schemeClr val="tx1"/>
          </a:solidFill>
          <a:latin typeface="+mn-lt"/>
          <a:ea typeface="+mn-ea"/>
          <a:cs typeface="+mn-cs"/>
        </a:defRPr>
      </a:lvl6pPr>
      <a:lvl7pPr marL="7315291" algn="l" defTabSz="1219215" rtl="0" eaLnBrk="1" latinLnBrk="0" hangingPunct="1">
        <a:defRPr sz="4800" kern="1200">
          <a:solidFill>
            <a:schemeClr val="tx1"/>
          </a:solidFill>
          <a:latin typeface="+mn-lt"/>
          <a:ea typeface="+mn-ea"/>
          <a:cs typeface="+mn-cs"/>
        </a:defRPr>
      </a:lvl7pPr>
      <a:lvl8pPr marL="8534507" algn="l" defTabSz="1219215" rtl="0" eaLnBrk="1" latinLnBrk="0" hangingPunct="1">
        <a:defRPr sz="4800" kern="1200">
          <a:solidFill>
            <a:schemeClr val="tx1"/>
          </a:solidFill>
          <a:latin typeface="+mn-lt"/>
          <a:ea typeface="+mn-ea"/>
          <a:cs typeface="+mn-cs"/>
        </a:defRPr>
      </a:lvl8pPr>
      <a:lvl9pPr marL="9753722" algn="l" defTabSz="1219215" rtl="0" eaLnBrk="1" latinLnBrk="0" hangingPunct="1">
        <a:defRPr sz="4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92351" y="975749"/>
            <a:ext cx="21948458" cy="1044827"/>
          </a:xfrm>
          <a:prstGeom prst="rect">
            <a:avLst/>
          </a:prstGeom>
        </p:spPr>
        <p:txBody>
          <a:bodyPr vert="horz" lIns="91440" tIns="45720" rIns="91440" bIns="45720" rtlCol="0" anchor="t">
            <a:noAutofit/>
          </a:bodyPr>
          <a:lstStyle/>
          <a:p>
            <a:r>
              <a:rPr lang="tr-TR" err="1"/>
              <a:t>Click</a:t>
            </a:r>
            <a:r>
              <a:rPr lang="tr-TR"/>
              <a:t> </a:t>
            </a:r>
            <a:r>
              <a:rPr lang="tr-TR" err="1"/>
              <a:t>to</a:t>
            </a:r>
            <a:r>
              <a:rPr lang="tr-TR"/>
              <a:t> </a:t>
            </a:r>
            <a:r>
              <a:rPr lang="tr-TR" err="1"/>
              <a:t>edit</a:t>
            </a:r>
            <a:r>
              <a:rPr lang="tr-TR"/>
              <a:t> Master </a:t>
            </a:r>
            <a:r>
              <a:rPr lang="tr-TR" err="1"/>
              <a:t>title</a:t>
            </a:r>
            <a:r>
              <a:rPr lang="tr-TR"/>
              <a:t> </a:t>
            </a:r>
            <a:r>
              <a:rPr lang="tr-TR" err="1"/>
              <a:t>style</a:t>
            </a:r>
            <a:endParaRPr lang="en-US"/>
          </a:p>
        </p:txBody>
      </p:sp>
      <p:sp>
        <p:nvSpPr>
          <p:cNvPr id="6" name="Slide Number Placeholder 5"/>
          <p:cNvSpPr>
            <a:spLocks noGrp="1"/>
          </p:cNvSpPr>
          <p:nvPr>
            <p:ph type="sldNum" sz="quarter" idx="4"/>
          </p:nvPr>
        </p:nvSpPr>
        <p:spPr>
          <a:xfrm>
            <a:off x="1598819" y="12265479"/>
            <a:ext cx="1246941" cy="732365"/>
          </a:xfrm>
          <a:prstGeom prst="rect">
            <a:avLst/>
          </a:prstGeom>
        </p:spPr>
        <p:txBody>
          <a:bodyPr vert="horz" lIns="91440" tIns="45720" rIns="91440" bIns="45720" rtlCol="0" anchor="ctr"/>
          <a:lstStyle>
            <a:lvl1pPr algn="l">
              <a:defRPr lang="en-US" sz="2133" b="0" i="0" kern="1200" smtClean="0">
                <a:solidFill>
                  <a:srgbClr val="000000"/>
                </a:solidFill>
                <a:latin typeface="Times New Roman" panose="02020603050405020304" pitchFamily="18" charset="0"/>
                <a:ea typeface="+mn-ea"/>
                <a:cs typeface="Times New Roman" panose="02020603050405020304" pitchFamily="18" charset="0"/>
              </a:defRPr>
            </a:lvl1pPr>
          </a:lstStyle>
          <a:p>
            <a:fld id="{BA8CF1B3-96A0-D24B-B5C9-B5B93FF4523E}" type="slidenum">
              <a:rPr lang="uk-UA" smtClean="0"/>
              <a:pPr/>
              <a:t>‹#›</a:t>
            </a:fld>
            <a:endParaRPr lang="uk-UA"/>
          </a:p>
        </p:txBody>
      </p:sp>
      <p:sp>
        <p:nvSpPr>
          <p:cNvPr id="7" name="Text Placeholder 2">
            <a:extLst>
              <a:ext uri="{FF2B5EF4-FFF2-40B4-BE49-F238E27FC236}">
                <a16:creationId xmlns:a16="http://schemas.microsoft.com/office/drawing/2014/main" id="{06CEB089-E730-C64A-A490-6055B6A2F061}"/>
              </a:ext>
            </a:extLst>
          </p:cNvPr>
          <p:cNvSpPr>
            <a:spLocks noGrp="1"/>
          </p:cNvSpPr>
          <p:nvPr>
            <p:ph type="body" idx="1"/>
          </p:nvPr>
        </p:nvSpPr>
        <p:spPr>
          <a:xfrm>
            <a:off x="1592351" y="3124200"/>
            <a:ext cx="21948458" cy="7924800"/>
          </a:xfrm>
          <a:prstGeom prst="rect">
            <a:avLst/>
          </a:prstGeom>
        </p:spPr>
        <p:txBody>
          <a:bodyPr vert="horz" lIns="0" tIns="0" rIns="0" bIns="0" rtlCol="0">
            <a:normAutofit/>
          </a:bodyPr>
          <a:lstStyle/>
          <a:p>
            <a:pPr lvl="0"/>
            <a:r>
              <a:rPr lang="tr-TR" err="1"/>
              <a:t>Click</a:t>
            </a:r>
            <a:r>
              <a:rPr lang="tr-TR"/>
              <a:t> </a:t>
            </a:r>
            <a:r>
              <a:rPr lang="tr-TR" err="1"/>
              <a:t>to</a:t>
            </a:r>
            <a:r>
              <a:rPr lang="tr-TR"/>
              <a:t> </a:t>
            </a:r>
            <a:r>
              <a:rPr lang="tr-TR" err="1"/>
              <a:t>edit</a:t>
            </a:r>
            <a:r>
              <a:rPr lang="tr-TR"/>
              <a:t> Master </a:t>
            </a:r>
            <a:r>
              <a:rPr lang="tr-TR" err="1"/>
              <a:t>text</a:t>
            </a:r>
            <a:r>
              <a:rPr lang="tr-TR"/>
              <a:t> </a:t>
            </a:r>
            <a:r>
              <a:rPr lang="tr-TR" err="1"/>
              <a:t>styles</a:t>
            </a:r>
            <a:endParaRPr lang="tr-TR"/>
          </a:p>
          <a:p>
            <a:pPr marL="0" lvl="0" indent="-285750" algn="l" defTabSz="457200" rtl="0" eaLnBrk="1" latinLnBrk="0" hangingPunct="1">
              <a:spcBef>
                <a:spcPct val="20000"/>
              </a:spcBef>
              <a:buFont typeface="Arial"/>
              <a:buChar char="–"/>
            </a:pPr>
            <a:r>
              <a:rPr lang="tr-TR"/>
              <a:t>Second </a:t>
            </a:r>
            <a:r>
              <a:rPr lang="tr-TR" err="1"/>
              <a:t>level</a:t>
            </a:r>
            <a:endParaRPr lang="tr-TR"/>
          </a:p>
          <a:p>
            <a:pPr marL="685800" lvl="1" indent="-171450" algn="l" defTabSz="457200" rtl="0" eaLnBrk="1" latinLnBrk="0" hangingPunct="1">
              <a:spcBef>
                <a:spcPct val="20000"/>
              </a:spcBef>
              <a:buFont typeface="Arial"/>
              <a:buChar char="•"/>
            </a:pPr>
            <a:r>
              <a:rPr lang="tr-TR"/>
              <a:t>Third </a:t>
            </a:r>
            <a:r>
              <a:rPr lang="tr-TR" err="1"/>
              <a:t>level</a:t>
            </a:r>
            <a:endParaRPr lang="en-US"/>
          </a:p>
        </p:txBody>
      </p:sp>
    </p:spTree>
    <p:extLst>
      <p:ext uri="{BB962C8B-B14F-4D97-AF65-F5344CB8AC3E}">
        <p14:creationId xmlns:p14="http://schemas.microsoft.com/office/powerpoint/2010/main" val="31996040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Lst>
  <p:hf hdr="0"/>
  <p:txStyles>
    <p:titleStyle>
      <a:lvl1pPr algn="l" defTabSz="1219215" rtl="0" eaLnBrk="1" latinLnBrk="0" hangingPunct="1">
        <a:spcBef>
          <a:spcPct val="0"/>
        </a:spcBef>
        <a:buNone/>
        <a:defRPr lang="en-US" sz="6800" b="0" i="0" kern="1200" dirty="0">
          <a:solidFill>
            <a:srgbClr val="576F7F"/>
          </a:solidFill>
          <a:latin typeface="Times New Roman" panose="02020603050405020304" pitchFamily="18" charset="0"/>
          <a:ea typeface="+mj-ea"/>
          <a:cs typeface="Times New Roman" panose="02020603050405020304" pitchFamily="18" charset="0"/>
        </a:defRPr>
      </a:lvl1pPr>
    </p:titleStyle>
    <p:bodyStyle>
      <a:lvl1pPr marL="0" indent="0" algn="l" defTabSz="1219215" rtl="0" eaLnBrk="1" latinLnBrk="0" hangingPunct="1">
        <a:lnSpc>
          <a:spcPct val="100000"/>
        </a:lnSpc>
        <a:spcBef>
          <a:spcPts val="0"/>
        </a:spcBef>
        <a:buFontTx/>
        <a:buNone/>
        <a:tabLst/>
        <a:defRPr lang="tr-TR" sz="4800" b="0" i="0" kern="1200" dirty="0" smtClean="0">
          <a:solidFill>
            <a:srgbClr val="576F7F"/>
          </a:solidFill>
          <a:latin typeface="Times New Roman" panose="02020603050405020304" pitchFamily="18" charset="0"/>
          <a:ea typeface="+mn-ea"/>
          <a:cs typeface="Times New Roman" panose="02020603050405020304" pitchFamily="18" charset="0"/>
        </a:defRPr>
      </a:lvl1pPr>
      <a:lvl2pPr marL="1981225" indent="-910179" algn="l" defTabSz="1219215" rtl="0" eaLnBrk="1" latinLnBrk="0" hangingPunct="1">
        <a:lnSpc>
          <a:spcPct val="100000"/>
        </a:lnSpc>
        <a:spcBef>
          <a:spcPts val="0"/>
        </a:spcBef>
        <a:buFont typeface="Arial"/>
        <a:buChar char="–"/>
        <a:tabLst/>
        <a:defRPr lang="tr-TR" sz="2667" b="0" i="0" kern="1200" dirty="0" smtClean="0">
          <a:solidFill>
            <a:srgbClr val="576F7F"/>
          </a:solidFill>
          <a:latin typeface="Arial"/>
          <a:ea typeface="+mn-ea"/>
          <a:cs typeface="Arial"/>
        </a:defRPr>
      </a:lvl2pPr>
      <a:lvl3pPr marL="3048038" indent="-609608" algn="l" defTabSz="1219215" rtl="0" eaLnBrk="1" latinLnBrk="0" hangingPunct="1">
        <a:lnSpc>
          <a:spcPct val="100000"/>
        </a:lnSpc>
        <a:spcBef>
          <a:spcPts val="0"/>
        </a:spcBef>
        <a:buFont typeface="Arial"/>
        <a:buChar char="•"/>
        <a:tabLst/>
        <a:defRPr lang="tr-TR" sz="2800" b="0" i="0" kern="1200" dirty="0" smtClean="0">
          <a:solidFill>
            <a:srgbClr val="000000"/>
          </a:solidFill>
          <a:latin typeface="Arial"/>
          <a:ea typeface="+mn-ea"/>
          <a:cs typeface="Arial"/>
        </a:defRPr>
      </a:lvl3pPr>
      <a:lvl4pPr marL="4267253" indent="-609608" algn="l" defTabSz="1219215" rtl="0" eaLnBrk="1" latinLnBrk="0" hangingPunct="1">
        <a:spcBef>
          <a:spcPct val="20000"/>
        </a:spcBef>
        <a:buFont typeface="Arial"/>
        <a:buChar char="–"/>
        <a:defRPr sz="5333" kern="1200">
          <a:solidFill>
            <a:schemeClr val="tx1"/>
          </a:solidFill>
          <a:latin typeface="+mn-lt"/>
          <a:ea typeface="+mn-ea"/>
          <a:cs typeface="+mn-cs"/>
        </a:defRPr>
      </a:lvl4pPr>
      <a:lvl5pPr marL="5486469" indent="-609608" algn="l" defTabSz="1219215" rtl="0" eaLnBrk="1" latinLnBrk="0" hangingPunct="1">
        <a:spcBef>
          <a:spcPct val="20000"/>
        </a:spcBef>
        <a:buFont typeface="Arial"/>
        <a:buChar char="»"/>
        <a:defRPr sz="5333" kern="1200">
          <a:solidFill>
            <a:schemeClr val="tx1"/>
          </a:solidFill>
          <a:latin typeface="+mn-lt"/>
          <a:ea typeface="+mn-ea"/>
          <a:cs typeface="+mn-cs"/>
        </a:defRPr>
      </a:lvl5pPr>
      <a:lvl6pPr marL="6705684" indent="-609608" algn="l" defTabSz="1219215" rtl="0" eaLnBrk="1" latinLnBrk="0" hangingPunct="1">
        <a:spcBef>
          <a:spcPct val="20000"/>
        </a:spcBef>
        <a:buFont typeface="Arial"/>
        <a:buChar char="•"/>
        <a:defRPr sz="5333" kern="1200">
          <a:solidFill>
            <a:schemeClr val="tx1"/>
          </a:solidFill>
          <a:latin typeface="+mn-lt"/>
          <a:ea typeface="+mn-ea"/>
          <a:cs typeface="+mn-cs"/>
        </a:defRPr>
      </a:lvl6pPr>
      <a:lvl7pPr marL="7924899" indent="-609608" algn="l" defTabSz="1219215" rtl="0" eaLnBrk="1" latinLnBrk="0" hangingPunct="1">
        <a:spcBef>
          <a:spcPct val="20000"/>
        </a:spcBef>
        <a:buFont typeface="Arial"/>
        <a:buChar char="•"/>
        <a:defRPr sz="5333" kern="1200">
          <a:solidFill>
            <a:schemeClr val="tx1"/>
          </a:solidFill>
          <a:latin typeface="+mn-lt"/>
          <a:ea typeface="+mn-ea"/>
          <a:cs typeface="+mn-cs"/>
        </a:defRPr>
      </a:lvl7pPr>
      <a:lvl8pPr marL="9144114" indent="-609608" algn="l" defTabSz="1219215" rtl="0" eaLnBrk="1" latinLnBrk="0" hangingPunct="1">
        <a:spcBef>
          <a:spcPct val="20000"/>
        </a:spcBef>
        <a:buFont typeface="Arial"/>
        <a:buChar char="•"/>
        <a:defRPr sz="5333" kern="1200">
          <a:solidFill>
            <a:schemeClr val="tx1"/>
          </a:solidFill>
          <a:latin typeface="+mn-lt"/>
          <a:ea typeface="+mn-ea"/>
          <a:cs typeface="+mn-cs"/>
        </a:defRPr>
      </a:lvl8pPr>
      <a:lvl9pPr marL="10363330" indent="-609608" algn="l" defTabSz="1219215" rtl="0" eaLnBrk="1" latinLnBrk="0" hangingPunct="1">
        <a:spcBef>
          <a:spcPct val="20000"/>
        </a:spcBef>
        <a:buFont typeface="Arial"/>
        <a:buChar char="•"/>
        <a:defRPr sz="5333" kern="1200">
          <a:solidFill>
            <a:schemeClr val="tx1"/>
          </a:solidFill>
          <a:latin typeface="+mn-lt"/>
          <a:ea typeface="+mn-ea"/>
          <a:cs typeface="+mn-cs"/>
        </a:defRPr>
      </a:lvl9pPr>
    </p:bodyStyle>
    <p:otherStyle>
      <a:defPPr>
        <a:defRPr lang="en-US"/>
      </a:defPPr>
      <a:lvl1pPr marL="0" algn="l" defTabSz="1219215" rtl="0" eaLnBrk="1" latinLnBrk="0" hangingPunct="1">
        <a:defRPr sz="4800" kern="1200">
          <a:solidFill>
            <a:schemeClr val="tx1"/>
          </a:solidFill>
          <a:latin typeface="+mn-lt"/>
          <a:ea typeface="+mn-ea"/>
          <a:cs typeface="+mn-cs"/>
        </a:defRPr>
      </a:lvl1pPr>
      <a:lvl2pPr marL="1219215" algn="l" defTabSz="1219215" rtl="0" eaLnBrk="1" latinLnBrk="0" hangingPunct="1">
        <a:defRPr sz="4800" kern="1200">
          <a:solidFill>
            <a:schemeClr val="tx1"/>
          </a:solidFill>
          <a:latin typeface="+mn-lt"/>
          <a:ea typeface="+mn-ea"/>
          <a:cs typeface="+mn-cs"/>
        </a:defRPr>
      </a:lvl2pPr>
      <a:lvl3pPr marL="2438430" algn="l" defTabSz="1219215" rtl="0" eaLnBrk="1" latinLnBrk="0" hangingPunct="1">
        <a:defRPr sz="4800" kern="1200">
          <a:solidFill>
            <a:schemeClr val="tx1"/>
          </a:solidFill>
          <a:latin typeface="+mn-lt"/>
          <a:ea typeface="+mn-ea"/>
          <a:cs typeface="+mn-cs"/>
        </a:defRPr>
      </a:lvl3pPr>
      <a:lvl4pPr marL="3657646" algn="l" defTabSz="1219215" rtl="0" eaLnBrk="1" latinLnBrk="0" hangingPunct="1">
        <a:defRPr sz="4800" kern="1200">
          <a:solidFill>
            <a:schemeClr val="tx1"/>
          </a:solidFill>
          <a:latin typeface="+mn-lt"/>
          <a:ea typeface="+mn-ea"/>
          <a:cs typeface="+mn-cs"/>
        </a:defRPr>
      </a:lvl4pPr>
      <a:lvl5pPr marL="4876861" algn="l" defTabSz="1219215" rtl="0" eaLnBrk="1" latinLnBrk="0" hangingPunct="1">
        <a:defRPr sz="4800" kern="1200">
          <a:solidFill>
            <a:schemeClr val="tx1"/>
          </a:solidFill>
          <a:latin typeface="+mn-lt"/>
          <a:ea typeface="+mn-ea"/>
          <a:cs typeface="+mn-cs"/>
        </a:defRPr>
      </a:lvl5pPr>
      <a:lvl6pPr marL="6096076" algn="l" defTabSz="1219215" rtl="0" eaLnBrk="1" latinLnBrk="0" hangingPunct="1">
        <a:defRPr sz="4800" kern="1200">
          <a:solidFill>
            <a:schemeClr val="tx1"/>
          </a:solidFill>
          <a:latin typeface="+mn-lt"/>
          <a:ea typeface="+mn-ea"/>
          <a:cs typeface="+mn-cs"/>
        </a:defRPr>
      </a:lvl6pPr>
      <a:lvl7pPr marL="7315291" algn="l" defTabSz="1219215" rtl="0" eaLnBrk="1" latinLnBrk="0" hangingPunct="1">
        <a:defRPr sz="4800" kern="1200">
          <a:solidFill>
            <a:schemeClr val="tx1"/>
          </a:solidFill>
          <a:latin typeface="+mn-lt"/>
          <a:ea typeface="+mn-ea"/>
          <a:cs typeface="+mn-cs"/>
        </a:defRPr>
      </a:lvl7pPr>
      <a:lvl8pPr marL="8534507" algn="l" defTabSz="1219215" rtl="0" eaLnBrk="1" latinLnBrk="0" hangingPunct="1">
        <a:defRPr sz="4800" kern="1200">
          <a:solidFill>
            <a:schemeClr val="tx1"/>
          </a:solidFill>
          <a:latin typeface="+mn-lt"/>
          <a:ea typeface="+mn-ea"/>
          <a:cs typeface="+mn-cs"/>
        </a:defRPr>
      </a:lvl8pPr>
      <a:lvl9pPr marL="9753722" algn="l" defTabSz="1219215"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brentz@mcrel.or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mailto:ctydeman@mcrel.or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islandatlas.org/"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hyperlink" Target="https://ies.ed.gov/ncee/edlabs/projects/project.asp?projectID=5667" TargetMode="External"/><Relationship Id="rId4" Type="http://schemas.openxmlformats.org/officeDocument/2006/relationships/hyperlink" Target="https://doi.org/10.3758/s13423-016-1221-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33FDE1-31AE-4AAA-BDE3-690EEAA2AEF1}"/>
              </a:ext>
            </a:extLst>
          </p:cNvPr>
          <p:cNvSpPr>
            <a:spLocks noGrp="1"/>
          </p:cNvSpPr>
          <p:nvPr>
            <p:ph type="sldNum" sz="quarter" idx="12"/>
          </p:nvPr>
        </p:nvSpPr>
        <p:spPr/>
        <p:txBody>
          <a:bodyPr/>
          <a:lstStyle/>
          <a:p>
            <a:fld id="{BA8CF1B3-96A0-D24B-B5C9-B5B93FF4523E}" type="slidenum">
              <a:rPr lang="uk-UA" sz="2800" smtClean="0"/>
              <a:pPr/>
              <a:t>1</a:t>
            </a:fld>
            <a:endParaRPr lang="uk-UA" sz="2800"/>
          </a:p>
        </p:txBody>
      </p:sp>
      <p:sp>
        <p:nvSpPr>
          <p:cNvPr id="4" name="Title 3">
            <a:extLst>
              <a:ext uri="{FF2B5EF4-FFF2-40B4-BE49-F238E27FC236}">
                <a16:creationId xmlns:a16="http://schemas.microsoft.com/office/drawing/2014/main" id="{80CEBDC0-6457-4DC5-AB36-5FBD0843D66E}"/>
              </a:ext>
            </a:extLst>
          </p:cNvPr>
          <p:cNvSpPr>
            <a:spLocks noGrp="1"/>
          </p:cNvSpPr>
          <p:nvPr>
            <p:ph type="ctrTitle"/>
          </p:nvPr>
        </p:nvSpPr>
        <p:spPr>
          <a:xfrm>
            <a:off x="2178129" y="5028451"/>
            <a:ext cx="20496234" cy="3837864"/>
          </a:xfrm>
        </p:spPr>
        <p:txBody>
          <a:bodyPr>
            <a:normAutofit/>
          </a:bodyPr>
          <a:lstStyle/>
          <a:p>
            <a:r>
              <a:rPr lang="en-US" dirty="0">
                <a:latin typeface="Times New Roman"/>
                <a:cs typeface="Times New Roman"/>
              </a:rPr>
              <a:t>Using Bayesian Regression Models in Small Sample Size Contexts to Support System-Level Education Decision-Making</a:t>
            </a:r>
          </a:p>
        </p:txBody>
      </p:sp>
      <p:sp>
        <p:nvSpPr>
          <p:cNvPr id="5" name="Text Placeholder 4">
            <a:extLst>
              <a:ext uri="{FF2B5EF4-FFF2-40B4-BE49-F238E27FC236}">
                <a16:creationId xmlns:a16="http://schemas.microsoft.com/office/drawing/2014/main" id="{010BE6C5-5164-45C0-825C-0EC0CA9934F2}"/>
              </a:ext>
            </a:extLst>
          </p:cNvPr>
          <p:cNvSpPr>
            <a:spLocks noGrp="1"/>
          </p:cNvSpPr>
          <p:nvPr>
            <p:ph type="body" sz="quarter" idx="14"/>
          </p:nvPr>
        </p:nvSpPr>
        <p:spPr>
          <a:xfrm>
            <a:off x="2268538" y="8909858"/>
            <a:ext cx="5774528" cy="2968950"/>
          </a:xfrm>
        </p:spPr>
        <p:txBody>
          <a:bodyPr vert="horz" lIns="0" tIns="0" rIns="0" bIns="0" rtlCol="0" anchor="t">
            <a:normAutofit/>
          </a:bodyPr>
          <a:lstStyle/>
          <a:p>
            <a:pPr marL="804545" indent="-1090295"/>
            <a:r>
              <a:rPr lang="en-US">
                <a:latin typeface="Times New Roman"/>
                <a:cs typeface="Times New Roman"/>
              </a:rPr>
              <a:t>Bradley Rentz</a:t>
            </a:r>
            <a:endParaRPr lang="en-US"/>
          </a:p>
          <a:p>
            <a:pPr marL="804545" indent="-1090295"/>
            <a:r>
              <a:rPr lang="en-US">
                <a:latin typeface="Times New Roman"/>
                <a:cs typeface="Times New Roman"/>
              </a:rPr>
              <a:t>REL Pacific </a:t>
            </a:r>
            <a:endParaRPr lang="en-US"/>
          </a:p>
          <a:p>
            <a:pPr marL="804545" indent="-1090295"/>
            <a:endParaRPr lang="en-US"/>
          </a:p>
        </p:txBody>
      </p:sp>
      <p:sp>
        <p:nvSpPr>
          <p:cNvPr id="6" name="Text Placeholder 4">
            <a:extLst>
              <a:ext uri="{FF2B5EF4-FFF2-40B4-BE49-F238E27FC236}">
                <a16:creationId xmlns:a16="http://schemas.microsoft.com/office/drawing/2014/main" id="{FD6A6822-BFE0-48FA-8134-986AD9D1F44D}"/>
              </a:ext>
            </a:extLst>
          </p:cNvPr>
          <p:cNvSpPr txBox="1">
            <a:spLocks/>
          </p:cNvSpPr>
          <p:nvPr/>
        </p:nvSpPr>
        <p:spPr>
          <a:xfrm>
            <a:off x="7429356" y="8866315"/>
            <a:ext cx="5774528" cy="2925407"/>
          </a:xfrm>
          <a:prstGeom prst="rect">
            <a:avLst/>
          </a:prstGeom>
        </p:spPr>
        <p:txBody>
          <a:bodyPr vert="horz" lIns="0" tIns="0" rIns="0" bIns="0" rtlCol="0" anchor="t">
            <a:normAutofit/>
          </a:bodyPr>
          <a:lstStyle>
            <a:lvl1pPr marL="804863" indent="-1090613" algn="l" defTabSz="1219215" rtl="0" eaLnBrk="1" latinLnBrk="0" hangingPunct="1">
              <a:lnSpc>
                <a:spcPct val="100000"/>
              </a:lnSpc>
              <a:spcBef>
                <a:spcPts val="0"/>
              </a:spcBef>
              <a:buFontTx/>
              <a:buNone/>
              <a:tabLst/>
              <a:defRPr lang="tr-TR" sz="3600" b="0" i="0" kern="1200">
                <a:solidFill>
                  <a:schemeClr val="bg1"/>
                </a:solidFill>
                <a:latin typeface="Times New Roman" panose="02020603050405020304" pitchFamily="18" charset="0"/>
                <a:ea typeface="+mn-ea"/>
                <a:cs typeface="Times New Roman" panose="02020603050405020304" pitchFamily="18" charset="0"/>
              </a:defRPr>
            </a:lvl1pPr>
            <a:lvl2pPr marL="1981225" indent="-910179" algn="l" defTabSz="1219215" rtl="0" eaLnBrk="1" latinLnBrk="0" hangingPunct="1">
              <a:lnSpc>
                <a:spcPct val="100000"/>
              </a:lnSpc>
              <a:spcBef>
                <a:spcPts val="0"/>
              </a:spcBef>
              <a:buFont typeface="Arial"/>
              <a:buChar char="–"/>
              <a:tabLst/>
              <a:defRPr lang="tr-TR" sz="3200" b="0" i="0" kern="1200">
                <a:solidFill>
                  <a:srgbClr val="576F7F"/>
                </a:solidFill>
                <a:latin typeface="Times New Roman" panose="02020603050405020304" pitchFamily="18" charset="0"/>
                <a:ea typeface="+mn-ea"/>
                <a:cs typeface="Times New Roman" panose="02020603050405020304" pitchFamily="18" charset="0"/>
              </a:defRPr>
            </a:lvl2pPr>
            <a:lvl3pPr marL="2438430" indent="0" algn="l" defTabSz="1219215" rtl="0" eaLnBrk="1" latinLnBrk="0" hangingPunct="1">
              <a:lnSpc>
                <a:spcPct val="100000"/>
              </a:lnSpc>
              <a:spcBef>
                <a:spcPts val="0"/>
              </a:spcBef>
              <a:buFont typeface="Arial"/>
              <a:buNone/>
              <a:tabLst/>
              <a:defRPr lang="tr-TR" sz="2800" b="0" i="0" kern="1200">
                <a:solidFill>
                  <a:srgbClr val="000000"/>
                </a:solidFill>
                <a:latin typeface="Times New Roman" panose="02020603050405020304" pitchFamily="18" charset="0"/>
                <a:ea typeface="+mn-ea"/>
                <a:cs typeface="Times New Roman" panose="02020603050405020304" pitchFamily="18" charset="0"/>
              </a:defRPr>
            </a:lvl3pPr>
            <a:lvl4pPr marL="4267253" indent="-609608" algn="l" defTabSz="1219215" rtl="0" eaLnBrk="1" latinLnBrk="0" hangingPunct="1">
              <a:spcBef>
                <a:spcPct val="20000"/>
              </a:spcBef>
              <a:buFont typeface="Arial"/>
              <a:buChar char="–"/>
              <a:defRPr sz="5333" kern="1200">
                <a:solidFill>
                  <a:schemeClr val="tx1"/>
                </a:solidFill>
                <a:latin typeface="Times New Roman" panose="02020603050405020304" pitchFamily="18" charset="0"/>
                <a:ea typeface="+mn-ea"/>
                <a:cs typeface="Times New Roman" panose="02020603050405020304" pitchFamily="18" charset="0"/>
              </a:defRPr>
            </a:lvl4pPr>
            <a:lvl5pPr marL="5486469" indent="-609608" algn="l" defTabSz="1219215" rtl="0" eaLnBrk="1" latinLnBrk="0" hangingPunct="1">
              <a:spcBef>
                <a:spcPct val="20000"/>
              </a:spcBef>
              <a:buFont typeface="Arial"/>
              <a:buChar char="»"/>
              <a:defRPr sz="5333" kern="1200">
                <a:solidFill>
                  <a:schemeClr val="tx1"/>
                </a:solidFill>
                <a:latin typeface="Times New Roman" panose="02020603050405020304" pitchFamily="18" charset="0"/>
                <a:ea typeface="+mn-ea"/>
                <a:cs typeface="Times New Roman" panose="02020603050405020304" pitchFamily="18" charset="0"/>
              </a:defRPr>
            </a:lvl5pPr>
            <a:lvl6pPr marL="6705684" indent="-609608" algn="l" defTabSz="1219215" rtl="0" eaLnBrk="1" latinLnBrk="0" hangingPunct="1">
              <a:spcBef>
                <a:spcPct val="20000"/>
              </a:spcBef>
              <a:buFont typeface="Arial"/>
              <a:buChar char="•"/>
              <a:defRPr sz="5333" kern="1200">
                <a:solidFill>
                  <a:schemeClr val="tx1"/>
                </a:solidFill>
                <a:latin typeface="+mn-lt"/>
                <a:ea typeface="+mn-ea"/>
                <a:cs typeface="+mn-cs"/>
              </a:defRPr>
            </a:lvl6pPr>
            <a:lvl7pPr marL="7924899" indent="-609608" algn="l" defTabSz="1219215" rtl="0" eaLnBrk="1" latinLnBrk="0" hangingPunct="1">
              <a:spcBef>
                <a:spcPct val="20000"/>
              </a:spcBef>
              <a:buFont typeface="Arial"/>
              <a:buChar char="•"/>
              <a:defRPr sz="5333" kern="1200">
                <a:solidFill>
                  <a:schemeClr val="tx1"/>
                </a:solidFill>
                <a:latin typeface="+mn-lt"/>
                <a:ea typeface="+mn-ea"/>
                <a:cs typeface="+mn-cs"/>
              </a:defRPr>
            </a:lvl7pPr>
            <a:lvl8pPr marL="9144114" indent="-609608" algn="l" defTabSz="1219215" rtl="0" eaLnBrk="1" latinLnBrk="0" hangingPunct="1">
              <a:spcBef>
                <a:spcPct val="20000"/>
              </a:spcBef>
              <a:buFont typeface="Arial"/>
              <a:buChar char="•"/>
              <a:defRPr sz="5333" kern="1200">
                <a:solidFill>
                  <a:schemeClr val="tx1"/>
                </a:solidFill>
                <a:latin typeface="+mn-lt"/>
                <a:ea typeface="+mn-ea"/>
                <a:cs typeface="+mn-cs"/>
              </a:defRPr>
            </a:lvl8pPr>
            <a:lvl9pPr marL="10363330" indent="-609608" algn="l" defTabSz="1219215" rtl="0" eaLnBrk="1" latinLnBrk="0" hangingPunct="1">
              <a:spcBef>
                <a:spcPct val="20000"/>
              </a:spcBef>
              <a:buFont typeface="Arial"/>
              <a:buChar char="•"/>
              <a:defRPr sz="5333" kern="1200">
                <a:solidFill>
                  <a:schemeClr val="tx1"/>
                </a:solidFill>
                <a:latin typeface="+mn-lt"/>
                <a:ea typeface="+mn-ea"/>
                <a:cs typeface="+mn-cs"/>
              </a:defRPr>
            </a:lvl9pPr>
          </a:lstStyle>
          <a:p>
            <a:pPr marL="804545" indent="-1090295"/>
            <a:r>
              <a:rPr lang="en-US">
                <a:latin typeface="Times New Roman"/>
                <a:cs typeface="Times New Roman"/>
              </a:rPr>
              <a:t>Christina Tydeman</a:t>
            </a:r>
            <a:endParaRPr lang="en-US"/>
          </a:p>
          <a:p>
            <a:pPr marL="804545" indent="-1090295"/>
            <a:r>
              <a:rPr lang="en-US">
                <a:latin typeface="Times New Roman"/>
                <a:cs typeface="Times New Roman"/>
              </a:rPr>
              <a:t>REL Pacific</a:t>
            </a:r>
            <a:endParaRPr lang="en-US"/>
          </a:p>
          <a:p>
            <a:pPr marL="804545" indent="-1090295"/>
            <a:endParaRPr lang="en-US"/>
          </a:p>
        </p:txBody>
      </p:sp>
    </p:spTree>
    <p:extLst>
      <p:ext uri="{BB962C8B-B14F-4D97-AF65-F5344CB8AC3E}">
        <p14:creationId xmlns:p14="http://schemas.microsoft.com/office/powerpoint/2010/main" val="400084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p:txBody>
          <a:bodyPr/>
          <a:lstStyle/>
          <a:p>
            <a:r>
              <a:rPr lang="haw-US"/>
              <a:t>Small sample sizes can complicate education research.</a:t>
            </a:r>
            <a:endParaRPr lang="en-US"/>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222410" y="3054202"/>
            <a:ext cx="22098002" cy="8995557"/>
          </a:xfrm>
        </p:spPr>
        <p:txBody>
          <a:bodyPr vert="horz" lIns="0" tIns="0" rIns="0" bIns="0" rtlCol="0" anchor="t">
            <a:normAutofit/>
          </a:bodyPr>
          <a:lstStyle/>
          <a:p>
            <a:r>
              <a:rPr lang="en-US" dirty="0">
                <a:latin typeface="Times New Roman"/>
                <a:cs typeface="Times New Roman"/>
              </a:rPr>
              <a:t>Researchers may want to run (hierarchical) regression models that include predictor variables based on previous research and variables of interest identified by stakeholders.</a:t>
            </a:r>
          </a:p>
          <a:p>
            <a:r>
              <a:rPr lang="haw-US" dirty="0">
                <a:latin typeface="Times New Roman"/>
                <a:cs typeface="Times New Roman"/>
              </a:rPr>
              <a:t>Small sample sizes can lead to </a:t>
            </a:r>
            <a:r>
              <a:rPr lang="en-US" dirty="0">
                <a:latin typeface="Times New Roman"/>
                <a:cs typeface="Times New Roman"/>
              </a:rPr>
              <a:t>model</a:t>
            </a:r>
            <a:r>
              <a:rPr lang="haw-US" dirty="0">
                <a:latin typeface="Times New Roman"/>
                <a:cs typeface="Times New Roman"/>
              </a:rPr>
              <a:t>s not being</a:t>
            </a:r>
            <a:r>
              <a:rPr lang="en-US" dirty="0">
                <a:latin typeface="Times New Roman"/>
                <a:cs typeface="Times New Roman"/>
              </a:rPr>
              <a:t> </a:t>
            </a:r>
            <a:r>
              <a:rPr lang="haw-US" dirty="0">
                <a:latin typeface="Times New Roman"/>
                <a:cs typeface="Times New Roman"/>
              </a:rPr>
              <a:t>able to </a:t>
            </a:r>
            <a:r>
              <a:rPr lang="en-US" dirty="0">
                <a:latin typeface="Times New Roman"/>
                <a:cs typeface="Times New Roman"/>
              </a:rPr>
              <a:t>computationally converge on a solution</a:t>
            </a:r>
            <a:r>
              <a:rPr lang="haw-US" dirty="0">
                <a:latin typeface="Times New Roman"/>
                <a:cs typeface="Times New Roman"/>
              </a:rPr>
              <a:t>.</a:t>
            </a:r>
          </a:p>
          <a:p>
            <a:r>
              <a:rPr lang="haw-US" dirty="0">
                <a:latin typeface="Times New Roman"/>
                <a:cs typeface="Times New Roman"/>
              </a:rPr>
              <a:t>With small sample sizes</a:t>
            </a:r>
            <a:r>
              <a:rPr lang="en-US" dirty="0">
                <a:latin typeface="Times New Roman"/>
                <a:cs typeface="Times New Roman"/>
              </a:rPr>
              <a:t>,</a:t>
            </a:r>
            <a:r>
              <a:rPr lang="haw-US" dirty="0">
                <a:latin typeface="Times New Roman"/>
                <a:cs typeface="Times New Roman"/>
              </a:rPr>
              <a:t> the model</a:t>
            </a:r>
            <a:r>
              <a:rPr lang="en-US" dirty="0">
                <a:latin typeface="Times New Roman"/>
                <a:cs typeface="Times New Roman"/>
              </a:rPr>
              <a:t>’s results can be noisy and might not be sensitive enough to measure differences in the data accurately.</a:t>
            </a:r>
          </a:p>
          <a:p>
            <a:r>
              <a:rPr lang="en-US" dirty="0">
                <a:latin typeface="Times New Roman"/>
                <a:cs typeface="Times New Roman"/>
              </a:rPr>
              <a:t>Conversely, there might not be enough variation in the data if the outcome is relatively rare.</a:t>
            </a: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10</a:t>
            </a:fld>
            <a:endParaRPr lang="uk-UA" sz="2800"/>
          </a:p>
        </p:txBody>
      </p:sp>
    </p:spTree>
    <p:extLst>
      <p:ext uri="{BB962C8B-B14F-4D97-AF65-F5344CB8AC3E}">
        <p14:creationId xmlns:p14="http://schemas.microsoft.com/office/powerpoint/2010/main" val="421744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p:txBody>
          <a:bodyPr/>
          <a:lstStyle/>
          <a:p>
            <a:r>
              <a:rPr lang="en-US"/>
              <a:t>Prior Practices for Small Sample Sizes</a:t>
            </a:r>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222410" y="3054202"/>
            <a:ext cx="22098002" cy="8995557"/>
          </a:xfrm>
        </p:spPr>
        <p:txBody>
          <a:bodyPr vert="horz" lIns="0" tIns="0" rIns="0" bIns="0" rtlCol="0" anchor="t">
            <a:normAutofit/>
          </a:bodyPr>
          <a:lstStyle/>
          <a:p>
            <a:r>
              <a:rPr lang="en-US" dirty="0">
                <a:latin typeface="Times New Roman"/>
                <a:cs typeface="Times New Roman"/>
              </a:rPr>
              <a:t>When faced with small sample sizes, researchers typically followed two approaches: collect more data and/or simplify the statistical analyses.</a:t>
            </a:r>
          </a:p>
          <a:p>
            <a:r>
              <a:rPr lang="en-US" dirty="0">
                <a:latin typeface="Times New Roman"/>
                <a:cs typeface="Times New Roman"/>
              </a:rPr>
              <a:t>Researchers in general have simplified statistical models by</a:t>
            </a:r>
          </a:p>
          <a:p>
            <a:pPr lvl="1"/>
            <a:r>
              <a:rPr lang="en-US" dirty="0">
                <a:latin typeface="Times New Roman"/>
                <a:cs typeface="Times New Roman"/>
              </a:rPr>
              <a:t>changing random effects to fixed effects,</a:t>
            </a:r>
          </a:p>
          <a:p>
            <a:pPr lvl="1"/>
            <a:r>
              <a:rPr lang="en-US" dirty="0">
                <a:latin typeface="Times New Roman"/>
                <a:cs typeface="Times New Roman"/>
              </a:rPr>
              <a:t>removing predictor variables, or </a:t>
            </a:r>
          </a:p>
          <a:p>
            <a:pPr lvl="1"/>
            <a:r>
              <a:rPr lang="en-US" dirty="0">
                <a:latin typeface="Times New Roman"/>
                <a:cs typeface="Times New Roman"/>
              </a:rPr>
              <a:t>using bivariate correlations and descriptive statistics instead of regression models.</a:t>
            </a: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11</a:t>
            </a:fld>
            <a:endParaRPr lang="uk-UA" sz="2800"/>
          </a:p>
        </p:txBody>
      </p:sp>
    </p:spTree>
    <p:extLst>
      <p:ext uri="{BB962C8B-B14F-4D97-AF65-F5344CB8AC3E}">
        <p14:creationId xmlns:p14="http://schemas.microsoft.com/office/powerpoint/2010/main" val="363616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p:txBody>
          <a:bodyPr/>
          <a:lstStyle/>
          <a:p>
            <a:r>
              <a:rPr lang="en-US"/>
              <a:t>Consequences of Prior Practices for Small Sample Sizes</a:t>
            </a:r>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222410" y="3054202"/>
            <a:ext cx="22098002" cy="8995557"/>
          </a:xfrm>
        </p:spPr>
        <p:txBody>
          <a:bodyPr vert="horz" lIns="0" tIns="0" rIns="0" bIns="0" rtlCol="0" anchor="t">
            <a:normAutofit/>
          </a:bodyPr>
          <a:lstStyle/>
          <a:p>
            <a:r>
              <a:rPr lang="en-US" dirty="0">
                <a:latin typeface="Times New Roman"/>
                <a:cs typeface="Times New Roman"/>
              </a:rPr>
              <a:t>It may not be possible to collect more data, since researchers may have access to all existing data.</a:t>
            </a:r>
          </a:p>
          <a:p>
            <a:r>
              <a:rPr lang="en-US" dirty="0">
                <a:latin typeface="Times New Roman"/>
                <a:cs typeface="Times New Roman"/>
              </a:rPr>
              <a:t>Simplifying statistical models purely for computational reasons may affect the model’s validity and usefulness for making policy decisions.</a:t>
            </a: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12</a:t>
            </a:fld>
            <a:endParaRPr lang="uk-UA" sz="2800"/>
          </a:p>
        </p:txBody>
      </p:sp>
    </p:spTree>
    <p:extLst>
      <p:ext uri="{BB962C8B-B14F-4D97-AF65-F5344CB8AC3E}">
        <p14:creationId xmlns:p14="http://schemas.microsoft.com/office/powerpoint/2010/main" val="134308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a:xfrm>
            <a:off x="1144587" y="1143000"/>
            <a:ext cx="22097999" cy="1911202"/>
          </a:xfrm>
        </p:spPr>
        <p:txBody>
          <a:bodyPr>
            <a:normAutofit fontScale="90000"/>
          </a:bodyPr>
          <a:lstStyle/>
          <a:p>
            <a:r>
              <a:rPr lang="en-US"/>
              <a:t>Bayesian regression models can help mitigate the effects of small sample sizes.</a:t>
            </a:r>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222410" y="3495040"/>
            <a:ext cx="22098002" cy="8554719"/>
          </a:xfrm>
        </p:spPr>
        <p:txBody>
          <a:bodyPr vert="horz" lIns="0" tIns="0" rIns="0" bIns="0" rtlCol="0" anchor="t">
            <a:normAutofit/>
          </a:bodyPr>
          <a:lstStyle/>
          <a:p>
            <a:r>
              <a:rPr lang="en-US">
                <a:latin typeface="Times New Roman"/>
                <a:cs typeface="Times New Roman"/>
              </a:rPr>
              <a:t>Bayesian regression models are much less likely to have computational convergence errors even with small sample sizes, since they are calculated probabilistically using Markov chain Monte Carlo sampling methods and use prior information to fill in the gaps when there is limited data.</a:t>
            </a:r>
          </a:p>
          <a:p>
            <a:pPr marL="1071563" lvl="1" indent="0">
              <a:buNone/>
            </a:pPr>
            <a:endParaRPr lang="en-US">
              <a:latin typeface="Times New Roman"/>
              <a:cs typeface="Times New Roman"/>
            </a:endParaRP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13</a:t>
            </a:fld>
            <a:endParaRPr lang="uk-UA" sz="2800"/>
          </a:p>
        </p:txBody>
      </p:sp>
      <p:sp>
        <p:nvSpPr>
          <p:cNvPr id="6" name="TextBox 5">
            <a:extLst>
              <a:ext uri="{FF2B5EF4-FFF2-40B4-BE49-F238E27FC236}">
                <a16:creationId xmlns:a16="http://schemas.microsoft.com/office/drawing/2014/main" id="{703452A8-B116-430F-A8EE-081A2A461EF5}"/>
              </a:ext>
            </a:extLst>
          </p:cNvPr>
          <p:cNvSpPr txBox="1"/>
          <p:nvPr/>
        </p:nvSpPr>
        <p:spPr>
          <a:xfrm>
            <a:off x="790979" y="11459499"/>
            <a:ext cx="5599661" cy="584775"/>
          </a:xfrm>
          <a:prstGeom prst="rect">
            <a:avLst/>
          </a:prstGeom>
          <a:noFill/>
        </p:spPr>
        <p:txBody>
          <a:bodyPr wrap="square" rtlCol="0">
            <a:spAutoFit/>
          </a:bodyPr>
          <a:lstStyle/>
          <a:p>
            <a:r>
              <a:rPr lang="en-US" sz="3200">
                <a:solidFill>
                  <a:srgbClr val="576F7F"/>
                </a:solidFill>
                <a:latin typeface="Times New Roman"/>
              </a:rPr>
              <a:t>(</a:t>
            </a:r>
            <a:r>
              <a:rPr lang="en-US" sz="3200" err="1">
                <a:solidFill>
                  <a:srgbClr val="576F7F"/>
                </a:solidFill>
                <a:latin typeface="Times New Roman"/>
              </a:rPr>
              <a:t>Kruschke</a:t>
            </a:r>
            <a:r>
              <a:rPr lang="en-US" sz="3200">
                <a:solidFill>
                  <a:srgbClr val="576F7F"/>
                </a:solidFill>
                <a:latin typeface="Times New Roman"/>
              </a:rPr>
              <a:t> &amp; Liddell, 2018)</a:t>
            </a:r>
          </a:p>
        </p:txBody>
      </p:sp>
    </p:spTree>
    <p:extLst>
      <p:ext uri="{BB962C8B-B14F-4D97-AF65-F5344CB8AC3E}">
        <p14:creationId xmlns:p14="http://schemas.microsoft.com/office/powerpoint/2010/main" val="80472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a:xfrm>
            <a:off x="1144587" y="1143000"/>
            <a:ext cx="22097999" cy="1911202"/>
          </a:xfrm>
        </p:spPr>
        <p:txBody>
          <a:bodyPr>
            <a:normAutofit fontScale="90000"/>
          </a:bodyPr>
          <a:lstStyle/>
          <a:p>
            <a:r>
              <a:rPr lang="en-US"/>
              <a:t>Bayesian regression models can also provide additional benefits to all datasets.</a:t>
            </a:r>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222410" y="3495040"/>
            <a:ext cx="22098002" cy="8554719"/>
          </a:xfrm>
        </p:spPr>
        <p:txBody>
          <a:bodyPr vert="horz" lIns="0" tIns="0" rIns="0" bIns="0" rtlCol="0" anchor="t">
            <a:normAutofit/>
          </a:bodyPr>
          <a:lstStyle/>
          <a:p>
            <a:r>
              <a:rPr lang="en-US">
                <a:latin typeface="Times New Roman"/>
                <a:cs typeface="Times New Roman"/>
              </a:rPr>
              <a:t>Bayesian models can </a:t>
            </a:r>
            <a:endParaRPr lang="en-US"/>
          </a:p>
          <a:p>
            <a:pPr marL="1766570" lvl="1"/>
            <a:r>
              <a:rPr lang="en-US">
                <a:latin typeface="Times New Roman"/>
                <a:cs typeface="Times New Roman"/>
              </a:rPr>
              <a:t>incorporate prior information about the relationship between predictor variables and the outcome variable.</a:t>
            </a:r>
            <a:endParaRPr lang="en-US"/>
          </a:p>
          <a:p>
            <a:pPr marL="1766570" lvl="1"/>
            <a:r>
              <a:rPr lang="en-US">
                <a:latin typeface="Times New Roman"/>
                <a:cs typeface="Times New Roman"/>
              </a:rPr>
              <a:t>quantify the level of uncertainty after taking into account both the data and our prior knowledge about the data.</a:t>
            </a:r>
          </a:p>
          <a:p>
            <a:pPr marL="1766570" lvl="1"/>
            <a:endParaRPr lang="en-US">
              <a:latin typeface="Times New Roman"/>
              <a:cs typeface="Times New Roman"/>
            </a:endParaRP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14</a:t>
            </a:fld>
            <a:endParaRPr lang="uk-UA" sz="2800"/>
          </a:p>
        </p:txBody>
      </p:sp>
      <p:sp>
        <p:nvSpPr>
          <p:cNvPr id="6" name="TextBox 5">
            <a:extLst>
              <a:ext uri="{FF2B5EF4-FFF2-40B4-BE49-F238E27FC236}">
                <a16:creationId xmlns:a16="http://schemas.microsoft.com/office/drawing/2014/main" id="{703452A8-B116-430F-A8EE-081A2A461EF5}"/>
              </a:ext>
            </a:extLst>
          </p:cNvPr>
          <p:cNvSpPr txBox="1"/>
          <p:nvPr/>
        </p:nvSpPr>
        <p:spPr>
          <a:xfrm>
            <a:off x="790979" y="11459499"/>
            <a:ext cx="5599661" cy="584775"/>
          </a:xfrm>
          <a:prstGeom prst="rect">
            <a:avLst/>
          </a:prstGeom>
          <a:noFill/>
        </p:spPr>
        <p:txBody>
          <a:bodyPr wrap="square" rtlCol="0">
            <a:spAutoFit/>
          </a:bodyPr>
          <a:lstStyle/>
          <a:p>
            <a:r>
              <a:rPr lang="en-US" sz="3200">
                <a:solidFill>
                  <a:srgbClr val="576F7F"/>
                </a:solidFill>
                <a:latin typeface="Times New Roman"/>
              </a:rPr>
              <a:t>(</a:t>
            </a:r>
            <a:r>
              <a:rPr lang="en-US" sz="3200" err="1">
                <a:solidFill>
                  <a:srgbClr val="576F7F"/>
                </a:solidFill>
                <a:latin typeface="Times New Roman"/>
              </a:rPr>
              <a:t>Kruschke</a:t>
            </a:r>
            <a:r>
              <a:rPr lang="en-US" sz="3200">
                <a:solidFill>
                  <a:srgbClr val="576F7F"/>
                </a:solidFill>
                <a:latin typeface="Times New Roman"/>
              </a:rPr>
              <a:t> &amp; Liddell, 2018)</a:t>
            </a:r>
          </a:p>
        </p:txBody>
      </p:sp>
    </p:spTree>
    <p:extLst>
      <p:ext uri="{BB962C8B-B14F-4D97-AF65-F5344CB8AC3E}">
        <p14:creationId xmlns:p14="http://schemas.microsoft.com/office/powerpoint/2010/main" val="134361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60B269-4AE2-4301-AEA4-A4187A5DF16B}"/>
              </a:ext>
            </a:extLst>
          </p:cNvPr>
          <p:cNvSpPr>
            <a:spLocks noGrp="1"/>
          </p:cNvSpPr>
          <p:nvPr>
            <p:ph type="sldNum" sz="quarter" idx="12"/>
          </p:nvPr>
        </p:nvSpPr>
        <p:spPr/>
        <p:txBody>
          <a:bodyPr/>
          <a:lstStyle/>
          <a:p>
            <a:fld id="{BA8CF1B3-96A0-D24B-B5C9-B5B93FF4523E}" type="slidenum">
              <a:rPr lang="uk-UA" smtClean="0"/>
              <a:pPr/>
              <a:t>15</a:t>
            </a:fld>
            <a:endParaRPr lang="uk-UA"/>
          </a:p>
        </p:txBody>
      </p:sp>
      <p:sp>
        <p:nvSpPr>
          <p:cNvPr id="3" name="Title 2">
            <a:extLst>
              <a:ext uri="{FF2B5EF4-FFF2-40B4-BE49-F238E27FC236}">
                <a16:creationId xmlns:a16="http://schemas.microsoft.com/office/drawing/2014/main" id="{48446057-2C22-4AE6-83B1-9790B56CF4DB}"/>
              </a:ext>
            </a:extLst>
          </p:cNvPr>
          <p:cNvSpPr>
            <a:spLocks noGrp="1"/>
          </p:cNvSpPr>
          <p:nvPr>
            <p:ph type="ctrTitle"/>
          </p:nvPr>
        </p:nvSpPr>
        <p:spPr/>
        <p:txBody>
          <a:bodyPr/>
          <a:lstStyle/>
          <a:p>
            <a:r>
              <a:rPr lang="en-US" dirty="0"/>
              <a:t>Using Bayesian Regression Models to Support Education Decision-Making</a:t>
            </a:r>
          </a:p>
        </p:txBody>
      </p:sp>
    </p:spTree>
    <p:extLst>
      <p:ext uri="{BB962C8B-B14F-4D97-AF65-F5344CB8AC3E}">
        <p14:creationId xmlns:p14="http://schemas.microsoft.com/office/powerpoint/2010/main" val="330254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a:xfrm>
            <a:off x="1144587" y="1143000"/>
            <a:ext cx="22097999" cy="1911202"/>
          </a:xfrm>
        </p:spPr>
        <p:txBody>
          <a:bodyPr>
            <a:normAutofit fontScale="90000"/>
          </a:bodyPr>
          <a:lstStyle/>
          <a:p>
            <a:r>
              <a:rPr lang="en-US" dirty="0">
                <a:effectLst/>
                <a:latin typeface="Times New Roman" panose="02020603050405020304" pitchFamily="18" charset="0"/>
              </a:rPr>
              <a:t>Using High School Data to Explore Early College Success on Pohnpei, Federated States of Micronesia</a:t>
            </a:r>
            <a:endParaRPr lang="en-US" dirty="0"/>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222410" y="3495040"/>
            <a:ext cx="22098002" cy="8554719"/>
          </a:xfrm>
        </p:spPr>
        <p:txBody>
          <a:bodyPr vert="horz" lIns="0" tIns="0" rIns="0" bIns="0" rtlCol="0" anchor="t">
            <a:normAutofit/>
          </a:bodyPr>
          <a:lstStyle/>
          <a:p>
            <a:r>
              <a:rPr lang="en-US" dirty="0">
                <a:latin typeface="Times New Roman"/>
                <a:cs typeface="Times New Roman"/>
              </a:rPr>
              <a:t>REL Pacific recently used Bayesian generalized hierarchical modeling to examine associations of high school student variables with five community college outcomes for public high school graduates on Pohnpei.</a:t>
            </a:r>
          </a:p>
          <a:p>
            <a:r>
              <a:rPr lang="en-US" dirty="0">
                <a:latin typeface="Times New Roman"/>
                <a:cs typeface="Times New Roman"/>
              </a:rPr>
              <a:t>In the study, there were two samples:</a:t>
            </a:r>
          </a:p>
          <a:p>
            <a:pPr lvl="1"/>
            <a:r>
              <a:rPr lang="en-US" dirty="0">
                <a:latin typeface="Times New Roman"/>
                <a:cs typeface="Times New Roman"/>
              </a:rPr>
              <a:t>Sample 1: 1,146 students who took the College of Micronesia-FSM Entrance Test in grade 12 (88 percent of Pohnpei public high school graduates).</a:t>
            </a:r>
          </a:p>
          <a:p>
            <a:pPr lvl="1"/>
            <a:r>
              <a:rPr lang="en-US" dirty="0">
                <a:latin typeface="Times New Roman"/>
                <a:cs typeface="Times New Roman"/>
              </a:rPr>
              <a:t>Sample 2: 327 students from sample 1 who were admitted to the college and enrolled in a degree program in the summer or fall term after their high school graduation.</a:t>
            </a:r>
          </a:p>
          <a:p>
            <a:r>
              <a:rPr lang="en-US" dirty="0">
                <a:latin typeface="Times New Roman"/>
                <a:cs typeface="Times New Roman"/>
              </a:rPr>
              <a:t>The study included three cohorts and students from each of the island’s three public high schools.</a:t>
            </a: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16</a:t>
            </a:fld>
            <a:endParaRPr lang="uk-UA" sz="2800"/>
          </a:p>
        </p:txBody>
      </p:sp>
      <p:sp>
        <p:nvSpPr>
          <p:cNvPr id="6" name="TextBox 5">
            <a:extLst>
              <a:ext uri="{FF2B5EF4-FFF2-40B4-BE49-F238E27FC236}">
                <a16:creationId xmlns:a16="http://schemas.microsoft.com/office/drawing/2014/main" id="{D37C240C-8964-46D8-80EB-1E65C6549DED}"/>
              </a:ext>
            </a:extLst>
          </p:cNvPr>
          <p:cNvSpPr txBox="1"/>
          <p:nvPr/>
        </p:nvSpPr>
        <p:spPr>
          <a:xfrm>
            <a:off x="733829" y="11522134"/>
            <a:ext cx="4159045" cy="584775"/>
          </a:xfrm>
          <a:prstGeom prst="rect">
            <a:avLst/>
          </a:prstGeom>
          <a:noFill/>
        </p:spPr>
        <p:txBody>
          <a:bodyPr wrap="square" rtlCol="0">
            <a:spAutoFit/>
          </a:bodyPr>
          <a:lstStyle/>
          <a:p>
            <a:r>
              <a:rPr lang="en-US" sz="3200" dirty="0">
                <a:solidFill>
                  <a:srgbClr val="576F7F"/>
                </a:solidFill>
                <a:latin typeface="Times New Roman"/>
              </a:rPr>
              <a:t>(Rentz et al., 2021)</a:t>
            </a:r>
          </a:p>
        </p:txBody>
      </p:sp>
    </p:spTree>
    <p:extLst>
      <p:ext uri="{BB962C8B-B14F-4D97-AF65-F5344CB8AC3E}">
        <p14:creationId xmlns:p14="http://schemas.microsoft.com/office/powerpoint/2010/main" val="349319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a:xfrm>
            <a:off x="1144587" y="1143000"/>
            <a:ext cx="22097999" cy="1021080"/>
          </a:xfrm>
        </p:spPr>
        <p:txBody>
          <a:bodyPr>
            <a:normAutofit fontScale="90000"/>
          </a:bodyPr>
          <a:lstStyle/>
          <a:p>
            <a:r>
              <a:rPr lang="en-US" dirty="0"/>
              <a:t>Study Methods</a:t>
            </a:r>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165260" y="2473960"/>
            <a:ext cx="22098002" cy="9651999"/>
          </a:xfrm>
        </p:spPr>
        <p:txBody>
          <a:bodyPr vert="horz" lIns="0" tIns="0" rIns="0" bIns="0" rtlCol="0" anchor="t">
            <a:normAutofit/>
          </a:bodyPr>
          <a:lstStyle/>
          <a:p>
            <a:r>
              <a:rPr lang="en-US" dirty="0">
                <a:latin typeface="Times New Roman"/>
                <a:cs typeface="Times New Roman"/>
              </a:rPr>
              <a:t>The study team identified predictor variables that had posterior distributions different from the model’s intercept by using a region of practical equivalence (ROPE).</a:t>
            </a:r>
          </a:p>
          <a:p>
            <a:pPr lvl="1"/>
            <a:r>
              <a:rPr lang="en-US" dirty="0">
                <a:latin typeface="Times New Roman"/>
                <a:cs typeface="Times New Roman"/>
              </a:rPr>
              <a:t>A small region close to zero was defined as the ROPE and determined to be substantively equivalent to zero. </a:t>
            </a:r>
          </a:p>
          <a:p>
            <a:pPr lvl="1"/>
            <a:r>
              <a:rPr lang="en-US" dirty="0">
                <a:latin typeface="Times New Roman"/>
                <a:cs typeface="Times New Roman"/>
              </a:rPr>
              <a:t>The percent of overlap of the 95 percent highest density interval with the ROPE for each predictor variable’s posterior distribution was calculated.</a:t>
            </a:r>
          </a:p>
          <a:p>
            <a:pPr lvl="1"/>
            <a:r>
              <a:rPr lang="en-US" dirty="0">
                <a:latin typeface="Times New Roman"/>
                <a:cs typeface="Times New Roman"/>
              </a:rPr>
              <a:t>Predictor variables that had 0 percent overlap with the ROPE were identified as being statistically different from the intercept and were discussed in the report’s main findings.</a:t>
            </a:r>
          </a:p>
          <a:p>
            <a:r>
              <a:rPr lang="en-US" dirty="0">
                <a:latin typeface="Times New Roman"/>
                <a:cs typeface="Times New Roman"/>
              </a:rPr>
              <a:t>For each identified statistically different predictor variable, predicted probabilities (conditional effects) of achieving the outcome were calculated.</a:t>
            </a: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17</a:t>
            </a:fld>
            <a:endParaRPr lang="uk-UA" sz="2800"/>
          </a:p>
        </p:txBody>
      </p:sp>
      <p:sp>
        <p:nvSpPr>
          <p:cNvPr id="6" name="TextBox 5">
            <a:extLst>
              <a:ext uri="{FF2B5EF4-FFF2-40B4-BE49-F238E27FC236}">
                <a16:creationId xmlns:a16="http://schemas.microsoft.com/office/drawing/2014/main" id="{CBFCC776-A40F-40D4-9262-AA2AD3446776}"/>
              </a:ext>
            </a:extLst>
          </p:cNvPr>
          <p:cNvSpPr txBox="1"/>
          <p:nvPr/>
        </p:nvSpPr>
        <p:spPr>
          <a:xfrm>
            <a:off x="760499" y="11601739"/>
            <a:ext cx="5650461" cy="584775"/>
          </a:xfrm>
          <a:prstGeom prst="rect">
            <a:avLst/>
          </a:prstGeom>
          <a:noFill/>
        </p:spPr>
        <p:txBody>
          <a:bodyPr wrap="square" rtlCol="0">
            <a:spAutoFit/>
          </a:bodyPr>
          <a:lstStyle/>
          <a:p>
            <a:r>
              <a:rPr lang="en-US" sz="3200">
                <a:solidFill>
                  <a:srgbClr val="576F7F"/>
                </a:solidFill>
                <a:latin typeface="Times New Roman"/>
              </a:rPr>
              <a:t>(</a:t>
            </a:r>
            <a:r>
              <a:rPr lang="en-US" sz="3200" err="1">
                <a:solidFill>
                  <a:srgbClr val="576F7F"/>
                </a:solidFill>
                <a:latin typeface="Times New Roman"/>
              </a:rPr>
              <a:t>Kruschke</a:t>
            </a:r>
            <a:r>
              <a:rPr lang="en-US" sz="3200">
                <a:solidFill>
                  <a:srgbClr val="576F7F"/>
                </a:solidFill>
                <a:latin typeface="Times New Roman"/>
              </a:rPr>
              <a:t> &amp; Liddell, 2018)</a:t>
            </a:r>
          </a:p>
        </p:txBody>
      </p:sp>
    </p:spTree>
    <p:extLst>
      <p:ext uri="{BB962C8B-B14F-4D97-AF65-F5344CB8AC3E}">
        <p14:creationId xmlns:p14="http://schemas.microsoft.com/office/powerpoint/2010/main" val="147100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a:xfrm>
            <a:off x="1144587" y="1143000"/>
            <a:ext cx="22097999" cy="1911202"/>
          </a:xfrm>
        </p:spPr>
        <p:txBody>
          <a:bodyPr>
            <a:normAutofit/>
          </a:bodyPr>
          <a:lstStyle/>
          <a:p>
            <a:r>
              <a:rPr lang="en-US"/>
              <a:t>Example Results</a:t>
            </a: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18</a:t>
            </a:fld>
            <a:endParaRPr lang="uk-UA" sz="2800"/>
          </a:p>
        </p:txBody>
      </p:sp>
      <p:pic>
        <p:nvPicPr>
          <p:cNvPr id="8" name="Picture 7" descr="Chart, line chart&#10;&#10;Description automatically generated">
            <a:extLst>
              <a:ext uri="{FF2B5EF4-FFF2-40B4-BE49-F238E27FC236}">
                <a16:creationId xmlns:a16="http://schemas.microsoft.com/office/drawing/2014/main" id="{63F3FD36-A206-4B16-965F-4F5930B1FEEB}"/>
              </a:ext>
            </a:extLst>
          </p:cNvPr>
          <p:cNvPicPr>
            <a:picLocks noChangeAspect="1"/>
          </p:cNvPicPr>
          <p:nvPr/>
        </p:nvPicPr>
        <p:blipFill>
          <a:blip r:embed="rId3"/>
          <a:stretch>
            <a:fillRect/>
          </a:stretch>
        </p:blipFill>
        <p:spPr>
          <a:xfrm>
            <a:off x="3271520" y="2416853"/>
            <a:ext cx="16662400" cy="9509490"/>
          </a:xfrm>
          <a:prstGeom prst="rect">
            <a:avLst/>
          </a:prstGeom>
        </p:spPr>
      </p:pic>
      <p:sp>
        <p:nvSpPr>
          <p:cNvPr id="10" name="TextBox 9">
            <a:extLst>
              <a:ext uri="{FF2B5EF4-FFF2-40B4-BE49-F238E27FC236}">
                <a16:creationId xmlns:a16="http://schemas.microsoft.com/office/drawing/2014/main" id="{43F297F5-EE69-4C3C-ABB4-C30FDE1BA9C0}"/>
              </a:ext>
            </a:extLst>
          </p:cNvPr>
          <p:cNvSpPr txBox="1"/>
          <p:nvPr/>
        </p:nvSpPr>
        <p:spPr>
          <a:xfrm>
            <a:off x="790979" y="11459499"/>
            <a:ext cx="4159045" cy="584775"/>
          </a:xfrm>
          <a:prstGeom prst="rect">
            <a:avLst/>
          </a:prstGeom>
          <a:noFill/>
        </p:spPr>
        <p:txBody>
          <a:bodyPr wrap="square" rtlCol="0">
            <a:spAutoFit/>
          </a:bodyPr>
          <a:lstStyle/>
          <a:p>
            <a:r>
              <a:rPr lang="en-US" sz="3200">
                <a:solidFill>
                  <a:srgbClr val="576F7F"/>
                </a:solidFill>
                <a:latin typeface="Times New Roman"/>
              </a:rPr>
              <a:t>(Rentz et al., 2021, p. 8)</a:t>
            </a:r>
          </a:p>
        </p:txBody>
      </p:sp>
    </p:spTree>
    <p:extLst>
      <p:ext uri="{BB962C8B-B14F-4D97-AF65-F5344CB8AC3E}">
        <p14:creationId xmlns:p14="http://schemas.microsoft.com/office/powerpoint/2010/main" val="1935211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a:xfrm>
            <a:off x="1144587" y="1143000"/>
            <a:ext cx="22097999" cy="1264920"/>
          </a:xfrm>
        </p:spPr>
        <p:txBody>
          <a:bodyPr>
            <a:normAutofit/>
          </a:bodyPr>
          <a:lstStyle/>
          <a:p>
            <a:r>
              <a:rPr lang="en-US" dirty="0"/>
              <a:t>Using Bayesian Regression Models: Results</a:t>
            </a:r>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222410" y="2942590"/>
            <a:ext cx="22098002" cy="8554719"/>
          </a:xfrm>
        </p:spPr>
        <p:txBody>
          <a:bodyPr vert="horz" lIns="0" tIns="0" rIns="0" bIns="0" rtlCol="0" anchor="t">
            <a:normAutofit/>
          </a:bodyPr>
          <a:lstStyle/>
          <a:p>
            <a:r>
              <a:rPr lang="en-US" dirty="0">
                <a:latin typeface="Times New Roman"/>
                <a:cs typeface="Times New Roman"/>
              </a:rPr>
              <a:t>Using Bayesian hierarchical regression models instead of frequentists models allowed the study team to:</a:t>
            </a:r>
          </a:p>
          <a:p>
            <a:pPr lvl="1"/>
            <a:r>
              <a:rPr lang="en-US" dirty="0">
                <a:latin typeface="Times New Roman"/>
                <a:cs typeface="Times New Roman"/>
              </a:rPr>
              <a:t>Include predictor variables and random effect structure motivated by past research, the structure of the local school system, interests of stakeholders, and available data.</a:t>
            </a:r>
          </a:p>
          <a:p>
            <a:pPr lvl="1"/>
            <a:r>
              <a:rPr lang="en-US" dirty="0">
                <a:latin typeface="Times New Roman"/>
                <a:cs typeface="Times New Roman"/>
              </a:rPr>
              <a:t>Identify predictor variables that are statistically associated with community college outcomes after taking into account the prior uncertainty about data and the limited data due to small samples.</a:t>
            </a:r>
          </a:p>
          <a:p>
            <a:r>
              <a:rPr lang="en-US" dirty="0">
                <a:latin typeface="Times New Roman"/>
                <a:cs typeface="Times New Roman"/>
              </a:rPr>
              <a:t>Stakeholders at the Pohnpei Department of Education and the College of Micronesia-FSM are currently discussing ways to use the study results inform policy and practice changes to improve student outcomes. </a:t>
            </a: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19</a:t>
            </a:fld>
            <a:endParaRPr lang="uk-UA" sz="2800"/>
          </a:p>
        </p:txBody>
      </p:sp>
    </p:spTree>
    <p:extLst>
      <p:ext uri="{BB962C8B-B14F-4D97-AF65-F5344CB8AC3E}">
        <p14:creationId xmlns:p14="http://schemas.microsoft.com/office/powerpoint/2010/main" val="122481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60B269-4AE2-4301-AEA4-A4187A5DF16B}"/>
              </a:ext>
            </a:extLst>
          </p:cNvPr>
          <p:cNvSpPr>
            <a:spLocks noGrp="1"/>
          </p:cNvSpPr>
          <p:nvPr>
            <p:ph type="sldNum" sz="quarter" idx="12"/>
          </p:nvPr>
        </p:nvSpPr>
        <p:spPr/>
        <p:txBody>
          <a:bodyPr/>
          <a:lstStyle/>
          <a:p>
            <a:fld id="{BA8CF1B3-96A0-D24B-B5C9-B5B93FF4523E}" type="slidenum">
              <a:rPr lang="uk-UA" smtClean="0"/>
              <a:pPr/>
              <a:t>2</a:t>
            </a:fld>
            <a:endParaRPr lang="uk-UA"/>
          </a:p>
        </p:txBody>
      </p:sp>
      <p:sp>
        <p:nvSpPr>
          <p:cNvPr id="3" name="Title 2">
            <a:extLst>
              <a:ext uri="{FF2B5EF4-FFF2-40B4-BE49-F238E27FC236}">
                <a16:creationId xmlns:a16="http://schemas.microsoft.com/office/drawing/2014/main" id="{48446057-2C22-4AE6-83B1-9790B56CF4DB}"/>
              </a:ext>
            </a:extLst>
          </p:cNvPr>
          <p:cNvSpPr>
            <a:spLocks noGrp="1"/>
          </p:cNvSpPr>
          <p:nvPr>
            <p:ph type="ctrTitle"/>
          </p:nvPr>
        </p:nvSpPr>
        <p:spPr/>
        <p:txBody>
          <a:bodyPr/>
          <a:lstStyle/>
          <a:p>
            <a:r>
              <a:rPr lang="en-US"/>
              <a:t>Introductions and Overview</a:t>
            </a:r>
          </a:p>
        </p:txBody>
      </p:sp>
    </p:spTree>
    <p:extLst>
      <p:ext uri="{BB962C8B-B14F-4D97-AF65-F5344CB8AC3E}">
        <p14:creationId xmlns:p14="http://schemas.microsoft.com/office/powerpoint/2010/main" val="3884500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6E6B-FF7D-4B4C-A0F8-2D14585C2A04}"/>
              </a:ext>
            </a:extLst>
          </p:cNvPr>
          <p:cNvSpPr>
            <a:spLocks noGrp="1"/>
          </p:cNvSpPr>
          <p:nvPr>
            <p:ph type="ctrTitle"/>
          </p:nvPr>
        </p:nvSpPr>
        <p:spPr>
          <a:xfrm>
            <a:off x="1336964" y="5531272"/>
            <a:ext cx="20493566" cy="5687060"/>
          </a:xfrm>
        </p:spPr>
        <p:txBody>
          <a:bodyPr vert="horz" lIns="0" tIns="0" rIns="0" bIns="0" rtlCol="0" anchor="t">
            <a:normAutofit/>
          </a:bodyPr>
          <a:lstStyle/>
          <a:p>
            <a:pPr>
              <a:spcBef>
                <a:spcPts val="0"/>
              </a:spcBef>
            </a:pPr>
            <a:r>
              <a:rPr lang="en-US" sz="8000" dirty="0">
                <a:latin typeface="Times New Roman"/>
                <a:cs typeface="Times New Roman"/>
              </a:rPr>
              <a:t>Thank you for your time</a:t>
            </a:r>
            <a:r>
              <a:rPr lang="en-US" sz="8000">
                <a:latin typeface="Times New Roman"/>
                <a:cs typeface="Times New Roman"/>
              </a:rPr>
              <a:t>! </a:t>
            </a:r>
            <a:br>
              <a:rPr lang="en-US" sz="8000">
                <a:latin typeface="Times New Roman"/>
                <a:cs typeface="Times New Roman"/>
              </a:rPr>
            </a:br>
            <a:br>
              <a:rPr lang="en-US" sz="7100" dirty="0"/>
            </a:br>
            <a:r>
              <a:rPr lang="en-US" sz="5600" dirty="0">
                <a:latin typeface="Times New Roman"/>
                <a:cs typeface="Times New Roman"/>
              </a:rPr>
              <a:t>Contact Information:</a:t>
            </a:r>
            <a:endParaRPr lang="en-US" sz="5600" dirty="0"/>
          </a:p>
          <a:p>
            <a:pPr>
              <a:spcBef>
                <a:spcPts val="0"/>
              </a:spcBef>
            </a:pPr>
            <a:r>
              <a:rPr lang="en-US" sz="5600" dirty="0">
                <a:latin typeface="Times New Roman"/>
                <a:cs typeface="Times New Roman"/>
              </a:rPr>
              <a:t>Bradley Rentz </a:t>
            </a:r>
            <a:r>
              <a:rPr lang="en-US" sz="5600" dirty="0">
                <a:latin typeface="Times New Roman"/>
                <a:cs typeface="Times New Roman"/>
                <a:hlinkClick r:id="rId3"/>
              </a:rPr>
              <a:t>brentz@mcrel.org</a:t>
            </a:r>
            <a:br>
              <a:rPr lang="en-US" sz="5600" dirty="0">
                <a:latin typeface="Times New Roman"/>
                <a:cs typeface="Times New Roman"/>
              </a:rPr>
            </a:br>
            <a:r>
              <a:rPr lang="en-US" sz="5600" dirty="0">
                <a:latin typeface="Times New Roman"/>
                <a:cs typeface="Times New Roman"/>
              </a:rPr>
              <a:t>Christina Tydeman </a:t>
            </a:r>
            <a:r>
              <a:rPr lang="en-US" sz="5600" dirty="0">
                <a:latin typeface="Times New Roman"/>
                <a:cs typeface="Times New Roman"/>
                <a:hlinkClick r:id="rId4"/>
              </a:rPr>
              <a:t>ctydeman@mcrel.org</a:t>
            </a:r>
            <a:endParaRPr lang="en-US" sz="5600" dirty="0">
              <a:latin typeface="Times New Roman"/>
              <a:cs typeface="Times New Roman"/>
            </a:endParaRPr>
          </a:p>
        </p:txBody>
      </p:sp>
      <p:sp>
        <p:nvSpPr>
          <p:cNvPr id="3" name="Slide Number Placeholder 2">
            <a:extLst>
              <a:ext uri="{FF2B5EF4-FFF2-40B4-BE49-F238E27FC236}">
                <a16:creationId xmlns:a16="http://schemas.microsoft.com/office/drawing/2014/main" id="{F1FF9D38-CE36-482A-B71A-FDC60A236D24}"/>
              </a:ext>
            </a:extLst>
          </p:cNvPr>
          <p:cNvSpPr>
            <a:spLocks noGrp="1"/>
          </p:cNvSpPr>
          <p:nvPr>
            <p:ph type="sldNum" sz="quarter" idx="12"/>
          </p:nvPr>
        </p:nvSpPr>
        <p:spPr/>
        <p:txBody>
          <a:bodyPr/>
          <a:lstStyle/>
          <a:p>
            <a:fld id="{67ABAAB5-46CA-4B6E-96B1-B917FE16B23F}" type="slidenum">
              <a:rPr lang="en-US" smtClean="0"/>
              <a:t>20</a:t>
            </a:fld>
            <a:endParaRPr lang="en-US"/>
          </a:p>
        </p:txBody>
      </p:sp>
    </p:spTree>
    <p:extLst>
      <p:ext uri="{BB962C8B-B14F-4D97-AF65-F5344CB8AC3E}">
        <p14:creationId xmlns:p14="http://schemas.microsoft.com/office/powerpoint/2010/main" val="111442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6E6B-FF7D-4B4C-A0F8-2D14585C2A04}"/>
              </a:ext>
            </a:extLst>
          </p:cNvPr>
          <p:cNvSpPr>
            <a:spLocks noGrp="1"/>
          </p:cNvSpPr>
          <p:nvPr>
            <p:ph type="ctrTitle"/>
          </p:nvPr>
        </p:nvSpPr>
        <p:spPr>
          <a:xfrm>
            <a:off x="671840" y="1984110"/>
            <a:ext cx="15901660" cy="3552633"/>
          </a:xfrm>
        </p:spPr>
        <p:txBody>
          <a:bodyPr vert="horz" lIns="0" tIns="0" rIns="0" bIns="0" rtlCol="0" anchor="t">
            <a:noAutofit/>
          </a:bodyPr>
          <a:lstStyle/>
          <a:p>
            <a:pPr>
              <a:spcBef>
                <a:spcPts val="0"/>
              </a:spcBef>
            </a:pPr>
            <a:r>
              <a:rPr lang="en-US" sz="5400" dirty="0">
                <a:latin typeface="Times New Roman"/>
                <a:cs typeface="Times New Roman"/>
              </a:rPr>
              <a:t>The reports for the </a:t>
            </a:r>
            <a:r>
              <a:rPr lang="en-US" sz="5400" i="1" dirty="0">
                <a:latin typeface="Times New Roman"/>
                <a:cs typeface="Times New Roman"/>
              </a:rPr>
              <a:t>Using High School Data to Explore Early College Success on Pohnpei, Federated States of Micronesia </a:t>
            </a:r>
            <a:r>
              <a:rPr lang="en-US" sz="5400" dirty="0">
                <a:latin typeface="Times New Roman"/>
                <a:cs typeface="Times New Roman"/>
              </a:rPr>
              <a:t>can be found on the IES website or via this QR code:</a:t>
            </a:r>
            <a:br>
              <a:rPr lang="en-US" sz="5400" dirty="0">
                <a:latin typeface="Times New Roman"/>
                <a:cs typeface="Times New Roman"/>
              </a:rPr>
            </a:br>
            <a:br>
              <a:rPr lang="en-US" sz="6400" dirty="0"/>
            </a:br>
            <a:endParaRPr lang="en-US" sz="6400" dirty="0">
              <a:latin typeface="Times New Roman"/>
              <a:cs typeface="Times New Roman"/>
            </a:endParaRPr>
          </a:p>
        </p:txBody>
      </p:sp>
      <p:sp>
        <p:nvSpPr>
          <p:cNvPr id="3" name="Slide Number Placeholder 2">
            <a:extLst>
              <a:ext uri="{FF2B5EF4-FFF2-40B4-BE49-F238E27FC236}">
                <a16:creationId xmlns:a16="http://schemas.microsoft.com/office/drawing/2014/main" id="{F1FF9D38-CE36-482A-B71A-FDC60A236D24}"/>
              </a:ext>
            </a:extLst>
          </p:cNvPr>
          <p:cNvSpPr>
            <a:spLocks noGrp="1"/>
          </p:cNvSpPr>
          <p:nvPr>
            <p:ph type="sldNum" sz="quarter" idx="12"/>
          </p:nvPr>
        </p:nvSpPr>
        <p:spPr/>
        <p:txBody>
          <a:bodyPr/>
          <a:lstStyle/>
          <a:p>
            <a:fld id="{67ABAAB5-46CA-4B6E-96B1-B917FE16B23F}" type="slidenum">
              <a:rPr lang="en-US" smtClean="0"/>
              <a:t>21</a:t>
            </a:fld>
            <a:endParaRPr lang="en-US"/>
          </a:p>
        </p:txBody>
      </p:sp>
      <p:pic>
        <p:nvPicPr>
          <p:cNvPr id="5" name="Picture 4" descr="Qr code&#10;&#10;Description automatically generated">
            <a:extLst>
              <a:ext uri="{FF2B5EF4-FFF2-40B4-BE49-F238E27FC236}">
                <a16:creationId xmlns:a16="http://schemas.microsoft.com/office/drawing/2014/main" id="{89279DC0-1A6E-4504-9196-94E03A57346E}"/>
              </a:ext>
            </a:extLst>
          </p:cNvPr>
          <p:cNvPicPr>
            <a:picLocks noChangeAspect="1"/>
          </p:cNvPicPr>
          <p:nvPr/>
        </p:nvPicPr>
        <p:blipFill rotWithShape="1">
          <a:blip r:embed="rId3"/>
          <a:srcRect l="10369" t="9502" r="6222" b="9392"/>
          <a:stretch/>
        </p:blipFill>
        <p:spPr>
          <a:xfrm>
            <a:off x="8158490" y="5879730"/>
            <a:ext cx="6400608" cy="5852160"/>
          </a:xfrm>
          <a:prstGeom prst="rect">
            <a:avLst/>
          </a:prstGeom>
        </p:spPr>
      </p:pic>
    </p:spTree>
    <p:extLst>
      <p:ext uri="{BB962C8B-B14F-4D97-AF65-F5344CB8AC3E}">
        <p14:creationId xmlns:p14="http://schemas.microsoft.com/office/powerpoint/2010/main" val="3831684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6BC7-F93F-489F-9706-ABE26A1EF154}"/>
              </a:ext>
            </a:extLst>
          </p:cNvPr>
          <p:cNvSpPr>
            <a:spLocks noGrp="1"/>
          </p:cNvSpPr>
          <p:nvPr>
            <p:ph type="ctrTitle"/>
          </p:nvPr>
        </p:nvSpPr>
        <p:spPr/>
        <p:txBody>
          <a:bodyPr/>
          <a:lstStyle/>
          <a:p>
            <a:r>
              <a:rPr lang="en-US"/>
              <a:t>References</a:t>
            </a:r>
          </a:p>
        </p:txBody>
      </p:sp>
      <p:sp>
        <p:nvSpPr>
          <p:cNvPr id="4" name="Text Placeholder 3">
            <a:extLst>
              <a:ext uri="{FF2B5EF4-FFF2-40B4-BE49-F238E27FC236}">
                <a16:creationId xmlns:a16="http://schemas.microsoft.com/office/drawing/2014/main" id="{9FC52559-24EE-4E0C-9053-5A71BA1F4A27}"/>
              </a:ext>
            </a:extLst>
          </p:cNvPr>
          <p:cNvSpPr>
            <a:spLocks noGrp="1"/>
          </p:cNvSpPr>
          <p:nvPr>
            <p:ph type="body" sz="quarter" idx="14"/>
          </p:nvPr>
        </p:nvSpPr>
        <p:spPr>
          <a:xfrm>
            <a:off x="1144587" y="2645229"/>
            <a:ext cx="22387354" cy="9013371"/>
          </a:xfrm>
        </p:spPr>
        <p:txBody>
          <a:bodyPr vert="horz" lIns="0" tIns="0" rIns="0" bIns="0" rtlCol="0" anchor="t">
            <a:normAutofit lnSpcReduction="10000"/>
          </a:bodyPr>
          <a:lstStyle/>
          <a:p>
            <a:pPr marL="457200" indent="-457200">
              <a:buNone/>
            </a:pPr>
            <a:r>
              <a:rPr lang="en-US" dirty="0">
                <a:latin typeface="Times New Roman"/>
                <a:cs typeface="Times New Roman"/>
              </a:rPr>
              <a:t>Digital Atlas of Micronesia. (2021). Digital Atlas of Micronesia. </a:t>
            </a:r>
            <a:r>
              <a:rPr lang="en-US" dirty="0">
                <a:latin typeface="Times New Roman"/>
                <a:cs typeface="Times New Roman"/>
                <a:hlinkClick r:id="rId3"/>
              </a:rPr>
              <a:t>https://islandatlas.org/</a:t>
            </a:r>
            <a:endParaRPr lang="en-US" dirty="0">
              <a:latin typeface="Times New Roman"/>
              <a:cs typeface="Times New Roman"/>
            </a:endParaRPr>
          </a:p>
          <a:p>
            <a:pPr marL="457200" indent="-457200">
              <a:buNone/>
            </a:pPr>
            <a:r>
              <a:rPr lang="en-US" dirty="0" err="1">
                <a:latin typeface="Times New Roman"/>
                <a:cs typeface="Times New Roman"/>
              </a:rPr>
              <a:t>Kruschke</a:t>
            </a:r>
            <a:r>
              <a:rPr lang="en-US" dirty="0">
                <a:latin typeface="Times New Roman"/>
                <a:cs typeface="Times New Roman"/>
              </a:rPr>
              <a:t>, J. K., &amp; Liddell, T. M. (2018). The Bayesian new statistics: Hypothesis testing, estimation, meta-analysis, and power analysis from a Bayesian perspective. </a:t>
            </a:r>
            <a:r>
              <a:rPr lang="en-US" i="1" dirty="0">
                <a:latin typeface="Times New Roman"/>
                <a:cs typeface="Times New Roman"/>
              </a:rPr>
              <a:t>Psychonomic Bulletin &amp; Review</a:t>
            </a:r>
            <a:r>
              <a:rPr lang="en-US" dirty="0">
                <a:latin typeface="Times New Roman"/>
                <a:cs typeface="Times New Roman"/>
              </a:rPr>
              <a:t>, 25(1), 178–206. </a:t>
            </a:r>
            <a:r>
              <a:rPr lang="en-US" dirty="0">
                <a:latin typeface="Times New Roman"/>
                <a:cs typeface="Times New Roman"/>
                <a:hlinkClick r:id="rId4"/>
              </a:rPr>
              <a:t>https://doi.org/10.3758/s13423-016-1221-4</a:t>
            </a:r>
            <a:endParaRPr lang="en-US" dirty="0">
              <a:latin typeface="Times New Roman"/>
              <a:cs typeface="Times New Roman"/>
            </a:endParaRPr>
          </a:p>
          <a:p>
            <a:pPr marL="457200" indent="-457200">
              <a:buNone/>
            </a:pPr>
            <a:r>
              <a:rPr lang="en-US" dirty="0">
                <a:latin typeface="Times New Roman"/>
                <a:cs typeface="Times New Roman"/>
              </a:rPr>
              <a:t>Rentz, B., Holquist, S. E., Nardi, C. L., </a:t>
            </a:r>
            <a:r>
              <a:rPr lang="en-US" dirty="0" err="1">
                <a:latin typeface="Times New Roman"/>
                <a:cs typeface="Times New Roman"/>
              </a:rPr>
              <a:t>Simion</a:t>
            </a:r>
            <a:r>
              <a:rPr lang="en-US" dirty="0">
                <a:latin typeface="Times New Roman"/>
                <a:cs typeface="Times New Roman"/>
              </a:rPr>
              <a:t>, K., Martin, P., &amp; Arens, S. A. (2021). </a:t>
            </a:r>
            <a:r>
              <a:rPr lang="en-US" i="1" dirty="0">
                <a:latin typeface="Times New Roman"/>
                <a:cs typeface="Times New Roman"/>
              </a:rPr>
              <a:t>Using High School Data to Explore Early College Success on Pohnpei, Federated States of Micronesia </a:t>
            </a:r>
            <a:r>
              <a:rPr lang="en-US" dirty="0">
                <a:latin typeface="Times New Roman"/>
                <a:cs typeface="Times New Roman"/>
              </a:rPr>
              <a:t>(REL 2021–092). U.S. Department of Education, Institute of Education Sciences, National Center for Education Evaluation and Regional Assistance, Regional Educational Laboratory Pacific.</a:t>
            </a:r>
            <a:r>
              <a:rPr lang="en-US" i="1" dirty="0">
                <a:latin typeface="Times New Roman"/>
                <a:cs typeface="Times New Roman"/>
              </a:rPr>
              <a:t> </a:t>
            </a:r>
            <a:r>
              <a:rPr lang="en-US" dirty="0">
                <a:latin typeface="Times New Roman"/>
                <a:cs typeface="Times New Roman"/>
                <a:hlinkClick r:id="rId5"/>
              </a:rPr>
              <a:t>https://ies.ed.gov/ncee/edlabs/projects/project.asp?projectID=5667</a:t>
            </a:r>
            <a:r>
              <a:rPr lang="en-US" dirty="0">
                <a:latin typeface="Times New Roman"/>
                <a:cs typeface="Times New Roman"/>
              </a:rPr>
              <a:t>.</a:t>
            </a:r>
          </a:p>
        </p:txBody>
      </p:sp>
      <p:sp>
        <p:nvSpPr>
          <p:cNvPr id="3" name="Slide Number Placeholder 2">
            <a:extLst>
              <a:ext uri="{FF2B5EF4-FFF2-40B4-BE49-F238E27FC236}">
                <a16:creationId xmlns:a16="http://schemas.microsoft.com/office/drawing/2014/main" id="{377BFBF7-4E16-4D0F-BECE-2924C3A79509}"/>
              </a:ext>
            </a:extLst>
          </p:cNvPr>
          <p:cNvSpPr>
            <a:spLocks noGrp="1"/>
          </p:cNvSpPr>
          <p:nvPr>
            <p:ph type="sldNum" sz="quarter" idx="12"/>
          </p:nvPr>
        </p:nvSpPr>
        <p:spPr>
          <a:xfrm>
            <a:off x="22674363" y="11658600"/>
            <a:ext cx="950812" cy="732365"/>
          </a:xfrm>
          <a:prstGeom prst="rect">
            <a:avLst/>
          </a:prstGeom>
        </p:spPr>
        <p:txBody>
          <a:bodyPr/>
          <a:lstStyle/>
          <a:p>
            <a:fld id="{BA8CF1B3-96A0-D24B-B5C9-B5B93FF4523E}" type="slidenum">
              <a:rPr lang="uk-UA" smtClean="0"/>
              <a:pPr/>
              <a:t>22</a:t>
            </a:fld>
            <a:endParaRPr lang="uk-UA"/>
          </a:p>
        </p:txBody>
      </p:sp>
    </p:spTree>
    <p:extLst>
      <p:ext uri="{BB962C8B-B14F-4D97-AF65-F5344CB8AC3E}">
        <p14:creationId xmlns:p14="http://schemas.microsoft.com/office/powerpoint/2010/main" val="217306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77E7D-02F7-4FF6-8EB8-45B0C9E339D4}"/>
              </a:ext>
            </a:extLst>
          </p:cNvPr>
          <p:cNvSpPr>
            <a:spLocks noGrp="1"/>
          </p:cNvSpPr>
          <p:nvPr>
            <p:ph type="body" sz="quarter" idx="14"/>
          </p:nvPr>
        </p:nvSpPr>
        <p:spPr/>
        <p:txBody>
          <a:bodyPr vert="horz" lIns="0" tIns="0" rIns="0" bIns="0" rtlCol="0" anchor="t">
            <a:normAutofit/>
          </a:bodyPr>
          <a:lstStyle/>
          <a:p>
            <a:pPr marL="0" indent="0">
              <a:buNone/>
            </a:pPr>
            <a:r>
              <a:rPr lang="en-US" dirty="0">
                <a:latin typeface="Times New Roman"/>
                <a:cs typeface="Times New Roman"/>
              </a:rPr>
              <a:t>This presentation was prepared under Contract # ED-IES-17-C-0010 by Regional Educational Laboratory Pacific, administered by </a:t>
            </a:r>
            <a:r>
              <a:rPr lang="en-US" dirty="0" err="1">
                <a:latin typeface="Times New Roman"/>
                <a:cs typeface="Times New Roman"/>
              </a:rPr>
              <a:t>McREL</a:t>
            </a:r>
            <a:r>
              <a:rPr lang="en-US" dirty="0">
                <a:latin typeface="Times New Roman"/>
                <a:cs typeface="Times New Roman"/>
              </a:rPr>
              <a:t> International. The content does not necessarily reflect the views or policies of IES or the U.S. Department of Education, nor does mention of trade names, commercial products, or organizations imply endorsement by the U.S. Government.</a:t>
            </a:r>
          </a:p>
        </p:txBody>
      </p:sp>
      <p:sp>
        <p:nvSpPr>
          <p:cNvPr id="2" name="Slide Number Placeholder 1">
            <a:extLst>
              <a:ext uri="{FF2B5EF4-FFF2-40B4-BE49-F238E27FC236}">
                <a16:creationId xmlns:a16="http://schemas.microsoft.com/office/drawing/2014/main" id="{D8FB11E0-BDA4-418B-B0CA-6612EE3E2BF2}"/>
              </a:ext>
            </a:extLst>
          </p:cNvPr>
          <p:cNvSpPr>
            <a:spLocks noGrp="1"/>
          </p:cNvSpPr>
          <p:nvPr>
            <p:ph type="sldNum" sz="quarter" idx="12"/>
          </p:nvPr>
        </p:nvSpPr>
        <p:spPr>
          <a:xfrm>
            <a:off x="22765805" y="11572407"/>
            <a:ext cx="950688" cy="732366"/>
          </a:xfrm>
        </p:spPr>
        <p:txBody>
          <a:bodyPr/>
          <a:lstStyle/>
          <a:p>
            <a:fld id="{67ABAAB5-46CA-4B6E-96B1-B917FE16B23F}" type="slidenum">
              <a:rPr lang="en-US" smtClean="0"/>
              <a:pPr/>
              <a:t>23</a:t>
            </a:fld>
            <a:endParaRPr lang="en-US"/>
          </a:p>
        </p:txBody>
      </p:sp>
    </p:spTree>
    <p:extLst>
      <p:ext uri="{BB962C8B-B14F-4D97-AF65-F5344CB8AC3E}">
        <p14:creationId xmlns:p14="http://schemas.microsoft.com/office/powerpoint/2010/main" val="1267699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60B269-4AE2-4301-AEA4-A4187A5DF16B}"/>
              </a:ext>
            </a:extLst>
          </p:cNvPr>
          <p:cNvSpPr>
            <a:spLocks noGrp="1"/>
          </p:cNvSpPr>
          <p:nvPr>
            <p:ph type="sldNum" sz="quarter" idx="12"/>
          </p:nvPr>
        </p:nvSpPr>
        <p:spPr/>
        <p:txBody>
          <a:bodyPr/>
          <a:lstStyle/>
          <a:p>
            <a:fld id="{BA8CF1B3-96A0-D24B-B5C9-B5B93FF4523E}" type="slidenum">
              <a:rPr lang="uk-UA" smtClean="0"/>
              <a:pPr/>
              <a:t>24</a:t>
            </a:fld>
            <a:endParaRPr lang="uk-UA"/>
          </a:p>
        </p:txBody>
      </p:sp>
      <p:sp>
        <p:nvSpPr>
          <p:cNvPr id="3" name="Title 2">
            <a:extLst>
              <a:ext uri="{FF2B5EF4-FFF2-40B4-BE49-F238E27FC236}">
                <a16:creationId xmlns:a16="http://schemas.microsoft.com/office/drawing/2014/main" id="{48446057-2C22-4AE6-83B1-9790B56CF4DB}"/>
              </a:ext>
            </a:extLst>
          </p:cNvPr>
          <p:cNvSpPr>
            <a:spLocks noGrp="1"/>
          </p:cNvSpPr>
          <p:nvPr>
            <p:ph type="ctrTitle"/>
          </p:nvPr>
        </p:nvSpPr>
        <p:spPr/>
        <p:txBody>
          <a:bodyPr/>
          <a:lstStyle/>
          <a:p>
            <a:r>
              <a:rPr lang="en-US"/>
              <a:t>Supplemental Slides</a:t>
            </a:r>
          </a:p>
        </p:txBody>
      </p:sp>
    </p:spTree>
    <p:extLst>
      <p:ext uri="{BB962C8B-B14F-4D97-AF65-F5344CB8AC3E}">
        <p14:creationId xmlns:p14="http://schemas.microsoft.com/office/powerpoint/2010/main" val="192541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E3E8F1-9243-4A4C-B613-055689DA14E4}"/>
              </a:ext>
            </a:extLst>
          </p:cNvPr>
          <p:cNvSpPr>
            <a:spLocks noGrp="1"/>
          </p:cNvSpPr>
          <p:nvPr>
            <p:ph type="ctrTitle"/>
          </p:nvPr>
        </p:nvSpPr>
        <p:spPr/>
        <p:txBody>
          <a:bodyPr/>
          <a:lstStyle/>
          <a:p>
            <a:r>
              <a:rPr lang="en-US"/>
              <a:t>Example Table Displaying Bayesian Regression Results</a:t>
            </a:r>
          </a:p>
        </p:txBody>
      </p:sp>
      <p:sp>
        <p:nvSpPr>
          <p:cNvPr id="2" name="Slide Number Placeholder 1">
            <a:extLst>
              <a:ext uri="{FF2B5EF4-FFF2-40B4-BE49-F238E27FC236}">
                <a16:creationId xmlns:a16="http://schemas.microsoft.com/office/drawing/2014/main" id="{B9384652-31B3-44F6-BED7-D72206584317}"/>
              </a:ext>
            </a:extLst>
          </p:cNvPr>
          <p:cNvSpPr>
            <a:spLocks noGrp="1"/>
          </p:cNvSpPr>
          <p:nvPr>
            <p:ph type="sldNum" sz="quarter" idx="12"/>
          </p:nvPr>
        </p:nvSpPr>
        <p:spPr/>
        <p:txBody>
          <a:bodyPr/>
          <a:lstStyle/>
          <a:p>
            <a:fld id="{BA8CF1B3-96A0-D24B-B5C9-B5B93FF4523E}" type="slidenum">
              <a:rPr lang="uk-UA" smtClean="0"/>
              <a:pPr/>
              <a:t>25</a:t>
            </a:fld>
            <a:endParaRPr lang="uk-UA"/>
          </a:p>
        </p:txBody>
      </p:sp>
      <p:pic>
        <p:nvPicPr>
          <p:cNvPr id="7" name="Picture 6" descr="Table&#10;&#10;Description automatically generated">
            <a:extLst>
              <a:ext uri="{FF2B5EF4-FFF2-40B4-BE49-F238E27FC236}">
                <a16:creationId xmlns:a16="http://schemas.microsoft.com/office/drawing/2014/main" id="{CFDB4621-C08A-4B81-8461-230E451A7690}"/>
              </a:ext>
            </a:extLst>
          </p:cNvPr>
          <p:cNvPicPr>
            <a:picLocks noChangeAspect="1"/>
          </p:cNvPicPr>
          <p:nvPr/>
        </p:nvPicPr>
        <p:blipFill>
          <a:blip r:embed="rId3"/>
          <a:stretch>
            <a:fillRect/>
          </a:stretch>
        </p:blipFill>
        <p:spPr>
          <a:xfrm>
            <a:off x="4537711" y="3010397"/>
            <a:ext cx="14630400" cy="8279095"/>
          </a:xfrm>
          <a:prstGeom prst="rect">
            <a:avLst/>
          </a:prstGeom>
        </p:spPr>
      </p:pic>
      <p:sp>
        <p:nvSpPr>
          <p:cNvPr id="8" name="TextBox 7">
            <a:extLst>
              <a:ext uri="{FF2B5EF4-FFF2-40B4-BE49-F238E27FC236}">
                <a16:creationId xmlns:a16="http://schemas.microsoft.com/office/drawing/2014/main" id="{02926D1E-BCE7-4856-B8D7-05A48F6C0A6C}"/>
              </a:ext>
            </a:extLst>
          </p:cNvPr>
          <p:cNvSpPr txBox="1"/>
          <p:nvPr/>
        </p:nvSpPr>
        <p:spPr>
          <a:xfrm>
            <a:off x="751840" y="11645324"/>
            <a:ext cx="4622800" cy="584775"/>
          </a:xfrm>
          <a:prstGeom prst="rect">
            <a:avLst/>
          </a:prstGeom>
          <a:noFill/>
        </p:spPr>
        <p:txBody>
          <a:bodyPr wrap="square" rtlCol="0">
            <a:spAutoFit/>
          </a:bodyPr>
          <a:lstStyle/>
          <a:p>
            <a:r>
              <a:rPr lang="en-US" sz="3200" dirty="0">
                <a:solidFill>
                  <a:srgbClr val="576F7F"/>
                </a:solidFill>
                <a:latin typeface="Times New Roman"/>
              </a:rPr>
              <a:t>(Rentz et al., 2021, p. C-3)</a:t>
            </a:r>
          </a:p>
        </p:txBody>
      </p:sp>
    </p:spTree>
    <p:extLst>
      <p:ext uri="{BB962C8B-B14F-4D97-AF65-F5344CB8AC3E}">
        <p14:creationId xmlns:p14="http://schemas.microsoft.com/office/powerpoint/2010/main" val="94553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black background&#10;&#10;Description generated with high confidence">
            <a:extLst>
              <a:ext uri="{FF2B5EF4-FFF2-40B4-BE49-F238E27FC236}">
                <a16:creationId xmlns:a16="http://schemas.microsoft.com/office/drawing/2014/main" id="{5AB00969-23F7-49A3-954F-6D033AB0D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3270" y="1680357"/>
            <a:ext cx="14535907" cy="9884420"/>
          </a:xfrm>
          <a:prstGeom prst="rect">
            <a:avLst/>
          </a:prstGeom>
        </p:spPr>
      </p:pic>
      <p:sp>
        <p:nvSpPr>
          <p:cNvPr id="2" name="Title 1">
            <a:extLst>
              <a:ext uri="{FF2B5EF4-FFF2-40B4-BE49-F238E27FC236}">
                <a16:creationId xmlns:a16="http://schemas.microsoft.com/office/drawing/2014/main" id="{529C3DB2-BF4F-4410-BAB3-351A0EB374E1}"/>
              </a:ext>
            </a:extLst>
          </p:cNvPr>
          <p:cNvSpPr>
            <a:spLocks noGrp="1"/>
          </p:cNvSpPr>
          <p:nvPr>
            <p:ph type="ctrTitle"/>
          </p:nvPr>
        </p:nvSpPr>
        <p:spPr/>
        <p:txBody>
          <a:bodyPr/>
          <a:lstStyle/>
          <a:p>
            <a:r>
              <a:rPr lang="en-US"/>
              <a:t>REL Pacific</a:t>
            </a:r>
          </a:p>
        </p:txBody>
      </p:sp>
      <p:sp>
        <p:nvSpPr>
          <p:cNvPr id="10" name="Text Placeholder 9">
            <a:extLst>
              <a:ext uri="{FF2B5EF4-FFF2-40B4-BE49-F238E27FC236}">
                <a16:creationId xmlns:a16="http://schemas.microsoft.com/office/drawing/2014/main" id="{01716AB2-B85B-45BD-9ED7-76825AEB2A94}"/>
              </a:ext>
            </a:extLst>
          </p:cNvPr>
          <p:cNvSpPr>
            <a:spLocks noGrp="1"/>
          </p:cNvSpPr>
          <p:nvPr>
            <p:ph type="body" sz="quarter" idx="14"/>
          </p:nvPr>
        </p:nvSpPr>
        <p:spPr/>
        <p:txBody>
          <a:bodyPr/>
          <a:lstStyle/>
          <a:p>
            <a:endParaRPr lang="en-US"/>
          </a:p>
        </p:txBody>
      </p:sp>
      <p:sp>
        <p:nvSpPr>
          <p:cNvPr id="3" name="Slide Number Placeholder 2">
            <a:extLst>
              <a:ext uri="{FF2B5EF4-FFF2-40B4-BE49-F238E27FC236}">
                <a16:creationId xmlns:a16="http://schemas.microsoft.com/office/drawing/2014/main" id="{29E68DC4-57A6-420C-8892-4FB2BDA36483}"/>
              </a:ext>
            </a:extLst>
          </p:cNvPr>
          <p:cNvSpPr>
            <a:spLocks noGrp="1"/>
          </p:cNvSpPr>
          <p:nvPr>
            <p:ph type="sldNum" sz="quarter" idx="12"/>
          </p:nvPr>
        </p:nvSpPr>
        <p:spPr>
          <a:xfrm>
            <a:off x="22674363" y="11658600"/>
            <a:ext cx="950812" cy="732365"/>
          </a:xfrm>
          <a:prstGeom prst="rect">
            <a:avLst/>
          </a:prstGeom>
        </p:spPr>
        <p:txBody>
          <a:bodyPr/>
          <a:lstStyle/>
          <a:p>
            <a:fld id="{BA8CF1B3-96A0-D24B-B5C9-B5B93FF4523E}" type="slidenum">
              <a:rPr lang="uk-UA" smtClean="0"/>
              <a:pPr/>
              <a:t>3</a:t>
            </a:fld>
            <a:endParaRPr lang="uk-UA"/>
          </a:p>
        </p:txBody>
      </p:sp>
      <p:pic>
        <p:nvPicPr>
          <p:cNvPr id="6" name="Picture 5" descr="A picture containing text, map&#10;&#10;Description automatically generated">
            <a:extLst>
              <a:ext uri="{FF2B5EF4-FFF2-40B4-BE49-F238E27FC236}">
                <a16:creationId xmlns:a16="http://schemas.microsoft.com/office/drawing/2014/main" id="{598326E1-518A-4BEA-83BE-628D249F248A}"/>
              </a:ext>
            </a:extLst>
          </p:cNvPr>
          <p:cNvPicPr>
            <a:picLocks noChangeAspect="1"/>
          </p:cNvPicPr>
          <p:nvPr/>
        </p:nvPicPr>
        <p:blipFill rotWithShape="1">
          <a:blip r:embed="rId4">
            <a:extLst>
              <a:ext uri="{28A0092B-C50C-407E-A947-70E740481C1C}">
                <a14:useLocalDpi xmlns:a14="http://schemas.microsoft.com/office/drawing/2010/main" val="0"/>
              </a:ext>
            </a:extLst>
          </a:blip>
          <a:srcRect l="36621" t="10849" r="22360" b="2700"/>
          <a:stretch/>
        </p:blipFill>
        <p:spPr>
          <a:xfrm>
            <a:off x="1226756" y="3206980"/>
            <a:ext cx="7513982" cy="8357797"/>
          </a:xfrm>
          <a:prstGeom prst="rect">
            <a:avLst/>
          </a:prstGeom>
          <a:ln w="28575">
            <a:solidFill>
              <a:srgbClr val="576F7F"/>
            </a:solidFill>
          </a:ln>
        </p:spPr>
      </p:pic>
      <p:sp>
        <p:nvSpPr>
          <p:cNvPr id="7" name="Oval 6">
            <a:extLst>
              <a:ext uri="{FF2B5EF4-FFF2-40B4-BE49-F238E27FC236}">
                <a16:creationId xmlns:a16="http://schemas.microsoft.com/office/drawing/2014/main" id="{C5B4C7B2-FBD8-4B5A-9D5A-D205E0A412BF}"/>
              </a:ext>
            </a:extLst>
          </p:cNvPr>
          <p:cNvSpPr/>
          <p:nvPr/>
        </p:nvSpPr>
        <p:spPr>
          <a:xfrm>
            <a:off x="23242586" y="9988826"/>
            <a:ext cx="894522" cy="844826"/>
          </a:xfrm>
          <a:prstGeom prst="ellipse">
            <a:avLst/>
          </a:prstGeom>
          <a:ln w="57150">
            <a:solidFill>
              <a:srgbClr val="FBB03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latin typeface="Arial" panose="020B0604020202020204" pitchFamily="34" charset="0"/>
                <a:cs typeface="Arial" panose="020B0604020202020204" pitchFamily="34" charset="0"/>
              </a:rPr>
              <a:t>1</a:t>
            </a:r>
          </a:p>
        </p:txBody>
      </p:sp>
      <p:sp>
        <p:nvSpPr>
          <p:cNvPr id="8" name="Oval 7">
            <a:extLst>
              <a:ext uri="{FF2B5EF4-FFF2-40B4-BE49-F238E27FC236}">
                <a16:creationId xmlns:a16="http://schemas.microsoft.com/office/drawing/2014/main" id="{1260796D-5619-4BF8-A8FC-9A23F5104544}"/>
              </a:ext>
            </a:extLst>
          </p:cNvPr>
          <p:cNvSpPr/>
          <p:nvPr/>
        </p:nvSpPr>
        <p:spPr>
          <a:xfrm>
            <a:off x="12601090" y="6435587"/>
            <a:ext cx="894522" cy="844826"/>
          </a:xfrm>
          <a:prstGeom prst="ellipse">
            <a:avLst/>
          </a:prstGeom>
          <a:ln w="57150">
            <a:solidFill>
              <a:srgbClr val="FBB03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latin typeface="Arial" panose="020B0604020202020204" pitchFamily="34" charset="0"/>
                <a:cs typeface="Arial" panose="020B0604020202020204" pitchFamily="34" charset="0"/>
              </a:rPr>
              <a:t>2</a:t>
            </a:r>
          </a:p>
        </p:txBody>
      </p:sp>
      <p:sp>
        <p:nvSpPr>
          <p:cNvPr id="9" name="Oval 8">
            <a:extLst>
              <a:ext uri="{FF2B5EF4-FFF2-40B4-BE49-F238E27FC236}">
                <a16:creationId xmlns:a16="http://schemas.microsoft.com/office/drawing/2014/main" id="{669F4C04-B124-476F-A463-7CA18DECE4F8}"/>
              </a:ext>
            </a:extLst>
          </p:cNvPr>
          <p:cNvSpPr/>
          <p:nvPr/>
        </p:nvSpPr>
        <p:spPr>
          <a:xfrm>
            <a:off x="23073621" y="1564263"/>
            <a:ext cx="894522" cy="844826"/>
          </a:xfrm>
          <a:prstGeom prst="ellipse">
            <a:avLst/>
          </a:prstGeom>
          <a:ln w="57150">
            <a:solidFill>
              <a:srgbClr val="FBB03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06705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1B79-EF01-4EF4-B482-63064A068C17}"/>
              </a:ext>
            </a:extLst>
          </p:cNvPr>
          <p:cNvSpPr>
            <a:spLocks noGrp="1"/>
          </p:cNvSpPr>
          <p:nvPr>
            <p:ph type="ctrTitle"/>
          </p:nvPr>
        </p:nvSpPr>
        <p:spPr/>
        <p:txBody>
          <a:bodyPr/>
          <a:lstStyle/>
          <a:p>
            <a:r>
              <a:rPr lang="en-US" dirty="0"/>
              <a:t>Agenda</a:t>
            </a:r>
          </a:p>
        </p:txBody>
      </p:sp>
      <p:sp>
        <p:nvSpPr>
          <p:cNvPr id="3" name="Text Placeholder 2">
            <a:extLst>
              <a:ext uri="{FF2B5EF4-FFF2-40B4-BE49-F238E27FC236}">
                <a16:creationId xmlns:a16="http://schemas.microsoft.com/office/drawing/2014/main" id="{20919CF6-3341-4ADE-8734-C3726A457ED2}"/>
              </a:ext>
            </a:extLst>
          </p:cNvPr>
          <p:cNvSpPr>
            <a:spLocks noGrp="1"/>
          </p:cNvSpPr>
          <p:nvPr>
            <p:ph type="body" sz="quarter" idx="14"/>
          </p:nvPr>
        </p:nvSpPr>
        <p:spPr/>
        <p:txBody>
          <a:bodyPr>
            <a:normAutofit/>
          </a:bodyPr>
          <a:lstStyle/>
          <a:p>
            <a:pPr algn="l" rtl="0" fontAlgn="base"/>
            <a:r>
              <a:rPr lang="en-US" sz="5800" dirty="0"/>
              <a:t>I</a:t>
            </a:r>
            <a:r>
              <a:rPr lang="en-US" sz="5800" i="0" dirty="0">
                <a:effectLst/>
              </a:rPr>
              <a:t>ntroductions and overview.  </a:t>
            </a:r>
          </a:p>
          <a:p>
            <a:pPr algn="l" rtl="0" fontAlgn="base"/>
            <a:r>
              <a:rPr lang="en-US" sz="5800" i="0" dirty="0">
                <a:effectLst/>
              </a:rPr>
              <a:t>Bayesian regression models can help mitigate the effects of small sample sizes.</a:t>
            </a:r>
          </a:p>
          <a:p>
            <a:pPr algn="l" rtl="0" fontAlgn="base"/>
            <a:r>
              <a:rPr lang="en-US" sz="5800" i="0" dirty="0">
                <a:effectLst/>
              </a:rPr>
              <a:t>Using Bayesian regression models to support education decision-making.  </a:t>
            </a:r>
          </a:p>
          <a:p>
            <a:pPr marL="0" indent="0" algn="l" rtl="0" fontAlgn="base">
              <a:buNone/>
            </a:pPr>
            <a:r>
              <a:rPr lang="en-US" sz="5400" i="0" dirty="0">
                <a:solidFill>
                  <a:srgbClr val="000000"/>
                </a:solidFill>
                <a:effectLst/>
                <a:latin typeface="Calibri" panose="020F0502020204030204" pitchFamily="34" charset="0"/>
              </a:rPr>
              <a:t> </a:t>
            </a:r>
            <a:endParaRPr lang="en-US" i="0" dirty="0">
              <a:solidFill>
                <a:srgbClr val="000000"/>
              </a:solidFill>
              <a:effectLst/>
              <a:latin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64C9D6AE-FC24-495D-925B-DA1DEC7A5669}"/>
              </a:ext>
            </a:extLst>
          </p:cNvPr>
          <p:cNvSpPr>
            <a:spLocks noGrp="1"/>
          </p:cNvSpPr>
          <p:nvPr>
            <p:ph type="sldNum" sz="quarter" idx="12"/>
          </p:nvPr>
        </p:nvSpPr>
        <p:spPr/>
        <p:txBody>
          <a:bodyPr/>
          <a:lstStyle/>
          <a:p>
            <a:fld id="{BA8CF1B3-96A0-D24B-B5C9-B5B93FF4523E}" type="slidenum">
              <a:rPr lang="uk-UA" smtClean="0"/>
              <a:pPr/>
              <a:t>4</a:t>
            </a:fld>
            <a:endParaRPr lang="uk-UA"/>
          </a:p>
        </p:txBody>
      </p:sp>
    </p:spTree>
    <p:extLst>
      <p:ext uri="{BB962C8B-B14F-4D97-AF65-F5344CB8AC3E}">
        <p14:creationId xmlns:p14="http://schemas.microsoft.com/office/powerpoint/2010/main" val="379023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A362-962D-4BA8-9BF7-7FB83F9E4C55}"/>
              </a:ext>
            </a:extLst>
          </p:cNvPr>
          <p:cNvSpPr>
            <a:spLocks noGrp="1"/>
          </p:cNvSpPr>
          <p:nvPr>
            <p:ph type="ctrTitle"/>
          </p:nvPr>
        </p:nvSpPr>
        <p:spPr>
          <a:xfrm>
            <a:off x="1144587" y="1200150"/>
            <a:ext cx="22097999" cy="1219177"/>
          </a:xfrm>
        </p:spPr>
        <p:txBody>
          <a:bodyPr/>
          <a:lstStyle/>
          <a:p>
            <a:r>
              <a:rPr lang="en-US"/>
              <a:t>Objectives</a:t>
            </a:r>
          </a:p>
        </p:txBody>
      </p:sp>
      <p:sp>
        <p:nvSpPr>
          <p:cNvPr id="4" name="Text Placeholder 3">
            <a:extLst>
              <a:ext uri="{FF2B5EF4-FFF2-40B4-BE49-F238E27FC236}">
                <a16:creationId xmlns:a16="http://schemas.microsoft.com/office/drawing/2014/main" id="{015CB286-D338-4D3B-8585-D8C94A29F232}"/>
              </a:ext>
            </a:extLst>
          </p:cNvPr>
          <p:cNvSpPr>
            <a:spLocks noGrp="1"/>
          </p:cNvSpPr>
          <p:nvPr>
            <p:ph type="body" sz="quarter" idx="14"/>
          </p:nvPr>
        </p:nvSpPr>
        <p:spPr/>
        <p:txBody>
          <a:bodyPr vert="horz" lIns="0" tIns="0" rIns="0" bIns="0" rtlCol="0" anchor="t">
            <a:normAutofit/>
          </a:bodyPr>
          <a:lstStyle/>
          <a:p>
            <a:r>
              <a:rPr lang="en-US"/>
              <a:t>Illustrate how Bayesian regression models can provide many advantages for researchers working with small sample sizes.</a:t>
            </a:r>
          </a:p>
          <a:p>
            <a:r>
              <a:rPr lang="en-US"/>
              <a:t>Share how REL Pacific has used Bayesian regression models to inform education decision making around college readiness on Pohnpei in the Federated States of Micronesia.</a:t>
            </a:r>
          </a:p>
        </p:txBody>
      </p:sp>
      <p:sp>
        <p:nvSpPr>
          <p:cNvPr id="3" name="Slide Number Placeholder 2">
            <a:extLst>
              <a:ext uri="{FF2B5EF4-FFF2-40B4-BE49-F238E27FC236}">
                <a16:creationId xmlns:a16="http://schemas.microsoft.com/office/drawing/2014/main" id="{812F9104-8572-4F32-AAB2-B7CFABB66A1F}"/>
              </a:ext>
            </a:extLst>
          </p:cNvPr>
          <p:cNvSpPr>
            <a:spLocks noGrp="1"/>
          </p:cNvSpPr>
          <p:nvPr>
            <p:ph type="sldNum" sz="quarter" idx="12"/>
          </p:nvPr>
        </p:nvSpPr>
        <p:spPr>
          <a:xfrm>
            <a:off x="22674363" y="12586392"/>
            <a:ext cx="950812" cy="732365"/>
          </a:xfrm>
          <a:prstGeom prst="rect">
            <a:avLst/>
          </a:prstGeom>
        </p:spPr>
        <p:txBody>
          <a:bodyPr/>
          <a:lstStyle/>
          <a:p>
            <a:fld id="{BA8CF1B3-96A0-D24B-B5C9-B5B93FF4523E}" type="slidenum">
              <a:rPr lang="uk-UA" smtClean="0"/>
              <a:pPr/>
              <a:t>5</a:t>
            </a:fld>
            <a:endParaRPr lang="uk-UA"/>
          </a:p>
        </p:txBody>
      </p:sp>
    </p:spTree>
    <p:extLst>
      <p:ext uri="{BB962C8B-B14F-4D97-AF65-F5344CB8AC3E}">
        <p14:creationId xmlns:p14="http://schemas.microsoft.com/office/powerpoint/2010/main" val="3347343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60B269-4AE2-4301-AEA4-A4187A5DF16B}"/>
              </a:ext>
            </a:extLst>
          </p:cNvPr>
          <p:cNvSpPr>
            <a:spLocks noGrp="1"/>
          </p:cNvSpPr>
          <p:nvPr>
            <p:ph type="sldNum" sz="quarter" idx="12"/>
          </p:nvPr>
        </p:nvSpPr>
        <p:spPr/>
        <p:txBody>
          <a:bodyPr/>
          <a:lstStyle/>
          <a:p>
            <a:fld id="{BA8CF1B3-96A0-D24B-B5C9-B5B93FF4523E}" type="slidenum">
              <a:rPr lang="uk-UA" smtClean="0"/>
              <a:pPr/>
              <a:t>6</a:t>
            </a:fld>
            <a:endParaRPr lang="uk-UA"/>
          </a:p>
        </p:txBody>
      </p:sp>
      <p:sp>
        <p:nvSpPr>
          <p:cNvPr id="3" name="Title 2">
            <a:extLst>
              <a:ext uri="{FF2B5EF4-FFF2-40B4-BE49-F238E27FC236}">
                <a16:creationId xmlns:a16="http://schemas.microsoft.com/office/drawing/2014/main" id="{48446057-2C22-4AE6-83B1-9790B56CF4DB}"/>
              </a:ext>
            </a:extLst>
          </p:cNvPr>
          <p:cNvSpPr>
            <a:spLocks noGrp="1"/>
          </p:cNvSpPr>
          <p:nvPr>
            <p:ph type="ctrTitle"/>
          </p:nvPr>
        </p:nvSpPr>
        <p:spPr>
          <a:xfrm>
            <a:off x="2269122" y="5531272"/>
            <a:ext cx="17053594" cy="3231728"/>
          </a:xfrm>
        </p:spPr>
        <p:txBody>
          <a:bodyPr/>
          <a:lstStyle/>
          <a:p>
            <a:r>
              <a:rPr lang="en-US" dirty="0"/>
              <a:t>Bayesian regression models can help mitigate the effects of small sample sizes.</a:t>
            </a:r>
          </a:p>
        </p:txBody>
      </p:sp>
    </p:spTree>
    <p:extLst>
      <p:ext uri="{BB962C8B-B14F-4D97-AF65-F5344CB8AC3E}">
        <p14:creationId xmlns:p14="http://schemas.microsoft.com/office/powerpoint/2010/main" val="67787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p:txBody>
          <a:bodyPr/>
          <a:lstStyle/>
          <a:p>
            <a:r>
              <a:rPr lang="en-US"/>
              <a:t>Small Sample Sizes in Quantitative Education Research</a:t>
            </a:r>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222410" y="3054203"/>
            <a:ext cx="22098002" cy="7607594"/>
          </a:xfrm>
        </p:spPr>
        <p:txBody>
          <a:bodyPr vert="horz" lIns="0" tIns="0" rIns="0" bIns="0" rtlCol="0" anchor="t">
            <a:normAutofit/>
          </a:bodyPr>
          <a:lstStyle/>
          <a:p>
            <a:r>
              <a:rPr lang="en-US" dirty="0">
                <a:latin typeface="Times New Roman"/>
                <a:cs typeface="Times New Roman"/>
              </a:rPr>
              <a:t>Most system-level quantitative education studies conducted in the United States have access to large datasets with tens of thousands or more students, which enables them to conduct robust analyses.</a:t>
            </a:r>
          </a:p>
          <a:p>
            <a:r>
              <a:rPr lang="en-US" dirty="0">
                <a:latin typeface="Times New Roman"/>
                <a:cs typeface="Times New Roman"/>
              </a:rPr>
              <a:t>Occasionally education researchers have access to much smaller datasets; for example, when examining pilots of a new intervention in a few classrooms or schools or when working with small rural school districts. </a:t>
            </a:r>
          </a:p>
          <a:p>
            <a:endParaRPr lang="en-US" dirty="0">
              <a:latin typeface="Times New Roman"/>
              <a:cs typeface="Times New Roman"/>
            </a:endParaRPr>
          </a:p>
          <a:p>
            <a:pPr marL="0" indent="0">
              <a:buNone/>
            </a:pPr>
            <a:endParaRPr lang="en-US" dirty="0">
              <a:latin typeface="Times New Roman"/>
              <a:cs typeface="Times New Roman"/>
            </a:endParaRP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7</a:t>
            </a:fld>
            <a:endParaRPr lang="uk-UA" sz="2800"/>
          </a:p>
        </p:txBody>
      </p:sp>
      <p:sp>
        <p:nvSpPr>
          <p:cNvPr id="6" name="TextBox 5">
            <a:extLst>
              <a:ext uri="{FF2B5EF4-FFF2-40B4-BE49-F238E27FC236}">
                <a16:creationId xmlns:a16="http://schemas.microsoft.com/office/drawing/2014/main" id="{623596D0-60FF-46A1-9ABE-4B0CDCEA9DBD}"/>
              </a:ext>
            </a:extLst>
          </p:cNvPr>
          <p:cNvSpPr txBox="1"/>
          <p:nvPr/>
        </p:nvSpPr>
        <p:spPr>
          <a:xfrm>
            <a:off x="790979" y="11459499"/>
            <a:ext cx="6249901" cy="584775"/>
          </a:xfrm>
          <a:prstGeom prst="rect">
            <a:avLst/>
          </a:prstGeom>
          <a:noFill/>
        </p:spPr>
        <p:txBody>
          <a:bodyPr wrap="square" rtlCol="0">
            <a:spAutoFit/>
          </a:bodyPr>
          <a:lstStyle/>
          <a:p>
            <a:r>
              <a:rPr lang="en-US" sz="3200">
                <a:solidFill>
                  <a:srgbClr val="576F7F"/>
                </a:solidFill>
                <a:latin typeface="Times New Roman"/>
              </a:rPr>
              <a:t>(Digital Atlas of Micronesia, 2021)</a:t>
            </a:r>
          </a:p>
        </p:txBody>
      </p:sp>
    </p:spTree>
    <p:extLst>
      <p:ext uri="{BB962C8B-B14F-4D97-AF65-F5344CB8AC3E}">
        <p14:creationId xmlns:p14="http://schemas.microsoft.com/office/powerpoint/2010/main" val="291126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p:txBody>
          <a:bodyPr/>
          <a:lstStyle/>
          <a:p>
            <a:r>
              <a:rPr lang="haw-US"/>
              <a:t>Small sample sizes are </a:t>
            </a:r>
            <a:r>
              <a:rPr lang="en-US"/>
              <a:t>the norm</a:t>
            </a:r>
            <a:r>
              <a:rPr lang="haw-US"/>
              <a:t> in the Pacific Region.</a:t>
            </a:r>
            <a:endParaRPr lang="en-US"/>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222410" y="3054203"/>
            <a:ext cx="22098002" cy="7607594"/>
          </a:xfrm>
        </p:spPr>
        <p:txBody>
          <a:bodyPr vert="horz" lIns="0" tIns="0" rIns="0" bIns="0" rtlCol="0" anchor="t">
            <a:normAutofit/>
          </a:bodyPr>
          <a:lstStyle/>
          <a:p>
            <a:r>
              <a:rPr lang="en-US" dirty="0">
                <a:latin typeface="Times New Roman"/>
                <a:cs typeface="Times New Roman"/>
              </a:rPr>
              <a:t>Even when conducting system-level education research, sample sizes are generally small.</a:t>
            </a:r>
          </a:p>
          <a:p>
            <a:r>
              <a:rPr lang="haw-US" dirty="0">
                <a:latin typeface="Times New Roman"/>
                <a:cs typeface="Times New Roman"/>
              </a:rPr>
              <a:t>Many jurisdictions in the Pacific Region have relatively small populations.</a:t>
            </a:r>
          </a:p>
          <a:p>
            <a:r>
              <a:rPr lang="haw-US" dirty="0">
                <a:latin typeface="Times New Roman"/>
                <a:cs typeface="Times New Roman"/>
              </a:rPr>
              <a:t>Most of the education systems in the region have about 2,000</a:t>
            </a:r>
            <a:r>
              <a:rPr lang="en-US" dirty="0">
                <a:latin typeface="Times New Roman"/>
                <a:cs typeface="Times New Roman"/>
              </a:rPr>
              <a:t>–</a:t>
            </a:r>
            <a:r>
              <a:rPr lang="haw-US" dirty="0">
                <a:latin typeface="Times New Roman"/>
                <a:cs typeface="Times New Roman"/>
              </a:rPr>
              <a:t>15,000 students total from kindergarten through post-secondary education. </a:t>
            </a:r>
            <a:endParaRPr lang="en-US" dirty="0">
              <a:latin typeface="Times New Roman"/>
              <a:cs typeface="Times New Roman"/>
            </a:endParaRPr>
          </a:p>
          <a:p>
            <a:pPr marL="0" indent="0">
              <a:buNone/>
            </a:pPr>
            <a:endParaRPr lang="en-US" dirty="0">
              <a:latin typeface="Times New Roman"/>
              <a:cs typeface="Times New Roman"/>
            </a:endParaRPr>
          </a:p>
          <a:p>
            <a:pPr marL="0" indent="0">
              <a:buNone/>
            </a:pPr>
            <a:endParaRPr lang="en-US" dirty="0">
              <a:latin typeface="Times New Roman"/>
              <a:cs typeface="Times New Roman"/>
            </a:endParaRP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8</a:t>
            </a:fld>
            <a:endParaRPr lang="uk-UA" sz="2800"/>
          </a:p>
        </p:txBody>
      </p:sp>
      <p:sp>
        <p:nvSpPr>
          <p:cNvPr id="6" name="TextBox 5">
            <a:extLst>
              <a:ext uri="{FF2B5EF4-FFF2-40B4-BE49-F238E27FC236}">
                <a16:creationId xmlns:a16="http://schemas.microsoft.com/office/drawing/2014/main" id="{623596D0-60FF-46A1-9ABE-4B0CDCEA9DBD}"/>
              </a:ext>
            </a:extLst>
          </p:cNvPr>
          <p:cNvSpPr txBox="1"/>
          <p:nvPr/>
        </p:nvSpPr>
        <p:spPr>
          <a:xfrm>
            <a:off x="790979" y="11459499"/>
            <a:ext cx="6249901" cy="584775"/>
          </a:xfrm>
          <a:prstGeom prst="rect">
            <a:avLst/>
          </a:prstGeom>
          <a:noFill/>
        </p:spPr>
        <p:txBody>
          <a:bodyPr wrap="square" rtlCol="0">
            <a:spAutoFit/>
          </a:bodyPr>
          <a:lstStyle/>
          <a:p>
            <a:r>
              <a:rPr lang="en-US" sz="3200">
                <a:solidFill>
                  <a:srgbClr val="576F7F"/>
                </a:solidFill>
                <a:latin typeface="Times New Roman"/>
              </a:rPr>
              <a:t>(Digital Atlas of Micronesia, 2021)</a:t>
            </a:r>
          </a:p>
        </p:txBody>
      </p:sp>
    </p:spTree>
    <p:extLst>
      <p:ext uri="{BB962C8B-B14F-4D97-AF65-F5344CB8AC3E}">
        <p14:creationId xmlns:p14="http://schemas.microsoft.com/office/powerpoint/2010/main" val="237646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9F4B-9866-4707-BA40-588E6F5ED51C}"/>
              </a:ext>
            </a:extLst>
          </p:cNvPr>
          <p:cNvSpPr>
            <a:spLocks noGrp="1"/>
          </p:cNvSpPr>
          <p:nvPr>
            <p:ph type="ctrTitle"/>
          </p:nvPr>
        </p:nvSpPr>
        <p:spPr>
          <a:xfrm>
            <a:off x="1144587" y="1143000"/>
            <a:ext cx="22097999" cy="1911203"/>
          </a:xfrm>
        </p:spPr>
        <p:txBody>
          <a:bodyPr>
            <a:normAutofit fontScale="90000"/>
          </a:bodyPr>
          <a:lstStyle/>
          <a:p>
            <a:r>
              <a:rPr lang="haw-US"/>
              <a:t>Data missingness and irregularites also contribute to small sample sizes.</a:t>
            </a:r>
            <a:endParaRPr lang="en-US"/>
          </a:p>
        </p:txBody>
      </p:sp>
      <p:sp>
        <p:nvSpPr>
          <p:cNvPr id="3" name="Text Placeholder 2">
            <a:extLst>
              <a:ext uri="{FF2B5EF4-FFF2-40B4-BE49-F238E27FC236}">
                <a16:creationId xmlns:a16="http://schemas.microsoft.com/office/drawing/2014/main" id="{B0799201-B2E3-4F58-8BF6-57A102C0EF44}"/>
              </a:ext>
            </a:extLst>
          </p:cNvPr>
          <p:cNvSpPr>
            <a:spLocks noGrp="1"/>
          </p:cNvSpPr>
          <p:nvPr>
            <p:ph type="body" sz="quarter" idx="14"/>
          </p:nvPr>
        </p:nvSpPr>
        <p:spPr>
          <a:xfrm>
            <a:off x="1144587" y="3644753"/>
            <a:ext cx="22098002" cy="7607594"/>
          </a:xfrm>
        </p:spPr>
        <p:txBody>
          <a:bodyPr vert="horz" lIns="0" tIns="0" rIns="0" bIns="0" rtlCol="0" anchor="t">
            <a:normAutofit/>
          </a:bodyPr>
          <a:lstStyle/>
          <a:p>
            <a:r>
              <a:rPr lang="haw-US" dirty="0">
                <a:latin typeface="Times New Roman"/>
                <a:cs typeface="Times New Roman"/>
              </a:rPr>
              <a:t>Depending on the jurisdiction, education data may be incomplete, missing cohorts, lack unique identifiers, or have other irregulaties that may reduce sample sizes further.</a:t>
            </a:r>
          </a:p>
          <a:p>
            <a:r>
              <a:rPr lang="haw-US" dirty="0">
                <a:latin typeface="Times New Roman"/>
                <a:cs typeface="Times New Roman"/>
              </a:rPr>
              <a:t>Some of these data issues may be mitigated through standard data imputation procedures, but others cannot.</a:t>
            </a:r>
          </a:p>
          <a:p>
            <a:pPr marL="0" indent="0">
              <a:buNone/>
            </a:pPr>
            <a:endParaRPr lang="en-US" dirty="0">
              <a:latin typeface="Times New Roman"/>
              <a:cs typeface="Times New Roman"/>
            </a:endParaRPr>
          </a:p>
          <a:p>
            <a:pPr marL="0" indent="0">
              <a:buNone/>
            </a:pPr>
            <a:endParaRPr lang="en-US" dirty="0">
              <a:latin typeface="Times New Roman"/>
              <a:cs typeface="Times New Roman"/>
            </a:endParaRPr>
          </a:p>
        </p:txBody>
      </p:sp>
      <p:sp>
        <p:nvSpPr>
          <p:cNvPr id="4" name="Slide Number Placeholder 3">
            <a:extLst>
              <a:ext uri="{FF2B5EF4-FFF2-40B4-BE49-F238E27FC236}">
                <a16:creationId xmlns:a16="http://schemas.microsoft.com/office/drawing/2014/main" id="{367BA09A-424F-4D60-8B32-AE086B8CBE36}"/>
              </a:ext>
            </a:extLst>
          </p:cNvPr>
          <p:cNvSpPr>
            <a:spLocks noGrp="1"/>
          </p:cNvSpPr>
          <p:nvPr>
            <p:ph type="sldNum" sz="quarter" idx="12"/>
          </p:nvPr>
        </p:nvSpPr>
        <p:spPr/>
        <p:txBody>
          <a:bodyPr/>
          <a:lstStyle/>
          <a:p>
            <a:fld id="{BA8CF1B3-96A0-D24B-B5C9-B5B93FF4523E}" type="slidenum">
              <a:rPr lang="uk-UA" sz="2800" smtClean="0"/>
              <a:pPr/>
              <a:t>9</a:t>
            </a:fld>
            <a:endParaRPr lang="uk-UA" sz="2800"/>
          </a:p>
        </p:txBody>
      </p:sp>
    </p:spTree>
    <p:extLst>
      <p:ext uri="{BB962C8B-B14F-4D97-AF65-F5344CB8AC3E}">
        <p14:creationId xmlns:p14="http://schemas.microsoft.com/office/powerpoint/2010/main" val="3388540119"/>
      </p:ext>
    </p:extLst>
  </p:cSld>
  <p:clrMapOvr>
    <a:masterClrMapping/>
  </p:clrMapOvr>
</p:sld>
</file>

<file path=ppt/theme/theme1.xml><?xml version="1.0" encoding="utf-8"?>
<a:theme xmlns:a="http://schemas.openxmlformats.org/drawingml/2006/main" name="1_Custom Design">
  <a:themeElements>
    <a:clrScheme name="Maximus 11">
      <a:dk1>
        <a:sysClr val="windowText" lastClr="000000"/>
      </a:dk1>
      <a:lt1>
        <a:sysClr val="window" lastClr="FFFFFF"/>
      </a:lt1>
      <a:dk2>
        <a:srgbClr val="9CA4A7"/>
      </a:dk2>
      <a:lt2>
        <a:srgbClr val="AF272F"/>
      </a:lt2>
      <a:accent1>
        <a:srgbClr val="5B6770"/>
      </a:accent1>
      <a:accent2>
        <a:srgbClr val="A2AAAD"/>
      </a:accent2>
      <a:accent3>
        <a:srgbClr val="AC956E"/>
      </a:accent3>
      <a:accent4>
        <a:srgbClr val="808DA9"/>
      </a:accent4>
      <a:accent5>
        <a:srgbClr val="424E5B"/>
      </a:accent5>
      <a:accent6>
        <a:srgbClr val="730E00"/>
      </a:accent6>
      <a:hlink>
        <a:srgbClr val="D26900"/>
      </a:hlink>
      <a:folHlink>
        <a:srgbClr val="D892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ES_2020_PPT_Template_RELPacific.potx" id="{A562B00B-53BE-493B-BB74-7788EC1EABCF}" vid="{8D7CBBC1-1518-42BF-AB8B-3969664DD016}"/>
    </a:ext>
  </a:extLst>
</a:theme>
</file>

<file path=ppt/theme/theme2.xml><?xml version="1.0" encoding="utf-8"?>
<a:theme xmlns:a="http://schemas.openxmlformats.org/drawingml/2006/main" name="2_Custom Design">
  <a:themeElements>
    <a:clrScheme name="Maximus 11">
      <a:dk1>
        <a:sysClr val="windowText" lastClr="000000"/>
      </a:dk1>
      <a:lt1>
        <a:sysClr val="window" lastClr="FFFFFF"/>
      </a:lt1>
      <a:dk2>
        <a:srgbClr val="9CA4A7"/>
      </a:dk2>
      <a:lt2>
        <a:srgbClr val="AF272F"/>
      </a:lt2>
      <a:accent1>
        <a:srgbClr val="5B6770"/>
      </a:accent1>
      <a:accent2>
        <a:srgbClr val="A2AAAD"/>
      </a:accent2>
      <a:accent3>
        <a:srgbClr val="AC956E"/>
      </a:accent3>
      <a:accent4>
        <a:srgbClr val="808DA9"/>
      </a:accent4>
      <a:accent5>
        <a:srgbClr val="424E5B"/>
      </a:accent5>
      <a:accent6>
        <a:srgbClr val="730E00"/>
      </a:accent6>
      <a:hlink>
        <a:srgbClr val="D26900"/>
      </a:hlink>
      <a:folHlink>
        <a:srgbClr val="D892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5CB70AF033094389DDA975FB9D037A" ma:contentTypeVersion="13" ma:contentTypeDescription="Create a new document." ma:contentTypeScope="" ma:versionID="563a894dc15659b64c9bfcb86db0c462">
  <xsd:schema xmlns:xsd="http://www.w3.org/2001/XMLSchema" xmlns:xs="http://www.w3.org/2001/XMLSchema" xmlns:p="http://schemas.microsoft.com/office/2006/metadata/properties" xmlns:ns2="0f65d434-0641-425f-90b0-5df43256eee5" xmlns:ns3="1eb44c78-6808-409e-917f-7e3737f77f73" targetNamespace="http://schemas.microsoft.com/office/2006/metadata/properties" ma:root="true" ma:fieldsID="5325f17261a270bd62427c78a4081e49" ns2:_="" ns3:_="">
    <xsd:import namespace="0f65d434-0641-425f-90b0-5df43256eee5"/>
    <xsd:import namespace="1eb44c78-6808-409e-917f-7e3737f77f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5d434-0641-425f-90b0-5df43256e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44c78-6808-409e-917f-7e3737f77f7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217B99-B865-4E09-BFC1-23DA3E6DAD99}">
  <ds:schemaRefs>
    <ds:schemaRef ds:uri="0f65d434-0641-425f-90b0-5df43256eee5"/>
    <ds:schemaRef ds:uri="1eb44c78-6808-409e-917f-7e3737f77f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9E52622-AE6D-4653-AEDE-A26D62E5DCA0}">
  <ds:schemaRefs>
    <ds:schemaRef ds:uri="http://schemas.microsoft.com/sharepoint/v3/contenttype/forms"/>
  </ds:schemaRefs>
</ds:datastoreItem>
</file>

<file path=customXml/itemProps3.xml><?xml version="1.0" encoding="utf-8"?>
<ds:datastoreItem xmlns:ds="http://schemas.openxmlformats.org/officeDocument/2006/customXml" ds:itemID="{9193F4B2-C6BC-4775-BC94-DC05F9B5CA31}">
  <ds:schemaRefs>
    <ds:schemaRef ds:uri="http://schemas.openxmlformats.org/package/2006/metadata/core-properties"/>
    <ds:schemaRef ds:uri="http://www.w3.org/XML/1998/namespace"/>
    <ds:schemaRef ds:uri="http://purl.org/dc/terms/"/>
    <ds:schemaRef ds:uri="0f65d434-0641-425f-90b0-5df43256eee5"/>
    <ds:schemaRef ds:uri="http://schemas.microsoft.com/office/2006/documentManagement/types"/>
    <ds:schemaRef ds:uri="http://purl.org/dc/elements/1.1/"/>
    <ds:schemaRef ds:uri="http://schemas.microsoft.com/office/infopath/2007/PartnerControls"/>
    <ds:schemaRef ds:uri="1eb44c78-6808-409e-917f-7e3737f77f7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IES_2020_PPT_Template_RELPacific</Template>
  <TotalTime>253</TotalTime>
  <Words>2418</Words>
  <Application>Microsoft Macintosh PowerPoint</Application>
  <PresentationFormat>Custom</PresentationFormat>
  <Paragraphs>132</Paragraphs>
  <Slides>25</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Segoe UI</vt:lpstr>
      <vt:lpstr>Times New Roman</vt:lpstr>
      <vt:lpstr>1_Custom Design</vt:lpstr>
      <vt:lpstr>2_Custom Design</vt:lpstr>
      <vt:lpstr>Using Bayesian Regression Models in Small Sample Size Contexts to Support System-Level Education Decision-Making</vt:lpstr>
      <vt:lpstr>Introductions and Overview</vt:lpstr>
      <vt:lpstr>REL Pacific</vt:lpstr>
      <vt:lpstr>Agenda</vt:lpstr>
      <vt:lpstr>Objectives</vt:lpstr>
      <vt:lpstr>Bayesian regression models can help mitigate the effects of small sample sizes.</vt:lpstr>
      <vt:lpstr>Small Sample Sizes in Quantitative Education Research</vt:lpstr>
      <vt:lpstr>Small sample sizes are the norm in the Pacific Region.</vt:lpstr>
      <vt:lpstr>Data missingness and irregularites also contribute to small sample sizes.</vt:lpstr>
      <vt:lpstr>Small sample sizes can complicate education research.</vt:lpstr>
      <vt:lpstr>Prior Practices for Small Sample Sizes</vt:lpstr>
      <vt:lpstr>Consequences of Prior Practices for Small Sample Sizes</vt:lpstr>
      <vt:lpstr>Bayesian regression models can help mitigate the effects of small sample sizes.</vt:lpstr>
      <vt:lpstr>Bayesian regression models can also provide additional benefits to all datasets.</vt:lpstr>
      <vt:lpstr>Using Bayesian Regression Models to Support Education Decision-Making</vt:lpstr>
      <vt:lpstr>Using High School Data to Explore Early College Success on Pohnpei, Federated States of Micronesia</vt:lpstr>
      <vt:lpstr>Study Methods</vt:lpstr>
      <vt:lpstr>Example Results</vt:lpstr>
      <vt:lpstr>Using Bayesian Regression Models: Results</vt:lpstr>
      <vt:lpstr>Thank you for your time!   Contact Information: Bradley Rentz brentz@mcrel.org Christina Tydeman ctydeman@mcrel.org</vt:lpstr>
      <vt:lpstr>The reports for the Using High School Data to Explore Early College Success on Pohnpei, Federated States of Micronesia can be found on the IES website or via this QR code:  </vt:lpstr>
      <vt:lpstr>References</vt:lpstr>
      <vt:lpstr>PowerPoint Presentation</vt:lpstr>
      <vt:lpstr>Supplemental Slides</vt:lpstr>
      <vt:lpstr>Example Table Displaying Bayesian Regression Results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Marisa Crowder</dc:creator>
  <cp:keywords/>
  <dc:description/>
  <cp:lastModifiedBy>Bradley Rentz</cp:lastModifiedBy>
  <cp:revision>7</cp:revision>
  <dcterms:created xsi:type="dcterms:W3CDTF">2020-05-28T23:45:11Z</dcterms:created>
  <dcterms:modified xsi:type="dcterms:W3CDTF">2021-10-15T20:56:33Z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0x010100835CB70AF033094389DDA975FB9D037A</vt:lpwstr>
  </property>
</Properties>
</file>