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4" r:id="rId1"/>
    <p:sldMasterId id="2147483685" r:id="rId2"/>
    <p:sldMasterId id="2147483686" r:id="rId3"/>
  </p:sldMasterIdLst>
  <p:notesMasterIdLst>
    <p:notesMasterId r:id="rId16"/>
  </p:notesMasterIdLst>
  <p:handoutMasterIdLst>
    <p:handoutMasterId r:id="rId17"/>
  </p:handoutMasterIdLst>
  <p:sldIdLst>
    <p:sldId id="256" r:id="rId4"/>
    <p:sldId id="257" r:id="rId5"/>
    <p:sldId id="258" r:id="rId6"/>
    <p:sldId id="265" r:id="rId7"/>
    <p:sldId id="266" r:id="rId8"/>
    <p:sldId id="267" r:id="rId9"/>
    <p:sldId id="268" r:id="rId10"/>
    <p:sldId id="270" r:id="rId11"/>
    <p:sldId id="271" r:id="rId12"/>
    <p:sldId id="269" r:id="rId13"/>
    <p:sldId id="272" r:id="rId14"/>
    <p:sldId id="264"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A3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E57B91-D0A6-4570-BC6A-1B00B44E1401}">
  <a:tblStyle styleId="{E6E57B91-D0A6-4570-BC6A-1B00B44E1401}"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540" autoAdjust="0"/>
    <p:restoredTop sz="95405" autoAdjust="0"/>
  </p:normalViewPr>
  <p:slideViewPr>
    <p:cSldViewPr snapToGrid="0">
      <p:cViewPr varScale="1">
        <p:scale>
          <a:sx n="111" d="100"/>
          <a:sy n="111" d="100"/>
        </p:scale>
        <p:origin x="2226" y="9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274FC9-9087-465B-8119-D7FE55A65A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506052-5C8E-43A2-B402-BF4DEE7DAB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3A788B-12C7-4719-BFA4-51FFDA3872BF}" type="datetimeFigureOut">
              <a:rPr lang="en-US" smtClean="0"/>
              <a:t>11/1/2017</a:t>
            </a:fld>
            <a:endParaRPr lang="en-US"/>
          </a:p>
        </p:txBody>
      </p:sp>
      <p:sp>
        <p:nvSpPr>
          <p:cNvPr id="4" name="Footer Placeholder 3">
            <a:extLst>
              <a:ext uri="{FF2B5EF4-FFF2-40B4-BE49-F238E27FC236}">
                <a16:creationId xmlns:a16="http://schemas.microsoft.com/office/drawing/2014/main" id="{85D55EF2-B2F3-4783-A2C5-C7330ED562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34F48B-D4D5-4714-8551-031C58D9C8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B68208-F365-43C3-8B1F-D92E566DFC23}" type="slidenum">
              <a:rPr lang="en-US" smtClean="0"/>
              <a:t>‹#›</a:t>
            </a:fld>
            <a:endParaRPr lang="en-US"/>
          </a:p>
        </p:txBody>
      </p:sp>
    </p:spTree>
    <p:extLst>
      <p:ext uri="{BB962C8B-B14F-4D97-AF65-F5344CB8AC3E}">
        <p14:creationId xmlns:p14="http://schemas.microsoft.com/office/powerpoint/2010/main" val="40634450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43525"/>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
        <p:nvSpPr>
          <p:cNvPr id="270" name="Shape 2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1" name="Shape 27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200" b="0" i="0" u="none" strike="noStrike" cap="none">
                <a:solidFill>
                  <a:schemeClr val="dk1"/>
                </a:solidFill>
                <a:latin typeface="Calibri"/>
                <a:ea typeface="Calibri"/>
                <a:cs typeface="Calibri"/>
                <a:sym typeface="Calibri"/>
              </a:rPr>
              <a:t>Each deck must include a cover slide. </a:t>
            </a:r>
          </a:p>
        </p:txBody>
      </p:sp>
    </p:spTree>
    <p:extLst>
      <p:ext uri="{BB962C8B-B14F-4D97-AF65-F5344CB8AC3E}">
        <p14:creationId xmlns:p14="http://schemas.microsoft.com/office/powerpoint/2010/main" val="358653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p:txBody>
      </p:sp>
      <p:sp>
        <p:nvSpPr>
          <p:cNvPr id="279" name="Shape 2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0618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6" name="Shape 2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p:txBody>
      </p:sp>
      <p:sp>
        <p:nvSpPr>
          <p:cNvPr id="287" name="Shape 2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3</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1758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40" name="Shape 3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30399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17"/>
        <p:cNvGrpSpPr/>
        <p:nvPr/>
      </p:nvGrpSpPr>
      <p:grpSpPr>
        <a:xfrm>
          <a:off x="0" y="0"/>
          <a:ext cx="0" cy="0"/>
          <a:chOff x="0" y="0"/>
          <a:chExt cx="0" cy="0"/>
        </a:xfrm>
      </p:grpSpPr>
      <p:sp>
        <p:nvSpPr>
          <p:cNvPr id="18" name="Shape 18"/>
          <p:cNvSpPr txBox="1"/>
          <p:nvPr/>
        </p:nvSpPr>
        <p:spPr>
          <a:xfrm>
            <a:off x="4953000" y="763587"/>
            <a:ext cx="4038599" cy="228598"/>
          </a:xfrm>
          <a:prstGeom prst="rect">
            <a:avLst/>
          </a:prstGeom>
          <a:noFill/>
          <a:ln w="9525" cap="flat" cmpd="sng">
            <a:solidFill>
              <a:srgbClr val="000000">
                <a:alpha val="0"/>
              </a:srgbClr>
            </a:solidFill>
            <a:prstDash val="solid"/>
            <a:round/>
            <a:headEnd type="none" w="med" len="med"/>
            <a:tailEnd type="none" w="med" len="med"/>
          </a:ln>
        </p:spPr>
        <p:txBody>
          <a:bodyPr lIns="0" tIns="0" rIns="0" bIns="0" anchor="ctr" anchorCtr="0">
            <a:noAutofit/>
          </a:bodyPr>
          <a:lstStyle/>
          <a:p>
            <a:pPr marL="0" marR="0" lvl="0" indent="0" algn="r" rtl="0">
              <a:lnSpc>
                <a:spcPct val="100000"/>
              </a:lnSpc>
              <a:spcBef>
                <a:spcPts val="0"/>
              </a:spcBef>
              <a:spcAft>
                <a:spcPts val="0"/>
              </a:spcAft>
              <a:buClr>
                <a:srgbClr val="999999"/>
              </a:buClr>
              <a:buSzPct val="25000"/>
              <a:buFont typeface="Calibri"/>
              <a:buNone/>
            </a:pPr>
            <a:r>
              <a:rPr lang="en-US" sz="1200" b="1" i="0" u="none" strike="noStrike" cap="none">
                <a:solidFill>
                  <a:srgbClr val="999999"/>
                </a:solidFill>
                <a:latin typeface="Calibri"/>
                <a:ea typeface="Calibri"/>
                <a:cs typeface="Calibri"/>
                <a:sym typeface="Calibri"/>
              </a:rPr>
              <a:t>U.S. General Services Administration</a:t>
            </a:r>
          </a:p>
        </p:txBody>
      </p:sp>
      <p:sp>
        <p:nvSpPr>
          <p:cNvPr id="19" name="Shape 19"/>
          <p:cNvSpPr/>
          <p:nvPr/>
        </p:nvSpPr>
        <p:spPr>
          <a:xfrm>
            <a:off x="-12600" y="1082500"/>
            <a:ext cx="9191699" cy="25497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 name="Shape 20"/>
          <p:cNvSpPr/>
          <p:nvPr/>
        </p:nvSpPr>
        <p:spPr>
          <a:xfrm>
            <a:off x="-13050" y="3632025"/>
            <a:ext cx="9191699" cy="468600"/>
          </a:xfrm>
          <a:prstGeom prst="rect">
            <a:avLst/>
          </a:prstGeom>
          <a:solidFill>
            <a:srgbClr val="D9D9D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21" name="Shape 21"/>
          <p:cNvPicPr preferRelativeResize="0"/>
          <p:nvPr/>
        </p:nvPicPr>
        <p:blipFill rotWithShape="1">
          <a:blip r:embed="rId2">
            <a:alphaModFix/>
          </a:blip>
          <a:srcRect/>
          <a:stretch/>
        </p:blipFill>
        <p:spPr>
          <a:xfrm>
            <a:off x="134582" y="96292"/>
            <a:ext cx="883200" cy="88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792288" y="5029200"/>
            <a:ext cx="5486399" cy="566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3200" b="0" i="0" u="none" strike="noStrike" cap="none">
                <a:solidFill>
                  <a:srgbClr val="000000"/>
                </a:solidFill>
                <a:latin typeface="Calibri"/>
                <a:ea typeface="Calibri"/>
                <a:cs typeface="Calibri"/>
                <a:sym typeface="Calibri"/>
              </a:defRPr>
            </a:lvl1pPr>
            <a:lvl2pPr marL="0" marR="0" lvl="1" indent="0" algn="l" rtl="0">
              <a:spcBef>
                <a:spcPts val="0"/>
              </a:spcBef>
              <a:buNone/>
              <a:defRPr sz="3200">
                <a:latin typeface="Calibri"/>
                <a:ea typeface="Calibri"/>
                <a:cs typeface="Calibri"/>
                <a:sym typeface="Calibri"/>
              </a:defRPr>
            </a:lvl2pPr>
            <a:lvl3pPr marL="0" marR="0" lvl="2" indent="0" algn="l" rtl="0">
              <a:spcBef>
                <a:spcPts val="0"/>
              </a:spcBef>
              <a:buNone/>
              <a:defRPr sz="3200">
                <a:latin typeface="Calibri"/>
                <a:ea typeface="Calibri"/>
                <a:cs typeface="Calibri"/>
                <a:sym typeface="Calibri"/>
              </a:defRPr>
            </a:lvl3pPr>
            <a:lvl4pPr marL="0" marR="0" lvl="3" indent="0" algn="l" rtl="0">
              <a:spcBef>
                <a:spcPts val="0"/>
              </a:spcBef>
              <a:buNone/>
              <a:defRPr sz="3200">
                <a:latin typeface="Calibri"/>
                <a:ea typeface="Calibri"/>
                <a:cs typeface="Calibri"/>
                <a:sym typeface="Calibri"/>
              </a:defRPr>
            </a:lvl4pPr>
            <a:lvl5pPr marL="0" marR="0" lvl="4" indent="0" algn="l" rtl="0">
              <a:spcBef>
                <a:spcPts val="0"/>
              </a:spcBef>
              <a:buNone/>
              <a:defRPr sz="3200">
                <a:latin typeface="Calibri"/>
                <a:ea typeface="Calibri"/>
                <a:cs typeface="Calibri"/>
                <a:sym typeface="Calibri"/>
              </a:defRPr>
            </a:lvl5pPr>
            <a:lvl6pPr marL="0" marR="0" lvl="5" indent="0" algn="l" rtl="0">
              <a:spcBef>
                <a:spcPts val="0"/>
              </a:spcBef>
              <a:buNone/>
              <a:defRPr sz="3200">
                <a:latin typeface="Calibri"/>
                <a:ea typeface="Calibri"/>
                <a:cs typeface="Calibri"/>
                <a:sym typeface="Calibri"/>
              </a:defRPr>
            </a:lvl6pPr>
            <a:lvl7pPr marL="0" marR="0" lvl="6" indent="0" algn="l" rtl="0">
              <a:spcBef>
                <a:spcPts val="0"/>
              </a:spcBef>
              <a:buNone/>
              <a:defRPr sz="3200">
                <a:latin typeface="Calibri"/>
                <a:ea typeface="Calibri"/>
                <a:cs typeface="Calibri"/>
                <a:sym typeface="Calibri"/>
              </a:defRPr>
            </a:lvl7pPr>
            <a:lvl8pPr marL="0" marR="0" lvl="7" indent="0" algn="l" rtl="0">
              <a:spcBef>
                <a:spcPts val="0"/>
              </a:spcBef>
              <a:buNone/>
              <a:defRPr sz="3200">
                <a:latin typeface="Calibri"/>
                <a:ea typeface="Calibri"/>
                <a:cs typeface="Calibri"/>
                <a:sym typeface="Calibri"/>
              </a:defRPr>
            </a:lvl8pPr>
            <a:lvl9pPr marL="0" marR="0" lvl="8" indent="0" algn="l" rtl="0">
              <a:spcBef>
                <a:spcPts val="0"/>
              </a:spcBef>
              <a:buNone/>
              <a:defRPr sz="3200">
                <a:latin typeface="Calibri"/>
                <a:ea typeface="Calibri"/>
                <a:cs typeface="Calibri"/>
                <a:sym typeface="Calibri"/>
              </a:defRPr>
            </a:lvl9pPr>
          </a:lstStyle>
          <a:p>
            <a:endParaRPr/>
          </a:p>
        </p:txBody>
      </p:sp>
      <p:sp>
        <p:nvSpPr>
          <p:cNvPr id="82" name="Shape 82"/>
          <p:cNvSpPr>
            <a:spLocks noGrp="1"/>
          </p:cNvSpPr>
          <p:nvPr>
            <p:ph type="pic" idx="2"/>
          </p:nvPr>
        </p:nvSpPr>
        <p:spPr>
          <a:xfrm>
            <a:off x="1792288" y="1142999"/>
            <a:ext cx="5486399" cy="3809999"/>
          </a:xfrm>
          <a:prstGeom prst="rect">
            <a:avLst/>
          </a:prstGeom>
          <a:noFill/>
          <a:ln>
            <a:noFill/>
          </a:ln>
        </p:spPr>
        <p:txBody>
          <a:bodyPr lIns="91425" tIns="91425" rIns="91425" bIns="91425" anchor="ctr" anchorCtr="0"/>
          <a:lstStyle>
            <a:lvl1pPr lvl="0">
              <a:spcBef>
                <a:spcPts val="0"/>
              </a:spcBef>
              <a:buNone/>
              <a:defRPr/>
            </a:lvl1pPr>
          </a:lstStyle>
          <a:p>
            <a:endParaRPr/>
          </a:p>
        </p:txBody>
      </p:sp>
      <p:sp>
        <p:nvSpPr>
          <p:cNvPr id="83" name="Shape 83"/>
          <p:cNvSpPr txBox="1">
            <a:spLocks noGrp="1"/>
          </p:cNvSpPr>
          <p:nvPr>
            <p:ph type="body" idx="1"/>
          </p:nvPr>
        </p:nvSpPr>
        <p:spPr>
          <a:xfrm>
            <a:off x="1792288" y="5638800"/>
            <a:ext cx="5486399" cy="5333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1pPr>
            <a:lvl2pPr marL="457200" marR="0" lvl="1"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2pPr>
            <a:lvl3pPr marL="914400" marR="0" lvl="2"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3pPr>
            <a:lvl4pPr marL="1371600" marR="0" lvl="3"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4pPr>
            <a:lvl5pPr marL="1828800" marR="0" lvl="4"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5pPr>
            <a:lvl6pPr marL="2286000" marR="0" lvl="5"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6pPr>
            <a:lvl7pPr marL="2743200" marR="0" lvl="6"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7pPr>
            <a:lvl8pPr marL="3200400" marR="0" lvl="7"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8pPr>
            <a:lvl9pPr marL="3657600" marR="0" lvl="8"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84" name="Shape 8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5" name="Shape 8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6" name="Shape 86"/>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87" name="Shape 87"/>
          <p:cNvSpPr txBox="1"/>
          <p:nvPr/>
        </p:nvSpPr>
        <p:spPr>
          <a:xfrm>
            <a:off x="457200" y="274637"/>
            <a:ext cx="8229600" cy="716100"/>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spcAft>
                <a:spcPts val="0"/>
              </a:spcAft>
              <a:buClr>
                <a:schemeClr val="dk1"/>
              </a:buClr>
              <a:buSzPct val="25000"/>
              <a:buFont typeface="Calibri"/>
              <a:buNone/>
            </a:pPr>
            <a:r>
              <a:rPr lang="en-US" sz="3200" b="0" i="0" u="none" strike="noStrike" cap="none">
                <a:solidFill>
                  <a:schemeClr val="dk1"/>
                </a:solidFill>
                <a:latin typeface="Calibri"/>
                <a:ea typeface="Calibri"/>
                <a:cs typeface="Calibri"/>
                <a:sym typeface="Calibri"/>
              </a:rPr>
              <a:t>Click to edit Master title style</a:t>
            </a:r>
          </a:p>
        </p:txBody>
      </p:sp>
      <p:sp>
        <p:nvSpPr>
          <p:cNvPr id="88" name="Shape 88"/>
          <p:cNvSpPr txBox="1"/>
          <p:nvPr/>
        </p:nvSpPr>
        <p:spPr>
          <a:xfrm>
            <a:off x="101700" y="6424612"/>
            <a:ext cx="2793899" cy="22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100" b="0" i="0" u="none" strike="noStrike" cap="none">
                <a:solidFill>
                  <a:srgbClr val="000000"/>
                </a:solidFill>
                <a:latin typeface="Calibri"/>
                <a:ea typeface="Calibri"/>
                <a:cs typeface="Calibri"/>
                <a:sym typeface="Calibri"/>
              </a:rPr>
              <a:t>Office of Government-wide Policy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52400"/>
            <a:ext cx="8229600" cy="83819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rgbClr val="000000"/>
                </a:solidFill>
                <a:latin typeface="Calibri"/>
                <a:ea typeface="Calibri"/>
                <a:cs typeface="Calibri"/>
                <a:sym typeface="Calibri"/>
              </a:defRPr>
            </a:lvl1pPr>
            <a:lvl2pPr marL="0" marR="0" lvl="1" indent="0" algn="l" rtl="0">
              <a:spcBef>
                <a:spcPts val="0"/>
              </a:spcBef>
              <a:buNone/>
              <a:defRPr sz="3200">
                <a:latin typeface="Calibri"/>
                <a:ea typeface="Calibri"/>
                <a:cs typeface="Calibri"/>
                <a:sym typeface="Calibri"/>
              </a:defRPr>
            </a:lvl2pPr>
            <a:lvl3pPr marL="0" marR="0" lvl="2" indent="0" algn="l" rtl="0">
              <a:spcBef>
                <a:spcPts val="0"/>
              </a:spcBef>
              <a:buNone/>
              <a:defRPr sz="3200">
                <a:latin typeface="Calibri"/>
                <a:ea typeface="Calibri"/>
                <a:cs typeface="Calibri"/>
                <a:sym typeface="Calibri"/>
              </a:defRPr>
            </a:lvl3pPr>
            <a:lvl4pPr marL="0" marR="0" lvl="3" indent="0" algn="l" rtl="0">
              <a:spcBef>
                <a:spcPts val="0"/>
              </a:spcBef>
              <a:buNone/>
              <a:defRPr sz="3200">
                <a:latin typeface="Calibri"/>
                <a:ea typeface="Calibri"/>
                <a:cs typeface="Calibri"/>
                <a:sym typeface="Calibri"/>
              </a:defRPr>
            </a:lvl4pPr>
            <a:lvl5pPr marL="0" marR="0" lvl="4" indent="0" algn="l" rtl="0">
              <a:spcBef>
                <a:spcPts val="0"/>
              </a:spcBef>
              <a:buNone/>
              <a:defRPr sz="3200">
                <a:latin typeface="Calibri"/>
                <a:ea typeface="Calibri"/>
                <a:cs typeface="Calibri"/>
                <a:sym typeface="Calibri"/>
              </a:defRPr>
            </a:lvl5pPr>
            <a:lvl6pPr marL="0" marR="0" lvl="5" indent="0" algn="l" rtl="0">
              <a:spcBef>
                <a:spcPts val="0"/>
              </a:spcBef>
              <a:buNone/>
              <a:defRPr sz="3200">
                <a:latin typeface="Calibri"/>
                <a:ea typeface="Calibri"/>
                <a:cs typeface="Calibri"/>
                <a:sym typeface="Calibri"/>
              </a:defRPr>
            </a:lvl6pPr>
            <a:lvl7pPr marL="0" marR="0" lvl="6" indent="0" algn="l" rtl="0">
              <a:spcBef>
                <a:spcPts val="0"/>
              </a:spcBef>
              <a:buNone/>
              <a:defRPr sz="3200">
                <a:latin typeface="Calibri"/>
                <a:ea typeface="Calibri"/>
                <a:cs typeface="Calibri"/>
                <a:sym typeface="Calibri"/>
              </a:defRPr>
            </a:lvl7pPr>
            <a:lvl8pPr marL="0" marR="0" lvl="7" indent="0" algn="l" rtl="0">
              <a:spcBef>
                <a:spcPts val="0"/>
              </a:spcBef>
              <a:buNone/>
              <a:defRPr sz="3200">
                <a:latin typeface="Calibri"/>
                <a:ea typeface="Calibri"/>
                <a:cs typeface="Calibri"/>
                <a:sym typeface="Calibri"/>
              </a:defRPr>
            </a:lvl8pPr>
            <a:lvl9pPr marL="0" marR="0" lvl="8" indent="0" algn="l" rtl="0">
              <a:spcBef>
                <a:spcPts val="0"/>
              </a:spcBef>
              <a:buNone/>
              <a:defRPr sz="3200">
                <a:latin typeface="Calibri"/>
                <a:ea typeface="Calibri"/>
                <a:cs typeface="Calibri"/>
                <a:sym typeface="Calibri"/>
              </a:defRPr>
            </a:lvl9pPr>
          </a:lstStyle>
          <a:p>
            <a:endParaRPr/>
          </a:p>
        </p:txBody>
      </p:sp>
      <p:sp>
        <p:nvSpPr>
          <p:cNvPr id="91" name="Shape 91"/>
          <p:cNvSpPr txBox="1">
            <a:spLocks noGrp="1"/>
          </p:cNvSpPr>
          <p:nvPr>
            <p:ph type="body" idx="1"/>
          </p:nvPr>
        </p:nvSpPr>
        <p:spPr>
          <a:xfrm>
            <a:off x="457200" y="1219200"/>
            <a:ext cx="8229600" cy="4953000"/>
          </a:xfrm>
          <a:prstGeom prst="rect">
            <a:avLst/>
          </a:prstGeom>
          <a:noFill/>
          <a:ln>
            <a:noFill/>
          </a:ln>
        </p:spPr>
        <p:txBody>
          <a:bodyPr lIns="91425" tIns="91425" rIns="91425" bIns="91425" anchor="t" anchorCtr="0"/>
          <a:lstStyle>
            <a:lvl1pPr marL="342900" marR="0" lvl="0" indent="-25400" algn="l" rtl="0">
              <a:lnSpc>
                <a:spcPct val="115000"/>
              </a:lnSpc>
              <a:spcBef>
                <a:spcPts val="64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1pPr>
            <a:lvl2pPr marL="742950" marR="0" lvl="1" indent="6350" algn="l" rtl="0">
              <a:lnSpc>
                <a:spcPct val="115000"/>
              </a:lnSpc>
              <a:spcBef>
                <a:spcPts val="56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2pPr>
            <a:lvl3pPr marL="1143000" marR="0" lvl="2" indent="38100" algn="l" rtl="0">
              <a:lnSpc>
                <a:spcPct val="115000"/>
              </a:lnSpc>
              <a:spcBef>
                <a:spcPts val="48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3pPr>
            <a:lvl4pPr marL="1600200" marR="0" lvl="3"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4pPr>
            <a:lvl5pPr marL="2057400" marR="0" lvl="4"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5pPr>
            <a:lvl6pPr marL="2514600" marR="0" lvl="5"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6pPr>
            <a:lvl7pPr marL="2971800" marR="0" lvl="6"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7pPr>
            <a:lvl8pPr marL="3429000" marR="0" lvl="7"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8pPr>
            <a:lvl9pPr marL="3886200" marR="0" lvl="8"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9pPr>
          </a:lstStyle>
          <a:p>
            <a:endParaRPr/>
          </a:p>
        </p:txBody>
      </p:sp>
      <p:sp>
        <p:nvSpPr>
          <p:cNvPr id="92" name="Shape 92"/>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Shape 93"/>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4" name="Shape 94"/>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95" name="Shape 95"/>
          <p:cNvSpPr txBox="1"/>
          <p:nvPr/>
        </p:nvSpPr>
        <p:spPr>
          <a:xfrm>
            <a:off x="101700" y="6424612"/>
            <a:ext cx="2793899" cy="22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100" b="0" i="0" u="none" strike="noStrike" cap="none">
                <a:solidFill>
                  <a:srgbClr val="000000"/>
                </a:solidFill>
                <a:latin typeface="Calibri"/>
                <a:ea typeface="Calibri"/>
                <a:cs typeface="Calibri"/>
                <a:sym typeface="Calibri"/>
              </a:rPr>
              <a:t>Office of Government-wide Policy</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rot="5400000">
            <a:off x="5166449" y="2605950"/>
            <a:ext cx="4983300" cy="20574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rgbClr val="000000"/>
                </a:solidFill>
                <a:latin typeface="Calibri"/>
                <a:ea typeface="Calibri"/>
                <a:cs typeface="Calibri"/>
                <a:sym typeface="Calibri"/>
              </a:defRPr>
            </a:lvl1pPr>
            <a:lvl2pPr marL="0" marR="0" lvl="1" indent="0" algn="l" rtl="0">
              <a:spcBef>
                <a:spcPts val="0"/>
              </a:spcBef>
              <a:buNone/>
              <a:defRPr sz="3200">
                <a:latin typeface="Calibri"/>
                <a:ea typeface="Calibri"/>
                <a:cs typeface="Calibri"/>
                <a:sym typeface="Calibri"/>
              </a:defRPr>
            </a:lvl2pPr>
            <a:lvl3pPr marL="0" marR="0" lvl="2" indent="0" algn="l" rtl="0">
              <a:spcBef>
                <a:spcPts val="0"/>
              </a:spcBef>
              <a:buNone/>
              <a:defRPr sz="3200">
                <a:latin typeface="Calibri"/>
                <a:ea typeface="Calibri"/>
                <a:cs typeface="Calibri"/>
                <a:sym typeface="Calibri"/>
              </a:defRPr>
            </a:lvl3pPr>
            <a:lvl4pPr marL="0" marR="0" lvl="3" indent="0" algn="l" rtl="0">
              <a:spcBef>
                <a:spcPts val="0"/>
              </a:spcBef>
              <a:buNone/>
              <a:defRPr sz="3200">
                <a:latin typeface="Calibri"/>
                <a:ea typeface="Calibri"/>
                <a:cs typeface="Calibri"/>
                <a:sym typeface="Calibri"/>
              </a:defRPr>
            </a:lvl4pPr>
            <a:lvl5pPr marL="0" marR="0" lvl="4" indent="0" algn="l" rtl="0">
              <a:spcBef>
                <a:spcPts val="0"/>
              </a:spcBef>
              <a:buNone/>
              <a:defRPr sz="3200">
                <a:latin typeface="Calibri"/>
                <a:ea typeface="Calibri"/>
                <a:cs typeface="Calibri"/>
                <a:sym typeface="Calibri"/>
              </a:defRPr>
            </a:lvl5pPr>
            <a:lvl6pPr marL="0" marR="0" lvl="5" indent="0" algn="l" rtl="0">
              <a:spcBef>
                <a:spcPts val="0"/>
              </a:spcBef>
              <a:buNone/>
              <a:defRPr sz="3200">
                <a:latin typeface="Calibri"/>
                <a:ea typeface="Calibri"/>
                <a:cs typeface="Calibri"/>
                <a:sym typeface="Calibri"/>
              </a:defRPr>
            </a:lvl6pPr>
            <a:lvl7pPr marL="0" marR="0" lvl="6" indent="0" algn="l" rtl="0">
              <a:spcBef>
                <a:spcPts val="0"/>
              </a:spcBef>
              <a:buNone/>
              <a:defRPr sz="3200">
                <a:latin typeface="Calibri"/>
                <a:ea typeface="Calibri"/>
                <a:cs typeface="Calibri"/>
                <a:sym typeface="Calibri"/>
              </a:defRPr>
            </a:lvl7pPr>
            <a:lvl8pPr marL="0" marR="0" lvl="7" indent="0" algn="l" rtl="0">
              <a:spcBef>
                <a:spcPts val="0"/>
              </a:spcBef>
              <a:buNone/>
              <a:defRPr sz="3200">
                <a:latin typeface="Calibri"/>
                <a:ea typeface="Calibri"/>
                <a:cs typeface="Calibri"/>
                <a:sym typeface="Calibri"/>
              </a:defRPr>
            </a:lvl8pPr>
            <a:lvl9pPr marL="0" marR="0" lvl="8" indent="0" algn="l" rtl="0">
              <a:spcBef>
                <a:spcPts val="0"/>
              </a:spcBef>
              <a:buNone/>
              <a:defRPr sz="3200">
                <a:latin typeface="Calibri"/>
                <a:ea typeface="Calibri"/>
                <a:cs typeface="Calibri"/>
                <a:sym typeface="Calibri"/>
              </a:defRPr>
            </a:lvl9pPr>
          </a:lstStyle>
          <a:p>
            <a:endParaRPr/>
          </a:p>
        </p:txBody>
      </p:sp>
      <p:sp>
        <p:nvSpPr>
          <p:cNvPr id="98" name="Shape 98"/>
          <p:cNvSpPr txBox="1">
            <a:spLocks noGrp="1"/>
          </p:cNvSpPr>
          <p:nvPr>
            <p:ph type="body" idx="1"/>
          </p:nvPr>
        </p:nvSpPr>
        <p:spPr>
          <a:xfrm rot="5400000">
            <a:off x="975450" y="624749"/>
            <a:ext cx="4983300" cy="6019799"/>
          </a:xfrm>
          <a:prstGeom prst="rect">
            <a:avLst/>
          </a:prstGeom>
          <a:noFill/>
          <a:ln>
            <a:noFill/>
          </a:ln>
        </p:spPr>
        <p:txBody>
          <a:bodyPr lIns="91425" tIns="91425" rIns="91425" bIns="91425" anchor="t" anchorCtr="0"/>
          <a:lstStyle>
            <a:lvl1pPr marL="342900" marR="0" lvl="0" indent="-25400" algn="l" rtl="0">
              <a:lnSpc>
                <a:spcPct val="115000"/>
              </a:lnSpc>
              <a:spcBef>
                <a:spcPts val="64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1pPr>
            <a:lvl2pPr marL="742950" marR="0" lvl="1" indent="6350" algn="l" rtl="0">
              <a:lnSpc>
                <a:spcPct val="115000"/>
              </a:lnSpc>
              <a:spcBef>
                <a:spcPts val="56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2pPr>
            <a:lvl3pPr marL="1143000" marR="0" lvl="2" indent="38100" algn="l" rtl="0">
              <a:lnSpc>
                <a:spcPct val="115000"/>
              </a:lnSpc>
              <a:spcBef>
                <a:spcPts val="48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3pPr>
            <a:lvl4pPr marL="1600200" marR="0" lvl="3"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4pPr>
            <a:lvl5pPr marL="2057400" marR="0" lvl="4"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5pPr>
            <a:lvl6pPr marL="2514600" marR="0" lvl="5"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6pPr>
            <a:lvl7pPr marL="2971800" marR="0" lvl="6"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7pPr>
            <a:lvl8pPr marL="3429000" marR="0" lvl="7"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8pPr>
            <a:lvl9pPr marL="3886200" marR="0" lvl="8"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9pPr>
          </a:lstStyle>
          <a:p>
            <a:endParaRPr/>
          </a:p>
        </p:txBody>
      </p:sp>
      <p:sp>
        <p:nvSpPr>
          <p:cNvPr id="99" name="Shape 9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Shape 10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Shape 101"/>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102" name="Shape 102"/>
          <p:cNvSpPr txBox="1"/>
          <p:nvPr/>
        </p:nvSpPr>
        <p:spPr>
          <a:xfrm>
            <a:off x="101700" y="6424612"/>
            <a:ext cx="2793899" cy="22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100" b="0" i="0" u="none" strike="noStrike" cap="none">
                <a:solidFill>
                  <a:srgbClr val="000000"/>
                </a:solidFill>
                <a:latin typeface="Calibri"/>
                <a:ea typeface="Calibri"/>
                <a:cs typeface="Calibri"/>
                <a:sym typeface="Calibri"/>
              </a:rPr>
              <a:t>Office of Government-wide Policy</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274637"/>
            <a:ext cx="8229600" cy="7161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rgbClr val="000000"/>
                </a:solidFill>
                <a:latin typeface="Calibri"/>
                <a:ea typeface="Calibri"/>
                <a:cs typeface="Calibri"/>
                <a:sym typeface="Calibri"/>
              </a:defRPr>
            </a:lvl1pPr>
            <a:lvl2pPr marL="0" marR="0" lvl="1" indent="0" algn="l" rtl="0">
              <a:spcBef>
                <a:spcPts val="0"/>
              </a:spcBef>
              <a:buNone/>
              <a:defRPr sz="3200">
                <a:latin typeface="Calibri"/>
                <a:ea typeface="Calibri"/>
                <a:cs typeface="Calibri"/>
                <a:sym typeface="Calibri"/>
              </a:defRPr>
            </a:lvl2pPr>
            <a:lvl3pPr marL="0" marR="0" lvl="2" indent="0" algn="l" rtl="0">
              <a:spcBef>
                <a:spcPts val="0"/>
              </a:spcBef>
              <a:buNone/>
              <a:defRPr sz="3200">
                <a:latin typeface="Calibri"/>
                <a:ea typeface="Calibri"/>
                <a:cs typeface="Calibri"/>
                <a:sym typeface="Calibri"/>
              </a:defRPr>
            </a:lvl3pPr>
            <a:lvl4pPr marL="0" marR="0" lvl="3" indent="0" algn="l" rtl="0">
              <a:spcBef>
                <a:spcPts val="0"/>
              </a:spcBef>
              <a:buNone/>
              <a:defRPr sz="3200">
                <a:latin typeface="Calibri"/>
                <a:ea typeface="Calibri"/>
                <a:cs typeface="Calibri"/>
                <a:sym typeface="Calibri"/>
              </a:defRPr>
            </a:lvl4pPr>
            <a:lvl5pPr marL="0" marR="0" lvl="4" indent="0" algn="l" rtl="0">
              <a:spcBef>
                <a:spcPts val="0"/>
              </a:spcBef>
              <a:buNone/>
              <a:defRPr sz="3200">
                <a:latin typeface="Calibri"/>
                <a:ea typeface="Calibri"/>
                <a:cs typeface="Calibri"/>
                <a:sym typeface="Calibri"/>
              </a:defRPr>
            </a:lvl5pPr>
            <a:lvl6pPr marL="0" marR="0" lvl="5" indent="0" algn="l" rtl="0">
              <a:spcBef>
                <a:spcPts val="0"/>
              </a:spcBef>
              <a:buNone/>
              <a:defRPr sz="3200">
                <a:latin typeface="Calibri"/>
                <a:ea typeface="Calibri"/>
                <a:cs typeface="Calibri"/>
                <a:sym typeface="Calibri"/>
              </a:defRPr>
            </a:lvl6pPr>
            <a:lvl7pPr marL="0" marR="0" lvl="6" indent="0" algn="l" rtl="0">
              <a:spcBef>
                <a:spcPts val="0"/>
              </a:spcBef>
              <a:buNone/>
              <a:defRPr sz="3200">
                <a:latin typeface="Calibri"/>
                <a:ea typeface="Calibri"/>
                <a:cs typeface="Calibri"/>
                <a:sym typeface="Calibri"/>
              </a:defRPr>
            </a:lvl7pPr>
            <a:lvl8pPr marL="0" marR="0" lvl="7" indent="0" algn="l" rtl="0">
              <a:spcBef>
                <a:spcPts val="0"/>
              </a:spcBef>
              <a:buNone/>
              <a:defRPr sz="3200">
                <a:latin typeface="Calibri"/>
                <a:ea typeface="Calibri"/>
                <a:cs typeface="Calibri"/>
                <a:sym typeface="Calibri"/>
              </a:defRPr>
            </a:lvl8pPr>
            <a:lvl9pPr marL="0" marR="0" lvl="8" indent="0" algn="l" rtl="0">
              <a:spcBef>
                <a:spcPts val="0"/>
              </a:spcBef>
              <a:buNone/>
              <a:defRPr sz="3200">
                <a:latin typeface="Calibri"/>
                <a:ea typeface="Calibri"/>
                <a:cs typeface="Calibri"/>
                <a:sym typeface="Calibri"/>
              </a:defRPr>
            </a:lvl9pPr>
          </a:lstStyle>
          <a:p>
            <a:endParaRPr/>
          </a:p>
        </p:txBody>
      </p:sp>
      <p:sp>
        <p:nvSpPr>
          <p:cNvPr id="105" name="Shape 10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108" name="Shape 108"/>
          <p:cNvSpPr txBox="1"/>
          <p:nvPr/>
        </p:nvSpPr>
        <p:spPr>
          <a:xfrm>
            <a:off x="101700" y="6424612"/>
            <a:ext cx="2793899" cy="22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100" b="0" i="0" u="none" strike="noStrike" cap="none">
                <a:solidFill>
                  <a:srgbClr val="000000"/>
                </a:solidFill>
                <a:latin typeface="Calibri"/>
                <a:ea typeface="Calibri"/>
                <a:cs typeface="Calibri"/>
                <a:sym typeface="Calibri"/>
              </a:rPr>
              <a:t>Office of Government-wide Policy</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993228" y="0"/>
            <a:ext cx="7693500" cy="1143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19" name="Shape 119"/>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50800" algn="l" rtl="0">
              <a:lnSpc>
                <a:spcPct val="100000"/>
              </a:lnSpc>
              <a:spcBef>
                <a:spcPts val="64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19050" algn="l" rtl="0">
              <a:lnSpc>
                <a:spcPct val="100000"/>
              </a:lnSpc>
              <a:spcBef>
                <a:spcPts val="56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2700" algn="l" rtl="0">
              <a:lnSpc>
                <a:spcPct val="100000"/>
              </a:lnSpc>
              <a:spcBef>
                <a:spcPts val="48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6pPr>
            <a:lvl7pPr marL="2971800" marR="0" lvl="6"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7pPr>
            <a:lvl8pPr marL="3429000" marR="0" lvl="7"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8pPr>
            <a:lvl9pPr marL="3886200" marR="0" lvl="8"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0" name="Shape 12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21" name="Shape 12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22" name="Shape 122"/>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123"/>
        <p:cNvGrpSpPr/>
        <p:nvPr/>
      </p:nvGrpSpPr>
      <p:grpSpPr>
        <a:xfrm>
          <a:off x="0" y="0"/>
          <a:ext cx="0" cy="0"/>
          <a:chOff x="0" y="0"/>
          <a:chExt cx="0" cy="0"/>
        </a:xfrm>
      </p:grpSpPr>
      <p:pic>
        <p:nvPicPr>
          <p:cNvPr id="124" name="Shape 124"/>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25" name="Shape 125" descr="HiRez4inchGSAStarMarkRGB.jpg"/>
          <p:cNvPicPr preferRelativeResize="0"/>
          <p:nvPr/>
        </p:nvPicPr>
        <p:blipFill rotWithShape="1">
          <a:blip r:embed="rId3">
            <a:alphaModFix/>
          </a:blip>
          <a:srcRect/>
          <a:stretch/>
        </p:blipFill>
        <p:spPr>
          <a:xfrm>
            <a:off x="685800" y="428625"/>
            <a:ext cx="759599" cy="642900"/>
          </a:xfrm>
          <a:prstGeom prst="rect">
            <a:avLst/>
          </a:prstGeom>
          <a:noFill/>
          <a:ln>
            <a:noFill/>
          </a:ln>
        </p:spPr>
      </p:pic>
      <p:sp>
        <p:nvSpPr>
          <p:cNvPr id="126" name="Shape 126"/>
          <p:cNvSpPr txBox="1"/>
          <p:nvPr/>
        </p:nvSpPr>
        <p:spPr>
          <a:xfrm>
            <a:off x="4419600" y="966787"/>
            <a:ext cx="4038599" cy="228600"/>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lt2"/>
              </a:buClr>
              <a:buSzPct val="25000"/>
              <a:buFont typeface="Calibri"/>
              <a:buNone/>
            </a:pPr>
            <a:r>
              <a:rPr lang="en-US" sz="1200" b="1" i="0" u="none" strike="noStrike" cap="none">
                <a:solidFill>
                  <a:schemeClr val="lt2"/>
                </a:solidFill>
                <a:latin typeface="Calibri"/>
                <a:ea typeface="Calibri"/>
                <a:cs typeface="Calibri"/>
                <a:sym typeface="Calibri"/>
              </a:rPr>
              <a:t>U.S. General Services Administration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0"/>
            <a:ext cx="8229600" cy="1143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29" name="Shape 129"/>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marL="342900" marR="0" lvl="0" indent="-508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1905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6pPr>
            <a:lvl7pPr marL="2971800" marR="0" lvl="6"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7pPr>
            <a:lvl8pPr marL="3429000" marR="0" lvl="7"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8pPr>
            <a:lvl9pPr marL="3886200" marR="0" lvl="8"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30" name="Shape 130"/>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marL="342900" marR="0" lvl="0" indent="-508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1905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6pPr>
            <a:lvl7pPr marL="2971800" marR="0" lvl="6"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7pPr>
            <a:lvl8pPr marL="3429000" marR="0" lvl="7"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8pPr>
            <a:lvl9pPr marL="3886200" marR="0" lvl="8"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31" name="Shape 13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2" name="Shape 13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3" name="Shape 13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36" name="Shape 136"/>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888888"/>
              </a:buClr>
              <a:buFont typeface="Calibri"/>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888888"/>
              </a:buClr>
              <a:buFont typeface="Calibri"/>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888888"/>
              </a:buClr>
              <a:buFont typeface="Calibri"/>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888888"/>
              </a:buClr>
              <a:buFont typeface="Calibri"/>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888888"/>
              </a:buClr>
              <a:buFont typeface="Calibri"/>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888888"/>
              </a:buClr>
              <a:buFont typeface="Calibri"/>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888888"/>
              </a:buClr>
              <a:buFont typeface="Calibri"/>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888888"/>
              </a:buClr>
              <a:buFont typeface="Calibri"/>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888888"/>
              </a:buClr>
              <a:buFont typeface="Calibri"/>
              <a:buNone/>
              <a:defRPr sz="1400" b="0" i="0" u="none" strike="noStrike" cap="none">
                <a:solidFill>
                  <a:srgbClr val="000000"/>
                </a:solidFill>
                <a:latin typeface="Arial"/>
                <a:ea typeface="Arial"/>
                <a:cs typeface="Arial"/>
                <a:sym typeface="Arial"/>
              </a:defRPr>
            </a:lvl9pPr>
          </a:lstStyle>
          <a:p>
            <a:endParaRPr/>
          </a:p>
        </p:txBody>
      </p:sp>
      <p:sp>
        <p:nvSpPr>
          <p:cNvPr id="137" name="Shape 13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8" name="Shape 13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Shape 139"/>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
        <p:nvSpPr>
          <p:cNvPr id="141" name="Shape 14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2" name="Shape 14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3" name="Shape 14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46" name="Shape 14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00000"/>
              </a:lnSpc>
              <a:spcBef>
                <a:spcPts val="64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56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Shape 14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8" name="Shape 14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9" name="Shape 149"/>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993228" y="0"/>
            <a:ext cx="7693500" cy="1143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rgbClr val="000000"/>
                </a:solidFill>
                <a:latin typeface="Calibri"/>
                <a:ea typeface="Calibri"/>
                <a:cs typeface="Calibri"/>
                <a:sym typeface="Calibri"/>
              </a:defRPr>
            </a:lvl1pPr>
            <a:lvl2pPr marL="0" marR="0" lvl="1" indent="0" algn="l" rtl="0">
              <a:spcBef>
                <a:spcPts val="0"/>
              </a:spcBef>
              <a:buNone/>
              <a:defRPr sz="3200">
                <a:latin typeface="Calibri"/>
                <a:ea typeface="Calibri"/>
                <a:cs typeface="Calibri"/>
                <a:sym typeface="Calibri"/>
              </a:defRPr>
            </a:lvl2pPr>
            <a:lvl3pPr marL="0" marR="0" lvl="2" indent="0" algn="l" rtl="0">
              <a:spcBef>
                <a:spcPts val="0"/>
              </a:spcBef>
              <a:buNone/>
              <a:defRPr sz="3200">
                <a:latin typeface="Calibri"/>
                <a:ea typeface="Calibri"/>
                <a:cs typeface="Calibri"/>
                <a:sym typeface="Calibri"/>
              </a:defRPr>
            </a:lvl3pPr>
            <a:lvl4pPr marL="0" marR="0" lvl="3" indent="0" algn="l" rtl="0">
              <a:spcBef>
                <a:spcPts val="0"/>
              </a:spcBef>
              <a:buNone/>
              <a:defRPr sz="3200">
                <a:latin typeface="Calibri"/>
                <a:ea typeface="Calibri"/>
                <a:cs typeface="Calibri"/>
                <a:sym typeface="Calibri"/>
              </a:defRPr>
            </a:lvl4pPr>
            <a:lvl5pPr marL="0" marR="0" lvl="4" indent="0" algn="l" rtl="0">
              <a:spcBef>
                <a:spcPts val="0"/>
              </a:spcBef>
              <a:buNone/>
              <a:defRPr sz="3200">
                <a:latin typeface="Calibri"/>
                <a:ea typeface="Calibri"/>
                <a:cs typeface="Calibri"/>
                <a:sym typeface="Calibri"/>
              </a:defRPr>
            </a:lvl5pPr>
            <a:lvl6pPr marL="0" marR="0" lvl="5" indent="0" algn="l" rtl="0">
              <a:spcBef>
                <a:spcPts val="0"/>
              </a:spcBef>
              <a:buNone/>
              <a:defRPr sz="3200">
                <a:latin typeface="Calibri"/>
                <a:ea typeface="Calibri"/>
                <a:cs typeface="Calibri"/>
                <a:sym typeface="Calibri"/>
              </a:defRPr>
            </a:lvl6pPr>
            <a:lvl7pPr marL="0" marR="0" lvl="6" indent="0" algn="l" rtl="0">
              <a:spcBef>
                <a:spcPts val="0"/>
              </a:spcBef>
              <a:buNone/>
              <a:defRPr sz="3200">
                <a:latin typeface="Calibri"/>
                <a:ea typeface="Calibri"/>
                <a:cs typeface="Calibri"/>
                <a:sym typeface="Calibri"/>
              </a:defRPr>
            </a:lvl7pPr>
            <a:lvl8pPr marL="0" marR="0" lvl="7" indent="0" algn="l" rtl="0">
              <a:spcBef>
                <a:spcPts val="0"/>
              </a:spcBef>
              <a:buNone/>
              <a:defRPr sz="3200">
                <a:latin typeface="Calibri"/>
                <a:ea typeface="Calibri"/>
                <a:cs typeface="Calibri"/>
                <a:sym typeface="Calibri"/>
              </a:defRPr>
            </a:lvl8pPr>
            <a:lvl9pPr marL="0" marR="0" lvl="8" indent="0" algn="l" rtl="0">
              <a:spcBef>
                <a:spcPts val="0"/>
              </a:spcBef>
              <a:buNone/>
              <a:defRPr sz="3200">
                <a:latin typeface="Calibri"/>
                <a:ea typeface="Calibri"/>
                <a:cs typeface="Calibri"/>
                <a:sym typeface="Calibri"/>
              </a:defRPr>
            </a:lvl9pPr>
          </a:lstStyle>
          <a:p>
            <a:endParaRPr/>
          </a:p>
        </p:txBody>
      </p:sp>
      <p:sp>
        <p:nvSpPr>
          <p:cNvPr id="24" name="Shape 2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25400" algn="l" rtl="0">
              <a:lnSpc>
                <a:spcPct val="115000"/>
              </a:lnSpc>
              <a:spcBef>
                <a:spcPts val="64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1pPr>
            <a:lvl2pPr marL="742950" marR="0" lvl="1" indent="6350" algn="l" rtl="0">
              <a:lnSpc>
                <a:spcPct val="115000"/>
              </a:lnSpc>
              <a:spcBef>
                <a:spcPts val="560"/>
              </a:spcBef>
              <a:spcAft>
                <a:spcPts val="0"/>
              </a:spcAft>
              <a:buClr>
                <a:schemeClr val="dk1"/>
              </a:buClr>
              <a:buSzPct val="100000"/>
              <a:buFont typeface="Arial"/>
              <a:buChar char="○"/>
              <a:defRPr sz="1800" b="0" i="0" u="none" strike="noStrike" cap="none">
                <a:solidFill>
                  <a:srgbClr val="3F3F3F"/>
                </a:solidFill>
                <a:latin typeface="Calibri"/>
                <a:ea typeface="Calibri"/>
                <a:cs typeface="Calibri"/>
                <a:sym typeface="Calibri"/>
              </a:defRPr>
            </a:lvl2pPr>
            <a:lvl3pPr marL="1143000" marR="0" lvl="2" indent="38100" algn="l" rtl="0">
              <a:lnSpc>
                <a:spcPct val="115000"/>
              </a:lnSpc>
              <a:spcBef>
                <a:spcPts val="48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3pPr>
            <a:lvl4pPr marL="1600200" marR="0" lvl="3"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4pPr>
            <a:lvl5pPr marL="2057400" marR="0" lvl="4"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5pPr>
            <a:lvl6pPr marL="2514600" marR="0" lvl="5"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6pPr>
            <a:lvl7pPr marL="2971800" marR="0" lvl="6"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7pPr>
            <a:lvl8pPr marL="3429000" marR="0" lvl="7"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8pPr>
            <a:lvl9pPr marL="3886200" marR="0" lvl="8" indent="12700" algn="l" rtl="0">
              <a:lnSpc>
                <a:spcPct val="115000"/>
              </a:lnSpc>
              <a:spcBef>
                <a:spcPts val="400"/>
              </a:spcBef>
              <a:spcAft>
                <a:spcPts val="0"/>
              </a:spcAft>
              <a:buClr>
                <a:schemeClr val="dk1"/>
              </a:buClr>
              <a:buSzPct val="100000"/>
              <a:buFont typeface="Arial"/>
              <a:buChar char="■"/>
              <a:defRPr sz="1800" b="0" i="0" u="none" strike="noStrike" cap="none">
                <a:solidFill>
                  <a:srgbClr val="000000"/>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27" name="Shape 27"/>
          <p:cNvSpPr txBox="1"/>
          <p:nvPr/>
        </p:nvSpPr>
        <p:spPr>
          <a:xfrm>
            <a:off x="101700" y="6424612"/>
            <a:ext cx="2793899" cy="22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100" b="0" i="0" u="none" strike="noStrike" cap="none">
                <a:solidFill>
                  <a:srgbClr val="000000"/>
                </a:solidFill>
                <a:latin typeface="Calibri"/>
                <a:ea typeface="Calibri"/>
                <a:cs typeface="Calibri"/>
                <a:sym typeface="Calibri"/>
              </a:rPr>
              <a:t>Office of Government-wide Policy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0"/>
            <a:ext cx="8229600" cy="1143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52" name="Shape 152"/>
          <p:cNvSpPr txBox="1">
            <a:spLocks noGrp="1"/>
          </p:cNvSpPr>
          <p:nvPr>
            <p:ph type="body" idx="1"/>
          </p:nvPr>
        </p:nvSpPr>
        <p:spPr>
          <a:xfrm>
            <a:off x="457200" y="1535112"/>
            <a:ext cx="4040099" cy="6398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9pPr>
          </a:lstStyle>
          <a:p>
            <a:endParaRPr/>
          </a:p>
        </p:txBody>
      </p:sp>
      <p:sp>
        <p:nvSpPr>
          <p:cNvPr id="153" name="Shape 153"/>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marL="342900" marR="0" lvl="0" indent="-508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1905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6pPr>
            <a:lvl7pPr marL="2971800" marR="0" lvl="6"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7pPr>
            <a:lvl8pPr marL="3429000" marR="0" lvl="7"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8pPr>
            <a:lvl9pPr marL="3886200" marR="0" lvl="8"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4" name="Shape 154"/>
          <p:cNvSpPr txBox="1">
            <a:spLocks noGrp="1"/>
          </p:cNvSpPr>
          <p:nvPr>
            <p:ph type="body" idx="3"/>
          </p:nvPr>
        </p:nvSpPr>
        <p:spPr>
          <a:xfrm>
            <a:off x="4645025" y="1535112"/>
            <a:ext cx="4041900" cy="6398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9pPr>
          </a:lstStyle>
          <a:p>
            <a:endParaRPr/>
          </a:p>
        </p:txBody>
      </p:sp>
      <p:sp>
        <p:nvSpPr>
          <p:cNvPr id="155" name="Shape 155"/>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marL="342900" marR="0" lvl="0" indent="-508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1905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6pPr>
            <a:lvl7pPr marL="2971800" marR="0" lvl="6"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7pPr>
            <a:lvl8pPr marL="3429000" marR="0" lvl="7"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8pPr>
            <a:lvl9pPr marL="3886200" marR="0" lvl="8"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6" name="Shape 156"/>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57" name="Shape 157"/>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58" name="Shape 158"/>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0"/>
            <a:ext cx="8229600" cy="1143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61" name="Shape 16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62" name="Shape 16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Shape 16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1143000"/>
            <a:ext cx="3008399" cy="11619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66" name="Shape 166"/>
          <p:cNvSpPr txBox="1">
            <a:spLocks noGrp="1"/>
          </p:cNvSpPr>
          <p:nvPr>
            <p:ph type="body" idx="1"/>
          </p:nvPr>
        </p:nvSpPr>
        <p:spPr>
          <a:xfrm>
            <a:off x="3575050" y="1143000"/>
            <a:ext cx="5111699" cy="4983300"/>
          </a:xfrm>
          <a:prstGeom prst="rect">
            <a:avLst/>
          </a:prstGeom>
          <a:noFill/>
          <a:ln>
            <a:noFill/>
          </a:ln>
        </p:spPr>
        <p:txBody>
          <a:bodyPr lIns="91425" tIns="91425" rIns="91425" bIns="91425" anchor="t" anchorCtr="0"/>
          <a:lstStyle>
            <a:lvl1pPr marL="342900" marR="0" lvl="0" indent="-508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1905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6pPr>
            <a:lvl7pPr marL="2971800" marR="0" lvl="6"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7pPr>
            <a:lvl8pPr marL="3429000" marR="0" lvl="7"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8pPr>
            <a:lvl9pPr marL="3886200" marR="0" lvl="8" indent="-127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67" name="Shape 167"/>
          <p:cNvSpPr txBox="1">
            <a:spLocks noGrp="1"/>
          </p:cNvSpPr>
          <p:nvPr>
            <p:ph type="body" idx="2"/>
          </p:nvPr>
        </p:nvSpPr>
        <p:spPr>
          <a:xfrm>
            <a:off x="457200" y="2286000"/>
            <a:ext cx="3008399" cy="3809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9pPr>
          </a:lstStyle>
          <a:p>
            <a:endParaRPr/>
          </a:p>
        </p:txBody>
      </p:sp>
      <p:sp>
        <p:nvSpPr>
          <p:cNvPr id="168" name="Shape 168"/>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69" name="Shape 169"/>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70" name="Shape 170"/>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171" name="Shape 171"/>
          <p:cNvSpPr txBox="1"/>
          <p:nvPr/>
        </p:nvSpPr>
        <p:spPr>
          <a:xfrm>
            <a:off x="457200" y="274637"/>
            <a:ext cx="8229600" cy="716100"/>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Click to edit Master 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792288" y="5029200"/>
            <a:ext cx="5486399" cy="566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74" name="Shape 174"/>
          <p:cNvSpPr>
            <a:spLocks noGrp="1"/>
          </p:cNvSpPr>
          <p:nvPr>
            <p:ph type="pic" idx="2"/>
          </p:nvPr>
        </p:nvSpPr>
        <p:spPr>
          <a:xfrm>
            <a:off x="1792288" y="1142999"/>
            <a:ext cx="5486399" cy="3809999"/>
          </a:xfrm>
          <a:prstGeom prst="rect">
            <a:avLst/>
          </a:prstGeom>
          <a:noFill/>
          <a:ln>
            <a:noFill/>
          </a:ln>
        </p:spPr>
        <p:txBody>
          <a:bodyPr lIns="91425" tIns="91425" rIns="91425" bIns="91425" anchor="ctr" anchorCtr="0"/>
          <a:lstStyle>
            <a:lvl1pPr lvl="0">
              <a:spcBef>
                <a:spcPts val="0"/>
              </a:spcBef>
              <a:buNone/>
              <a:defRPr/>
            </a:lvl1pPr>
          </a:lstStyle>
          <a:p>
            <a:endParaRPr/>
          </a:p>
        </p:txBody>
      </p:sp>
      <p:sp>
        <p:nvSpPr>
          <p:cNvPr id="175" name="Shape 175"/>
          <p:cNvSpPr txBox="1">
            <a:spLocks noGrp="1"/>
          </p:cNvSpPr>
          <p:nvPr>
            <p:ph type="body" idx="1"/>
          </p:nvPr>
        </p:nvSpPr>
        <p:spPr>
          <a:xfrm>
            <a:off x="1792288" y="5638800"/>
            <a:ext cx="5486399" cy="533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9pPr>
          </a:lstStyle>
          <a:p>
            <a:endParaRPr/>
          </a:p>
        </p:txBody>
      </p:sp>
      <p:sp>
        <p:nvSpPr>
          <p:cNvPr id="176" name="Shape 176"/>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77" name="Shape 177"/>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78" name="Shape 178"/>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179" name="Shape 179"/>
          <p:cNvSpPr txBox="1"/>
          <p:nvPr/>
        </p:nvSpPr>
        <p:spPr>
          <a:xfrm>
            <a:off x="457200" y="274637"/>
            <a:ext cx="8229600" cy="716100"/>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Click to edit Master 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152400"/>
            <a:ext cx="8229600" cy="83819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82" name="Shape 182"/>
          <p:cNvSpPr txBox="1">
            <a:spLocks noGrp="1"/>
          </p:cNvSpPr>
          <p:nvPr>
            <p:ph type="body" idx="1"/>
          </p:nvPr>
        </p:nvSpPr>
        <p:spPr>
          <a:xfrm>
            <a:off x="457200" y="1219200"/>
            <a:ext cx="8229600" cy="4953000"/>
          </a:xfrm>
          <a:prstGeom prst="rect">
            <a:avLst/>
          </a:prstGeom>
          <a:noFill/>
          <a:ln>
            <a:noFill/>
          </a:ln>
        </p:spPr>
        <p:txBody>
          <a:bodyPr lIns="91425" tIns="91425" rIns="91425" bIns="91425" anchor="t" anchorCtr="0"/>
          <a:lstStyle>
            <a:lvl1pPr marL="342900" marR="0" lvl="0" indent="-50800" algn="l" rtl="0">
              <a:lnSpc>
                <a:spcPct val="100000"/>
              </a:lnSpc>
              <a:spcBef>
                <a:spcPts val="64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19050" algn="l" rtl="0">
              <a:lnSpc>
                <a:spcPct val="100000"/>
              </a:lnSpc>
              <a:spcBef>
                <a:spcPts val="56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2700" algn="l" rtl="0">
              <a:lnSpc>
                <a:spcPct val="100000"/>
              </a:lnSpc>
              <a:spcBef>
                <a:spcPts val="48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6pPr>
            <a:lvl7pPr marL="2971800" marR="0" lvl="6"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7pPr>
            <a:lvl8pPr marL="3429000" marR="0" lvl="7"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8pPr>
            <a:lvl9pPr marL="3886200" marR="0" lvl="8"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3" name="Shape 183"/>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84" name="Shape 184"/>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85" name="Shape 185"/>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rot="5400000">
            <a:off x="5166449" y="2605950"/>
            <a:ext cx="4983300" cy="20574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88" name="Shape 188"/>
          <p:cNvSpPr txBox="1">
            <a:spLocks noGrp="1"/>
          </p:cNvSpPr>
          <p:nvPr>
            <p:ph type="body" idx="1"/>
          </p:nvPr>
        </p:nvSpPr>
        <p:spPr>
          <a:xfrm rot="5400000">
            <a:off x="975450" y="624749"/>
            <a:ext cx="4983300" cy="6019799"/>
          </a:xfrm>
          <a:prstGeom prst="rect">
            <a:avLst/>
          </a:prstGeom>
          <a:noFill/>
          <a:ln>
            <a:noFill/>
          </a:ln>
        </p:spPr>
        <p:txBody>
          <a:bodyPr lIns="91425" tIns="91425" rIns="91425" bIns="91425" anchor="t" anchorCtr="0"/>
          <a:lstStyle>
            <a:lvl1pPr marL="342900" marR="0" lvl="0" indent="-50800" algn="l" rtl="0">
              <a:lnSpc>
                <a:spcPct val="100000"/>
              </a:lnSpc>
              <a:spcBef>
                <a:spcPts val="64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19050" algn="l" rtl="0">
              <a:lnSpc>
                <a:spcPct val="100000"/>
              </a:lnSpc>
              <a:spcBef>
                <a:spcPts val="56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2700" algn="l" rtl="0">
              <a:lnSpc>
                <a:spcPct val="100000"/>
              </a:lnSpc>
              <a:spcBef>
                <a:spcPts val="48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6pPr>
            <a:lvl7pPr marL="2971800" marR="0" lvl="6"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7pPr>
            <a:lvl8pPr marL="3429000" marR="0" lvl="7"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8pPr>
            <a:lvl9pPr marL="3886200" marR="0" lvl="8"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 name="Shape 18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Shape 19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Shape 191"/>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74637"/>
            <a:ext cx="8229600" cy="7161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94" name="Shape 19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95" name="Shape 19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96" name="Shape 196"/>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05"/>
        <p:cNvGrpSpPr/>
        <p:nvPr/>
      </p:nvGrpSpPr>
      <p:grpSpPr>
        <a:xfrm>
          <a:off x="0" y="0"/>
          <a:ext cx="0" cy="0"/>
          <a:chOff x="0" y="0"/>
          <a:chExt cx="0" cy="0"/>
        </a:xfrm>
      </p:grpSpPr>
      <p:sp>
        <p:nvSpPr>
          <p:cNvPr id="206" name="Shape 206"/>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7" name="Shape 20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8" name="Shape 208"/>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Slide">
    <p:spTree>
      <p:nvGrpSpPr>
        <p:cNvPr id="1" name="Shape 209"/>
        <p:cNvGrpSpPr/>
        <p:nvPr/>
      </p:nvGrpSpPr>
      <p:grpSpPr>
        <a:xfrm>
          <a:off x="0" y="0"/>
          <a:ext cx="0" cy="0"/>
          <a:chOff x="0" y="0"/>
          <a:chExt cx="0" cy="0"/>
        </a:xfrm>
      </p:grpSpPr>
      <p:sp>
        <p:nvSpPr>
          <p:cNvPr id="210" name="Shape 210"/>
          <p:cNvSpPr txBox="1">
            <a:spLocks noGrp="1"/>
          </p:cNvSpPr>
          <p:nvPr>
            <p:ph type="ctrTitle"/>
          </p:nvPr>
        </p:nvSpPr>
        <p:spPr>
          <a:xfrm>
            <a:off x="685800" y="2130425"/>
            <a:ext cx="7772400" cy="1470023"/>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11" name="Shape 211"/>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00000"/>
              </a:lnSpc>
              <a:spcBef>
                <a:spcPts val="640"/>
              </a:spcBef>
              <a:spcAft>
                <a:spcPts val="0"/>
              </a:spcAft>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12" name="Shape 212"/>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3" name="Shape 2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4" name="Shape 214"/>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17" name="Shape 217"/>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lnSpc>
                <a:spcPct val="100000"/>
              </a:lnSpc>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18" name="Shape 218"/>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9" name="Shape 2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0" name="Shape 220"/>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0"/>
            <a:ext cx="8229600" cy="1143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rgbClr val="000000"/>
                </a:solidFill>
                <a:latin typeface="Calibri"/>
                <a:ea typeface="Calibri"/>
                <a:cs typeface="Calibri"/>
                <a:sym typeface="Calibri"/>
              </a:defRPr>
            </a:lvl1pPr>
            <a:lvl2pPr marL="0" marR="0" lvl="1" indent="0" algn="l" rtl="0">
              <a:spcBef>
                <a:spcPts val="0"/>
              </a:spcBef>
              <a:buNone/>
              <a:defRPr sz="3200">
                <a:latin typeface="Calibri"/>
                <a:ea typeface="Calibri"/>
                <a:cs typeface="Calibri"/>
                <a:sym typeface="Calibri"/>
              </a:defRPr>
            </a:lvl2pPr>
            <a:lvl3pPr marL="0" marR="0" lvl="2" indent="0" algn="l" rtl="0">
              <a:spcBef>
                <a:spcPts val="0"/>
              </a:spcBef>
              <a:buNone/>
              <a:defRPr sz="3200">
                <a:latin typeface="Calibri"/>
                <a:ea typeface="Calibri"/>
                <a:cs typeface="Calibri"/>
                <a:sym typeface="Calibri"/>
              </a:defRPr>
            </a:lvl3pPr>
            <a:lvl4pPr marL="0" marR="0" lvl="3" indent="0" algn="l" rtl="0">
              <a:spcBef>
                <a:spcPts val="0"/>
              </a:spcBef>
              <a:buNone/>
              <a:defRPr sz="3200">
                <a:latin typeface="Calibri"/>
                <a:ea typeface="Calibri"/>
                <a:cs typeface="Calibri"/>
                <a:sym typeface="Calibri"/>
              </a:defRPr>
            </a:lvl4pPr>
            <a:lvl5pPr marL="0" marR="0" lvl="4" indent="0" algn="l" rtl="0">
              <a:spcBef>
                <a:spcPts val="0"/>
              </a:spcBef>
              <a:buNone/>
              <a:defRPr sz="3200">
                <a:latin typeface="Calibri"/>
                <a:ea typeface="Calibri"/>
                <a:cs typeface="Calibri"/>
                <a:sym typeface="Calibri"/>
              </a:defRPr>
            </a:lvl5pPr>
            <a:lvl6pPr marL="0" marR="0" lvl="5" indent="0" algn="l" rtl="0">
              <a:spcBef>
                <a:spcPts val="0"/>
              </a:spcBef>
              <a:buNone/>
              <a:defRPr sz="3200">
                <a:latin typeface="Calibri"/>
                <a:ea typeface="Calibri"/>
                <a:cs typeface="Calibri"/>
                <a:sym typeface="Calibri"/>
              </a:defRPr>
            </a:lvl6pPr>
            <a:lvl7pPr marL="0" marR="0" lvl="6" indent="0" algn="l" rtl="0">
              <a:spcBef>
                <a:spcPts val="0"/>
              </a:spcBef>
              <a:buNone/>
              <a:defRPr sz="3200">
                <a:latin typeface="Calibri"/>
                <a:ea typeface="Calibri"/>
                <a:cs typeface="Calibri"/>
                <a:sym typeface="Calibri"/>
              </a:defRPr>
            </a:lvl7pPr>
            <a:lvl8pPr marL="0" marR="0" lvl="7" indent="0" algn="l" rtl="0">
              <a:spcBef>
                <a:spcPts val="0"/>
              </a:spcBef>
              <a:buNone/>
              <a:defRPr sz="3200">
                <a:latin typeface="Calibri"/>
                <a:ea typeface="Calibri"/>
                <a:cs typeface="Calibri"/>
                <a:sym typeface="Calibri"/>
              </a:defRPr>
            </a:lvl8pPr>
            <a:lvl9pPr marL="0" marR="0" lvl="8" indent="0" algn="l" rtl="0">
              <a:spcBef>
                <a:spcPts val="0"/>
              </a:spcBef>
              <a:buNone/>
              <a:defRPr sz="3200">
                <a:latin typeface="Calibri"/>
                <a:ea typeface="Calibri"/>
                <a:cs typeface="Calibri"/>
                <a:sym typeface="Calibri"/>
              </a:defRPr>
            </a:lvl9pPr>
          </a:lstStyle>
          <a:p>
            <a:endParaRPr/>
          </a:p>
        </p:txBody>
      </p:sp>
      <p:sp>
        <p:nvSpPr>
          <p:cNvPr id="30" name="Shape 30"/>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marL="342900" marR="0" lvl="0" indent="-254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1pPr>
            <a:lvl2pPr marL="742950" marR="0" lvl="1" indent="635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2pPr>
            <a:lvl3pPr marL="1143000" marR="0" lvl="2" indent="381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3pPr>
            <a:lvl4pPr marL="1600200" marR="0" lvl="3"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4pPr>
            <a:lvl5pPr marL="2057400" marR="0" lvl="4"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5pPr>
            <a:lvl6pPr marL="2514600" marR="0" lvl="5"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6pPr>
            <a:lvl7pPr marL="2971800" marR="0" lvl="6"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7pPr>
            <a:lvl8pPr marL="3429000" marR="0" lvl="7"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8pPr>
            <a:lvl9pPr marL="3886200" marR="0" lvl="8"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9pPr>
          </a:lstStyle>
          <a:p>
            <a:endParaRPr/>
          </a:p>
        </p:txBody>
      </p:sp>
      <p:sp>
        <p:nvSpPr>
          <p:cNvPr id="31" name="Shape 31"/>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marL="342900" marR="0" lvl="0" indent="-254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1pPr>
            <a:lvl2pPr marL="742950" marR="0" lvl="1" indent="635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2pPr>
            <a:lvl3pPr marL="1143000" marR="0" lvl="2" indent="381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3pPr>
            <a:lvl4pPr marL="1600200" marR="0" lvl="3"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4pPr>
            <a:lvl5pPr marL="2057400" marR="0" lvl="4"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5pPr>
            <a:lvl6pPr marL="2514600" marR="0" lvl="5"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6pPr>
            <a:lvl7pPr marL="2971800" marR="0" lvl="6"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7pPr>
            <a:lvl8pPr marL="3429000" marR="0" lvl="7"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8pPr>
            <a:lvl9pPr marL="3886200" marR="0" lvl="8"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3" name="Shape 33"/>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35" name="Shape 35"/>
          <p:cNvSpPr txBox="1"/>
          <p:nvPr/>
        </p:nvSpPr>
        <p:spPr>
          <a:xfrm>
            <a:off x="101700" y="6424612"/>
            <a:ext cx="2793899" cy="22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100" b="0" i="0" u="none" strike="noStrike" cap="none">
                <a:solidFill>
                  <a:srgbClr val="000000"/>
                </a:solidFill>
                <a:latin typeface="Calibri"/>
                <a:ea typeface="Calibri"/>
                <a:cs typeface="Calibri"/>
                <a:sym typeface="Calibri"/>
              </a:rPr>
              <a:t>Office of Government-wide Policy</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0" y="0"/>
            <a:ext cx="8229600" cy="1143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23" name="Shape 22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24" name="Shape 224"/>
          <p:cNvSpPr txBox="1">
            <a:spLocks noGrp="1"/>
          </p:cNvSpPr>
          <p:nvPr>
            <p:ph type="body" idx="2"/>
          </p:nvPr>
        </p:nvSpPr>
        <p:spPr>
          <a:xfrm>
            <a:off x="457200" y="2174875"/>
            <a:ext cx="4040187" cy="3951285"/>
          </a:xfrm>
          <a:prstGeom prst="rect">
            <a:avLst/>
          </a:prstGeom>
          <a:noFill/>
          <a:ln>
            <a:noFill/>
          </a:ln>
        </p:spPr>
        <p:txBody>
          <a:bodyPr lIns="91425" tIns="91425" rIns="91425" bIns="91425" anchor="t" anchorCtr="0"/>
          <a:lstStyle>
            <a:lvl1pPr marL="342900" marR="0" lvl="0" indent="1143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952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762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762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762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762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762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762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225" name="Shape 225"/>
          <p:cNvSpPr txBox="1">
            <a:spLocks noGrp="1"/>
          </p:cNvSpPr>
          <p:nvPr>
            <p:ph type="body" idx="3"/>
          </p:nvPr>
        </p:nvSpPr>
        <p:spPr>
          <a:xfrm>
            <a:off x="4645025" y="1535112"/>
            <a:ext cx="4041772"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26" name="Shape 226"/>
          <p:cNvSpPr txBox="1">
            <a:spLocks noGrp="1"/>
          </p:cNvSpPr>
          <p:nvPr>
            <p:ph type="body" idx="4"/>
          </p:nvPr>
        </p:nvSpPr>
        <p:spPr>
          <a:xfrm>
            <a:off x="4645025" y="2174875"/>
            <a:ext cx="4041772" cy="3951285"/>
          </a:xfrm>
          <a:prstGeom prst="rect">
            <a:avLst/>
          </a:prstGeom>
          <a:noFill/>
          <a:ln>
            <a:noFill/>
          </a:ln>
        </p:spPr>
        <p:txBody>
          <a:bodyPr lIns="91425" tIns="91425" rIns="91425" bIns="91425" anchor="t" anchorCtr="0"/>
          <a:lstStyle>
            <a:lvl1pPr marL="342900" marR="0" lvl="0" indent="1143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952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762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762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762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762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762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762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227" name="Shape 227"/>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8" name="Shape 22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9" name="Shape 22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457200" y="0"/>
            <a:ext cx="8229600" cy="1143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32" name="Shape 232"/>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3" name="Shape 23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4" name="Shape 234"/>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457200" y="1143000"/>
            <a:ext cx="3008313" cy="116204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37" name="Shape 237"/>
          <p:cNvSpPr txBox="1">
            <a:spLocks noGrp="1"/>
          </p:cNvSpPr>
          <p:nvPr>
            <p:ph type="body" idx="1"/>
          </p:nvPr>
        </p:nvSpPr>
        <p:spPr>
          <a:xfrm>
            <a:off x="3575050" y="1143000"/>
            <a:ext cx="5111750" cy="4983163"/>
          </a:xfrm>
          <a:prstGeom prst="rect">
            <a:avLst/>
          </a:prstGeom>
          <a:noFill/>
          <a:ln>
            <a:noFill/>
          </a:ln>
        </p:spPr>
        <p:txBody>
          <a:bodyPr lIns="91425" tIns="91425" rIns="91425" bIns="91425" anchor="t" anchorCtr="0"/>
          <a:lstStyle>
            <a:lvl1pPr marL="4064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2192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256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828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400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972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544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9116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8" name="Shape 238"/>
          <p:cNvSpPr txBox="1">
            <a:spLocks noGrp="1"/>
          </p:cNvSpPr>
          <p:nvPr>
            <p:ph type="body" idx="2"/>
          </p:nvPr>
        </p:nvSpPr>
        <p:spPr>
          <a:xfrm>
            <a:off x="457200" y="2286000"/>
            <a:ext cx="3008313" cy="3809998"/>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39" name="Shape 239"/>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0" name="Shape 24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1" name="Shape 241"/>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242" name="Shape 242"/>
          <p:cNvSpPr txBox="1"/>
          <p:nvPr/>
        </p:nvSpPr>
        <p:spPr>
          <a:xfrm>
            <a:off x="457200" y="274637"/>
            <a:ext cx="8229600" cy="7159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Click to edit Master title style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792288" y="5029200"/>
            <a:ext cx="5486399" cy="566736"/>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45" name="Shape 245"/>
          <p:cNvSpPr>
            <a:spLocks noGrp="1"/>
          </p:cNvSpPr>
          <p:nvPr>
            <p:ph type="pic" idx="2"/>
          </p:nvPr>
        </p:nvSpPr>
        <p:spPr>
          <a:xfrm>
            <a:off x="1792288" y="1142999"/>
            <a:ext cx="5486399" cy="3810001"/>
          </a:xfrm>
          <a:prstGeom prst="rect">
            <a:avLst/>
          </a:prstGeom>
          <a:noFill/>
          <a:ln>
            <a:noFill/>
          </a:ln>
        </p:spPr>
        <p:txBody>
          <a:bodyPr lIns="91425" tIns="91425" rIns="91425" bIns="91425" anchor="t" anchorCtr="0"/>
          <a:lstStyle>
            <a:lvl1pPr marL="0" marR="0" lvl="0" indent="0" algn="l" rtl="0">
              <a:lnSpc>
                <a:spcPct val="100000"/>
              </a:lnSpc>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46" name="Shape 246"/>
          <p:cNvSpPr txBox="1">
            <a:spLocks noGrp="1"/>
          </p:cNvSpPr>
          <p:nvPr>
            <p:ph type="body" idx="1"/>
          </p:nvPr>
        </p:nvSpPr>
        <p:spPr>
          <a:xfrm>
            <a:off x="1792288" y="5638800"/>
            <a:ext cx="5486399" cy="5333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47" name="Shape 247"/>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8" name="Shape 24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9" name="Shape 24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250" name="Shape 250"/>
          <p:cNvSpPr txBox="1"/>
          <p:nvPr/>
        </p:nvSpPr>
        <p:spPr>
          <a:xfrm>
            <a:off x="457200" y="274637"/>
            <a:ext cx="8229600" cy="7159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Click to edit Master title style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57200" y="152400"/>
            <a:ext cx="8229600" cy="838198"/>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53" name="Shape 253"/>
          <p:cNvSpPr txBox="1">
            <a:spLocks noGrp="1"/>
          </p:cNvSpPr>
          <p:nvPr>
            <p:ph type="body" idx="1"/>
          </p:nvPr>
        </p:nvSpPr>
        <p:spPr>
          <a:xfrm>
            <a:off x="457200" y="1219200"/>
            <a:ext cx="8229600" cy="4952996"/>
          </a:xfrm>
          <a:prstGeom prst="rect">
            <a:avLst/>
          </a:prstGeom>
          <a:noFill/>
          <a:ln>
            <a:noFill/>
          </a:ln>
        </p:spPr>
        <p:txBody>
          <a:bodyPr lIns="91425" tIns="91425" rIns="91425" bIns="91425" anchor="t" anchorCtr="0"/>
          <a:lstStyle>
            <a:lvl1pPr marL="4064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2192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256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828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400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972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544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9116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4" name="Shape 254"/>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55" name="Shape 2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56" name="Shape 256"/>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rot="5400000">
            <a:off x="5166516" y="2605881"/>
            <a:ext cx="4983163" cy="20574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59" name="Shape 259"/>
          <p:cNvSpPr txBox="1">
            <a:spLocks noGrp="1"/>
          </p:cNvSpPr>
          <p:nvPr>
            <p:ph type="body" idx="1"/>
          </p:nvPr>
        </p:nvSpPr>
        <p:spPr>
          <a:xfrm rot="5400000">
            <a:off x="975516" y="624680"/>
            <a:ext cx="4983163" cy="6019798"/>
          </a:xfrm>
          <a:prstGeom prst="rect">
            <a:avLst/>
          </a:prstGeom>
          <a:noFill/>
          <a:ln>
            <a:noFill/>
          </a:ln>
        </p:spPr>
        <p:txBody>
          <a:bodyPr lIns="91425" tIns="91425" rIns="91425" bIns="91425" anchor="t" anchorCtr="0"/>
          <a:lstStyle>
            <a:lvl1pPr marL="4064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2192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256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828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400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972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544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9116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0" name="Shape 260"/>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1" name="Shape 26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2" name="Shape 262"/>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457200" y="274637"/>
            <a:ext cx="8229600" cy="715962"/>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65" name="Shape 265"/>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6" name="Shape 26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7" name="Shape 267"/>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3200" b="0" i="0" u="none" strike="noStrike" cap="none">
                <a:solidFill>
                  <a:srgbClr val="000000"/>
                </a:solidFill>
                <a:latin typeface="Calibri"/>
                <a:ea typeface="Calibri"/>
                <a:cs typeface="Calibri"/>
                <a:sym typeface="Calibri"/>
              </a:defRPr>
            </a:lvl1pPr>
            <a:lvl2pPr marL="0" marR="0" lvl="1" indent="0" algn="l" rtl="0">
              <a:spcBef>
                <a:spcPts val="0"/>
              </a:spcBef>
              <a:buNone/>
              <a:defRPr sz="3200">
                <a:latin typeface="Calibri"/>
                <a:ea typeface="Calibri"/>
                <a:cs typeface="Calibri"/>
                <a:sym typeface="Calibri"/>
              </a:defRPr>
            </a:lvl2pPr>
            <a:lvl3pPr marL="0" marR="0" lvl="2" indent="0" algn="l" rtl="0">
              <a:spcBef>
                <a:spcPts val="0"/>
              </a:spcBef>
              <a:buNone/>
              <a:defRPr sz="3200">
                <a:latin typeface="Calibri"/>
                <a:ea typeface="Calibri"/>
                <a:cs typeface="Calibri"/>
                <a:sym typeface="Calibri"/>
              </a:defRPr>
            </a:lvl3pPr>
            <a:lvl4pPr marL="0" marR="0" lvl="3" indent="0" algn="l" rtl="0">
              <a:spcBef>
                <a:spcPts val="0"/>
              </a:spcBef>
              <a:buNone/>
              <a:defRPr sz="3200">
                <a:latin typeface="Calibri"/>
                <a:ea typeface="Calibri"/>
                <a:cs typeface="Calibri"/>
                <a:sym typeface="Calibri"/>
              </a:defRPr>
            </a:lvl4pPr>
            <a:lvl5pPr marL="0" marR="0" lvl="4" indent="0" algn="l" rtl="0">
              <a:spcBef>
                <a:spcPts val="0"/>
              </a:spcBef>
              <a:buNone/>
              <a:defRPr sz="3200">
                <a:latin typeface="Calibri"/>
                <a:ea typeface="Calibri"/>
                <a:cs typeface="Calibri"/>
                <a:sym typeface="Calibri"/>
              </a:defRPr>
            </a:lvl5pPr>
            <a:lvl6pPr marL="0" marR="0" lvl="5" indent="0" algn="l" rtl="0">
              <a:spcBef>
                <a:spcPts val="0"/>
              </a:spcBef>
              <a:buNone/>
              <a:defRPr sz="3200">
                <a:latin typeface="Calibri"/>
                <a:ea typeface="Calibri"/>
                <a:cs typeface="Calibri"/>
                <a:sym typeface="Calibri"/>
              </a:defRPr>
            </a:lvl6pPr>
            <a:lvl7pPr marL="0" marR="0" lvl="6" indent="0" algn="l" rtl="0">
              <a:spcBef>
                <a:spcPts val="0"/>
              </a:spcBef>
              <a:buNone/>
              <a:defRPr sz="3200">
                <a:latin typeface="Calibri"/>
                <a:ea typeface="Calibri"/>
                <a:cs typeface="Calibri"/>
                <a:sym typeface="Calibri"/>
              </a:defRPr>
            </a:lvl7pPr>
            <a:lvl8pPr marL="0" marR="0" lvl="7" indent="0" algn="l" rtl="0">
              <a:spcBef>
                <a:spcPts val="0"/>
              </a:spcBef>
              <a:buNone/>
              <a:defRPr sz="3200">
                <a:latin typeface="Calibri"/>
                <a:ea typeface="Calibri"/>
                <a:cs typeface="Calibri"/>
                <a:sym typeface="Calibri"/>
              </a:defRPr>
            </a:lvl8pPr>
            <a:lvl9pPr marL="0" marR="0" lvl="8" indent="0" algn="l" rtl="0">
              <a:spcBef>
                <a:spcPts val="0"/>
              </a:spcBef>
              <a:buNone/>
              <a:defRPr sz="3200">
                <a:latin typeface="Calibri"/>
                <a:ea typeface="Calibri"/>
                <a:cs typeface="Calibri"/>
                <a:sym typeface="Calibri"/>
              </a:defRPr>
            </a:lvl9pPr>
          </a:lstStyle>
          <a:p>
            <a:endParaRPr/>
          </a:p>
        </p:txBody>
      </p:sp>
      <p:sp>
        <p:nvSpPr>
          <p:cNvPr id="38" name="Shape 38"/>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marR="0" lvl="0" indent="0" algn="l" rtl="0">
              <a:lnSpc>
                <a:spcPct val="115000"/>
              </a:lnSpc>
              <a:spcBef>
                <a:spcPts val="0"/>
              </a:spcBef>
              <a:spcAft>
                <a:spcPts val="0"/>
              </a:spcAft>
              <a:buClr>
                <a:srgbClr val="888888"/>
              </a:buClr>
              <a:buFont typeface="Calibri"/>
              <a:buNone/>
              <a:defRPr sz="1800" b="0" i="0" u="none" strike="noStrike" cap="none">
                <a:solidFill>
                  <a:srgbClr val="000000"/>
                </a:solidFill>
                <a:latin typeface="Calibri"/>
                <a:ea typeface="Calibri"/>
                <a:cs typeface="Calibri"/>
                <a:sym typeface="Calibri"/>
              </a:defRPr>
            </a:lvl1pPr>
            <a:lvl2pPr marL="457200" marR="0" lvl="1" indent="0" algn="l" rtl="0">
              <a:lnSpc>
                <a:spcPct val="115000"/>
              </a:lnSpc>
              <a:spcBef>
                <a:spcPts val="0"/>
              </a:spcBef>
              <a:spcAft>
                <a:spcPts val="0"/>
              </a:spcAft>
              <a:buClr>
                <a:srgbClr val="888888"/>
              </a:buClr>
              <a:buFont typeface="Calibri"/>
              <a:buNone/>
              <a:defRPr sz="1800" b="0" i="0" u="none" strike="noStrike" cap="none">
                <a:solidFill>
                  <a:srgbClr val="000000"/>
                </a:solidFill>
                <a:latin typeface="Calibri"/>
                <a:ea typeface="Calibri"/>
                <a:cs typeface="Calibri"/>
                <a:sym typeface="Calibri"/>
              </a:defRPr>
            </a:lvl2pPr>
            <a:lvl3pPr marL="914400" marR="0" lvl="2" indent="0" algn="l" rtl="0">
              <a:lnSpc>
                <a:spcPct val="115000"/>
              </a:lnSpc>
              <a:spcBef>
                <a:spcPts val="0"/>
              </a:spcBef>
              <a:spcAft>
                <a:spcPts val="0"/>
              </a:spcAft>
              <a:buClr>
                <a:srgbClr val="888888"/>
              </a:buClr>
              <a:buFont typeface="Calibri"/>
              <a:buNone/>
              <a:defRPr sz="1800" b="0" i="0" u="none" strike="noStrike" cap="none">
                <a:solidFill>
                  <a:srgbClr val="000000"/>
                </a:solidFill>
                <a:latin typeface="Calibri"/>
                <a:ea typeface="Calibri"/>
                <a:cs typeface="Calibri"/>
                <a:sym typeface="Calibri"/>
              </a:defRPr>
            </a:lvl3pPr>
            <a:lvl4pPr marL="1371600" marR="0" lvl="3" indent="0" algn="l" rtl="0">
              <a:lnSpc>
                <a:spcPct val="115000"/>
              </a:lnSpc>
              <a:spcBef>
                <a:spcPts val="0"/>
              </a:spcBef>
              <a:spcAft>
                <a:spcPts val="0"/>
              </a:spcAft>
              <a:buClr>
                <a:srgbClr val="888888"/>
              </a:buClr>
              <a:buFont typeface="Calibri"/>
              <a:buNone/>
              <a:defRPr sz="1800" b="0" i="0" u="none" strike="noStrike" cap="none">
                <a:solidFill>
                  <a:srgbClr val="000000"/>
                </a:solidFill>
                <a:latin typeface="Calibri"/>
                <a:ea typeface="Calibri"/>
                <a:cs typeface="Calibri"/>
                <a:sym typeface="Calibri"/>
              </a:defRPr>
            </a:lvl4pPr>
            <a:lvl5pPr marL="1828800" marR="0" lvl="4" indent="0" algn="l" rtl="0">
              <a:lnSpc>
                <a:spcPct val="115000"/>
              </a:lnSpc>
              <a:spcBef>
                <a:spcPts val="0"/>
              </a:spcBef>
              <a:spcAft>
                <a:spcPts val="0"/>
              </a:spcAft>
              <a:buClr>
                <a:srgbClr val="888888"/>
              </a:buClr>
              <a:buFont typeface="Calibri"/>
              <a:buNone/>
              <a:defRPr sz="1800" b="0" i="0" u="none" strike="noStrike" cap="none">
                <a:solidFill>
                  <a:srgbClr val="000000"/>
                </a:solidFill>
                <a:latin typeface="Calibri"/>
                <a:ea typeface="Calibri"/>
                <a:cs typeface="Calibri"/>
                <a:sym typeface="Calibri"/>
              </a:defRPr>
            </a:lvl5pPr>
            <a:lvl6pPr marL="2286000" marR="0" lvl="5" indent="0" algn="l" rtl="0">
              <a:lnSpc>
                <a:spcPct val="115000"/>
              </a:lnSpc>
              <a:spcBef>
                <a:spcPts val="0"/>
              </a:spcBef>
              <a:spcAft>
                <a:spcPts val="0"/>
              </a:spcAft>
              <a:buClr>
                <a:srgbClr val="888888"/>
              </a:buClr>
              <a:buFont typeface="Calibri"/>
              <a:buNone/>
              <a:defRPr sz="1800" b="0" i="0" u="none" strike="noStrike" cap="none">
                <a:solidFill>
                  <a:srgbClr val="000000"/>
                </a:solidFill>
                <a:latin typeface="Calibri"/>
                <a:ea typeface="Calibri"/>
                <a:cs typeface="Calibri"/>
                <a:sym typeface="Calibri"/>
              </a:defRPr>
            </a:lvl6pPr>
            <a:lvl7pPr marL="2743200" marR="0" lvl="6" indent="0" algn="l" rtl="0">
              <a:lnSpc>
                <a:spcPct val="115000"/>
              </a:lnSpc>
              <a:spcBef>
                <a:spcPts val="0"/>
              </a:spcBef>
              <a:spcAft>
                <a:spcPts val="0"/>
              </a:spcAft>
              <a:buClr>
                <a:srgbClr val="888888"/>
              </a:buClr>
              <a:buFont typeface="Calibri"/>
              <a:buNone/>
              <a:defRPr sz="1800" b="0" i="0" u="none" strike="noStrike" cap="none">
                <a:solidFill>
                  <a:srgbClr val="000000"/>
                </a:solidFill>
                <a:latin typeface="Calibri"/>
                <a:ea typeface="Calibri"/>
                <a:cs typeface="Calibri"/>
                <a:sym typeface="Calibri"/>
              </a:defRPr>
            </a:lvl7pPr>
            <a:lvl8pPr marL="3200400" marR="0" lvl="7" indent="0" algn="l" rtl="0">
              <a:lnSpc>
                <a:spcPct val="115000"/>
              </a:lnSpc>
              <a:spcBef>
                <a:spcPts val="0"/>
              </a:spcBef>
              <a:spcAft>
                <a:spcPts val="0"/>
              </a:spcAft>
              <a:buClr>
                <a:srgbClr val="888888"/>
              </a:buClr>
              <a:buFont typeface="Calibri"/>
              <a:buNone/>
              <a:defRPr sz="1800" b="0" i="0" u="none" strike="noStrike" cap="none">
                <a:solidFill>
                  <a:srgbClr val="000000"/>
                </a:solidFill>
                <a:latin typeface="Calibri"/>
                <a:ea typeface="Calibri"/>
                <a:cs typeface="Calibri"/>
                <a:sym typeface="Calibri"/>
              </a:defRPr>
            </a:lvl8pPr>
            <a:lvl9pPr marL="3657600" marR="0" lvl="8" indent="0" algn="l" rtl="0">
              <a:lnSpc>
                <a:spcPct val="115000"/>
              </a:lnSpc>
              <a:spcBef>
                <a:spcPts val="0"/>
              </a:spcBef>
              <a:spcAft>
                <a:spcPts val="0"/>
              </a:spcAft>
              <a:buClr>
                <a:srgbClr val="888888"/>
              </a:buClr>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39" name="Shape 3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42" name="Shape 42"/>
          <p:cNvSpPr txBox="1"/>
          <p:nvPr/>
        </p:nvSpPr>
        <p:spPr>
          <a:xfrm>
            <a:off x="101700" y="6424612"/>
            <a:ext cx="2793899" cy="22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100" b="0" i="0" u="none" strike="noStrike" cap="none">
                <a:solidFill>
                  <a:srgbClr val="000000"/>
                </a:solidFill>
                <a:latin typeface="Calibri"/>
                <a:ea typeface="Calibri"/>
                <a:cs typeface="Calibri"/>
                <a:sym typeface="Calibri"/>
              </a:rPr>
              <a:t>Office of Government-wide Policy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3"/>
        <p:cNvGrpSpPr/>
        <p:nvPr/>
      </p:nvGrpSpPr>
      <p:grpSpPr>
        <a:xfrm>
          <a:off x="0" y="0"/>
          <a:ext cx="0" cy="0"/>
          <a:chOff x="0" y="0"/>
          <a:chExt cx="0" cy="0"/>
        </a:xfrm>
      </p:grpSpPr>
      <p:sp>
        <p:nvSpPr>
          <p:cNvPr id="44" name="Shape 4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47" name="Shape 47"/>
          <p:cNvSpPr txBox="1"/>
          <p:nvPr/>
        </p:nvSpPr>
        <p:spPr>
          <a:xfrm>
            <a:off x="101700" y="6424612"/>
            <a:ext cx="2793899" cy="22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100" b="0" i="0" u="none" strike="noStrike" cap="none">
                <a:solidFill>
                  <a:srgbClr val="000000"/>
                </a:solidFill>
                <a:latin typeface="Calibri"/>
                <a:ea typeface="Calibri"/>
                <a:cs typeface="Calibri"/>
                <a:sym typeface="Calibri"/>
              </a:rPr>
              <a:t>Office of Government-wide Policy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Slide">
    <p:spTree>
      <p:nvGrpSpPr>
        <p:cNvPr id="1" name="Shape 48"/>
        <p:cNvGrpSpPr/>
        <p:nvPr/>
      </p:nvGrpSpPr>
      <p:grpSpPr>
        <a:xfrm>
          <a:off x="0" y="0"/>
          <a:ext cx="0" cy="0"/>
          <a:chOff x="0" y="0"/>
          <a:chExt cx="0" cy="0"/>
        </a:xfrm>
      </p:grpSpPr>
      <p:sp>
        <p:nvSpPr>
          <p:cNvPr id="49" name="Shape 49"/>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rgbClr val="000000"/>
                </a:solidFill>
                <a:latin typeface="Calibri"/>
                <a:ea typeface="Calibri"/>
                <a:cs typeface="Calibri"/>
                <a:sym typeface="Calibri"/>
              </a:defRPr>
            </a:lvl1pPr>
            <a:lvl2pPr marL="0" marR="0" lvl="1" indent="0" algn="l" rtl="0">
              <a:spcBef>
                <a:spcPts val="0"/>
              </a:spcBef>
              <a:buNone/>
              <a:defRPr sz="3200">
                <a:latin typeface="Calibri"/>
                <a:ea typeface="Calibri"/>
                <a:cs typeface="Calibri"/>
                <a:sym typeface="Calibri"/>
              </a:defRPr>
            </a:lvl2pPr>
            <a:lvl3pPr marL="0" marR="0" lvl="2" indent="0" algn="l" rtl="0">
              <a:spcBef>
                <a:spcPts val="0"/>
              </a:spcBef>
              <a:buNone/>
              <a:defRPr sz="3200">
                <a:latin typeface="Calibri"/>
                <a:ea typeface="Calibri"/>
                <a:cs typeface="Calibri"/>
                <a:sym typeface="Calibri"/>
              </a:defRPr>
            </a:lvl3pPr>
            <a:lvl4pPr marL="0" marR="0" lvl="3" indent="0" algn="l" rtl="0">
              <a:spcBef>
                <a:spcPts val="0"/>
              </a:spcBef>
              <a:buNone/>
              <a:defRPr sz="3200">
                <a:latin typeface="Calibri"/>
                <a:ea typeface="Calibri"/>
                <a:cs typeface="Calibri"/>
                <a:sym typeface="Calibri"/>
              </a:defRPr>
            </a:lvl4pPr>
            <a:lvl5pPr marL="0" marR="0" lvl="4" indent="0" algn="l" rtl="0">
              <a:spcBef>
                <a:spcPts val="0"/>
              </a:spcBef>
              <a:buNone/>
              <a:defRPr sz="3200">
                <a:latin typeface="Calibri"/>
                <a:ea typeface="Calibri"/>
                <a:cs typeface="Calibri"/>
                <a:sym typeface="Calibri"/>
              </a:defRPr>
            </a:lvl5pPr>
            <a:lvl6pPr marL="0" marR="0" lvl="5" indent="0" algn="l" rtl="0">
              <a:spcBef>
                <a:spcPts val="0"/>
              </a:spcBef>
              <a:buNone/>
              <a:defRPr sz="3200">
                <a:latin typeface="Calibri"/>
                <a:ea typeface="Calibri"/>
                <a:cs typeface="Calibri"/>
                <a:sym typeface="Calibri"/>
              </a:defRPr>
            </a:lvl6pPr>
            <a:lvl7pPr marL="0" marR="0" lvl="6" indent="0" algn="l" rtl="0">
              <a:spcBef>
                <a:spcPts val="0"/>
              </a:spcBef>
              <a:buNone/>
              <a:defRPr sz="3200">
                <a:latin typeface="Calibri"/>
                <a:ea typeface="Calibri"/>
                <a:cs typeface="Calibri"/>
                <a:sym typeface="Calibri"/>
              </a:defRPr>
            </a:lvl7pPr>
            <a:lvl8pPr marL="0" marR="0" lvl="7" indent="0" algn="l" rtl="0">
              <a:spcBef>
                <a:spcPts val="0"/>
              </a:spcBef>
              <a:buNone/>
              <a:defRPr sz="3200">
                <a:latin typeface="Calibri"/>
                <a:ea typeface="Calibri"/>
                <a:cs typeface="Calibri"/>
                <a:sym typeface="Calibri"/>
              </a:defRPr>
            </a:lvl8pPr>
            <a:lvl9pPr marL="0" marR="0" lvl="8" indent="0" algn="l" rtl="0">
              <a:spcBef>
                <a:spcPts val="0"/>
              </a:spcBef>
              <a:buNone/>
              <a:defRPr sz="3200">
                <a:latin typeface="Calibri"/>
                <a:ea typeface="Calibri"/>
                <a:cs typeface="Calibri"/>
                <a:sym typeface="Calibri"/>
              </a:defRPr>
            </a:lvl9pPr>
          </a:lstStyle>
          <a:p>
            <a:endParaRPr/>
          </a:p>
        </p:txBody>
      </p:sp>
      <p:sp>
        <p:nvSpPr>
          <p:cNvPr id="50" name="Shape 50"/>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15000"/>
              </a:lnSpc>
              <a:spcBef>
                <a:spcPts val="640"/>
              </a:spcBef>
              <a:spcAft>
                <a:spcPts val="0"/>
              </a:spcAft>
              <a:buClr>
                <a:srgbClr val="888888"/>
              </a:buClr>
              <a:buFont typeface="Arial"/>
              <a:buNone/>
              <a:defRPr sz="1800" b="0" i="0" u="none" strike="noStrike" cap="none">
                <a:solidFill>
                  <a:srgbClr val="000000"/>
                </a:solidFill>
                <a:latin typeface="Calibri"/>
                <a:ea typeface="Calibri"/>
                <a:cs typeface="Calibri"/>
                <a:sym typeface="Calibri"/>
              </a:defRPr>
            </a:lvl1pPr>
            <a:lvl2pPr marL="457200" marR="0" lvl="1" indent="0" algn="ctr" rtl="0">
              <a:lnSpc>
                <a:spcPct val="115000"/>
              </a:lnSpc>
              <a:spcBef>
                <a:spcPts val="560"/>
              </a:spcBef>
              <a:spcAft>
                <a:spcPts val="0"/>
              </a:spcAft>
              <a:buClr>
                <a:srgbClr val="888888"/>
              </a:buClr>
              <a:buFont typeface="Arial"/>
              <a:buNone/>
              <a:defRPr sz="1800" b="0" i="0" u="none" strike="noStrike" cap="none">
                <a:solidFill>
                  <a:srgbClr val="000000"/>
                </a:solidFill>
                <a:latin typeface="Calibri"/>
                <a:ea typeface="Calibri"/>
                <a:cs typeface="Calibri"/>
                <a:sym typeface="Calibri"/>
              </a:defRPr>
            </a:lvl2pPr>
            <a:lvl3pPr marL="914400" marR="0" lvl="2" indent="0" algn="ctr" rtl="0">
              <a:lnSpc>
                <a:spcPct val="115000"/>
              </a:lnSpc>
              <a:spcBef>
                <a:spcPts val="480"/>
              </a:spcBef>
              <a:spcAft>
                <a:spcPts val="0"/>
              </a:spcAft>
              <a:buClr>
                <a:srgbClr val="888888"/>
              </a:buClr>
              <a:buFont typeface="Arial"/>
              <a:buNone/>
              <a:defRPr sz="1800" b="0" i="0" u="none" strike="noStrike" cap="none">
                <a:solidFill>
                  <a:srgbClr val="000000"/>
                </a:solidFill>
                <a:latin typeface="Calibri"/>
                <a:ea typeface="Calibri"/>
                <a:cs typeface="Calibri"/>
                <a:sym typeface="Calibri"/>
              </a:defRPr>
            </a:lvl3pPr>
            <a:lvl4pPr marL="1371600" marR="0" lvl="3" indent="0" algn="ctr" rtl="0">
              <a:lnSpc>
                <a:spcPct val="115000"/>
              </a:lnSpc>
              <a:spcBef>
                <a:spcPts val="400"/>
              </a:spcBef>
              <a:spcAft>
                <a:spcPts val="0"/>
              </a:spcAft>
              <a:buClr>
                <a:srgbClr val="888888"/>
              </a:buClr>
              <a:buFont typeface="Arial"/>
              <a:buNone/>
              <a:defRPr sz="1800" b="0" i="0" u="none" strike="noStrike" cap="none">
                <a:solidFill>
                  <a:srgbClr val="000000"/>
                </a:solidFill>
                <a:latin typeface="Calibri"/>
                <a:ea typeface="Calibri"/>
                <a:cs typeface="Calibri"/>
                <a:sym typeface="Calibri"/>
              </a:defRPr>
            </a:lvl4pPr>
            <a:lvl5pPr marL="1828800" marR="0" lvl="4" indent="0" algn="ctr" rtl="0">
              <a:lnSpc>
                <a:spcPct val="115000"/>
              </a:lnSpc>
              <a:spcBef>
                <a:spcPts val="400"/>
              </a:spcBef>
              <a:spcAft>
                <a:spcPts val="0"/>
              </a:spcAft>
              <a:buClr>
                <a:srgbClr val="888888"/>
              </a:buClr>
              <a:buFont typeface="Arial"/>
              <a:buNone/>
              <a:defRPr sz="1800" b="0" i="0" u="none" strike="noStrike" cap="none">
                <a:solidFill>
                  <a:srgbClr val="000000"/>
                </a:solidFill>
                <a:latin typeface="Calibri"/>
                <a:ea typeface="Calibri"/>
                <a:cs typeface="Calibri"/>
                <a:sym typeface="Calibri"/>
              </a:defRPr>
            </a:lvl5pPr>
            <a:lvl6pPr marL="2286000" marR="0" lvl="5" indent="0" algn="ctr" rtl="0">
              <a:lnSpc>
                <a:spcPct val="115000"/>
              </a:lnSpc>
              <a:spcBef>
                <a:spcPts val="400"/>
              </a:spcBef>
              <a:spcAft>
                <a:spcPts val="0"/>
              </a:spcAft>
              <a:buClr>
                <a:srgbClr val="888888"/>
              </a:buClr>
              <a:buFont typeface="Arial"/>
              <a:buNone/>
              <a:defRPr sz="1800" b="0" i="0" u="none" strike="noStrike" cap="none">
                <a:solidFill>
                  <a:srgbClr val="000000"/>
                </a:solidFill>
                <a:latin typeface="Calibri"/>
                <a:ea typeface="Calibri"/>
                <a:cs typeface="Calibri"/>
                <a:sym typeface="Calibri"/>
              </a:defRPr>
            </a:lvl6pPr>
            <a:lvl7pPr marL="2743200" marR="0" lvl="6" indent="0" algn="ctr" rtl="0">
              <a:lnSpc>
                <a:spcPct val="115000"/>
              </a:lnSpc>
              <a:spcBef>
                <a:spcPts val="400"/>
              </a:spcBef>
              <a:spcAft>
                <a:spcPts val="0"/>
              </a:spcAft>
              <a:buClr>
                <a:srgbClr val="888888"/>
              </a:buClr>
              <a:buFont typeface="Arial"/>
              <a:buNone/>
              <a:defRPr sz="1800" b="0" i="0" u="none" strike="noStrike" cap="none">
                <a:solidFill>
                  <a:srgbClr val="000000"/>
                </a:solidFill>
                <a:latin typeface="Calibri"/>
                <a:ea typeface="Calibri"/>
                <a:cs typeface="Calibri"/>
                <a:sym typeface="Calibri"/>
              </a:defRPr>
            </a:lvl7pPr>
            <a:lvl8pPr marL="3200400" marR="0" lvl="7" indent="0" algn="ctr" rtl="0">
              <a:lnSpc>
                <a:spcPct val="115000"/>
              </a:lnSpc>
              <a:spcBef>
                <a:spcPts val="400"/>
              </a:spcBef>
              <a:spcAft>
                <a:spcPts val="0"/>
              </a:spcAft>
              <a:buClr>
                <a:srgbClr val="888888"/>
              </a:buClr>
              <a:buFont typeface="Arial"/>
              <a:buNone/>
              <a:defRPr sz="1800" b="0" i="0" u="none" strike="noStrike" cap="none">
                <a:solidFill>
                  <a:srgbClr val="000000"/>
                </a:solidFill>
                <a:latin typeface="Calibri"/>
                <a:ea typeface="Calibri"/>
                <a:cs typeface="Calibri"/>
                <a:sym typeface="Calibri"/>
              </a:defRPr>
            </a:lvl8pPr>
            <a:lvl9pPr marL="3657600" marR="0" lvl="8" indent="0" algn="ctr" rtl="0">
              <a:lnSpc>
                <a:spcPct val="115000"/>
              </a:lnSpc>
              <a:spcBef>
                <a:spcPts val="400"/>
              </a:spcBef>
              <a:spcAft>
                <a:spcPts val="0"/>
              </a:spcAft>
              <a:buClr>
                <a:srgbClr val="888888"/>
              </a:buClr>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Shape 5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54" name="Shape 54"/>
          <p:cNvSpPr txBox="1"/>
          <p:nvPr/>
        </p:nvSpPr>
        <p:spPr>
          <a:xfrm>
            <a:off x="101700" y="6424612"/>
            <a:ext cx="2793899" cy="22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100" b="0" i="0" u="none" strike="noStrike" cap="none">
                <a:solidFill>
                  <a:srgbClr val="000000"/>
                </a:solidFill>
                <a:latin typeface="Calibri"/>
                <a:ea typeface="Calibri"/>
                <a:cs typeface="Calibri"/>
                <a:sym typeface="Calibri"/>
              </a:rPr>
              <a:t>Office of Government-wide Policy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0"/>
            <a:ext cx="8229600" cy="1143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rgbClr val="000000"/>
                </a:solidFill>
                <a:latin typeface="Calibri"/>
                <a:ea typeface="Calibri"/>
                <a:cs typeface="Calibri"/>
                <a:sym typeface="Calibri"/>
              </a:defRPr>
            </a:lvl1pPr>
            <a:lvl2pPr marL="0" marR="0" lvl="1" indent="0" algn="l" rtl="0">
              <a:spcBef>
                <a:spcPts val="0"/>
              </a:spcBef>
              <a:buNone/>
              <a:defRPr sz="3200">
                <a:latin typeface="Calibri"/>
                <a:ea typeface="Calibri"/>
                <a:cs typeface="Calibri"/>
                <a:sym typeface="Calibri"/>
              </a:defRPr>
            </a:lvl2pPr>
            <a:lvl3pPr marL="0" marR="0" lvl="2" indent="0" algn="l" rtl="0">
              <a:spcBef>
                <a:spcPts val="0"/>
              </a:spcBef>
              <a:buNone/>
              <a:defRPr sz="3200">
                <a:latin typeface="Calibri"/>
                <a:ea typeface="Calibri"/>
                <a:cs typeface="Calibri"/>
                <a:sym typeface="Calibri"/>
              </a:defRPr>
            </a:lvl3pPr>
            <a:lvl4pPr marL="0" marR="0" lvl="3" indent="0" algn="l" rtl="0">
              <a:spcBef>
                <a:spcPts val="0"/>
              </a:spcBef>
              <a:buNone/>
              <a:defRPr sz="3200">
                <a:latin typeface="Calibri"/>
                <a:ea typeface="Calibri"/>
                <a:cs typeface="Calibri"/>
                <a:sym typeface="Calibri"/>
              </a:defRPr>
            </a:lvl4pPr>
            <a:lvl5pPr marL="0" marR="0" lvl="4" indent="0" algn="l" rtl="0">
              <a:spcBef>
                <a:spcPts val="0"/>
              </a:spcBef>
              <a:buNone/>
              <a:defRPr sz="3200">
                <a:latin typeface="Calibri"/>
                <a:ea typeface="Calibri"/>
                <a:cs typeface="Calibri"/>
                <a:sym typeface="Calibri"/>
              </a:defRPr>
            </a:lvl5pPr>
            <a:lvl6pPr marL="0" marR="0" lvl="5" indent="0" algn="l" rtl="0">
              <a:spcBef>
                <a:spcPts val="0"/>
              </a:spcBef>
              <a:buNone/>
              <a:defRPr sz="3200">
                <a:latin typeface="Calibri"/>
                <a:ea typeface="Calibri"/>
                <a:cs typeface="Calibri"/>
                <a:sym typeface="Calibri"/>
              </a:defRPr>
            </a:lvl6pPr>
            <a:lvl7pPr marL="0" marR="0" lvl="6" indent="0" algn="l" rtl="0">
              <a:spcBef>
                <a:spcPts val="0"/>
              </a:spcBef>
              <a:buNone/>
              <a:defRPr sz="3200">
                <a:latin typeface="Calibri"/>
                <a:ea typeface="Calibri"/>
                <a:cs typeface="Calibri"/>
                <a:sym typeface="Calibri"/>
              </a:defRPr>
            </a:lvl7pPr>
            <a:lvl8pPr marL="0" marR="0" lvl="7" indent="0" algn="l" rtl="0">
              <a:spcBef>
                <a:spcPts val="0"/>
              </a:spcBef>
              <a:buNone/>
              <a:defRPr sz="3200">
                <a:latin typeface="Calibri"/>
                <a:ea typeface="Calibri"/>
                <a:cs typeface="Calibri"/>
                <a:sym typeface="Calibri"/>
              </a:defRPr>
            </a:lvl8pPr>
            <a:lvl9pPr marL="0" marR="0" lvl="8" indent="0" algn="l" rtl="0">
              <a:spcBef>
                <a:spcPts val="0"/>
              </a:spcBef>
              <a:buNone/>
              <a:defRPr sz="3200">
                <a:latin typeface="Calibri"/>
                <a:ea typeface="Calibri"/>
                <a:cs typeface="Calibri"/>
                <a:sym typeface="Calibri"/>
              </a:defRPr>
            </a:lvl9pPr>
          </a:lstStyle>
          <a:p>
            <a:endParaRPr/>
          </a:p>
        </p:txBody>
      </p:sp>
      <p:sp>
        <p:nvSpPr>
          <p:cNvPr id="57" name="Shape 57"/>
          <p:cNvSpPr txBox="1">
            <a:spLocks noGrp="1"/>
          </p:cNvSpPr>
          <p:nvPr>
            <p:ph type="body" idx="1"/>
          </p:nvPr>
        </p:nvSpPr>
        <p:spPr>
          <a:xfrm>
            <a:off x="457200" y="1535112"/>
            <a:ext cx="4040099" cy="639898"/>
          </a:xfrm>
          <a:prstGeom prst="rect">
            <a:avLst/>
          </a:prstGeom>
          <a:noFill/>
          <a:ln>
            <a:noFill/>
          </a:ln>
        </p:spPr>
        <p:txBody>
          <a:bodyPr lIns="91425" tIns="91425" rIns="91425" bIns="91425" anchor="b" anchorCtr="0"/>
          <a:lstStyle>
            <a:lvl1pPr marL="0" marR="0" lvl="0"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1pPr>
            <a:lvl2pPr marL="457200" marR="0" lvl="1"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2pPr>
            <a:lvl3pPr marL="914400" marR="0" lvl="2"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3pPr>
            <a:lvl4pPr marL="1371600" marR="0" lvl="3"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4pPr>
            <a:lvl5pPr marL="1828800" marR="0" lvl="4"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5pPr>
            <a:lvl6pPr marL="2286000" marR="0" lvl="5"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6pPr>
            <a:lvl7pPr marL="2743200" marR="0" lvl="6"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7pPr>
            <a:lvl8pPr marL="3200400" marR="0" lvl="7"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8pPr>
            <a:lvl9pPr marL="3657600" marR="0" lvl="8"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58" name="Shape 58"/>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marL="342900" marR="0" lvl="0" indent="-254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1pPr>
            <a:lvl2pPr marL="742950" marR="0" lvl="1" indent="635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2pPr>
            <a:lvl3pPr marL="1143000" marR="0" lvl="2" indent="381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3pPr>
            <a:lvl4pPr marL="1600200" marR="0" lvl="3"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4pPr>
            <a:lvl5pPr marL="2057400" marR="0" lvl="4"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5pPr>
            <a:lvl6pPr marL="2514600" marR="0" lvl="5"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6pPr>
            <a:lvl7pPr marL="2971800" marR="0" lvl="6"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7pPr>
            <a:lvl8pPr marL="3429000" marR="0" lvl="7"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8pPr>
            <a:lvl9pPr marL="3886200" marR="0" lvl="8"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9pPr>
          </a:lstStyle>
          <a:p>
            <a:endParaRPr/>
          </a:p>
        </p:txBody>
      </p:sp>
      <p:sp>
        <p:nvSpPr>
          <p:cNvPr id="59" name="Shape 59"/>
          <p:cNvSpPr txBox="1">
            <a:spLocks noGrp="1"/>
          </p:cNvSpPr>
          <p:nvPr>
            <p:ph type="body" idx="3"/>
          </p:nvPr>
        </p:nvSpPr>
        <p:spPr>
          <a:xfrm>
            <a:off x="4645025" y="1535112"/>
            <a:ext cx="4041900" cy="639898"/>
          </a:xfrm>
          <a:prstGeom prst="rect">
            <a:avLst/>
          </a:prstGeom>
          <a:noFill/>
          <a:ln>
            <a:noFill/>
          </a:ln>
        </p:spPr>
        <p:txBody>
          <a:bodyPr lIns="91425" tIns="91425" rIns="91425" bIns="91425" anchor="b" anchorCtr="0"/>
          <a:lstStyle>
            <a:lvl1pPr marL="0" marR="0" lvl="0"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1pPr>
            <a:lvl2pPr marL="457200" marR="0" lvl="1"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2pPr>
            <a:lvl3pPr marL="914400" marR="0" lvl="2"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3pPr>
            <a:lvl4pPr marL="1371600" marR="0" lvl="3"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4pPr>
            <a:lvl5pPr marL="1828800" marR="0" lvl="4"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5pPr>
            <a:lvl6pPr marL="2286000" marR="0" lvl="5"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6pPr>
            <a:lvl7pPr marL="2743200" marR="0" lvl="6"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7pPr>
            <a:lvl8pPr marL="3200400" marR="0" lvl="7"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8pPr>
            <a:lvl9pPr marL="3657600" marR="0" lvl="8"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60" name="Shape 60"/>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marL="342900" marR="0" lvl="0" indent="-254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1pPr>
            <a:lvl2pPr marL="742950" marR="0" lvl="1" indent="635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2pPr>
            <a:lvl3pPr marL="1143000" marR="0" lvl="2" indent="381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3pPr>
            <a:lvl4pPr marL="1600200" marR="0" lvl="3"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4pPr>
            <a:lvl5pPr marL="2057400" marR="0" lvl="4"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5pPr>
            <a:lvl6pPr marL="2514600" marR="0" lvl="5"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6pPr>
            <a:lvl7pPr marL="2971800" marR="0" lvl="6"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7pPr>
            <a:lvl8pPr marL="3429000" marR="0" lvl="7"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8pPr>
            <a:lvl9pPr marL="3886200" marR="0" lvl="8"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9pPr>
          </a:lstStyle>
          <a:p>
            <a:endParaRPr/>
          </a:p>
        </p:txBody>
      </p:sp>
      <p:sp>
        <p:nvSpPr>
          <p:cNvPr id="61" name="Shape 6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Shape 6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64" name="Shape 64"/>
          <p:cNvSpPr txBox="1"/>
          <p:nvPr/>
        </p:nvSpPr>
        <p:spPr>
          <a:xfrm>
            <a:off x="101700" y="6424612"/>
            <a:ext cx="2793899" cy="22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100" b="0" i="0" u="none" strike="noStrike" cap="none">
                <a:solidFill>
                  <a:srgbClr val="000000"/>
                </a:solidFill>
                <a:latin typeface="Calibri"/>
                <a:ea typeface="Calibri"/>
                <a:cs typeface="Calibri"/>
                <a:sym typeface="Calibri"/>
              </a:rPr>
              <a:t>Office of Government-wide Policy</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0"/>
            <a:ext cx="8229600" cy="1143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rgbClr val="000000"/>
                </a:solidFill>
                <a:latin typeface="Calibri"/>
                <a:ea typeface="Calibri"/>
                <a:cs typeface="Calibri"/>
                <a:sym typeface="Calibri"/>
              </a:defRPr>
            </a:lvl1pPr>
            <a:lvl2pPr marL="0" marR="0" lvl="1" indent="0" algn="l" rtl="0">
              <a:spcBef>
                <a:spcPts val="0"/>
              </a:spcBef>
              <a:buNone/>
              <a:defRPr sz="3200">
                <a:latin typeface="Calibri"/>
                <a:ea typeface="Calibri"/>
                <a:cs typeface="Calibri"/>
                <a:sym typeface="Calibri"/>
              </a:defRPr>
            </a:lvl2pPr>
            <a:lvl3pPr marL="0" marR="0" lvl="2" indent="0" algn="l" rtl="0">
              <a:spcBef>
                <a:spcPts val="0"/>
              </a:spcBef>
              <a:buNone/>
              <a:defRPr sz="3200">
                <a:latin typeface="Calibri"/>
                <a:ea typeface="Calibri"/>
                <a:cs typeface="Calibri"/>
                <a:sym typeface="Calibri"/>
              </a:defRPr>
            </a:lvl3pPr>
            <a:lvl4pPr marL="0" marR="0" lvl="3" indent="0" algn="l" rtl="0">
              <a:spcBef>
                <a:spcPts val="0"/>
              </a:spcBef>
              <a:buNone/>
              <a:defRPr sz="3200">
                <a:latin typeface="Calibri"/>
                <a:ea typeface="Calibri"/>
                <a:cs typeface="Calibri"/>
                <a:sym typeface="Calibri"/>
              </a:defRPr>
            </a:lvl4pPr>
            <a:lvl5pPr marL="0" marR="0" lvl="4" indent="0" algn="l" rtl="0">
              <a:spcBef>
                <a:spcPts val="0"/>
              </a:spcBef>
              <a:buNone/>
              <a:defRPr sz="3200">
                <a:latin typeface="Calibri"/>
                <a:ea typeface="Calibri"/>
                <a:cs typeface="Calibri"/>
                <a:sym typeface="Calibri"/>
              </a:defRPr>
            </a:lvl5pPr>
            <a:lvl6pPr marL="0" marR="0" lvl="5" indent="0" algn="l" rtl="0">
              <a:spcBef>
                <a:spcPts val="0"/>
              </a:spcBef>
              <a:buNone/>
              <a:defRPr sz="3200">
                <a:latin typeface="Calibri"/>
                <a:ea typeface="Calibri"/>
                <a:cs typeface="Calibri"/>
                <a:sym typeface="Calibri"/>
              </a:defRPr>
            </a:lvl6pPr>
            <a:lvl7pPr marL="0" marR="0" lvl="6" indent="0" algn="l" rtl="0">
              <a:spcBef>
                <a:spcPts val="0"/>
              </a:spcBef>
              <a:buNone/>
              <a:defRPr sz="3200">
                <a:latin typeface="Calibri"/>
                <a:ea typeface="Calibri"/>
                <a:cs typeface="Calibri"/>
                <a:sym typeface="Calibri"/>
              </a:defRPr>
            </a:lvl7pPr>
            <a:lvl8pPr marL="0" marR="0" lvl="7" indent="0" algn="l" rtl="0">
              <a:spcBef>
                <a:spcPts val="0"/>
              </a:spcBef>
              <a:buNone/>
              <a:defRPr sz="3200">
                <a:latin typeface="Calibri"/>
                <a:ea typeface="Calibri"/>
                <a:cs typeface="Calibri"/>
                <a:sym typeface="Calibri"/>
              </a:defRPr>
            </a:lvl8pPr>
            <a:lvl9pPr marL="0" marR="0" lvl="8" indent="0" algn="l" rtl="0">
              <a:spcBef>
                <a:spcPts val="0"/>
              </a:spcBef>
              <a:buNone/>
              <a:defRPr sz="3200">
                <a:latin typeface="Calibri"/>
                <a:ea typeface="Calibri"/>
                <a:cs typeface="Calibri"/>
                <a:sym typeface="Calibri"/>
              </a:defRPr>
            </a:lvl9pPr>
          </a:lstStyle>
          <a:p>
            <a:endParaRPr/>
          </a:p>
        </p:txBody>
      </p:sp>
      <p:sp>
        <p:nvSpPr>
          <p:cNvPr id="67" name="Shape 6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Shape 6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Shape 69"/>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70" name="Shape 70"/>
          <p:cNvSpPr txBox="1"/>
          <p:nvPr/>
        </p:nvSpPr>
        <p:spPr>
          <a:xfrm>
            <a:off x="101700" y="6424612"/>
            <a:ext cx="2793899" cy="22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100" b="0" i="0" u="none" strike="noStrike" cap="none">
                <a:solidFill>
                  <a:srgbClr val="000000"/>
                </a:solidFill>
                <a:latin typeface="Calibri"/>
                <a:ea typeface="Calibri"/>
                <a:cs typeface="Calibri"/>
                <a:sym typeface="Calibri"/>
              </a:rPr>
              <a:t>Office of Government-wide Policy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1143000"/>
            <a:ext cx="3008399" cy="11619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alibri"/>
              <a:buNone/>
              <a:defRPr sz="3200" b="0" i="0" u="none" strike="noStrike" cap="none">
                <a:solidFill>
                  <a:srgbClr val="000000"/>
                </a:solidFill>
                <a:latin typeface="Calibri"/>
                <a:ea typeface="Calibri"/>
                <a:cs typeface="Calibri"/>
                <a:sym typeface="Calibri"/>
              </a:defRPr>
            </a:lvl1pPr>
            <a:lvl2pPr marL="0" marR="0" lvl="1" indent="0" algn="l" rtl="0">
              <a:spcBef>
                <a:spcPts val="0"/>
              </a:spcBef>
              <a:buNone/>
              <a:defRPr sz="3200">
                <a:latin typeface="Calibri"/>
                <a:ea typeface="Calibri"/>
                <a:cs typeface="Calibri"/>
                <a:sym typeface="Calibri"/>
              </a:defRPr>
            </a:lvl2pPr>
            <a:lvl3pPr marL="0" marR="0" lvl="2" indent="0" algn="l" rtl="0">
              <a:spcBef>
                <a:spcPts val="0"/>
              </a:spcBef>
              <a:buNone/>
              <a:defRPr sz="3200">
                <a:latin typeface="Calibri"/>
                <a:ea typeface="Calibri"/>
                <a:cs typeface="Calibri"/>
                <a:sym typeface="Calibri"/>
              </a:defRPr>
            </a:lvl3pPr>
            <a:lvl4pPr marL="0" marR="0" lvl="3" indent="0" algn="l" rtl="0">
              <a:spcBef>
                <a:spcPts val="0"/>
              </a:spcBef>
              <a:buNone/>
              <a:defRPr sz="3200">
                <a:latin typeface="Calibri"/>
                <a:ea typeface="Calibri"/>
                <a:cs typeface="Calibri"/>
                <a:sym typeface="Calibri"/>
              </a:defRPr>
            </a:lvl4pPr>
            <a:lvl5pPr marL="0" marR="0" lvl="4" indent="0" algn="l" rtl="0">
              <a:spcBef>
                <a:spcPts val="0"/>
              </a:spcBef>
              <a:buNone/>
              <a:defRPr sz="3200">
                <a:latin typeface="Calibri"/>
                <a:ea typeface="Calibri"/>
                <a:cs typeface="Calibri"/>
                <a:sym typeface="Calibri"/>
              </a:defRPr>
            </a:lvl5pPr>
            <a:lvl6pPr marL="0" marR="0" lvl="5" indent="0" algn="l" rtl="0">
              <a:spcBef>
                <a:spcPts val="0"/>
              </a:spcBef>
              <a:buNone/>
              <a:defRPr sz="3200">
                <a:latin typeface="Calibri"/>
                <a:ea typeface="Calibri"/>
                <a:cs typeface="Calibri"/>
                <a:sym typeface="Calibri"/>
              </a:defRPr>
            </a:lvl6pPr>
            <a:lvl7pPr marL="0" marR="0" lvl="6" indent="0" algn="l" rtl="0">
              <a:spcBef>
                <a:spcPts val="0"/>
              </a:spcBef>
              <a:buNone/>
              <a:defRPr sz="3200">
                <a:latin typeface="Calibri"/>
                <a:ea typeface="Calibri"/>
                <a:cs typeface="Calibri"/>
                <a:sym typeface="Calibri"/>
              </a:defRPr>
            </a:lvl7pPr>
            <a:lvl8pPr marL="0" marR="0" lvl="7" indent="0" algn="l" rtl="0">
              <a:spcBef>
                <a:spcPts val="0"/>
              </a:spcBef>
              <a:buNone/>
              <a:defRPr sz="3200">
                <a:latin typeface="Calibri"/>
                <a:ea typeface="Calibri"/>
                <a:cs typeface="Calibri"/>
                <a:sym typeface="Calibri"/>
              </a:defRPr>
            </a:lvl8pPr>
            <a:lvl9pPr marL="0" marR="0" lvl="8" indent="0" algn="l" rtl="0">
              <a:spcBef>
                <a:spcPts val="0"/>
              </a:spcBef>
              <a:buNone/>
              <a:defRPr sz="3200">
                <a:latin typeface="Calibri"/>
                <a:ea typeface="Calibri"/>
                <a:cs typeface="Calibri"/>
                <a:sym typeface="Calibri"/>
              </a:defRPr>
            </a:lvl9pPr>
          </a:lstStyle>
          <a:p>
            <a:endParaRPr/>
          </a:p>
        </p:txBody>
      </p:sp>
      <p:sp>
        <p:nvSpPr>
          <p:cNvPr id="73" name="Shape 73"/>
          <p:cNvSpPr txBox="1">
            <a:spLocks noGrp="1"/>
          </p:cNvSpPr>
          <p:nvPr>
            <p:ph type="body" idx="1"/>
          </p:nvPr>
        </p:nvSpPr>
        <p:spPr>
          <a:xfrm>
            <a:off x="3575050" y="1143000"/>
            <a:ext cx="5111699" cy="4983300"/>
          </a:xfrm>
          <a:prstGeom prst="rect">
            <a:avLst/>
          </a:prstGeom>
          <a:noFill/>
          <a:ln>
            <a:noFill/>
          </a:ln>
        </p:spPr>
        <p:txBody>
          <a:bodyPr lIns="91425" tIns="91425" rIns="91425" bIns="91425" anchor="t" anchorCtr="0"/>
          <a:lstStyle>
            <a:lvl1pPr marL="342900" marR="0" lvl="0" indent="-254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1pPr>
            <a:lvl2pPr marL="742950" marR="0" lvl="1" indent="635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2pPr>
            <a:lvl3pPr marL="1143000" marR="0" lvl="2" indent="381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3pPr>
            <a:lvl4pPr marL="1600200" marR="0" lvl="3"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4pPr>
            <a:lvl5pPr marL="2057400" marR="0" lvl="4"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5pPr>
            <a:lvl6pPr marL="2514600" marR="0" lvl="5"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6pPr>
            <a:lvl7pPr marL="2971800" marR="0" lvl="6"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7pPr>
            <a:lvl8pPr marL="3429000" marR="0" lvl="7"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8pPr>
            <a:lvl9pPr marL="3886200" marR="0" lvl="8" indent="12700" algn="l" rtl="0">
              <a:lnSpc>
                <a:spcPct val="115000"/>
              </a:lnSpc>
              <a:spcBef>
                <a:spcPts val="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9pPr>
          </a:lstStyle>
          <a:p>
            <a:endParaRPr/>
          </a:p>
        </p:txBody>
      </p:sp>
      <p:sp>
        <p:nvSpPr>
          <p:cNvPr id="74" name="Shape 74"/>
          <p:cNvSpPr txBox="1">
            <a:spLocks noGrp="1"/>
          </p:cNvSpPr>
          <p:nvPr>
            <p:ph type="body" idx="2"/>
          </p:nvPr>
        </p:nvSpPr>
        <p:spPr>
          <a:xfrm>
            <a:off x="457200" y="2286000"/>
            <a:ext cx="3008399" cy="38099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1pPr>
            <a:lvl2pPr marL="457200" marR="0" lvl="1"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2pPr>
            <a:lvl3pPr marL="914400" marR="0" lvl="2"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3pPr>
            <a:lvl4pPr marL="1371600" marR="0" lvl="3"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4pPr>
            <a:lvl5pPr marL="1828800" marR="0" lvl="4"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5pPr>
            <a:lvl6pPr marL="2286000" marR="0" lvl="5"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6pPr>
            <a:lvl7pPr marL="2743200" marR="0" lvl="6"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7pPr>
            <a:lvl8pPr marL="3200400" marR="0" lvl="7"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8pPr>
            <a:lvl9pPr marL="3657600" marR="0" lvl="8" indent="0" algn="l" rtl="0">
              <a:lnSpc>
                <a:spcPct val="115000"/>
              </a:lnSpc>
              <a:spcBef>
                <a:spcPts val="0"/>
              </a:spcBef>
              <a:spcAft>
                <a:spcPts val="0"/>
              </a:spcAft>
              <a:buClr>
                <a:schemeClr val="dk1"/>
              </a:buClr>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6" name="Shape 7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78" name="Shape 78"/>
          <p:cNvSpPr txBox="1"/>
          <p:nvPr/>
        </p:nvSpPr>
        <p:spPr>
          <a:xfrm>
            <a:off x="457200" y="274637"/>
            <a:ext cx="8229600" cy="716100"/>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Click to edit Master title style</a:t>
            </a:r>
          </a:p>
        </p:txBody>
      </p:sp>
      <p:sp>
        <p:nvSpPr>
          <p:cNvPr id="79" name="Shape 79"/>
          <p:cNvSpPr txBox="1"/>
          <p:nvPr/>
        </p:nvSpPr>
        <p:spPr>
          <a:xfrm>
            <a:off x="101700" y="6424612"/>
            <a:ext cx="2793899" cy="22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100" b="0" i="0" u="none" strike="noStrike" cap="none">
                <a:solidFill>
                  <a:srgbClr val="000000"/>
                </a:solidFill>
                <a:latin typeface="Calibri"/>
                <a:ea typeface="Calibri"/>
                <a:cs typeface="Calibri"/>
                <a:sym typeface="Calibri"/>
              </a:rPr>
              <a:t>Office of Government-wide Policy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image" Target="../media/image1.jp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0"/>
            <a:ext cx="8229600" cy="1143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rgbClr val="000000"/>
                </a:solidFill>
                <a:latin typeface="Calibri"/>
                <a:ea typeface="Calibri"/>
                <a:cs typeface="Calibri"/>
                <a:sym typeface="Calibri"/>
              </a:defRPr>
            </a:lvl1pPr>
            <a:lvl2pPr marL="0" marR="0" lvl="1" indent="0" algn="l" rtl="0">
              <a:spcBef>
                <a:spcPts val="0"/>
              </a:spcBef>
              <a:buNone/>
              <a:defRPr sz="3200">
                <a:latin typeface="Calibri"/>
                <a:ea typeface="Calibri"/>
                <a:cs typeface="Calibri"/>
                <a:sym typeface="Calibri"/>
              </a:defRPr>
            </a:lvl2pPr>
            <a:lvl3pPr marL="0" marR="0" lvl="2" indent="0" algn="l" rtl="0">
              <a:spcBef>
                <a:spcPts val="0"/>
              </a:spcBef>
              <a:buNone/>
              <a:defRPr sz="3200">
                <a:latin typeface="Calibri"/>
                <a:ea typeface="Calibri"/>
                <a:cs typeface="Calibri"/>
                <a:sym typeface="Calibri"/>
              </a:defRPr>
            </a:lvl3pPr>
            <a:lvl4pPr marL="0" marR="0" lvl="3" indent="0" algn="l" rtl="0">
              <a:spcBef>
                <a:spcPts val="0"/>
              </a:spcBef>
              <a:buNone/>
              <a:defRPr sz="3200">
                <a:latin typeface="Calibri"/>
                <a:ea typeface="Calibri"/>
                <a:cs typeface="Calibri"/>
                <a:sym typeface="Calibri"/>
              </a:defRPr>
            </a:lvl4pPr>
            <a:lvl5pPr marL="0" marR="0" lvl="4" indent="0" algn="l" rtl="0">
              <a:spcBef>
                <a:spcPts val="0"/>
              </a:spcBef>
              <a:buNone/>
              <a:defRPr sz="3200">
                <a:latin typeface="Calibri"/>
                <a:ea typeface="Calibri"/>
                <a:cs typeface="Calibri"/>
                <a:sym typeface="Calibri"/>
              </a:defRPr>
            </a:lvl5pPr>
            <a:lvl6pPr marL="0" marR="0" lvl="5" indent="0" algn="l" rtl="0">
              <a:spcBef>
                <a:spcPts val="0"/>
              </a:spcBef>
              <a:buNone/>
              <a:defRPr sz="3200">
                <a:latin typeface="Calibri"/>
                <a:ea typeface="Calibri"/>
                <a:cs typeface="Calibri"/>
                <a:sym typeface="Calibri"/>
              </a:defRPr>
            </a:lvl6pPr>
            <a:lvl7pPr marL="0" marR="0" lvl="6" indent="0" algn="l" rtl="0">
              <a:spcBef>
                <a:spcPts val="0"/>
              </a:spcBef>
              <a:buNone/>
              <a:defRPr sz="3200">
                <a:latin typeface="Calibri"/>
                <a:ea typeface="Calibri"/>
                <a:cs typeface="Calibri"/>
                <a:sym typeface="Calibri"/>
              </a:defRPr>
            </a:lvl7pPr>
            <a:lvl8pPr marL="0" marR="0" lvl="7" indent="0" algn="l" rtl="0">
              <a:spcBef>
                <a:spcPts val="0"/>
              </a:spcBef>
              <a:buNone/>
              <a:defRPr sz="3200">
                <a:latin typeface="Calibri"/>
                <a:ea typeface="Calibri"/>
                <a:cs typeface="Calibri"/>
                <a:sym typeface="Calibri"/>
              </a:defRPr>
            </a:lvl8pPr>
            <a:lvl9pPr marL="0" marR="0" lvl="8" indent="0" algn="l" rtl="0">
              <a:spcBef>
                <a:spcPts val="0"/>
              </a:spcBef>
              <a:buNone/>
              <a:defRPr sz="3200">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25400" algn="l" rtl="0">
              <a:lnSpc>
                <a:spcPct val="115000"/>
              </a:lnSpc>
              <a:spcBef>
                <a:spcPts val="64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1pPr>
            <a:lvl2pPr marL="742950" marR="0" lvl="1" indent="6350" algn="l" rtl="0">
              <a:lnSpc>
                <a:spcPct val="115000"/>
              </a:lnSpc>
              <a:spcBef>
                <a:spcPts val="56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2pPr>
            <a:lvl3pPr marL="1143000" marR="0" lvl="2" indent="38100" algn="l" rtl="0">
              <a:lnSpc>
                <a:spcPct val="115000"/>
              </a:lnSpc>
              <a:spcBef>
                <a:spcPts val="48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3pPr>
            <a:lvl4pPr marL="1600200" marR="0" lvl="3" indent="12700" algn="l" rtl="0">
              <a:lnSpc>
                <a:spcPct val="115000"/>
              </a:lnSpc>
              <a:spcBef>
                <a:spcPts val="40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4pPr>
            <a:lvl5pPr marL="2057400" marR="0" lvl="4" indent="12700" algn="l" rtl="0">
              <a:lnSpc>
                <a:spcPct val="115000"/>
              </a:lnSpc>
              <a:spcBef>
                <a:spcPts val="40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5pPr>
            <a:lvl6pPr marL="2514600" marR="0" lvl="5" indent="12700" algn="l" rtl="0">
              <a:lnSpc>
                <a:spcPct val="115000"/>
              </a:lnSpc>
              <a:spcBef>
                <a:spcPts val="40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6pPr>
            <a:lvl7pPr marL="2971800" marR="0" lvl="6" indent="12700" algn="l" rtl="0">
              <a:lnSpc>
                <a:spcPct val="115000"/>
              </a:lnSpc>
              <a:spcBef>
                <a:spcPts val="40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7pPr>
            <a:lvl8pPr marL="3429000" marR="0" lvl="7" indent="12700" algn="l" rtl="0">
              <a:lnSpc>
                <a:spcPct val="115000"/>
              </a:lnSpc>
              <a:spcBef>
                <a:spcPts val="40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8pPr>
            <a:lvl9pPr marL="3886200" marR="0" lvl="8" indent="12700" algn="l" rtl="0">
              <a:lnSpc>
                <a:spcPct val="115000"/>
              </a:lnSpc>
              <a:spcBef>
                <a:spcPts val="400"/>
              </a:spcBef>
              <a:spcAft>
                <a:spcPts val="0"/>
              </a:spcAft>
              <a:buClr>
                <a:schemeClr val="dk1"/>
              </a:buClr>
              <a:buSzPct val="100000"/>
              <a:buFont typeface="Calibri"/>
              <a:buChar char="■"/>
              <a:defRPr sz="1800" b="0" i="0" u="none" strike="noStrike" cap="none">
                <a:solidFill>
                  <a:srgbClr val="000000"/>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Shape 13"/>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cxnSp>
        <p:nvCxnSpPr>
          <p:cNvPr id="15" name="Shape 15"/>
          <p:cNvCxnSpPr/>
          <p:nvPr/>
        </p:nvCxnSpPr>
        <p:spPr>
          <a:xfrm>
            <a:off x="-8612" y="1041141"/>
            <a:ext cx="9144000" cy="0"/>
          </a:xfrm>
          <a:prstGeom prst="straightConnector1">
            <a:avLst/>
          </a:prstGeom>
          <a:noFill/>
          <a:ln w="12700" cap="flat" cmpd="sng">
            <a:solidFill>
              <a:srgbClr val="366092"/>
            </a:solidFill>
            <a:prstDash val="solid"/>
            <a:round/>
            <a:headEnd type="none" w="med" len="med"/>
            <a:tailEnd type="none" w="med" len="med"/>
          </a:ln>
        </p:spPr>
      </p:cxnSp>
      <p:pic>
        <p:nvPicPr>
          <p:cNvPr id="16" name="Shape 16"/>
          <p:cNvPicPr preferRelativeResize="0"/>
          <p:nvPr/>
        </p:nvPicPr>
        <p:blipFill rotWithShape="1">
          <a:blip r:embed="rId15">
            <a:alphaModFix/>
          </a:blip>
          <a:srcRect/>
          <a:stretch/>
        </p:blipFill>
        <p:spPr>
          <a:xfrm>
            <a:off x="134582" y="96292"/>
            <a:ext cx="883200" cy="883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0"/>
            <a:ext cx="8229600" cy="1143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a:endParaRPr/>
          </a:p>
        </p:txBody>
      </p:sp>
      <p:sp>
        <p:nvSpPr>
          <p:cNvPr id="111" name="Shape 11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50800" algn="l" rtl="0">
              <a:lnSpc>
                <a:spcPct val="100000"/>
              </a:lnSpc>
              <a:spcBef>
                <a:spcPts val="64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19050" algn="l" rtl="0">
              <a:lnSpc>
                <a:spcPct val="100000"/>
              </a:lnSpc>
              <a:spcBef>
                <a:spcPts val="56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2700" algn="l" rtl="0">
              <a:lnSpc>
                <a:spcPct val="100000"/>
              </a:lnSpc>
              <a:spcBef>
                <a:spcPts val="48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6pPr>
            <a:lvl7pPr marL="2971800" marR="0" lvl="6"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7pPr>
            <a:lvl8pPr marL="3429000" marR="0" lvl="7"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8pPr>
            <a:lvl9pPr marL="3886200" marR="0" lvl="8" indent="-12700" algn="l" rtl="0">
              <a:lnSpc>
                <a:spcPct val="100000"/>
              </a:lnSpc>
              <a:spcBef>
                <a:spcPts val="4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Shape 113"/>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4" name="Shape 114"/>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cxnSp>
        <p:nvCxnSpPr>
          <p:cNvPr id="115" name="Shape 115"/>
          <p:cNvCxnSpPr/>
          <p:nvPr/>
        </p:nvCxnSpPr>
        <p:spPr>
          <a:xfrm>
            <a:off x="-8612" y="1041141"/>
            <a:ext cx="9144000" cy="0"/>
          </a:xfrm>
          <a:prstGeom prst="straightConnector1">
            <a:avLst/>
          </a:prstGeom>
          <a:noFill/>
          <a:ln w="12700" cap="flat" cmpd="sng">
            <a:solidFill>
              <a:srgbClr val="366092"/>
            </a:solidFill>
            <a:prstDash val="solid"/>
            <a:round/>
            <a:headEnd type="none" w="med" len="med"/>
            <a:tailEnd type="none" w="med" len="med"/>
          </a:ln>
        </p:spPr>
      </p:cxnSp>
      <p:pic>
        <p:nvPicPr>
          <p:cNvPr id="116" name="Shape 116"/>
          <p:cNvPicPr preferRelativeResize="0"/>
          <p:nvPr/>
        </p:nvPicPr>
        <p:blipFill rotWithShape="1">
          <a:blip r:embed="rId15">
            <a:alphaModFix/>
          </a:blip>
          <a:srcRect/>
          <a:stretch/>
        </p:blipFill>
        <p:spPr>
          <a:xfrm>
            <a:off x="134582" y="96292"/>
            <a:ext cx="883200" cy="883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0" y="0"/>
            <a:ext cx="8229600" cy="1143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99" name="Shape 19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4064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2192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256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828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400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972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544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9116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0" name="Shape 200"/>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1" name="Shape 20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2" name="Shape 202"/>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cxnSp>
        <p:nvCxnSpPr>
          <p:cNvPr id="203" name="Shape 203"/>
          <p:cNvCxnSpPr/>
          <p:nvPr/>
        </p:nvCxnSpPr>
        <p:spPr>
          <a:xfrm>
            <a:off x="-8612" y="1041141"/>
            <a:ext cx="9144000" cy="0"/>
          </a:xfrm>
          <a:prstGeom prst="straightConnector1">
            <a:avLst/>
          </a:prstGeom>
          <a:noFill/>
          <a:ln w="12700" cap="flat" cmpd="sng">
            <a:solidFill>
              <a:srgbClr val="366092"/>
            </a:solidFill>
            <a:prstDash val="solid"/>
            <a:round/>
            <a:headEnd type="none" w="med" len="med"/>
            <a:tailEnd type="none" w="med" len="med"/>
          </a:ln>
        </p:spPr>
      </p:cxnSp>
      <p:pic>
        <p:nvPicPr>
          <p:cNvPr id="204" name="Shape 204"/>
          <p:cNvPicPr preferRelativeResize="0"/>
          <p:nvPr/>
        </p:nvPicPr>
        <p:blipFill rotWithShape="1">
          <a:blip r:embed="rId12">
            <a:alphaModFix/>
          </a:blip>
          <a:srcRect/>
          <a:stretch/>
        </p:blipFill>
        <p:spPr>
          <a:xfrm>
            <a:off x="134581" y="96290"/>
            <a:ext cx="883190" cy="8831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p:nvPr/>
        </p:nvSpPr>
        <p:spPr>
          <a:xfrm>
            <a:off x="6365882" y="3024192"/>
            <a:ext cx="184799" cy="369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txBox="1"/>
          <p:nvPr/>
        </p:nvSpPr>
        <p:spPr>
          <a:xfrm>
            <a:off x="414258" y="1637212"/>
            <a:ext cx="7773900" cy="157163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4400" b="1" dirty="0">
                <a:solidFill>
                  <a:schemeClr val="lt1"/>
                </a:solidFill>
                <a:latin typeface="Calibri"/>
                <a:ea typeface="Calibri"/>
                <a:cs typeface="Calibri"/>
                <a:sym typeface="Calibri"/>
              </a:rPr>
              <a:t>Card Conformance Tool (CCT)</a:t>
            </a:r>
          </a:p>
          <a:p>
            <a:pPr marL="0" marR="0" lvl="0" indent="0" algn="l" rtl="0">
              <a:lnSpc>
                <a:spcPct val="100000"/>
              </a:lnSpc>
              <a:spcBef>
                <a:spcPts val="0"/>
              </a:spcBef>
              <a:spcAft>
                <a:spcPts val="0"/>
              </a:spcAft>
              <a:buClr>
                <a:srgbClr val="000000"/>
              </a:buClr>
              <a:buSzPct val="25000"/>
              <a:buFont typeface="Arial"/>
              <a:buNone/>
            </a:pPr>
            <a:r>
              <a:rPr lang="en-US" sz="3400" b="1" i="0" u="none" strike="noStrike" cap="none" dirty="0">
                <a:solidFill>
                  <a:schemeClr val="lt1"/>
                </a:solidFill>
                <a:latin typeface="Calibri"/>
                <a:ea typeface="Calibri"/>
                <a:cs typeface="Calibri"/>
                <a:sym typeface="Calibri"/>
              </a:rPr>
              <a:t>Project Kickoff Meeting</a:t>
            </a:r>
          </a:p>
          <a:p>
            <a:pPr marL="0" marR="0" lvl="0" indent="0" algn="l" rtl="0">
              <a:lnSpc>
                <a:spcPct val="100000"/>
              </a:lnSpc>
              <a:spcBef>
                <a:spcPts val="1000"/>
              </a:spcBef>
              <a:spcAft>
                <a:spcPts val="0"/>
              </a:spcAft>
              <a:buClr>
                <a:srgbClr val="000000"/>
              </a:buClr>
              <a:buFont typeface="Arial"/>
              <a:buNone/>
            </a:pPr>
            <a:endParaRPr sz="3400" b="0" i="0" u="none" strike="noStrike" cap="none" dirty="0">
              <a:solidFill>
                <a:schemeClr val="lt1"/>
              </a:solidFill>
              <a:latin typeface="Calibri"/>
              <a:ea typeface="Calibri"/>
              <a:cs typeface="Calibri"/>
              <a:sym typeface="Calibri"/>
            </a:endParaRPr>
          </a:p>
        </p:txBody>
      </p:sp>
      <p:sp>
        <p:nvSpPr>
          <p:cNvPr id="275" name="Shape 275"/>
          <p:cNvSpPr txBox="1"/>
          <p:nvPr/>
        </p:nvSpPr>
        <p:spPr>
          <a:xfrm>
            <a:off x="248795" y="3470469"/>
            <a:ext cx="5532900" cy="6152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dirty="0">
                <a:solidFill>
                  <a:srgbClr val="000000"/>
                </a:solidFill>
                <a:latin typeface="Calibri"/>
                <a:ea typeface="Calibri"/>
                <a:cs typeface="Calibri"/>
                <a:sym typeface="Calibri"/>
              </a:rPr>
              <a:t>Date: </a:t>
            </a:r>
            <a:r>
              <a:rPr lang="en-US" sz="1800" dirty="0">
                <a:latin typeface="Calibri"/>
                <a:ea typeface="Calibri"/>
                <a:cs typeface="Calibri"/>
                <a:sym typeface="Calibri"/>
              </a:rPr>
              <a:t>25</a:t>
            </a:r>
            <a:r>
              <a:rPr lang="en-US" sz="1800" b="0" i="0" u="none" strike="noStrike" cap="none" dirty="0">
                <a:solidFill>
                  <a:srgbClr val="000000"/>
                </a:solidFill>
                <a:latin typeface="Calibri"/>
                <a:ea typeface="Calibri"/>
                <a:cs typeface="Calibri"/>
                <a:sym typeface="Calibri"/>
              </a:rPr>
              <a:t> October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89">
            <a:extLst>
              <a:ext uri="{FF2B5EF4-FFF2-40B4-BE49-F238E27FC236}">
                <a16:creationId xmlns:a16="http://schemas.microsoft.com/office/drawing/2014/main" id="{233FF8EC-7F87-4D29-87C1-49A6468E2F19}"/>
              </a:ext>
            </a:extLst>
          </p:cNvPr>
          <p:cNvSpPr txBox="1">
            <a:spLocks noGrp="1"/>
          </p:cNvSpPr>
          <p:nvPr>
            <p:ph type="title"/>
          </p:nvPr>
        </p:nvSpPr>
        <p:spPr>
          <a:xfrm>
            <a:off x="1259304" y="0"/>
            <a:ext cx="7427423" cy="1143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000" b="1" i="0" u="none" strike="noStrike" cap="none" dirty="0">
                <a:solidFill>
                  <a:srgbClr val="366092"/>
                </a:solidFill>
                <a:latin typeface="Calibri"/>
                <a:ea typeface="Calibri"/>
                <a:cs typeface="Calibri"/>
                <a:sym typeface="Calibri"/>
              </a:rPr>
              <a:t>Deliverables</a:t>
            </a:r>
          </a:p>
        </p:txBody>
      </p:sp>
      <p:sp>
        <p:nvSpPr>
          <p:cNvPr id="2" name="Rectangle 1">
            <a:extLst>
              <a:ext uri="{FF2B5EF4-FFF2-40B4-BE49-F238E27FC236}">
                <a16:creationId xmlns:a16="http://schemas.microsoft.com/office/drawing/2014/main" id="{E3970A42-32C0-4C3C-904B-0316FE4BFF6B}"/>
              </a:ext>
            </a:extLst>
          </p:cNvPr>
          <p:cNvSpPr/>
          <p:nvPr/>
        </p:nvSpPr>
        <p:spPr>
          <a:xfrm>
            <a:off x="365760" y="1230205"/>
            <a:ext cx="8447314" cy="5232202"/>
          </a:xfrm>
          <a:prstGeom prst="rect">
            <a:avLst/>
          </a:prstGeom>
        </p:spPr>
        <p:txBody>
          <a:bodyPr wrap="square">
            <a:spAutoFit/>
          </a:bodyPr>
          <a:lstStyle/>
          <a:p>
            <a:pPr>
              <a:spcBef>
                <a:spcPts val="200"/>
              </a:spcBef>
            </a:pPr>
            <a:r>
              <a:rPr lang="en-US" sz="1800" b="1" u="sng"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Test Description Document </a:t>
            </a:r>
            <a:r>
              <a:rPr lang="en-US" sz="18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Describes test cases to be developed, traces them back to the relevant standards.</a:t>
            </a:r>
          </a:p>
          <a:p>
            <a:r>
              <a:rPr lang="en-US" sz="1800" dirty="0">
                <a:latin typeface="Calibri" panose="020F0502020204030204" pitchFamily="34" charset="0"/>
                <a:ea typeface="Calibri" panose="020F0502020204030204" pitchFamily="34" charset="0"/>
                <a:cs typeface="Times New Roman" panose="02020603050405020304" pitchFamily="18" charset="0"/>
              </a:rPr>
              <a:t> </a:t>
            </a:r>
          </a:p>
          <a:p>
            <a:pPr>
              <a:spcBef>
                <a:spcPts val="200"/>
              </a:spcBef>
            </a:pPr>
            <a:r>
              <a:rPr lang="en-US" sz="1800" b="1" u="sng"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Binary Builds </a:t>
            </a:r>
            <a:r>
              <a:rPr lang="en-US" sz="18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Release builds for Mac OS X, Linux and Windows 10 that are ready to be installed and used by labs, agencies and/or vendors.</a:t>
            </a:r>
          </a:p>
          <a:p>
            <a:r>
              <a:rPr lang="en-US" sz="1800" dirty="0">
                <a:latin typeface="Calibri" panose="020F0502020204030204" pitchFamily="34" charset="0"/>
                <a:ea typeface="Calibri" panose="020F0502020204030204" pitchFamily="34" charset="0"/>
                <a:cs typeface="Times New Roman" panose="02020603050405020304" pitchFamily="18" charset="0"/>
              </a:rPr>
              <a:t> </a:t>
            </a:r>
          </a:p>
          <a:p>
            <a:pPr>
              <a:spcBef>
                <a:spcPts val="200"/>
              </a:spcBef>
            </a:pPr>
            <a:r>
              <a:rPr lang="en-US" sz="1800" b="1" u="sng"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User Guide </a:t>
            </a:r>
            <a:r>
              <a:rPr lang="en-US" sz="18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Documentation for PTH operation from binary builds.</a:t>
            </a:r>
          </a:p>
          <a:p>
            <a:r>
              <a:rPr lang="en-US" sz="1800" dirty="0">
                <a:latin typeface="Calibri" panose="020F0502020204030204" pitchFamily="34" charset="0"/>
                <a:ea typeface="Calibri" panose="020F0502020204030204" pitchFamily="34" charset="0"/>
                <a:cs typeface="Times New Roman" panose="02020603050405020304" pitchFamily="18" charset="0"/>
              </a:rPr>
              <a:t> </a:t>
            </a:r>
          </a:p>
          <a:p>
            <a:pPr>
              <a:spcBef>
                <a:spcPts val="200"/>
              </a:spcBef>
            </a:pPr>
            <a:r>
              <a:rPr lang="en-US" sz="1800" b="1" u="sng"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Source Release </a:t>
            </a:r>
            <a:r>
              <a:rPr lang="en-US" sz="18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Pushed to GSA GitHub repository and tagged with a release identifier.</a:t>
            </a:r>
          </a:p>
          <a:p>
            <a:r>
              <a:rPr lang="en-US" sz="1800" dirty="0">
                <a:latin typeface="Calibri" panose="020F0502020204030204" pitchFamily="34" charset="0"/>
                <a:ea typeface="Calibri" panose="020F0502020204030204" pitchFamily="34" charset="0"/>
                <a:cs typeface="Times New Roman" panose="02020603050405020304" pitchFamily="18" charset="0"/>
              </a:rPr>
              <a:t> </a:t>
            </a:r>
          </a:p>
          <a:p>
            <a:pPr>
              <a:spcBef>
                <a:spcPts val="200"/>
              </a:spcBef>
            </a:pPr>
            <a:r>
              <a:rPr lang="en-US" sz="1800" b="1" u="sng"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Build Instructions Document </a:t>
            </a:r>
            <a:r>
              <a:rPr lang="en-US" sz="18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Describe how to build a new release from GitHub sources.</a:t>
            </a:r>
          </a:p>
          <a:p>
            <a:r>
              <a:rPr lang="en-US" sz="1800" dirty="0">
                <a:latin typeface="Calibri" panose="020F0502020204030204" pitchFamily="34" charset="0"/>
                <a:ea typeface="Calibri" panose="020F0502020204030204" pitchFamily="34" charset="0"/>
                <a:cs typeface="Times New Roman" panose="02020603050405020304" pitchFamily="18" charset="0"/>
              </a:rPr>
              <a:t> </a:t>
            </a:r>
          </a:p>
          <a:p>
            <a:pPr>
              <a:spcBef>
                <a:spcPts val="200"/>
              </a:spcBef>
            </a:pPr>
            <a:r>
              <a:rPr lang="en-US" sz="1800" b="1" u="sng"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High Level Design Document </a:t>
            </a:r>
            <a:r>
              <a:rPr lang="en-US" sz="18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Provides a description of the source tree, all packages used, required dependencies and their purpose, and application design. Provides an overview of patterns used in the APIs.</a:t>
            </a:r>
          </a:p>
          <a:p>
            <a:r>
              <a:rPr lang="en-US" sz="1800" dirty="0">
                <a:latin typeface="Calibri" panose="020F0502020204030204" pitchFamily="34" charset="0"/>
                <a:ea typeface="Calibri" panose="020F0502020204030204" pitchFamily="34" charset="0"/>
                <a:cs typeface="Times New Roman" panose="02020603050405020304" pitchFamily="18" charset="0"/>
              </a:rPr>
              <a:t> </a:t>
            </a:r>
          </a:p>
          <a:p>
            <a:pPr>
              <a:spcBef>
                <a:spcPts val="200"/>
              </a:spcBef>
            </a:pPr>
            <a:r>
              <a:rPr lang="en-US" sz="1800" b="1" u="sng"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API Documentation </a:t>
            </a:r>
            <a:r>
              <a:rPr lang="en-US" sz="18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Automatically generated from annotations in source code. Provides details of how to use and extend APIs within the tool, for example, to develop new tests.</a:t>
            </a:r>
          </a:p>
        </p:txBody>
      </p:sp>
    </p:spTree>
    <p:extLst>
      <p:ext uri="{BB962C8B-B14F-4D97-AF65-F5344CB8AC3E}">
        <p14:creationId xmlns:p14="http://schemas.microsoft.com/office/powerpoint/2010/main" val="329787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850D67-6DDB-4930-9AF6-E49CC85E0AF1}"/>
              </a:ext>
            </a:extLst>
          </p:cNvPr>
          <p:cNvSpPr>
            <a:spLocks noGrp="1"/>
          </p:cNvSpPr>
          <p:nvPr>
            <p:ph type="body" idx="1"/>
          </p:nvPr>
        </p:nvSpPr>
        <p:spPr/>
        <p:txBody>
          <a:bodyPr/>
          <a:lstStyle/>
          <a:p>
            <a:pPr marL="635000" indent="-342900">
              <a:buFont typeface="+mj-lt"/>
              <a:buAutoNum type="arabicPeriod"/>
            </a:pPr>
            <a:r>
              <a:rPr lang="en-US" sz="1800" dirty="0"/>
              <a:t>Predecessor activities for Systems Access, Questions, </a:t>
            </a:r>
            <a:r>
              <a:rPr lang="en-US" sz="1800" dirty="0" err="1"/>
              <a:t>etc</a:t>
            </a:r>
            <a:r>
              <a:rPr lang="en-US" sz="1800" dirty="0"/>
              <a:t> </a:t>
            </a:r>
          </a:p>
          <a:p>
            <a:pPr marL="635000" indent="-342900">
              <a:buFont typeface="+mj-lt"/>
              <a:buAutoNum type="arabicPeriod"/>
            </a:pPr>
            <a:r>
              <a:rPr lang="en-US" sz="1800" dirty="0"/>
              <a:t>Any Scope Modifications </a:t>
            </a:r>
          </a:p>
          <a:p>
            <a:pPr marL="635000" indent="-342900">
              <a:buFont typeface="+mj-lt"/>
              <a:buAutoNum type="arabicPeriod"/>
            </a:pPr>
            <a:r>
              <a:rPr lang="en-US" sz="1800" dirty="0"/>
              <a:t>Flush out Risk Elements to Project for mitigation</a:t>
            </a:r>
          </a:p>
          <a:p>
            <a:pPr marL="635000" indent="-342900">
              <a:buFont typeface="+mj-lt"/>
              <a:buAutoNum type="arabicPeriod"/>
            </a:pPr>
            <a:r>
              <a:rPr lang="en-US" sz="1800" dirty="0"/>
              <a:t>Project Progress Meeting Schedule/Cadence</a:t>
            </a:r>
          </a:p>
          <a:p>
            <a:pPr marL="635000" indent="-342900">
              <a:buFont typeface="+mj-lt"/>
              <a:buAutoNum type="arabicPeriod"/>
            </a:pPr>
            <a:r>
              <a:rPr lang="en-US" sz="1800" dirty="0"/>
              <a:t>Estimated dates for Milestones and/or Deliverables</a:t>
            </a:r>
          </a:p>
          <a:p>
            <a:pPr marL="635000" indent="-342900">
              <a:buFont typeface="+mj-lt"/>
              <a:buAutoNum type="arabicPeriod"/>
            </a:pPr>
            <a:r>
              <a:rPr lang="en-US" sz="1800" dirty="0"/>
              <a:t>All others</a:t>
            </a:r>
          </a:p>
          <a:p>
            <a:endParaRPr lang="en-US" dirty="0"/>
          </a:p>
        </p:txBody>
      </p:sp>
      <p:sp>
        <p:nvSpPr>
          <p:cNvPr id="5" name="Shape 289">
            <a:extLst>
              <a:ext uri="{FF2B5EF4-FFF2-40B4-BE49-F238E27FC236}">
                <a16:creationId xmlns:a16="http://schemas.microsoft.com/office/drawing/2014/main" id="{233FF8EC-7F87-4D29-87C1-49A6468E2F19}"/>
              </a:ext>
            </a:extLst>
          </p:cNvPr>
          <p:cNvSpPr txBox="1">
            <a:spLocks noGrp="1"/>
          </p:cNvSpPr>
          <p:nvPr>
            <p:ph type="title"/>
          </p:nvPr>
        </p:nvSpPr>
        <p:spPr>
          <a:xfrm>
            <a:off x="1259304" y="0"/>
            <a:ext cx="7427423" cy="1143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000" b="1" i="0" u="none" strike="noStrike" cap="none" dirty="0">
                <a:solidFill>
                  <a:srgbClr val="366092"/>
                </a:solidFill>
                <a:latin typeface="Calibri"/>
                <a:ea typeface="Calibri"/>
                <a:cs typeface="Calibri"/>
                <a:sym typeface="Calibri"/>
              </a:rPr>
              <a:t>Items To Be Confirmed</a:t>
            </a:r>
          </a:p>
        </p:txBody>
      </p:sp>
    </p:spTree>
    <p:extLst>
      <p:ext uri="{BB962C8B-B14F-4D97-AF65-F5344CB8AC3E}">
        <p14:creationId xmlns:p14="http://schemas.microsoft.com/office/powerpoint/2010/main" val="285197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p:nvPr/>
        </p:nvSpPr>
        <p:spPr>
          <a:xfrm>
            <a:off x="0" y="0"/>
            <a:ext cx="9144000" cy="6858000"/>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2400" b="0" i="0" u="none" strike="noStrike" cap="none">
              <a:solidFill>
                <a:schemeClr val="dk1"/>
              </a:solidFill>
              <a:latin typeface="Arial"/>
              <a:ea typeface="Arial"/>
              <a:cs typeface="Arial"/>
              <a:sym typeface="Arial"/>
            </a:endParaRPr>
          </a:p>
        </p:txBody>
      </p:sp>
      <p:pic>
        <p:nvPicPr>
          <p:cNvPr id="343" name="Shape 343" descr="HiRez4inchGSAStarMarkRGB.jpg"/>
          <p:cNvPicPr preferRelativeResize="0"/>
          <p:nvPr/>
        </p:nvPicPr>
        <p:blipFill rotWithShape="1">
          <a:blip r:embed="rId3">
            <a:alphaModFix/>
          </a:blip>
          <a:srcRect/>
          <a:stretch/>
        </p:blipFill>
        <p:spPr>
          <a:xfrm>
            <a:off x="3200400" y="2143125"/>
            <a:ext cx="3038092" cy="2571749"/>
          </a:xfrm>
          <a:prstGeom prst="rect">
            <a:avLst/>
          </a:prstGeom>
          <a:noFill/>
          <a:ln>
            <a:noFill/>
          </a:ln>
        </p:spPr>
      </p:pic>
      <p:sp>
        <p:nvSpPr>
          <p:cNvPr id="345" name="Shape 345"/>
          <p:cNvSpPr txBox="1"/>
          <p:nvPr/>
        </p:nvSpPr>
        <p:spPr>
          <a:xfrm>
            <a:off x="3007423" y="5349764"/>
            <a:ext cx="3129154" cy="120032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ABF83E74-AE36-4E0E-8088-32745D566ECA}"/>
              </a:ext>
            </a:extLst>
          </p:cNvPr>
          <p:cNvSpPr txBox="1"/>
          <p:nvPr/>
        </p:nvSpPr>
        <p:spPr>
          <a:xfrm>
            <a:off x="1097279" y="1262743"/>
            <a:ext cx="6966858" cy="461665"/>
          </a:xfrm>
          <a:prstGeom prst="rect">
            <a:avLst/>
          </a:prstGeom>
          <a:noFill/>
        </p:spPr>
        <p:txBody>
          <a:bodyPr wrap="square" rtlCol="0">
            <a:spAutoFit/>
          </a:bodyPr>
          <a:lstStyle/>
          <a:p>
            <a:pPr algn="ctr"/>
            <a:r>
              <a:rPr lang="en-US" sz="2400" dirty="0"/>
              <a:t>Questions, Answers and Closing Comments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1259304" y="0"/>
            <a:ext cx="7427423" cy="1143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000" b="1" i="0" u="none" strike="noStrike" cap="none" dirty="0">
                <a:solidFill>
                  <a:schemeClr val="accent1">
                    <a:lumMod val="50000"/>
                  </a:schemeClr>
                </a:solidFill>
                <a:latin typeface="Calibri"/>
                <a:ea typeface="Calibri"/>
                <a:cs typeface="Calibri"/>
                <a:sym typeface="Calibri"/>
              </a:rPr>
              <a:t>Overview</a:t>
            </a:r>
          </a:p>
        </p:txBody>
      </p:sp>
      <p:sp>
        <p:nvSpPr>
          <p:cNvPr id="283" name="Shape 283"/>
          <p:cNvSpPr txBox="1"/>
          <p:nvPr/>
        </p:nvSpPr>
        <p:spPr>
          <a:xfrm>
            <a:off x="4552175" y="4162025"/>
            <a:ext cx="2049000" cy="8364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Font typeface="Arial"/>
              <a:buNone/>
            </a:pPr>
            <a:endParaRPr sz="2400" b="1" i="1" u="none" strike="noStrike" cap="none">
              <a:solidFill>
                <a:srgbClr val="434343"/>
              </a:solidFill>
              <a:latin typeface="Calibri"/>
              <a:ea typeface="Calibri"/>
              <a:cs typeface="Calibri"/>
              <a:sym typeface="Calibri"/>
            </a:endParaRPr>
          </a:p>
        </p:txBody>
      </p:sp>
      <p:sp>
        <p:nvSpPr>
          <p:cNvPr id="2" name="TextBox 1">
            <a:extLst>
              <a:ext uri="{FF2B5EF4-FFF2-40B4-BE49-F238E27FC236}">
                <a16:creationId xmlns:a16="http://schemas.microsoft.com/office/drawing/2014/main" id="{1A7D48F1-A6B8-4558-8DFC-DD37D7F64D90}"/>
              </a:ext>
            </a:extLst>
          </p:cNvPr>
          <p:cNvSpPr txBox="1"/>
          <p:nvPr/>
        </p:nvSpPr>
        <p:spPr>
          <a:xfrm>
            <a:off x="1071154" y="1663337"/>
            <a:ext cx="7471955" cy="4154984"/>
          </a:xfrm>
          <a:prstGeom prst="rect">
            <a:avLst/>
          </a:prstGeom>
          <a:noFill/>
        </p:spPr>
        <p:txBody>
          <a:bodyPr wrap="square" rtlCol="0">
            <a:spAutoFit/>
          </a:bodyPr>
          <a:lstStyle/>
          <a:p>
            <a:r>
              <a:rPr lang="en-US" sz="2400" i="1" dirty="0"/>
              <a:t>“In order to validate that commercially available PIV and PIV-Interoperable smart cards comply sufficiently with the current relevant standards, the testing program needs a test tool that can safely test a variety of cards on a variety of platforms. </a:t>
            </a:r>
            <a:r>
              <a:rPr lang="en-US" sz="2400" dirty="0"/>
              <a:t>“</a:t>
            </a:r>
          </a:p>
          <a:p>
            <a:endParaRPr lang="en-US" sz="2400" dirty="0"/>
          </a:p>
          <a:p>
            <a:endParaRPr lang="en-US" sz="2400" dirty="0"/>
          </a:p>
          <a:p>
            <a:r>
              <a:rPr lang="en-US" sz="2400" dirty="0"/>
              <a:t>The scope of the CCT project, the deliverables and the time frames will be presented.  In shaping the coming development cycles, all questions and recommendations are welcome.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1259304" y="0"/>
            <a:ext cx="7427423" cy="1143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000" b="1" i="0" u="none" strike="noStrike" cap="none" dirty="0">
                <a:solidFill>
                  <a:srgbClr val="366092"/>
                </a:solidFill>
                <a:latin typeface="Calibri"/>
                <a:ea typeface="Calibri"/>
                <a:cs typeface="Calibri"/>
                <a:sym typeface="Calibri"/>
              </a:rPr>
              <a:t>Scope - Platform</a:t>
            </a:r>
          </a:p>
        </p:txBody>
      </p:sp>
      <p:sp>
        <p:nvSpPr>
          <p:cNvPr id="290" name="Shape 290"/>
          <p:cNvSpPr txBox="1"/>
          <p:nvPr/>
        </p:nvSpPr>
        <p:spPr>
          <a:xfrm>
            <a:off x="4552175" y="4162025"/>
            <a:ext cx="2049000" cy="8364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Font typeface="Arial"/>
              <a:buNone/>
            </a:pPr>
            <a:endParaRPr sz="2400" b="1" i="1" u="none" strike="noStrike" cap="none">
              <a:solidFill>
                <a:srgbClr val="434343"/>
              </a:solidFill>
              <a:latin typeface="Calibri"/>
              <a:ea typeface="Calibri"/>
              <a:cs typeface="Calibri"/>
              <a:sym typeface="Calibri"/>
            </a:endParaRPr>
          </a:p>
        </p:txBody>
      </p:sp>
      <p:sp>
        <p:nvSpPr>
          <p:cNvPr id="4" name="Rectangle 3"/>
          <p:cNvSpPr/>
          <p:nvPr/>
        </p:nvSpPr>
        <p:spPr>
          <a:xfrm>
            <a:off x="277687" y="4180497"/>
            <a:ext cx="1246313" cy="770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550" y="3922690"/>
            <a:ext cx="360596" cy="770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8EB049F-04F4-42E8-B006-EB4654025C1B}"/>
              </a:ext>
            </a:extLst>
          </p:cNvPr>
          <p:cNvSpPr/>
          <p:nvPr/>
        </p:nvSpPr>
        <p:spPr>
          <a:xfrm>
            <a:off x="494146" y="1400807"/>
            <a:ext cx="8075087" cy="3416320"/>
          </a:xfrm>
          <a:prstGeom prst="rect">
            <a:avLst/>
          </a:prstGeom>
        </p:spPr>
        <p:txBody>
          <a:bodyPr wrap="square">
            <a:spAutoFit/>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The CCT will run on the following platforms when an appropriate Java Runtime Environment (JRE) is installed:</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Mac OS X 10.11 or later</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Windows 10 or later</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Red Hat Enterprise Linux 6 or later</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Ubuntu LTS release 16.04 or later</a:t>
            </a:r>
          </a:p>
          <a:p>
            <a:pPr marL="231775" lvl="0"/>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Note that on non-Windows platforms, a Personal Computer/Smart Card integration system (such as the MUSCLE PCSC-lite subsystem for Linux or Mac OS X Smart Card Services) must be installed in order for applications (including the CCT) to communicate with smart cards.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AB3D4D-B6C9-46B5-8E2D-488FF383205B}"/>
              </a:ext>
            </a:extLst>
          </p:cNvPr>
          <p:cNvSpPr/>
          <p:nvPr/>
        </p:nvSpPr>
        <p:spPr>
          <a:xfrm>
            <a:off x="444137" y="1143000"/>
            <a:ext cx="8242590" cy="5632311"/>
          </a:xfrm>
          <a:prstGeom prst="rect">
            <a:avLst/>
          </a:prstGeom>
        </p:spPr>
        <p:txBody>
          <a:bodyPr wrap="square">
            <a:spAutoFit/>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The CCT will endeavor to test all selected requirements of the current PIV data model. To the extent possible, the CCT will be “read-only” with respect to the cards under test. That is, no application commands (APDUs) that attempt to alter data on the card will be executed. Test requirements will be drawn from the following standards:</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ISO/IEC 7816</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ISO/IEC 14443</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FIPS 201-2</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NIST SP 800-73-4</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NIST SP 800-76-2</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NIST SP 800-78-4</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NIST SP 800-85B</a:t>
            </a:r>
          </a:p>
          <a:p>
            <a:r>
              <a:rPr lang="en-US" sz="1800" dirty="0">
                <a:latin typeface="Calibri" panose="020F0502020204030204" pitchFamily="34" charset="0"/>
                <a:ea typeface="Calibri" panose="020F0502020204030204" pitchFamily="34" charset="0"/>
                <a:cs typeface="Times New Roman" panose="02020603050405020304" pitchFamily="18" charset="0"/>
              </a:rPr>
              <a:t> </a:t>
            </a:r>
          </a:p>
          <a:p>
            <a:r>
              <a:rPr lang="en-US" sz="1800" dirty="0">
                <a:latin typeface="Calibri" panose="020F0502020204030204" pitchFamily="34" charset="0"/>
                <a:ea typeface="Calibri" panose="020F0502020204030204" pitchFamily="34" charset="0"/>
                <a:cs typeface="Times New Roman" panose="02020603050405020304" pitchFamily="18" charset="0"/>
              </a:rPr>
              <a:t>The following will be specifically excluded from the scope of the test suites delivered with the initial version of the CCT:</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Secure messaging</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Virtual contact interface</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On-card comparison operations</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Key generation</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Card personalization</a:t>
            </a:r>
          </a:p>
          <a:p>
            <a:pPr marL="574675"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Card administration</a:t>
            </a:r>
          </a:p>
        </p:txBody>
      </p:sp>
      <p:sp>
        <p:nvSpPr>
          <p:cNvPr id="7" name="Shape 289">
            <a:extLst>
              <a:ext uri="{FF2B5EF4-FFF2-40B4-BE49-F238E27FC236}">
                <a16:creationId xmlns:a16="http://schemas.microsoft.com/office/drawing/2014/main" id="{A6865F99-ACBE-4DFF-9667-CB451CA94E70}"/>
              </a:ext>
            </a:extLst>
          </p:cNvPr>
          <p:cNvSpPr txBox="1">
            <a:spLocks noGrp="1"/>
          </p:cNvSpPr>
          <p:nvPr>
            <p:ph type="title"/>
          </p:nvPr>
        </p:nvSpPr>
        <p:spPr>
          <a:xfrm>
            <a:off x="1259304" y="0"/>
            <a:ext cx="7427423" cy="1143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000" b="1" i="0" u="none" strike="noStrike" cap="none" dirty="0">
                <a:solidFill>
                  <a:srgbClr val="366092"/>
                </a:solidFill>
                <a:latin typeface="Calibri"/>
                <a:ea typeface="Calibri"/>
                <a:cs typeface="Calibri"/>
                <a:sym typeface="Calibri"/>
              </a:rPr>
              <a:t>Scope - Testing</a:t>
            </a:r>
          </a:p>
        </p:txBody>
      </p:sp>
    </p:spTree>
    <p:extLst>
      <p:ext uri="{BB962C8B-B14F-4D97-AF65-F5344CB8AC3E}">
        <p14:creationId xmlns:p14="http://schemas.microsoft.com/office/powerpoint/2010/main" val="78665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89">
            <a:extLst>
              <a:ext uri="{FF2B5EF4-FFF2-40B4-BE49-F238E27FC236}">
                <a16:creationId xmlns:a16="http://schemas.microsoft.com/office/drawing/2014/main" id="{53001AFA-09D8-445A-9EF0-74B235DFD3B4}"/>
              </a:ext>
            </a:extLst>
          </p:cNvPr>
          <p:cNvSpPr txBox="1">
            <a:spLocks noGrp="1"/>
          </p:cNvSpPr>
          <p:nvPr>
            <p:ph type="title"/>
          </p:nvPr>
        </p:nvSpPr>
        <p:spPr>
          <a:xfrm>
            <a:off x="1259304" y="0"/>
            <a:ext cx="7427423" cy="1143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000" b="1" i="0" u="none" strike="noStrike" cap="none" dirty="0">
                <a:solidFill>
                  <a:srgbClr val="366092"/>
                </a:solidFill>
                <a:latin typeface="Calibri"/>
                <a:ea typeface="Calibri"/>
                <a:cs typeface="Calibri"/>
                <a:sym typeface="Calibri"/>
              </a:rPr>
              <a:t>Scope – Test Interfaces</a:t>
            </a:r>
          </a:p>
        </p:txBody>
      </p:sp>
      <p:sp>
        <p:nvSpPr>
          <p:cNvPr id="5" name="Rectangle 4">
            <a:extLst>
              <a:ext uri="{FF2B5EF4-FFF2-40B4-BE49-F238E27FC236}">
                <a16:creationId xmlns:a16="http://schemas.microsoft.com/office/drawing/2014/main" id="{364B292D-2A50-4871-B098-04082663D7CE}"/>
              </a:ext>
            </a:extLst>
          </p:cNvPr>
          <p:cNvSpPr/>
          <p:nvPr/>
        </p:nvSpPr>
        <p:spPr>
          <a:xfrm>
            <a:off x="587756" y="1244624"/>
            <a:ext cx="8098971" cy="5078313"/>
          </a:xfrm>
          <a:prstGeom prst="rect">
            <a:avLst/>
          </a:prstGeom>
        </p:spPr>
        <p:txBody>
          <a:bodyPr wrap="square">
            <a:spAutoFit/>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The CCT will expose both a graphical and a command line interface for executing test cases. The graphical interface will support the following functions:</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574675" lvl="3"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Test case selection</a:t>
            </a:r>
          </a:p>
          <a:p>
            <a:pPr marL="574675" lvl="3"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Test configuration</a:t>
            </a:r>
          </a:p>
          <a:p>
            <a:pPr marL="574675" lvl="3"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Test execution</a:t>
            </a:r>
          </a:p>
          <a:p>
            <a:pPr marL="574675" lvl="3"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Progress monitoring</a:t>
            </a:r>
          </a:p>
          <a:p>
            <a:pPr marL="574675" lvl="3"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Log display</a:t>
            </a:r>
          </a:p>
          <a:p>
            <a:pPr marL="574675" lvl="3"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Log filtering</a:t>
            </a:r>
          </a:p>
          <a:p>
            <a:pPr marL="574675" lvl="3"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Log export</a:t>
            </a:r>
          </a:p>
          <a:p>
            <a:pPr marL="574675" lvl="3"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Export of test selection/configuration</a:t>
            </a:r>
          </a:p>
          <a:p>
            <a:pPr marL="574675" lvl="3"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Test case selection filtering (e.g. select only passing cases or only failing cases after an initial run)</a:t>
            </a:r>
          </a:p>
          <a:p>
            <a:r>
              <a:rPr lang="en-US" sz="1800" dirty="0">
                <a:latin typeface="Calibri" panose="020F0502020204030204" pitchFamily="34" charset="0"/>
                <a:ea typeface="Calibri" panose="020F0502020204030204" pitchFamily="34" charset="0"/>
                <a:cs typeface="Times New Roman" panose="02020603050405020304" pitchFamily="18" charset="0"/>
              </a:rPr>
              <a:t> </a:t>
            </a:r>
          </a:p>
          <a:p>
            <a:r>
              <a:rPr lang="en-US" sz="1800" dirty="0">
                <a:latin typeface="Calibri" panose="020F0502020204030204" pitchFamily="34" charset="0"/>
                <a:ea typeface="Calibri" panose="020F0502020204030204" pitchFamily="34" charset="0"/>
                <a:cs typeface="Times New Roman" panose="02020603050405020304" pitchFamily="18" charset="0"/>
              </a:rPr>
              <a:t>The command line interface will be primarily configured using files exported from the graphical interface. It will offer options for selecting configuration files and for selecting which reader should be used for test execution. It will offer an interactive display of test progress along with the same log file output as the graphical tool.</a:t>
            </a:r>
          </a:p>
        </p:txBody>
      </p:sp>
    </p:spTree>
    <p:extLst>
      <p:ext uri="{BB962C8B-B14F-4D97-AF65-F5344CB8AC3E}">
        <p14:creationId xmlns:p14="http://schemas.microsoft.com/office/powerpoint/2010/main" val="154565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289">
            <a:extLst>
              <a:ext uri="{FF2B5EF4-FFF2-40B4-BE49-F238E27FC236}">
                <a16:creationId xmlns:a16="http://schemas.microsoft.com/office/drawing/2014/main" id="{5DD3207E-ED19-4D44-8C54-73DAC18BEA9D}"/>
              </a:ext>
            </a:extLst>
          </p:cNvPr>
          <p:cNvSpPr txBox="1">
            <a:spLocks noGrp="1"/>
          </p:cNvSpPr>
          <p:nvPr>
            <p:ph type="title"/>
          </p:nvPr>
        </p:nvSpPr>
        <p:spPr>
          <a:xfrm>
            <a:off x="1259304" y="0"/>
            <a:ext cx="7427423" cy="1143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000" b="1" i="0" u="none" strike="noStrike" cap="none" dirty="0">
                <a:solidFill>
                  <a:srgbClr val="366092"/>
                </a:solidFill>
                <a:latin typeface="Calibri"/>
                <a:ea typeface="Calibri"/>
                <a:cs typeface="Calibri"/>
                <a:sym typeface="Calibri"/>
              </a:rPr>
              <a:t>Scope – Tool Releases</a:t>
            </a:r>
          </a:p>
        </p:txBody>
      </p:sp>
      <p:sp>
        <p:nvSpPr>
          <p:cNvPr id="8" name="Rectangle 7">
            <a:extLst>
              <a:ext uri="{FF2B5EF4-FFF2-40B4-BE49-F238E27FC236}">
                <a16:creationId xmlns:a16="http://schemas.microsoft.com/office/drawing/2014/main" id="{0D7EE24E-224C-413A-904C-D9AE5A77FE01}"/>
              </a:ext>
            </a:extLst>
          </p:cNvPr>
          <p:cNvSpPr/>
          <p:nvPr/>
        </p:nvSpPr>
        <p:spPr>
          <a:xfrm>
            <a:off x="923109" y="1602378"/>
            <a:ext cx="7506788" cy="2862322"/>
          </a:xfrm>
          <a:prstGeom prst="rect">
            <a:avLst/>
          </a:prstGeom>
        </p:spPr>
        <p:txBody>
          <a:bodyPr wrap="square">
            <a:sp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All test tools will be published to GitHub under a mutually agreeable OSI-approved open source license which is compatible with the components required to build them. Currently this is anticipated to be a variant of the 2-clause (“simplified”) BSD license. Final selection of dependent components will influence the final license selection.</a:t>
            </a:r>
          </a:p>
          <a:p>
            <a:r>
              <a:rPr lang="en-US" sz="2000" dirty="0">
                <a:latin typeface="Calibri" panose="020F0502020204030204" pitchFamily="34" charset="0"/>
                <a:ea typeface="Calibri" panose="020F0502020204030204" pitchFamily="34" charset="0"/>
                <a:cs typeface="Times New Roman" panose="02020603050405020304" pitchFamily="18" charset="0"/>
              </a:rPr>
              <a:t> </a:t>
            </a:r>
          </a:p>
          <a:p>
            <a:r>
              <a:rPr lang="en-US" sz="2000" dirty="0">
                <a:latin typeface="Calibri" panose="020F0502020204030204" pitchFamily="34" charset="0"/>
                <a:ea typeface="Calibri" panose="020F0502020204030204" pitchFamily="34" charset="0"/>
                <a:cs typeface="Times New Roman" panose="02020603050405020304" pitchFamily="18" charset="0"/>
              </a:rPr>
              <a:t>All user-facing documentation will be published under a mutually agreeable Creative Commons regime to the same repository. (Recommend CC-BY 2.0.)</a:t>
            </a:r>
          </a:p>
        </p:txBody>
      </p:sp>
    </p:spTree>
    <p:extLst>
      <p:ext uri="{BB962C8B-B14F-4D97-AF65-F5344CB8AC3E}">
        <p14:creationId xmlns:p14="http://schemas.microsoft.com/office/powerpoint/2010/main" val="317376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89">
            <a:extLst>
              <a:ext uri="{FF2B5EF4-FFF2-40B4-BE49-F238E27FC236}">
                <a16:creationId xmlns:a16="http://schemas.microsoft.com/office/drawing/2014/main" id="{233FF8EC-7F87-4D29-87C1-49A6468E2F19}"/>
              </a:ext>
            </a:extLst>
          </p:cNvPr>
          <p:cNvSpPr txBox="1">
            <a:spLocks noGrp="1"/>
          </p:cNvSpPr>
          <p:nvPr>
            <p:ph type="title"/>
          </p:nvPr>
        </p:nvSpPr>
        <p:spPr>
          <a:xfrm>
            <a:off x="1259304" y="0"/>
            <a:ext cx="7427423" cy="1143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000" b="1" i="0" u="none" strike="noStrike" cap="none" dirty="0">
                <a:solidFill>
                  <a:srgbClr val="366092"/>
                </a:solidFill>
                <a:latin typeface="Calibri"/>
                <a:ea typeface="Calibri"/>
                <a:cs typeface="Calibri"/>
                <a:sym typeface="Calibri"/>
              </a:rPr>
              <a:t>Scope –  Anticipated Parts List</a:t>
            </a:r>
          </a:p>
        </p:txBody>
      </p:sp>
      <p:sp>
        <p:nvSpPr>
          <p:cNvPr id="8" name="Rectangle 7">
            <a:extLst>
              <a:ext uri="{FF2B5EF4-FFF2-40B4-BE49-F238E27FC236}">
                <a16:creationId xmlns:a16="http://schemas.microsoft.com/office/drawing/2014/main" id="{461C79A6-2500-4BF8-83EC-B8995153FBBA}"/>
              </a:ext>
            </a:extLst>
          </p:cNvPr>
          <p:cNvSpPr/>
          <p:nvPr/>
        </p:nvSpPr>
        <p:spPr>
          <a:xfrm>
            <a:off x="788126" y="1490603"/>
            <a:ext cx="7572103" cy="4801314"/>
          </a:xfrm>
          <a:prstGeom prst="rect">
            <a:avLst/>
          </a:prstGeom>
        </p:spPr>
        <p:txBody>
          <a:bodyPr wrap="square">
            <a:spAutoFit/>
          </a:bodyPr>
          <a:lstStyle/>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GUI Toolkit: Eclipse Rich Client Platform 4.x</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JUnit</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Apache Commons BCEL 6.0</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Apache </a:t>
            </a:r>
            <a:r>
              <a:rPr lang="en-US" sz="1800" dirty="0" err="1">
                <a:latin typeface="Calibri" panose="020F0502020204030204" pitchFamily="34" charset="0"/>
                <a:ea typeface="Calibri" panose="020F0502020204030204" pitchFamily="34" charset="0"/>
                <a:cs typeface="Times New Roman" panose="02020603050405020304" pitchFamily="18" charset="0"/>
              </a:rPr>
              <a:t>BeanUtils</a:t>
            </a:r>
            <a:r>
              <a:rPr lang="en-US" sz="1800" dirty="0">
                <a:latin typeface="Calibri" panose="020F0502020204030204" pitchFamily="34" charset="0"/>
                <a:ea typeface="Calibri" panose="020F0502020204030204" pitchFamily="34" charset="0"/>
                <a:cs typeface="Times New Roman" panose="02020603050405020304" pitchFamily="18" charset="0"/>
              </a:rPr>
              <a:t> 1.9</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Apache Commons CLI 1.4</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Apache Commons Codec 1.10</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Simple Logging Façade for Java (SLF4J) 1.7</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Java Development Kit 8.x</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Java Runtime Environment 8.x</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Log4j 2.x</a:t>
            </a:r>
          </a:p>
          <a:p>
            <a:pPr marL="342900" lvl="0" indent="-342900">
              <a:buFont typeface="Symbol" panose="05050102010706020507" pitchFamily="18" charset="2"/>
              <a:buChar char=""/>
            </a:pPr>
            <a:r>
              <a:rPr lang="en-US" sz="1800" dirty="0" err="1">
                <a:latin typeface="Calibri" panose="020F0502020204030204" pitchFamily="34" charset="0"/>
                <a:ea typeface="Calibri" panose="020F0502020204030204" pitchFamily="34" charset="0"/>
                <a:cs typeface="Times New Roman" panose="02020603050405020304" pitchFamily="18" charset="0"/>
              </a:rPr>
              <a:t>Javax.smartcardio</a:t>
            </a:r>
            <a:r>
              <a:rPr lang="en-US" sz="1800" dirty="0">
                <a:latin typeface="Calibri" panose="020F0502020204030204" pitchFamily="34" charset="0"/>
                <a:ea typeface="Calibri" panose="020F0502020204030204" pitchFamily="34" charset="0"/>
                <a:cs typeface="Times New Roman" panose="02020603050405020304" pitchFamily="18" charset="0"/>
              </a:rPr>
              <a:t> API family</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Apache Commons I/O 2.5</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Bouncy Castle for Java 1.57</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Apache Maven 3.3</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Apache ant 1.10 (to support oracle self contained application packaging)</a:t>
            </a:r>
          </a:p>
          <a:p>
            <a:pPr marL="342900" lvl="0" indent="-342900">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Eclipse SWT</a:t>
            </a:r>
          </a:p>
          <a:p>
            <a:pPr lvl="0"/>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688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89">
            <a:extLst>
              <a:ext uri="{FF2B5EF4-FFF2-40B4-BE49-F238E27FC236}">
                <a16:creationId xmlns:a16="http://schemas.microsoft.com/office/drawing/2014/main" id="{233FF8EC-7F87-4D29-87C1-49A6468E2F19}"/>
              </a:ext>
            </a:extLst>
          </p:cNvPr>
          <p:cNvSpPr txBox="1">
            <a:spLocks noGrp="1"/>
          </p:cNvSpPr>
          <p:nvPr>
            <p:ph type="title"/>
          </p:nvPr>
        </p:nvSpPr>
        <p:spPr>
          <a:xfrm>
            <a:off x="1259304" y="0"/>
            <a:ext cx="7427423" cy="1143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000" b="1" i="0" u="none" strike="noStrike" cap="none" dirty="0">
                <a:solidFill>
                  <a:srgbClr val="366092"/>
                </a:solidFill>
                <a:latin typeface="Calibri"/>
                <a:ea typeface="Calibri"/>
                <a:cs typeface="Calibri"/>
                <a:sym typeface="Calibri"/>
              </a:rPr>
              <a:t>Developmental Tasks  </a:t>
            </a:r>
          </a:p>
        </p:txBody>
      </p:sp>
      <p:graphicFrame>
        <p:nvGraphicFramePr>
          <p:cNvPr id="2" name="Table 1">
            <a:extLst>
              <a:ext uri="{FF2B5EF4-FFF2-40B4-BE49-F238E27FC236}">
                <a16:creationId xmlns:a16="http://schemas.microsoft.com/office/drawing/2014/main" id="{90564A93-F520-423F-A155-096243135C1A}"/>
              </a:ext>
            </a:extLst>
          </p:cNvPr>
          <p:cNvGraphicFramePr>
            <a:graphicFrameLocks noGrp="1"/>
          </p:cNvGraphicFramePr>
          <p:nvPr>
            <p:extLst>
              <p:ext uri="{D42A27DB-BD31-4B8C-83A1-F6EECF244321}">
                <p14:modId xmlns:p14="http://schemas.microsoft.com/office/powerpoint/2010/main" val="1945540872"/>
              </p:ext>
            </p:extLst>
          </p:nvPr>
        </p:nvGraphicFramePr>
        <p:xfrm>
          <a:off x="487681" y="1143000"/>
          <a:ext cx="8199046" cy="5122817"/>
        </p:xfrm>
        <a:graphic>
          <a:graphicData uri="http://schemas.openxmlformats.org/drawingml/2006/table">
            <a:tbl>
              <a:tblPr firstRow="1" firstCol="1" bandRow="1">
                <a:tableStyleId>{E6E57B91-D0A6-4570-BC6A-1B00B44E1401}</a:tableStyleId>
              </a:tblPr>
              <a:tblGrid>
                <a:gridCol w="6531428">
                  <a:extLst>
                    <a:ext uri="{9D8B030D-6E8A-4147-A177-3AD203B41FA5}">
                      <a16:colId xmlns:a16="http://schemas.microsoft.com/office/drawing/2014/main" val="178643816"/>
                    </a:ext>
                  </a:extLst>
                </a:gridCol>
                <a:gridCol w="1667618">
                  <a:extLst>
                    <a:ext uri="{9D8B030D-6E8A-4147-A177-3AD203B41FA5}">
                      <a16:colId xmlns:a16="http://schemas.microsoft.com/office/drawing/2014/main" val="486273896"/>
                    </a:ext>
                  </a:extLst>
                </a:gridCol>
              </a:tblGrid>
              <a:tr h="459377">
                <a:tc>
                  <a:txBody>
                    <a:bodyPr/>
                    <a:lstStyle/>
                    <a:p>
                      <a:pPr marL="0" marR="0" algn="ctr">
                        <a:spcBef>
                          <a:spcPts val="0"/>
                        </a:spcBef>
                        <a:spcAft>
                          <a:spcPts val="0"/>
                        </a:spcAft>
                      </a:pPr>
                      <a:r>
                        <a:rPr lang="en-US" sz="1800" dirty="0">
                          <a:effectLst/>
                        </a:rPr>
                        <a:t>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marL="0" marR="0">
                        <a:spcBef>
                          <a:spcPts val="0"/>
                        </a:spcBef>
                        <a:spcAft>
                          <a:spcPts val="0"/>
                        </a:spcAft>
                      </a:pPr>
                      <a:r>
                        <a:rPr lang="en-US" sz="1800" dirty="0">
                          <a:effectLst/>
                        </a:rPr>
                        <a:t>Person -Days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2017049388"/>
                  </a:ext>
                </a:extLst>
              </a:tr>
              <a:tr h="243840">
                <a:tc>
                  <a:txBody>
                    <a:bodyPr/>
                    <a:lstStyle/>
                    <a:p>
                      <a:pPr marL="0" marR="0">
                        <a:spcBef>
                          <a:spcPts val="0"/>
                        </a:spcBef>
                        <a:spcAft>
                          <a:spcPts val="0"/>
                        </a:spcAft>
                      </a:pPr>
                      <a:r>
                        <a:rPr lang="en-US" sz="1800" dirty="0">
                          <a:effectLst/>
                        </a:rPr>
                        <a:t>Identify and document test cases &amp; execution requirements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84254956"/>
                  </a:ext>
                </a:extLst>
              </a:tr>
              <a:tr h="224663">
                <a:tc>
                  <a:txBody>
                    <a:bodyPr/>
                    <a:lstStyle/>
                    <a:p>
                      <a:pPr marL="0" marR="0">
                        <a:spcBef>
                          <a:spcPts val="0"/>
                        </a:spcBef>
                        <a:spcAft>
                          <a:spcPts val="0"/>
                        </a:spcAft>
                      </a:pPr>
                      <a:r>
                        <a:rPr lang="en-US" sz="1800" dirty="0">
                          <a:effectLst/>
                        </a:rPr>
                        <a:t>High Level Design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49843905"/>
                  </a:ext>
                </a:extLst>
              </a:tr>
              <a:tr h="224663">
                <a:tc>
                  <a:txBody>
                    <a:bodyPr/>
                    <a:lstStyle/>
                    <a:p>
                      <a:pPr marL="0" marR="0">
                        <a:spcBef>
                          <a:spcPts val="0"/>
                        </a:spcBef>
                        <a:spcAft>
                          <a:spcPts val="0"/>
                        </a:spcAft>
                      </a:pPr>
                      <a:r>
                        <a:rPr lang="en-US" sz="1800">
                          <a:effectLst/>
                        </a:rPr>
                        <a:t>Build/Packaging System Setup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dirty="0">
                          <a:effectLst/>
                        </a:rPr>
                        <a:t>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23777977"/>
                  </a:ext>
                </a:extLst>
              </a:tr>
              <a:tr h="224663">
                <a:tc>
                  <a:txBody>
                    <a:bodyPr/>
                    <a:lstStyle/>
                    <a:p>
                      <a:pPr marL="0" marR="0">
                        <a:spcBef>
                          <a:spcPts val="0"/>
                        </a:spcBef>
                        <a:spcAft>
                          <a:spcPts val="0"/>
                        </a:spcAft>
                      </a:pPr>
                      <a:r>
                        <a:rPr lang="en-US" sz="1800">
                          <a:effectLst/>
                        </a:rPr>
                        <a:t>Git Setup/Project Setup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34263303"/>
                  </a:ext>
                </a:extLst>
              </a:tr>
              <a:tr h="224663">
                <a:tc>
                  <a:txBody>
                    <a:bodyPr/>
                    <a:lstStyle/>
                    <a:p>
                      <a:pPr marL="0" marR="0">
                        <a:spcBef>
                          <a:spcPts val="0"/>
                        </a:spcBef>
                        <a:spcAft>
                          <a:spcPts val="0"/>
                        </a:spcAft>
                      </a:pPr>
                      <a:r>
                        <a:rPr lang="en-US" sz="1800" dirty="0">
                          <a:effectLst/>
                        </a:rPr>
                        <a:t>Library Research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90515164"/>
                  </a:ext>
                </a:extLst>
              </a:tr>
              <a:tr h="224663">
                <a:tc>
                  <a:txBody>
                    <a:bodyPr/>
                    <a:lstStyle/>
                    <a:p>
                      <a:pPr marL="0" marR="0">
                        <a:spcBef>
                          <a:spcPts val="0"/>
                        </a:spcBef>
                        <a:spcAft>
                          <a:spcPts val="0"/>
                        </a:spcAft>
                      </a:pPr>
                      <a:r>
                        <a:rPr lang="en-US" sz="1800">
                          <a:effectLst/>
                        </a:rPr>
                        <a:t>Notional Skeletal GUI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48602004"/>
                  </a:ext>
                </a:extLst>
              </a:tr>
              <a:tr h="224663">
                <a:tc>
                  <a:txBody>
                    <a:bodyPr/>
                    <a:lstStyle/>
                    <a:p>
                      <a:pPr marL="0" marR="0">
                        <a:spcBef>
                          <a:spcPts val="0"/>
                        </a:spcBef>
                        <a:spcAft>
                          <a:spcPts val="0"/>
                        </a:spcAft>
                      </a:pPr>
                      <a:r>
                        <a:rPr lang="en-US" sz="1800">
                          <a:effectLst/>
                        </a:rPr>
                        <a:t>Command Line Skeleton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20646177"/>
                  </a:ext>
                </a:extLst>
              </a:tr>
              <a:tr h="224663">
                <a:tc>
                  <a:txBody>
                    <a:bodyPr/>
                    <a:lstStyle/>
                    <a:p>
                      <a:pPr marL="0" marR="0">
                        <a:spcBef>
                          <a:spcPts val="0"/>
                        </a:spcBef>
                        <a:spcAft>
                          <a:spcPts val="0"/>
                        </a:spcAft>
                      </a:pPr>
                      <a:r>
                        <a:rPr lang="en-US" sz="1800">
                          <a:effectLst/>
                        </a:rPr>
                        <a:t>Test Case API Definition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05702822"/>
                  </a:ext>
                </a:extLst>
              </a:tr>
              <a:tr h="224663">
                <a:tc>
                  <a:txBody>
                    <a:bodyPr/>
                    <a:lstStyle/>
                    <a:p>
                      <a:pPr marL="0" marR="0">
                        <a:spcBef>
                          <a:spcPts val="0"/>
                        </a:spcBef>
                        <a:spcAft>
                          <a:spcPts val="0"/>
                        </a:spcAft>
                      </a:pPr>
                      <a:r>
                        <a:rPr lang="en-US" sz="1800">
                          <a:effectLst/>
                        </a:rPr>
                        <a:t>Test Case Development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90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94725413"/>
                  </a:ext>
                </a:extLst>
              </a:tr>
              <a:tr h="224663">
                <a:tc>
                  <a:txBody>
                    <a:bodyPr/>
                    <a:lstStyle/>
                    <a:p>
                      <a:pPr marL="0" marR="0">
                        <a:spcBef>
                          <a:spcPts val="0"/>
                        </a:spcBef>
                        <a:spcAft>
                          <a:spcPts val="0"/>
                        </a:spcAft>
                      </a:pPr>
                      <a:r>
                        <a:rPr lang="en-US" sz="1800">
                          <a:effectLst/>
                        </a:rPr>
                        <a:t>Progress GUI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82764763"/>
                  </a:ext>
                </a:extLst>
              </a:tr>
              <a:tr h="224663">
                <a:tc>
                  <a:txBody>
                    <a:bodyPr/>
                    <a:lstStyle/>
                    <a:p>
                      <a:pPr marL="0" marR="0">
                        <a:spcBef>
                          <a:spcPts val="0"/>
                        </a:spcBef>
                        <a:spcAft>
                          <a:spcPts val="0"/>
                        </a:spcAft>
                      </a:pPr>
                      <a:r>
                        <a:rPr lang="en-US" sz="1800">
                          <a:effectLst/>
                        </a:rPr>
                        <a:t>Log Filtering/Display GUI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1158296"/>
                  </a:ext>
                </a:extLst>
              </a:tr>
              <a:tr h="224663">
                <a:tc>
                  <a:txBody>
                    <a:bodyPr/>
                    <a:lstStyle/>
                    <a:p>
                      <a:pPr marL="0" marR="0">
                        <a:spcBef>
                          <a:spcPts val="0"/>
                        </a:spcBef>
                        <a:spcAft>
                          <a:spcPts val="0"/>
                        </a:spcAft>
                      </a:pPr>
                      <a:r>
                        <a:rPr lang="en-US" sz="1800">
                          <a:effectLst/>
                        </a:rPr>
                        <a:t>Test Export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55384714"/>
                  </a:ext>
                </a:extLst>
              </a:tr>
              <a:tr h="224663">
                <a:tc>
                  <a:txBody>
                    <a:bodyPr/>
                    <a:lstStyle/>
                    <a:p>
                      <a:pPr marL="0" marR="0">
                        <a:spcBef>
                          <a:spcPts val="0"/>
                        </a:spcBef>
                        <a:spcAft>
                          <a:spcPts val="0"/>
                        </a:spcAft>
                      </a:pPr>
                      <a:r>
                        <a:rPr lang="en-US" sz="1800">
                          <a:effectLst/>
                        </a:rPr>
                        <a:t>Command Line Runner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33166079"/>
                  </a:ext>
                </a:extLst>
              </a:tr>
              <a:tr h="224663">
                <a:tc>
                  <a:txBody>
                    <a:bodyPr/>
                    <a:lstStyle/>
                    <a:p>
                      <a:pPr marL="0" marR="0">
                        <a:spcBef>
                          <a:spcPts val="0"/>
                        </a:spcBef>
                        <a:spcAft>
                          <a:spcPts val="0"/>
                        </a:spcAft>
                      </a:pPr>
                      <a:r>
                        <a:rPr lang="en-US" sz="1800">
                          <a:effectLst/>
                        </a:rPr>
                        <a:t>Log Export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04289329"/>
                  </a:ext>
                </a:extLst>
              </a:tr>
              <a:tr h="224663">
                <a:tc>
                  <a:txBody>
                    <a:bodyPr/>
                    <a:lstStyle/>
                    <a:p>
                      <a:pPr marL="0" marR="0">
                        <a:spcBef>
                          <a:spcPts val="0"/>
                        </a:spcBef>
                        <a:spcAft>
                          <a:spcPts val="0"/>
                        </a:spcAft>
                      </a:pPr>
                      <a:r>
                        <a:rPr lang="en-US" sz="1800">
                          <a:effectLst/>
                        </a:rPr>
                        <a:t>User Guide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dirty="0">
                          <a:effectLst/>
                        </a:rPr>
                        <a:t>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93878385"/>
                  </a:ext>
                </a:extLst>
              </a:tr>
              <a:tr h="224663">
                <a:tc>
                  <a:txBody>
                    <a:bodyPr/>
                    <a:lstStyle/>
                    <a:p>
                      <a:pPr marL="0" marR="0">
                        <a:spcBef>
                          <a:spcPts val="0"/>
                        </a:spcBef>
                        <a:spcAft>
                          <a:spcPts val="0"/>
                        </a:spcAft>
                      </a:pPr>
                      <a:r>
                        <a:rPr lang="en-US" sz="1800">
                          <a:effectLst/>
                        </a:rPr>
                        <a:t>API Doc Cleanup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64011749"/>
                  </a:ext>
                </a:extLst>
              </a:tr>
              <a:tr h="224663">
                <a:tc>
                  <a:txBody>
                    <a:bodyPr/>
                    <a:lstStyle/>
                    <a:p>
                      <a:pPr marL="0" marR="0">
                        <a:spcBef>
                          <a:spcPts val="0"/>
                        </a:spcBef>
                        <a:spcAft>
                          <a:spcPts val="0"/>
                        </a:spcAft>
                      </a:pPr>
                      <a:r>
                        <a:rPr lang="en-US" sz="1800" dirty="0">
                          <a:effectLst/>
                        </a:rPr>
                        <a:t>QA Testing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4978357"/>
                  </a:ext>
                </a:extLst>
              </a:tr>
            </a:tbl>
          </a:graphicData>
        </a:graphic>
      </p:graphicFrame>
    </p:spTree>
    <p:extLst>
      <p:ext uri="{BB962C8B-B14F-4D97-AF65-F5344CB8AC3E}">
        <p14:creationId xmlns:p14="http://schemas.microsoft.com/office/powerpoint/2010/main" val="98273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89">
            <a:extLst>
              <a:ext uri="{FF2B5EF4-FFF2-40B4-BE49-F238E27FC236}">
                <a16:creationId xmlns:a16="http://schemas.microsoft.com/office/drawing/2014/main" id="{233FF8EC-7F87-4D29-87C1-49A6468E2F19}"/>
              </a:ext>
            </a:extLst>
          </p:cNvPr>
          <p:cNvSpPr txBox="1">
            <a:spLocks noGrp="1"/>
          </p:cNvSpPr>
          <p:nvPr>
            <p:ph type="title"/>
          </p:nvPr>
        </p:nvSpPr>
        <p:spPr>
          <a:xfrm>
            <a:off x="1259304" y="0"/>
            <a:ext cx="7427423" cy="1143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000" b="1" i="0" u="none" strike="noStrike" cap="none" dirty="0">
                <a:solidFill>
                  <a:srgbClr val="366092"/>
                </a:solidFill>
                <a:latin typeface="Calibri"/>
                <a:ea typeface="Calibri"/>
                <a:cs typeface="Calibri"/>
                <a:sym typeface="Calibri"/>
              </a:rPr>
              <a:t>Schedule</a:t>
            </a:r>
          </a:p>
        </p:txBody>
      </p:sp>
      <p:pic>
        <p:nvPicPr>
          <p:cNvPr id="6" name="Picture 5">
            <a:extLst>
              <a:ext uri="{FF2B5EF4-FFF2-40B4-BE49-F238E27FC236}">
                <a16:creationId xmlns:a16="http://schemas.microsoft.com/office/drawing/2014/main" id="{48A9E9B5-094C-4D11-B975-5831962B44DF}"/>
              </a:ext>
            </a:extLst>
          </p:cNvPr>
          <p:cNvPicPr>
            <a:picLocks noChangeAspect="1"/>
          </p:cNvPicPr>
          <p:nvPr/>
        </p:nvPicPr>
        <p:blipFill>
          <a:blip r:embed="rId2"/>
          <a:stretch>
            <a:fillRect/>
          </a:stretch>
        </p:blipFill>
        <p:spPr>
          <a:xfrm>
            <a:off x="156754" y="1329626"/>
            <a:ext cx="8821783" cy="4949254"/>
          </a:xfrm>
          <a:prstGeom prst="rect">
            <a:avLst/>
          </a:prstGeom>
        </p:spPr>
      </p:pic>
    </p:spTree>
    <p:extLst>
      <p:ext uri="{BB962C8B-B14F-4D97-AF65-F5344CB8AC3E}">
        <p14:creationId xmlns:p14="http://schemas.microsoft.com/office/powerpoint/2010/main" val="2425123357"/>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8262</TotalTime>
  <Words>656</Words>
  <Application>Microsoft Office PowerPoint</Application>
  <PresentationFormat>On-screen Show (4:3)</PresentationFormat>
  <Paragraphs>133</Paragraphs>
  <Slides>12</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Calibri</vt:lpstr>
      <vt:lpstr>Calibri Light</vt:lpstr>
      <vt:lpstr>Symbol</vt:lpstr>
      <vt:lpstr>Times New Roman</vt:lpstr>
      <vt:lpstr>1_Office Theme</vt:lpstr>
      <vt:lpstr>1_Office Theme</vt:lpstr>
      <vt:lpstr>1_Office Theme</vt:lpstr>
      <vt:lpstr>PowerPoint Presentation</vt:lpstr>
      <vt:lpstr>Overview</vt:lpstr>
      <vt:lpstr>Scope - Platform</vt:lpstr>
      <vt:lpstr>Scope - Testing</vt:lpstr>
      <vt:lpstr>Scope – Test Interfaces</vt:lpstr>
      <vt:lpstr>Scope – Tool Releases</vt:lpstr>
      <vt:lpstr>Scope –  Anticipated Parts List</vt:lpstr>
      <vt:lpstr>Developmental Tasks  </vt:lpstr>
      <vt:lpstr>Schedule</vt:lpstr>
      <vt:lpstr>Deliverables</vt:lpstr>
      <vt:lpstr>Items To Be Confirmed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Cronyn, Dennis (10421)</dc:creator>
  <cp:lastModifiedBy>Paul Retzbach</cp:lastModifiedBy>
  <cp:revision>27</cp:revision>
  <dcterms:modified xsi:type="dcterms:W3CDTF">2017-11-01T15:45:04Z</dcterms:modified>
</cp:coreProperties>
</file>