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7315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075">
          <p15:clr>
            <a:srgbClr val="000000"/>
          </p15:clr>
        </p15:guide>
        <p15:guide id="2" pos="5328">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autoAdjust="0"/>
    <p:restoredTop sz="94680" autoAdjust="0"/>
  </p:normalViewPr>
  <p:slideViewPr>
    <p:cSldViewPr snapToGrid="0">
      <p:cViewPr>
        <p:scale>
          <a:sx n="68" d="100"/>
          <a:sy n="68" d="100"/>
        </p:scale>
        <p:origin x="-1216" y="-8"/>
      </p:cViewPr>
      <p:guideLst>
        <p:guide orient="horz" pos="1075"/>
        <p:guide pos="5328"/>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85875" y="685800"/>
            <a:ext cx="42862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4498410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64" name="Google Shape;64;p1:notes"/>
          <p:cNvSpPr>
            <a:spLocks noGrp="1" noRot="1" noChangeAspect="1"/>
          </p:cNvSpPr>
          <p:nvPr>
            <p:ph type="sldImg" idx="2"/>
          </p:nvPr>
        </p:nvSpPr>
        <p:spPr>
          <a:xfrm>
            <a:off x="1285875" y="685800"/>
            <a:ext cx="428625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 name="Google Shape;65;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2" name="Google Shape;122;p10:notes"/>
          <p:cNvSpPr>
            <a:spLocks noGrp="1" noRot="1" noChangeAspect="1"/>
          </p:cNvSpPr>
          <p:nvPr>
            <p:ph type="sldImg" idx="2"/>
          </p:nvPr>
        </p:nvSpPr>
        <p:spPr>
          <a:xfrm>
            <a:off x="1285875" y="685800"/>
            <a:ext cx="42862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9" name="Google Shape;129;p11:notes"/>
          <p:cNvSpPr>
            <a:spLocks noGrp="1" noRot="1" noChangeAspect="1"/>
          </p:cNvSpPr>
          <p:nvPr>
            <p:ph type="sldImg" idx="2"/>
          </p:nvPr>
        </p:nvSpPr>
        <p:spPr>
          <a:xfrm>
            <a:off x="1285875" y="685800"/>
            <a:ext cx="42862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6" name="Google Shape;136;p12:notes"/>
          <p:cNvSpPr>
            <a:spLocks noGrp="1" noRot="1" noChangeAspect="1"/>
          </p:cNvSpPr>
          <p:nvPr>
            <p:ph type="sldImg" idx="2"/>
          </p:nvPr>
        </p:nvSpPr>
        <p:spPr>
          <a:xfrm>
            <a:off x="1285875" y="685800"/>
            <a:ext cx="42862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2" name="Google Shape;142;p13:notes"/>
          <p:cNvSpPr>
            <a:spLocks noGrp="1" noRot="1" noChangeAspect="1"/>
          </p:cNvSpPr>
          <p:nvPr>
            <p:ph type="sldImg" idx="2"/>
          </p:nvPr>
        </p:nvSpPr>
        <p:spPr>
          <a:xfrm>
            <a:off x="1285875" y="685800"/>
            <a:ext cx="42862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8" name="Google Shape;148;p14:notes"/>
          <p:cNvSpPr>
            <a:spLocks noGrp="1" noRot="1" noChangeAspect="1"/>
          </p:cNvSpPr>
          <p:nvPr>
            <p:ph type="sldImg" idx="2"/>
          </p:nvPr>
        </p:nvSpPr>
        <p:spPr>
          <a:xfrm>
            <a:off x="1285875" y="685800"/>
            <a:ext cx="42862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4" name="Google Shape;154;p15:notes"/>
          <p:cNvSpPr>
            <a:spLocks noGrp="1" noRot="1" noChangeAspect="1"/>
          </p:cNvSpPr>
          <p:nvPr>
            <p:ph type="sldImg" idx="2"/>
          </p:nvPr>
        </p:nvSpPr>
        <p:spPr>
          <a:xfrm>
            <a:off x="1285875" y="685800"/>
            <a:ext cx="42862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1" name="Google Shape;161;p16:notes"/>
          <p:cNvSpPr>
            <a:spLocks noGrp="1" noRot="1" noChangeAspect="1"/>
          </p:cNvSpPr>
          <p:nvPr>
            <p:ph type="sldImg" idx="2"/>
          </p:nvPr>
        </p:nvSpPr>
        <p:spPr>
          <a:xfrm>
            <a:off x="1285875" y="685800"/>
            <a:ext cx="42862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8" name="Google Shape;168;p17:notes"/>
          <p:cNvSpPr>
            <a:spLocks noGrp="1" noRot="1" noChangeAspect="1"/>
          </p:cNvSpPr>
          <p:nvPr>
            <p:ph type="sldImg" idx="2"/>
          </p:nvPr>
        </p:nvSpPr>
        <p:spPr>
          <a:xfrm>
            <a:off x="1285875" y="685800"/>
            <a:ext cx="42862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4" name="Google Shape;174;p18:notes"/>
          <p:cNvSpPr>
            <a:spLocks noGrp="1" noRot="1" noChangeAspect="1"/>
          </p:cNvSpPr>
          <p:nvPr>
            <p:ph type="sldImg" idx="2"/>
          </p:nvPr>
        </p:nvSpPr>
        <p:spPr>
          <a:xfrm>
            <a:off x="1285875" y="685800"/>
            <a:ext cx="42862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0" name="Google Shape;180;p19:notes"/>
          <p:cNvSpPr>
            <a:spLocks noGrp="1" noRot="1" noChangeAspect="1"/>
          </p:cNvSpPr>
          <p:nvPr>
            <p:ph type="sldImg" idx="2"/>
          </p:nvPr>
        </p:nvSpPr>
        <p:spPr>
          <a:xfrm>
            <a:off x="1285875" y="685800"/>
            <a:ext cx="42862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
        <p:nvSpPr>
          <p:cNvPr id="72" name="Google Shape;72;p2:notes"/>
          <p:cNvSpPr>
            <a:spLocks noGrp="1" noRot="1" noChangeAspect="1"/>
          </p:cNvSpPr>
          <p:nvPr>
            <p:ph type="sldImg" idx="2"/>
          </p:nvPr>
        </p:nvSpPr>
        <p:spPr>
          <a:xfrm>
            <a:off x="1285875" y="685800"/>
            <a:ext cx="428625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 name="Google Shape;73;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0" name="Google Shape;80;p3:notes"/>
          <p:cNvSpPr>
            <a:spLocks noGrp="1" noRot="1" noChangeAspect="1"/>
          </p:cNvSpPr>
          <p:nvPr>
            <p:ph type="sldImg" idx="2"/>
          </p:nvPr>
        </p:nvSpPr>
        <p:spPr>
          <a:xfrm>
            <a:off x="1285875" y="685800"/>
            <a:ext cx="42862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6" name="Google Shape;86;p4:notes"/>
          <p:cNvSpPr>
            <a:spLocks noGrp="1" noRot="1" noChangeAspect="1"/>
          </p:cNvSpPr>
          <p:nvPr>
            <p:ph type="sldImg" idx="2"/>
          </p:nvPr>
        </p:nvSpPr>
        <p:spPr>
          <a:xfrm>
            <a:off x="1285875" y="685800"/>
            <a:ext cx="42862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2" name="Google Shape;92;p5:notes"/>
          <p:cNvSpPr>
            <a:spLocks noGrp="1" noRot="1" noChangeAspect="1"/>
          </p:cNvSpPr>
          <p:nvPr>
            <p:ph type="sldImg" idx="2"/>
          </p:nvPr>
        </p:nvSpPr>
        <p:spPr>
          <a:xfrm>
            <a:off x="1285875" y="685800"/>
            <a:ext cx="42862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8" name="Google Shape;98;p6:notes"/>
          <p:cNvSpPr>
            <a:spLocks noGrp="1" noRot="1" noChangeAspect="1"/>
          </p:cNvSpPr>
          <p:nvPr>
            <p:ph type="sldImg" idx="2"/>
          </p:nvPr>
        </p:nvSpPr>
        <p:spPr>
          <a:xfrm>
            <a:off x="1285875" y="685800"/>
            <a:ext cx="42862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4" name="Google Shape;104;p7:notes"/>
          <p:cNvSpPr>
            <a:spLocks noGrp="1" noRot="1" noChangeAspect="1"/>
          </p:cNvSpPr>
          <p:nvPr>
            <p:ph type="sldImg" idx="2"/>
          </p:nvPr>
        </p:nvSpPr>
        <p:spPr>
          <a:xfrm>
            <a:off x="1285875" y="685800"/>
            <a:ext cx="42862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0" name="Google Shape;110;p8:notes"/>
          <p:cNvSpPr>
            <a:spLocks noGrp="1" noRot="1" noChangeAspect="1"/>
          </p:cNvSpPr>
          <p:nvPr>
            <p:ph type="sldImg" idx="2"/>
          </p:nvPr>
        </p:nvSpPr>
        <p:spPr>
          <a:xfrm>
            <a:off x="1285875" y="685800"/>
            <a:ext cx="42862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6" name="Google Shape;116;p9:notes"/>
          <p:cNvSpPr>
            <a:spLocks noGrp="1" noRot="1" noChangeAspect="1"/>
          </p:cNvSpPr>
          <p:nvPr>
            <p:ph type="sldImg" idx="2"/>
          </p:nvPr>
        </p:nvSpPr>
        <p:spPr>
          <a:xfrm>
            <a:off x="1285875" y="685800"/>
            <a:ext cx="42862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p:nvPr/>
        </p:nvSpPr>
        <p:spPr>
          <a:xfrm>
            <a:off x="0" y="0"/>
            <a:ext cx="9144000" cy="18288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pic>
        <p:nvPicPr>
          <p:cNvPr id="16" name="Google Shape;16;p2" descr="HiRez4inchGSAStarMarkRGB.jpg"/>
          <p:cNvPicPr preferRelativeResize="0"/>
          <p:nvPr/>
        </p:nvPicPr>
        <p:blipFill rotWithShape="1">
          <a:blip r:embed="rId2">
            <a:alphaModFix/>
          </a:blip>
          <a:srcRect/>
          <a:stretch/>
        </p:blipFill>
        <p:spPr>
          <a:xfrm>
            <a:off x="685800" y="457200"/>
            <a:ext cx="759524" cy="685800"/>
          </a:xfrm>
          <a:prstGeom prst="rect">
            <a:avLst/>
          </a:prstGeom>
          <a:noFill/>
          <a:ln>
            <a:noFill/>
          </a:ln>
        </p:spPr>
      </p:pic>
      <p:sp>
        <p:nvSpPr>
          <p:cNvPr id="17" name="Google Shape;17;p2"/>
          <p:cNvSpPr txBox="1"/>
          <p:nvPr/>
        </p:nvSpPr>
        <p:spPr>
          <a:xfrm>
            <a:off x="4419600" y="1031241"/>
            <a:ext cx="4038600" cy="24384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en-US" sz="1200" b="1">
                <a:solidFill>
                  <a:schemeClr val="lt2"/>
                </a:solidFill>
                <a:latin typeface="Arial"/>
                <a:ea typeface="Arial"/>
                <a:cs typeface="Arial"/>
                <a:sym typeface="Arial"/>
              </a:rPr>
              <a:t>U.S. General Services Administration</a:t>
            </a:r>
            <a:endParaRPr/>
          </a:p>
        </p:txBody>
      </p:sp>
      <p:pic>
        <p:nvPicPr>
          <p:cNvPr id="18" name="Google Shape;18;p2" descr="118829998 flipped small.jpg"/>
          <p:cNvPicPr preferRelativeResize="0"/>
          <p:nvPr/>
        </p:nvPicPr>
        <p:blipFill rotWithShape="1">
          <a:blip r:embed="rId3">
            <a:alphaModFix/>
          </a:blip>
          <a:srcRect/>
          <a:stretch/>
        </p:blipFill>
        <p:spPr>
          <a:xfrm>
            <a:off x="0" y="1828800"/>
            <a:ext cx="9144000" cy="54864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457200" y="292947"/>
            <a:ext cx="8229600" cy="1219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2800" b="0" i="0" u="none" strike="noStrike" cap="none">
                <a:solidFill>
                  <a:srgbClr val="005087"/>
                </a:solidFill>
                <a:latin typeface="Arial"/>
                <a:ea typeface="Arial"/>
                <a:cs typeface="Arial"/>
                <a:sym typeface="Arial"/>
              </a:defRPr>
            </a:lvl1pPr>
            <a:lvl2pPr marR="0" lvl="1" algn="r" rtl="0">
              <a:spcBef>
                <a:spcPts val="0"/>
              </a:spcBef>
              <a:spcAft>
                <a:spcPts val="0"/>
              </a:spcAft>
              <a:buSzPts val="1400"/>
              <a:buNone/>
              <a:defRPr sz="2800" b="0" i="0" u="none" strike="noStrike" cap="none">
                <a:solidFill>
                  <a:srgbClr val="005087"/>
                </a:solidFill>
                <a:latin typeface="Arial"/>
                <a:ea typeface="Arial"/>
                <a:cs typeface="Arial"/>
                <a:sym typeface="Arial"/>
              </a:defRPr>
            </a:lvl2pPr>
            <a:lvl3pPr marR="0" lvl="2" algn="r" rtl="0">
              <a:spcBef>
                <a:spcPts val="0"/>
              </a:spcBef>
              <a:spcAft>
                <a:spcPts val="0"/>
              </a:spcAft>
              <a:buSzPts val="1400"/>
              <a:buNone/>
              <a:defRPr sz="2800" b="0" i="0" u="none" strike="noStrike" cap="none">
                <a:solidFill>
                  <a:srgbClr val="005087"/>
                </a:solidFill>
                <a:latin typeface="Arial"/>
                <a:ea typeface="Arial"/>
                <a:cs typeface="Arial"/>
                <a:sym typeface="Arial"/>
              </a:defRPr>
            </a:lvl3pPr>
            <a:lvl4pPr marR="0" lvl="3" algn="r" rtl="0">
              <a:spcBef>
                <a:spcPts val="0"/>
              </a:spcBef>
              <a:spcAft>
                <a:spcPts val="0"/>
              </a:spcAft>
              <a:buSzPts val="1400"/>
              <a:buNone/>
              <a:defRPr sz="2800" b="0" i="0" u="none" strike="noStrike" cap="none">
                <a:solidFill>
                  <a:srgbClr val="005087"/>
                </a:solidFill>
                <a:latin typeface="Arial"/>
                <a:ea typeface="Arial"/>
                <a:cs typeface="Arial"/>
                <a:sym typeface="Arial"/>
              </a:defRPr>
            </a:lvl4pPr>
            <a:lvl5pPr marR="0" lvl="4" algn="r" rtl="0">
              <a:spcBef>
                <a:spcPts val="0"/>
              </a:spcBef>
              <a:spcAft>
                <a:spcPts val="0"/>
              </a:spcAft>
              <a:buSzPts val="1400"/>
              <a:buNone/>
              <a:defRPr sz="2800" b="0" i="0" u="none" strike="noStrike" cap="none">
                <a:solidFill>
                  <a:srgbClr val="005087"/>
                </a:solidFill>
                <a:latin typeface="Arial"/>
                <a:ea typeface="Arial"/>
                <a:cs typeface="Arial"/>
                <a:sym typeface="Arial"/>
              </a:defRPr>
            </a:lvl5pPr>
            <a:lvl6pPr marR="0" lvl="5" algn="r" rtl="0">
              <a:spcBef>
                <a:spcPts val="0"/>
              </a:spcBef>
              <a:spcAft>
                <a:spcPts val="0"/>
              </a:spcAft>
              <a:buSzPts val="1400"/>
              <a:buNone/>
              <a:defRPr sz="2800" b="0" i="0" u="none" strike="noStrike" cap="none">
                <a:solidFill>
                  <a:srgbClr val="005087"/>
                </a:solidFill>
                <a:latin typeface="Arial"/>
                <a:ea typeface="Arial"/>
                <a:cs typeface="Arial"/>
                <a:sym typeface="Arial"/>
              </a:defRPr>
            </a:lvl6pPr>
            <a:lvl7pPr marR="0" lvl="6" algn="r" rtl="0">
              <a:spcBef>
                <a:spcPts val="0"/>
              </a:spcBef>
              <a:spcAft>
                <a:spcPts val="0"/>
              </a:spcAft>
              <a:buSzPts val="1400"/>
              <a:buNone/>
              <a:defRPr sz="2800" b="0" i="0" u="none" strike="noStrike" cap="none">
                <a:solidFill>
                  <a:srgbClr val="005087"/>
                </a:solidFill>
                <a:latin typeface="Arial"/>
                <a:ea typeface="Arial"/>
                <a:cs typeface="Arial"/>
                <a:sym typeface="Arial"/>
              </a:defRPr>
            </a:lvl7pPr>
            <a:lvl8pPr marR="0" lvl="7" algn="r" rtl="0">
              <a:spcBef>
                <a:spcPts val="0"/>
              </a:spcBef>
              <a:spcAft>
                <a:spcPts val="0"/>
              </a:spcAft>
              <a:buSzPts val="1400"/>
              <a:buNone/>
              <a:defRPr sz="2800" b="0" i="0" u="none" strike="noStrike" cap="none">
                <a:solidFill>
                  <a:srgbClr val="005087"/>
                </a:solidFill>
                <a:latin typeface="Arial"/>
                <a:ea typeface="Arial"/>
                <a:cs typeface="Arial"/>
                <a:sym typeface="Arial"/>
              </a:defRPr>
            </a:lvl8pPr>
            <a:lvl9pPr marR="0" lvl="8" algn="r" rtl="0">
              <a:spcBef>
                <a:spcPts val="0"/>
              </a:spcBef>
              <a:spcAft>
                <a:spcPts val="0"/>
              </a:spcAft>
              <a:buSzPts val="1400"/>
              <a:buNone/>
              <a:defRPr sz="2800" b="0" i="0" u="none" strike="noStrike" cap="none">
                <a:solidFill>
                  <a:srgbClr val="005087"/>
                </a:solidFill>
                <a:latin typeface="Arial"/>
                <a:ea typeface="Arial"/>
                <a:cs typeface="Arial"/>
                <a:sym typeface="Arial"/>
              </a:defRPr>
            </a:lvl9pPr>
          </a:lstStyle>
          <a:p>
            <a:endParaRPr/>
          </a:p>
        </p:txBody>
      </p:sp>
      <p:sp>
        <p:nvSpPr>
          <p:cNvPr id="56" name="Google Shape;56;p11"/>
          <p:cNvSpPr txBox="1">
            <a:spLocks noGrp="1"/>
          </p:cNvSpPr>
          <p:nvPr>
            <p:ph type="body" idx="1"/>
          </p:nvPr>
        </p:nvSpPr>
        <p:spPr>
          <a:xfrm rot="5400000">
            <a:off x="2158153" y="5927"/>
            <a:ext cx="4827694" cy="8229600"/>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228600" algn="l" rtl="0">
              <a:spcBef>
                <a:spcPts val="400"/>
              </a:spcBef>
              <a:spcAft>
                <a:spcPts val="0"/>
              </a:spcAft>
              <a:buSzPts val="1400"/>
              <a:buNone/>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7" name="Google Shape;57;p11"/>
          <p:cNvSpPr txBox="1">
            <a:spLocks noGrp="1"/>
          </p:cNvSpPr>
          <p:nvPr>
            <p:ph type="sldNum" idx="12"/>
          </p:nvPr>
        </p:nvSpPr>
        <p:spPr>
          <a:xfrm>
            <a:off x="6629400" y="6629400"/>
            <a:ext cx="1828800" cy="457200"/>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1200">
                <a:solidFill>
                  <a:schemeClr val="lt1"/>
                </a:solidFill>
                <a:latin typeface="Arial"/>
                <a:ea typeface="Arial"/>
                <a:cs typeface="Arial"/>
                <a:sym typeface="Arial"/>
              </a:defRPr>
            </a:lvl1pPr>
            <a:lvl2pPr marL="0" lvl="1" indent="0" algn="r">
              <a:spcBef>
                <a:spcPts val="0"/>
              </a:spcBef>
              <a:spcAft>
                <a:spcPts val="0"/>
              </a:spcAft>
              <a:buNone/>
              <a:defRPr sz="1200">
                <a:solidFill>
                  <a:schemeClr val="lt1"/>
                </a:solidFill>
                <a:latin typeface="Arial"/>
                <a:ea typeface="Arial"/>
                <a:cs typeface="Arial"/>
                <a:sym typeface="Arial"/>
              </a:defRPr>
            </a:lvl2pPr>
            <a:lvl3pPr marL="0" lvl="2" indent="0" algn="r">
              <a:spcBef>
                <a:spcPts val="0"/>
              </a:spcBef>
              <a:spcAft>
                <a:spcPts val="0"/>
              </a:spcAft>
              <a:buNone/>
              <a:defRPr sz="1200">
                <a:solidFill>
                  <a:schemeClr val="lt1"/>
                </a:solidFill>
                <a:latin typeface="Arial"/>
                <a:ea typeface="Arial"/>
                <a:cs typeface="Arial"/>
                <a:sym typeface="Arial"/>
              </a:defRPr>
            </a:lvl3pPr>
            <a:lvl4pPr marL="0" lvl="3" indent="0" algn="r">
              <a:spcBef>
                <a:spcPts val="0"/>
              </a:spcBef>
              <a:spcAft>
                <a:spcPts val="0"/>
              </a:spcAft>
              <a:buNone/>
              <a:defRPr sz="1200">
                <a:solidFill>
                  <a:schemeClr val="lt1"/>
                </a:solidFill>
                <a:latin typeface="Arial"/>
                <a:ea typeface="Arial"/>
                <a:cs typeface="Arial"/>
                <a:sym typeface="Arial"/>
              </a:defRPr>
            </a:lvl4pPr>
            <a:lvl5pPr marL="0" lvl="4" indent="0" algn="r">
              <a:spcBef>
                <a:spcPts val="0"/>
              </a:spcBef>
              <a:spcAft>
                <a:spcPts val="0"/>
              </a:spcAft>
              <a:buNone/>
              <a:defRPr sz="1200">
                <a:solidFill>
                  <a:schemeClr val="lt1"/>
                </a:solidFill>
                <a:latin typeface="Arial"/>
                <a:ea typeface="Arial"/>
                <a:cs typeface="Arial"/>
                <a:sym typeface="Arial"/>
              </a:defRPr>
            </a:lvl5pPr>
            <a:lvl6pPr marL="0" lvl="5" indent="0" algn="r">
              <a:spcBef>
                <a:spcPts val="0"/>
              </a:spcBef>
              <a:spcAft>
                <a:spcPts val="0"/>
              </a:spcAft>
              <a:buNone/>
              <a:defRPr sz="1200">
                <a:solidFill>
                  <a:schemeClr val="lt1"/>
                </a:solidFill>
                <a:latin typeface="Arial"/>
                <a:ea typeface="Arial"/>
                <a:cs typeface="Arial"/>
                <a:sym typeface="Arial"/>
              </a:defRPr>
            </a:lvl6pPr>
            <a:lvl7pPr marL="0" lvl="6" indent="0" algn="r">
              <a:spcBef>
                <a:spcPts val="0"/>
              </a:spcBef>
              <a:spcAft>
                <a:spcPts val="0"/>
              </a:spcAft>
              <a:buNone/>
              <a:defRPr sz="1200">
                <a:solidFill>
                  <a:schemeClr val="lt1"/>
                </a:solidFill>
                <a:latin typeface="Arial"/>
                <a:ea typeface="Arial"/>
                <a:cs typeface="Arial"/>
                <a:sym typeface="Arial"/>
              </a:defRPr>
            </a:lvl7pPr>
            <a:lvl8pPr marL="0" lvl="7" indent="0" algn="r">
              <a:spcBef>
                <a:spcPts val="0"/>
              </a:spcBef>
              <a:spcAft>
                <a:spcPts val="0"/>
              </a:spcAft>
              <a:buNone/>
              <a:defRPr sz="1200">
                <a:solidFill>
                  <a:schemeClr val="lt1"/>
                </a:solidFill>
                <a:latin typeface="Arial"/>
                <a:ea typeface="Arial"/>
                <a:cs typeface="Arial"/>
                <a:sym typeface="Arial"/>
              </a:defRPr>
            </a:lvl8pPr>
            <a:lvl9pPr marL="0" lvl="8" indent="0" algn="r">
              <a:spcBef>
                <a:spcPts val="0"/>
              </a:spcBef>
              <a:spcAft>
                <a:spcPts val="0"/>
              </a:spcAft>
              <a:buNone/>
              <a:defRPr sz="1200">
                <a:solidFill>
                  <a:schemeClr val="lt1"/>
                </a:solidFill>
                <a:latin typeface="Arial"/>
                <a:ea typeface="Arial"/>
                <a:cs typeface="Arial"/>
                <a:sym typeface="Arial"/>
              </a:defRPr>
            </a:lvl9pPr>
          </a:lstStyle>
          <a:p>
            <a:pPr marL="0" lvl="0" indent="0" algn="r" rtl="0">
              <a:spcBef>
                <a:spcPts val="0"/>
              </a:spcBef>
              <a:spcAft>
                <a:spcPts val="0"/>
              </a:spcAft>
              <a:buNone/>
            </a:pPr>
            <a:r>
              <a:rPr lang="en-US"/>
              <a:t>2</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rot="5400000">
            <a:off x="4537286" y="2385062"/>
            <a:ext cx="6241627" cy="20574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2800" b="0" i="0" u="none" strike="noStrike" cap="none">
                <a:solidFill>
                  <a:srgbClr val="005087"/>
                </a:solidFill>
                <a:latin typeface="Arial"/>
                <a:ea typeface="Arial"/>
                <a:cs typeface="Arial"/>
                <a:sym typeface="Arial"/>
              </a:defRPr>
            </a:lvl1pPr>
            <a:lvl2pPr marR="0" lvl="1" algn="r" rtl="0">
              <a:spcBef>
                <a:spcPts val="0"/>
              </a:spcBef>
              <a:spcAft>
                <a:spcPts val="0"/>
              </a:spcAft>
              <a:buSzPts val="1400"/>
              <a:buNone/>
              <a:defRPr sz="2800" b="0" i="0" u="none" strike="noStrike" cap="none">
                <a:solidFill>
                  <a:srgbClr val="005087"/>
                </a:solidFill>
                <a:latin typeface="Arial"/>
                <a:ea typeface="Arial"/>
                <a:cs typeface="Arial"/>
                <a:sym typeface="Arial"/>
              </a:defRPr>
            </a:lvl2pPr>
            <a:lvl3pPr marR="0" lvl="2" algn="r" rtl="0">
              <a:spcBef>
                <a:spcPts val="0"/>
              </a:spcBef>
              <a:spcAft>
                <a:spcPts val="0"/>
              </a:spcAft>
              <a:buSzPts val="1400"/>
              <a:buNone/>
              <a:defRPr sz="2800" b="0" i="0" u="none" strike="noStrike" cap="none">
                <a:solidFill>
                  <a:srgbClr val="005087"/>
                </a:solidFill>
                <a:latin typeface="Arial"/>
                <a:ea typeface="Arial"/>
                <a:cs typeface="Arial"/>
                <a:sym typeface="Arial"/>
              </a:defRPr>
            </a:lvl3pPr>
            <a:lvl4pPr marR="0" lvl="3" algn="r" rtl="0">
              <a:spcBef>
                <a:spcPts val="0"/>
              </a:spcBef>
              <a:spcAft>
                <a:spcPts val="0"/>
              </a:spcAft>
              <a:buSzPts val="1400"/>
              <a:buNone/>
              <a:defRPr sz="2800" b="0" i="0" u="none" strike="noStrike" cap="none">
                <a:solidFill>
                  <a:srgbClr val="005087"/>
                </a:solidFill>
                <a:latin typeface="Arial"/>
                <a:ea typeface="Arial"/>
                <a:cs typeface="Arial"/>
                <a:sym typeface="Arial"/>
              </a:defRPr>
            </a:lvl4pPr>
            <a:lvl5pPr marR="0" lvl="4" algn="r" rtl="0">
              <a:spcBef>
                <a:spcPts val="0"/>
              </a:spcBef>
              <a:spcAft>
                <a:spcPts val="0"/>
              </a:spcAft>
              <a:buSzPts val="1400"/>
              <a:buNone/>
              <a:defRPr sz="2800" b="0" i="0" u="none" strike="noStrike" cap="none">
                <a:solidFill>
                  <a:srgbClr val="005087"/>
                </a:solidFill>
                <a:latin typeface="Arial"/>
                <a:ea typeface="Arial"/>
                <a:cs typeface="Arial"/>
                <a:sym typeface="Arial"/>
              </a:defRPr>
            </a:lvl5pPr>
            <a:lvl6pPr marR="0" lvl="5" algn="r" rtl="0">
              <a:spcBef>
                <a:spcPts val="0"/>
              </a:spcBef>
              <a:spcAft>
                <a:spcPts val="0"/>
              </a:spcAft>
              <a:buSzPts val="1400"/>
              <a:buNone/>
              <a:defRPr sz="2800" b="0" i="0" u="none" strike="noStrike" cap="none">
                <a:solidFill>
                  <a:srgbClr val="005087"/>
                </a:solidFill>
                <a:latin typeface="Arial"/>
                <a:ea typeface="Arial"/>
                <a:cs typeface="Arial"/>
                <a:sym typeface="Arial"/>
              </a:defRPr>
            </a:lvl6pPr>
            <a:lvl7pPr marR="0" lvl="6" algn="r" rtl="0">
              <a:spcBef>
                <a:spcPts val="0"/>
              </a:spcBef>
              <a:spcAft>
                <a:spcPts val="0"/>
              </a:spcAft>
              <a:buSzPts val="1400"/>
              <a:buNone/>
              <a:defRPr sz="2800" b="0" i="0" u="none" strike="noStrike" cap="none">
                <a:solidFill>
                  <a:srgbClr val="005087"/>
                </a:solidFill>
                <a:latin typeface="Arial"/>
                <a:ea typeface="Arial"/>
                <a:cs typeface="Arial"/>
                <a:sym typeface="Arial"/>
              </a:defRPr>
            </a:lvl7pPr>
            <a:lvl8pPr marR="0" lvl="7" algn="r" rtl="0">
              <a:spcBef>
                <a:spcPts val="0"/>
              </a:spcBef>
              <a:spcAft>
                <a:spcPts val="0"/>
              </a:spcAft>
              <a:buSzPts val="1400"/>
              <a:buNone/>
              <a:defRPr sz="2800" b="0" i="0" u="none" strike="noStrike" cap="none">
                <a:solidFill>
                  <a:srgbClr val="005087"/>
                </a:solidFill>
                <a:latin typeface="Arial"/>
                <a:ea typeface="Arial"/>
                <a:cs typeface="Arial"/>
                <a:sym typeface="Arial"/>
              </a:defRPr>
            </a:lvl8pPr>
            <a:lvl9pPr marR="0" lvl="8" algn="r" rtl="0">
              <a:spcBef>
                <a:spcPts val="0"/>
              </a:spcBef>
              <a:spcAft>
                <a:spcPts val="0"/>
              </a:spcAft>
              <a:buSzPts val="1400"/>
              <a:buNone/>
              <a:defRPr sz="2800" b="0" i="0" u="none" strike="noStrike" cap="none">
                <a:solidFill>
                  <a:srgbClr val="005087"/>
                </a:solidFill>
                <a:latin typeface="Arial"/>
                <a:ea typeface="Arial"/>
                <a:cs typeface="Arial"/>
                <a:sym typeface="Arial"/>
              </a:defRPr>
            </a:lvl9pPr>
          </a:lstStyle>
          <a:p>
            <a:endParaRPr/>
          </a:p>
        </p:txBody>
      </p:sp>
      <p:sp>
        <p:nvSpPr>
          <p:cNvPr id="60" name="Google Shape;60;p12"/>
          <p:cNvSpPr txBox="1">
            <a:spLocks noGrp="1"/>
          </p:cNvSpPr>
          <p:nvPr>
            <p:ph type="body" idx="1"/>
          </p:nvPr>
        </p:nvSpPr>
        <p:spPr>
          <a:xfrm rot="5400000">
            <a:off x="346287" y="403863"/>
            <a:ext cx="6241627" cy="6019800"/>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228600" algn="l" rtl="0">
              <a:spcBef>
                <a:spcPts val="400"/>
              </a:spcBef>
              <a:spcAft>
                <a:spcPts val="0"/>
              </a:spcAft>
              <a:buSzPts val="1400"/>
              <a:buNone/>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1" name="Google Shape;61;p12"/>
          <p:cNvSpPr txBox="1">
            <a:spLocks noGrp="1"/>
          </p:cNvSpPr>
          <p:nvPr>
            <p:ph type="sldNum" idx="12"/>
          </p:nvPr>
        </p:nvSpPr>
        <p:spPr>
          <a:xfrm>
            <a:off x="6629400" y="6629400"/>
            <a:ext cx="1828800" cy="457200"/>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1200">
                <a:solidFill>
                  <a:schemeClr val="lt1"/>
                </a:solidFill>
                <a:latin typeface="Arial"/>
                <a:ea typeface="Arial"/>
                <a:cs typeface="Arial"/>
                <a:sym typeface="Arial"/>
              </a:defRPr>
            </a:lvl1pPr>
            <a:lvl2pPr marL="0" lvl="1" indent="0" algn="r">
              <a:spcBef>
                <a:spcPts val="0"/>
              </a:spcBef>
              <a:spcAft>
                <a:spcPts val="0"/>
              </a:spcAft>
              <a:buNone/>
              <a:defRPr sz="1200">
                <a:solidFill>
                  <a:schemeClr val="lt1"/>
                </a:solidFill>
                <a:latin typeface="Arial"/>
                <a:ea typeface="Arial"/>
                <a:cs typeface="Arial"/>
                <a:sym typeface="Arial"/>
              </a:defRPr>
            </a:lvl2pPr>
            <a:lvl3pPr marL="0" lvl="2" indent="0" algn="r">
              <a:spcBef>
                <a:spcPts val="0"/>
              </a:spcBef>
              <a:spcAft>
                <a:spcPts val="0"/>
              </a:spcAft>
              <a:buNone/>
              <a:defRPr sz="1200">
                <a:solidFill>
                  <a:schemeClr val="lt1"/>
                </a:solidFill>
                <a:latin typeface="Arial"/>
                <a:ea typeface="Arial"/>
                <a:cs typeface="Arial"/>
                <a:sym typeface="Arial"/>
              </a:defRPr>
            </a:lvl3pPr>
            <a:lvl4pPr marL="0" lvl="3" indent="0" algn="r">
              <a:spcBef>
                <a:spcPts val="0"/>
              </a:spcBef>
              <a:spcAft>
                <a:spcPts val="0"/>
              </a:spcAft>
              <a:buNone/>
              <a:defRPr sz="1200">
                <a:solidFill>
                  <a:schemeClr val="lt1"/>
                </a:solidFill>
                <a:latin typeface="Arial"/>
                <a:ea typeface="Arial"/>
                <a:cs typeface="Arial"/>
                <a:sym typeface="Arial"/>
              </a:defRPr>
            </a:lvl4pPr>
            <a:lvl5pPr marL="0" lvl="4" indent="0" algn="r">
              <a:spcBef>
                <a:spcPts val="0"/>
              </a:spcBef>
              <a:spcAft>
                <a:spcPts val="0"/>
              </a:spcAft>
              <a:buNone/>
              <a:defRPr sz="1200">
                <a:solidFill>
                  <a:schemeClr val="lt1"/>
                </a:solidFill>
                <a:latin typeface="Arial"/>
                <a:ea typeface="Arial"/>
                <a:cs typeface="Arial"/>
                <a:sym typeface="Arial"/>
              </a:defRPr>
            </a:lvl5pPr>
            <a:lvl6pPr marL="0" lvl="5" indent="0" algn="r">
              <a:spcBef>
                <a:spcPts val="0"/>
              </a:spcBef>
              <a:spcAft>
                <a:spcPts val="0"/>
              </a:spcAft>
              <a:buNone/>
              <a:defRPr sz="1200">
                <a:solidFill>
                  <a:schemeClr val="lt1"/>
                </a:solidFill>
                <a:latin typeface="Arial"/>
                <a:ea typeface="Arial"/>
                <a:cs typeface="Arial"/>
                <a:sym typeface="Arial"/>
              </a:defRPr>
            </a:lvl6pPr>
            <a:lvl7pPr marL="0" lvl="6" indent="0" algn="r">
              <a:spcBef>
                <a:spcPts val="0"/>
              </a:spcBef>
              <a:spcAft>
                <a:spcPts val="0"/>
              </a:spcAft>
              <a:buNone/>
              <a:defRPr sz="1200">
                <a:solidFill>
                  <a:schemeClr val="lt1"/>
                </a:solidFill>
                <a:latin typeface="Arial"/>
                <a:ea typeface="Arial"/>
                <a:cs typeface="Arial"/>
                <a:sym typeface="Arial"/>
              </a:defRPr>
            </a:lvl7pPr>
            <a:lvl8pPr marL="0" lvl="7" indent="0" algn="r">
              <a:spcBef>
                <a:spcPts val="0"/>
              </a:spcBef>
              <a:spcAft>
                <a:spcPts val="0"/>
              </a:spcAft>
              <a:buNone/>
              <a:defRPr sz="1200">
                <a:solidFill>
                  <a:schemeClr val="lt1"/>
                </a:solidFill>
                <a:latin typeface="Arial"/>
                <a:ea typeface="Arial"/>
                <a:cs typeface="Arial"/>
                <a:sym typeface="Arial"/>
              </a:defRPr>
            </a:lvl8pPr>
            <a:lvl9pPr marL="0" lvl="8" indent="0" algn="r">
              <a:spcBef>
                <a:spcPts val="0"/>
              </a:spcBef>
              <a:spcAft>
                <a:spcPts val="0"/>
              </a:spcAft>
              <a:buNone/>
              <a:defRPr sz="1200">
                <a:solidFill>
                  <a:schemeClr val="lt1"/>
                </a:solidFill>
                <a:latin typeface="Arial"/>
                <a:ea typeface="Arial"/>
                <a:cs typeface="Arial"/>
                <a:sym typeface="Arial"/>
              </a:defRPr>
            </a:lvl9pPr>
          </a:lstStyle>
          <a:p>
            <a:pPr marL="0" lvl="0" indent="0" algn="r" rtl="0">
              <a:spcBef>
                <a:spcPts val="0"/>
              </a:spcBef>
              <a:spcAft>
                <a:spcPts val="0"/>
              </a:spcAft>
              <a:buNone/>
            </a:pPr>
            <a:r>
              <a:rPr lang="en-US"/>
              <a:t>2</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457200" y="292947"/>
            <a:ext cx="8229600" cy="1219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2800" b="0" i="0" u="none" strike="noStrike" cap="none">
                <a:solidFill>
                  <a:srgbClr val="005087"/>
                </a:solidFill>
                <a:latin typeface="Arial"/>
                <a:ea typeface="Arial"/>
                <a:cs typeface="Arial"/>
                <a:sym typeface="Arial"/>
              </a:defRPr>
            </a:lvl1pPr>
            <a:lvl2pPr marR="0" lvl="1" algn="r" rtl="0">
              <a:spcBef>
                <a:spcPts val="0"/>
              </a:spcBef>
              <a:spcAft>
                <a:spcPts val="0"/>
              </a:spcAft>
              <a:buSzPts val="1400"/>
              <a:buNone/>
              <a:defRPr sz="2800" b="0" i="0" u="none" strike="noStrike" cap="none">
                <a:solidFill>
                  <a:srgbClr val="005087"/>
                </a:solidFill>
                <a:latin typeface="Arial"/>
                <a:ea typeface="Arial"/>
                <a:cs typeface="Arial"/>
                <a:sym typeface="Arial"/>
              </a:defRPr>
            </a:lvl2pPr>
            <a:lvl3pPr marR="0" lvl="2" algn="r" rtl="0">
              <a:spcBef>
                <a:spcPts val="0"/>
              </a:spcBef>
              <a:spcAft>
                <a:spcPts val="0"/>
              </a:spcAft>
              <a:buSzPts val="1400"/>
              <a:buNone/>
              <a:defRPr sz="2800" b="0" i="0" u="none" strike="noStrike" cap="none">
                <a:solidFill>
                  <a:srgbClr val="005087"/>
                </a:solidFill>
                <a:latin typeface="Arial"/>
                <a:ea typeface="Arial"/>
                <a:cs typeface="Arial"/>
                <a:sym typeface="Arial"/>
              </a:defRPr>
            </a:lvl3pPr>
            <a:lvl4pPr marR="0" lvl="3" algn="r" rtl="0">
              <a:spcBef>
                <a:spcPts val="0"/>
              </a:spcBef>
              <a:spcAft>
                <a:spcPts val="0"/>
              </a:spcAft>
              <a:buSzPts val="1400"/>
              <a:buNone/>
              <a:defRPr sz="2800" b="0" i="0" u="none" strike="noStrike" cap="none">
                <a:solidFill>
                  <a:srgbClr val="005087"/>
                </a:solidFill>
                <a:latin typeface="Arial"/>
                <a:ea typeface="Arial"/>
                <a:cs typeface="Arial"/>
                <a:sym typeface="Arial"/>
              </a:defRPr>
            </a:lvl4pPr>
            <a:lvl5pPr marR="0" lvl="4" algn="r" rtl="0">
              <a:spcBef>
                <a:spcPts val="0"/>
              </a:spcBef>
              <a:spcAft>
                <a:spcPts val="0"/>
              </a:spcAft>
              <a:buSzPts val="1400"/>
              <a:buNone/>
              <a:defRPr sz="2800" b="0" i="0" u="none" strike="noStrike" cap="none">
                <a:solidFill>
                  <a:srgbClr val="005087"/>
                </a:solidFill>
                <a:latin typeface="Arial"/>
                <a:ea typeface="Arial"/>
                <a:cs typeface="Arial"/>
                <a:sym typeface="Arial"/>
              </a:defRPr>
            </a:lvl5pPr>
            <a:lvl6pPr marR="0" lvl="5" algn="r" rtl="0">
              <a:spcBef>
                <a:spcPts val="0"/>
              </a:spcBef>
              <a:spcAft>
                <a:spcPts val="0"/>
              </a:spcAft>
              <a:buSzPts val="1400"/>
              <a:buNone/>
              <a:defRPr sz="2800" b="0" i="0" u="none" strike="noStrike" cap="none">
                <a:solidFill>
                  <a:srgbClr val="005087"/>
                </a:solidFill>
                <a:latin typeface="Arial"/>
                <a:ea typeface="Arial"/>
                <a:cs typeface="Arial"/>
                <a:sym typeface="Arial"/>
              </a:defRPr>
            </a:lvl6pPr>
            <a:lvl7pPr marR="0" lvl="6" algn="r" rtl="0">
              <a:spcBef>
                <a:spcPts val="0"/>
              </a:spcBef>
              <a:spcAft>
                <a:spcPts val="0"/>
              </a:spcAft>
              <a:buSzPts val="1400"/>
              <a:buNone/>
              <a:defRPr sz="2800" b="0" i="0" u="none" strike="noStrike" cap="none">
                <a:solidFill>
                  <a:srgbClr val="005087"/>
                </a:solidFill>
                <a:latin typeface="Arial"/>
                <a:ea typeface="Arial"/>
                <a:cs typeface="Arial"/>
                <a:sym typeface="Arial"/>
              </a:defRPr>
            </a:lvl7pPr>
            <a:lvl8pPr marR="0" lvl="7" algn="r" rtl="0">
              <a:spcBef>
                <a:spcPts val="0"/>
              </a:spcBef>
              <a:spcAft>
                <a:spcPts val="0"/>
              </a:spcAft>
              <a:buSzPts val="1400"/>
              <a:buNone/>
              <a:defRPr sz="2800" b="0" i="0" u="none" strike="noStrike" cap="none">
                <a:solidFill>
                  <a:srgbClr val="005087"/>
                </a:solidFill>
                <a:latin typeface="Arial"/>
                <a:ea typeface="Arial"/>
                <a:cs typeface="Arial"/>
                <a:sym typeface="Arial"/>
              </a:defRPr>
            </a:lvl8pPr>
            <a:lvl9pPr marR="0" lvl="8" algn="r" rtl="0">
              <a:spcBef>
                <a:spcPts val="0"/>
              </a:spcBef>
              <a:spcAft>
                <a:spcPts val="0"/>
              </a:spcAft>
              <a:buSzPts val="1400"/>
              <a:buNone/>
              <a:defRPr sz="2800" b="0" i="0" u="none" strike="noStrike" cap="none">
                <a:solidFill>
                  <a:srgbClr val="005087"/>
                </a:solidFill>
                <a:latin typeface="Arial"/>
                <a:ea typeface="Arial"/>
                <a:cs typeface="Arial"/>
                <a:sym typeface="Arial"/>
              </a:defRPr>
            </a:lvl9pPr>
          </a:lstStyle>
          <a:p>
            <a:endParaRPr/>
          </a:p>
        </p:txBody>
      </p:sp>
      <p:sp>
        <p:nvSpPr>
          <p:cNvPr id="21" name="Google Shape;21;p3"/>
          <p:cNvSpPr txBox="1">
            <a:spLocks noGrp="1"/>
          </p:cNvSpPr>
          <p:nvPr>
            <p:ph type="body" idx="1"/>
          </p:nvPr>
        </p:nvSpPr>
        <p:spPr>
          <a:xfrm>
            <a:off x="457200" y="1706880"/>
            <a:ext cx="8229600" cy="4827694"/>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228600" algn="l" rtl="0">
              <a:spcBef>
                <a:spcPts val="400"/>
              </a:spcBef>
              <a:spcAft>
                <a:spcPts val="0"/>
              </a:spcAft>
              <a:buSzPts val="1400"/>
              <a:buNone/>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2" name="Google Shape;22;p3"/>
          <p:cNvSpPr txBox="1">
            <a:spLocks noGrp="1"/>
          </p:cNvSpPr>
          <p:nvPr>
            <p:ph type="sldNum" idx="12"/>
          </p:nvPr>
        </p:nvSpPr>
        <p:spPr>
          <a:xfrm>
            <a:off x="6629400" y="6629400"/>
            <a:ext cx="1828800" cy="457200"/>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1200">
                <a:solidFill>
                  <a:schemeClr val="lt1"/>
                </a:solidFill>
                <a:latin typeface="Arial"/>
                <a:ea typeface="Arial"/>
                <a:cs typeface="Arial"/>
                <a:sym typeface="Arial"/>
              </a:defRPr>
            </a:lvl1pPr>
            <a:lvl2pPr marL="0" lvl="1" indent="0" algn="r">
              <a:spcBef>
                <a:spcPts val="0"/>
              </a:spcBef>
              <a:spcAft>
                <a:spcPts val="0"/>
              </a:spcAft>
              <a:buNone/>
              <a:defRPr sz="1200">
                <a:solidFill>
                  <a:schemeClr val="lt1"/>
                </a:solidFill>
                <a:latin typeface="Arial"/>
                <a:ea typeface="Arial"/>
                <a:cs typeface="Arial"/>
                <a:sym typeface="Arial"/>
              </a:defRPr>
            </a:lvl2pPr>
            <a:lvl3pPr marL="0" lvl="2" indent="0" algn="r">
              <a:spcBef>
                <a:spcPts val="0"/>
              </a:spcBef>
              <a:spcAft>
                <a:spcPts val="0"/>
              </a:spcAft>
              <a:buNone/>
              <a:defRPr sz="1200">
                <a:solidFill>
                  <a:schemeClr val="lt1"/>
                </a:solidFill>
                <a:latin typeface="Arial"/>
                <a:ea typeface="Arial"/>
                <a:cs typeface="Arial"/>
                <a:sym typeface="Arial"/>
              </a:defRPr>
            </a:lvl3pPr>
            <a:lvl4pPr marL="0" lvl="3" indent="0" algn="r">
              <a:spcBef>
                <a:spcPts val="0"/>
              </a:spcBef>
              <a:spcAft>
                <a:spcPts val="0"/>
              </a:spcAft>
              <a:buNone/>
              <a:defRPr sz="1200">
                <a:solidFill>
                  <a:schemeClr val="lt1"/>
                </a:solidFill>
                <a:latin typeface="Arial"/>
                <a:ea typeface="Arial"/>
                <a:cs typeface="Arial"/>
                <a:sym typeface="Arial"/>
              </a:defRPr>
            </a:lvl4pPr>
            <a:lvl5pPr marL="0" lvl="4" indent="0" algn="r">
              <a:spcBef>
                <a:spcPts val="0"/>
              </a:spcBef>
              <a:spcAft>
                <a:spcPts val="0"/>
              </a:spcAft>
              <a:buNone/>
              <a:defRPr sz="1200">
                <a:solidFill>
                  <a:schemeClr val="lt1"/>
                </a:solidFill>
                <a:latin typeface="Arial"/>
                <a:ea typeface="Arial"/>
                <a:cs typeface="Arial"/>
                <a:sym typeface="Arial"/>
              </a:defRPr>
            </a:lvl5pPr>
            <a:lvl6pPr marL="0" lvl="5" indent="0" algn="r">
              <a:spcBef>
                <a:spcPts val="0"/>
              </a:spcBef>
              <a:spcAft>
                <a:spcPts val="0"/>
              </a:spcAft>
              <a:buNone/>
              <a:defRPr sz="1200">
                <a:solidFill>
                  <a:schemeClr val="lt1"/>
                </a:solidFill>
                <a:latin typeface="Arial"/>
                <a:ea typeface="Arial"/>
                <a:cs typeface="Arial"/>
                <a:sym typeface="Arial"/>
              </a:defRPr>
            </a:lvl6pPr>
            <a:lvl7pPr marL="0" lvl="6" indent="0" algn="r">
              <a:spcBef>
                <a:spcPts val="0"/>
              </a:spcBef>
              <a:spcAft>
                <a:spcPts val="0"/>
              </a:spcAft>
              <a:buNone/>
              <a:defRPr sz="1200">
                <a:solidFill>
                  <a:schemeClr val="lt1"/>
                </a:solidFill>
                <a:latin typeface="Arial"/>
                <a:ea typeface="Arial"/>
                <a:cs typeface="Arial"/>
                <a:sym typeface="Arial"/>
              </a:defRPr>
            </a:lvl7pPr>
            <a:lvl8pPr marL="0" lvl="7" indent="0" algn="r">
              <a:spcBef>
                <a:spcPts val="0"/>
              </a:spcBef>
              <a:spcAft>
                <a:spcPts val="0"/>
              </a:spcAft>
              <a:buNone/>
              <a:defRPr sz="1200">
                <a:solidFill>
                  <a:schemeClr val="lt1"/>
                </a:solidFill>
                <a:latin typeface="Arial"/>
                <a:ea typeface="Arial"/>
                <a:cs typeface="Arial"/>
                <a:sym typeface="Arial"/>
              </a:defRPr>
            </a:lvl8pPr>
            <a:lvl9pPr marL="0" lvl="8" indent="0" algn="r">
              <a:spcBef>
                <a:spcPts val="0"/>
              </a:spcBef>
              <a:spcAft>
                <a:spcPts val="0"/>
              </a:spcAft>
              <a:buNone/>
              <a:defRPr sz="1200">
                <a:solidFill>
                  <a:schemeClr val="lt1"/>
                </a:solidFill>
                <a:latin typeface="Arial"/>
                <a:ea typeface="Arial"/>
                <a:cs typeface="Arial"/>
                <a:sym typeface="Arial"/>
              </a:defRPr>
            </a:lvl9pPr>
          </a:lstStyle>
          <a:p>
            <a:pPr marL="0" lvl="0" indent="0" algn="r" rtl="0">
              <a:spcBef>
                <a:spcPts val="0"/>
              </a:spcBef>
              <a:spcAft>
                <a:spcPts val="0"/>
              </a:spcAft>
              <a:buNone/>
            </a:pPr>
            <a:r>
              <a:rPr lang="en-US"/>
              <a:t>2</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4"/>
          <p:cNvSpPr txBox="1">
            <a:spLocks noGrp="1"/>
          </p:cNvSpPr>
          <p:nvPr>
            <p:ph type="sldNum" idx="12"/>
          </p:nvPr>
        </p:nvSpPr>
        <p:spPr>
          <a:xfrm>
            <a:off x="6629400" y="6629400"/>
            <a:ext cx="1828800" cy="457200"/>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1200">
                <a:solidFill>
                  <a:schemeClr val="lt1"/>
                </a:solidFill>
                <a:latin typeface="Arial"/>
                <a:ea typeface="Arial"/>
                <a:cs typeface="Arial"/>
                <a:sym typeface="Arial"/>
              </a:defRPr>
            </a:lvl1pPr>
            <a:lvl2pPr marL="0" lvl="1" indent="0" algn="r">
              <a:spcBef>
                <a:spcPts val="0"/>
              </a:spcBef>
              <a:spcAft>
                <a:spcPts val="0"/>
              </a:spcAft>
              <a:buNone/>
              <a:defRPr sz="1200">
                <a:solidFill>
                  <a:schemeClr val="lt1"/>
                </a:solidFill>
                <a:latin typeface="Arial"/>
                <a:ea typeface="Arial"/>
                <a:cs typeface="Arial"/>
                <a:sym typeface="Arial"/>
              </a:defRPr>
            </a:lvl2pPr>
            <a:lvl3pPr marL="0" lvl="2" indent="0" algn="r">
              <a:spcBef>
                <a:spcPts val="0"/>
              </a:spcBef>
              <a:spcAft>
                <a:spcPts val="0"/>
              </a:spcAft>
              <a:buNone/>
              <a:defRPr sz="1200">
                <a:solidFill>
                  <a:schemeClr val="lt1"/>
                </a:solidFill>
                <a:latin typeface="Arial"/>
                <a:ea typeface="Arial"/>
                <a:cs typeface="Arial"/>
                <a:sym typeface="Arial"/>
              </a:defRPr>
            </a:lvl3pPr>
            <a:lvl4pPr marL="0" lvl="3" indent="0" algn="r">
              <a:spcBef>
                <a:spcPts val="0"/>
              </a:spcBef>
              <a:spcAft>
                <a:spcPts val="0"/>
              </a:spcAft>
              <a:buNone/>
              <a:defRPr sz="1200">
                <a:solidFill>
                  <a:schemeClr val="lt1"/>
                </a:solidFill>
                <a:latin typeface="Arial"/>
                <a:ea typeface="Arial"/>
                <a:cs typeface="Arial"/>
                <a:sym typeface="Arial"/>
              </a:defRPr>
            </a:lvl4pPr>
            <a:lvl5pPr marL="0" lvl="4" indent="0" algn="r">
              <a:spcBef>
                <a:spcPts val="0"/>
              </a:spcBef>
              <a:spcAft>
                <a:spcPts val="0"/>
              </a:spcAft>
              <a:buNone/>
              <a:defRPr sz="1200">
                <a:solidFill>
                  <a:schemeClr val="lt1"/>
                </a:solidFill>
                <a:latin typeface="Arial"/>
                <a:ea typeface="Arial"/>
                <a:cs typeface="Arial"/>
                <a:sym typeface="Arial"/>
              </a:defRPr>
            </a:lvl5pPr>
            <a:lvl6pPr marL="0" lvl="5" indent="0" algn="r">
              <a:spcBef>
                <a:spcPts val="0"/>
              </a:spcBef>
              <a:spcAft>
                <a:spcPts val="0"/>
              </a:spcAft>
              <a:buNone/>
              <a:defRPr sz="1200">
                <a:solidFill>
                  <a:schemeClr val="lt1"/>
                </a:solidFill>
                <a:latin typeface="Arial"/>
                <a:ea typeface="Arial"/>
                <a:cs typeface="Arial"/>
                <a:sym typeface="Arial"/>
              </a:defRPr>
            </a:lvl6pPr>
            <a:lvl7pPr marL="0" lvl="6" indent="0" algn="r">
              <a:spcBef>
                <a:spcPts val="0"/>
              </a:spcBef>
              <a:spcAft>
                <a:spcPts val="0"/>
              </a:spcAft>
              <a:buNone/>
              <a:defRPr sz="1200">
                <a:solidFill>
                  <a:schemeClr val="lt1"/>
                </a:solidFill>
                <a:latin typeface="Arial"/>
                <a:ea typeface="Arial"/>
                <a:cs typeface="Arial"/>
                <a:sym typeface="Arial"/>
              </a:defRPr>
            </a:lvl7pPr>
            <a:lvl8pPr marL="0" lvl="7" indent="0" algn="r">
              <a:spcBef>
                <a:spcPts val="0"/>
              </a:spcBef>
              <a:spcAft>
                <a:spcPts val="0"/>
              </a:spcAft>
              <a:buNone/>
              <a:defRPr sz="1200">
                <a:solidFill>
                  <a:schemeClr val="lt1"/>
                </a:solidFill>
                <a:latin typeface="Arial"/>
                <a:ea typeface="Arial"/>
                <a:cs typeface="Arial"/>
                <a:sym typeface="Arial"/>
              </a:defRPr>
            </a:lvl8pPr>
            <a:lvl9pPr marL="0" lvl="8" indent="0" algn="r">
              <a:spcBef>
                <a:spcPts val="0"/>
              </a:spcBef>
              <a:spcAft>
                <a:spcPts val="0"/>
              </a:spcAft>
              <a:buNone/>
              <a:defRPr sz="1200">
                <a:solidFill>
                  <a:schemeClr val="lt1"/>
                </a:solidFill>
                <a:latin typeface="Arial"/>
                <a:ea typeface="Arial"/>
                <a:cs typeface="Arial"/>
                <a:sym typeface="Arial"/>
              </a:defRPr>
            </a:lvl9pPr>
          </a:lstStyle>
          <a:p>
            <a:pPr marL="0" lvl="0" indent="0" algn="r" rtl="0">
              <a:spcBef>
                <a:spcPts val="0"/>
              </a:spcBef>
              <a:spcAft>
                <a:spcPts val="0"/>
              </a:spcAft>
              <a:buNone/>
            </a:pPr>
            <a:r>
              <a:rPr lang="en-US"/>
              <a:t>2</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722313" y="4700695"/>
            <a:ext cx="7772400" cy="145288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000" b="1" i="0" u="none" strike="noStrike" cap="none">
                <a:solidFill>
                  <a:srgbClr val="005087"/>
                </a:solidFill>
                <a:latin typeface="Arial"/>
                <a:ea typeface="Arial"/>
                <a:cs typeface="Arial"/>
                <a:sym typeface="Arial"/>
              </a:defRPr>
            </a:lvl1pPr>
            <a:lvl2pPr marR="0" lvl="1" algn="r" rtl="0">
              <a:spcBef>
                <a:spcPts val="0"/>
              </a:spcBef>
              <a:spcAft>
                <a:spcPts val="0"/>
              </a:spcAft>
              <a:buSzPts val="1400"/>
              <a:buNone/>
              <a:defRPr sz="2800" b="0" i="0" u="none" strike="noStrike" cap="none">
                <a:solidFill>
                  <a:srgbClr val="005087"/>
                </a:solidFill>
                <a:latin typeface="Arial"/>
                <a:ea typeface="Arial"/>
                <a:cs typeface="Arial"/>
                <a:sym typeface="Arial"/>
              </a:defRPr>
            </a:lvl2pPr>
            <a:lvl3pPr marR="0" lvl="2" algn="r" rtl="0">
              <a:spcBef>
                <a:spcPts val="0"/>
              </a:spcBef>
              <a:spcAft>
                <a:spcPts val="0"/>
              </a:spcAft>
              <a:buSzPts val="1400"/>
              <a:buNone/>
              <a:defRPr sz="2800" b="0" i="0" u="none" strike="noStrike" cap="none">
                <a:solidFill>
                  <a:srgbClr val="005087"/>
                </a:solidFill>
                <a:latin typeface="Arial"/>
                <a:ea typeface="Arial"/>
                <a:cs typeface="Arial"/>
                <a:sym typeface="Arial"/>
              </a:defRPr>
            </a:lvl3pPr>
            <a:lvl4pPr marR="0" lvl="3" algn="r" rtl="0">
              <a:spcBef>
                <a:spcPts val="0"/>
              </a:spcBef>
              <a:spcAft>
                <a:spcPts val="0"/>
              </a:spcAft>
              <a:buSzPts val="1400"/>
              <a:buNone/>
              <a:defRPr sz="2800" b="0" i="0" u="none" strike="noStrike" cap="none">
                <a:solidFill>
                  <a:srgbClr val="005087"/>
                </a:solidFill>
                <a:latin typeface="Arial"/>
                <a:ea typeface="Arial"/>
                <a:cs typeface="Arial"/>
                <a:sym typeface="Arial"/>
              </a:defRPr>
            </a:lvl4pPr>
            <a:lvl5pPr marR="0" lvl="4" algn="r" rtl="0">
              <a:spcBef>
                <a:spcPts val="0"/>
              </a:spcBef>
              <a:spcAft>
                <a:spcPts val="0"/>
              </a:spcAft>
              <a:buSzPts val="1400"/>
              <a:buNone/>
              <a:defRPr sz="2800" b="0" i="0" u="none" strike="noStrike" cap="none">
                <a:solidFill>
                  <a:srgbClr val="005087"/>
                </a:solidFill>
                <a:latin typeface="Arial"/>
                <a:ea typeface="Arial"/>
                <a:cs typeface="Arial"/>
                <a:sym typeface="Arial"/>
              </a:defRPr>
            </a:lvl5pPr>
            <a:lvl6pPr marR="0" lvl="5" algn="r" rtl="0">
              <a:spcBef>
                <a:spcPts val="0"/>
              </a:spcBef>
              <a:spcAft>
                <a:spcPts val="0"/>
              </a:spcAft>
              <a:buSzPts val="1400"/>
              <a:buNone/>
              <a:defRPr sz="2800" b="0" i="0" u="none" strike="noStrike" cap="none">
                <a:solidFill>
                  <a:srgbClr val="005087"/>
                </a:solidFill>
                <a:latin typeface="Arial"/>
                <a:ea typeface="Arial"/>
                <a:cs typeface="Arial"/>
                <a:sym typeface="Arial"/>
              </a:defRPr>
            </a:lvl6pPr>
            <a:lvl7pPr marR="0" lvl="6" algn="r" rtl="0">
              <a:spcBef>
                <a:spcPts val="0"/>
              </a:spcBef>
              <a:spcAft>
                <a:spcPts val="0"/>
              </a:spcAft>
              <a:buSzPts val="1400"/>
              <a:buNone/>
              <a:defRPr sz="2800" b="0" i="0" u="none" strike="noStrike" cap="none">
                <a:solidFill>
                  <a:srgbClr val="005087"/>
                </a:solidFill>
                <a:latin typeface="Arial"/>
                <a:ea typeface="Arial"/>
                <a:cs typeface="Arial"/>
                <a:sym typeface="Arial"/>
              </a:defRPr>
            </a:lvl7pPr>
            <a:lvl8pPr marR="0" lvl="7" algn="r" rtl="0">
              <a:spcBef>
                <a:spcPts val="0"/>
              </a:spcBef>
              <a:spcAft>
                <a:spcPts val="0"/>
              </a:spcAft>
              <a:buSzPts val="1400"/>
              <a:buNone/>
              <a:defRPr sz="2800" b="0" i="0" u="none" strike="noStrike" cap="none">
                <a:solidFill>
                  <a:srgbClr val="005087"/>
                </a:solidFill>
                <a:latin typeface="Arial"/>
                <a:ea typeface="Arial"/>
                <a:cs typeface="Arial"/>
                <a:sym typeface="Arial"/>
              </a:defRPr>
            </a:lvl8pPr>
            <a:lvl9pPr marR="0" lvl="8" algn="r" rtl="0">
              <a:spcBef>
                <a:spcPts val="0"/>
              </a:spcBef>
              <a:spcAft>
                <a:spcPts val="0"/>
              </a:spcAft>
              <a:buSzPts val="1400"/>
              <a:buNone/>
              <a:defRPr sz="2800" b="0" i="0" u="none" strike="noStrike" cap="none">
                <a:solidFill>
                  <a:srgbClr val="005087"/>
                </a:solidFill>
                <a:latin typeface="Arial"/>
                <a:ea typeface="Arial"/>
                <a:cs typeface="Arial"/>
                <a:sym typeface="Arial"/>
              </a:defRPr>
            </a:lvl9pPr>
          </a:lstStyle>
          <a:p>
            <a:endParaRPr/>
          </a:p>
        </p:txBody>
      </p:sp>
      <p:sp>
        <p:nvSpPr>
          <p:cNvPr id="27" name="Google Shape;27;p5"/>
          <p:cNvSpPr txBox="1">
            <a:spLocks noGrp="1"/>
          </p:cNvSpPr>
          <p:nvPr>
            <p:ph type="body" idx="1"/>
          </p:nvPr>
        </p:nvSpPr>
        <p:spPr>
          <a:xfrm>
            <a:off x="722313" y="3100496"/>
            <a:ext cx="7772400" cy="1600199"/>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1371600" marR="0" lvl="2" indent="-228600"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3pPr>
            <a:lvl4pPr marL="1828800" marR="0" lvl="3"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2286000" marR="0" lvl="4"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endParaRPr/>
          </a:p>
        </p:txBody>
      </p:sp>
      <p:sp>
        <p:nvSpPr>
          <p:cNvPr id="28" name="Google Shape;28;p5"/>
          <p:cNvSpPr txBox="1">
            <a:spLocks noGrp="1"/>
          </p:cNvSpPr>
          <p:nvPr>
            <p:ph type="sldNum" idx="12"/>
          </p:nvPr>
        </p:nvSpPr>
        <p:spPr>
          <a:xfrm>
            <a:off x="6629400" y="6629400"/>
            <a:ext cx="1828800" cy="457200"/>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1200">
                <a:solidFill>
                  <a:schemeClr val="lt1"/>
                </a:solidFill>
                <a:latin typeface="Arial"/>
                <a:ea typeface="Arial"/>
                <a:cs typeface="Arial"/>
                <a:sym typeface="Arial"/>
              </a:defRPr>
            </a:lvl1pPr>
            <a:lvl2pPr marL="0" lvl="1" indent="0" algn="r">
              <a:spcBef>
                <a:spcPts val="0"/>
              </a:spcBef>
              <a:spcAft>
                <a:spcPts val="0"/>
              </a:spcAft>
              <a:buNone/>
              <a:defRPr sz="1200">
                <a:solidFill>
                  <a:schemeClr val="lt1"/>
                </a:solidFill>
                <a:latin typeface="Arial"/>
                <a:ea typeface="Arial"/>
                <a:cs typeface="Arial"/>
                <a:sym typeface="Arial"/>
              </a:defRPr>
            </a:lvl2pPr>
            <a:lvl3pPr marL="0" lvl="2" indent="0" algn="r">
              <a:spcBef>
                <a:spcPts val="0"/>
              </a:spcBef>
              <a:spcAft>
                <a:spcPts val="0"/>
              </a:spcAft>
              <a:buNone/>
              <a:defRPr sz="1200">
                <a:solidFill>
                  <a:schemeClr val="lt1"/>
                </a:solidFill>
                <a:latin typeface="Arial"/>
                <a:ea typeface="Arial"/>
                <a:cs typeface="Arial"/>
                <a:sym typeface="Arial"/>
              </a:defRPr>
            </a:lvl3pPr>
            <a:lvl4pPr marL="0" lvl="3" indent="0" algn="r">
              <a:spcBef>
                <a:spcPts val="0"/>
              </a:spcBef>
              <a:spcAft>
                <a:spcPts val="0"/>
              </a:spcAft>
              <a:buNone/>
              <a:defRPr sz="1200">
                <a:solidFill>
                  <a:schemeClr val="lt1"/>
                </a:solidFill>
                <a:latin typeface="Arial"/>
                <a:ea typeface="Arial"/>
                <a:cs typeface="Arial"/>
                <a:sym typeface="Arial"/>
              </a:defRPr>
            </a:lvl4pPr>
            <a:lvl5pPr marL="0" lvl="4" indent="0" algn="r">
              <a:spcBef>
                <a:spcPts val="0"/>
              </a:spcBef>
              <a:spcAft>
                <a:spcPts val="0"/>
              </a:spcAft>
              <a:buNone/>
              <a:defRPr sz="1200">
                <a:solidFill>
                  <a:schemeClr val="lt1"/>
                </a:solidFill>
                <a:latin typeface="Arial"/>
                <a:ea typeface="Arial"/>
                <a:cs typeface="Arial"/>
                <a:sym typeface="Arial"/>
              </a:defRPr>
            </a:lvl5pPr>
            <a:lvl6pPr marL="0" lvl="5" indent="0" algn="r">
              <a:spcBef>
                <a:spcPts val="0"/>
              </a:spcBef>
              <a:spcAft>
                <a:spcPts val="0"/>
              </a:spcAft>
              <a:buNone/>
              <a:defRPr sz="1200">
                <a:solidFill>
                  <a:schemeClr val="lt1"/>
                </a:solidFill>
                <a:latin typeface="Arial"/>
                <a:ea typeface="Arial"/>
                <a:cs typeface="Arial"/>
                <a:sym typeface="Arial"/>
              </a:defRPr>
            </a:lvl6pPr>
            <a:lvl7pPr marL="0" lvl="6" indent="0" algn="r">
              <a:spcBef>
                <a:spcPts val="0"/>
              </a:spcBef>
              <a:spcAft>
                <a:spcPts val="0"/>
              </a:spcAft>
              <a:buNone/>
              <a:defRPr sz="1200">
                <a:solidFill>
                  <a:schemeClr val="lt1"/>
                </a:solidFill>
                <a:latin typeface="Arial"/>
                <a:ea typeface="Arial"/>
                <a:cs typeface="Arial"/>
                <a:sym typeface="Arial"/>
              </a:defRPr>
            </a:lvl7pPr>
            <a:lvl8pPr marL="0" lvl="7" indent="0" algn="r">
              <a:spcBef>
                <a:spcPts val="0"/>
              </a:spcBef>
              <a:spcAft>
                <a:spcPts val="0"/>
              </a:spcAft>
              <a:buNone/>
              <a:defRPr sz="1200">
                <a:solidFill>
                  <a:schemeClr val="lt1"/>
                </a:solidFill>
                <a:latin typeface="Arial"/>
                <a:ea typeface="Arial"/>
                <a:cs typeface="Arial"/>
                <a:sym typeface="Arial"/>
              </a:defRPr>
            </a:lvl8pPr>
            <a:lvl9pPr marL="0" lvl="8" indent="0" algn="r">
              <a:spcBef>
                <a:spcPts val="0"/>
              </a:spcBef>
              <a:spcAft>
                <a:spcPts val="0"/>
              </a:spcAft>
              <a:buNone/>
              <a:defRPr sz="1200">
                <a:solidFill>
                  <a:schemeClr val="lt1"/>
                </a:solidFill>
                <a:latin typeface="Arial"/>
                <a:ea typeface="Arial"/>
                <a:cs typeface="Arial"/>
                <a:sym typeface="Arial"/>
              </a:defRPr>
            </a:lvl9pPr>
          </a:lstStyle>
          <a:p>
            <a:pPr marL="0" lvl="0" indent="0" algn="r" rtl="0">
              <a:spcBef>
                <a:spcPts val="0"/>
              </a:spcBef>
              <a:spcAft>
                <a:spcPts val="0"/>
              </a:spcAft>
              <a:buNone/>
            </a:pPr>
            <a:r>
              <a:rPr lang="en-US"/>
              <a:t>2</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457200" y="292947"/>
            <a:ext cx="8229600" cy="1219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2800" b="0" i="0" u="none" strike="noStrike" cap="none">
                <a:solidFill>
                  <a:srgbClr val="005087"/>
                </a:solidFill>
                <a:latin typeface="Arial"/>
                <a:ea typeface="Arial"/>
                <a:cs typeface="Arial"/>
                <a:sym typeface="Arial"/>
              </a:defRPr>
            </a:lvl1pPr>
            <a:lvl2pPr marR="0" lvl="1" algn="r" rtl="0">
              <a:spcBef>
                <a:spcPts val="0"/>
              </a:spcBef>
              <a:spcAft>
                <a:spcPts val="0"/>
              </a:spcAft>
              <a:buSzPts val="1400"/>
              <a:buNone/>
              <a:defRPr sz="2800" b="0" i="0" u="none" strike="noStrike" cap="none">
                <a:solidFill>
                  <a:srgbClr val="005087"/>
                </a:solidFill>
                <a:latin typeface="Arial"/>
                <a:ea typeface="Arial"/>
                <a:cs typeface="Arial"/>
                <a:sym typeface="Arial"/>
              </a:defRPr>
            </a:lvl2pPr>
            <a:lvl3pPr marR="0" lvl="2" algn="r" rtl="0">
              <a:spcBef>
                <a:spcPts val="0"/>
              </a:spcBef>
              <a:spcAft>
                <a:spcPts val="0"/>
              </a:spcAft>
              <a:buSzPts val="1400"/>
              <a:buNone/>
              <a:defRPr sz="2800" b="0" i="0" u="none" strike="noStrike" cap="none">
                <a:solidFill>
                  <a:srgbClr val="005087"/>
                </a:solidFill>
                <a:latin typeface="Arial"/>
                <a:ea typeface="Arial"/>
                <a:cs typeface="Arial"/>
                <a:sym typeface="Arial"/>
              </a:defRPr>
            </a:lvl3pPr>
            <a:lvl4pPr marR="0" lvl="3" algn="r" rtl="0">
              <a:spcBef>
                <a:spcPts val="0"/>
              </a:spcBef>
              <a:spcAft>
                <a:spcPts val="0"/>
              </a:spcAft>
              <a:buSzPts val="1400"/>
              <a:buNone/>
              <a:defRPr sz="2800" b="0" i="0" u="none" strike="noStrike" cap="none">
                <a:solidFill>
                  <a:srgbClr val="005087"/>
                </a:solidFill>
                <a:latin typeface="Arial"/>
                <a:ea typeface="Arial"/>
                <a:cs typeface="Arial"/>
                <a:sym typeface="Arial"/>
              </a:defRPr>
            </a:lvl4pPr>
            <a:lvl5pPr marR="0" lvl="4" algn="r" rtl="0">
              <a:spcBef>
                <a:spcPts val="0"/>
              </a:spcBef>
              <a:spcAft>
                <a:spcPts val="0"/>
              </a:spcAft>
              <a:buSzPts val="1400"/>
              <a:buNone/>
              <a:defRPr sz="2800" b="0" i="0" u="none" strike="noStrike" cap="none">
                <a:solidFill>
                  <a:srgbClr val="005087"/>
                </a:solidFill>
                <a:latin typeface="Arial"/>
                <a:ea typeface="Arial"/>
                <a:cs typeface="Arial"/>
                <a:sym typeface="Arial"/>
              </a:defRPr>
            </a:lvl5pPr>
            <a:lvl6pPr marR="0" lvl="5" algn="r" rtl="0">
              <a:spcBef>
                <a:spcPts val="0"/>
              </a:spcBef>
              <a:spcAft>
                <a:spcPts val="0"/>
              </a:spcAft>
              <a:buSzPts val="1400"/>
              <a:buNone/>
              <a:defRPr sz="2800" b="0" i="0" u="none" strike="noStrike" cap="none">
                <a:solidFill>
                  <a:srgbClr val="005087"/>
                </a:solidFill>
                <a:latin typeface="Arial"/>
                <a:ea typeface="Arial"/>
                <a:cs typeface="Arial"/>
                <a:sym typeface="Arial"/>
              </a:defRPr>
            </a:lvl6pPr>
            <a:lvl7pPr marR="0" lvl="6" algn="r" rtl="0">
              <a:spcBef>
                <a:spcPts val="0"/>
              </a:spcBef>
              <a:spcAft>
                <a:spcPts val="0"/>
              </a:spcAft>
              <a:buSzPts val="1400"/>
              <a:buNone/>
              <a:defRPr sz="2800" b="0" i="0" u="none" strike="noStrike" cap="none">
                <a:solidFill>
                  <a:srgbClr val="005087"/>
                </a:solidFill>
                <a:latin typeface="Arial"/>
                <a:ea typeface="Arial"/>
                <a:cs typeface="Arial"/>
                <a:sym typeface="Arial"/>
              </a:defRPr>
            </a:lvl7pPr>
            <a:lvl8pPr marR="0" lvl="7" algn="r" rtl="0">
              <a:spcBef>
                <a:spcPts val="0"/>
              </a:spcBef>
              <a:spcAft>
                <a:spcPts val="0"/>
              </a:spcAft>
              <a:buSzPts val="1400"/>
              <a:buNone/>
              <a:defRPr sz="2800" b="0" i="0" u="none" strike="noStrike" cap="none">
                <a:solidFill>
                  <a:srgbClr val="005087"/>
                </a:solidFill>
                <a:latin typeface="Arial"/>
                <a:ea typeface="Arial"/>
                <a:cs typeface="Arial"/>
                <a:sym typeface="Arial"/>
              </a:defRPr>
            </a:lvl8pPr>
            <a:lvl9pPr marR="0" lvl="8" algn="r" rtl="0">
              <a:spcBef>
                <a:spcPts val="0"/>
              </a:spcBef>
              <a:spcAft>
                <a:spcPts val="0"/>
              </a:spcAft>
              <a:buSzPts val="1400"/>
              <a:buNone/>
              <a:defRPr sz="2800" b="0" i="0" u="none" strike="noStrike" cap="none">
                <a:solidFill>
                  <a:srgbClr val="005087"/>
                </a:solidFill>
                <a:latin typeface="Arial"/>
                <a:ea typeface="Arial"/>
                <a:cs typeface="Arial"/>
                <a:sym typeface="Arial"/>
              </a:defRPr>
            </a:lvl9pPr>
          </a:lstStyle>
          <a:p>
            <a:endParaRPr/>
          </a:p>
        </p:txBody>
      </p:sp>
      <p:sp>
        <p:nvSpPr>
          <p:cNvPr id="31" name="Google Shape;31;p6"/>
          <p:cNvSpPr txBox="1">
            <a:spLocks noGrp="1"/>
          </p:cNvSpPr>
          <p:nvPr>
            <p:ph type="body" idx="1"/>
          </p:nvPr>
        </p:nvSpPr>
        <p:spPr>
          <a:xfrm>
            <a:off x="457200" y="1706880"/>
            <a:ext cx="4038600" cy="4827694"/>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2" name="Google Shape;32;p6"/>
          <p:cNvSpPr txBox="1">
            <a:spLocks noGrp="1"/>
          </p:cNvSpPr>
          <p:nvPr>
            <p:ph type="body" idx="2"/>
          </p:nvPr>
        </p:nvSpPr>
        <p:spPr>
          <a:xfrm>
            <a:off x="4648200" y="1706880"/>
            <a:ext cx="4038600" cy="4827694"/>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3" name="Google Shape;33;p6"/>
          <p:cNvSpPr txBox="1">
            <a:spLocks noGrp="1"/>
          </p:cNvSpPr>
          <p:nvPr>
            <p:ph type="sldNum" idx="12"/>
          </p:nvPr>
        </p:nvSpPr>
        <p:spPr>
          <a:xfrm>
            <a:off x="6629400" y="6629400"/>
            <a:ext cx="1828800" cy="457200"/>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1200">
                <a:solidFill>
                  <a:schemeClr val="lt1"/>
                </a:solidFill>
                <a:latin typeface="Arial"/>
                <a:ea typeface="Arial"/>
                <a:cs typeface="Arial"/>
                <a:sym typeface="Arial"/>
              </a:defRPr>
            </a:lvl1pPr>
            <a:lvl2pPr marL="0" lvl="1" indent="0" algn="r">
              <a:spcBef>
                <a:spcPts val="0"/>
              </a:spcBef>
              <a:spcAft>
                <a:spcPts val="0"/>
              </a:spcAft>
              <a:buNone/>
              <a:defRPr sz="1200">
                <a:solidFill>
                  <a:schemeClr val="lt1"/>
                </a:solidFill>
                <a:latin typeface="Arial"/>
                <a:ea typeface="Arial"/>
                <a:cs typeface="Arial"/>
                <a:sym typeface="Arial"/>
              </a:defRPr>
            </a:lvl2pPr>
            <a:lvl3pPr marL="0" lvl="2" indent="0" algn="r">
              <a:spcBef>
                <a:spcPts val="0"/>
              </a:spcBef>
              <a:spcAft>
                <a:spcPts val="0"/>
              </a:spcAft>
              <a:buNone/>
              <a:defRPr sz="1200">
                <a:solidFill>
                  <a:schemeClr val="lt1"/>
                </a:solidFill>
                <a:latin typeface="Arial"/>
                <a:ea typeface="Arial"/>
                <a:cs typeface="Arial"/>
                <a:sym typeface="Arial"/>
              </a:defRPr>
            </a:lvl3pPr>
            <a:lvl4pPr marL="0" lvl="3" indent="0" algn="r">
              <a:spcBef>
                <a:spcPts val="0"/>
              </a:spcBef>
              <a:spcAft>
                <a:spcPts val="0"/>
              </a:spcAft>
              <a:buNone/>
              <a:defRPr sz="1200">
                <a:solidFill>
                  <a:schemeClr val="lt1"/>
                </a:solidFill>
                <a:latin typeface="Arial"/>
                <a:ea typeface="Arial"/>
                <a:cs typeface="Arial"/>
                <a:sym typeface="Arial"/>
              </a:defRPr>
            </a:lvl4pPr>
            <a:lvl5pPr marL="0" lvl="4" indent="0" algn="r">
              <a:spcBef>
                <a:spcPts val="0"/>
              </a:spcBef>
              <a:spcAft>
                <a:spcPts val="0"/>
              </a:spcAft>
              <a:buNone/>
              <a:defRPr sz="1200">
                <a:solidFill>
                  <a:schemeClr val="lt1"/>
                </a:solidFill>
                <a:latin typeface="Arial"/>
                <a:ea typeface="Arial"/>
                <a:cs typeface="Arial"/>
                <a:sym typeface="Arial"/>
              </a:defRPr>
            </a:lvl5pPr>
            <a:lvl6pPr marL="0" lvl="5" indent="0" algn="r">
              <a:spcBef>
                <a:spcPts val="0"/>
              </a:spcBef>
              <a:spcAft>
                <a:spcPts val="0"/>
              </a:spcAft>
              <a:buNone/>
              <a:defRPr sz="1200">
                <a:solidFill>
                  <a:schemeClr val="lt1"/>
                </a:solidFill>
                <a:latin typeface="Arial"/>
                <a:ea typeface="Arial"/>
                <a:cs typeface="Arial"/>
                <a:sym typeface="Arial"/>
              </a:defRPr>
            </a:lvl6pPr>
            <a:lvl7pPr marL="0" lvl="6" indent="0" algn="r">
              <a:spcBef>
                <a:spcPts val="0"/>
              </a:spcBef>
              <a:spcAft>
                <a:spcPts val="0"/>
              </a:spcAft>
              <a:buNone/>
              <a:defRPr sz="1200">
                <a:solidFill>
                  <a:schemeClr val="lt1"/>
                </a:solidFill>
                <a:latin typeface="Arial"/>
                <a:ea typeface="Arial"/>
                <a:cs typeface="Arial"/>
                <a:sym typeface="Arial"/>
              </a:defRPr>
            </a:lvl7pPr>
            <a:lvl8pPr marL="0" lvl="7" indent="0" algn="r">
              <a:spcBef>
                <a:spcPts val="0"/>
              </a:spcBef>
              <a:spcAft>
                <a:spcPts val="0"/>
              </a:spcAft>
              <a:buNone/>
              <a:defRPr sz="1200">
                <a:solidFill>
                  <a:schemeClr val="lt1"/>
                </a:solidFill>
                <a:latin typeface="Arial"/>
                <a:ea typeface="Arial"/>
                <a:cs typeface="Arial"/>
                <a:sym typeface="Arial"/>
              </a:defRPr>
            </a:lvl8pPr>
            <a:lvl9pPr marL="0" lvl="8" indent="0" algn="r">
              <a:spcBef>
                <a:spcPts val="0"/>
              </a:spcBef>
              <a:spcAft>
                <a:spcPts val="0"/>
              </a:spcAft>
              <a:buNone/>
              <a:defRPr sz="1200">
                <a:solidFill>
                  <a:schemeClr val="lt1"/>
                </a:solidFill>
                <a:latin typeface="Arial"/>
                <a:ea typeface="Arial"/>
                <a:cs typeface="Arial"/>
                <a:sym typeface="Arial"/>
              </a:defRPr>
            </a:lvl9pPr>
          </a:lstStyle>
          <a:p>
            <a:pPr marL="0" lvl="0" indent="0" algn="r" rtl="0">
              <a:spcBef>
                <a:spcPts val="0"/>
              </a:spcBef>
              <a:spcAft>
                <a:spcPts val="0"/>
              </a:spcAft>
              <a:buNone/>
            </a:pPr>
            <a:r>
              <a:rPr lang="en-US"/>
              <a:t>2</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457200" y="292947"/>
            <a:ext cx="8229600" cy="1219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2800" b="0" i="0" u="none" strike="noStrike" cap="none">
                <a:solidFill>
                  <a:srgbClr val="005087"/>
                </a:solidFill>
                <a:latin typeface="Arial"/>
                <a:ea typeface="Arial"/>
                <a:cs typeface="Arial"/>
                <a:sym typeface="Arial"/>
              </a:defRPr>
            </a:lvl1pPr>
            <a:lvl2pPr marR="0" lvl="1" algn="r" rtl="0">
              <a:spcBef>
                <a:spcPts val="0"/>
              </a:spcBef>
              <a:spcAft>
                <a:spcPts val="0"/>
              </a:spcAft>
              <a:buSzPts val="1400"/>
              <a:buNone/>
              <a:defRPr sz="2800" b="0" i="0" u="none" strike="noStrike" cap="none">
                <a:solidFill>
                  <a:srgbClr val="005087"/>
                </a:solidFill>
                <a:latin typeface="Arial"/>
                <a:ea typeface="Arial"/>
                <a:cs typeface="Arial"/>
                <a:sym typeface="Arial"/>
              </a:defRPr>
            </a:lvl2pPr>
            <a:lvl3pPr marR="0" lvl="2" algn="r" rtl="0">
              <a:spcBef>
                <a:spcPts val="0"/>
              </a:spcBef>
              <a:spcAft>
                <a:spcPts val="0"/>
              </a:spcAft>
              <a:buSzPts val="1400"/>
              <a:buNone/>
              <a:defRPr sz="2800" b="0" i="0" u="none" strike="noStrike" cap="none">
                <a:solidFill>
                  <a:srgbClr val="005087"/>
                </a:solidFill>
                <a:latin typeface="Arial"/>
                <a:ea typeface="Arial"/>
                <a:cs typeface="Arial"/>
                <a:sym typeface="Arial"/>
              </a:defRPr>
            </a:lvl3pPr>
            <a:lvl4pPr marR="0" lvl="3" algn="r" rtl="0">
              <a:spcBef>
                <a:spcPts val="0"/>
              </a:spcBef>
              <a:spcAft>
                <a:spcPts val="0"/>
              </a:spcAft>
              <a:buSzPts val="1400"/>
              <a:buNone/>
              <a:defRPr sz="2800" b="0" i="0" u="none" strike="noStrike" cap="none">
                <a:solidFill>
                  <a:srgbClr val="005087"/>
                </a:solidFill>
                <a:latin typeface="Arial"/>
                <a:ea typeface="Arial"/>
                <a:cs typeface="Arial"/>
                <a:sym typeface="Arial"/>
              </a:defRPr>
            </a:lvl4pPr>
            <a:lvl5pPr marR="0" lvl="4" algn="r" rtl="0">
              <a:spcBef>
                <a:spcPts val="0"/>
              </a:spcBef>
              <a:spcAft>
                <a:spcPts val="0"/>
              </a:spcAft>
              <a:buSzPts val="1400"/>
              <a:buNone/>
              <a:defRPr sz="2800" b="0" i="0" u="none" strike="noStrike" cap="none">
                <a:solidFill>
                  <a:srgbClr val="005087"/>
                </a:solidFill>
                <a:latin typeface="Arial"/>
                <a:ea typeface="Arial"/>
                <a:cs typeface="Arial"/>
                <a:sym typeface="Arial"/>
              </a:defRPr>
            </a:lvl5pPr>
            <a:lvl6pPr marR="0" lvl="5" algn="r" rtl="0">
              <a:spcBef>
                <a:spcPts val="0"/>
              </a:spcBef>
              <a:spcAft>
                <a:spcPts val="0"/>
              </a:spcAft>
              <a:buSzPts val="1400"/>
              <a:buNone/>
              <a:defRPr sz="2800" b="0" i="0" u="none" strike="noStrike" cap="none">
                <a:solidFill>
                  <a:srgbClr val="005087"/>
                </a:solidFill>
                <a:latin typeface="Arial"/>
                <a:ea typeface="Arial"/>
                <a:cs typeface="Arial"/>
                <a:sym typeface="Arial"/>
              </a:defRPr>
            </a:lvl6pPr>
            <a:lvl7pPr marR="0" lvl="6" algn="r" rtl="0">
              <a:spcBef>
                <a:spcPts val="0"/>
              </a:spcBef>
              <a:spcAft>
                <a:spcPts val="0"/>
              </a:spcAft>
              <a:buSzPts val="1400"/>
              <a:buNone/>
              <a:defRPr sz="2800" b="0" i="0" u="none" strike="noStrike" cap="none">
                <a:solidFill>
                  <a:srgbClr val="005087"/>
                </a:solidFill>
                <a:latin typeface="Arial"/>
                <a:ea typeface="Arial"/>
                <a:cs typeface="Arial"/>
                <a:sym typeface="Arial"/>
              </a:defRPr>
            </a:lvl7pPr>
            <a:lvl8pPr marR="0" lvl="7" algn="r" rtl="0">
              <a:spcBef>
                <a:spcPts val="0"/>
              </a:spcBef>
              <a:spcAft>
                <a:spcPts val="0"/>
              </a:spcAft>
              <a:buSzPts val="1400"/>
              <a:buNone/>
              <a:defRPr sz="2800" b="0" i="0" u="none" strike="noStrike" cap="none">
                <a:solidFill>
                  <a:srgbClr val="005087"/>
                </a:solidFill>
                <a:latin typeface="Arial"/>
                <a:ea typeface="Arial"/>
                <a:cs typeface="Arial"/>
                <a:sym typeface="Arial"/>
              </a:defRPr>
            </a:lvl8pPr>
            <a:lvl9pPr marR="0" lvl="8" algn="r" rtl="0">
              <a:spcBef>
                <a:spcPts val="0"/>
              </a:spcBef>
              <a:spcAft>
                <a:spcPts val="0"/>
              </a:spcAft>
              <a:buSzPts val="1400"/>
              <a:buNone/>
              <a:defRPr sz="2800" b="0" i="0" u="none" strike="noStrike" cap="none">
                <a:solidFill>
                  <a:srgbClr val="005087"/>
                </a:solidFill>
                <a:latin typeface="Arial"/>
                <a:ea typeface="Arial"/>
                <a:cs typeface="Arial"/>
                <a:sym typeface="Arial"/>
              </a:defRPr>
            </a:lvl9pPr>
          </a:lstStyle>
          <a:p>
            <a:endParaRPr/>
          </a:p>
        </p:txBody>
      </p:sp>
      <p:sp>
        <p:nvSpPr>
          <p:cNvPr id="36" name="Google Shape;36;p7"/>
          <p:cNvSpPr txBox="1">
            <a:spLocks noGrp="1"/>
          </p:cNvSpPr>
          <p:nvPr>
            <p:ph type="body" idx="1"/>
          </p:nvPr>
        </p:nvSpPr>
        <p:spPr>
          <a:xfrm>
            <a:off x="457200" y="1637455"/>
            <a:ext cx="4040188" cy="682413"/>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7" name="Google Shape;37;p7"/>
          <p:cNvSpPr txBox="1">
            <a:spLocks noGrp="1"/>
          </p:cNvSpPr>
          <p:nvPr>
            <p:ph type="body" idx="2"/>
          </p:nvPr>
        </p:nvSpPr>
        <p:spPr>
          <a:xfrm>
            <a:off x="457200" y="2319868"/>
            <a:ext cx="4040188" cy="4214707"/>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SzPts val="1400"/>
              <a:buNone/>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8" name="Google Shape;38;p7"/>
          <p:cNvSpPr txBox="1">
            <a:spLocks noGrp="1"/>
          </p:cNvSpPr>
          <p:nvPr>
            <p:ph type="body" idx="3"/>
          </p:nvPr>
        </p:nvSpPr>
        <p:spPr>
          <a:xfrm>
            <a:off x="4645028" y="1637455"/>
            <a:ext cx="4041775" cy="682413"/>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9" name="Google Shape;39;p7"/>
          <p:cNvSpPr txBox="1">
            <a:spLocks noGrp="1"/>
          </p:cNvSpPr>
          <p:nvPr>
            <p:ph type="body" idx="4"/>
          </p:nvPr>
        </p:nvSpPr>
        <p:spPr>
          <a:xfrm>
            <a:off x="4645028" y="2319868"/>
            <a:ext cx="4041775" cy="4214707"/>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SzPts val="1400"/>
              <a:buNone/>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0" name="Google Shape;40;p7"/>
          <p:cNvSpPr txBox="1">
            <a:spLocks noGrp="1"/>
          </p:cNvSpPr>
          <p:nvPr>
            <p:ph type="sldNum" idx="12"/>
          </p:nvPr>
        </p:nvSpPr>
        <p:spPr>
          <a:xfrm>
            <a:off x="6629400" y="6629400"/>
            <a:ext cx="1828800" cy="457200"/>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1200">
                <a:solidFill>
                  <a:schemeClr val="lt1"/>
                </a:solidFill>
                <a:latin typeface="Arial"/>
                <a:ea typeface="Arial"/>
                <a:cs typeface="Arial"/>
                <a:sym typeface="Arial"/>
              </a:defRPr>
            </a:lvl1pPr>
            <a:lvl2pPr marL="0" lvl="1" indent="0" algn="r">
              <a:spcBef>
                <a:spcPts val="0"/>
              </a:spcBef>
              <a:spcAft>
                <a:spcPts val="0"/>
              </a:spcAft>
              <a:buNone/>
              <a:defRPr sz="1200">
                <a:solidFill>
                  <a:schemeClr val="lt1"/>
                </a:solidFill>
                <a:latin typeface="Arial"/>
                <a:ea typeface="Arial"/>
                <a:cs typeface="Arial"/>
                <a:sym typeface="Arial"/>
              </a:defRPr>
            </a:lvl2pPr>
            <a:lvl3pPr marL="0" lvl="2" indent="0" algn="r">
              <a:spcBef>
                <a:spcPts val="0"/>
              </a:spcBef>
              <a:spcAft>
                <a:spcPts val="0"/>
              </a:spcAft>
              <a:buNone/>
              <a:defRPr sz="1200">
                <a:solidFill>
                  <a:schemeClr val="lt1"/>
                </a:solidFill>
                <a:latin typeface="Arial"/>
                <a:ea typeface="Arial"/>
                <a:cs typeface="Arial"/>
                <a:sym typeface="Arial"/>
              </a:defRPr>
            </a:lvl3pPr>
            <a:lvl4pPr marL="0" lvl="3" indent="0" algn="r">
              <a:spcBef>
                <a:spcPts val="0"/>
              </a:spcBef>
              <a:spcAft>
                <a:spcPts val="0"/>
              </a:spcAft>
              <a:buNone/>
              <a:defRPr sz="1200">
                <a:solidFill>
                  <a:schemeClr val="lt1"/>
                </a:solidFill>
                <a:latin typeface="Arial"/>
                <a:ea typeface="Arial"/>
                <a:cs typeface="Arial"/>
                <a:sym typeface="Arial"/>
              </a:defRPr>
            </a:lvl4pPr>
            <a:lvl5pPr marL="0" lvl="4" indent="0" algn="r">
              <a:spcBef>
                <a:spcPts val="0"/>
              </a:spcBef>
              <a:spcAft>
                <a:spcPts val="0"/>
              </a:spcAft>
              <a:buNone/>
              <a:defRPr sz="1200">
                <a:solidFill>
                  <a:schemeClr val="lt1"/>
                </a:solidFill>
                <a:latin typeface="Arial"/>
                <a:ea typeface="Arial"/>
                <a:cs typeface="Arial"/>
                <a:sym typeface="Arial"/>
              </a:defRPr>
            </a:lvl5pPr>
            <a:lvl6pPr marL="0" lvl="5" indent="0" algn="r">
              <a:spcBef>
                <a:spcPts val="0"/>
              </a:spcBef>
              <a:spcAft>
                <a:spcPts val="0"/>
              </a:spcAft>
              <a:buNone/>
              <a:defRPr sz="1200">
                <a:solidFill>
                  <a:schemeClr val="lt1"/>
                </a:solidFill>
                <a:latin typeface="Arial"/>
                <a:ea typeface="Arial"/>
                <a:cs typeface="Arial"/>
                <a:sym typeface="Arial"/>
              </a:defRPr>
            </a:lvl6pPr>
            <a:lvl7pPr marL="0" lvl="6" indent="0" algn="r">
              <a:spcBef>
                <a:spcPts val="0"/>
              </a:spcBef>
              <a:spcAft>
                <a:spcPts val="0"/>
              </a:spcAft>
              <a:buNone/>
              <a:defRPr sz="1200">
                <a:solidFill>
                  <a:schemeClr val="lt1"/>
                </a:solidFill>
                <a:latin typeface="Arial"/>
                <a:ea typeface="Arial"/>
                <a:cs typeface="Arial"/>
                <a:sym typeface="Arial"/>
              </a:defRPr>
            </a:lvl7pPr>
            <a:lvl8pPr marL="0" lvl="7" indent="0" algn="r">
              <a:spcBef>
                <a:spcPts val="0"/>
              </a:spcBef>
              <a:spcAft>
                <a:spcPts val="0"/>
              </a:spcAft>
              <a:buNone/>
              <a:defRPr sz="1200">
                <a:solidFill>
                  <a:schemeClr val="lt1"/>
                </a:solidFill>
                <a:latin typeface="Arial"/>
                <a:ea typeface="Arial"/>
                <a:cs typeface="Arial"/>
                <a:sym typeface="Arial"/>
              </a:defRPr>
            </a:lvl8pPr>
            <a:lvl9pPr marL="0" lvl="8" indent="0" algn="r">
              <a:spcBef>
                <a:spcPts val="0"/>
              </a:spcBef>
              <a:spcAft>
                <a:spcPts val="0"/>
              </a:spcAft>
              <a:buNone/>
              <a:defRPr sz="1200">
                <a:solidFill>
                  <a:schemeClr val="lt1"/>
                </a:solidFill>
                <a:latin typeface="Arial"/>
                <a:ea typeface="Arial"/>
                <a:cs typeface="Arial"/>
                <a:sym typeface="Arial"/>
              </a:defRPr>
            </a:lvl9pPr>
          </a:lstStyle>
          <a:p>
            <a:pPr marL="0" lvl="0" indent="0" algn="r" rtl="0">
              <a:spcBef>
                <a:spcPts val="0"/>
              </a:spcBef>
              <a:spcAft>
                <a:spcPts val="0"/>
              </a:spcAft>
              <a:buNone/>
            </a:pPr>
            <a:r>
              <a:rPr lang="en-US"/>
              <a:t>2</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457200" y="292947"/>
            <a:ext cx="8229600" cy="1219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2800" b="0" i="0" u="none" strike="noStrike" cap="none">
                <a:solidFill>
                  <a:srgbClr val="005087"/>
                </a:solidFill>
                <a:latin typeface="Arial"/>
                <a:ea typeface="Arial"/>
                <a:cs typeface="Arial"/>
                <a:sym typeface="Arial"/>
              </a:defRPr>
            </a:lvl1pPr>
            <a:lvl2pPr marR="0" lvl="1" algn="r" rtl="0">
              <a:spcBef>
                <a:spcPts val="0"/>
              </a:spcBef>
              <a:spcAft>
                <a:spcPts val="0"/>
              </a:spcAft>
              <a:buSzPts val="1400"/>
              <a:buNone/>
              <a:defRPr sz="2800" b="0" i="0" u="none" strike="noStrike" cap="none">
                <a:solidFill>
                  <a:srgbClr val="005087"/>
                </a:solidFill>
                <a:latin typeface="Arial"/>
                <a:ea typeface="Arial"/>
                <a:cs typeface="Arial"/>
                <a:sym typeface="Arial"/>
              </a:defRPr>
            </a:lvl2pPr>
            <a:lvl3pPr marR="0" lvl="2" algn="r" rtl="0">
              <a:spcBef>
                <a:spcPts val="0"/>
              </a:spcBef>
              <a:spcAft>
                <a:spcPts val="0"/>
              </a:spcAft>
              <a:buSzPts val="1400"/>
              <a:buNone/>
              <a:defRPr sz="2800" b="0" i="0" u="none" strike="noStrike" cap="none">
                <a:solidFill>
                  <a:srgbClr val="005087"/>
                </a:solidFill>
                <a:latin typeface="Arial"/>
                <a:ea typeface="Arial"/>
                <a:cs typeface="Arial"/>
                <a:sym typeface="Arial"/>
              </a:defRPr>
            </a:lvl3pPr>
            <a:lvl4pPr marR="0" lvl="3" algn="r" rtl="0">
              <a:spcBef>
                <a:spcPts val="0"/>
              </a:spcBef>
              <a:spcAft>
                <a:spcPts val="0"/>
              </a:spcAft>
              <a:buSzPts val="1400"/>
              <a:buNone/>
              <a:defRPr sz="2800" b="0" i="0" u="none" strike="noStrike" cap="none">
                <a:solidFill>
                  <a:srgbClr val="005087"/>
                </a:solidFill>
                <a:latin typeface="Arial"/>
                <a:ea typeface="Arial"/>
                <a:cs typeface="Arial"/>
                <a:sym typeface="Arial"/>
              </a:defRPr>
            </a:lvl4pPr>
            <a:lvl5pPr marR="0" lvl="4" algn="r" rtl="0">
              <a:spcBef>
                <a:spcPts val="0"/>
              </a:spcBef>
              <a:spcAft>
                <a:spcPts val="0"/>
              </a:spcAft>
              <a:buSzPts val="1400"/>
              <a:buNone/>
              <a:defRPr sz="2800" b="0" i="0" u="none" strike="noStrike" cap="none">
                <a:solidFill>
                  <a:srgbClr val="005087"/>
                </a:solidFill>
                <a:latin typeface="Arial"/>
                <a:ea typeface="Arial"/>
                <a:cs typeface="Arial"/>
                <a:sym typeface="Arial"/>
              </a:defRPr>
            </a:lvl5pPr>
            <a:lvl6pPr marR="0" lvl="5" algn="r" rtl="0">
              <a:spcBef>
                <a:spcPts val="0"/>
              </a:spcBef>
              <a:spcAft>
                <a:spcPts val="0"/>
              </a:spcAft>
              <a:buSzPts val="1400"/>
              <a:buNone/>
              <a:defRPr sz="2800" b="0" i="0" u="none" strike="noStrike" cap="none">
                <a:solidFill>
                  <a:srgbClr val="005087"/>
                </a:solidFill>
                <a:latin typeface="Arial"/>
                <a:ea typeface="Arial"/>
                <a:cs typeface="Arial"/>
                <a:sym typeface="Arial"/>
              </a:defRPr>
            </a:lvl6pPr>
            <a:lvl7pPr marR="0" lvl="6" algn="r" rtl="0">
              <a:spcBef>
                <a:spcPts val="0"/>
              </a:spcBef>
              <a:spcAft>
                <a:spcPts val="0"/>
              </a:spcAft>
              <a:buSzPts val="1400"/>
              <a:buNone/>
              <a:defRPr sz="2800" b="0" i="0" u="none" strike="noStrike" cap="none">
                <a:solidFill>
                  <a:srgbClr val="005087"/>
                </a:solidFill>
                <a:latin typeface="Arial"/>
                <a:ea typeface="Arial"/>
                <a:cs typeface="Arial"/>
                <a:sym typeface="Arial"/>
              </a:defRPr>
            </a:lvl7pPr>
            <a:lvl8pPr marR="0" lvl="7" algn="r" rtl="0">
              <a:spcBef>
                <a:spcPts val="0"/>
              </a:spcBef>
              <a:spcAft>
                <a:spcPts val="0"/>
              </a:spcAft>
              <a:buSzPts val="1400"/>
              <a:buNone/>
              <a:defRPr sz="2800" b="0" i="0" u="none" strike="noStrike" cap="none">
                <a:solidFill>
                  <a:srgbClr val="005087"/>
                </a:solidFill>
                <a:latin typeface="Arial"/>
                <a:ea typeface="Arial"/>
                <a:cs typeface="Arial"/>
                <a:sym typeface="Arial"/>
              </a:defRPr>
            </a:lvl8pPr>
            <a:lvl9pPr marR="0" lvl="8" algn="r" rtl="0">
              <a:spcBef>
                <a:spcPts val="0"/>
              </a:spcBef>
              <a:spcAft>
                <a:spcPts val="0"/>
              </a:spcAft>
              <a:buSzPts val="1400"/>
              <a:buNone/>
              <a:defRPr sz="2800" b="0" i="0" u="none" strike="noStrike" cap="none">
                <a:solidFill>
                  <a:srgbClr val="005087"/>
                </a:solidFill>
                <a:latin typeface="Arial"/>
                <a:ea typeface="Arial"/>
                <a:cs typeface="Arial"/>
                <a:sym typeface="Arial"/>
              </a:defRPr>
            </a:lvl9pPr>
          </a:lstStyle>
          <a:p>
            <a:endParaRPr/>
          </a:p>
        </p:txBody>
      </p:sp>
      <p:sp>
        <p:nvSpPr>
          <p:cNvPr id="43" name="Google Shape;43;p8"/>
          <p:cNvSpPr txBox="1">
            <a:spLocks noGrp="1"/>
          </p:cNvSpPr>
          <p:nvPr>
            <p:ph type="sldNum" idx="12"/>
          </p:nvPr>
        </p:nvSpPr>
        <p:spPr>
          <a:xfrm>
            <a:off x="6629400" y="6629400"/>
            <a:ext cx="1828800" cy="457200"/>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1200">
                <a:solidFill>
                  <a:schemeClr val="lt1"/>
                </a:solidFill>
                <a:latin typeface="Arial"/>
                <a:ea typeface="Arial"/>
                <a:cs typeface="Arial"/>
                <a:sym typeface="Arial"/>
              </a:defRPr>
            </a:lvl1pPr>
            <a:lvl2pPr marL="0" lvl="1" indent="0" algn="r">
              <a:spcBef>
                <a:spcPts val="0"/>
              </a:spcBef>
              <a:spcAft>
                <a:spcPts val="0"/>
              </a:spcAft>
              <a:buNone/>
              <a:defRPr sz="1200">
                <a:solidFill>
                  <a:schemeClr val="lt1"/>
                </a:solidFill>
                <a:latin typeface="Arial"/>
                <a:ea typeface="Arial"/>
                <a:cs typeface="Arial"/>
                <a:sym typeface="Arial"/>
              </a:defRPr>
            </a:lvl2pPr>
            <a:lvl3pPr marL="0" lvl="2" indent="0" algn="r">
              <a:spcBef>
                <a:spcPts val="0"/>
              </a:spcBef>
              <a:spcAft>
                <a:spcPts val="0"/>
              </a:spcAft>
              <a:buNone/>
              <a:defRPr sz="1200">
                <a:solidFill>
                  <a:schemeClr val="lt1"/>
                </a:solidFill>
                <a:latin typeface="Arial"/>
                <a:ea typeface="Arial"/>
                <a:cs typeface="Arial"/>
                <a:sym typeface="Arial"/>
              </a:defRPr>
            </a:lvl3pPr>
            <a:lvl4pPr marL="0" lvl="3" indent="0" algn="r">
              <a:spcBef>
                <a:spcPts val="0"/>
              </a:spcBef>
              <a:spcAft>
                <a:spcPts val="0"/>
              </a:spcAft>
              <a:buNone/>
              <a:defRPr sz="1200">
                <a:solidFill>
                  <a:schemeClr val="lt1"/>
                </a:solidFill>
                <a:latin typeface="Arial"/>
                <a:ea typeface="Arial"/>
                <a:cs typeface="Arial"/>
                <a:sym typeface="Arial"/>
              </a:defRPr>
            </a:lvl4pPr>
            <a:lvl5pPr marL="0" lvl="4" indent="0" algn="r">
              <a:spcBef>
                <a:spcPts val="0"/>
              </a:spcBef>
              <a:spcAft>
                <a:spcPts val="0"/>
              </a:spcAft>
              <a:buNone/>
              <a:defRPr sz="1200">
                <a:solidFill>
                  <a:schemeClr val="lt1"/>
                </a:solidFill>
                <a:latin typeface="Arial"/>
                <a:ea typeface="Arial"/>
                <a:cs typeface="Arial"/>
                <a:sym typeface="Arial"/>
              </a:defRPr>
            </a:lvl5pPr>
            <a:lvl6pPr marL="0" lvl="5" indent="0" algn="r">
              <a:spcBef>
                <a:spcPts val="0"/>
              </a:spcBef>
              <a:spcAft>
                <a:spcPts val="0"/>
              </a:spcAft>
              <a:buNone/>
              <a:defRPr sz="1200">
                <a:solidFill>
                  <a:schemeClr val="lt1"/>
                </a:solidFill>
                <a:latin typeface="Arial"/>
                <a:ea typeface="Arial"/>
                <a:cs typeface="Arial"/>
                <a:sym typeface="Arial"/>
              </a:defRPr>
            </a:lvl6pPr>
            <a:lvl7pPr marL="0" lvl="6" indent="0" algn="r">
              <a:spcBef>
                <a:spcPts val="0"/>
              </a:spcBef>
              <a:spcAft>
                <a:spcPts val="0"/>
              </a:spcAft>
              <a:buNone/>
              <a:defRPr sz="1200">
                <a:solidFill>
                  <a:schemeClr val="lt1"/>
                </a:solidFill>
                <a:latin typeface="Arial"/>
                <a:ea typeface="Arial"/>
                <a:cs typeface="Arial"/>
                <a:sym typeface="Arial"/>
              </a:defRPr>
            </a:lvl7pPr>
            <a:lvl8pPr marL="0" lvl="7" indent="0" algn="r">
              <a:spcBef>
                <a:spcPts val="0"/>
              </a:spcBef>
              <a:spcAft>
                <a:spcPts val="0"/>
              </a:spcAft>
              <a:buNone/>
              <a:defRPr sz="1200">
                <a:solidFill>
                  <a:schemeClr val="lt1"/>
                </a:solidFill>
                <a:latin typeface="Arial"/>
                <a:ea typeface="Arial"/>
                <a:cs typeface="Arial"/>
                <a:sym typeface="Arial"/>
              </a:defRPr>
            </a:lvl8pPr>
            <a:lvl9pPr marL="0" lvl="8" indent="0" algn="r">
              <a:spcBef>
                <a:spcPts val="0"/>
              </a:spcBef>
              <a:spcAft>
                <a:spcPts val="0"/>
              </a:spcAft>
              <a:buNone/>
              <a:defRPr sz="1200">
                <a:solidFill>
                  <a:schemeClr val="lt1"/>
                </a:solidFill>
                <a:latin typeface="Arial"/>
                <a:ea typeface="Arial"/>
                <a:cs typeface="Arial"/>
                <a:sym typeface="Arial"/>
              </a:defRPr>
            </a:lvl9pPr>
          </a:lstStyle>
          <a:p>
            <a:pPr marL="0" lvl="0" indent="0" algn="r" rtl="0">
              <a:spcBef>
                <a:spcPts val="0"/>
              </a:spcBef>
              <a:spcAft>
                <a:spcPts val="0"/>
              </a:spcAft>
              <a:buNone/>
            </a:pPr>
            <a:r>
              <a:rPr lang="en-US"/>
              <a:t>2</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457203" y="291253"/>
            <a:ext cx="3008313" cy="123952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rgbClr val="005087"/>
                </a:solidFill>
                <a:latin typeface="Arial"/>
                <a:ea typeface="Arial"/>
                <a:cs typeface="Arial"/>
                <a:sym typeface="Arial"/>
              </a:defRPr>
            </a:lvl1pPr>
            <a:lvl2pPr marR="0" lvl="1" algn="r" rtl="0">
              <a:spcBef>
                <a:spcPts val="0"/>
              </a:spcBef>
              <a:spcAft>
                <a:spcPts val="0"/>
              </a:spcAft>
              <a:buSzPts val="1400"/>
              <a:buNone/>
              <a:defRPr sz="2800" b="0" i="0" u="none" strike="noStrike" cap="none">
                <a:solidFill>
                  <a:srgbClr val="005087"/>
                </a:solidFill>
                <a:latin typeface="Arial"/>
                <a:ea typeface="Arial"/>
                <a:cs typeface="Arial"/>
                <a:sym typeface="Arial"/>
              </a:defRPr>
            </a:lvl2pPr>
            <a:lvl3pPr marR="0" lvl="2" algn="r" rtl="0">
              <a:spcBef>
                <a:spcPts val="0"/>
              </a:spcBef>
              <a:spcAft>
                <a:spcPts val="0"/>
              </a:spcAft>
              <a:buSzPts val="1400"/>
              <a:buNone/>
              <a:defRPr sz="2800" b="0" i="0" u="none" strike="noStrike" cap="none">
                <a:solidFill>
                  <a:srgbClr val="005087"/>
                </a:solidFill>
                <a:latin typeface="Arial"/>
                <a:ea typeface="Arial"/>
                <a:cs typeface="Arial"/>
                <a:sym typeface="Arial"/>
              </a:defRPr>
            </a:lvl3pPr>
            <a:lvl4pPr marR="0" lvl="3" algn="r" rtl="0">
              <a:spcBef>
                <a:spcPts val="0"/>
              </a:spcBef>
              <a:spcAft>
                <a:spcPts val="0"/>
              </a:spcAft>
              <a:buSzPts val="1400"/>
              <a:buNone/>
              <a:defRPr sz="2800" b="0" i="0" u="none" strike="noStrike" cap="none">
                <a:solidFill>
                  <a:srgbClr val="005087"/>
                </a:solidFill>
                <a:latin typeface="Arial"/>
                <a:ea typeface="Arial"/>
                <a:cs typeface="Arial"/>
                <a:sym typeface="Arial"/>
              </a:defRPr>
            </a:lvl4pPr>
            <a:lvl5pPr marR="0" lvl="4" algn="r" rtl="0">
              <a:spcBef>
                <a:spcPts val="0"/>
              </a:spcBef>
              <a:spcAft>
                <a:spcPts val="0"/>
              </a:spcAft>
              <a:buSzPts val="1400"/>
              <a:buNone/>
              <a:defRPr sz="2800" b="0" i="0" u="none" strike="noStrike" cap="none">
                <a:solidFill>
                  <a:srgbClr val="005087"/>
                </a:solidFill>
                <a:latin typeface="Arial"/>
                <a:ea typeface="Arial"/>
                <a:cs typeface="Arial"/>
                <a:sym typeface="Arial"/>
              </a:defRPr>
            </a:lvl5pPr>
            <a:lvl6pPr marR="0" lvl="5" algn="r" rtl="0">
              <a:spcBef>
                <a:spcPts val="0"/>
              </a:spcBef>
              <a:spcAft>
                <a:spcPts val="0"/>
              </a:spcAft>
              <a:buSzPts val="1400"/>
              <a:buNone/>
              <a:defRPr sz="2800" b="0" i="0" u="none" strike="noStrike" cap="none">
                <a:solidFill>
                  <a:srgbClr val="005087"/>
                </a:solidFill>
                <a:latin typeface="Arial"/>
                <a:ea typeface="Arial"/>
                <a:cs typeface="Arial"/>
                <a:sym typeface="Arial"/>
              </a:defRPr>
            </a:lvl6pPr>
            <a:lvl7pPr marR="0" lvl="6" algn="r" rtl="0">
              <a:spcBef>
                <a:spcPts val="0"/>
              </a:spcBef>
              <a:spcAft>
                <a:spcPts val="0"/>
              </a:spcAft>
              <a:buSzPts val="1400"/>
              <a:buNone/>
              <a:defRPr sz="2800" b="0" i="0" u="none" strike="noStrike" cap="none">
                <a:solidFill>
                  <a:srgbClr val="005087"/>
                </a:solidFill>
                <a:latin typeface="Arial"/>
                <a:ea typeface="Arial"/>
                <a:cs typeface="Arial"/>
                <a:sym typeface="Arial"/>
              </a:defRPr>
            </a:lvl7pPr>
            <a:lvl8pPr marR="0" lvl="7" algn="r" rtl="0">
              <a:spcBef>
                <a:spcPts val="0"/>
              </a:spcBef>
              <a:spcAft>
                <a:spcPts val="0"/>
              </a:spcAft>
              <a:buSzPts val="1400"/>
              <a:buNone/>
              <a:defRPr sz="2800" b="0" i="0" u="none" strike="noStrike" cap="none">
                <a:solidFill>
                  <a:srgbClr val="005087"/>
                </a:solidFill>
                <a:latin typeface="Arial"/>
                <a:ea typeface="Arial"/>
                <a:cs typeface="Arial"/>
                <a:sym typeface="Arial"/>
              </a:defRPr>
            </a:lvl8pPr>
            <a:lvl9pPr marR="0" lvl="8" algn="r" rtl="0">
              <a:spcBef>
                <a:spcPts val="0"/>
              </a:spcBef>
              <a:spcAft>
                <a:spcPts val="0"/>
              </a:spcAft>
              <a:buSzPts val="1400"/>
              <a:buNone/>
              <a:defRPr sz="2800" b="0" i="0" u="none" strike="noStrike" cap="none">
                <a:solidFill>
                  <a:srgbClr val="005087"/>
                </a:solidFill>
                <a:latin typeface="Arial"/>
                <a:ea typeface="Arial"/>
                <a:cs typeface="Arial"/>
                <a:sym typeface="Arial"/>
              </a:defRPr>
            </a:lvl9pPr>
          </a:lstStyle>
          <a:p>
            <a:endParaRPr/>
          </a:p>
        </p:txBody>
      </p:sp>
      <p:sp>
        <p:nvSpPr>
          <p:cNvPr id="46" name="Google Shape;46;p9"/>
          <p:cNvSpPr txBox="1">
            <a:spLocks noGrp="1"/>
          </p:cNvSpPr>
          <p:nvPr>
            <p:ph type="body" idx="1"/>
          </p:nvPr>
        </p:nvSpPr>
        <p:spPr>
          <a:xfrm>
            <a:off x="3575050" y="291255"/>
            <a:ext cx="5111750" cy="6243321"/>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228600" algn="l" rtl="0">
              <a:spcBef>
                <a:spcPts val="400"/>
              </a:spcBef>
              <a:spcAft>
                <a:spcPts val="0"/>
              </a:spcAft>
              <a:buSzPts val="1400"/>
              <a:buNone/>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7" name="Google Shape;47;p9"/>
          <p:cNvSpPr txBox="1">
            <a:spLocks noGrp="1"/>
          </p:cNvSpPr>
          <p:nvPr>
            <p:ph type="body" idx="2"/>
          </p:nvPr>
        </p:nvSpPr>
        <p:spPr>
          <a:xfrm>
            <a:off x="457203" y="1530775"/>
            <a:ext cx="3008313" cy="5003801"/>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
        <p:nvSpPr>
          <p:cNvPr id="48" name="Google Shape;48;p9"/>
          <p:cNvSpPr txBox="1">
            <a:spLocks noGrp="1"/>
          </p:cNvSpPr>
          <p:nvPr>
            <p:ph type="sldNum" idx="12"/>
          </p:nvPr>
        </p:nvSpPr>
        <p:spPr>
          <a:xfrm>
            <a:off x="6629400" y="6629400"/>
            <a:ext cx="1828800" cy="457200"/>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1200">
                <a:solidFill>
                  <a:schemeClr val="lt1"/>
                </a:solidFill>
                <a:latin typeface="Arial"/>
                <a:ea typeface="Arial"/>
                <a:cs typeface="Arial"/>
                <a:sym typeface="Arial"/>
              </a:defRPr>
            </a:lvl1pPr>
            <a:lvl2pPr marL="0" lvl="1" indent="0" algn="r">
              <a:spcBef>
                <a:spcPts val="0"/>
              </a:spcBef>
              <a:spcAft>
                <a:spcPts val="0"/>
              </a:spcAft>
              <a:buNone/>
              <a:defRPr sz="1200">
                <a:solidFill>
                  <a:schemeClr val="lt1"/>
                </a:solidFill>
                <a:latin typeface="Arial"/>
                <a:ea typeface="Arial"/>
                <a:cs typeface="Arial"/>
                <a:sym typeface="Arial"/>
              </a:defRPr>
            </a:lvl2pPr>
            <a:lvl3pPr marL="0" lvl="2" indent="0" algn="r">
              <a:spcBef>
                <a:spcPts val="0"/>
              </a:spcBef>
              <a:spcAft>
                <a:spcPts val="0"/>
              </a:spcAft>
              <a:buNone/>
              <a:defRPr sz="1200">
                <a:solidFill>
                  <a:schemeClr val="lt1"/>
                </a:solidFill>
                <a:latin typeface="Arial"/>
                <a:ea typeface="Arial"/>
                <a:cs typeface="Arial"/>
                <a:sym typeface="Arial"/>
              </a:defRPr>
            </a:lvl3pPr>
            <a:lvl4pPr marL="0" lvl="3" indent="0" algn="r">
              <a:spcBef>
                <a:spcPts val="0"/>
              </a:spcBef>
              <a:spcAft>
                <a:spcPts val="0"/>
              </a:spcAft>
              <a:buNone/>
              <a:defRPr sz="1200">
                <a:solidFill>
                  <a:schemeClr val="lt1"/>
                </a:solidFill>
                <a:latin typeface="Arial"/>
                <a:ea typeface="Arial"/>
                <a:cs typeface="Arial"/>
                <a:sym typeface="Arial"/>
              </a:defRPr>
            </a:lvl4pPr>
            <a:lvl5pPr marL="0" lvl="4" indent="0" algn="r">
              <a:spcBef>
                <a:spcPts val="0"/>
              </a:spcBef>
              <a:spcAft>
                <a:spcPts val="0"/>
              </a:spcAft>
              <a:buNone/>
              <a:defRPr sz="1200">
                <a:solidFill>
                  <a:schemeClr val="lt1"/>
                </a:solidFill>
                <a:latin typeface="Arial"/>
                <a:ea typeface="Arial"/>
                <a:cs typeface="Arial"/>
                <a:sym typeface="Arial"/>
              </a:defRPr>
            </a:lvl5pPr>
            <a:lvl6pPr marL="0" lvl="5" indent="0" algn="r">
              <a:spcBef>
                <a:spcPts val="0"/>
              </a:spcBef>
              <a:spcAft>
                <a:spcPts val="0"/>
              </a:spcAft>
              <a:buNone/>
              <a:defRPr sz="1200">
                <a:solidFill>
                  <a:schemeClr val="lt1"/>
                </a:solidFill>
                <a:latin typeface="Arial"/>
                <a:ea typeface="Arial"/>
                <a:cs typeface="Arial"/>
                <a:sym typeface="Arial"/>
              </a:defRPr>
            </a:lvl6pPr>
            <a:lvl7pPr marL="0" lvl="6" indent="0" algn="r">
              <a:spcBef>
                <a:spcPts val="0"/>
              </a:spcBef>
              <a:spcAft>
                <a:spcPts val="0"/>
              </a:spcAft>
              <a:buNone/>
              <a:defRPr sz="1200">
                <a:solidFill>
                  <a:schemeClr val="lt1"/>
                </a:solidFill>
                <a:latin typeface="Arial"/>
                <a:ea typeface="Arial"/>
                <a:cs typeface="Arial"/>
                <a:sym typeface="Arial"/>
              </a:defRPr>
            </a:lvl7pPr>
            <a:lvl8pPr marL="0" lvl="7" indent="0" algn="r">
              <a:spcBef>
                <a:spcPts val="0"/>
              </a:spcBef>
              <a:spcAft>
                <a:spcPts val="0"/>
              </a:spcAft>
              <a:buNone/>
              <a:defRPr sz="1200">
                <a:solidFill>
                  <a:schemeClr val="lt1"/>
                </a:solidFill>
                <a:latin typeface="Arial"/>
                <a:ea typeface="Arial"/>
                <a:cs typeface="Arial"/>
                <a:sym typeface="Arial"/>
              </a:defRPr>
            </a:lvl8pPr>
            <a:lvl9pPr marL="0" lvl="8" indent="0" algn="r">
              <a:spcBef>
                <a:spcPts val="0"/>
              </a:spcBef>
              <a:spcAft>
                <a:spcPts val="0"/>
              </a:spcAft>
              <a:buNone/>
              <a:defRPr sz="1200">
                <a:solidFill>
                  <a:schemeClr val="lt1"/>
                </a:solidFill>
                <a:latin typeface="Arial"/>
                <a:ea typeface="Arial"/>
                <a:cs typeface="Arial"/>
                <a:sym typeface="Arial"/>
              </a:defRPr>
            </a:lvl9pPr>
          </a:lstStyle>
          <a:p>
            <a:pPr marL="0" lvl="0" indent="0" algn="r" rtl="0">
              <a:spcBef>
                <a:spcPts val="0"/>
              </a:spcBef>
              <a:spcAft>
                <a:spcPts val="0"/>
              </a:spcAft>
              <a:buNone/>
            </a:pPr>
            <a:r>
              <a:rPr lang="en-US"/>
              <a:t>2</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9"/>
        <p:cNvGrpSpPr/>
        <p:nvPr/>
      </p:nvGrpSpPr>
      <p:grpSpPr>
        <a:xfrm>
          <a:off x="0" y="0"/>
          <a:ext cx="0" cy="0"/>
          <a:chOff x="0" y="0"/>
          <a:chExt cx="0" cy="0"/>
        </a:xfrm>
      </p:grpSpPr>
      <p:sp>
        <p:nvSpPr>
          <p:cNvPr id="50" name="Google Shape;50;p10"/>
          <p:cNvSpPr txBox="1">
            <a:spLocks noGrp="1"/>
          </p:cNvSpPr>
          <p:nvPr>
            <p:ph type="title"/>
          </p:nvPr>
        </p:nvSpPr>
        <p:spPr>
          <a:xfrm>
            <a:off x="1792288" y="5120641"/>
            <a:ext cx="5486400" cy="604521"/>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rgbClr val="005087"/>
                </a:solidFill>
                <a:latin typeface="Arial"/>
                <a:ea typeface="Arial"/>
                <a:cs typeface="Arial"/>
                <a:sym typeface="Arial"/>
              </a:defRPr>
            </a:lvl1pPr>
            <a:lvl2pPr marR="0" lvl="1" algn="r" rtl="0">
              <a:spcBef>
                <a:spcPts val="0"/>
              </a:spcBef>
              <a:spcAft>
                <a:spcPts val="0"/>
              </a:spcAft>
              <a:buSzPts val="1400"/>
              <a:buNone/>
              <a:defRPr sz="2800" b="0" i="0" u="none" strike="noStrike" cap="none">
                <a:solidFill>
                  <a:srgbClr val="005087"/>
                </a:solidFill>
                <a:latin typeface="Arial"/>
                <a:ea typeface="Arial"/>
                <a:cs typeface="Arial"/>
                <a:sym typeface="Arial"/>
              </a:defRPr>
            </a:lvl2pPr>
            <a:lvl3pPr marR="0" lvl="2" algn="r" rtl="0">
              <a:spcBef>
                <a:spcPts val="0"/>
              </a:spcBef>
              <a:spcAft>
                <a:spcPts val="0"/>
              </a:spcAft>
              <a:buSzPts val="1400"/>
              <a:buNone/>
              <a:defRPr sz="2800" b="0" i="0" u="none" strike="noStrike" cap="none">
                <a:solidFill>
                  <a:srgbClr val="005087"/>
                </a:solidFill>
                <a:latin typeface="Arial"/>
                <a:ea typeface="Arial"/>
                <a:cs typeface="Arial"/>
                <a:sym typeface="Arial"/>
              </a:defRPr>
            </a:lvl3pPr>
            <a:lvl4pPr marR="0" lvl="3" algn="r" rtl="0">
              <a:spcBef>
                <a:spcPts val="0"/>
              </a:spcBef>
              <a:spcAft>
                <a:spcPts val="0"/>
              </a:spcAft>
              <a:buSzPts val="1400"/>
              <a:buNone/>
              <a:defRPr sz="2800" b="0" i="0" u="none" strike="noStrike" cap="none">
                <a:solidFill>
                  <a:srgbClr val="005087"/>
                </a:solidFill>
                <a:latin typeface="Arial"/>
                <a:ea typeface="Arial"/>
                <a:cs typeface="Arial"/>
                <a:sym typeface="Arial"/>
              </a:defRPr>
            </a:lvl4pPr>
            <a:lvl5pPr marR="0" lvl="4" algn="r" rtl="0">
              <a:spcBef>
                <a:spcPts val="0"/>
              </a:spcBef>
              <a:spcAft>
                <a:spcPts val="0"/>
              </a:spcAft>
              <a:buSzPts val="1400"/>
              <a:buNone/>
              <a:defRPr sz="2800" b="0" i="0" u="none" strike="noStrike" cap="none">
                <a:solidFill>
                  <a:srgbClr val="005087"/>
                </a:solidFill>
                <a:latin typeface="Arial"/>
                <a:ea typeface="Arial"/>
                <a:cs typeface="Arial"/>
                <a:sym typeface="Arial"/>
              </a:defRPr>
            </a:lvl5pPr>
            <a:lvl6pPr marR="0" lvl="5" algn="r" rtl="0">
              <a:spcBef>
                <a:spcPts val="0"/>
              </a:spcBef>
              <a:spcAft>
                <a:spcPts val="0"/>
              </a:spcAft>
              <a:buSzPts val="1400"/>
              <a:buNone/>
              <a:defRPr sz="2800" b="0" i="0" u="none" strike="noStrike" cap="none">
                <a:solidFill>
                  <a:srgbClr val="005087"/>
                </a:solidFill>
                <a:latin typeface="Arial"/>
                <a:ea typeface="Arial"/>
                <a:cs typeface="Arial"/>
                <a:sym typeface="Arial"/>
              </a:defRPr>
            </a:lvl6pPr>
            <a:lvl7pPr marR="0" lvl="6" algn="r" rtl="0">
              <a:spcBef>
                <a:spcPts val="0"/>
              </a:spcBef>
              <a:spcAft>
                <a:spcPts val="0"/>
              </a:spcAft>
              <a:buSzPts val="1400"/>
              <a:buNone/>
              <a:defRPr sz="2800" b="0" i="0" u="none" strike="noStrike" cap="none">
                <a:solidFill>
                  <a:srgbClr val="005087"/>
                </a:solidFill>
                <a:latin typeface="Arial"/>
                <a:ea typeface="Arial"/>
                <a:cs typeface="Arial"/>
                <a:sym typeface="Arial"/>
              </a:defRPr>
            </a:lvl7pPr>
            <a:lvl8pPr marR="0" lvl="7" algn="r" rtl="0">
              <a:spcBef>
                <a:spcPts val="0"/>
              </a:spcBef>
              <a:spcAft>
                <a:spcPts val="0"/>
              </a:spcAft>
              <a:buSzPts val="1400"/>
              <a:buNone/>
              <a:defRPr sz="2800" b="0" i="0" u="none" strike="noStrike" cap="none">
                <a:solidFill>
                  <a:srgbClr val="005087"/>
                </a:solidFill>
                <a:latin typeface="Arial"/>
                <a:ea typeface="Arial"/>
                <a:cs typeface="Arial"/>
                <a:sym typeface="Arial"/>
              </a:defRPr>
            </a:lvl8pPr>
            <a:lvl9pPr marR="0" lvl="8" algn="r" rtl="0">
              <a:spcBef>
                <a:spcPts val="0"/>
              </a:spcBef>
              <a:spcAft>
                <a:spcPts val="0"/>
              </a:spcAft>
              <a:buSzPts val="1400"/>
              <a:buNone/>
              <a:defRPr sz="2800" b="0" i="0" u="none" strike="noStrike" cap="none">
                <a:solidFill>
                  <a:srgbClr val="005087"/>
                </a:solidFill>
                <a:latin typeface="Arial"/>
                <a:ea typeface="Arial"/>
                <a:cs typeface="Arial"/>
                <a:sym typeface="Arial"/>
              </a:defRPr>
            </a:lvl9pPr>
          </a:lstStyle>
          <a:p>
            <a:endParaRPr/>
          </a:p>
        </p:txBody>
      </p:sp>
      <p:sp>
        <p:nvSpPr>
          <p:cNvPr id="51" name="Google Shape;51;p10"/>
          <p:cNvSpPr>
            <a:spLocks noGrp="1"/>
          </p:cNvSpPr>
          <p:nvPr>
            <p:ph type="pic" idx="2"/>
          </p:nvPr>
        </p:nvSpPr>
        <p:spPr>
          <a:xfrm>
            <a:off x="1792288" y="653627"/>
            <a:ext cx="5486400" cy="438912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52" name="Google Shape;52;p10"/>
          <p:cNvSpPr txBox="1">
            <a:spLocks noGrp="1"/>
          </p:cNvSpPr>
          <p:nvPr>
            <p:ph type="body" idx="1"/>
          </p:nvPr>
        </p:nvSpPr>
        <p:spPr>
          <a:xfrm>
            <a:off x="1792288" y="5725162"/>
            <a:ext cx="5486400" cy="858519"/>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
        <p:nvSpPr>
          <p:cNvPr id="53" name="Google Shape;53;p10"/>
          <p:cNvSpPr txBox="1">
            <a:spLocks noGrp="1"/>
          </p:cNvSpPr>
          <p:nvPr>
            <p:ph type="sldNum" idx="12"/>
          </p:nvPr>
        </p:nvSpPr>
        <p:spPr>
          <a:xfrm>
            <a:off x="6629400" y="6629400"/>
            <a:ext cx="1828800" cy="457200"/>
          </a:xfrm>
          <a:prstGeom prst="rect">
            <a:avLst/>
          </a:prstGeom>
          <a:noFill/>
          <a:ln>
            <a:noFill/>
          </a:ln>
        </p:spPr>
        <p:txBody>
          <a:bodyPr spcFirstLastPara="1" wrap="square" lIns="0" tIns="0" rIns="0" bIns="0" anchor="ctr" anchorCtr="0">
            <a:noAutofit/>
          </a:bodyPr>
          <a:lstStyle>
            <a:lvl1pPr marL="0" lvl="0" indent="0" algn="r">
              <a:spcBef>
                <a:spcPts val="0"/>
              </a:spcBef>
              <a:spcAft>
                <a:spcPts val="0"/>
              </a:spcAft>
              <a:buNone/>
              <a:defRPr sz="1200">
                <a:solidFill>
                  <a:schemeClr val="lt1"/>
                </a:solidFill>
                <a:latin typeface="Arial"/>
                <a:ea typeface="Arial"/>
                <a:cs typeface="Arial"/>
                <a:sym typeface="Arial"/>
              </a:defRPr>
            </a:lvl1pPr>
            <a:lvl2pPr marL="0" lvl="1" indent="0" algn="r">
              <a:spcBef>
                <a:spcPts val="0"/>
              </a:spcBef>
              <a:spcAft>
                <a:spcPts val="0"/>
              </a:spcAft>
              <a:buNone/>
              <a:defRPr sz="1200">
                <a:solidFill>
                  <a:schemeClr val="lt1"/>
                </a:solidFill>
                <a:latin typeface="Arial"/>
                <a:ea typeface="Arial"/>
                <a:cs typeface="Arial"/>
                <a:sym typeface="Arial"/>
              </a:defRPr>
            </a:lvl2pPr>
            <a:lvl3pPr marL="0" lvl="2" indent="0" algn="r">
              <a:spcBef>
                <a:spcPts val="0"/>
              </a:spcBef>
              <a:spcAft>
                <a:spcPts val="0"/>
              </a:spcAft>
              <a:buNone/>
              <a:defRPr sz="1200">
                <a:solidFill>
                  <a:schemeClr val="lt1"/>
                </a:solidFill>
                <a:latin typeface="Arial"/>
                <a:ea typeface="Arial"/>
                <a:cs typeface="Arial"/>
                <a:sym typeface="Arial"/>
              </a:defRPr>
            </a:lvl3pPr>
            <a:lvl4pPr marL="0" lvl="3" indent="0" algn="r">
              <a:spcBef>
                <a:spcPts val="0"/>
              </a:spcBef>
              <a:spcAft>
                <a:spcPts val="0"/>
              </a:spcAft>
              <a:buNone/>
              <a:defRPr sz="1200">
                <a:solidFill>
                  <a:schemeClr val="lt1"/>
                </a:solidFill>
                <a:latin typeface="Arial"/>
                <a:ea typeface="Arial"/>
                <a:cs typeface="Arial"/>
                <a:sym typeface="Arial"/>
              </a:defRPr>
            </a:lvl4pPr>
            <a:lvl5pPr marL="0" lvl="4" indent="0" algn="r">
              <a:spcBef>
                <a:spcPts val="0"/>
              </a:spcBef>
              <a:spcAft>
                <a:spcPts val="0"/>
              </a:spcAft>
              <a:buNone/>
              <a:defRPr sz="1200">
                <a:solidFill>
                  <a:schemeClr val="lt1"/>
                </a:solidFill>
                <a:latin typeface="Arial"/>
                <a:ea typeface="Arial"/>
                <a:cs typeface="Arial"/>
                <a:sym typeface="Arial"/>
              </a:defRPr>
            </a:lvl5pPr>
            <a:lvl6pPr marL="0" lvl="5" indent="0" algn="r">
              <a:spcBef>
                <a:spcPts val="0"/>
              </a:spcBef>
              <a:spcAft>
                <a:spcPts val="0"/>
              </a:spcAft>
              <a:buNone/>
              <a:defRPr sz="1200">
                <a:solidFill>
                  <a:schemeClr val="lt1"/>
                </a:solidFill>
                <a:latin typeface="Arial"/>
                <a:ea typeface="Arial"/>
                <a:cs typeface="Arial"/>
                <a:sym typeface="Arial"/>
              </a:defRPr>
            </a:lvl6pPr>
            <a:lvl7pPr marL="0" lvl="6" indent="0" algn="r">
              <a:spcBef>
                <a:spcPts val="0"/>
              </a:spcBef>
              <a:spcAft>
                <a:spcPts val="0"/>
              </a:spcAft>
              <a:buNone/>
              <a:defRPr sz="1200">
                <a:solidFill>
                  <a:schemeClr val="lt1"/>
                </a:solidFill>
                <a:latin typeface="Arial"/>
                <a:ea typeface="Arial"/>
                <a:cs typeface="Arial"/>
                <a:sym typeface="Arial"/>
              </a:defRPr>
            </a:lvl7pPr>
            <a:lvl8pPr marL="0" lvl="7" indent="0" algn="r">
              <a:spcBef>
                <a:spcPts val="0"/>
              </a:spcBef>
              <a:spcAft>
                <a:spcPts val="0"/>
              </a:spcAft>
              <a:buNone/>
              <a:defRPr sz="1200">
                <a:solidFill>
                  <a:schemeClr val="lt1"/>
                </a:solidFill>
                <a:latin typeface="Arial"/>
                <a:ea typeface="Arial"/>
                <a:cs typeface="Arial"/>
                <a:sym typeface="Arial"/>
              </a:defRPr>
            </a:lvl8pPr>
            <a:lvl9pPr marL="0" lvl="8" indent="0" algn="r">
              <a:spcBef>
                <a:spcPts val="0"/>
              </a:spcBef>
              <a:spcAft>
                <a:spcPts val="0"/>
              </a:spcAft>
              <a:buNone/>
              <a:defRPr sz="1200">
                <a:solidFill>
                  <a:schemeClr val="lt1"/>
                </a:solidFill>
                <a:latin typeface="Arial"/>
                <a:ea typeface="Arial"/>
                <a:cs typeface="Arial"/>
                <a:sym typeface="Arial"/>
              </a:defRPr>
            </a:lvl9pPr>
          </a:lstStyle>
          <a:p>
            <a:pPr marL="0" lvl="0" indent="0" algn="r" rtl="0">
              <a:spcBef>
                <a:spcPts val="0"/>
              </a:spcBef>
              <a:spcAft>
                <a:spcPts val="0"/>
              </a:spcAft>
              <a:buNone/>
            </a:pPr>
            <a:r>
              <a:rPr lang="en-US"/>
              <a:t>2</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3178" y="6400800"/>
            <a:ext cx="9140825" cy="914400"/>
          </a:xfrm>
          <a:prstGeom prst="rect">
            <a:avLst/>
          </a:prstGeom>
          <a:solidFill>
            <a:srgbClr val="ED1C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1" name="Google Shape;11;p1"/>
          <p:cNvSpPr txBox="1">
            <a:spLocks noGrp="1"/>
          </p:cNvSpPr>
          <p:nvPr>
            <p:ph type="sldNum" idx="12"/>
          </p:nvPr>
        </p:nvSpPr>
        <p:spPr>
          <a:xfrm>
            <a:off x="6629400" y="6629400"/>
            <a:ext cx="1828800" cy="457200"/>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1200" b="0" u="none">
                <a:solidFill>
                  <a:schemeClr val="lt1"/>
                </a:solidFill>
                <a:latin typeface="Arial"/>
                <a:ea typeface="Arial"/>
                <a:cs typeface="Arial"/>
                <a:sym typeface="Arial"/>
              </a:defRPr>
            </a:lvl1pPr>
            <a:lvl2pPr marL="0" marR="0" lvl="1" indent="0" algn="r" rtl="0">
              <a:spcBef>
                <a:spcPts val="0"/>
              </a:spcBef>
              <a:spcAft>
                <a:spcPts val="0"/>
              </a:spcAft>
              <a:buNone/>
              <a:defRPr sz="1200" b="0" u="none">
                <a:solidFill>
                  <a:schemeClr val="lt1"/>
                </a:solidFill>
                <a:latin typeface="Arial"/>
                <a:ea typeface="Arial"/>
                <a:cs typeface="Arial"/>
                <a:sym typeface="Arial"/>
              </a:defRPr>
            </a:lvl2pPr>
            <a:lvl3pPr marL="0" marR="0" lvl="2" indent="0" algn="r" rtl="0">
              <a:spcBef>
                <a:spcPts val="0"/>
              </a:spcBef>
              <a:spcAft>
                <a:spcPts val="0"/>
              </a:spcAft>
              <a:buNone/>
              <a:defRPr sz="1200" b="0" u="none">
                <a:solidFill>
                  <a:schemeClr val="lt1"/>
                </a:solidFill>
                <a:latin typeface="Arial"/>
                <a:ea typeface="Arial"/>
                <a:cs typeface="Arial"/>
                <a:sym typeface="Arial"/>
              </a:defRPr>
            </a:lvl3pPr>
            <a:lvl4pPr marL="0" marR="0" lvl="3" indent="0" algn="r" rtl="0">
              <a:spcBef>
                <a:spcPts val="0"/>
              </a:spcBef>
              <a:spcAft>
                <a:spcPts val="0"/>
              </a:spcAft>
              <a:buNone/>
              <a:defRPr sz="1200" b="0" u="none">
                <a:solidFill>
                  <a:schemeClr val="lt1"/>
                </a:solidFill>
                <a:latin typeface="Arial"/>
                <a:ea typeface="Arial"/>
                <a:cs typeface="Arial"/>
                <a:sym typeface="Arial"/>
              </a:defRPr>
            </a:lvl4pPr>
            <a:lvl5pPr marL="0" marR="0" lvl="4" indent="0" algn="r" rtl="0">
              <a:spcBef>
                <a:spcPts val="0"/>
              </a:spcBef>
              <a:spcAft>
                <a:spcPts val="0"/>
              </a:spcAft>
              <a:buNone/>
              <a:defRPr sz="1200" b="0" u="none">
                <a:solidFill>
                  <a:schemeClr val="lt1"/>
                </a:solidFill>
                <a:latin typeface="Arial"/>
                <a:ea typeface="Arial"/>
                <a:cs typeface="Arial"/>
                <a:sym typeface="Arial"/>
              </a:defRPr>
            </a:lvl5pPr>
            <a:lvl6pPr marL="0" marR="0" lvl="5" indent="0" algn="r" rtl="0">
              <a:spcBef>
                <a:spcPts val="0"/>
              </a:spcBef>
              <a:spcAft>
                <a:spcPts val="0"/>
              </a:spcAft>
              <a:buNone/>
              <a:defRPr sz="1200" b="0" u="none">
                <a:solidFill>
                  <a:schemeClr val="lt1"/>
                </a:solidFill>
                <a:latin typeface="Arial"/>
                <a:ea typeface="Arial"/>
                <a:cs typeface="Arial"/>
                <a:sym typeface="Arial"/>
              </a:defRPr>
            </a:lvl6pPr>
            <a:lvl7pPr marL="0" marR="0" lvl="6" indent="0" algn="r" rtl="0">
              <a:spcBef>
                <a:spcPts val="0"/>
              </a:spcBef>
              <a:spcAft>
                <a:spcPts val="0"/>
              </a:spcAft>
              <a:buNone/>
              <a:defRPr sz="1200" b="0" u="none">
                <a:solidFill>
                  <a:schemeClr val="lt1"/>
                </a:solidFill>
                <a:latin typeface="Arial"/>
                <a:ea typeface="Arial"/>
                <a:cs typeface="Arial"/>
                <a:sym typeface="Arial"/>
              </a:defRPr>
            </a:lvl7pPr>
            <a:lvl8pPr marL="0" marR="0" lvl="7" indent="0" algn="r" rtl="0">
              <a:spcBef>
                <a:spcPts val="0"/>
              </a:spcBef>
              <a:spcAft>
                <a:spcPts val="0"/>
              </a:spcAft>
              <a:buNone/>
              <a:defRPr sz="1200" b="0" u="none">
                <a:solidFill>
                  <a:schemeClr val="lt1"/>
                </a:solidFill>
                <a:latin typeface="Arial"/>
                <a:ea typeface="Arial"/>
                <a:cs typeface="Arial"/>
                <a:sym typeface="Arial"/>
              </a:defRPr>
            </a:lvl8pPr>
            <a:lvl9pPr marL="0" marR="0" lvl="8" indent="0" algn="r" rtl="0">
              <a:spcBef>
                <a:spcPts val="0"/>
              </a:spcBef>
              <a:spcAft>
                <a:spcPts val="0"/>
              </a:spcAft>
              <a:buNone/>
              <a:defRPr sz="1200" b="0" u="none">
                <a:solidFill>
                  <a:schemeClr val="lt1"/>
                </a:solidFill>
                <a:latin typeface="Arial"/>
                <a:ea typeface="Arial"/>
                <a:cs typeface="Arial"/>
                <a:sym typeface="Arial"/>
              </a:defRPr>
            </a:lvl9pPr>
          </a:lstStyle>
          <a:p>
            <a:pPr marL="0" lvl="0" indent="0" algn="r" rtl="0">
              <a:spcBef>
                <a:spcPts val="0"/>
              </a:spcBef>
              <a:spcAft>
                <a:spcPts val="0"/>
              </a:spcAft>
              <a:buNone/>
            </a:pPr>
            <a:r>
              <a:rPr lang="en-US"/>
              <a:t>2</a:t>
            </a:r>
            <a:endParaRPr sz="1400">
              <a:solidFill>
                <a:srgbClr val="000000"/>
              </a:solidFill>
            </a:endParaRPr>
          </a:p>
        </p:txBody>
      </p:sp>
      <p:sp>
        <p:nvSpPr>
          <p:cNvPr id="12" name="Google Shape;12;p1"/>
          <p:cNvSpPr/>
          <p:nvPr/>
        </p:nvSpPr>
        <p:spPr>
          <a:xfrm>
            <a:off x="304800" y="0"/>
            <a:ext cx="9144000" cy="682752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3" name="Google Shape;13;p1"/>
          <p:cNvSpPr/>
          <p:nvPr/>
        </p:nvSpPr>
        <p:spPr>
          <a:xfrm>
            <a:off x="3" y="2"/>
            <a:ext cx="9140825" cy="6400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5087"/>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martpay.gsa.gov/content/about-gsa-smartpay#a2"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smartpay.gsa.gov/content/resources#a1"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sam.gov/"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3"/>
          <p:cNvSpPr txBox="1"/>
          <p:nvPr/>
        </p:nvSpPr>
        <p:spPr>
          <a:xfrm>
            <a:off x="3657600" y="2133600"/>
            <a:ext cx="5486400" cy="18288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US" sz="2800" dirty="0">
                <a:solidFill>
                  <a:schemeClr val="dk1"/>
                </a:solidFill>
                <a:latin typeface="Arial"/>
                <a:ea typeface="Arial"/>
                <a:cs typeface="Arial"/>
                <a:sym typeface="Arial"/>
              </a:rPr>
              <a:t>Guidance for Management and Use of Government Charge Card in Emergency Situations</a:t>
            </a:r>
            <a:endParaRPr dirty="0"/>
          </a:p>
        </p:txBody>
      </p:sp>
      <p:sp>
        <p:nvSpPr>
          <p:cNvPr id="69" name="Google Shape;69;p13"/>
          <p:cNvSpPr txBox="1"/>
          <p:nvPr/>
        </p:nvSpPr>
        <p:spPr>
          <a:xfrm>
            <a:off x="4494213" y="6019800"/>
            <a:ext cx="4802187" cy="1371600"/>
          </a:xfrm>
          <a:prstGeom prst="rect">
            <a:avLst/>
          </a:prstGeom>
          <a:noFill/>
          <a:ln>
            <a:noFill/>
          </a:ln>
        </p:spPr>
        <p:txBody>
          <a:bodyPr spcFirstLastPara="1" wrap="square" lIns="0" tIns="0" rIns="0" bIns="0" anchor="t" anchorCtr="0">
            <a:noAutofit/>
          </a:bodyPr>
          <a:lstStyle/>
          <a:p>
            <a:pPr marL="0" marR="0" lvl="0" indent="0" algn="ctr" rtl="0">
              <a:lnSpc>
                <a:spcPct val="30000"/>
              </a:lnSpc>
              <a:spcBef>
                <a:spcPts val="0"/>
              </a:spcBef>
              <a:spcAft>
                <a:spcPts val="0"/>
              </a:spcAft>
              <a:buNone/>
            </a:pPr>
            <a:r>
              <a:rPr lang="en-US" sz="1800" dirty="0">
                <a:solidFill>
                  <a:srgbClr val="FFFFFF"/>
                </a:solidFill>
                <a:latin typeface="Arial"/>
                <a:ea typeface="Arial"/>
                <a:cs typeface="Arial"/>
                <a:sym typeface="Arial"/>
              </a:rPr>
              <a:t>Center for Charge Card Management</a:t>
            </a:r>
            <a:endParaRPr dirty="0"/>
          </a:p>
          <a:p>
            <a:pPr marL="0" marR="0" lvl="0" indent="0" algn="ctr" rtl="0">
              <a:lnSpc>
                <a:spcPct val="30000"/>
              </a:lnSpc>
              <a:spcBef>
                <a:spcPts val="900"/>
              </a:spcBef>
              <a:spcAft>
                <a:spcPts val="0"/>
              </a:spcAft>
              <a:buNone/>
            </a:pPr>
            <a:endParaRPr sz="1800" dirty="0">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457200" y="152400"/>
            <a:ext cx="8229600" cy="1219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Management Responsibilities</a:t>
            </a:r>
            <a:endParaRPr/>
          </a:p>
        </p:txBody>
      </p:sp>
      <p:sp>
        <p:nvSpPr>
          <p:cNvPr id="125" name="Google Shape;125;p22"/>
          <p:cNvSpPr txBox="1">
            <a:spLocks noGrp="1"/>
          </p:cNvSpPr>
          <p:nvPr>
            <p:ph type="body" idx="1"/>
          </p:nvPr>
        </p:nvSpPr>
        <p:spPr>
          <a:xfrm>
            <a:off x="457200" y="914400"/>
            <a:ext cx="8229600" cy="554397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Arial"/>
              <a:buChar char="•"/>
            </a:pPr>
            <a:r>
              <a:rPr lang="en-US"/>
              <a:t>Complete general preparations and communications with cardholders for emergencies, disasters, and contingencies</a:t>
            </a:r>
            <a:endParaRPr/>
          </a:p>
          <a:p>
            <a:pPr marL="742950" lvl="1" indent="-285750" algn="l" rtl="0">
              <a:spcBef>
                <a:spcPts val="400"/>
              </a:spcBef>
              <a:spcAft>
                <a:spcPts val="0"/>
              </a:spcAft>
              <a:buClr>
                <a:schemeClr val="dk1"/>
              </a:buClr>
              <a:buSzPts val="2000"/>
              <a:buFont typeface="Arial"/>
              <a:buChar char="–"/>
            </a:pPr>
            <a:r>
              <a:rPr lang="en-US"/>
              <a:t>Identify and maintain a list of individual cardholders who may become active in an emergency/disaster/contingency situation (e.g. first responders, volunteers, contracting officers)</a:t>
            </a:r>
            <a:endParaRPr/>
          </a:p>
          <a:p>
            <a:pPr marL="742950" lvl="1" indent="-285750" algn="l" rtl="0">
              <a:spcBef>
                <a:spcPts val="400"/>
              </a:spcBef>
              <a:spcAft>
                <a:spcPts val="0"/>
              </a:spcAft>
              <a:buClr>
                <a:schemeClr val="dk1"/>
              </a:buClr>
              <a:buSzPts val="2000"/>
              <a:buFont typeface="Arial"/>
              <a:buChar char="–"/>
            </a:pPr>
            <a:r>
              <a:rPr lang="en-US"/>
              <a:t>Provide your contact information to all of the cardholders so that they know how to contact their A/OPC during the emergency</a:t>
            </a:r>
            <a:endParaRPr/>
          </a:p>
          <a:p>
            <a:pPr marL="742950" lvl="1" indent="-285750" algn="l" rtl="0">
              <a:spcBef>
                <a:spcPts val="400"/>
              </a:spcBef>
              <a:spcAft>
                <a:spcPts val="0"/>
              </a:spcAft>
              <a:buClr>
                <a:schemeClr val="dk1"/>
              </a:buClr>
              <a:buSzPts val="2000"/>
              <a:buFont typeface="Arial"/>
              <a:buChar char="–"/>
            </a:pPr>
            <a:r>
              <a:rPr lang="en-US"/>
              <a:t>Ensure that cardholders are properly trained (e.g. attend an emergency contracting course through DAU or some other entity) and that they are aware of the increase demands and different regulations that are applicable in emergencies</a:t>
            </a:r>
            <a:endParaRPr/>
          </a:p>
          <a:p>
            <a:pPr marL="457200" lvl="1" indent="0" algn="l" rtl="0">
              <a:spcBef>
                <a:spcPts val="400"/>
              </a:spcBef>
              <a:spcAft>
                <a:spcPts val="0"/>
              </a:spcAft>
              <a:buClr>
                <a:schemeClr val="dk1"/>
              </a:buClr>
              <a:buSzPts val="2000"/>
              <a:buFont typeface="Arial"/>
              <a:buNone/>
            </a:pPr>
            <a:endParaRPr/>
          </a:p>
          <a:p>
            <a:pPr marL="457200" lvl="1" indent="0" algn="l" rtl="0">
              <a:spcBef>
                <a:spcPts val="400"/>
              </a:spcBef>
              <a:spcAft>
                <a:spcPts val="0"/>
              </a:spcAft>
              <a:buClr>
                <a:schemeClr val="dk1"/>
              </a:buClr>
              <a:buSzPts val="2000"/>
              <a:buFont typeface="Arial"/>
              <a:buNone/>
            </a:pPr>
            <a:r>
              <a:rPr lang="en-US"/>
              <a:t>	</a:t>
            </a:r>
            <a:endParaRPr/>
          </a:p>
        </p:txBody>
      </p:sp>
      <p:sp>
        <p:nvSpPr>
          <p:cNvPr id="126" name="Google Shape;126;p22"/>
          <p:cNvSpPr/>
          <p:nvPr/>
        </p:nvSpPr>
        <p:spPr>
          <a:xfrm>
            <a:off x="2667000" y="4648200"/>
            <a:ext cx="6324600" cy="1524000"/>
          </a:xfrm>
          <a:prstGeom prst="wedgeRectCallout">
            <a:avLst>
              <a:gd name="adj1" fmla="val -20833"/>
              <a:gd name="adj2" fmla="val 625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Agency Best Practice: Develop a Cardholder Deployment Kit for cardholders that will be onsite during the emergency. Include things like:  Copies of policies, Agency POC information, Disaster Response Vendor Information, local area information (maps), and paper purchase logs.</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457200" y="292947"/>
            <a:ext cx="8229600" cy="1219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Management Responsibilities</a:t>
            </a:r>
            <a:endParaRPr/>
          </a:p>
        </p:txBody>
      </p:sp>
      <p:sp>
        <p:nvSpPr>
          <p:cNvPr id="132" name="Google Shape;132;p23"/>
          <p:cNvSpPr txBox="1">
            <a:spLocks noGrp="1"/>
          </p:cNvSpPr>
          <p:nvPr>
            <p:ph type="body" idx="1"/>
          </p:nvPr>
        </p:nvSpPr>
        <p:spPr>
          <a:xfrm>
            <a:off x="457200" y="1066800"/>
            <a:ext cx="8229600" cy="48276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Arial"/>
              <a:buChar char="•"/>
            </a:pPr>
            <a:r>
              <a:rPr lang="en-US"/>
              <a:t>Agency charge card program managers should consider all available product and service offerings provided by their Contractor bank to determine whether there might be a product or service that would assist the agency in purchasing efficiencies and security during an emergency, disaster, or contingency operation</a:t>
            </a:r>
            <a:endParaRPr/>
          </a:p>
          <a:p>
            <a:pPr marL="742950" lvl="1" indent="-285750" algn="l" rtl="0">
              <a:spcBef>
                <a:spcPts val="400"/>
              </a:spcBef>
              <a:spcAft>
                <a:spcPts val="0"/>
              </a:spcAft>
              <a:buClr>
                <a:schemeClr val="dk1"/>
              </a:buClr>
              <a:buSzPts val="2000"/>
              <a:buFont typeface="Arial"/>
              <a:buChar char="–"/>
            </a:pPr>
            <a:r>
              <a:rPr lang="en-US"/>
              <a:t>Review the GSA SmartPay 3 Master Contract product and service offerings for possible solutions that may be valuable during emergencies</a:t>
            </a:r>
            <a:endParaRPr/>
          </a:p>
          <a:p>
            <a:pPr marL="742950" lvl="1" indent="-285750" algn="l" rtl="0">
              <a:spcBef>
                <a:spcPts val="400"/>
              </a:spcBef>
              <a:spcAft>
                <a:spcPts val="0"/>
              </a:spcAft>
              <a:buClr>
                <a:schemeClr val="dk1"/>
              </a:buClr>
              <a:buSzPts val="2000"/>
              <a:buFont typeface="Arial"/>
              <a:buChar char="–"/>
            </a:pPr>
            <a:r>
              <a:rPr lang="en-US"/>
              <a:t>Work with your Contractor bank on getting more information and implementing solutions </a:t>
            </a:r>
            <a:endParaRPr/>
          </a:p>
          <a:p>
            <a:pPr marL="457200" lvl="1" indent="0" algn="l" rtl="0">
              <a:spcBef>
                <a:spcPts val="400"/>
              </a:spcBef>
              <a:spcAft>
                <a:spcPts val="0"/>
              </a:spcAft>
              <a:buClr>
                <a:schemeClr val="dk1"/>
              </a:buClr>
              <a:buSzPts val="2000"/>
              <a:buFont typeface="Arial"/>
              <a:buNone/>
            </a:pPr>
            <a:endParaRPr/>
          </a:p>
        </p:txBody>
      </p:sp>
      <p:sp>
        <p:nvSpPr>
          <p:cNvPr id="133" name="Google Shape;133;p23"/>
          <p:cNvSpPr/>
          <p:nvPr/>
        </p:nvSpPr>
        <p:spPr>
          <a:xfrm>
            <a:off x="2590800" y="4495800"/>
            <a:ext cx="6324600" cy="1676400"/>
          </a:xfrm>
          <a:prstGeom prst="wedgeRectCallout">
            <a:avLst>
              <a:gd name="adj1" fmla="val -20833"/>
              <a:gd name="adj2" fmla="val 625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Section C.3.1 of the GSA SmartPay 3 Master Contract contains a list of the product and service offerings that are available to agencies. One example of a potential use might be implementing declining balance cards for temporary emergency employees to better control spend and potential fraudulent purchases.</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457200" y="292947"/>
            <a:ext cx="8229600" cy="1219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Management Responsibilities</a:t>
            </a:r>
            <a:endParaRPr/>
          </a:p>
        </p:txBody>
      </p:sp>
      <p:sp>
        <p:nvSpPr>
          <p:cNvPr id="139" name="Google Shape;139;p24"/>
          <p:cNvSpPr txBox="1">
            <a:spLocks noGrp="1"/>
          </p:cNvSpPr>
          <p:nvPr>
            <p:ph type="body" idx="1"/>
          </p:nvPr>
        </p:nvSpPr>
        <p:spPr>
          <a:xfrm>
            <a:off x="457200" y="1219200"/>
            <a:ext cx="8229600" cy="531537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Arial"/>
              <a:buChar char="•"/>
            </a:pPr>
            <a:r>
              <a:rPr lang="en-US"/>
              <a:t>Continue to closely monitor transactions throughout the emergency for fraud and misuse</a:t>
            </a:r>
            <a:endParaRPr/>
          </a:p>
          <a:p>
            <a:pPr marL="742950" lvl="1" indent="-285750" algn="l" rtl="0">
              <a:spcBef>
                <a:spcPts val="400"/>
              </a:spcBef>
              <a:spcAft>
                <a:spcPts val="0"/>
              </a:spcAft>
              <a:buClr>
                <a:schemeClr val="dk1"/>
              </a:buClr>
              <a:buSzPts val="2000"/>
              <a:buFont typeface="Arial"/>
              <a:buChar char="–"/>
            </a:pPr>
            <a:r>
              <a:rPr lang="en-US"/>
              <a:t>Communicate/remind cardholders that the Government charge card (or related payment solutions) are the preferred mechanism for purchases during emergencies</a:t>
            </a:r>
            <a:endParaRPr/>
          </a:p>
          <a:p>
            <a:pPr marL="742950" lvl="1" indent="-285750" algn="l" rtl="0">
              <a:spcBef>
                <a:spcPts val="400"/>
              </a:spcBef>
              <a:spcAft>
                <a:spcPts val="0"/>
              </a:spcAft>
              <a:buClr>
                <a:schemeClr val="dk1"/>
              </a:buClr>
              <a:buSzPts val="2000"/>
              <a:buFont typeface="Arial"/>
              <a:buChar char="–"/>
            </a:pPr>
            <a:r>
              <a:rPr lang="en-US"/>
              <a:t>Communicate the appropriate uses of charge cards, including ensuring an understanding of the types of purchases that are allowable by business line (e.g. no travel related expenses on purchase cards)</a:t>
            </a:r>
            <a:endParaRPr/>
          </a:p>
          <a:p>
            <a:pPr marL="742950" lvl="1" indent="-285750" algn="l" rtl="0">
              <a:spcBef>
                <a:spcPts val="400"/>
              </a:spcBef>
              <a:spcAft>
                <a:spcPts val="0"/>
              </a:spcAft>
              <a:buClr>
                <a:schemeClr val="dk1"/>
              </a:buClr>
              <a:buSzPts val="2000"/>
              <a:buFont typeface="Arial"/>
              <a:buChar char="–"/>
            </a:pPr>
            <a:r>
              <a:rPr lang="en-US"/>
              <a:t>Review and determine whether to process forced transactions on a case by case basis</a:t>
            </a:r>
            <a:endParaRPr/>
          </a:p>
          <a:p>
            <a:pPr marL="742950" lvl="1" indent="-285750" algn="l" rtl="0">
              <a:spcBef>
                <a:spcPts val="400"/>
              </a:spcBef>
              <a:spcAft>
                <a:spcPts val="0"/>
              </a:spcAft>
              <a:buClr>
                <a:schemeClr val="dk1"/>
              </a:buClr>
              <a:buSzPts val="2000"/>
              <a:buFont typeface="Arial"/>
              <a:buChar char="–"/>
            </a:pPr>
            <a:r>
              <a:rPr lang="en-US"/>
              <a:t>Ensure that you have a reasonable span of control established for AOs to monitor cardholder activity and transactions</a:t>
            </a:r>
            <a:endParaRPr/>
          </a:p>
          <a:p>
            <a:pPr marL="742950" lvl="1" indent="-285750" algn="l" rtl="0">
              <a:spcBef>
                <a:spcPts val="400"/>
              </a:spcBef>
              <a:spcAft>
                <a:spcPts val="0"/>
              </a:spcAft>
              <a:buClr>
                <a:schemeClr val="dk1"/>
              </a:buClr>
              <a:buSzPts val="2000"/>
              <a:buFont typeface="Arial"/>
              <a:buChar char="–"/>
            </a:pPr>
            <a:r>
              <a:rPr lang="en-US"/>
              <a:t>Work with Contractor bank to closely track “flagged” transactions for potential fraudulent activity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457200" y="292947"/>
            <a:ext cx="8229600" cy="1219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Management Responsibilities</a:t>
            </a:r>
            <a:endParaRPr/>
          </a:p>
        </p:txBody>
      </p:sp>
      <p:sp>
        <p:nvSpPr>
          <p:cNvPr id="145" name="Google Shape;145;p25"/>
          <p:cNvSpPr txBox="1">
            <a:spLocks noGrp="1"/>
          </p:cNvSpPr>
          <p:nvPr>
            <p:ph type="body" idx="1"/>
          </p:nvPr>
        </p:nvSpPr>
        <p:spPr>
          <a:xfrm>
            <a:off x="457200" y="1295400"/>
            <a:ext cx="8229600" cy="48276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Arial"/>
              <a:buChar char="•"/>
            </a:pPr>
            <a:r>
              <a:rPr lang="en-US"/>
              <a:t>After the emergency is over, A/OPCs should:</a:t>
            </a:r>
            <a:endParaRPr/>
          </a:p>
          <a:p>
            <a:pPr marL="742950" lvl="1" indent="-285750" algn="l" rtl="0">
              <a:spcBef>
                <a:spcPts val="400"/>
              </a:spcBef>
              <a:spcAft>
                <a:spcPts val="0"/>
              </a:spcAft>
              <a:buClr>
                <a:schemeClr val="dk1"/>
              </a:buClr>
              <a:buSzPts val="2000"/>
              <a:buFont typeface="Arial"/>
              <a:buChar char="–"/>
            </a:pPr>
            <a:r>
              <a:rPr lang="en-US"/>
              <a:t>Continue to review transactions to ensure they are proper and have followed all applicable emergency procedures</a:t>
            </a:r>
            <a:endParaRPr/>
          </a:p>
          <a:p>
            <a:pPr marL="742950" lvl="1" indent="-285750" algn="l" rtl="0">
              <a:spcBef>
                <a:spcPts val="400"/>
              </a:spcBef>
              <a:spcAft>
                <a:spcPts val="0"/>
              </a:spcAft>
              <a:buClr>
                <a:schemeClr val="dk1"/>
              </a:buClr>
              <a:buSzPts val="2000"/>
              <a:buFont typeface="Arial"/>
              <a:buChar char="–"/>
            </a:pPr>
            <a:r>
              <a:rPr lang="en-US"/>
              <a:t>Return per transaction and monthly transaction limits to prior “normal” levels</a:t>
            </a:r>
            <a:endParaRPr/>
          </a:p>
          <a:p>
            <a:pPr marL="742950" lvl="1" indent="-285750" algn="l" rtl="0">
              <a:spcBef>
                <a:spcPts val="400"/>
              </a:spcBef>
              <a:spcAft>
                <a:spcPts val="0"/>
              </a:spcAft>
              <a:buClr>
                <a:schemeClr val="dk1"/>
              </a:buClr>
              <a:buSzPts val="2000"/>
              <a:buFont typeface="Arial"/>
              <a:buChar char="–"/>
            </a:pPr>
            <a:r>
              <a:rPr lang="en-US"/>
              <a:t>Where applicable, deactivate accounts of employees who will not be using the card. This includes working with the Contractor bank to immediately deactivate any issued short term accounts (or other payment solutions such as declining balance cards and virtual cards) that were set up under emergency response procedures</a:t>
            </a:r>
            <a:endParaRPr/>
          </a:p>
          <a:p>
            <a:pPr marL="742950" lvl="1" indent="-285750" algn="l" rtl="0">
              <a:spcBef>
                <a:spcPts val="400"/>
              </a:spcBef>
              <a:spcAft>
                <a:spcPts val="0"/>
              </a:spcAft>
              <a:buClr>
                <a:schemeClr val="dk1"/>
              </a:buClr>
              <a:buSzPts val="2000"/>
              <a:buFont typeface="Arial"/>
              <a:buChar char="–"/>
            </a:pPr>
            <a:r>
              <a:rPr lang="en-US"/>
              <a:t>Review and get feedback on processes, develop best practices, and update any internal agency policies as necessary</a:t>
            </a:r>
            <a:endParaRPr/>
          </a:p>
          <a:p>
            <a:pPr marL="742950" lvl="1" indent="-158750" algn="l" rtl="0">
              <a:spcBef>
                <a:spcPts val="400"/>
              </a:spcBef>
              <a:spcAft>
                <a:spcPts val="0"/>
              </a:spcAft>
              <a:buClr>
                <a:schemeClr val="dk1"/>
              </a:buClr>
              <a:buSzPts val="2000"/>
              <a:buFont typeface="Arial"/>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457200" y="292947"/>
            <a:ext cx="8229600" cy="1219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Cardholder Responsibilities</a:t>
            </a:r>
            <a:endParaRPr/>
          </a:p>
        </p:txBody>
      </p:sp>
      <p:sp>
        <p:nvSpPr>
          <p:cNvPr id="151" name="Google Shape;151;p26"/>
          <p:cNvSpPr txBox="1">
            <a:spLocks noGrp="1"/>
          </p:cNvSpPr>
          <p:nvPr>
            <p:ph type="body" idx="1"/>
          </p:nvPr>
        </p:nvSpPr>
        <p:spPr>
          <a:xfrm>
            <a:off x="457200" y="1295400"/>
            <a:ext cx="8229600" cy="48276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Arial"/>
              <a:buChar char="•"/>
            </a:pPr>
            <a:r>
              <a:rPr lang="en-US" dirty="0"/>
              <a:t>Cardholders should be well prepared for their roles and responsibilities during emergencies, disasters, and contingency operations. Cardholders should:</a:t>
            </a:r>
            <a:endParaRPr dirty="0"/>
          </a:p>
          <a:p>
            <a:pPr marL="742950" lvl="1" indent="-285750" algn="l" rtl="0">
              <a:spcBef>
                <a:spcPts val="400"/>
              </a:spcBef>
              <a:spcAft>
                <a:spcPts val="0"/>
              </a:spcAft>
              <a:buClr>
                <a:schemeClr val="dk1"/>
              </a:buClr>
              <a:buSzPts val="2000"/>
              <a:buFont typeface="Arial"/>
              <a:buChar char="–"/>
            </a:pPr>
            <a:r>
              <a:rPr lang="en-US" dirty="0"/>
              <a:t>Periodically take training specific to emergency procedures to ensure that they understand exceptions and variations to regulations and processes </a:t>
            </a:r>
            <a:endParaRPr dirty="0"/>
          </a:p>
          <a:p>
            <a:pPr marL="742950" lvl="1" indent="-285750" algn="l" rtl="0">
              <a:spcBef>
                <a:spcPts val="400"/>
              </a:spcBef>
              <a:spcAft>
                <a:spcPts val="0"/>
              </a:spcAft>
              <a:buClr>
                <a:schemeClr val="dk1"/>
              </a:buClr>
              <a:buSzPts val="2000"/>
              <a:buFont typeface="Arial"/>
              <a:buChar char="–"/>
            </a:pPr>
            <a:r>
              <a:rPr lang="en-US" dirty="0"/>
              <a:t>Review and understand government-wide and agency specific policies for how transactions will occur</a:t>
            </a:r>
            <a:endParaRPr dirty="0"/>
          </a:p>
          <a:p>
            <a:pPr marL="742950" lvl="1" indent="-285750" algn="l" rtl="0">
              <a:spcBef>
                <a:spcPts val="400"/>
              </a:spcBef>
              <a:spcAft>
                <a:spcPts val="0"/>
              </a:spcAft>
              <a:buClr>
                <a:schemeClr val="dk1"/>
              </a:buClr>
              <a:buSzPts val="2000"/>
              <a:buFont typeface="Arial"/>
              <a:buChar char="–"/>
            </a:pPr>
            <a:r>
              <a:rPr lang="en-US" dirty="0"/>
              <a:t>Understand their specific roles and responsibilities during emergencies (e.g. business line responsibilities, contracting responsibilities)</a:t>
            </a:r>
            <a:endParaRPr dirty="0"/>
          </a:p>
          <a:p>
            <a:pPr marL="742950" lvl="1" indent="-285750" algn="l" rtl="0">
              <a:spcBef>
                <a:spcPts val="400"/>
              </a:spcBef>
              <a:spcAft>
                <a:spcPts val="0"/>
              </a:spcAft>
              <a:buClr>
                <a:schemeClr val="dk1"/>
              </a:buClr>
              <a:buSzPts val="2000"/>
              <a:buFont typeface="Arial"/>
              <a:buChar char="–"/>
            </a:pPr>
            <a:r>
              <a:rPr lang="en-US" dirty="0"/>
              <a:t>Understand your agency’s National Response Plan so that you do not purchase items outside of the mission-assigned funding authority of your agency (NOTE: More information can be found at </a:t>
            </a:r>
            <a:r>
              <a:rPr lang="en-US" u="sng" dirty="0">
                <a:solidFill>
                  <a:schemeClr val="hlink"/>
                </a:solidFill>
              </a:rPr>
              <a:t>www.dhs.gov</a:t>
            </a:r>
            <a:r>
              <a:rPr lang="en-US" dirty="0"/>
              <a:t>)</a:t>
            </a:r>
            <a:endParaRPr dirty="0"/>
          </a:p>
          <a:p>
            <a:pPr marL="742950" lvl="1" indent="-158750" algn="l" rtl="0">
              <a:spcBef>
                <a:spcPts val="400"/>
              </a:spcBef>
              <a:spcAft>
                <a:spcPts val="0"/>
              </a:spcAft>
              <a:buClr>
                <a:schemeClr val="dk1"/>
              </a:buClr>
              <a:buSzPts val="2000"/>
              <a:buFont typeface="Arial"/>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a:off x="457200" y="152400"/>
            <a:ext cx="8229600" cy="1219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Cardholder Responsibilities</a:t>
            </a:r>
            <a:endParaRPr/>
          </a:p>
        </p:txBody>
      </p:sp>
      <p:sp>
        <p:nvSpPr>
          <p:cNvPr id="157" name="Google Shape;157;p27"/>
          <p:cNvSpPr txBox="1">
            <a:spLocks noGrp="1"/>
          </p:cNvSpPr>
          <p:nvPr>
            <p:ph type="body" idx="1"/>
          </p:nvPr>
        </p:nvSpPr>
        <p:spPr>
          <a:xfrm>
            <a:off x="438539" y="754225"/>
            <a:ext cx="8229600" cy="48276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Arial"/>
              <a:buChar char="•"/>
            </a:pPr>
            <a:r>
              <a:rPr lang="en-US" dirty="0"/>
              <a:t>Responsibilities specific to purchase cardholders include:</a:t>
            </a:r>
            <a:endParaRPr dirty="0"/>
          </a:p>
          <a:p>
            <a:pPr marL="742950" lvl="1" indent="-285750" algn="l" rtl="0">
              <a:spcBef>
                <a:spcPts val="400"/>
              </a:spcBef>
              <a:spcAft>
                <a:spcPts val="0"/>
              </a:spcAft>
              <a:buClr>
                <a:schemeClr val="dk1"/>
              </a:buClr>
              <a:buSzPts val="2000"/>
              <a:buFont typeface="Arial"/>
              <a:buChar char="–"/>
            </a:pPr>
            <a:r>
              <a:rPr lang="en-US" dirty="0"/>
              <a:t>Understand your specific charge card limits (whether they might be increased to accommodate a higher micro-purchase threshold)</a:t>
            </a:r>
            <a:endParaRPr dirty="0"/>
          </a:p>
          <a:p>
            <a:pPr marL="742950" lvl="1" indent="-285750" algn="l" rtl="0">
              <a:spcBef>
                <a:spcPts val="400"/>
              </a:spcBef>
              <a:spcAft>
                <a:spcPts val="0"/>
              </a:spcAft>
              <a:buClr>
                <a:schemeClr val="dk1"/>
              </a:buClr>
              <a:buSzPts val="2000"/>
              <a:buFont typeface="Arial"/>
              <a:buChar char="–"/>
            </a:pPr>
            <a:r>
              <a:rPr lang="en-US" dirty="0"/>
              <a:t>Check with budget personnel to determine if there are special funding line items to support emergency purchasing</a:t>
            </a:r>
            <a:endParaRPr dirty="0"/>
          </a:p>
          <a:p>
            <a:pPr marL="742950" lvl="1" indent="-285750" algn="l" rtl="0">
              <a:spcBef>
                <a:spcPts val="400"/>
              </a:spcBef>
              <a:spcAft>
                <a:spcPts val="0"/>
              </a:spcAft>
              <a:buClr>
                <a:schemeClr val="dk1"/>
              </a:buClr>
              <a:buSzPts val="2000"/>
              <a:buFont typeface="Arial"/>
              <a:buChar char="–"/>
            </a:pPr>
            <a:r>
              <a:rPr lang="en-US" dirty="0"/>
              <a:t>Familiarize yourself with the Disaster Response Registry</a:t>
            </a:r>
            <a:endParaRPr dirty="0"/>
          </a:p>
          <a:p>
            <a:pPr marL="742950" lvl="1" indent="-285750" algn="l" rtl="0">
              <a:spcBef>
                <a:spcPts val="400"/>
              </a:spcBef>
              <a:spcAft>
                <a:spcPts val="0"/>
              </a:spcAft>
              <a:buClr>
                <a:schemeClr val="dk1"/>
              </a:buClr>
              <a:buSzPts val="2000"/>
              <a:buFont typeface="Arial"/>
              <a:buChar char="–"/>
            </a:pPr>
            <a:r>
              <a:rPr lang="en-US" dirty="0"/>
              <a:t>During the emergency response, avoid potential price gouging by utilizing your knowledge of contractual mechanisms such as GSA Schedules, BPAs, price lists, catalogs, and competitive quotes</a:t>
            </a:r>
            <a:endParaRPr dirty="0"/>
          </a:p>
          <a:p>
            <a:pPr marL="742950" lvl="1" indent="-285750" algn="l" rtl="0">
              <a:spcBef>
                <a:spcPts val="400"/>
              </a:spcBef>
              <a:spcAft>
                <a:spcPts val="0"/>
              </a:spcAft>
              <a:buClr>
                <a:schemeClr val="dk1"/>
              </a:buClr>
              <a:buSzPts val="2000"/>
              <a:buFont typeface="Arial"/>
              <a:buChar char="–"/>
            </a:pPr>
            <a:r>
              <a:rPr lang="en-US" dirty="0"/>
              <a:t>Maintain detailed purchase logs and records of all purchases, noting how they support the emergency</a:t>
            </a:r>
            <a:endParaRPr dirty="0"/>
          </a:p>
        </p:txBody>
      </p:sp>
      <p:sp>
        <p:nvSpPr>
          <p:cNvPr id="158" name="Google Shape;158;p27"/>
          <p:cNvSpPr/>
          <p:nvPr/>
        </p:nvSpPr>
        <p:spPr>
          <a:xfrm>
            <a:off x="3925186" y="5262465"/>
            <a:ext cx="5105400" cy="1062135"/>
          </a:xfrm>
          <a:prstGeom prst="wedgeRectCallout">
            <a:avLst>
              <a:gd name="adj1" fmla="val -20833"/>
              <a:gd name="adj2" fmla="val 58108"/>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dirty="0">
                <a:solidFill>
                  <a:schemeClr val="dk1"/>
                </a:solidFill>
                <a:latin typeface="Arial"/>
                <a:ea typeface="Arial"/>
                <a:cs typeface="Arial"/>
                <a:sym typeface="Arial"/>
              </a:rPr>
              <a:t>Best Practice: Only use convenience checks when absolutely necessary to reduce the risk of potential fraudulent activity.</a:t>
            </a: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457200" y="292947"/>
            <a:ext cx="8229600" cy="1219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Cardholder Responsibilities</a:t>
            </a:r>
            <a:endParaRPr/>
          </a:p>
        </p:txBody>
      </p:sp>
      <p:sp>
        <p:nvSpPr>
          <p:cNvPr id="164" name="Google Shape;164;p28"/>
          <p:cNvSpPr txBox="1">
            <a:spLocks noGrp="1"/>
          </p:cNvSpPr>
          <p:nvPr>
            <p:ph type="body" idx="1"/>
          </p:nvPr>
        </p:nvSpPr>
        <p:spPr>
          <a:xfrm>
            <a:off x="457200" y="1371600"/>
            <a:ext cx="8229600" cy="516297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Arial"/>
              <a:buChar char="•"/>
            </a:pPr>
            <a:r>
              <a:rPr lang="en-US"/>
              <a:t>Responsibilities specific to travel cardholders include:</a:t>
            </a:r>
            <a:endParaRPr/>
          </a:p>
          <a:p>
            <a:pPr marL="742950" lvl="1" indent="-285750" algn="l" rtl="0">
              <a:spcBef>
                <a:spcPts val="400"/>
              </a:spcBef>
              <a:spcAft>
                <a:spcPts val="0"/>
              </a:spcAft>
              <a:buClr>
                <a:schemeClr val="dk1"/>
              </a:buClr>
              <a:buSzPts val="2000"/>
              <a:buFont typeface="Arial"/>
              <a:buChar char="–"/>
            </a:pPr>
            <a:r>
              <a:rPr lang="en-US"/>
              <a:t>File travel vouchers when you return from travel immediately, or every 10 days (or as stipulated by your agency’s policies) while on extended travel</a:t>
            </a:r>
            <a:endParaRPr/>
          </a:p>
          <a:p>
            <a:pPr marL="742950" lvl="1" indent="-285750" algn="l" rtl="0">
              <a:spcBef>
                <a:spcPts val="400"/>
              </a:spcBef>
              <a:spcAft>
                <a:spcPts val="0"/>
              </a:spcAft>
              <a:buClr>
                <a:schemeClr val="dk1"/>
              </a:buClr>
              <a:buSzPts val="2000"/>
              <a:buFont typeface="Arial"/>
              <a:buChar char="–"/>
            </a:pPr>
            <a:r>
              <a:rPr lang="en-US"/>
              <a:t>Reconcile your travel charge card bills as soon as possible</a:t>
            </a:r>
            <a:endParaRPr/>
          </a:p>
          <a:p>
            <a:pPr marL="742950" lvl="1" indent="-285750" algn="l" rtl="0">
              <a:spcBef>
                <a:spcPts val="400"/>
              </a:spcBef>
              <a:spcAft>
                <a:spcPts val="0"/>
              </a:spcAft>
              <a:buClr>
                <a:schemeClr val="dk1"/>
              </a:buClr>
              <a:buSzPts val="2000"/>
              <a:buFont typeface="Arial"/>
              <a:buChar char="–"/>
            </a:pPr>
            <a:r>
              <a:rPr lang="en-US"/>
              <a:t>Pay your account balances in full and on time</a:t>
            </a:r>
            <a:endParaRPr/>
          </a:p>
        </p:txBody>
      </p:sp>
      <p:sp>
        <p:nvSpPr>
          <p:cNvPr id="165" name="Google Shape;165;p28"/>
          <p:cNvSpPr/>
          <p:nvPr/>
        </p:nvSpPr>
        <p:spPr>
          <a:xfrm>
            <a:off x="1341474" y="3783419"/>
            <a:ext cx="7467600" cy="2209800"/>
          </a:xfrm>
          <a:prstGeom prst="wedgeRectCallout">
            <a:avLst>
              <a:gd name="adj1" fmla="val -20833"/>
              <a:gd name="adj2" fmla="val 625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DoD Specific Guidance for Travel Card Use During Evacuations: Emergencies, disasters, or contingency operations may lead to a requirement DoD employees to evacuate their duty stations. Civilian employees provided with an evacuation orders are authorized to use the travel charge card as this is considered a form of official travel. Military personnel, though not eligible to receive evacuation orders, may be placed in a TDY status, and therefore are considered on official travel.</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9"/>
          <p:cNvSpPr txBox="1">
            <a:spLocks noGrp="1"/>
          </p:cNvSpPr>
          <p:nvPr>
            <p:ph type="title"/>
          </p:nvPr>
        </p:nvSpPr>
        <p:spPr>
          <a:xfrm>
            <a:off x="457200" y="228600"/>
            <a:ext cx="8229600" cy="1219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Cardholder Responsibilities</a:t>
            </a:r>
            <a:endParaRPr/>
          </a:p>
        </p:txBody>
      </p:sp>
      <p:sp>
        <p:nvSpPr>
          <p:cNvPr id="171" name="Google Shape;171;p29"/>
          <p:cNvSpPr txBox="1">
            <a:spLocks noGrp="1"/>
          </p:cNvSpPr>
          <p:nvPr>
            <p:ph type="body" idx="1"/>
          </p:nvPr>
        </p:nvSpPr>
        <p:spPr>
          <a:xfrm>
            <a:off x="457200" y="1371600"/>
            <a:ext cx="8229600" cy="48276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Arial"/>
              <a:buChar char="•"/>
            </a:pPr>
            <a:r>
              <a:rPr lang="en-US"/>
              <a:t>Responsibilities specific to fleet cardholders include:</a:t>
            </a:r>
            <a:endParaRPr/>
          </a:p>
          <a:p>
            <a:pPr marL="742950" lvl="1" indent="-285750" algn="l" rtl="0">
              <a:spcBef>
                <a:spcPts val="400"/>
              </a:spcBef>
              <a:spcAft>
                <a:spcPts val="0"/>
              </a:spcAft>
              <a:buClr>
                <a:schemeClr val="dk1"/>
              </a:buClr>
              <a:buSzPts val="2000"/>
              <a:buFont typeface="Arial"/>
              <a:buChar char="–"/>
            </a:pPr>
            <a:r>
              <a:rPr lang="en-US"/>
              <a:t>Only use vehicle assigned fleet cards for purchases associated with the vehicle which the card is assigned</a:t>
            </a:r>
            <a:endParaRPr/>
          </a:p>
          <a:p>
            <a:pPr marL="742950" lvl="1" indent="-285750" algn="l" rtl="0">
              <a:spcBef>
                <a:spcPts val="400"/>
              </a:spcBef>
              <a:spcAft>
                <a:spcPts val="0"/>
              </a:spcAft>
              <a:buClr>
                <a:schemeClr val="dk1"/>
              </a:buClr>
              <a:buSzPts val="2000"/>
              <a:buFont typeface="Arial"/>
              <a:buChar char="–"/>
            </a:pPr>
            <a:r>
              <a:rPr lang="en-US"/>
              <a:t>Be aware of the fleet POC information in order to be able to escalate any special requirements, concerns, or questions quickly and efficiently</a:t>
            </a:r>
            <a:endParaRPr/>
          </a:p>
          <a:p>
            <a:pPr marL="742950" lvl="1" indent="-285750" algn="l" rtl="0">
              <a:spcBef>
                <a:spcPts val="400"/>
              </a:spcBef>
              <a:spcAft>
                <a:spcPts val="0"/>
              </a:spcAft>
              <a:buClr>
                <a:schemeClr val="dk1"/>
              </a:buClr>
              <a:buSzPts val="2000"/>
              <a:buFont typeface="Arial"/>
              <a:buChar char="–"/>
            </a:pPr>
            <a:r>
              <a:rPr lang="en-US"/>
              <a:t>Review and understand the transaction limits associated with the assigned fleet card and work with the fleet manager to make any necessary adjustments based on specific increased needs during the emergency, disaster, or contingency operation</a:t>
            </a:r>
            <a:endParaRPr/>
          </a:p>
          <a:p>
            <a:pPr marL="742950" lvl="1" indent="-285750" algn="l" rtl="0">
              <a:spcBef>
                <a:spcPts val="400"/>
              </a:spcBef>
              <a:spcAft>
                <a:spcPts val="0"/>
              </a:spcAft>
              <a:buClr>
                <a:schemeClr val="dk1"/>
              </a:buClr>
              <a:buSzPts val="2000"/>
              <a:buFont typeface="Arial"/>
              <a:buChar char="–"/>
            </a:pPr>
            <a:r>
              <a:rPr lang="en-US"/>
              <a:t>Immediately report a lost or stolen fleet card to the bank’s fleet service representative or your fleet manager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0"/>
          <p:cNvSpPr txBox="1">
            <a:spLocks noGrp="1"/>
          </p:cNvSpPr>
          <p:nvPr>
            <p:ph type="title"/>
          </p:nvPr>
        </p:nvSpPr>
        <p:spPr>
          <a:xfrm>
            <a:off x="457200" y="292947"/>
            <a:ext cx="8229600" cy="1219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Important References</a:t>
            </a:r>
            <a:endParaRPr/>
          </a:p>
        </p:txBody>
      </p:sp>
      <p:sp>
        <p:nvSpPr>
          <p:cNvPr id="177" name="Google Shape;177;p30"/>
          <p:cNvSpPr txBox="1">
            <a:spLocks noGrp="1"/>
          </p:cNvSpPr>
          <p:nvPr>
            <p:ph type="body" idx="1"/>
          </p:nvPr>
        </p:nvSpPr>
        <p:spPr>
          <a:xfrm>
            <a:off x="419878" y="1109721"/>
            <a:ext cx="8229600" cy="4827694"/>
          </a:xfrm>
          <a:prstGeom prst="rect">
            <a:avLst/>
          </a:prstGeom>
          <a:noFill/>
          <a:ln>
            <a:noFill/>
          </a:ln>
        </p:spPr>
        <p:txBody>
          <a:bodyPr spcFirstLastPara="1" wrap="square" lIns="91425" tIns="45700" rIns="91425" bIns="45700" anchor="t" anchorCtr="0">
            <a:noAutofit/>
          </a:bodyPr>
          <a:lstStyle/>
          <a:p>
            <a:pPr marL="457200" lvl="0" indent="-355600" algn="l" rtl="0">
              <a:spcBef>
                <a:spcPts val="0"/>
              </a:spcBef>
              <a:spcAft>
                <a:spcPts val="0"/>
              </a:spcAft>
              <a:buSzPts val="2000"/>
              <a:buChar char="•"/>
            </a:pPr>
            <a:r>
              <a:rPr lang="en-US" dirty="0"/>
              <a:t>Agencies can find additional information on the emergency information outlined in this presentation by utilizing the following links:</a:t>
            </a:r>
            <a:endParaRPr dirty="0"/>
          </a:p>
          <a:p>
            <a:pPr marL="742950" lvl="1" indent="-285750"/>
            <a:r>
              <a:rPr lang="en-US" dirty="0"/>
              <a:t>Stafford Act: </a:t>
            </a:r>
            <a:r>
              <a:rPr lang="en-US" sz="1600" u="sng" dirty="0">
                <a:solidFill>
                  <a:schemeClr val="hlink"/>
                </a:solidFill>
              </a:rPr>
              <a:t>https://www.govinfo.gov/content/pkg/STATUTE-102/pdf/STATUTE-102-Pg4631.pdf</a:t>
            </a:r>
            <a:endParaRPr sz="1600" u="sng" dirty="0">
              <a:solidFill>
                <a:schemeClr val="hlink"/>
              </a:solidFill>
            </a:endParaRPr>
          </a:p>
          <a:p>
            <a:pPr marL="742950" lvl="1" indent="-285750"/>
            <a:r>
              <a:rPr lang="en-US" dirty="0"/>
              <a:t>Federal Acquisition Regulations: </a:t>
            </a:r>
            <a:r>
              <a:rPr lang="en-US" sz="1600" u="sng" dirty="0">
                <a:solidFill>
                  <a:schemeClr val="hlink"/>
                </a:solidFill>
              </a:rPr>
              <a:t>https://www.acquisition.gov/browse/index/far</a:t>
            </a:r>
            <a:endParaRPr sz="1600" u="sng" dirty="0">
              <a:solidFill>
                <a:schemeClr val="hlink"/>
              </a:solidFill>
            </a:endParaRPr>
          </a:p>
          <a:p>
            <a:pPr marL="742950" lvl="1" indent="-285750"/>
            <a:r>
              <a:rPr lang="en-US" dirty="0"/>
              <a:t>GSA SmartPay Master Contract: </a:t>
            </a:r>
            <a:r>
              <a:rPr lang="en-US" sz="1600" dirty="0">
                <a:hlinkClick r:id="rId3"/>
              </a:rPr>
              <a:t>https://smartpay.gsa.gov/content/about-gsa-smartpay#a2</a:t>
            </a:r>
            <a:r>
              <a:rPr lang="en-US" sz="1600" dirty="0"/>
              <a:t>  </a:t>
            </a:r>
            <a:endParaRPr lang="en-US" sz="1600" dirty="0" smtClean="0"/>
          </a:p>
          <a:p>
            <a:pPr marL="742950" lvl="1" indent="-285750"/>
            <a:r>
              <a:rPr lang="en-US" dirty="0" smtClean="0"/>
              <a:t>GSA </a:t>
            </a:r>
            <a:r>
              <a:rPr lang="en-US" dirty="0"/>
              <a:t>SmartPay A/OPC, AO, and Cardholder Resources: </a:t>
            </a:r>
            <a:r>
              <a:rPr lang="en-US" sz="1600" u="sng" dirty="0">
                <a:solidFill>
                  <a:schemeClr val="hlink"/>
                </a:solidFill>
                <a:hlinkClick r:id="rId4"/>
              </a:rPr>
              <a:t>https://</a:t>
            </a:r>
            <a:r>
              <a:rPr lang="en-US" sz="1600" u="sng" dirty="0" smtClean="0">
                <a:solidFill>
                  <a:schemeClr val="hlink"/>
                </a:solidFill>
                <a:hlinkClick r:id="rId4"/>
              </a:rPr>
              <a:t>smartpay.gsa.gov/content/resources#a1</a:t>
            </a:r>
            <a:endParaRPr lang="en-US" sz="1600" u="sng" dirty="0">
              <a:solidFill>
                <a:schemeClr val="hlink"/>
              </a:solidFill>
            </a:endParaRPr>
          </a:p>
          <a:p>
            <a:pPr marL="742950" lvl="1" indent="-285750"/>
            <a:r>
              <a:rPr lang="en-US" dirty="0" smtClean="0"/>
              <a:t>GSA </a:t>
            </a:r>
            <a:r>
              <a:rPr lang="en-US" dirty="0"/>
              <a:t>SmartPay Training for Card Managers and Cardholders: </a:t>
            </a:r>
            <a:r>
              <a:rPr lang="en-US" sz="1600" u="sng" dirty="0">
                <a:solidFill>
                  <a:schemeClr val="hlink"/>
                </a:solidFill>
              </a:rPr>
              <a:t>https://training.smartpay.gsa.gov/user</a:t>
            </a:r>
            <a:endParaRPr sz="1600" u="sng" dirty="0">
              <a:solidFill>
                <a:schemeClr val="hlink"/>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title="white box"/>
          <p:cNvSpPr/>
          <p:nvPr/>
        </p:nvSpPr>
        <p:spPr>
          <a:xfrm>
            <a:off x="0" y="0"/>
            <a:ext cx="9144000" cy="73152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Arial"/>
              <a:ea typeface="Arial"/>
              <a:cs typeface="Arial"/>
              <a:sym typeface="Arial"/>
            </a:endParaRPr>
          </a:p>
        </p:txBody>
      </p:sp>
      <p:pic>
        <p:nvPicPr>
          <p:cNvPr id="183" name="Google Shape;183;p31" descr="HiRez4inchGSAStarMarkRGB.jpg" title="GSA Blue Logo"/>
          <p:cNvPicPr preferRelativeResize="0"/>
          <p:nvPr/>
        </p:nvPicPr>
        <p:blipFill rotWithShape="1">
          <a:blip r:embed="rId3">
            <a:alphaModFix/>
          </a:blip>
          <a:srcRect/>
          <a:stretch/>
        </p:blipFill>
        <p:spPr>
          <a:xfrm>
            <a:off x="3200400" y="2286000"/>
            <a:ext cx="3038092" cy="2743200"/>
          </a:xfrm>
          <a:prstGeom prst="rect">
            <a:avLst/>
          </a:prstGeom>
          <a:noFill/>
          <a:ln>
            <a:noFill/>
          </a:ln>
        </p:spPr>
      </p:pic>
      <p:sp>
        <p:nvSpPr>
          <p:cNvPr id="3" name="Title 2" hidden="1"/>
          <p:cNvSpPr>
            <a:spLocks noGrp="1"/>
          </p:cNvSpPr>
          <p:nvPr>
            <p:ph type="title"/>
          </p:nvPr>
        </p:nvSpPr>
        <p:spPr/>
        <p:txBody>
          <a:bodyPr/>
          <a:lstStyle/>
          <a:p>
            <a:r>
              <a:rPr lang="en-US" dirty="0" smtClean="0"/>
              <a:t>Last page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 name="Text Placeholder 6"/>
          <p:cNvSpPr>
            <a:spLocks noGrp="1"/>
          </p:cNvSpPr>
          <p:nvPr>
            <p:ph type="body" idx="1"/>
          </p:nvPr>
        </p:nvSpPr>
        <p:spPr/>
        <p:txBody>
          <a:bodyPr/>
          <a:lstStyle/>
          <a:p>
            <a:pPr marL="342900" lvl="0" indent="-342900">
              <a:spcBef>
                <a:spcPts val="0"/>
              </a:spcBef>
              <a:buClr>
                <a:srgbClr val="000000"/>
              </a:buClr>
            </a:pPr>
            <a:r>
              <a:rPr lang="en-US" dirty="0">
                <a:solidFill>
                  <a:srgbClr val="000000"/>
                </a:solidFill>
              </a:rPr>
              <a:t>Background and Applicable Regulations</a:t>
            </a:r>
            <a:endParaRPr lang="en-US" dirty="0"/>
          </a:p>
          <a:p>
            <a:pPr marL="342900" lvl="0" indent="-342900">
              <a:buClr>
                <a:srgbClr val="000000"/>
              </a:buClr>
            </a:pPr>
            <a:r>
              <a:rPr lang="en-US" dirty="0">
                <a:solidFill>
                  <a:srgbClr val="000000"/>
                </a:solidFill>
              </a:rPr>
              <a:t>Management Responsibilities</a:t>
            </a:r>
            <a:endParaRPr lang="en-US" dirty="0"/>
          </a:p>
          <a:p>
            <a:pPr marL="342900" lvl="0" indent="-342900">
              <a:buClr>
                <a:srgbClr val="000000"/>
              </a:buClr>
            </a:pPr>
            <a:r>
              <a:rPr lang="en-US" dirty="0">
                <a:solidFill>
                  <a:srgbClr val="000000"/>
                </a:solidFill>
              </a:rPr>
              <a:t>Cardholder Responsibilities</a:t>
            </a:r>
            <a:endParaRPr lang="en-US" dirty="0"/>
          </a:p>
          <a:p>
            <a:pPr marL="342900" lvl="0" indent="-342900">
              <a:buClr>
                <a:srgbClr val="000000"/>
              </a:buClr>
            </a:pPr>
            <a:r>
              <a:rPr lang="en-US" dirty="0">
                <a:solidFill>
                  <a:srgbClr val="000000"/>
                </a:solidFill>
              </a:rPr>
              <a:t>Additional Resources</a:t>
            </a:r>
          </a:p>
        </p:txBody>
      </p:sp>
      <p:sp>
        <p:nvSpPr>
          <p:cNvPr id="6" name="Title 5"/>
          <p:cNvSpPr>
            <a:spLocks noGrp="1"/>
          </p:cNvSpPr>
          <p:nvPr>
            <p:ph type="title"/>
          </p:nvPr>
        </p:nvSpPr>
        <p:spPr>
          <a:xfrm>
            <a:off x="457200" y="401444"/>
            <a:ext cx="8229600" cy="1110703"/>
          </a:xfrm>
        </p:spPr>
        <p:txBody>
          <a:bodyPr/>
          <a:lstStyle/>
          <a:p>
            <a:r>
              <a:rPr lang="en-US" dirty="0" smtClean="0"/>
              <a:t>Overview</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457200" y="292947"/>
            <a:ext cx="8229600" cy="1219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dirty="0"/>
              <a:t>Background</a:t>
            </a:r>
            <a:endParaRPr dirty="0"/>
          </a:p>
        </p:txBody>
      </p:sp>
      <p:sp>
        <p:nvSpPr>
          <p:cNvPr id="83" name="Google Shape;83;p15"/>
          <p:cNvSpPr txBox="1">
            <a:spLocks noGrp="1"/>
          </p:cNvSpPr>
          <p:nvPr>
            <p:ph type="body" idx="1"/>
          </p:nvPr>
        </p:nvSpPr>
        <p:spPr>
          <a:xfrm>
            <a:off x="457200" y="1371600"/>
            <a:ext cx="8229600" cy="516297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Arial"/>
              <a:buChar char="•"/>
            </a:pPr>
            <a:r>
              <a:rPr lang="en-US" dirty="0"/>
              <a:t>Emergency/Disaster Response Guidance</a:t>
            </a:r>
            <a:endParaRPr dirty="0"/>
          </a:p>
          <a:p>
            <a:pPr marL="742950" lvl="1" indent="-285750" algn="l" rtl="0">
              <a:spcBef>
                <a:spcPts val="400"/>
              </a:spcBef>
              <a:spcAft>
                <a:spcPts val="0"/>
              </a:spcAft>
              <a:buClr>
                <a:schemeClr val="dk1"/>
              </a:buClr>
              <a:buSzPts val="2000"/>
              <a:buFont typeface="Arial"/>
              <a:buChar char="–"/>
            </a:pPr>
            <a:r>
              <a:rPr lang="en-US" dirty="0"/>
              <a:t>Public Law 100-700– Robert T. Stafford Disaster Relief and Emergency Assistance Act (Stafford Act)</a:t>
            </a:r>
            <a:endParaRPr dirty="0"/>
          </a:p>
          <a:p>
            <a:pPr marL="742950" lvl="1" indent="-285750" algn="l" rtl="0">
              <a:spcBef>
                <a:spcPts val="400"/>
              </a:spcBef>
              <a:spcAft>
                <a:spcPts val="0"/>
              </a:spcAft>
              <a:buClr>
                <a:schemeClr val="dk1"/>
              </a:buClr>
              <a:buSzPts val="2000"/>
              <a:buFont typeface="Arial"/>
              <a:buChar char="–"/>
            </a:pPr>
            <a:r>
              <a:rPr lang="en-US" dirty="0"/>
              <a:t>Federal Acquisition Regulations – FAR 2.101, 6.208, 13.201, 18, and 26.2</a:t>
            </a:r>
            <a:endParaRPr dirty="0"/>
          </a:p>
          <a:p>
            <a:pPr marL="342900" lvl="0" indent="-342900" algn="l" rtl="0">
              <a:spcBef>
                <a:spcPts val="400"/>
              </a:spcBef>
              <a:spcAft>
                <a:spcPts val="0"/>
              </a:spcAft>
              <a:buClr>
                <a:schemeClr val="dk1"/>
              </a:buClr>
              <a:buSzPts val="2000"/>
              <a:buFont typeface="Arial"/>
              <a:buChar char="•"/>
            </a:pPr>
            <a:r>
              <a:rPr lang="en-US" dirty="0"/>
              <a:t>Agency specific policy and guidance</a:t>
            </a:r>
            <a:endParaRPr dirty="0"/>
          </a:p>
          <a:p>
            <a:pPr marL="742950" lvl="1" indent="-285750" algn="l" rtl="0">
              <a:spcBef>
                <a:spcPts val="400"/>
              </a:spcBef>
              <a:spcAft>
                <a:spcPts val="0"/>
              </a:spcAft>
              <a:buClr>
                <a:schemeClr val="dk1"/>
              </a:buClr>
              <a:buSzPts val="2000"/>
              <a:buFont typeface="Arial"/>
              <a:buChar char="–"/>
            </a:pPr>
            <a:r>
              <a:rPr lang="en-US" dirty="0"/>
              <a:t>In addition to Government-wide regulations, agencies should develop and distribute agency specific policy, procedures, and guidance as it relates to emergency and disaster response</a:t>
            </a:r>
            <a:endParaRPr dirty="0"/>
          </a:p>
          <a:p>
            <a:pPr marL="742950" lvl="1" indent="-285750" algn="l" rtl="0">
              <a:spcBef>
                <a:spcPts val="400"/>
              </a:spcBef>
              <a:spcAft>
                <a:spcPts val="0"/>
              </a:spcAft>
              <a:buClr>
                <a:schemeClr val="dk1"/>
              </a:buClr>
              <a:buSzPts val="2000"/>
              <a:buFont typeface="Arial"/>
              <a:buChar char="–"/>
            </a:pPr>
            <a:r>
              <a:rPr lang="en-US" dirty="0"/>
              <a:t>Policies should provide information to charge card managers (e.g. AOs, AOPCs) and cardholders (including those with and without contracting authority)</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457200" y="292947"/>
            <a:ext cx="8229600" cy="1219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Stafford Act</a:t>
            </a:r>
            <a:endParaRPr/>
          </a:p>
        </p:txBody>
      </p:sp>
      <p:sp>
        <p:nvSpPr>
          <p:cNvPr id="89" name="Google Shape;89;p16"/>
          <p:cNvSpPr txBox="1">
            <a:spLocks noGrp="1"/>
          </p:cNvSpPr>
          <p:nvPr>
            <p:ph type="body" idx="1"/>
          </p:nvPr>
        </p:nvSpPr>
        <p:spPr>
          <a:xfrm>
            <a:off x="457200" y="1295400"/>
            <a:ext cx="8229600" cy="523917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Arial"/>
              <a:buChar char="•"/>
            </a:pPr>
            <a:r>
              <a:rPr lang="en-US"/>
              <a:t>The Stafford Act was signed into law in November of 1988 and constitutes the statutory authority for most Federal response activities, especially as they pertain to the Federal Emergency Management Agency (FEMA) and FEMA programs</a:t>
            </a:r>
            <a:endParaRPr/>
          </a:p>
          <a:p>
            <a:pPr marL="342900" lvl="0" indent="-342900" algn="l" rtl="0">
              <a:spcBef>
                <a:spcPts val="400"/>
              </a:spcBef>
              <a:spcAft>
                <a:spcPts val="0"/>
              </a:spcAft>
              <a:buClr>
                <a:schemeClr val="dk1"/>
              </a:buClr>
              <a:buSzPts val="2000"/>
              <a:buFont typeface="Arial"/>
              <a:buChar char="•"/>
            </a:pPr>
            <a:r>
              <a:rPr lang="en-US"/>
              <a:t>The Stafford Act defines an Emergency as any occasion or instance for which, in the determination of the President, federal assistance is needed to supplement state and local efforts and capabilities to save lives and to protect property and public health and safety, or to lessen or avert the threat of a catastrophe in any part of the United States.</a:t>
            </a:r>
            <a:endParaRPr/>
          </a:p>
          <a:p>
            <a:pPr marL="342900" lvl="0" indent="-342900" algn="l" rtl="0">
              <a:spcBef>
                <a:spcPts val="400"/>
              </a:spcBef>
              <a:spcAft>
                <a:spcPts val="0"/>
              </a:spcAft>
              <a:buClr>
                <a:schemeClr val="dk1"/>
              </a:buClr>
              <a:buSzPts val="2000"/>
              <a:buFont typeface="Arial"/>
              <a:buChar char="•"/>
            </a:pPr>
            <a:r>
              <a:rPr lang="en-US"/>
              <a:t> The Stafford Act defines a Major Disaster as any natural catastrophe…or, regardless of cause, any fire, flood, or explosion in any part of the United States, which in the determination of the President causes damage of sufficient severity and magnitude to warrant major disaster assistance…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457200" y="292947"/>
            <a:ext cx="8229600" cy="1219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Federal Acquisition Regulations (FAR)</a:t>
            </a:r>
            <a:endParaRPr/>
          </a:p>
        </p:txBody>
      </p:sp>
      <p:sp>
        <p:nvSpPr>
          <p:cNvPr id="95" name="Google Shape;95;p17"/>
          <p:cNvSpPr txBox="1">
            <a:spLocks noGrp="1"/>
          </p:cNvSpPr>
          <p:nvPr>
            <p:ph type="body" idx="1"/>
          </p:nvPr>
        </p:nvSpPr>
        <p:spPr>
          <a:xfrm>
            <a:off x="457200" y="1066800"/>
            <a:ext cx="8229600" cy="523917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Arial"/>
              <a:buChar char="•"/>
            </a:pPr>
            <a:r>
              <a:rPr lang="en-US" dirty="0"/>
              <a:t>There are several parts of the FAR that discuss special provisions and authorities related to emergencies and natural disasters</a:t>
            </a:r>
            <a:endParaRPr dirty="0"/>
          </a:p>
          <a:p>
            <a:pPr marL="742950" lvl="1" indent="-285750" algn="l" rtl="0">
              <a:spcBef>
                <a:spcPts val="400"/>
              </a:spcBef>
              <a:spcAft>
                <a:spcPts val="0"/>
              </a:spcAft>
              <a:buClr>
                <a:schemeClr val="dk1"/>
              </a:buClr>
              <a:buSzPts val="2000"/>
              <a:buFont typeface="Arial"/>
              <a:buChar char="–"/>
            </a:pPr>
            <a:r>
              <a:rPr lang="en-US" dirty="0"/>
              <a:t>FAR 2.101 outlines the definitions of an emergency and contingency operations. Note: FAR 2.101 states that a contingency operation can be authorized by the Secretary of Defense during a national emergency</a:t>
            </a:r>
            <a:endParaRPr dirty="0"/>
          </a:p>
          <a:p>
            <a:pPr marL="742950" lvl="1" indent="-285750" algn="l" rtl="0">
              <a:spcBef>
                <a:spcPts val="400"/>
              </a:spcBef>
              <a:spcAft>
                <a:spcPts val="0"/>
              </a:spcAft>
              <a:buClr>
                <a:schemeClr val="dk1"/>
              </a:buClr>
              <a:buSzPts val="2000"/>
              <a:buFont typeface="Arial"/>
              <a:buChar char="–"/>
            </a:pPr>
            <a:r>
              <a:rPr lang="en-US" dirty="0"/>
              <a:t>FAR 6.208 allows for set-asides for businesses located in the vicinity of the emergency or natural disaster</a:t>
            </a:r>
            <a:endParaRPr dirty="0"/>
          </a:p>
          <a:p>
            <a:pPr marL="742950" lvl="1" indent="-285750" algn="l" rtl="0">
              <a:spcBef>
                <a:spcPts val="400"/>
              </a:spcBef>
              <a:spcAft>
                <a:spcPts val="0"/>
              </a:spcAft>
              <a:buClr>
                <a:schemeClr val="dk1"/>
              </a:buClr>
              <a:buSzPts val="2000"/>
              <a:buFont typeface="Arial"/>
              <a:buChar char="–"/>
            </a:pPr>
            <a:r>
              <a:rPr lang="en-US" dirty="0"/>
              <a:t>FAR </a:t>
            </a:r>
            <a:r>
              <a:rPr lang="en-US" dirty="0" smtClean="0"/>
              <a:t>13.201(g) </a:t>
            </a:r>
            <a:r>
              <a:rPr lang="en-US" dirty="0"/>
              <a:t>allows for an increase in the micro-purchase threshold for purchases determined by the head of the agency to be in support of a contingency operation to $20,000 within the United States and $30,000 outside of the United States</a:t>
            </a:r>
            <a:endParaRPr dirty="0"/>
          </a:p>
          <a:p>
            <a:pPr marL="742950" lvl="1" indent="-285750" algn="l" rtl="0">
              <a:spcBef>
                <a:spcPts val="400"/>
              </a:spcBef>
              <a:spcAft>
                <a:spcPts val="0"/>
              </a:spcAft>
              <a:buClr>
                <a:schemeClr val="dk1"/>
              </a:buClr>
              <a:buSzPts val="2000"/>
              <a:buFont typeface="Arial"/>
              <a:buChar char="–"/>
            </a:pPr>
            <a:r>
              <a:rPr lang="en-US" dirty="0"/>
              <a:t>FAR </a:t>
            </a:r>
            <a:r>
              <a:rPr lang="en-US" dirty="0" smtClean="0"/>
              <a:t>18 identifies acquisition flexibilities that are available for emergency acquisitions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457200" y="292947"/>
            <a:ext cx="8229600" cy="1219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Federal Acquisition Regulations (FAR)</a:t>
            </a:r>
            <a:endParaRPr/>
          </a:p>
        </p:txBody>
      </p:sp>
      <p:sp>
        <p:nvSpPr>
          <p:cNvPr id="101" name="Google Shape;101;p18"/>
          <p:cNvSpPr txBox="1">
            <a:spLocks noGrp="1"/>
          </p:cNvSpPr>
          <p:nvPr>
            <p:ph type="body" idx="1"/>
          </p:nvPr>
        </p:nvSpPr>
        <p:spPr>
          <a:xfrm>
            <a:off x="457200" y="1295400"/>
            <a:ext cx="8229600" cy="523917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Arial"/>
              <a:buChar char="•"/>
            </a:pPr>
            <a:r>
              <a:rPr lang="en-US" dirty="0"/>
              <a:t>Section 307 of the Stafford Act requires agencies to utilize, to the extent feasible and practicable, contracts with local firms, organizations, and individuals in support of a major disaster or emergency</a:t>
            </a:r>
            <a:endParaRPr dirty="0"/>
          </a:p>
          <a:p>
            <a:pPr marL="742950" lvl="1" indent="-285750" algn="l" rtl="0">
              <a:spcBef>
                <a:spcPts val="400"/>
              </a:spcBef>
              <a:spcAft>
                <a:spcPts val="0"/>
              </a:spcAft>
              <a:buClr>
                <a:schemeClr val="dk1"/>
              </a:buClr>
              <a:buSzPts val="2000"/>
              <a:buFont typeface="Arial"/>
              <a:buChar char="–"/>
            </a:pPr>
            <a:r>
              <a:rPr lang="en-US" dirty="0"/>
              <a:t>FAR </a:t>
            </a:r>
            <a:r>
              <a:rPr lang="en-US" dirty="0" smtClean="0"/>
              <a:t>26.2 </a:t>
            </a:r>
            <a:r>
              <a:rPr lang="en-US" dirty="0"/>
              <a:t>provides specific information outlining contracting requirements in accordance with Section 307 of the Stafford Act</a:t>
            </a:r>
            <a:endParaRPr dirty="0"/>
          </a:p>
          <a:p>
            <a:pPr marL="742950" lvl="1" indent="-285750" algn="l" rtl="0">
              <a:spcBef>
                <a:spcPts val="400"/>
              </a:spcBef>
              <a:spcAft>
                <a:spcPts val="0"/>
              </a:spcAft>
              <a:buClr>
                <a:schemeClr val="dk1"/>
              </a:buClr>
              <a:buSzPts val="2000"/>
              <a:buFont typeface="Arial"/>
              <a:buChar char="–"/>
            </a:pPr>
            <a:r>
              <a:rPr lang="en-US" dirty="0"/>
              <a:t>FAR </a:t>
            </a:r>
            <a:r>
              <a:rPr lang="en-US" dirty="0" smtClean="0"/>
              <a:t>26.2 </a:t>
            </a:r>
            <a:r>
              <a:rPr lang="en-US" dirty="0"/>
              <a:t>also includes a discussion of the Disaster Response Registry, which contains a list of vendors that voluntarily participate </a:t>
            </a:r>
            <a:endParaRPr dirty="0"/>
          </a:p>
          <a:p>
            <a:pPr marL="742950" lvl="1" indent="-285750"/>
            <a:r>
              <a:rPr lang="en-US" dirty="0" smtClean="0"/>
              <a:t>Agencies </a:t>
            </a:r>
            <a:r>
              <a:rPr lang="en-US" dirty="0"/>
              <a:t>can search the Disaster Response Registry through the System for Award Management (</a:t>
            </a:r>
            <a:r>
              <a:rPr lang="en-US" dirty="0">
                <a:hlinkClick r:id="rId3"/>
              </a:rPr>
              <a:t>www.sam.gov</a:t>
            </a:r>
            <a:r>
              <a:rPr lang="en-US" dirty="0"/>
              <a:t>).  Click on the "Search Records" Icon.  Click on the "Disaster Response Registry Search" bar under "Advanced Search".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457200" y="292947"/>
            <a:ext cx="8229600" cy="1219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Management Responsibilities</a:t>
            </a:r>
            <a:endParaRPr/>
          </a:p>
        </p:txBody>
      </p:sp>
      <p:sp>
        <p:nvSpPr>
          <p:cNvPr id="107" name="Google Shape;107;p19"/>
          <p:cNvSpPr txBox="1">
            <a:spLocks noGrp="1"/>
          </p:cNvSpPr>
          <p:nvPr>
            <p:ph type="body" idx="1"/>
          </p:nvPr>
        </p:nvSpPr>
        <p:spPr>
          <a:xfrm>
            <a:off x="457200" y="1295400"/>
            <a:ext cx="8229600" cy="523917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Arial"/>
              <a:buChar char="•"/>
            </a:pPr>
            <a:r>
              <a:rPr lang="en-US"/>
              <a:t>Agency Program Coordinators (A/OPCs), Approving Officials (AOs), and other charge card program managers should be prepared for emergency/disaster/contingency operations for all program business lines (i.e. Purchase, Travel, Fleet, and Integrated Business Lines)</a:t>
            </a:r>
            <a:endParaRPr/>
          </a:p>
          <a:p>
            <a:pPr marL="342900" lvl="0" indent="-342900" algn="l" rtl="0">
              <a:spcBef>
                <a:spcPts val="400"/>
              </a:spcBef>
              <a:spcAft>
                <a:spcPts val="0"/>
              </a:spcAft>
              <a:buClr>
                <a:schemeClr val="dk1"/>
              </a:buClr>
              <a:buSzPts val="2000"/>
              <a:buFont typeface="Arial"/>
              <a:buChar char="•"/>
            </a:pPr>
            <a:r>
              <a:rPr lang="en-US"/>
              <a:t>Emergency use of the government charge card program has a number of management responsibilities related to card usage in emergencies, including:	</a:t>
            </a:r>
            <a:endParaRPr/>
          </a:p>
          <a:p>
            <a:pPr marL="742950" lvl="1" indent="-285750" algn="l" rtl="0">
              <a:spcBef>
                <a:spcPts val="400"/>
              </a:spcBef>
              <a:spcAft>
                <a:spcPts val="0"/>
              </a:spcAft>
              <a:buClr>
                <a:schemeClr val="dk1"/>
              </a:buClr>
              <a:buSzPts val="2000"/>
              <a:buFont typeface="Arial"/>
              <a:buChar char="–"/>
            </a:pPr>
            <a:r>
              <a:rPr lang="en-US"/>
              <a:t>Developing and maintaining/updating agency specific policies and procedures for use of charge cards or other payment solutions during an emergency or disaster situation</a:t>
            </a:r>
            <a:endParaRPr/>
          </a:p>
          <a:p>
            <a:pPr marL="742950" lvl="1" indent="-285750" algn="l" rtl="0">
              <a:spcBef>
                <a:spcPts val="400"/>
              </a:spcBef>
              <a:spcAft>
                <a:spcPts val="0"/>
              </a:spcAft>
              <a:buClr>
                <a:schemeClr val="dk1"/>
              </a:buClr>
              <a:buSzPts val="2000"/>
              <a:buFont typeface="Arial"/>
              <a:buChar char="–"/>
            </a:pPr>
            <a:r>
              <a:rPr lang="en-US"/>
              <a:t>Working with the contractor bank to establish procedures and processes to implement during emergencies</a:t>
            </a:r>
            <a:endParaRPr/>
          </a:p>
          <a:p>
            <a:pPr marL="742950" lvl="1" indent="-285750" algn="l" rtl="0">
              <a:spcBef>
                <a:spcPts val="400"/>
              </a:spcBef>
              <a:spcAft>
                <a:spcPts val="0"/>
              </a:spcAft>
              <a:buClr>
                <a:schemeClr val="dk1"/>
              </a:buClr>
              <a:buSzPts val="2000"/>
              <a:buFont typeface="Arial"/>
              <a:buChar char="–"/>
            </a:pPr>
            <a:r>
              <a:rPr lang="en-US"/>
              <a:t>Educating and training cardholders on proper card use, applicable policies and regulations, and fraud prevention strategies during emergencies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457200" y="292947"/>
            <a:ext cx="8229600" cy="1219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Management Responsibilities</a:t>
            </a:r>
            <a:endParaRPr/>
          </a:p>
        </p:txBody>
      </p:sp>
      <p:sp>
        <p:nvSpPr>
          <p:cNvPr id="113" name="Google Shape;113;p20"/>
          <p:cNvSpPr txBox="1">
            <a:spLocks noGrp="1"/>
          </p:cNvSpPr>
          <p:nvPr>
            <p:ph type="body" idx="1"/>
          </p:nvPr>
        </p:nvSpPr>
        <p:spPr>
          <a:xfrm>
            <a:off x="457200" y="1143000"/>
            <a:ext cx="8229600" cy="539157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Arial"/>
              <a:buChar char="•"/>
            </a:pPr>
            <a:r>
              <a:rPr lang="en-US" dirty="0"/>
              <a:t>Developing and Updating Policies</a:t>
            </a:r>
            <a:endParaRPr dirty="0"/>
          </a:p>
          <a:p>
            <a:pPr marL="742950" lvl="1" indent="-285750" algn="l" rtl="0">
              <a:spcBef>
                <a:spcPts val="400"/>
              </a:spcBef>
              <a:spcAft>
                <a:spcPts val="0"/>
              </a:spcAft>
              <a:buClr>
                <a:schemeClr val="dk1"/>
              </a:buClr>
              <a:buSzPts val="2000"/>
              <a:buFont typeface="Arial"/>
              <a:buChar char="–"/>
            </a:pPr>
            <a:r>
              <a:rPr lang="en-US" dirty="0"/>
              <a:t>Does your agency have internal policies and procedures established for emergency, disaster, or contingency operations? If the answer is no, it is important to work immediately to develop these policies. Policies can be included as a section within your agency charge card guidance or as a stand alone document depending on the preference of your agency. </a:t>
            </a:r>
            <a:endParaRPr dirty="0"/>
          </a:p>
          <a:p>
            <a:pPr marL="742950" lvl="1" indent="-285750" algn="l" rtl="0">
              <a:spcBef>
                <a:spcPts val="400"/>
              </a:spcBef>
              <a:spcAft>
                <a:spcPts val="0"/>
              </a:spcAft>
              <a:buClr>
                <a:schemeClr val="dk1"/>
              </a:buClr>
              <a:buSzPts val="2000"/>
              <a:buFont typeface="Arial"/>
              <a:buChar char="–"/>
            </a:pPr>
            <a:r>
              <a:rPr lang="en-US" dirty="0"/>
              <a:t>Policies should outline responsibilities of cardholders during emergency, disaster, or contingency situations. Ensure that cardholders are aware of their specific duties, any changes to “business as usual” duties, and increased roles/responsibilities for cardholders.</a:t>
            </a:r>
            <a:endParaRPr dirty="0"/>
          </a:p>
          <a:p>
            <a:pPr marL="742950" lvl="1" indent="-285750" algn="l" rtl="0">
              <a:spcBef>
                <a:spcPts val="400"/>
              </a:spcBef>
              <a:spcAft>
                <a:spcPts val="0"/>
              </a:spcAft>
              <a:buClr>
                <a:schemeClr val="dk1"/>
              </a:buClr>
              <a:buSzPts val="2000"/>
              <a:buFont typeface="Arial"/>
              <a:buChar char="–"/>
            </a:pPr>
            <a:r>
              <a:rPr lang="en-US" dirty="0"/>
              <a:t>Include references to Federal regulations, including the Stafford Act, applicable FAR sections (and agency FAR supplement sections), and any </a:t>
            </a:r>
            <a:r>
              <a:rPr lang="en-US" dirty="0" smtClean="0"/>
              <a:t>applicable </a:t>
            </a:r>
            <a:r>
              <a:rPr lang="en-US" dirty="0"/>
              <a:t>travel and fleet specific guidance.</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81000" y="228600"/>
            <a:ext cx="8229600" cy="1219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Management Responsibilities</a:t>
            </a:r>
            <a:endParaRPr/>
          </a:p>
        </p:txBody>
      </p:sp>
      <p:sp>
        <p:nvSpPr>
          <p:cNvPr id="119" name="Google Shape;119;p21"/>
          <p:cNvSpPr txBox="1">
            <a:spLocks noGrp="1"/>
          </p:cNvSpPr>
          <p:nvPr>
            <p:ph type="body" idx="1"/>
          </p:nvPr>
        </p:nvSpPr>
        <p:spPr>
          <a:xfrm>
            <a:off x="457200" y="838200"/>
            <a:ext cx="8229600" cy="5056294"/>
          </a:xfrm>
          <a:prstGeom prst="rect">
            <a:avLst/>
          </a:prstGeom>
          <a:noFill/>
          <a:ln>
            <a:noFill/>
          </a:ln>
        </p:spPr>
        <p:txBody>
          <a:bodyPr spcFirstLastPara="1" wrap="square" lIns="91425" tIns="45700" rIns="91425" bIns="45700" anchor="t" anchorCtr="0">
            <a:noAutofit/>
          </a:bodyPr>
          <a:lstStyle/>
          <a:p>
            <a:pPr marL="342900" lvl="1" indent="-342900" algn="l" rtl="0">
              <a:spcBef>
                <a:spcPts val="0"/>
              </a:spcBef>
              <a:spcAft>
                <a:spcPts val="0"/>
              </a:spcAft>
              <a:buClr>
                <a:schemeClr val="dk1"/>
              </a:buClr>
              <a:buSzPts val="2000"/>
              <a:buFont typeface="Arial"/>
              <a:buChar char="•"/>
            </a:pPr>
            <a:r>
              <a:rPr lang="en-US" sz="1900" dirty="0" smtClean="0"/>
              <a:t>Request a copy of the Contractor’s approved contingency plan (as </a:t>
            </a:r>
            <a:r>
              <a:rPr lang="en-US" sz="1900" dirty="0"/>
              <a:t>required by Section </a:t>
            </a:r>
            <a:r>
              <a:rPr lang="en-US" sz="1900" dirty="0" smtClean="0"/>
              <a:t>C.6.2.2 </a:t>
            </a:r>
            <a:r>
              <a:rPr lang="en-US" sz="1900" dirty="0"/>
              <a:t>of the GSA </a:t>
            </a:r>
            <a:r>
              <a:rPr lang="en-US" sz="1900" dirty="0" err="1"/>
              <a:t>SmartPay</a:t>
            </a:r>
            <a:r>
              <a:rPr lang="en-US" sz="1900" dirty="0"/>
              <a:t> 3 (SP3) Master Contract) that outlines how the bank will provide continued support for your program during an emergency. </a:t>
            </a:r>
            <a:r>
              <a:rPr lang="en-US" sz="1900" dirty="0" smtClean="0"/>
              <a:t>(Note your agency can also request a task order specific plan at the task order level.)</a:t>
            </a:r>
            <a:endParaRPr lang="en-US" sz="1900" dirty="0" smtClean="0"/>
          </a:p>
          <a:p>
            <a:pPr marL="342900" lvl="1" indent="-342900" algn="l" rtl="0">
              <a:spcBef>
                <a:spcPts val="0"/>
              </a:spcBef>
              <a:spcAft>
                <a:spcPts val="0"/>
              </a:spcAft>
              <a:buClr>
                <a:schemeClr val="dk1"/>
              </a:buClr>
              <a:buSzPts val="2000"/>
              <a:buFont typeface="Arial"/>
              <a:buChar char="•"/>
            </a:pPr>
            <a:r>
              <a:rPr lang="en-US" sz="1900" dirty="0" smtClean="0"/>
              <a:t>In addition to requesting a copy of the approved Master Contract contingency plan, ensure your agency understands processes for:</a:t>
            </a:r>
            <a:endParaRPr lang="en-US" sz="1900" dirty="0"/>
          </a:p>
          <a:p>
            <a:pPr marL="742950" lvl="1" indent="-285750"/>
            <a:r>
              <a:rPr lang="en-US" sz="1900" dirty="0"/>
              <a:t>Q</a:t>
            </a:r>
            <a:r>
              <a:rPr lang="en-US" sz="1900" dirty="0"/>
              <a:t>uickly </a:t>
            </a:r>
            <a:r>
              <a:rPr lang="en-US" sz="1900" dirty="0"/>
              <a:t>increasing spending limits (NOTE: Although the micro-purchase threshold is increased during emergencies, you should review whether limits should be increased on a case by case basis)</a:t>
            </a:r>
            <a:endParaRPr sz="1900" dirty="0"/>
          </a:p>
          <a:p>
            <a:pPr marL="742950" lvl="1" indent="-285750" algn="l" rtl="0">
              <a:spcBef>
                <a:spcPts val="400"/>
              </a:spcBef>
              <a:spcAft>
                <a:spcPts val="0"/>
              </a:spcAft>
              <a:buClr>
                <a:schemeClr val="dk1"/>
              </a:buClr>
              <a:buSzPts val="2000"/>
              <a:buFont typeface="Arial"/>
              <a:buChar char="–"/>
            </a:pPr>
            <a:r>
              <a:rPr lang="en-US" sz="1900" dirty="0" smtClean="0"/>
              <a:t>Updating Merchant </a:t>
            </a:r>
            <a:r>
              <a:rPr lang="en-US" sz="1900" dirty="0"/>
              <a:t>Category Codes (MCCs)</a:t>
            </a:r>
            <a:endParaRPr sz="1900" dirty="0"/>
          </a:p>
          <a:p>
            <a:pPr marL="742950" lvl="1" indent="-285750" algn="l" rtl="0">
              <a:spcBef>
                <a:spcPts val="400"/>
              </a:spcBef>
              <a:spcAft>
                <a:spcPts val="0"/>
              </a:spcAft>
              <a:buClr>
                <a:schemeClr val="dk1"/>
              </a:buClr>
              <a:buSzPts val="2000"/>
              <a:buFont typeface="Arial"/>
              <a:buChar char="–"/>
            </a:pPr>
            <a:r>
              <a:rPr lang="en-US" sz="1900" dirty="0" smtClean="0"/>
              <a:t>Emergency </a:t>
            </a:r>
            <a:r>
              <a:rPr lang="en-US" sz="1900" dirty="0"/>
              <a:t>account setup and 24 hour card delivery </a:t>
            </a:r>
            <a:r>
              <a:rPr lang="en-US" sz="1900" dirty="0" smtClean="0"/>
              <a:t>(Sections 3.3.3 and </a:t>
            </a:r>
            <a:r>
              <a:rPr lang="en-US" sz="1900" dirty="0"/>
              <a:t>3.3.4 of the SP3 Master Contract contains specific requirements)</a:t>
            </a:r>
            <a:endParaRPr sz="1900" dirty="0"/>
          </a:p>
          <a:p>
            <a:pPr marL="742950" lvl="1" indent="-285750" algn="l" rtl="0">
              <a:spcBef>
                <a:spcPts val="400"/>
              </a:spcBef>
              <a:spcAft>
                <a:spcPts val="0"/>
              </a:spcAft>
              <a:buClr>
                <a:schemeClr val="dk1"/>
              </a:buClr>
              <a:buSzPts val="2000"/>
              <a:buFont typeface="Arial"/>
              <a:buChar char="–"/>
            </a:pPr>
            <a:r>
              <a:rPr lang="en-US" sz="1900" dirty="0" smtClean="0"/>
              <a:t>Increased customer </a:t>
            </a:r>
            <a:r>
              <a:rPr lang="en-US" sz="1900" dirty="0"/>
              <a:t>service demands (e.g. 24/7 customer service assistance)</a:t>
            </a:r>
            <a:endParaRPr sz="1900" dirty="0"/>
          </a:p>
          <a:p>
            <a:pPr marL="742950" lvl="1" indent="-285750" algn="l" rtl="0">
              <a:spcBef>
                <a:spcPts val="400"/>
              </a:spcBef>
              <a:spcAft>
                <a:spcPts val="0"/>
              </a:spcAft>
              <a:buClr>
                <a:schemeClr val="dk1"/>
              </a:buClr>
              <a:buSzPts val="2000"/>
              <a:buFont typeface="Arial"/>
              <a:buChar char="–"/>
            </a:pPr>
            <a:r>
              <a:rPr lang="en-US" sz="1900" dirty="0" smtClean="0"/>
              <a:t>Temporarily lifting creditworthiness </a:t>
            </a:r>
            <a:r>
              <a:rPr lang="en-US" sz="1900" dirty="0"/>
              <a:t>assessments for travel cards in accordance with OMB Circular A-123, Appendix B</a:t>
            </a:r>
            <a:endParaRPr sz="1900" dirty="0"/>
          </a:p>
          <a:p>
            <a:pPr marL="742950" lvl="1" indent="-158750" algn="l" rtl="0">
              <a:spcBef>
                <a:spcPts val="400"/>
              </a:spcBef>
              <a:spcAft>
                <a:spcPts val="0"/>
              </a:spcAft>
              <a:buClr>
                <a:schemeClr val="dk1"/>
              </a:buClr>
              <a:buSzPts val="2000"/>
              <a:buFont typeface="Arial"/>
              <a:buNone/>
            </a:pPr>
            <a:endParaRPr dirty="0"/>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1900</Words>
  <Application>Microsoft Office PowerPoint</Application>
  <PresentationFormat>Custom</PresentationFormat>
  <Paragraphs>110</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Blank Presentation</vt:lpstr>
      <vt:lpstr>PowerPoint Presentation</vt:lpstr>
      <vt:lpstr>Overview</vt:lpstr>
      <vt:lpstr>Background</vt:lpstr>
      <vt:lpstr>Stafford Act</vt:lpstr>
      <vt:lpstr>Federal Acquisition Regulations (FAR)</vt:lpstr>
      <vt:lpstr>Federal Acquisition Regulations (FAR)</vt:lpstr>
      <vt:lpstr>Management Responsibilities</vt:lpstr>
      <vt:lpstr>Management Responsibilities</vt:lpstr>
      <vt:lpstr>Management Responsibilities</vt:lpstr>
      <vt:lpstr>Management Responsibilities</vt:lpstr>
      <vt:lpstr>Management Responsibilities</vt:lpstr>
      <vt:lpstr>Management Responsibilities</vt:lpstr>
      <vt:lpstr>Management Responsibilities</vt:lpstr>
      <vt:lpstr>Cardholder Responsibilities</vt:lpstr>
      <vt:lpstr>Cardholder Responsibilities</vt:lpstr>
      <vt:lpstr>Cardholder Responsibilities</vt:lpstr>
      <vt:lpstr>Cardholder Responsibilities</vt:lpstr>
      <vt:lpstr>Important References</vt:lpstr>
      <vt:lpstr>Last page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JolineAMcDonald</dc:creator>
  <cp:lastModifiedBy>JolineAMcDonald</cp:lastModifiedBy>
  <cp:revision>7</cp:revision>
  <dcterms:modified xsi:type="dcterms:W3CDTF">2020-03-18T14:06:26Z</dcterms:modified>
</cp:coreProperties>
</file>