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7" r:id="rId5"/>
    <p:sldMasterId id="2147483736" r:id="rId6"/>
    <p:sldMasterId id="2147483782" r:id="rId7"/>
  </p:sldMasterIdLst>
  <p:notesMasterIdLst>
    <p:notesMasterId r:id="rId19"/>
  </p:notesMasterIdLst>
  <p:handoutMasterIdLst>
    <p:handoutMasterId r:id="rId20"/>
  </p:handoutMasterIdLst>
  <p:sldIdLst>
    <p:sldId id="321" r:id="rId8"/>
    <p:sldId id="319" r:id="rId9"/>
    <p:sldId id="322" r:id="rId10"/>
    <p:sldId id="263" r:id="rId11"/>
    <p:sldId id="323" r:id="rId12"/>
    <p:sldId id="324" r:id="rId13"/>
    <p:sldId id="325" r:id="rId14"/>
    <p:sldId id="326" r:id="rId15"/>
    <p:sldId id="327" r:id="rId16"/>
    <p:sldId id="292" r:id="rId17"/>
    <p:sldId id="328" r:id="rId18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and End Slides" id="{352879EE-D4E9-794A-BAAF-E7F785EFB789}">
          <p14:sldIdLst>
            <p14:sldId id="321"/>
            <p14:sldId id="319"/>
            <p14:sldId id="322"/>
            <p14:sldId id="263"/>
            <p14:sldId id="323"/>
            <p14:sldId id="324"/>
            <p14:sldId id="325"/>
            <p14:sldId id="326"/>
            <p14:sldId id="327"/>
            <p14:sldId id="292"/>
          </p14:sldIdLst>
        </p14:section>
        <p14:section name="Content Slides" id="{BF156B78-DDFF-4D48-AB8F-DE2CA1B1DB0F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00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pos="913" userDrawn="1">
          <p15:clr>
            <a:srgbClr val="A4A3A4"/>
          </p15:clr>
        </p15:guide>
        <p15:guide id="4" pos="6481" userDrawn="1">
          <p15:clr>
            <a:srgbClr val="A4A3A4"/>
          </p15:clr>
        </p15:guide>
        <p15:guide id="5" pos="110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C6C6C"/>
    <a:srgbClr val="AAAAAA"/>
    <a:srgbClr val="264B59"/>
    <a:srgbClr val="68AA00"/>
    <a:srgbClr val="D9232E"/>
    <a:srgbClr val="478AA3"/>
    <a:srgbClr val="FF9100"/>
    <a:srgbClr val="333333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9" autoAdjust="0"/>
    <p:restoredTop sz="94613"/>
  </p:normalViewPr>
  <p:slideViewPr>
    <p:cSldViewPr snapToObjects="1" showGuides="1">
      <p:cViewPr varScale="1">
        <p:scale>
          <a:sx n="44" d="100"/>
          <a:sy n="44" d="100"/>
        </p:scale>
        <p:origin x="317" y="58"/>
      </p:cViewPr>
      <p:guideLst>
        <p:guide orient="horz" pos="6000"/>
        <p:guide orient="horz" pos="4320"/>
        <p:guide pos="913"/>
        <p:guide pos="6481"/>
        <p:guide pos="110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Objects="1" showGuide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82787-EDC0-4345-B9A8-98A63120E27A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39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67DDFA4-1E65-4643-95E4-EE58BE345FF6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F473AB61-5D47-AB4D-A31B-6691202FB5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7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End">
    <p:bg>
      <p:bgPr>
        <a:solidFill>
          <a:srgbClr val="D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8" t="21128" r="14229" b="20692"/>
          <a:stretch/>
        </p:blipFill>
        <p:spPr>
          <a:xfrm>
            <a:off x="2286000" y="1828801"/>
            <a:ext cx="8970745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0" t="21543" r="14342" b="20737"/>
          <a:stretch/>
        </p:blipFill>
        <p:spPr>
          <a:xfrm>
            <a:off x="3840480" y="5486400"/>
            <a:ext cx="2263139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894" y="12859095"/>
            <a:ext cx="3472810" cy="627755"/>
          </a:xfrm>
          <a:prstGeom prst="rect">
            <a:avLst/>
          </a:prstGeom>
        </p:spPr>
      </p:pic>
      <p:sp>
        <p:nvSpPr>
          <p:cNvPr id="14" name="Title Placeholder 7"/>
          <p:cNvSpPr>
            <a:spLocks noGrp="1"/>
          </p:cNvSpPr>
          <p:nvPr>
            <p:ph type="title"/>
          </p:nvPr>
        </p:nvSpPr>
        <p:spPr>
          <a:xfrm>
            <a:off x="8229601" y="5319150"/>
            <a:ext cx="15087600" cy="135421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88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229601" y="6583680"/>
            <a:ext cx="15087600" cy="677108"/>
          </a:xfrm>
          <a:prstGeom prst="rect">
            <a:avLst/>
          </a:prstGeom>
        </p:spPr>
        <p:txBody>
          <a:bodyPr vert="horz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2438430" indent="-1219215">
              <a:buClr>
                <a:schemeClr val="accent1"/>
              </a:buClr>
              <a:buFont typeface="Arial"/>
              <a:buChar char="•"/>
              <a:defRPr sz="5333"/>
            </a:lvl2pPr>
            <a:lvl3pPr marL="3352842" indent="-914411">
              <a:buClr>
                <a:schemeClr val="accent1"/>
              </a:buClr>
              <a:buFont typeface="Lucida Grande"/>
              <a:buChar char="-"/>
              <a:defRPr sz="5333"/>
            </a:lvl3pPr>
            <a:lvl4pPr marL="4572057" indent="-914411">
              <a:buClr>
                <a:schemeClr val="accent1"/>
              </a:buClr>
              <a:buFont typeface="Lucida Grande"/>
              <a:buChar char="-"/>
              <a:defRPr sz="5333"/>
            </a:lvl4pPr>
            <a:lvl5pPr>
              <a:defRPr sz="53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229600" y="7772400"/>
            <a:ext cx="15087600" cy="808333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2438430" indent="-1219215">
              <a:buClr>
                <a:schemeClr val="accent1"/>
              </a:buClr>
              <a:buFont typeface="Arial"/>
              <a:buChar char="•"/>
              <a:defRPr sz="5333"/>
            </a:lvl2pPr>
            <a:lvl3pPr marL="3352842" indent="-914411">
              <a:buClr>
                <a:schemeClr val="accent1"/>
              </a:buClr>
              <a:buFont typeface="Lucida Grande"/>
              <a:buChar char="-"/>
              <a:defRPr sz="5333"/>
            </a:lvl3pPr>
            <a:lvl4pPr marL="4572057" indent="-914411">
              <a:buClr>
                <a:schemeClr val="accent1"/>
              </a:buClr>
              <a:buFont typeface="Lucida Grande"/>
              <a:buChar char="-"/>
              <a:defRPr sz="5333"/>
            </a:lvl4pPr>
            <a:lvl5pPr>
              <a:defRPr sz="5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73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51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14400" y="3657600"/>
            <a:ext cx="22402800" cy="811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C6C6C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03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601200" y="3291840"/>
            <a:ext cx="137160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C6C6C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566160"/>
            <a:ext cx="7315200" cy="82296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36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964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0" y="3566160"/>
            <a:ext cx="7315200" cy="82296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36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4399" y="3291840"/>
            <a:ext cx="13716000" cy="8802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C6C6C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9282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/ Horizontal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0" y="3624263"/>
            <a:ext cx="22402800" cy="8278812"/>
          </a:xfrm>
          <a:prstGeom prst="rect">
            <a:avLst/>
          </a:prstGeom>
        </p:spPr>
        <p:txBody>
          <a:bodyPr lIns="0" tIns="0" rIns="0" bIns="0"/>
          <a:lstStyle>
            <a:lvl1pPr marL="466725" indent="-466725">
              <a:lnSpc>
                <a:spcPct val="150000"/>
              </a:lnSpc>
              <a:buClr>
                <a:srgbClr val="6C6C6C"/>
              </a:buClr>
              <a:tabLst/>
              <a:defRPr sz="2800" b="0">
                <a:solidFill>
                  <a:srgbClr val="6C6C6C"/>
                </a:solidFill>
              </a:defRPr>
            </a:lvl1pPr>
            <a:lvl2pPr marL="466725" indent="-466725">
              <a:lnSpc>
                <a:spcPct val="150000"/>
              </a:lnSpc>
              <a:buClr>
                <a:srgbClr val="6C6C6C"/>
              </a:buClr>
              <a:tabLst/>
              <a:defRPr sz="2800" b="0">
                <a:solidFill>
                  <a:srgbClr val="6C6C6C"/>
                </a:solidFill>
              </a:defRPr>
            </a:lvl2pPr>
            <a:lvl3pPr marL="466725" indent="-466725">
              <a:lnSpc>
                <a:spcPct val="150000"/>
              </a:lnSpc>
              <a:buClr>
                <a:srgbClr val="6C6C6C"/>
              </a:buClr>
              <a:tabLst/>
              <a:defRPr sz="2800" b="0">
                <a:solidFill>
                  <a:srgbClr val="6C6C6C"/>
                </a:solidFill>
              </a:defRPr>
            </a:lvl3pPr>
            <a:lvl4pPr marL="466725" indent="-466725">
              <a:lnSpc>
                <a:spcPct val="150000"/>
              </a:lnSpc>
              <a:buClr>
                <a:srgbClr val="6C6C6C"/>
              </a:buClr>
              <a:tabLst/>
              <a:defRPr sz="2800" b="0">
                <a:solidFill>
                  <a:srgbClr val="6C6C6C"/>
                </a:solidFill>
              </a:defRPr>
            </a:lvl4pPr>
            <a:lvl5pPr marL="466725" indent="-466725">
              <a:lnSpc>
                <a:spcPct val="150000"/>
              </a:lnSpc>
              <a:buClr>
                <a:srgbClr val="6C6C6C"/>
              </a:buClr>
              <a:tabLst/>
              <a:defRPr sz="2800" b="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01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0" y="3657600"/>
            <a:ext cx="7315200" cy="8229600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lnSpc>
                <a:spcPct val="150000"/>
              </a:lnSpc>
              <a:buClr>
                <a:srgbClr val="6C6C6C"/>
              </a:buClr>
              <a:buFont typeface="Arial" charset="0"/>
              <a:buChar char="•"/>
              <a:defRPr sz="2800" b="0">
                <a:solidFill>
                  <a:srgbClr val="6C6C6C"/>
                </a:solidFill>
              </a:defRPr>
            </a:lvl1pPr>
            <a:lvl2pPr marL="944886" indent="-457200">
              <a:lnSpc>
                <a:spcPct val="150000"/>
              </a:lnSpc>
              <a:spcBef>
                <a:spcPts val="1067"/>
              </a:spcBef>
              <a:buClr>
                <a:srgbClr val="6C6C6C"/>
              </a:buClr>
              <a:buFont typeface="Arial" charset="0"/>
              <a:buChar char="•"/>
              <a:defRPr sz="2800" b="0">
                <a:solidFill>
                  <a:srgbClr val="6C6C6C"/>
                </a:solidFill>
              </a:defRPr>
            </a:lvl2pPr>
            <a:lvl3pPr marL="944886" indent="-457200">
              <a:lnSpc>
                <a:spcPct val="150000"/>
              </a:lnSpc>
              <a:spcBef>
                <a:spcPts val="1067"/>
              </a:spcBef>
              <a:buClr>
                <a:srgbClr val="6C6C6C"/>
              </a:buClr>
              <a:buFont typeface="Arial" charset="0"/>
              <a:buChar char="•"/>
              <a:defRPr sz="2800" b="0">
                <a:solidFill>
                  <a:srgbClr val="6C6C6C"/>
                </a:solidFill>
              </a:defRPr>
            </a:lvl3pPr>
            <a:lvl4pPr marL="944886" indent="-457200">
              <a:lnSpc>
                <a:spcPct val="150000"/>
              </a:lnSpc>
              <a:spcBef>
                <a:spcPts val="1067"/>
              </a:spcBef>
              <a:buClr>
                <a:srgbClr val="6C6C6C"/>
              </a:buClr>
              <a:buFont typeface="Arial" charset="0"/>
              <a:buChar char="•"/>
              <a:defRPr sz="2800" b="0">
                <a:solidFill>
                  <a:srgbClr val="6C6C6C"/>
                </a:solidFill>
              </a:defRPr>
            </a:lvl4pPr>
            <a:lvl5pPr marL="944886" indent="-457200">
              <a:lnSpc>
                <a:spcPct val="150000"/>
              </a:lnSpc>
              <a:spcBef>
                <a:spcPts val="1067"/>
              </a:spcBef>
              <a:buClr>
                <a:srgbClr val="6C6C6C"/>
              </a:buClr>
              <a:buFont typeface="Arial" charset="0"/>
              <a:buChar char="•"/>
              <a:defRPr sz="2800" b="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4399" y="3657600"/>
            <a:ext cx="137160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C6C6C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601200" y="3657600"/>
            <a:ext cx="137160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C6C6C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657600"/>
            <a:ext cx="7315200" cy="8229600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lnSpc>
                <a:spcPct val="150000"/>
              </a:lnSpc>
              <a:buClr>
                <a:srgbClr val="6C6C6C"/>
              </a:buClr>
              <a:buFont typeface="Arial" charset="0"/>
              <a:buChar char="•"/>
              <a:defRPr sz="2800" b="0">
                <a:solidFill>
                  <a:srgbClr val="6C6C6C"/>
                </a:solidFill>
              </a:defRPr>
            </a:lvl1pPr>
            <a:lvl2pPr marL="487686" indent="487686">
              <a:lnSpc>
                <a:spcPct val="150000"/>
              </a:lnSpc>
              <a:spcBef>
                <a:spcPts val="1067"/>
              </a:spcBef>
              <a:buClr>
                <a:srgbClr val="6C6C6C"/>
              </a:buClr>
              <a:buFont typeface="Arial"/>
              <a:buChar char="•"/>
              <a:defRPr sz="2800" b="0">
                <a:solidFill>
                  <a:srgbClr val="6C6C6C"/>
                </a:solidFill>
              </a:defRPr>
            </a:lvl2pPr>
            <a:lvl3pPr marL="487686" indent="487686">
              <a:lnSpc>
                <a:spcPct val="150000"/>
              </a:lnSpc>
              <a:spcBef>
                <a:spcPts val="1067"/>
              </a:spcBef>
              <a:buClr>
                <a:srgbClr val="6C6C6C"/>
              </a:buClr>
              <a:buFont typeface="Arial"/>
              <a:buChar char="•"/>
              <a:defRPr sz="2800" b="0">
                <a:solidFill>
                  <a:srgbClr val="6C6C6C"/>
                </a:solidFill>
              </a:defRPr>
            </a:lvl3pPr>
            <a:lvl4pPr marL="487686" indent="487686">
              <a:lnSpc>
                <a:spcPct val="150000"/>
              </a:lnSpc>
              <a:spcBef>
                <a:spcPts val="1067"/>
              </a:spcBef>
              <a:buClr>
                <a:srgbClr val="6C6C6C"/>
              </a:buClr>
              <a:buFont typeface="Arial"/>
              <a:buChar char="•"/>
              <a:defRPr sz="2800" b="0">
                <a:solidFill>
                  <a:srgbClr val="6C6C6C"/>
                </a:solidFill>
              </a:defRPr>
            </a:lvl4pPr>
            <a:lvl5pPr marL="487686" indent="487686">
              <a:lnSpc>
                <a:spcPct val="150000"/>
              </a:lnSpc>
              <a:spcBef>
                <a:spcPts val="1067"/>
              </a:spcBef>
              <a:buClr>
                <a:srgbClr val="6C6C6C"/>
              </a:buClr>
              <a:buFont typeface="Arial"/>
              <a:buChar char="•"/>
              <a:defRPr sz="2800" b="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2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914400" y="3657600"/>
            <a:ext cx="22402800" cy="811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C6C6C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201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9601200" y="3291840"/>
            <a:ext cx="137160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C6C6C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566160"/>
            <a:ext cx="7315200" cy="8229600"/>
          </a:xfrm>
          <a:prstGeom prst="rect">
            <a:avLst/>
          </a:prstGeom>
        </p:spPr>
        <p:txBody>
          <a:bodyPr vert="horz" lIns="0" tIns="0" rIns="0" bIns="0"/>
          <a:lstStyle>
            <a:lvl1pPr marL="571500" indent="-571500">
              <a:lnSpc>
                <a:spcPct val="100000"/>
              </a:lnSpc>
              <a:buFont typeface="Arial" charset="0"/>
              <a:buChar char="•"/>
              <a:defRPr sz="3600" b="0">
                <a:solidFill>
                  <a:srgbClr val="6C6C6C"/>
                </a:solidFill>
              </a:defRPr>
            </a:lvl1pPr>
            <a:lvl2pPr marL="487686" indent="487686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Char char="•"/>
              <a:defRPr sz="2800" b="0">
                <a:solidFill>
                  <a:srgbClr val="6C6C6C"/>
                </a:solidFill>
              </a:defRPr>
            </a:lvl2pPr>
            <a:lvl3pPr marL="487686" indent="487686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Char char="•"/>
              <a:defRPr sz="2800" b="0">
                <a:solidFill>
                  <a:srgbClr val="6C6C6C"/>
                </a:solidFill>
              </a:defRPr>
            </a:lvl3pPr>
            <a:lvl4pPr marL="487686" indent="487686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Char char="•"/>
              <a:defRPr sz="2800" b="0">
                <a:solidFill>
                  <a:srgbClr val="6C6C6C"/>
                </a:solidFill>
              </a:defRPr>
            </a:lvl4pPr>
            <a:lvl5pPr marL="487686" indent="487686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Char char="•"/>
              <a:defRPr sz="2800" b="0">
                <a:solidFill>
                  <a:srgbClr val="6C6C6C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794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able Placeholder 3"/>
          <p:cNvSpPr>
            <a:spLocks noGrp="1"/>
          </p:cNvSpPr>
          <p:nvPr>
            <p:ph type="tbl" sz="quarter" idx="18"/>
          </p:nvPr>
        </p:nvSpPr>
        <p:spPr>
          <a:xfrm>
            <a:off x="914400" y="3657600"/>
            <a:ext cx="22402800" cy="815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C6C6C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9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57828" y="7443787"/>
            <a:ext cx="6261100" cy="5166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1100" cy="5166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5212080"/>
            <a:ext cx="21945600" cy="2277608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3200">
                <a:solidFill>
                  <a:srgbClr val="6C6C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4264640" y="8001000"/>
            <a:ext cx="8931275" cy="6096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2400" i="1">
                <a:solidFill>
                  <a:srgbClr val="6C6C6C"/>
                </a:solidFill>
              </a:defRPr>
            </a:lvl1pPr>
            <a:lvl2pPr marL="457200" indent="0" algn="r">
              <a:buNone/>
              <a:defRPr>
                <a:solidFill>
                  <a:srgbClr val="6C6C6C"/>
                </a:solidFill>
              </a:defRPr>
            </a:lvl2pPr>
            <a:lvl3pPr marL="914400" indent="0" algn="r">
              <a:buNone/>
              <a:defRPr>
                <a:solidFill>
                  <a:srgbClr val="6C6C6C"/>
                </a:solidFill>
              </a:defRPr>
            </a:lvl3pPr>
            <a:lvl4pPr marL="1371600" indent="0" algn="r">
              <a:buNone/>
              <a:defRPr>
                <a:solidFill>
                  <a:srgbClr val="6C6C6C"/>
                </a:solidFill>
              </a:defRPr>
            </a:lvl4pPr>
            <a:lvl5pPr marL="1828800" indent="0" algn="r">
              <a:buNone/>
              <a:defRPr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 - Source goes here, right-aligned, 24-point Arial Italicized</a:t>
            </a:r>
          </a:p>
        </p:txBody>
      </p:sp>
    </p:spTree>
    <p:extLst>
      <p:ext uri="{BB962C8B-B14F-4D97-AF65-F5344CB8AC3E}">
        <p14:creationId xmlns:p14="http://schemas.microsoft.com/office/powerpoint/2010/main" val="212350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ustomer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body" sz="quarter" idx="13"/>
          </p:nvPr>
        </p:nvSpPr>
        <p:spPr>
          <a:xfrm>
            <a:off x="8687932" y="7498480"/>
            <a:ext cx="11819716" cy="808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C6C6C"/>
                </a:solidFill>
              </a:defRPr>
            </a:lvl1pPr>
          </a:lstStyle>
          <a:p>
            <a:r>
              <a:t>Author(s) and Date</a:t>
            </a:r>
          </a:p>
        </p:txBody>
      </p:sp>
      <p:sp>
        <p:nvSpPr>
          <p:cNvPr id="29" name="Shape 29" descr="http://logok.org/wp-content/uploads/2014/04/Apple-logo-grey-880x625.png"/>
          <p:cNvSpPr>
            <a:spLocks noGrp="1"/>
          </p:cNvSpPr>
          <p:nvPr>
            <p:ph type="pic" sz="quarter" idx="14"/>
          </p:nvPr>
        </p:nvSpPr>
        <p:spPr>
          <a:xfrm>
            <a:off x="1758648" y="4193980"/>
            <a:ext cx="5186753" cy="196952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5"/>
          </p:nvPr>
        </p:nvSpPr>
        <p:spPr>
          <a:xfrm>
            <a:off x="8687932" y="5486401"/>
            <a:ext cx="11819714" cy="13542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8800" b="1">
                <a:solidFill>
                  <a:schemeClr val="accent1">
                    <a:lumOff val="9843"/>
                  </a:schemeClr>
                </a:solidFill>
              </a:defRPr>
            </a:lvl1pPr>
          </a:lstStyle>
          <a:p>
            <a:r>
              <a:t>Title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6"/>
          </p:nvPr>
        </p:nvSpPr>
        <p:spPr>
          <a:xfrm>
            <a:off x="8687931" y="6858000"/>
            <a:ext cx="11819713" cy="447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defTabSz="795527">
              <a:spcBef>
                <a:spcPts val="800"/>
              </a:spcBef>
              <a:buSzTx/>
              <a:buFontTx/>
              <a:buNone/>
              <a:defRPr sz="4000" b="1">
                <a:solidFill>
                  <a:srgbClr val="6C6C6C"/>
                </a:solidFill>
              </a:defRPr>
            </a:lvl1pPr>
          </a:lstStyle>
          <a:p>
            <a:r>
              <a:rPr dirty="0"/>
              <a:t>Subtitle</a:t>
            </a:r>
          </a:p>
        </p:txBody>
      </p:sp>
      <p:pic>
        <p:nvPicPr>
          <p:cNvPr id="7" name="image4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0654843" y="12862466"/>
            <a:ext cx="3447738" cy="623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M icon-03.png"/>
          <p:cNvPicPr>
            <a:picLocks noChangeAspect="1"/>
          </p:cNvPicPr>
          <p:nvPr userDrawn="1"/>
        </p:nvPicPr>
        <p:blipFill>
          <a:blip r:embed="rId3">
            <a:extLst/>
          </a:blip>
          <a:srcRect l="12499" t="20398" r="12499" b="20398"/>
          <a:stretch>
            <a:fillRect/>
          </a:stretch>
        </p:blipFill>
        <p:spPr>
          <a:xfrm>
            <a:off x="3421172" y="7828801"/>
            <a:ext cx="1861705" cy="14831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42"/>
          <p:cNvSpPr/>
          <p:nvPr userDrawn="1"/>
        </p:nvSpPr>
        <p:spPr>
          <a:xfrm>
            <a:off x="4062585" y="6493829"/>
            <a:ext cx="571703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>
                <a:solidFill>
                  <a:srgbClr val="A7A7A7"/>
                </a:solidFill>
              </a:defRPr>
            </a:lvl1pPr>
          </a:lstStyle>
          <a:p>
            <a:r>
              <a:rPr sz="6400" dirty="0"/>
              <a:t>+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7807521" y="4938754"/>
            <a:ext cx="18290" cy="41148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521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ssion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402389" y="3383280"/>
            <a:ext cx="5791199" cy="11055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 typeface="Arial" charset="0"/>
              <a:buNone/>
              <a:defRPr sz="2400" b="1" baseline="0">
                <a:solidFill>
                  <a:srgbClr val="D9232E"/>
                </a:solidFill>
              </a:defRPr>
            </a:lvl1pPr>
            <a:lvl2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Session information (track &amp; session, session title, room information)</a:t>
            </a:r>
          </a:p>
        </p:txBody>
      </p:sp>
      <p:sp>
        <p:nvSpPr>
          <p:cNvPr id="12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71646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6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ssion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402389" y="3383280"/>
            <a:ext cx="5791199" cy="11055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 typeface="Arial" charset="0"/>
              <a:buNone/>
              <a:defRPr sz="2400" b="1" baseline="0">
                <a:solidFill>
                  <a:srgbClr val="FF9100"/>
                </a:solidFill>
              </a:defRPr>
            </a:lvl1pPr>
            <a:lvl2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Session information (track &amp; session, session title, room information)</a:t>
            </a:r>
          </a:p>
        </p:txBody>
      </p:sp>
      <p:sp>
        <p:nvSpPr>
          <p:cNvPr id="9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10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5867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68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ssion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402389" y="3383280"/>
            <a:ext cx="5791199" cy="11055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 typeface="Arial" charset="0"/>
              <a:buNone/>
              <a:defRPr sz="2400" b="1" baseline="0">
                <a:solidFill>
                  <a:srgbClr val="478AA3"/>
                </a:solidFill>
              </a:defRPr>
            </a:lvl1pPr>
            <a:lvl2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Session information (track &amp; session, session title, room information)</a:t>
            </a:r>
          </a:p>
        </p:txBody>
      </p:sp>
      <p:sp>
        <p:nvSpPr>
          <p:cNvPr id="9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10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998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68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ession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402389" y="3383280"/>
            <a:ext cx="5791199" cy="11055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 typeface="Arial" charset="0"/>
              <a:buNone/>
              <a:defRPr sz="2400" b="1" baseline="0">
                <a:solidFill>
                  <a:srgbClr val="68AA00"/>
                </a:solidFill>
              </a:defRPr>
            </a:lvl1pPr>
            <a:lvl2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Session information (track &amp; session, session title, room information)</a:t>
            </a:r>
          </a:p>
        </p:txBody>
      </p:sp>
      <p:sp>
        <p:nvSpPr>
          <p:cNvPr id="9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10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5765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68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sz="quarter" idx="14" hasCustomPrompt="1"/>
          </p:nvPr>
        </p:nvSpPr>
        <p:spPr>
          <a:xfrm>
            <a:off x="2011680" y="7772400"/>
            <a:ext cx="19983015" cy="1047870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036332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rgbClr val="D9232E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276"/>
          <p:cNvSpPr>
            <a:spLocks noGrp="1"/>
          </p:cNvSpPr>
          <p:nvPr>
            <p:ph type="body" sz="quarter" idx="13" hasCustomPrompt="1"/>
          </p:nvPr>
        </p:nvSpPr>
        <p:spPr>
          <a:xfrm>
            <a:off x="2011680" y="8686800"/>
            <a:ext cx="19983014" cy="95322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4000">
                <a:solidFill>
                  <a:srgbClr val="6C6C6C"/>
                </a:solidFill>
              </a:defRPr>
            </a:lvl1pPr>
          </a:lstStyle>
          <a:p>
            <a:r>
              <a:rPr lang="en-US" dirty="0"/>
              <a:t>Sub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19358"/>
            <a:ext cx="1823552" cy="2286000"/>
            <a:chOff x="0" y="7519358"/>
            <a:chExt cx="1823552" cy="2286000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8662358"/>
              <a:ext cx="1549232" cy="0"/>
            </a:xfrm>
            <a:prstGeom prst="line">
              <a:avLst/>
            </a:prstGeom>
            <a:ln w="25400">
              <a:solidFill>
                <a:srgbClr val="D923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893"/>
            <p:cNvSpPr/>
            <p:nvPr/>
          </p:nvSpPr>
          <p:spPr>
            <a:xfrm>
              <a:off x="1549232" y="7519358"/>
              <a:ext cx="274320" cy="2286000"/>
            </a:xfrm>
            <a:prstGeom prst="rect">
              <a:avLst/>
            </a:prstGeom>
            <a:solidFill>
              <a:srgbClr val="D9232E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069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sz="quarter" idx="14" hasCustomPrompt="1"/>
          </p:nvPr>
        </p:nvSpPr>
        <p:spPr>
          <a:xfrm>
            <a:off x="2011680" y="7772400"/>
            <a:ext cx="19983015" cy="1047870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036332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rgbClr val="FF9100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276"/>
          <p:cNvSpPr>
            <a:spLocks noGrp="1"/>
          </p:cNvSpPr>
          <p:nvPr>
            <p:ph type="body" sz="quarter" idx="13" hasCustomPrompt="1"/>
          </p:nvPr>
        </p:nvSpPr>
        <p:spPr>
          <a:xfrm>
            <a:off x="2011680" y="8686800"/>
            <a:ext cx="19983014" cy="95322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4000">
                <a:solidFill>
                  <a:srgbClr val="6C6C6C"/>
                </a:solidFill>
              </a:defRPr>
            </a:lvl1pPr>
          </a:lstStyle>
          <a:p>
            <a:r>
              <a:rPr lang="en-US" dirty="0"/>
              <a:t>Sub text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519358"/>
            <a:ext cx="1823552" cy="2286000"/>
            <a:chOff x="0" y="7519358"/>
            <a:chExt cx="1823552" cy="2286000"/>
          </a:xfrm>
        </p:grpSpPr>
        <p:cxnSp>
          <p:nvCxnSpPr>
            <p:cNvPr id="6" name="Straight Connector 5"/>
            <p:cNvCxnSpPr>
              <a:stCxn id="7" idx="1"/>
            </p:cNvCxnSpPr>
            <p:nvPr/>
          </p:nvCxnSpPr>
          <p:spPr>
            <a:xfrm flipH="1">
              <a:off x="0" y="8662358"/>
              <a:ext cx="1549232" cy="0"/>
            </a:xfrm>
            <a:prstGeom prst="line">
              <a:avLst/>
            </a:prstGeom>
            <a:ln w="25400">
              <a:solidFill>
                <a:srgbClr val="FF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hape 893"/>
            <p:cNvSpPr/>
            <p:nvPr/>
          </p:nvSpPr>
          <p:spPr>
            <a:xfrm>
              <a:off x="1549232" y="7519358"/>
              <a:ext cx="274320" cy="2286000"/>
            </a:xfrm>
            <a:prstGeom prst="rect">
              <a:avLst/>
            </a:prstGeom>
            <a:solidFill>
              <a:srgbClr val="FF9100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383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sz="quarter" idx="14" hasCustomPrompt="1"/>
          </p:nvPr>
        </p:nvSpPr>
        <p:spPr>
          <a:xfrm>
            <a:off x="2011680" y="7772400"/>
            <a:ext cx="19983015" cy="1047870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036332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rgbClr val="478AA3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276"/>
          <p:cNvSpPr>
            <a:spLocks noGrp="1"/>
          </p:cNvSpPr>
          <p:nvPr>
            <p:ph type="body" sz="quarter" idx="13" hasCustomPrompt="1"/>
          </p:nvPr>
        </p:nvSpPr>
        <p:spPr>
          <a:xfrm>
            <a:off x="2011680" y="8686800"/>
            <a:ext cx="19983014" cy="95322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4000">
                <a:solidFill>
                  <a:srgbClr val="6C6C6C"/>
                </a:solidFill>
              </a:defRPr>
            </a:lvl1pPr>
          </a:lstStyle>
          <a:p>
            <a:r>
              <a:rPr lang="en-US" dirty="0"/>
              <a:t>Sub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19358"/>
            <a:ext cx="1823552" cy="2286000"/>
            <a:chOff x="0" y="7519358"/>
            <a:chExt cx="1823552" cy="2286000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8662358"/>
              <a:ext cx="1549232" cy="0"/>
            </a:xfrm>
            <a:prstGeom prst="line">
              <a:avLst/>
            </a:prstGeom>
            <a:ln w="25400">
              <a:solidFill>
                <a:srgbClr val="478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893"/>
            <p:cNvSpPr/>
            <p:nvPr/>
          </p:nvSpPr>
          <p:spPr>
            <a:xfrm>
              <a:off x="1549232" y="7519358"/>
              <a:ext cx="274320" cy="2286000"/>
            </a:xfrm>
            <a:prstGeom prst="rect">
              <a:avLst/>
            </a:prstGeom>
            <a:solidFill>
              <a:srgbClr val="478AA3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031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sz="quarter" idx="14" hasCustomPrompt="1"/>
          </p:nvPr>
        </p:nvSpPr>
        <p:spPr>
          <a:xfrm>
            <a:off x="2011680" y="7772400"/>
            <a:ext cx="19983015" cy="1047870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036332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rgbClr val="68AA00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276"/>
          <p:cNvSpPr>
            <a:spLocks noGrp="1"/>
          </p:cNvSpPr>
          <p:nvPr>
            <p:ph type="body" sz="quarter" idx="13" hasCustomPrompt="1"/>
          </p:nvPr>
        </p:nvSpPr>
        <p:spPr>
          <a:xfrm>
            <a:off x="2011681" y="8686800"/>
            <a:ext cx="19983014" cy="95322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4000">
                <a:solidFill>
                  <a:srgbClr val="6C6C6C"/>
                </a:solidFill>
              </a:defRPr>
            </a:lvl1pPr>
          </a:lstStyle>
          <a:p>
            <a:r>
              <a:rPr lang="en-US" dirty="0"/>
              <a:t>Sub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19358"/>
            <a:ext cx="1823552" cy="2286000"/>
            <a:chOff x="0" y="7519358"/>
            <a:chExt cx="1823552" cy="2286000"/>
          </a:xfrm>
          <a:solidFill>
            <a:srgbClr val="68AA00"/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0" y="8662358"/>
              <a:ext cx="1549232" cy="0"/>
            </a:xfrm>
            <a:prstGeom prst="line">
              <a:avLst/>
            </a:prstGeom>
            <a:grpFill/>
            <a:ln w="25400">
              <a:solidFill>
                <a:srgbClr val="68A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893"/>
            <p:cNvSpPr/>
            <p:nvPr/>
          </p:nvSpPr>
          <p:spPr>
            <a:xfrm>
              <a:off x="1549232" y="7519358"/>
              <a:ext cx="274320" cy="2286000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323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Blue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sz="quarter" idx="14" hasCustomPrompt="1"/>
          </p:nvPr>
        </p:nvSpPr>
        <p:spPr>
          <a:xfrm>
            <a:off x="2011680" y="7772400"/>
            <a:ext cx="19983015" cy="1047870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036332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rgbClr val="264B59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276"/>
          <p:cNvSpPr>
            <a:spLocks noGrp="1"/>
          </p:cNvSpPr>
          <p:nvPr>
            <p:ph type="body" sz="quarter" idx="13" hasCustomPrompt="1"/>
          </p:nvPr>
        </p:nvSpPr>
        <p:spPr>
          <a:xfrm>
            <a:off x="2011680" y="8686800"/>
            <a:ext cx="19983014" cy="95322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4000">
                <a:solidFill>
                  <a:srgbClr val="6C6C6C"/>
                </a:solidFill>
              </a:defRPr>
            </a:lvl1pPr>
          </a:lstStyle>
          <a:p>
            <a:r>
              <a:rPr lang="en-US" dirty="0"/>
              <a:t>Sub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19358"/>
            <a:ext cx="1823552" cy="2286000"/>
            <a:chOff x="0" y="7519358"/>
            <a:chExt cx="1823552" cy="2286000"/>
          </a:xfrm>
          <a:solidFill>
            <a:srgbClr val="264B59"/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0" y="8662358"/>
              <a:ext cx="1549232" cy="0"/>
            </a:xfrm>
            <a:prstGeom prst="line">
              <a:avLst/>
            </a:prstGeom>
            <a:grpFill/>
            <a:ln w="25400">
              <a:solidFill>
                <a:srgbClr val="264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893"/>
            <p:cNvSpPr/>
            <p:nvPr/>
          </p:nvSpPr>
          <p:spPr>
            <a:xfrm>
              <a:off x="1549232" y="7519358"/>
              <a:ext cx="274320" cy="2286000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924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coal Grey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body" sz="quarter" idx="14" hasCustomPrompt="1"/>
          </p:nvPr>
        </p:nvSpPr>
        <p:spPr>
          <a:xfrm>
            <a:off x="2011680" y="7772400"/>
            <a:ext cx="19983015" cy="1047870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036332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276"/>
          <p:cNvSpPr>
            <a:spLocks noGrp="1"/>
          </p:cNvSpPr>
          <p:nvPr>
            <p:ph type="body" sz="quarter" idx="13" hasCustomPrompt="1"/>
          </p:nvPr>
        </p:nvSpPr>
        <p:spPr>
          <a:xfrm>
            <a:off x="2011680" y="8686800"/>
            <a:ext cx="19983014" cy="95322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4000">
                <a:solidFill>
                  <a:srgbClr val="6C6C6C"/>
                </a:solidFill>
              </a:defRPr>
            </a:lvl1pPr>
          </a:lstStyle>
          <a:p>
            <a:r>
              <a:rPr lang="en-US" dirty="0"/>
              <a:t>Sub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19358"/>
            <a:ext cx="1823552" cy="2286000"/>
            <a:chOff x="0" y="7519358"/>
            <a:chExt cx="1823552" cy="2286000"/>
          </a:xfrm>
          <a:solidFill>
            <a:srgbClr val="333333"/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0" y="8662358"/>
              <a:ext cx="1549232" cy="0"/>
            </a:xfrm>
            <a:prstGeom prst="line">
              <a:avLst/>
            </a:prstGeom>
            <a:grpFill/>
            <a:ln w="254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893"/>
            <p:cNvSpPr/>
            <p:nvPr/>
          </p:nvSpPr>
          <p:spPr>
            <a:xfrm>
              <a:off x="1549232" y="7519358"/>
              <a:ext cx="274320" cy="2286000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1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cutive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4843" y="12862466"/>
            <a:ext cx="3447738" cy="623142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-1" y="457201"/>
            <a:ext cx="274358" cy="2011679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defTabSz="2190699">
              <a:defRPr sz="9000" b="1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4"/>
          </p:nvPr>
        </p:nvSpPr>
        <p:spPr>
          <a:xfrm>
            <a:off x="914519" y="640080"/>
            <a:ext cx="22405717" cy="9233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6000" b="1">
                <a:solidFill>
                  <a:schemeClr val="accent6">
                    <a:lumOff val="3921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half" idx="15" hasCustomPrompt="1"/>
          </p:nvPr>
        </p:nvSpPr>
        <p:spPr>
          <a:xfrm>
            <a:off x="13995852" y="3185065"/>
            <a:ext cx="9706605" cy="9144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rtl="0" hangingPunct="0">
              <a:lnSpc>
                <a:spcPct val="100000"/>
              </a:lnSpc>
              <a:buSzTx/>
              <a:buFont typeface="Arial" charset="0"/>
              <a:buNone/>
              <a:defRPr sz="1400"/>
            </a:lvl1pPr>
          </a:lstStyle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r>
              <a:rPr lang="en-US" sz="2000" dirty="0"/>
              <a:t>Greeting, </a:t>
            </a:r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endParaRPr lang="en-US" sz="2000" dirty="0"/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r>
              <a:rPr lang="en-US" sz="2000" dirty="0"/>
              <a:t>Express gratitude</a:t>
            </a:r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endParaRPr lang="en-US" sz="2000" dirty="0"/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r>
              <a:rPr lang="en-US" sz="2000" dirty="0"/>
              <a:t>State overall business challenges</a:t>
            </a:r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endParaRPr lang="en-US" sz="2000" dirty="0"/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r>
              <a:rPr lang="en-US" sz="2000" dirty="0"/>
              <a:t>State MSTR solution</a:t>
            </a:r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endParaRPr lang="en-US" sz="2000" dirty="0"/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r>
              <a:rPr lang="en-US" sz="2000" dirty="0"/>
              <a:t>State financial components</a:t>
            </a:r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endParaRPr lang="en-US" sz="2000" dirty="0"/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r>
              <a:rPr lang="en-US" sz="2000" dirty="0"/>
              <a:t>Invite to read on further</a:t>
            </a:r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endParaRPr lang="en-US" sz="2000" dirty="0"/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r>
              <a:rPr lang="en-US" sz="2000" dirty="0"/>
              <a:t>Thank you with name</a:t>
            </a:r>
          </a:p>
          <a:p>
            <a:pPr marL="342900" indent="-342900" rtl="0" hangingPunct="0">
              <a:lnSpc>
                <a:spcPct val="100000"/>
              </a:lnSpc>
              <a:buSzTx/>
              <a:buFont typeface="Arial" charset="0"/>
              <a:buChar char="•"/>
            </a:pPr>
            <a:endParaRPr lang="en-US" sz="2000" dirty="0"/>
          </a:p>
          <a:p>
            <a:pPr marL="0" indent="0" rtl="0" hangingPunct="0">
              <a:lnSpc>
                <a:spcPct val="100000"/>
              </a:lnSpc>
              <a:buSzTx/>
              <a:buNone/>
            </a:pPr>
            <a:r>
              <a:rPr lang="en-US" sz="2000" b="1" dirty="0">
                <a:solidFill>
                  <a:srgbClr val="D9232E"/>
                </a:solidFill>
              </a:rPr>
              <a:t>NOTE: </a:t>
            </a:r>
            <a:r>
              <a:rPr lang="en-US" sz="2000" dirty="0"/>
              <a:t>Font size should not be smaller than 20-point. The textbox automatically shrinks the font size, so minimize text to ensure legibility.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6"/>
          </p:nvPr>
        </p:nvSpPr>
        <p:spPr>
          <a:xfrm>
            <a:off x="3232927" y="5486307"/>
            <a:ext cx="6000361" cy="101566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6000" b="1">
                <a:solidFill>
                  <a:schemeClr val="accent1">
                    <a:lumOff val="9843"/>
                  </a:schemeClr>
                </a:solidFill>
              </a:defRPr>
            </a:lvl1pPr>
          </a:lstStyle>
          <a:p>
            <a:r>
              <a:t>Company Name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9"/>
          </p:nvPr>
        </p:nvSpPr>
        <p:spPr>
          <a:xfrm>
            <a:off x="3232927" y="7066259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</a:lvl1pPr>
          </a:lstStyle>
          <a:p>
            <a:r>
              <a:t>Date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20" hasCustomPrompt="1"/>
          </p:nvPr>
        </p:nvSpPr>
        <p:spPr>
          <a:xfrm>
            <a:off x="3232926" y="6524552"/>
            <a:ext cx="2304136" cy="5232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</a:lvl1pPr>
          </a:lstStyle>
          <a:p>
            <a:r>
              <a:rPr lang="en-US" dirty="0"/>
              <a:t>Presented by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55109" y="13182799"/>
            <a:ext cx="351778" cy="3456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D8CD08A-120D-3246-969F-E52DF5123BD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35811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Product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-498764" y="8046722"/>
            <a:ext cx="179554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600" b="1" spc="-300" dirty="0">
                <a:ln>
                  <a:solidFill>
                    <a:srgbClr val="FFFFFF"/>
                  </a:solidFill>
                </a:ln>
                <a:solidFill>
                  <a:srgbClr val="E4E4E4">
                    <a:alpha val="20000"/>
                  </a:srgbClr>
                </a:solidFill>
              </a:rPr>
              <a:t>DEMO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291840"/>
            <a:ext cx="1732113" cy="1371600"/>
            <a:chOff x="0" y="6422721"/>
            <a:chExt cx="1732113" cy="1371600"/>
          </a:xfrm>
        </p:grpSpPr>
        <p:sp>
          <p:nvSpPr>
            <p:cNvPr id="6" name="Shape 893"/>
            <p:cNvSpPr/>
            <p:nvPr/>
          </p:nvSpPr>
          <p:spPr>
            <a:xfrm>
              <a:off x="1549233" y="6422721"/>
              <a:ext cx="182880" cy="1371600"/>
            </a:xfrm>
            <a:prstGeom prst="rect">
              <a:avLst/>
            </a:prstGeom>
            <a:solidFill>
              <a:srgbClr val="D9232E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0" y="7108521"/>
              <a:ext cx="1554479" cy="698"/>
            </a:xfrm>
            <a:prstGeom prst="line">
              <a:avLst/>
            </a:prstGeom>
            <a:ln w="25400">
              <a:solidFill>
                <a:srgbClr val="D923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1"/>
          <p:cNvSpPr txBox="1">
            <a:spLocks/>
          </p:cNvSpPr>
          <p:nvPr userDrawn="1"/>
        </p:nvSpPr>
        <p:spPr>
          <a:xfrm>
            <a:off x="2011680" y="4114800"/>
            <a:ext cx="10568111" cy="6437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4000" dirty="0">
                <a:solidFill>
                  <a:srgbClr val="6C6C6C"/>
                </a:solidFill>
              </a:rPr>
              <a:t>Product demonstration</a:t>
            </a:r>
          </a:p>
        </p:txBody>
      </p:sp>
      <p:sp>
        <p:nvSpPr>
          <p:cNvPr id="21" name="Text Placeholder 2"/>
          <p:cNvSpPr txBox="1">
            <a:spLocks/>
          </p:cNvSpPr>
          <p:nvPr userDrawn="1"/>
        </p:nvSpPr>
        <p:spPr>
          <a:xfrm>
            <a:off x="2011680" y="3291840"/>
            <a:ext cx="4475312" cy="696277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6000" b="1" dirty="0">
                <a:solidFill>
                  <a:srgbClr val="D9232E"/>
                </a:solidFill>
              </a:rPr>
              <a:t>Analytics</a:t>
            </a:r>
          </a:p>
        </p:txBody>
      </p:sp>
      <p:sp>
        <p:nvSpPr>
          <p:cNvPr id="52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15195550" y="3929326"/>
            <a:ext cx="7631113" cy="1295927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b="0"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550" y="52252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15195550" y="65206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6" hasCustomPrompt="1"/>
          </p:nvPr>
        </p:nvSpPr>
        <p:spPr>
          <a:xfrm>
            <a:off x="15195550" y="78160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15195550" y="2633399"/>
            <a:ext cx="7631113" cy="1295927"/>
          </a:xfrm>
          <a:prstGeom prst="rect">
            <a:avLst/>
          </a:prstGeom>
          <a:ln>
            <a:solidFill>
              <a:srgbClr val="D9232E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15195550" y="9111453"/>
            <a:ext cx="7631113" cy="12954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18" hasCustomPrompt="1"/>
          </p:nvPr>
        </p:nvSpPr>
        <p:spPr>
          <a:xfrm>
            <a:off x="15195550" y="10406853"/>
            <a:ext cx="7631113" cy="12954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755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Product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-498764" y="8046722"/>
            <a:ext cx="179554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600" b="1" spc="-300" dirty="0">
                <a:ln>
                  <a:solidFill>
                    <a:srgbClr val="FFFFFF"/>
                  </a:solidFill>
                </a:ln>
                <a:solidFill>
                  <a:srgbClr val="E4E4E4">
                    <a:alpha val="20000"/>
                  </a:srgbClr>
                </a:solidFill>
              </a:rPr>
              <a:t>DEMO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291840"/>
            <a:ext cx="1732113" cy="1371600"/>
            <a:chOff x="0" y="6422721"/>
            <a:chExt cx="1732113" cy="1371600"/>
          </a:xfrm>
        </p:grpSpPr>
        <p:sp>
          <p:nvSpPr>
            <p:cNvPr id="6" name="Shape 893"/>
            <p:cNvSpPr/>
            <p:nvPr/>
          </p:nvSpPr>
          <p:spPr>
            <a:xfrm>
              <a:off x="1549233" y="6422721"/>
              <a:ext cx="182880" cy="1371600"/>
            </a:xfrm>
            <a:prstGeom prst="rect">
              <a:avLst/>
            </a:prstGeom>
            <a:solidFill>
              <a:srgbClr val="FF9100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0" y="7108521"/>
              <a:ext cx="1554479" cy="698"/>
            </a:xfrm>
            <a:prstGeom prst="line">
              <a:avLst/>
            </a:prstGeom>
            <a:ln w="25400">
              <a:solidFill>
                <a:srgbClr val="FF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1"/>
          <p:cNvSpPr txBox="1">
            <a:spLocks/>
          </p:cNvSpPr>
          <p:nvPr userDrawn="1"/>
        </p:nvSpPr>
        <p:spPr>
          <a:xfrm>
            <a:off x="2011680" y="4114800"/>
            <a:ext cx="10568111" cy="6437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4000" dirty="0">
                <a:solidFill>
                  <a:srgbClr val="6C6C6C"/>
                </a:solidFill>
              </a:rPr>
              <a:t>Product demonstration</a:t>
            </a:r>
          </a:p>
        </p:txBody>
      </p:sp>
      <p:sp>
        <p:nvSpPr>
          <p:cNvPr id="21" name="Text Placeholder 2"/>
          <p:cNvSpPr txBox="1">
            <a:spLocks/>
          </p:cNvSpPr>
          <p:nvPr userDrawn="1"/>
        </p:nvSpPr>
        <p:spPr>
          <a:xfrm>
            <a:off x="2011680" y="3291840"/>
            <a:ext cx="5777345" cy="696277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6000" b="1" dirty="0">
                <a:solidFill>
                  <a:srgbClr val="FF9100"/>
                </a:solidFill>
              </a:rPr>
              <a:t>Cloud</a:t>
            </a:r>
          </a:p>
        </p:txBody>
      </p:sp>
      <p:sp>
        <p:nvSpPr>
          <p:cNvPr id="10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15195550" y="3929326"/>
            <a:ext cx="7631113" cy="1295927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b="0"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550" y="52252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15195550" y="65206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8"/>
          <p:cNvSpPr>
            <a:spLocks noGrp="1"/>
          </p:cNvSpPr>
          <p:nvPr>
            <p:ph type="body" sz="quarter" idx="16" hasCustomPrompt="1"/>
          </p:nvPr>
        </p:nvSpPr>
        <p:spPr>
          <a:xfrm>
            <a:off x="15195550" y="78160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15195550" y="2633399"/>
            <a:ext cx="7631113" cy="1295927"/>
          </a:xfrm>
          <a:prstGeom prst="rect">
            <a:avLst/>
          </a:prstGeom>
          <a:ln>
            <a:solidFill>
              <a:srgbClr val="FF9100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b="1">
                <a:solidFill>
                  <a:srgbClr val="FF91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15195550" y="9111453"/>
            <a:ext cx="7631113" cy="12954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2"/>
          <p:cNvSpPr>
            <a:spLocks noGrp="1"/>
          </p:cNvSpPr>
          <p:nvPr>
            <p:ph type="body" sz="quarter" idx="18" hasCustomPrompt="1"/>
          </p:nvPr>
        </p:nvSpPr>
        <p:spPr>
          <a:xfrm>
            <a:off x="15195550" y="10406853"/>
            <a:ext cx="7631113" cy="12954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763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Product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-498764" y="8046722"/>
            <a:ext cx="179554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600" b="1" spc="-300" dirty="0">
                <a:ln>
                  <a:solidFill>
                    <a:srgbClr val="FFFFFF"/>
                  </a:solidFill>
                </a:ln>
                <a:solidFill>
                  <a:srgbClr val="E4E4E4">
                    <a:alpha val="20000"/>
                  </a:srgbClr>
                </a:solidFill>
              </a:rPr>
              <a:t>DEMO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291840"/>
            <a:ext cx="1732113" cy="1371600"/>
            <a:chOff x="0" y="6422721"/>
            <a:chExt cx="1732113" cy="1371600"/>
          </a:xfrm>
        </p:grpSpPr>
        <p:sp>
          <p:nvSpPr>
            <p:cNvPr id="6" name="Shape 893"/>
            <p:cNvSpPr/>
            <p:nvPr/>
          </p:nvSpPr>
          <p:spPr>
            <a:xfrm>
              <a:off x="1549233" y="6422721"/>
              <a:ext cx="182880" cy="1371600"/>
            </a:xfrm>
            <a:prstGeom prst="rect">
              <a:avLst/>
            </a:prstGeom>
            <a:solidFill>
              <a:srgbClr val="478AA3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0" y="7108521"/>
              <a:ext cx="1554479" cy="698"/>
            </a:xfrm>
            <a:prstGeom prst="line">
              <a:avLst/>
            </a:prstGeom>
            <a:ln w="25400">
              <a:solidFill>
                <a:srgbClr val="478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1"/>
          <p:cNvSpPr txBox="1">
            <a:spLocks/>
          </p:cNvSpPr>
          <p:nvPr userDrawn="1"/>
        </p:nvSpPr>
        <p:spPr>
          <a:xfrm>
            <a:off x="2011680" y="4114800"/>
            <a:ext cx="10568111" cy="6437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4000" dirty="0">
                <a:solidFill>
                  <a:srgbClr val="6C6C6C"/>
                </a:solidFill>
              </a:rPr>
              <a:t>Product demonstration</a:t>
            </a:r>
          </a:p>
        </p:txBody>
      </p:sp>
      <p:sp>
        <p:nvSpPr>
          <p:cNvPr id="21" name="Text Placeholder 2"/>
          <p:cNvSpPr txBox="1">
            <a:spLocks/>
          </p:cNvSpPr>
          <p:nvPr userDrawn="1"/>
        </p:nvSpPr>
        <p:spPr>
          <a:xfrm>
            <a:off x="2011680" y="3291840"/>
            <a:ext cx="4475312" cy="696277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6000" b="1" dirty="0">
                <a:solidFill>
                  <a:srgbClr val="478AA3"/>
                </a:solidFill>
              </a:rPr>
              <a:t>Security</a:t>
            </a:r>
          </a:p>
        </p:txBody>
      </p:sp>
      <p:sp>
        <p:nvSpPr>
          <p:cNvPr id="10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15195550" y="3929326"/>
            <a:ext cx="7631113" cy="1295927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b="0"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550" y="52252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15195550" y="65206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8"/>
          <p:cNvSpPr>
            <a:spLocks noGrp="1"/>
          </p:cNvSpPr>
          <p:nvPr>
            <p:ph type="body" sz="quarter" idx="16" hasCustomPrompt="1"/>
          </p:nvPr>
        </p:nvSpPr>
        <p:spPr>
          <a:xfrm>
            <a:off x="15195550" y="78160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15195550" y="2633399"/>
            <a:ext cx="7631113" cy="1295927"/>
          </a:xfrm>
          <a:prstGeom prst="rect">
            <a:avLst/>
          </a:prstGeom>
          <a:ln>
            <a:solidFill>
              <a:srgbClr val="478AA3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b="1">
                <a:solidFill>
                  <a:srgbClr val="478AA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15195550" y="9111453"/>
            <a:ext cx="7631113" cy="12954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2"/>
          <p:cNvSpPr>
            <a:spLocks noGrp="1"/>
          </p:cNvSpPr>
          <p:nvPr>
            <p:ph type="body" sz="quarter" idx="18" hasCustomPrompt="1"/>
          </p:nvPr>
        </p:nvSpPr>
        <p:spPr>
          <a:xfrm>
            <a:off x="15195550" y="10406853"/>
            <a:ext cx="7631113" cy="12954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6306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Product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-498764" y="8046722"/>
            <a:ext cx="179554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600" b="1" spc="-300" dirty="0">
                <a:ln>
                  <a:solidFill>
                    <a:srgbClr val="FFFFFF"/>
                  </a:solidFill>
                </a:ln>
                <a:solidFill>
                  <a:srgbClr val="E4E4E4">
                    <a:alpha val="20000"/>
                  </a:srgbClr>
                </a:solidFill>
              </a:rPr>
              <a:t>DEMO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291840"/>
            <a:ext cx="1732113" cy="1371600"/>
            <a:chOff x="0" y="6422721"/>
            <a:chExt cx="1732113" cy="1371600"/>
          </a:xfrm>
        </p:grpSpPr>
        <p:sp>
          <p:nvSpPr>
            <p:cNvPr id="6" name="Shape 893"/>
            <p:cNvSpPr/>
            <p:nvPr/>
          </p:nvSpPr>
          <p:spPr>
            <a:xfrm>
              <a:off x="1549233" y="6422721"/>
              <a:ext cx="182880" cy="1371600"/>
            </a:xfrm>
            <a:prstGeom prst="rect">
              <a:avLst/>
            </a:prstGeom>
            <a:solidFill>
              <a:srgbClr val="68AA00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0" y="7108521"/>
              <a:ext cx="1554479" cy="698"/>
            </a:xfrm>
            <a:prstGeom prst="line">
              <a:avLst/>
            </a:prstGeom>
            <a:ln w="25400">
              <a:solidFill>
                <a:srgbClr val="68A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1"/>
          <p:cNvSpPr txBox="1">
            <a:spLocks/>
          </p:cNvSpPr>
          <p:nvPr userDrawn="1"/>
        </p:nvSpPr>
        <p:spPr>
          <a:xfrm>
            <a:off x="2011680" y="4114800"/>
            <a:ext cx="10568111" cy="6437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4000" dirty="0">
                <a:solidFill>
                  <a:srgbClr val="6C6C6C"/>
                </a:solidFill>
              </a:rPr>
              <a:t>Product demonstration</a:t>
            </a:r>
          </a:p>
        </p:txBody>
      </p:sp>
      <p:sp>
        <p:nvSpPr>
          <p:cNvPr id="21" name="Text Placeholder 2"/>
          <p:cNvSpPr txBox="1">
            <a:spLocks/>
          </p:cNvSpPr>
          <p:nvPr userDrawn="1"/>
        </p:nvSpPr>
        <p:spPr>
          <a:xfrm>
            <a:off x="2011680" y="3291840"/>
            <a:ext cx="4475312" cy="696277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6000" b="1" dirty="0">
                <a:solidFill>
                  <a:srgbClr val="68AA00"/>
                </a:solidFill>
              </a:rPr>
              <a:t>Mobile</a:t>
            </a:r>
          </a:p>
        </p:txBody>
      </p:sp>
      <p:sp>
        <p:nvSpPr>
          <p:cNvPr id="10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15195550" y="3929326"/>
            <a:ext cx="7631113" cy="1295927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b="0"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550" y="52252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15195550" y="65206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8"/>
          <p:cNvSpPr>
            <a:spLocks noGrp="1"/>
          </p:cNvSpPr>
          <p:nvPr>
            <p:ph type="body" sz="quarter" idx="16" hasCustomPrompt="1"/>
          </p:nvPr>
        </p:nvSpPr>
        <p:spPr>
          <a:xfrm>
            <a:off x="15195550" y="7816053"/>
            <a:ext cx="7631113" cy="12954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15195550" y="2633399"/>
            <a:ext cx="7631113" cy="1295927"/>
          </a:xfrm>
          <a:prstGeom prst="rect">
            <a:avLst/>
          </a:prstGeom>
          <a:ln>
            <a:solidFill>
              <a:srgbClr val="68AA00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b="1">
                <a:solidFill>
                  <a:srgbClr val="68AA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15195550" y="9111453"/>
            <a:ext cx="7631113" cy="12954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2"/>
          <p:cNvSpPr>
            <a:spLocks noGrp="1"/>
          </p:cNvSpPr>
          <p:nvPr>
            <p:ph type="body" sz="quarter" idx="18" hasCustomPrompt="1"/>
          </p:nvPr>
        </p:nvSpPr>
        <p:spPr>
          <a:xfrm>
            <a:off x="15195550" y="10406853"/>
            <a:ext cx="7631113" cy="12954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E4E4E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85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Table of Contents">
    <p:bg>
      <p:bgPr>
        <a:solidFill>
          <a:srgbClr val="D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9"/>
          <p:cNvSpPr/>
          <p:nvPr userDrawn="1"/>
        </p:nvSpPr>
        <p:spPr>
          <a:xfrm flipV="1">
            <a:off x="14630399" y="3672320"/>
            <a:ext cx="27432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13" name="Shape 893"/>
          <p:cNvSpPr/>
          <p:nvPr userDrawn="1"/>
        </p:nvSpPr>
        <p:spPr>
          <a:xfrm>
            <a:off x="1367617" y="4780974"/>
            <a:ext cx="274320" cy="3200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3577" tIns="53577" rIns="53577" bIns="53577" anchor="ctr"/>
          <a:lstStyle/>
          <a:p>
            <a:pPr algn="ctr" defTabSz="584200">
              <a:defRPr sz="5200">
                <a:solidFill>
                  <a:srgbClr val="264B59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 b="0" i="0" dirty="0">
              <a:solidFill>
                <a:srgbClr val="FFFFFF"/>
              </a:solidFill>
              <a:effectLst>
                <a:outerShdw blurRad="38100" dist="12700" dir="5400000" rotWithShape="0">
                  <a:srgbClr val="EBEBEB">
                    <a:alpha val="50000"/>
                  </a:srgbClr>
                </a:outerShdw>
              </a:effectLst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64866"/>
            <a:ext cx="13716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11680" y="54864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6000" b="1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11680" y="64008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4000" b="0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544800" y="3892118"/>
            <a:ext cx="5943600" cy="7048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1217835" indent="0">
              <a:buNone/>
              <a:defRPr sz="5400">
                <a:solidFill>
                  <a:srgbClr val="FFFFFF"/>
                </a:solidFill>
              </a:defRPr>
            </a:lvl2pPr>
            <a:lvl3pPr marL="2435668" indent="0">
              <a:buNone/>
              <a:defRPr sz="4400">
                <a:solidFill>
                  <a:srgbClr val="FFFFFF"/>
                </a:solidFill>
              </a:defRPr>
            </a:lvl3pPr>
            <a:lvl4pPr marL="3653502" indent="0">
              <a:buNone/>
              <a:defRPr sz="3600">
                <a:solidFill>
                  <a:srgbClr val="FFFFFF"/>
                </a:solidFill>
              </a:defRPr>
            </a:lvl4pPr>
            <a:lvl5pPr marL="4871337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488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Table of Contents">
    <p:bg>
      <p:bgPr>
        <a:solidFill>
          <a:srgbClr val="FF9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93"/>
          <p:cNvSpPr/>
          <p:nvPr userDrawn="1"/>
        </p:nvSpPr>
        <p:spPr>
          <a:xfrm>
            <a:off x="1367617" y="4780974"/>
            <a:ext cx="274320" cy="3200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3577" tIns="53577" rIns="53577" bIns="53577" anchor="ctr"/>
          <a:lstStyle/>
          <a:p>
            <a:pPr algn="ctr" defTabSz="584200">
              <a:defRPr sz="5200">
                <a:solidFill>
                  <a:srgbClr val="264B59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5200" b="0" i="0" dirty="0">
              <a:solidFill>
                <a:srgbClr val="FFFFFF"/>
              </a:solidFill>
              <a:effectLst>
                <a:outerShdw blurRad="38100" dist="12700" dir="5400000" rotWithShape="0">
                  <a:srgbClr val="EBEBEB">
                    <a:alpha val="50000"/>
                  </a:srgbClr>
                </a:outerShdw>
              </a:effectLst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64866"/>
            <a:ext cx="13716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11680" y="54864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6000" b="1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11680" y="64008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4000" b="0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544800" y="3892118"/>
            <a:ext cx="5943600" cy="7048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1217835" indent="0">
              <a:buNone/>
              <a:defRPr sz="5400">
                <a:solidFill>
                  <a:srgbClr val="FFFFFF"/>
                </a:solidFill>
              </a:defRPr>
            </a:lvl2pPr>
            <a:lvl3pPr marL="2435668" indent="0">
              <a:buNone/>
              <a:defRPr sz="4400">
                <a:solidFill>
                  <a:srgbClr val="FFFFFF"/>
                </a:solidFill>
              </a:defRPr>
            </a:lvl3pPr>
            <a:lvl4pPr marL="3653502" indent="0">
              <a:buNone/>
              <a:defRPr sz="3600">
                <a:solidFill>
                  <a:srgbClr val="FFFFFF"/>
                </a:solidFill>
              </a:defRPr>
            </a:lvl4pPr>
            <a:lvl5pPr marL="4871337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hape 1309"/>
          <p:cNvSpPr/>
          <p:nvPr userDrawn="1"/>
        </p:nvSpPr>
        <p:spPr>
          <a:xfrm flipV="1">
            <a:off x="14630399" y="3672320"/>
            <a:ext cx="27432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lang="en-US" sz="3200" dirty="0">
              <a:solidFill>
                <a:srgbClr val="EBEBEB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7451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Table of Contents">
    <p:bg>
      <p:bgPr>
        <a:solidFill>
          <a:srgbClr val="478A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93"/>
          <p:cNvSpPr/>
          <p:nvPr userDrawn="1"/>
        </p:nvSpPr>
        <p:spPr>
          <a:xfrm>
            <a:off x="1367617" y="4780974"/>
            <a:ext cx="274320" cy="3200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3577" tIns="53577" rIns="53577" bIns="53577" anchor="ctr"/>
          <a:lstStyle/>
          <a:p>
            <a:pPr algn="ctr" defTabSz="584200">
              <a:defRPr sz="5200">
                <a:solidFill>
                  <a:srgbClr val="264B59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5200" b="0" i="0" dirty="0">
              <a:solidFill>
                <a:srgbClr val="FFFFFF"/>
              </a:solidFill>
              <a:effectLst>
                <a:outerShdw blurRad="38100" dist="12700" dir="5400000" rotWithShape="0">
                  <a:srgbClr val="EBEBEB">
                    <a:alpha val="50000"/>
                  </a:srgbClr>
                </a:outerShdw>
              </a:effectLst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64866"/>
            <a:ext cx="13716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11680" y="54864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6000" b="1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11680" y="64008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4000" b="0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544800" y="3892118"/>
            <a:ext cx="5943600" cy="7048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1217835" indent="0">
              <a:buNone/>
              <a:defRPr sz="5400">
                <a:solidFill>
                  <a:srgbClr val="FFFFFF"/>
                </a:solidFill>
              </a:defRPr>
            </a:lvl2pPr>
            <a:lvl3pPr marL="2435668" indent="0">
              <a:buNone/>
              <a:defRPr sz="4400">
                <a:solidFill>
                  <a:srgbClr val="FFFFFF"/>
                </a:solidFill>
              </a:defRPr>
            </a:lvl3pPr>
            <a:lvl4pPr marL="3653502" indent="0">
              <a:buNone/>
              <a:defRPr sz="3600">
                <a:solidFill>
                  <a:srgbClr val="FFFFFF"/>
                </a:solidFill>
              </a:defRPr>
            </a:lvl4pPr>
            <a:lvl5pPr marL="4871337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hape 1309"/>
          <p:cNvSpPr/>
          <p:nvPr userDrawn="1"/>
        </p:nvSpPr>
        <p:spPr>
          <a:xfrm flipV="1">
            <a:off x="14630399" y="3672320"/>
            <a:ext cx="27432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lang="en-US" sz="3200" dirty="0">
              <a:solidFill>
                <a:srgbClr val="EBEBEB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148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ection Table of Contents">
    <p:bg>
      <p:bgPr>
        <a:solidFill>
          <a:srgbClr val="68A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93"/>
          <p:cNvSpPr/>
          <p:nvPr userDrawn="1"/>
        </p:nvSpPr>
        <p:spPr>
          <a:xfrm>
            <a:off x="1367617" y="4780974"/>
            <a:ext cx="274320" cy="3200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3577" tIns="53577" rIns="53577" bIns="53577" anchor="ctr"/>
          <a:lstStyle/>
          <a:p>
            <a:pPr algn="ctr" defTabSz="584200">
              <a:defRPr sz="5200">
                <a:solidFill>
                  <a:srgbClr val="264B59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5200" b="0" i="0" dirty="0">
              <a:solidFill>
                <a:srgbClr val="FFFFFF"/>
              </a:solidFill>
              <a:effectLst>
                <a:outerShdw blurRad="38100" dist="12700" dir="5400000" rotWithShape="0">
                  <a:srgbClr val="EBEBEB">
                    <a:alpha val="50000"/>
                  </a:srgbClr>
                </a:outerShdw>
              </a:effectLst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64866"/>
            <a:ext cx="13716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11680" y="54864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6000" b="1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11680" y="64008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4000" b="0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544800" y="3892118"/>
            <a:ext cx="5943600" cy="7048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1217835" indent="0">
              <a:buNone/>
              <a:defRPr sz="5400">
                <a:solidFill>
                  <a:srgbClr val="FFFFFF"/>
                </a:solidFill>
              </a:defRPr>
            </a:lvl2pPr>
            <a:lvl3pPr marL="2435668" indent="0">
              <a:buNone/>
              <a:defRPr sz="4400">
                <a:solidFill>
                  <a:srgbClr val="FFFFFF"/>
                </a:solidFill>
              </a:defRPr>
            </a:lvl3pPr>
            <a:lvl4pPr marL="3653502" indent="0">
              <a:buNone/>
              <a:defRPr sz="3600">
                <a:solidFill>
                  <a:srgbClr val="FFFFFF"/>
                </a:solidFill>
              </a:defRPr>
            </a:lvl4pPr>
            <a:lvl5pPr marL="4871337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hape 1309"/>
          <p:cNvSpPr/>
          <p:nvPr userDrawn="1"/>
        </p:nvSpPr>
        <p:spPr>
          <a:xfrm flipV="1">
            <a:off x="14630399" y="3672320"/>
            <a:ext cx="27432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lang="en-US" sz="3200" dirty="0">
              <a:solidFill>
                <a:srgbClr val="EBEBEB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51960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Section Table of Contents">
    <p:bg>
      <p:bgPr>
        <a:solidFill>
          <a:srgbClr val="264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93"/>
          <p:cNvSpPr/>
          <p:nvPr userDrawn="1"/>
        </p:nvSpPr>
        <p:spPr>
          <a:xfrm>
            <a:off x="1367617" y="4780974"/>
            <a:ext cx="274320" cy="3200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3577" tIns="53577" rIns="53577" bIns="53577" anchor="ctr"/>
          <a:lstStyle/>
          <a:p>
            <a:pPr algn="ctr" defTabSz="584200">
              <a:defRPr sz="5200">
                <a:solidFill>
                  <a:srgbClr val="264B59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5200" b="0" i="0" dirty="0">
              <a:solidFill>
                <a:srgbClr val="FFFFFF"/>
              </a:solidFill>
              <a:effectLst>
                <a:outerShdw blurRad="38100" dist="12700" dir="5400000" rotWithShape="0">
                  <a:srgbClr val="EBEBEB">
                    <a:alpha val="50000"/>
                  </a:srgbClr>
                </a:outerShdw>
              </a:effectLst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64866"/>
            <a:ext cx="13716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11680" y="54864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6000" b="1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11680" y="64008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4000" b="0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544800" y="3892118"/>
            <a:ext cx="5943600" cy="7048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1217835" indent="0">
              <a:buNone/>
              <a:defRPr sz="5400">
                <a:solidFill>
                  <a:srgbClr val="FFFFFF"/>
                </a:solidFill>
              </a:defRPr>
            </a:lvl2pPr>
            <a:lvl3pPr marL="2435668" indent="0">
              <a:buNone/>
              <a:defRPr sz="4400">
                <a:solidFill>
                  <a:srgbClr val="FFFFFF"/>
                </a:solidFill>
              </a:defRPr>
            </a:lvl3pPr>
            <a:lvl4pPr marL="3653502" indent="0">
              <a:buNone/>
              <a:defRPr sz="3600">
                <a:solidFill>
                  <a:srgbClr val="FFFFFF"/>
                </a:solidFill>
              </a:defRPr>
            </a:lvl4pPr>
            <a:lvl5pPr marL="4871337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hape 1309"/>
          <p:cNvSpPr/>
          <p:nvPr userDrawn="1"/>
        </p:nvSpPr>
        <p:spPr>
          <a:xfrm flipV="1">
            <a:off x="14630399" y="3672320"/>
            <a:ext cx="27432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lang="en-US" sz="3200" dirty="0">
              <a:solidFill>
                <a:srgbClr val="EBEBEB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58815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Grey Section Table of Contents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93"/>
          <p:cNvSpPr/>
          <p:nvPr userDrawn="1"/>
        </p:nvSpPr>
        <p:spPr>
          <a:xfrm>
            <a:off x="1367617" y="4780974"/>
            <a:ext cx="274320" cy="3200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3577" tIns="53577" rIns="53577" bIns="53577" anchor="ctr"/>
          <a:lstStyle/>
          <a:p>
            <a:pPr algn="ctr" defTabSz="584200">
              <a:defRPr sz="5200">
                <a:solidFill>
                  <a:srgbClr val="264B59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5200" b="0" i="0" dirty="0">
              <a:solidFill>
                <a:srgbClr val="FFFFFF"/>
              </a:solidFill>
              <a:effectLst>
                <a:outerShdw blurRad="38100" dist="12700" dir="5400000" rotWithShape="0">
                  <a:srgbClr val="EBEBEB">
                    <a:alpha val="50000"/>
                  </a:srgbClr>
                </a:outerShdw>
              </a:effectLst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64866"/>
            <a:ext cx="13716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11680" y="54864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6000" b="1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11680" y="6400800"/>
            <a:ext cx="11812588" cy="9148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4000" b="0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544800" y="3892118"/>
            <a:ext cx="5943600" cy="7048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1217835" indent="0">
              <a:buNone/>
              <a:defRPr sz="5400">
                <a:solidFill>
                  <a:srgbClr val="FFFFFF"/>
                </a:solidFill>
              </a:defRPr>
            </a:lvl2pPr>
            <a:lvl3pPr marL="2435668" indent="0">
              <a:buNone/>
              <a:defRPr sz="4400">
                <a:solidFill>
                  <a:srgbClr val="FFFFFF"/>
                </a:solidFill>
              </a:defRPr>
            </a:lvl3pPr>
            <a:lvl4pPr marL="3653502" indent="0">
              <a:buNone/>
              <a:defRPr sz="3600">
                <a:solidFill>
                  <a:srgbClr val="FFFFFF"/>
                </a:solidFill>
              </a:defRPr>
            </a:lvl4pPr>
            <a:lvl5pPr marL="4871337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hape 1309"/>
          <p:cNvSpPr/>
          <p:nvPr userDrawn="1"/>
        </p:nvSpPr>
        <p:spPr>
          <a:xfrm flipV="1">
            <a:off x="14630399" y="3672320"/>
            <a:ext cx="27432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lang="en-US" sz="3200" dirty="0">
              <a:solidFill>
                <a:srgbClr val="EBEBEB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60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ontent">
    <p:bg>
      <p:bgPr>
        <a:solidFill>
          <a:srgbClr val="D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101566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4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01466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Panel">
    <p:bg>
      <p:bgPr>
        <a:solidFill>
          <a:srgbClr val="264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22402800" cy="101566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6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Customer Panel</a:t>
            </a:r>
          </a:p>
        </p:txBody>
      </p:sp>
      <p:sp>
        <p:nvSpPr>
          <p:cNvPr id="5" name="Shape 896"/>
          <p:cNvSpPr/>
          <p:nvPr userDrawn="1"/>
        </p:nvSpPr>
        <p:spPr>
          <a:xfrm>
            <a:off x="910670" y="3566160"/>
            <a:ext cx="295994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>
            <a:lvl1pPr defTabSz="457200">
              <a:lnSpc>
                <a:spcPct val="90000"/>
              </a:lnSpc>
              <a:defRPr sz="4500"/>
            </a:lvl1pPr>
          </a:lstStyle>
          <a:p>
            <a:pPr>
              <a:lnSpc>
                <a:spcPct val="100000"/>
              </a:lnSpc>
            </a:pPr>
            <a:r>
              <a:rPr sz="4800" b="1" dirty="0">
                <a:solidFill>
                  <a:srgbClr val="68AA00"/>
                </a:solidFill>
              </a:rPr>
              <a:t>Panelists: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385733" y="1463040"/>
            <a:ext cx="18931467" cy="64990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4000" b="1">
                <a:solidFill>
                  <a:srgbClr val="68AA00"/>
                </a:solidFill>
              </a:defRPr>
            </a:lvl1pPr>
            <a:lvl2pPr marL="1217835" indent="0">
              <a:buNone/>
              <a:defRPr sz="5400">
                <a:solidFill>
                  <a:srgbClr val="68AA00"/>
                </a:solidFill>
              </a:defRPr>
            </a:lvl2pPr>
            <a:lvl3pPr marL="2435668" indent="0">
              <a:buNone/>
              <a:defRPr sz="4400">
                <a:solidFill>
                  <a:srgbClr val="68AA00"/>
                </a:solidFill>
              </a:defRPr>
            </a:lvl3pPr>
            <a:lvl4pPr marL="3653502" indent="0">
              <a:buNone/>
              <a:defRPr sz="3600">
                <a:solidFill>
                  <a:srgbClr val="68AA00"/>
                </a:solidFill>
              </a:defRPr>
            </a:lvl4pPr>
            <a:lvl5pPr marL="4871337" indent="0">
              <a:buNone/>
              <a:defRPr sz="3600">
                <a:solidFill>
                  <a:srgbClr val="68AA00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Shape 896"/>
          <p:cNvSpPr/>
          <p:nvPr userDrawn="1"/>
        </p:nvSpPr>
        <p:spPr>
          <a:xfrm>
            <a:off x="914400" y="1463040"/>
            <a:ext cx="332570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>
            <a:lvl1pPr defTabSz="457200">
              <a:lnSpc>
                <a:spcPct val="90000"/>
              </a:lnSpc>
              <a:defRPr sz="4500"/>
            </a:lvl1pPr>
          </a:lstStyle>
          <a:p>
            <a:pPr>
              <a:lnSpc>
                <a:spcPct val="100000"/>
              </a:lnSpc>
            </a:pPr>
            <a:r>
              <a:rPr lang="en-US" sz="4000" b="0" dirty="0">
                <a:solidFill>
                  <a:srgbClr val="68AA00"/>
                </a:solidFill>
              </a:rPr>
              <a:t>Moderated by:</a:t>
            </a:r>
            <a:endParaRPr sz="4000" b="0" dirty="0">
              <a:solidFill>
                <a:srgbClr val="68AA00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4706938" y="5212080"/>
            <a:ext cx="7945437" cy="679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706938" y="5852160"/>
            <a:ext cx="7945437" cy="47368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400" b="0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385733" y="2103120"/>
            <a:ext cx="18931467" cy="44415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800" b="0">
                <a:solidFill>
                  <a:srgbClr val="68AA00"/>
                </a:solidFill>
              </a:defRPr>
            </a:lvl1pPr>
            <a:lvl2pPr marL="1217835" indent="0">
              <a:buNone/>
              <a:defRPr sz="5400">
                <a:solidFill>
                  <a:srgbClr val="68AA00"/>
                </a:solidFill>
              </a:defRPr>
            </a:lvl2pPr>
            <a:lvl3pPr marL="2435668" indent="0">
              <a:buNone/>
              <a:defRPr sz="4400">
                <a:solidFill>
                  <a:srgbClr val="68AA00"/>
                </a:solidFill>
              </a:defRPr>
            </a:lvl3pPr>
            <a:lvl4pPr marL="3653502" indent="0">
              <a:buNone/>
              <a:defRPr sz="3600">
                <a:solidFill>
                  <a:srgbClr val="68AA00"/>
                </a:solidFill>
              </a:defRPr>
            </a:lvl4pPr>
            <a:lvl5pPr marL="4871337" indent="0">
              <a:buNone/>
              <a:defRPr sz="3600">
                <a:solidFill>
                  <a:srgbClr val="68AA00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385733" y="2547277"/>
            <a:ext cx="18931467" cy="444157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800" b="0">
                <a:solidFill>
                  <a:srgbClr val="68AA00"/>
                </a:solidFill>
              </a:defRPr>
            </a:lvl1pPr>
            <a:lvl2pPr marL="1217835" indent="0">
              <a:buNone/>
              <a:defRPr sz="5400">
                <a:solidFill>
                  <a:srgbClr val="68AA00"/>
                </a:solidFill>
              </a:defRPr>
            </a:lvl2pPr>
            <a:lvl3pPr marL="2435668" indent="0">
              <a:buNone/>
              <a:defRPr sz="4400">
                <a:solidFill>
                  <a:srgbClr val="68AA00"/>
                </a:solidFill>
              </a:defRPr>
            </a:lvl3pPr>
            <a:lvl4pPr marL="3653502" indent="0">
              <a:buNone/>
              <a:defRPr sz="3600">
                <a:solidFill>
                  <a:srgbClr val="68AA00"/>
                </a:solidFill>
              </a:defRPr>
            </a:lvl4pPr>
            <a:lvl5pPr marL="4871337" indent="0">
              <a:buNone/>
              <a:defRPr sz="3600">
                <a:solidFill>
                  <a:srgbClr val="68AA00"/>
                </a:solidFill>
              </a:defRPr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706938" y="6217920"/>
            <a:ext cx="7945437" cy="47368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400" b="0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4706938" y="7772443"/>
            <a:ext cx="7945437" cy="679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706938" y="8412523"/>
            <a:ext cx="7945437" cy="47368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400" b="0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US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706938" y="8778283"/>
            <a:ext cx="7945437" cy="47368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400" b="0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15371763" y="5212080"/>
            <a:ext cx="7945437" cy="679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15371763" y="5852160"/>
            <a:ext cx="7945437" cy="47368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400" b="0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US" dirty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15371763" y="6217920"/>
            <a:ext cx="7945437" cy="47368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400" b="0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15371763" y="7772443"/>
            <a:ext cx="7945437" cy="679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15371763" y="8412523"/>
            <a:ext cx="7945437" cy="47368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400" b="0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15371763" y="8778283"/>
            <a:ext cx="7945437" cy="47368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400" b="0">
                <a:solidFill>
                  <a:srgbClr val="FFFFFF"/>
                </a:solidFill>
              </a:defRPr>
            </a:lvl1pPr>
            <a:lvl2pPr marL="1217835" indent="0">
              <a:buNone/>
              <a:defRPr sz="2400">
                <a:solidFill>
                  <a:srgbClr val="FFFFFF"/>
                </a:solidFill>
              </a:defRPr>
            </a:lvl2pPr>
            <a:lvl3pPr marL="2435668" indent="0">
              <a:buNone/>
              <a:defRPr sz="3200">
                <a:solidFill>
                  <a:srgbClr val="FFFFFF"/>
                </a:solidFill>
              </a:defRPr>
            </a:lvl3pPr>
            <a:lvl4pPr marL="3653502" indent="0">
              <a:buNone/>
              <a:defRPr sz="2400">
                <a:solidFill>
                  <a:srgbClr val="FFFFFF"/>
                </a:solidFill>
              </a:defRPr>
            </a:lvl4pPr>
            <a:lvl5pPr marL="4871337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30" name="Shape 1001"/>
          <p:cNvSpPr/>
          <p:nvPr userDrawn="1"/>
        </p:nvSpPr>
        <p:spPr>
          <a:xfrm>
            <a:off x="931935" y="3383280"/>
            <a:ext cx="914400" cy="91440"/>
          </a:xfrm>
          <a:prstGeom prst="rect">
            <a:avLst/>
          </a:prstGeom>
          <a:solidFill>
            <a:srgbClr val="68AA00"/>
          </a:solidFill>
          <a:ln w="101600" cap="flat">
            <a:noFill/>
            <a:prstDash val="solid"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31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AAAAAA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154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Follow Us on Twitter">
    <p:bg>
      <p:bgPr>
        <a:solidFill>
          <a:srgbClr val="D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39011" y="6640331"/>
            <a:ext cx="1151765" cy="93637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 Placeholder 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096750" y="6240463"/>
            <a:ext cx="7794625" cy="1531937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4000" b="1">
                <a:solidFill>
                  <a:srgbClr val="FFFFFF"/>
                </a:solidFill>
              </a:defRPr>
            </a:lvl1pPr>
            <a:lvl2pPr marL="1217835" indent="0">
              <a:buNone/>
              <a:defRPr sz="6000">
                <a:solidFill>
                  <a:srgbClr val="FFFFFF"/>
                </a:solidFill>
              </a:defRPr>
            </a:lvl2pPr>
            <a:lvl3pPr marL="2435668" indent="0">
              <a:buNone/>
              <a:defRPr sz="4800">
                <a:solidFill>
                  <a:srgbClr val="FFFFFF"/>
                </a:solidFill>
              </a:defRPr>
            </a:lvl3pPr>
            <a:lvl4pPr marL="3653502" indent="0">
              <a:buNone/>
              <a:defRPr sz="4000">
                <a:solidFill>
                  <a:srgbClr val="FFFFFF"/>
                </a:solidFill>
              </a:defRPr>
            </a:lvl4pPr>
            <a:lvl5pPr marL="4871337" indent="0">
              <a:buNone/>
              <a:defRPr sz="4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#hashtag</a:t>
            </a: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178175" y="6167103"/>
            <a:ext cx="8918575" cy="10147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None/>
              <a:defRPr sz="6000" b="1" baseline="0">
                <a:solidFill>
                  <a:srgbClr val="FFFFFF"/>
                </a:solidFill>
              </a:defRPr>
            </a:lvl1pPr>
            <a:lvl2pPr marL="1217835" indent="0" algn="l">
              <a:buNone/>
              <a:defRPr sz="5400" b="1">
                <a:solidFill>
                  <a:srgbClr val="FFFFFF"/>
                </a:solidFill>
              </a:defRPr>
            </a:lvl2pPr>
            <a:lvl3pPr marL="2435668" indent="0" algn="l">
              <a:buNone/>
              <a:defRPr sz="4400" b="1">
                <a:solidFill>
                  <a:srgbClr val="FFFFFF"/>
                </a:solidFill>
              </a:defRPr>
            </a:lvl3pPr>
            <a:lvl4pPr marL="3653502" indent="0" algn="l">
              <a:buNone/>
              <a:defRPr sz="3600" b="1">
                <a:solidFill>
                  <a:srgbClr val="FFFFFF"/>
                </a:solidFill>
              </a:defRPr>
            </a:lvl4pPr>
            <a:lvl5pPr marL="4871337" indent="0" algn="l">
              <a:buNone/>
              <a:defRPr sz="36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Follow </a:t>
            </a:r>
            <a:r>
              <a:rPr lang="en-US"/>
              <a:t>@microstrategy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8175" y="7108520"/>
            <a:ext cx="8918575" cy="10147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None/>
              <a:defRPr sz="4000" b="0" baseline="0">
                <a:solidFill>
                  <a:srgbClr val="FFFFFF"/>
                </a:solidFill>
              </a:defRPr>
            </a:lvl1pPr>
            <a:lvl2pPr marL="1217835" indent="0" algn="l">
              <a:buNone/>
              <a:defRPr sz="5400" b="1">
                <a:solidFill>
                  <a:srgbClr val="FFFFFF"/>
                </a:solidFill>
              </a:defRPr>
            </a:lvl2pPr>
            <a:lvl3pPr marL="2435668" indent="0" algn="l">
              <a:buNone/>
              <a:defRPr sz="4400" b="1">
                <a:solidFill>
                  <a:srgbClr val="FFFFFF"/>
                </a:solidFill>
              </a:defRPr>
            </a:lvl3pPr>
            <a:lvl4pPr marL="3653502" indent="0" algn="l">
              <a:buNone/>
              <a:defRPr sz="3600" b="1">
                <a:solidFill>
                  <a:srgbClr val="FFFFFF"/>
                </a:solidFill>
              </a:defRPr>
            </a:lvl4pPr>
            <a:lvl5pPr marL="4871337" indent="0" algn="l">
              <a:buNone/>
              <a:defRPr sz="36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And join the conversation at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400800"/>
            <a:ext cx="1098868" cy="1371600"/>
            <a:chOff x="0" y="6400800"/>
            <a:chExt cx="1098868" cy="1371600"/>
          </a:xfrm>
        </p:grpSpPr>
        <p:sp>
          <p:nvSpPr>
            <p:cNvPr id="6" name="Shape 893"/>
            <p:cNvSpPr/>
            <p:nvPr/>
          </p:nvSpPr>
          <p:spPr>
            <a:xfrm>
              <a:off x="915988" y="6400800"/>
              <a:ext cx="182880" cy="137160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0" y="7099009"/>
              <a:ext cx="914400" cy="27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3379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Follow Us on Twitter">
    <p:bg>
      <p:bgPr>
        <a:solidFill>
          <a:srgbClr val="478A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39011" y="6640331"/>
            <a:ext cx="1151765" cy="93637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2096750" y="6240463"/>
            <a:ext cx="7794625" cy="1531937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4000" b="1">
                <a:solidFill>
                  <a:srgbClr val="FFFFFF"/>
                </a:solidFill>
              </a:defRPr>
            </a:lvl1pPr>
            <a:lvl2pPr marL="1217835" indent="0">
              <a:buNone/>
              <a:defRPr sz="6000">
                <a:solidFill>
                  <a:srgbClr val="FFFFFF"/>
                </a:solidFill>
              </a:defRPr>
            </a:lvl2pPr>
            <a:lvl3pPr marL="2435668" indent="0">
              <a:buNone/>
              <a:defRPr sz="4800">
                <a:solidFill>
                  <a:srgbClr val="FFFFFF"/>
                </a:solidFill>
              </a:defRPr>
            </a:lvl3pPr>
            <a:lvl4pPr marL="3653502" indent="0">
              <a:buNone/>
              <a:defRPr sz="4000">
                <a:solidFill>
                  <a:srgbClr val="FFFFFF"/>
                </a:solidFill>
              </a:defRPr>
            </a:lvl4pPr>
            <a:lvl5pPr marL="4871337" indent="0">
              <a:buNone/>
              <a:defRPr sz="4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#hashtag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178175" y="6167103"/>
            <a:ext cx="8918575" cy="10147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None/>
              <a:defRPr sz="6000" b="1" baseline="0">
                <a:solidFill>
                  <a:srgbClr val="FFFFFF"/>
                </a:solidFill>
              </a:defRPr>
            </a:lvl1pPr>
            <a:lvl2pPr marL="1217835" indent="0" algn="l">
              <a:buNone/>
              <a:defRPr sz="5400" b="1">
                <a:solidFill>
                  <a:srgbClr val="FFFFFF"/>
                </a:solidFill>
              </a:defRPr>
            </a:lvl2pPr>
            <a:lvl3pPr marL="2435668" indent="0" algn="l">
              <a:buNone/>
              <a:defRPr sz="4400" b="1">
                <a:solidFill>
                  <a:srgbClr val="FFFFFF"/>
                </a:solidFill>
              </a:defRPr>
            </a:lvl3pPr>
            <a:lvl4pPr marL="3653502" indent="0" algn="l">
              <a:buNone/>
              <a:defRPr sz="3600" b="1">
                <a:solidFill>
                  <a:srgbClr val="FFFFFF"/>
                </a:solidFill>
              </a:defRPr>
            </a:lvl4pPr>
            <a:lvl5pPr marL="4871337" indent="0" algn="l">
              <a:buNone/>
              <a:defRPr sz="36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Follow </a:t>
            </a:r>
            <a:r>
              <a:rPr lang="en-US"/>
              <a:t>@microstrategy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78175" y="7108520"/>
            <a:ext cx="8918575" cy="10147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None/>
              <a:defRPr sz="4000" b="0" baseline="0">
                <a:solidFill>
                  <a:srgbClr val="FFFFFF"/>
                </a:solidFill>
              </a:defRPr>
            </a:lvl1pPr>
            <a:lvl2pPr marL="1217835" indent="0" algn="l">
              <a:buNone/>
              <a:defRPr sz="5400" b="1">
                <a:solidFill>
                  <a:srgbClr val="FFFFFF"/>
                </a:solidFill>
              </a:defRPr>
            </a:lvl2pPr>
            <a:lvl3pPr marL="2435668" indent="0" algn="l">
              <a:buNone/>
              <a:defRPr sz="4400" b="1">
                <a:solidFill>
                  <a:srgbClr val="FFFFFF"/>
                </a:solidFill>
              </a:defRPr>
            </a:lvl3pPr>
            <a:lvl4pPr marL="3653502" indent="0" algn="l">
              <a:buNone/>
              <a:defRPr sz="3600" b="1">
                <a:solidFill>
                  <a:srgbClr val="FFFFFF"/>
                </a:solidFill>
              </a:defRPr>
            </a:lvl4pPr>
            <a:lvl5pPr marL="4871337" indent="0" algn="l">
              <a:buNone/>
              <a:defRPr sz="36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And join the conversation at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00800"/>
            <a:ext cx="1098868" cy="1371600"/>
            <a:chOff x="0" y="6400800"/>
            <a:chExt cx="1098868" cy="1371600"/>
          </a:xfrm>
        </p:grpSpPr>
        <p:sp>
          <p:nvSpPr>
            <p:cNvPr id="10" name="Shape 893"/>
            <p:cNvSpPr/>
            <p:nvPr/>
          </p:nvSpPr>
          <p:spPr>
            <a:xfrm>
              <a:off x="915988" y="6400800"/>
              <a:ext cx="182880" cy="137160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7099009"/>
              <a:ext cx="914400" cy="27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1610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25515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004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lank">
    <p:bg>
      <p:bgPr>
        <a:solidFill>
          <a:srgbClr val="D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AAAAAA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225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873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lank with Logo">
    <p:bg>
      <p:bgPr>
        <a:solidFill>
          <a:srgbClr val="D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5" y="12862467"/>
            <a:ext cx="3447284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AAAAAA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914401" y="3657601"/>
            <a:ext cx="22402800" cy="76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4572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2pPr>
            <a:lvl3pPr marL="9144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3pPr>
            <a:lvl4pPr marL="13716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4pPr>
            <a:lvl5pPr marL="18288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/>
          </p:nvPr>
        </p:nvSpPr>
        <p:spPr>
          <a:xfrm>
            <a:off x="914400" y="4572000"/>
            <a:ext cx="22402800" cy="76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0">
                <a:solidFill>
                  <a:srgbClr val="6C6C6C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2pPr>
            <a:lvl3pPr marL="9144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3pPr>
            <a:lvl4pPr marL="13716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4pPr>
            <a:lvl5pPr marL="18288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2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Horizontal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657600"/>
            <a:ext cx="22402800" cy="6096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36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 or Section Header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6"/>
          </p:nvPr>
        </p:nvSpPr>
        <p:spPr>
          <a:xfrm>
            <a:off x="914400" y="4572000"/>
            <a:ext cx="22402800" cy="76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0">
                <a:solidFill>
                  <a:srgbClr val="6C6C6C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2pPr>
            <a:lvl3pPr marL="9144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3pPr>
            <a:lvl4pPr marL="13716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4pPr>
            <a:lvl5pPr marL="1828800" indent="0">
              <a:lnSpc>
                <a:spcPct val="100000"/>
              </a:lnSpc>
              <a:buNone/>
              <a:defRPr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4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657600"/>
            <a:ext cx="9584575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32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8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3732625" y="3657600"/>
            <a:ext cx="9584575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32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Shape 1309"/>
          <p:cNvSpPr/>
          <p:nvPr userDrawn="1"/>
        </p:nvSpPr>
        <p:spPr>
          <a:xfrm flipV="1">
            <a:off x="12193587" y="3657600"/>
            <a:ext cx="27432" cy="8229600"/>
          </a:xfrm>
          <a:prstGeom prst="rect">
            <a:avLst/>
          </a:prstGeom>
          <a:solidFill>
            <a:srgbClr val="E4E4E4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714280"/>
            <a:ext cx="9584575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800" b="0">
                <a:solidFill>
                  <a:srgbClr val="6C6C6C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732625" y="4714280"/>
            <a:ext cx="9584575" cy="685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800" b="0">
                <a:solidFill>
                  <a:srgbClr val="6C6C6C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92514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657600"/>
            <a:ext cx="64008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8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3657600"/>
            <a:ext cx="64008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8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6916400" y="3657600"/>
            <a:ext cx="64008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8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2" name="Shape 1309"/>
          <p:cNvSpPr/>
          <p:nvPr userDrawn="1"/>
        </p:nvSpPr>
        <p:spPr>
          <a:xfrm flipV="1">
            <a:off x="8092440" y="3657600"/>
            <a:ext cx="27432" cy="8229600"/>
          </a:xfrm>
          <a:prstGeom prst="rect">
            <a:avLst/>
          </a:prstGeom>
          <a:solidFill>
            <a:srgbClr val="E4E4E4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14" name="Shape 1309"/>
          <p:cNvSpPr/>
          <p:nvPr userDrawn="1"/>
        </p:nvSpPr>
        <p:spPr>
          <a:xfrm flipV="1">
            <a:off x="16093440" y="3657600"/>
            <a:ext cx="27432" cy="8229600"/>
          </a:xfrm>
          <a:prstGeom prst="rect">
            <a:avLst/>
          </a:prstGeom>
          <a:solidFill>
            <a:srgbClr val="E4E4E4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17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572000"/>
            <a:ext cx="64008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400" b="0">
                <a:solidFill>
                  <a:srgbClr val="6C6C6C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915400" y="4572000"/>
            <a:ext cx="64008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400" b="0">
                <a:solidFill>
                  <a:srgbClr val="6C6C6C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6916400" y="4572000"/>
            <a:ext cx="64008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400" b="0">
                <a:solidFill>
                  <a:srgbClr val="6C6C6C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08455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hape 275"/>
          <p:cNvSpPr/>
          <p:nvPr userDrawn="1"/>
        </p:nvSpPr>
        <p:spPr>
          <a:xfrm>
            <a:off x="0" y="457200"/>
            <a:ext cx="274320" cy="201168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45719" rIns="45719"/>
          <a:lstStyle/>
          <a:p>
            <a:pPr defTabSz="2190699">
              <a:defRPr sz="90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</a:defRPr>
            </a:pPr>
            <a:endParaRPr sz="9000"/>
          </a:p>
        </p:txBody>
      </p:sp>
      <p:sp>
        <p:nvSpPr>
          <p:cNvPr id="5" name="Title Placeholder 7"/>
          <p:cNvSpPr>
            <a:spLocks noGrp="1"/>
          </p:cNvSpPr>
          <p:nvPr>
            <p:ph type="title" hasCustomPrompt="1"/>
          </p:nvPr>
        </p:nvSpPr>
        <p:spPr>
          <a:xfrm>
            <a:off x="914400" y="640080"/>
            <a:ext cx="22402800" cy="9233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554480"/>
            <a:ext cx="22402800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53" y="12862467"/>
            <a:ext cx="3447288" cy="623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657600"/>
            <a:ext cx="45720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8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Shape 1309"/>
          <p:cNvSpPr/>
          <p:nvPr userDrawn="1"/>
        </p:nvSpPr>
        <p:spPr>
          <a:xfrm flipV="1">
            <a:off x="6157105" y="3657600"/>
            <a:ext cx="27432" cy="8229600"/>
          </a:xfrm>
          <a:prstGeom prst="rect">
            <a:avLst/>
          </a:prstGeom>
          <a:solidFill>
            <a:srgbClr val="E4E4E4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754880"/>
            <a:ext cx="45720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400" b="0">
                <a:solidFill>
                  <a:srgbClr val="6C6C6C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0" y="3657600"/>
            <a:ext cx="45720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8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0" name="Shape 1309"/>
          <p:cNvSpPr/>
          <p:nvPr userDrawn="1"/>
        </p:nvSpPr>
        <p:spPr>
          <a:xfrm flipV="1">
            <a:off x="12100705" y="3657600"/>
            <a:ext cx="27432" cy="8229600"/>
          </a:xfrm>
          <a:prstGeom prst="rect">
            <a:avLst/>
          </a:prstGeom>
          <a:solidFill>
            <a:srgbClr val="E4E4E4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4754880"/>
            <a:ext cx="45720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400" b="0">
                <a:solidFill>
                  <a:srgbClr val="6C6C6C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0" y="3657600"/>
            <a:ext cx="45720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8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3" name="Shape 1309"/>
          <p:cNvSpPr/>
          <p:nvPr userDrawn="1"/>
        </p:nvSpPr>
        <p:spPr>
          <a:xfrm flipV="1">
            <a:off x="18045684" y="3657600"/>
            <a:ext cx="27432" cy="8229600"/>
          </a:xfrm>
          <a:prstGeom prst="rect">
            <a:avLst/>
          </a:prstGeom>
          <a:solidFill>
            <a:srgbClr val="E4E4E4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801600" y="4754880"/>
            <a:ext cx="45720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400" b="0">
                <a:solidFill>
                  <a:srgbClr val="6C6C6C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18745200" y="3657600"/>
            <a:ext cx="45720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800" b="1">
                <a:solidFill>
                  <a:srgbClr val="D9232E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18745200" y="4754880"/>
            <a:ext cx="4572000" cy="53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FontTx/>
              <a:buNone/>
              <a:defRPr sz="2400" b="0">
                <a:solidFill>
                  <a:srgbClr val="6C6C6C"/>
                </a:solidFill>
              </a:defRPr>
            </a:lvl1pPr>
            <a:lvl2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2pPr>
            <a:lvl3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3pPr>
            <a:lvl4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4pPr>
            <a:lvl5pPr marL="487686" indent="0">
              <a:lnSpc>
                <a:spcPct val="100000"/>
              </a:lnSpc>
              <a:spcBef>
                <a:spcPts val="1067"/>
              </a:spcBef>
              <a:buClr>
                <a:srgbClr val="6C6C6C"/>
              </a:buClr>
              <a:buFont typeface="Arial"/>
              <a:buNone/>
              <a:defRPr sz="2400">
                <a:solidFill>
                  <a:srgbClr val="6C6C6C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5160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233589" y="13225616"/>
            <a:ext cx="842872" cy="25999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600">
                <a:solidFill>
                  <a:srgbClr val="6C6C6C"/>
                </a:solidFill>
              </a:defRPr>
            </a:lvl1pPr>
          </a:lstStyle>
          <a:p>
            <a:fld id="{4920C197-AAEF-954F-8F3C-1AB3926A3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84" r:id="rId2"/>
    <p:sldLayoutId id="2147483785" r:id="rId3"/>
    <p:sldLayoutId id="2147483733" r:id="rId4"/>
    <p:sldLayoutId id="2147483741" r:id="rId5"/>
    <p:sldLayoutId id="2147483734" r:id="rId6"/>
    <p:sldLayoutId id="2147483740" r:id="rId7"/>
    <p:sldLayoutId id="2147483742" r:id="rId8"/>
    <p:sldLayoutId id="2147483783" r:id="rId9"/>
    <p:sldLayoutId id="2147483745" r:id="rId10"/>
    <p:sldLayoutId id="2147483744" r:id="rId11"/>
    <p:sldLayoutId id="2147483739" r:id="rId12"/>
    <p:sldLayoutId id="2147483774" r:id="rId13"/>
    <p:sldLayoutId id="2147483778" r:id="rId14"/>
    <p:sldLayoutId id="2147483779" r:id="rId15"/>
    <p:sldLayoutId id="2147483746" r:id="rId16"/>
    <p:sldLayoutId id="2147483743" r:id="rId17"/>
    <p:sldLayoutId id="2147483781" r:id="rId18"/>
    <p:sldLayoutId id="2147483695" r:id="rId19"/>
    <p:sldLayoutId id="2147483747" r:id="rId20"/>
    <p:sldLayoutId id="2147483748" r:id="rId21"/>
    <p:sldLayoutId id="2147483749" r:id="rId22"/>
    <p:sldLayoutId id="2147483750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2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22" r:id="rId2"/>
    <p:sldLayoutId id="2147483723" r:id="rId3"/>
    <p:sldLayoutId id="2147483724" r:id="rId4"/>
    <p:sldLayoutId id="2147483767" r:id="rId5"/>
    <p:sldLayoutId id="2147483768" r:id="rId6"/>
    <p:sldLayoutId id="2147483729" r:id="rId7"/>
    <p:sldLayoutId id="2147483730" r:id="rId8"/>
    <p:sldLayoutId id="2147483731" r:id="rId9"/>
    <p:sldLayoutId id="2147483732" r:id="rId10"/>
    <p:sldLayoutId id="2147483725" r:id="rId11"/>
    <p:sldLayoutId id="2147483728" r:id="rId12"/>
    <p:sldLayoutId id="2147483727" r:id="rId13"/>
    <p:sldLayoutId id="2147483726" r:id="rId14"/>
    <p:sldLayoutId id="2147483771" r:id="rId15"/>
    <p:sldLayoutId id="2147483772" r:id="rId16"/>
    <p:sldLayoutId id="2147483698" r:id="rId17"/>
    <p:sldLayoutId id="2147483721" r:id="rId18"/>
    <p:sldLayoutId id="214748377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1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5" r:id="rId2"/>
    <p:sldLayoutId id="2147483763" r:id="rId3"/>
    <p:sldLayoutId id="21474837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v-74697.customer.cloud.microstrategy.com/MicroStrategy/servlet/mstrWe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By: Craig Mueller and Brandon Martin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687931" y="5486401"/>
            <a:ext cx="12954455" cy="135421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D2D Beginner MicroStrategy Training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Self-Service Dashboard Creation</a:t>
            </a:r>
          </a:p>
        </p:txBody>
      </p:sp>
      <p:pic>
        <p:nvPicPr>
          <p:cNvPr id="1026" name="Picture 2" descr="Image result for GSA logo">
            <a:extLst>
              <a:ext uri="{FF2B5EF4-FFF2-40B4-BE49-F238E27FC236}">
                <a16:creationId xmlns:a16="http://schemas.microsoft.com/office/drawing/2014/main" id="{425B1896-33C6-42B9-8F26-A98446DB6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4122639"/>
            <a:ext cx="2002785" cy="20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more information, Contact: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249116" y="7391400"/>
            <a:ext cx="15087600" cy="1524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Chris Fleming: cfleming@microstrategy.com </a:t>
            </a:r>
          </a:p>
          <a:p>
            <a:r>
              <a:rPr lang="en-US" dirty="0">
                <a:solidFill>
                  <a:schemeClr val="bg1"/>
                </a:solidFill>
              </a:rPr>
              <a:t>Craig Mueller: rmueller@microstrategy.com</a:t>
            </a:r>
          </a:p>
          <a:p>
            <a:r>
              <a:rPr lang="en-US" dirty="0">
                <a:solidFill>
                  <a:schemeClr val="bg1"/>
                </a:solidFill>
              </a:rPr>
              <a:t>Brandon Martin: brmartin@microstrategy.com </a:t>
            </a:r>
          </a:p>
        </p:txBody>
      </p:sp>
    </p:spTree>
    <p:extLst>
      <p:ext uri="{BB962C8B-B14F-4D97-AF65-F5344CB8AC3E}">
        <p14:creationId xmlns:p14="http://schemas.microsoft.com/office/powerpoint/2010/main" val="165174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B79203-12CC-4346-8AB2-EB319A41E5C7}"/>
              </a:ext>
            </a:extLst>
          </p:cNvPr>
          <p:cNvSpPr/>
          <p:nvPr/>
        </p:nvSpPr>
        <p:spPr>
          <a:xfrm>
            <a:off x="22861587" y="0"/>
            <a:ext cx="3810000" cy="137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3E8D3E-1CF1-4DAB-BA06-17AF7BC2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93" y="1965960"/>
            <a:ext cx="19126200" cy="9538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1F18E-F4D0-4112-9319-19B211A4F367}"/>
              </a:ext>
            </a:extLst>
          </p:cNvPr>
          <p:cNvSpPr txBox="1"/>
          <p:nvPr/>
        </p:nvSpPr>
        <p:spPr>
          <a:xfrm>
            <a:off x="275906" y="2541508"/>
            <a:ext cx="189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Myriad Pro" panose="020B0503030403020204" pitchFamily="34" charset="0"/>
              </a:rPr>
              <a:t>A. Panel Selector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E64FB-8A98-49E9-B702-1678BD454313}"/>
              </a:ext>
            </a:extLst>
          </p:cNvPr>
          <p:cNvSpPr txBox="1"/>
          <p:nvPr/>
        </p:nvSpPr>
        <p:spPr>
          <a:xfrm>
            <a:off x="230186" y="37236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Myriad Pro" panose="020B0503030403020204" pitchFamily="34" charset="0"/>
              </a:rPr>
              <a:t>B. Contents Panel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66855-9794-4CC6-9916-370C8AF806D4}"/>
              </a:ext>
            </a:extLst>
          </p:cNvPr>
          <p:cNvSpPr txBox="1"/>
          <p:nvPr/>
        </p:nvSpPr>
        <p:spPr>
          <a:xfrm>
            <a:off x="230186" y="4841240"/>
            <a:ext cx="19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Myriad Pro" panose="020B0503030403020204" pitchFamily="34" charset="0"/>
              </a:rPr>
              <a:t>C. Datasets Panel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E1604-D3ED-456E-89E8-8F61CF81A8E9}"/>
              </a:ext>
            </a:extLst>
          </p:cNvPr>
          <p:cNvSpPr txBox="1"/>
          <p:nvPr/>
        </p:nvSpPr>
        <p:spPr>
          <a:xfrm>
            <a:off x="230186" y="5958840"/>
            <a:ext cx="278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Myriad Pro" panose="020B0503030403020204" pitchFamily="34" charset="0"/>
              </a:rPr>
              <a:t>D. Editor/Properties/Filter 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6CD97-E786-4B08-89CB-28015029FF8A}"/>
              </a:ext>
            </a:extLst>
          </p:cNvPr>
          <p:cNvSpPr txBox="1"/>
          <p:nvPr/>
        </p:nvSpPr>
        <p:spPr>
          <a:xfrm>
            <a:off x="3278187" y="8803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Myriad Pro" panose="020B0503030403020204" pitchFamily="34" charset="0"/>
              </a:rPr>
              <a:t>E. Share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A1DF-EFCF-45BF-9ABB-EA790538C456}"/>
              </a:ext>
            </a:extLst>
          </p:cNvPr>
          <p:cNvSpPr txBox="1"/>
          <p:nvPr/>
        </p:nvSpPr>
        <p:spPr>
          <a:xfrm>
            <a:off x="5443854" y="89380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Myriad Pro" panose="020B0503030403020204" pitchFamily="34" charset="0"/>
              </a:rPr>
              <a:t>F. Add New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9F72B-AF83-425A-984D-2BF67053A0F9}"/>
              </a:ext>
            </a:extLst>
          </p:cNvPr>
          <p:cNvSpPr txBox="1"/>
          <p:nvPr/>
        </p:nvSpPr>
        <p:spPr>
          <a:xfrm>
            <a:off x="11826240" y="893802"/>
            <a:ext cx="245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Myriad Pro" panose="020B0503030403020204" pitchFamily="34" charset="0"/>
              </a:rPr>
              <a:t>G. Visualization Editor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2A537-6C61-4F51-AE16-87988C7A5CDE}"/>
              </a:ext>
            </a:extLst>
          </p:cNvPr>
          <p:cNvSpPr txBox="1"/>
          <p:nvPr/>
        </p:nvSpPr>
        <p:spPr>
          <a:xfrm>
            <a:off x="19280187" y="927020"/>
            <a:ext cx="245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Myriad Pro" panose="020B0503030403020204" pitchFamily="34" charset="0"/>
              </a:rPr>
              <a:t>H. Responsive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7426A-8BEB-4655-AAA7-930FA7C1F2B4}"/>
              </a:ext>
            </a:extLst>
          </p:cNvPr>
          <p:cNvSpPr txBox="1"/>
          <p:nvPr/>
        </p:nvSpPr>
        <p:spPr>
          <a:xfrm>
            <a:off x="22480587" y="577417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Myriad Pro" panose="020B0503030403020204" pitchFamily="34" charset="0"/>
              </a:rPr>
              <a:t>I. Visualization Gallery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821D4E-7FFB-484B-90DA-0501762FE307}"/>
              </a:ext>
            </a:extLst>
          </p:cNvPr>
          <p:cNvCxnSpPr/>
          <p:nvPr/>
        </p:nvCxnSpPr>
        <p:spPr>
          <a:xfrm flipH="1">
            <a:off x="2287586" y="2743200"/>
            <a:ext cx="8093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688484-9A06-4C73-B1DD-6886CF3CB6D5}"/>
              </a:ext>
            </a:extLst>
          </p:cNvPr>
          <p:cNvCxnSpPr>
            <a:cxnSpLocks/>
          </p:cNvCxnSpPr>
          <p:nvPr/>
        </p:nvCxnSpPr>
        <p:spPr>
          <a:xfrm flipH="1">
            <a:off x="11826241" y="2133600"/>
            <a:ext cx="24552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A4B692-3D53-415A-9324-7AAD865CCEAA}"/>
              </a:ext>
            </a:extLst>
          </p:cNvPr>
          <p:cNvCxnSpPr>
            <a:cxnSpLocks/>
          </p:cNvCxnSpPr>
          <p:nvPr/>
        </p:nvCxnSpPr>
        <p:spPr>
          <a:xfrm flipV="1">
            <a:off x="5167947" y="1220152"/>
            <a:ext cx="1" cy="6561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9B31CD-C9AB-4B26-9799-90FD949987EE}"/>
              </a:ext>
            </a:extLst>
          </p:cNvPr>
          <p:cNvCxnSpPr/>
          <p:nvPr/>
        </p:nvCxnSpPr>
        <p:spPr>
          <a:xfrm flipH="1">
            <a:off x="2148839" y="5029200"/>
            <a:ext cx="8093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9F567B-8E81-4F29-A76B-79E9C7EC3C4F}"/>
              </a:ext>
            </a:extLst>
          </p:cNvPr>
          <p:cNvCxnSpPr>
            <a:cxnSpLocks/>
          </p:cNvCxnSpPr>
          <p:nvPr/>
        </p:nvCxnSpPr>
        <p:spPr>
          <a:xfrm flipH="1">
            <a:off x="3068000" y="6143506"/>
            <a:ext cx="42487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7BCD50-C723-463A-AB11-0C1E7BD344B4}"/>
              </a:ext>
            </a:extLst>
          </p:cNvPr>
          <p:cNvCxnSpPr>
            <a:cxnSpLocks/>
          </p:cNvCxnSpPr>
          <p:nvPr/>
        </p:nvCxnSpPr>
        <p:spPr>
          <a:xfrm flipH="1">
            <a:off x="2394266" y="5029200"/>
            <a:ext cx="34747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2A6280-44C1-4EDC-9F7E-9F8E735F68C7}"/>
              </a:ext>
            </a:extLst>
          </p:cNvPr>
          <p:cNvCxnSpPr>
            <a:cxnSpLocks/>
          </p:cNvCxnSpPr>
          <p:nvPr/>
        </p:nvCxnSpPr>
        <p:spPr>
          <a:xfrm flipH="1">
            <a:off x="2187733" y="3886200"/>
            <a:ext cx="21572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F696A7-CC9B-4A78-B48C-B9CB23855DBE}"/>
              </a:ext>
            </a:extLst>
          </p:cNvPr>
          <p:cNvCxnSpPr>
            <a:cxnSpLocks/>
          </p:cNvCxnSpPr>
          <p:nvPr/>
        </p:nvCxnSpPr>
        <p:spPr>
          <a:xfrm flipV="1">
            <a:off x="5565774" y="1220152"/>
            <a:ext cx="0" cy="10604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742C83-AD57-448C-86AE-5AC471A7887D}"/>
              </a:ext>
            </a:extLst>
          </p:cNvPr>
          <p:cNvCxnSpPr>
            <a:cxnSpLocks/>
          </p:cNvCxnSpPr>
          <p:nvPr/>
        </p:nvCxnSpPr>
        <p:spPr>
          <a:xfrm flipV="1">
            <a:off x="11841480" y="2117914"/>
            <a:ext cx="2" cy="177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D55E3E-F93D-4003-A2C5-BEE5FB33D41A}"/>
              </a:ext>
            </a:extLst>
          </p:cNvPr>
          <p:cNvCxnSpPr>
            <a:cxnSpLocks/>
          </p:cNvCxnSpPr>
          <p:nvPr/>
        </p:nvCxnSpPr>
        <p:spPr>
          <a:xfrm flipV="1">
            <a:off x="14266225" y="2117914"/>
            <a:ext cx="2" cy="177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5176A8-EB42-4727-B345-D7903BEE188F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3053854" y="1263134"/>
            <a:ext cx="1586" cy="8704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55D04C-B093-48DA-9DA5-5BCCDC45A3D2}"/>
              </a:ext>
            </a:extLst>
          </p:cNvPr>
          <p:cNvCxnSpPr>
            <a:cxnSpLocks/>
          </p:cNvCxnSpPr>
          <p:nvPr/>
        </p:nvCxnSpPr>
        <p:spPr>
          <a:xfrm flipH="1" flipV="1">
            <a:off x="20452876" y="1347013"/>
            <a:ext cx="1586" cy="8704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59E611-77C5-467A-A2F7-1F5679CCA149}"/>
              </a:ext>
            </a:extLst>
          </p:cNvPr>
          <p:cNvCxnSpPr/>
          <p:nvPr/>
        </p:nvCxnSpPr>
        <p:spPr>
          <a:xfrm flipH="1">
            <a:off x="21671280" y="5958840"/>
            <a:ext cx="8093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Please make sure you do the following prior to the training session: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914400" y="4572000"/>
            <a:ext cx="22402800" cy="66508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Ensure that you have access to the MicroStrategy on AWS training environment provided </a:t>
            </a:r>
          </a:p>
          <a:p>
            <a:r>
              <a:rPr lang="en-US" b="1" dirty="0">
                <a:solidFill>
                  <a:schemeClr val="accent6"/>
                </a:solidFill>
              </a:rPr>
              <a:t>	(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https://env-74697.customer.cloud.microstrategy.com/MicroStrategy/servlet/mstrWeb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Download the dataset used for this training to your computer’s desktop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Find your assigned username provided by your instructor and log into the web environment provided.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8" name="Shape 893"/>
          <p:cNvSpPr/>
          <p:nvPr/>
        </p:nvSpPr>
        <p:spPr>
          <a:xfrm>
            <a:off x="914399" y="3474720"/>
            <a:ext cx="914400" cy="9144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53577" tIns="53577" rIns="53577" bIns="53577" anchor="ctr"/>
          <a:lstStyle/>
          <a:p>
            <a:pPr algn="ctr" defTabSz="584200">
              <a:defRPr sz="5200">
                <a:solidFill>
                  <a:srgbClr val="264B59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 dirty="0">
              <a:solidFill>
                <a:srgbClr val="FFFFFF"/>
              </a:solidFill>
              <a:effectLst>
                <a:outerShdw blurRad="38100" dist="12700" dir="5400000" rotWithShape="0">
                  <a:srgbClr val="EBEBEB">
                    <a:alpha val="50000"/>
                  </a:srgbClr>
                </a:outerShdw>
              </a:effectLst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20C197-AAEF-954F-8F3C-1AB3926A3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0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>
          <a:xfrm>
            <a:off x="15927387" y="3560282"/>
            <a:ext cx="7613706" cy="654948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Setting Up 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>
              <a:solidFill>
                <a:schemeClr val="accent6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MicroStrategy Interface and Terminology 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>
              <a:solidFill>
                <a:schemeClr val="accent6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Data Visualization Best Practice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>
              <a:solidFill>
                <a:schemeClr val="accent6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Importing Data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>
              <a:solidFill>
                <a:schemeClr val="accent6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Building Data Visualizations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>
              <a:solidFill>
                <a:schemeClr val="accent6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Uploading for Consumption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>
              <a:solidFill>
                <a:schemeClr val="accent6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Q&amp;A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D8CD08A-120D-3246-969F-E52DF5123BD7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E4ECC-497F-416A-BB2A-155C61CC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35" y="3560282"/>
            <a:ext cx="15316200" cy="77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3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20C197-AAEF-954F-8F3C-1AB3926A3F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7" name="Title 8">
            <a:extLst>
              <a:ext uri="{FF2B5EF4-FFF2-40B4-BE49-F238E27FC236}">
                <a16:creationId xmlns:a16="http://schemas.microsoft.com/office/drawing/2014/main" id="{21692D43-A499-4AC0-946B-4BBF8C82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0080"/>
            <a:ext cx="22402800" cy="923330"/>
          </a:xfrm>
        </p:spPr>
        <p:txBody>
          <a:bodyPr/>
          <a:lstStyle/>
          <a:p>
            <a:r>
              <a:rPr lang="en-US" dirty="0"/>
              <a:t>The MicroStrategy UI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76E52C-CAB5-43D1-95EA-282947997A1A}"/>
              </a:ext>
            </a:extLst>
          </p:cNvPr>
          <p:cNvSpPr txBox="1"/>
          <p:nvPr/>
        </p:nvSpPr>
        <p:spPr>
          <a:xfrm>
            <a:off x="15420475" y="457200"/>
            <a:ext cx="85344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eriod"/>
            </a:pPr>
            <a:r>
              <a:rPr lang="en-US" sz="2500" dirty="0">
                <a:solidFill>
                  <a:schemeClr val="accent6"/>
                </a:solidFill>
              </a:rPr>
              <a:t>Panel Selector – Choose which panels you want to view </a:t>
            </a:r>
          </a:p>
          <a:p>
            <a:pPr marL="457200" indent="-457200">
              <a:buAutoNum type="alphaUcPeriod"/>
            </a:pPr>
            <a:endParaRPr lang="en-US" sz="2500" dirty="0">
              <a:solidFill>
                <a:schemeClr val="accent6"/>
              </a:solidFill>
            </a:endParaRPr>
          </a:p>
          <a:p>
            <a:pPr marL="457200" indent="-457200">
              <a:buAutoNum type="alphaUcPeriod"/>
            </a:pPr>
            <a:r>
              <a:rPr lang="en-US" sz="2500" dirty="0">
                <a:solidFill>
                  <a:schemeClr val="accent6"/>
                </a:solidFill>
              </a:rPr>
              <a:t>Contents Panel – Table of Contents listing the </a:t>
            </a:r>
            <a:r>
              <a:rPr lang="en-US" sz="2500" b="1" dirty="0">
                <a:solidFill>
                  <a:schemeClr val="accent6"/>
                </a:solidFill>
              </a:rPr>
              <a:t>Chapters</a:t>
            </a:r>
            <a:r>
              <a:rPr lang="en-US" sz="2500" dirty="0">
                <a:solidFill>
                  <a:schemeClr val="accent6"/>
                </a:solidFill>
              </a:rPr>
              <a:t> and </a:t>
            </a:r>
            <a:r>
              <a:rPr lang="en-US" sz="2500" b="1" dirty="0">
                <a:solidFill>
                  <a:schemeClr val="accent6"/>
                </a:solidFill>
              </a:rPr>
              <a:t>Pages</a:t>
            </a:r>
            <a:r>
              <a:rPr lang="en-US" sz="2500" dirty="0">
                <a:solidFill>
                  <a:schemeClr val="accent6"/>
                </a:solidFill>
              </a:rPr>
              <a:t> of the MicroStrategy </a:t>
            </a:r>
            <a:r>
              <a:rPr lang="en-US" sz="2500" b="1" dirty="0">
                <a:solidFill>
                  <a:schemeClr val="accent6"/>
                </a:solidFill>
              </a:rPr>
              <a:t>Dossier</a:t>
            </a:r>
          </a:p>
          <a:p>
            <a:pPr marL="457200" indent="-457200">
              <a:buAutoNum type="alphaUcPeriod"/>
            </a:pPr>
            <a:endParaRPr lang="en-US" sz="2500" dirty="0">
              <a:solidFill>
                <a:schemeClr val="accent6"/>
              </a:solidFill>
            </a:endParaRPr>
          </a:p>
          <a:p>
            <a:pPr marL="457200" indent="-457200">
              <a:buAutoNum type="alphaUcPeriod"/>
            </a:pPr>
            <a:r>
              <a:rPr lang="en-US" sz="2500" dirty="0">
                <a:solidFill>
                  <a:schemeClr val="accent6"/>
                </a:solidFill>
              </a:rPr>
              <a:t>Datasets Panel – List of </a:t>
            </a:r>
            <a:r>
              <a:rPr lang="en-US" sz="2500" b="1" dirty="0">
                <a:solidFill>
                  <a:schemeClr val="accent6"/>
                </a:solidFill>
              </a:rPr>
              <a:t>Attributes</a:t>
            </a:r>
            <a:r>
              <a:rPr lang="en-US" sz="2500" dirty="0">
                <a:solidFill>
                  <a:schemeClr val="accent6"/>
                </a:solidFill>
              </a:rPr>
              <a:t> and </a:t>
            </a:r>
            <a:r>
              <a:rPr lang="en-US" sz="2500" b="1" dirty="0">
                <a:solidFill>
                  <a:schemeClr val="accent6"/>
                </a:solidFill>
              </a:rPr>
              <a:t>Metrics</a:t>
            </a:r>
            <a:r>
              <a:rPr lang="en-US" sz="2500" dirty="0">
                <a:solidFill>
                  <a:schemeClr val="accent6"/>
                </a:solidFill>
              </a:rPr>
              <a:t> from your imported dataset that can be used to build visualizations</a:t>
            </a:r>
          </a:p>
          <a:p>
            <a:pPr marL="457200" indent="-457200">
              <a:buAutoNum type="alphaUcPeriod"/>
            </a:pPr>
            <a:endParaRPr lang="en-US" sz="2500" dirty="0">
              <a:solidFill>
                <a:schemeClr val="accent6"/>
              </a:solidFill>
            </a:endParaRPr>
          </a:p>
          <a:p>
            <a:pPr marL="457200" indent="-457200">
              <a:buAutoNum type="alphaUcPeriod"/>
            </a:pPr>
            <a:r>
              <a:rPr lang="en-US" sz="2500" dirty="0">
                <a:solidFill>
                  <a:schemeClr val="accent6"/>
                </a:solidFill>
              </a:rPr>
              <a:t>Editor/Properties/Filter Panel</a:t>
            </a:r>
          </a:p>
          <a:p>
            <a:pPr marL="1676461" lvl="1" indent="-457200">
              <a:buFont typeface="+mj-lt"/>
              <a:buAutoNum type="alphaLcPeriod"/>
            </a:pPr>
            <a:r>
              <a:rPr lang="en-US" sz="2500" dirty="0">
                <a:solidFill>
                  <a:schemeClr val="accent6"/>
                </a:solidFill>
              </a:rPr>
              <a:t>Editor Panel – Drag and Drop data objects to build visualization</a:t>
            </a:r>
          </a:p>
          <a:p>
            <a:pPr marL="1676461" lvl="1" indent="-457200">
              <a:buFont typeface="+mj-lt"/>
              <a:buAutoNum type="alphaLcPeriod"/>
            </a:pPr>
            <a:r>
              <a:rPr lang="en-US" sz="2500" dirty="0">
                <a:solidFill>
                  <a:schemeClr val="accent6"/>
                </a:solidFill>
              </a:rPr>
              <a:t>Properties Panel – Edit the look and feel of the visualization</a:t>
            </a:r>
          </a:p>
          <a:p>
            <a:pPr marL="1676461" lvl="1" indent="-457200">
              <a:buFont typeface="+mj-lt"/>
              <a:buAutoNum type="alphaLcPeriod"/>
            </a:pPr>
            <a:r>
              <a:rPr lang="en-US" sz="2500" dirty="0">
                <a:solidFill>
                  <a:schemeClr val="accent6"/>
                </a:solidFill>
              </a:rPr>
              <a:t>Filter Panel – Add dataset objects to use as filters for your visualizations</a:t>
            </a:r>
          </a:p>
          <a:p>
            <a:pPr marL="1676461" lvl="1" indent="-457200">
              <a:buFont typeface="+mj-lt"/>
              <a:buAutoNum type="alphaLcPeriod"/>
            </a:pPr>
            <a:endParaRPr lang="en-US" sz="2500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500" dirty="0">
                <a:solidFill>
                  <a:schemeClr val="accent6"/>
                </a:solidFill>
              </a:rPr>
              <a:t>Share Dashboard – give access to users who can view your dashboard, send them a link, or email your creation</a:t>
            </a:r>
          </a:p>
          <a:p>
            <a:pPr marL="457200" indent="-457200">
              <a:buFont typeface="+mj-lt"/>
              <a:buAutoNum type="alphaUcPeriod"/>
            </a:pPr>
            <a:endParaRPr lang="en-US" sz="2500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500" dirty="0">
                <a:solidFill>
                  <a:schemeClr val="accent6"/>
                </a:solidFill>
              </a:rPr>
              <a:t>Add New Data – Select to bring in new data from various data sources or existing dataset objects</a:t>
            </a:r>
          </a:p>
          <a:p>
            <a:pPr marL="457200" indent="-457200">
              <a:buFont typeface="+mj-lt"/>
              <a:buAutoNum type="alphaUcPeriod"/>
            </a:pPr>
            <a:endParaRPr lang="en-US" sz="2500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500" dirty="0">
                <a:solidFill>
                  <a:schemeClr val="accent6"/>
                </a:solidFill>
              </a:rPr>
              <a:t>Visualization Editor – Select to add a new visualization, filter, text, image, or HTML container</a:t>
            </a:r>
          </a:p>
          <a:p>
            <a:pPr marL="457200" indent="-457200">
              <a:buFont typeface="+mj-lt"/>
              <a:buAutoNum type="alphaUcPeriod"/>
            </a:pPr>
            <a:endParaRPr lang="en-US" sz="2500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500" dirty="0">
                <a:solidFill>
                  <a:schemeClr val="accent6"/>
                </a:solidFill>
              </a:rPr>
              <a:t>Responsive View – Edit how your dossier will look when viewed on different devices</a:t>
            </a:r>
          </a:p>
          <a:p>
            <a:pPr marL="457200" indent="-457200">
              <a:buFont typeface="+mj-lt"/>
              <a:buAutoNum type="alphaUcPeriod"/>
            </a:pPr>
            <a:endParaRPr lang="en-US" sz="2500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500" dirty="0">
                <a:solidFill>
                  <a:schemeClr val="accent6"/>
                </a:solidFill>
              </a:rPr>
              <a:t>Visualization Gallery – Select which visualization you would like to use on your dashboard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C3E611B-7E24-4FE6-A60A-A7C2400A4F40}"/>
              </a:ext>
            </a:extLst>
          </p:cNvPr>
          <p:cNvCxnSpPr>
            <a:cxnSpLocks/>
          </p:cNvCxnSpPr>
          <p:nvPr/>
        </p:nvCxnSpPr>
        <p:spPr>
          <a:xfrm>
            <a:off x="15241587" y="457200"/>
            <a:ext cx="0" cy="1196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29EBDF-723F-40E5-AACB-51BDEBC6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93" y="3388348"/>
            <a:ext cx="14338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MicroStrategy Terminology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8787" y="3806389"/>
            <a:ext cx="22402800" cy="7543800"/>
          </a:xfrm>
        </p:spPr>
        <p:txBody>
          <a:bodyPr/>
          <a:lstStyle/>
          <a:p>
            <a:pPr lvl="1"/>
            <a:r>
              <a:rPr lang="en-US" sz="2800" b="1" dirty="0"/>
              <a:t>MicroStrategy Developer - </a:t>
            </a:r>
            <a:r>
              <a:rPr lang="en-US" dirty="0"/>
              <a:t>a simple, but expansive tool geared towards MicroStrategy Administrators and MicroStrategy Developers. This tool provides extensive options and features to administer, create, and deploy solutions for any enterprise.</a:t>
            </a:r>
          </a:p>
          <a:p>
            <a:pPr lvl="1"/>
            <a:endParaRPr lang="en-US" sz="1000" b="1" dirty="0"/>
          </a:p>
          <a:p>
            <a:pPr lvl="1"/>
            <a:r>
              <a:rPr lang="en-US" sz="2800" b="1" dirty="0"/>
              <a:t>MicroStrategy Web - </a:t>
            </a:r>
            <a:r>
              <a:rPr lang="en-US" dirty="0"/>
              <a:t>Design, navigation, settings, and administration in the MicroStrategy Web client interface, including Web authentication (Windows, Kerberos, LDAP, NT, Standard, Trusted) and web server configuration.</a:t>
            </a:r>
          </a:p>
          <a:p>
            <a:pPr lvl="1"/>
            <a:endParaRPr lang="en-US" sz="1000" b="1" dirty="0"/>
          </a:p>
          <a:p>
            <a:pPr lvl="1"/>
            <a:r>
              <a:rPr lang="en-US" sz="2800" b="1" dirty="0"/>
              <a:t>MicroStrategy Library - </a:t>
            </a:r>
            <a:r>
              <a:rPr lang="en-US" dirty="0"/>
              <a:t>a personalized portal for every end user to access all their dossiers and report services documents. BI authors can easily share a link to dossiers or documents, which is hosted in the MicroStrategy Library.</a:t>
            </a:r>
          </a:p>
          <a:p>
            <a:pPr lvl="1"/>
            <a:r>
              <a:rPr lang="en-US" sz="2800" b="1" dirty="0"/>
              <a:t>		Collaboration - </a:t>
            </a:r>
            <a:r>
              <a:rPr lang="en-US" dirty="0"/>
              <a:t>consumers can now interact with each other via discussion threads or comments that can be made within a dossier or a document.</a:t>
            </a:r>
          </a:p>
          <a:p>
            <a:pPr lvl="1"/>
            <a:endParaRPr lang="en-US" sz="1000" b="1" dirty="0"/>
          </a:p>
          <a:p>
            <a:pPr lvl="1"/>
            <a:r>
              <a:rPr lang="en-US" sz="3200" b="1" dirty="0"/>
              <a:t>MicroStrategy Desktop - </a:t>
            </a:r>
            <a:r>
              <a:rPr lang="en-US" dirty="0"/>
              <a:t>a fast, user-friendly desktop tool that lets you intuitively access and explore data to create visualizations in minutes on your PC or Mac.  Easily access, explore, and analyze data in just a few clicks with self-service analytics.  Experience the speed and flexibility of data discovery without sacrificing the scalability and security of an enterprise analytics environment.</a:t>
            </a:r>
            <a:endParaRPr lang="en-US" sz="2800" b="1" dirty="0"/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MicroStrategy Workstation - </a:t>
            </a:r>
            <a:r>
              <a:rPr lang="en-US" dirty="0"/>
              <a:t>our unified product built to radically simplify enterprise analytics by bringing all key workflows into a single user experience. This will allow enterprise BI developers and administrators to build and administer sophisticated enterprise and mobile analytics applications with a fraction of the effort it has traditionally taken.</a:t>
            </a:r>
          </a:p>
          <a:p>
            <a:pPr lvl="1"/>
            <a:endParaRPr lang="en-US" sz="1000" b="1" dirty="0"/>
          </a:p>
          <a:p>
            <a:pPr lvl="1"/>
            <a:endParaRPr lang="en-US" b="1" dirty="0"/>
          </a:p>
        </p:txBody>
      </p:sp>
      <p:sp>
        <p:nvSpPr>
          <p:cNvPr id="8" name="Shape 893"/>
          <p:cNvSpPr/>
          <p:nvPr/>
        </p:nvSpPr>
        <p:spPr>
          <a:xfrm>
            <a:off x="914399" y="3474720"/>
            <a:ext cx="914400" cy="9144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53577" tIns="53577" rIns="53577" bIns="53577" anchor="ctr"/>
          <a:lstStyle/>
          <a:p>
            <a:pPr algn="ctr" defTabSz="584200">
              <a:defRPr sz="5200">
                <a:solidFill>
                  <a:srgbClr val="264B59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 dirty="0">
              <a:solidFill>
                <a:srgbClr val="FFFFFF"/>
              </a:solidFill>
              <a:effectLst>
                <a:outerShdw blurRad="38100" dist="12700" dir="5400000" rotWithShape="0">
                  <a:srgbClr val="EBEBEB">
                    <a:alpha val="50000"/>
                  </a:srgbClr>
                </a:outerShdw>
              </a:effectLst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20C197-AAEF-954F-8F3C-1AB3926A3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Visualization Should I Use?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D8CD08A-120D-3246-969F-E52DF5123BD7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E34E6-2064-4400-81F6-1E09FFDD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5290" y="1713077"/>
            <a:ext cx="16185497" cy="114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9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Import Your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D8CD08A-120D-3246-969F-E52DF5123BD7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A9D73-E019-4664-96AE-B2D17501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87" y="2743200"/>
            <a:ext cx="18288000" cy="8763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8A50A0-3682-4945-AFE2-9307DB493AA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92387" y="3097306"/>
            <a:ext cx="236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9386E1-BA49-4411-993F-75C6888F2627}"/>
              </a:ext>
            </a:extLst>
          </p:cNvPr>
          <p:cNvSpPr txBox="1"/>
          <p:nvPr/>
        </p:nvSpPr>
        <p:spPr>
          <a:xfrm>
            <a:off x="458787" y="2620252"/>
            <a:ext cx="2133600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Select </a:t>
            </a:r>
            <a:r>
              <a:rPr lang="en-US" sz="2800" b="1" dirty="0">
                <a:solidFill>
                  <a:schemeClr val="accent6"/>
                </a:solidFill>
              </a:rPr>
              <a:t>Add New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8600D-BD87-45E3-A47F-D704312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62" y="3655219"/>
            <a:ext cx="12554450" cy="6938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286077-C8CA-4C26-8E43-3C1254A49451}"/>
              </a:ext>
            </a:extLst>
          </p:cNvPr>
          <p:cNvSpPr txBox="1"/>
          <p:nvPr/>
        </p:nvSpPr>
        <p:spPr>
          <a:xfrm>
            <a:off x="611187" y="5105400"/>
            <a:ext cx="4343400" cy="2246769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Select </a:t>
            </a:r>
            <a:r>
              <a:rPr lang="en-US" sz="2800" b="1" dirty="0">
                <a:solidFill>
                  <a:schemeClr val="accent6"/>
                </a:solidFill>
              </a:rPr>
              <a:t>File From Disk </a:t>
            </a:r>
            <a:r>
              <a:rPr lang="en-US" sz="2800" dirty="0">
                <a:solidFill>
                  <a:schemeClr val="accent6"/>
                </a:solidFill>
              </a:rPr>
              <a:t>Data Type to bring in the Excel doc you downloaded at the beginning of the class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F30A0D-4388-4F24-A782-6DF8ABBA679A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954587" y="6228785"/>
            <a:ext cx="167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D8CD08A-120D-3246-969F-E52DF5123BD7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2050" name="Picture 2" descr="Image result for questions">
            <a:extLst>
              <a:ext uri="{FF2B5EF4-FFF2-40B4-BE49-F238E27FC236}">
                <a16:creationId xmlns:a16="http://schemas.microsoft.com/office/drawing/2014/main" id="{342C8C5E-3D95-4E36-89CD-D9C6C41A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7" y="1981200"/>
            <a:ext cx="97536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9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MicroStrategy Intermediate Training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914400" y="4572000"/>
            <a:ext cx="22402800" cy="6650866"/>
          </a:xfrm>
        </p:spPr>
        <p:txBody>
          <a:bodyPr/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Connecting to an Enterprise Database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Joining data from different sources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Data Wrangling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Custom and Advanced Metrics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Natural Language Generation</a:t>
            </a:r>
          </a:p>
          <a:p>
            <a:pPr lvl="1"/>
            <a:endParaRPr lang="en-US" b="1" dirty="0"/>
          </a:p>
        </p:txBody>
      </p:sp>
      <p:sp>
        <p:nvSpPr>
          <p:cNvPr id="8" name="Shape 893"/>
          <p:cNvSpPr/>
          <p:nvPr/>
        </p:nvSpPr>
        <p:spPr>
          <a:xfrm>
            <a:off x="914399" y="3474720"/>
            <a:ext cx="914400" cy="91440"/>
          </a:xfrm>
          <a:prstGeom prst="rect">
            <a:avLst/>
          </a:prstGeom>
          <a:solidFill>
            <a:srgbClr val="D9232E"/>
          </a:solidFill>
          <a:ln w="12700">
            <a:miter lim="400000"/>
          </a:ln>
        </p:spPr>
        <p:txBody>
          <a:bodyPr lIns="53577" tIns="53577" rIns="53577" bIns="53577" anchor="ctr"/>
          <a:lstStyle/>
          <a:p>
            <a:pPr algn="ctr" defTabSz="584200">
              <a:defRPr sz="5200">
                <a:solidFill>
                  <a:srgbClr val="264B59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200" dirty="0">
              <a:solidFill>
                <a:srgbClr val="FFFFFF"/>
              </a:solidFill>
              <a:effectLst>
                <a:outerShdw blurRad="38100" dist="12700" dir="5400000" rotWithShape="0">
                  <a:srgbClr val="EBEBEB">
                    <a:alpha val="50000"/>
                  </a:srgbClr>
                </a:outerShdw>
              </a:effectLst>
              <a:latin typeface="Arial" charset="0"/>
              <a:ea typeface="Arial" charset="0"/>
              <a:cs typeface="Arial" charset="0"/>
              <a:sym typeface="Gill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20C197-AAEF-954F-8F3C-1AB3926A3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4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">
  <a:themeElements>
    <a:clrScheme name="MicroStrategy Color Palette">
      <a:dk1>
        <a:srgbClr val="6C6C6B"/>
      </a:dk1>
      <a:lt1>
        <a:srgbClr val="FEFFFF"/>
      </a:lt1>
      <a:dk2>
        <a:srgbClr val="A9A9A9"/>
      </a:dk2>
      <a:lt2>
        <a:srgbClr val="E4E4E4"/>
      </a:lt2>
      <a:accent1>
        <a:srgbClr val="D9222D"/>
      </a:accent1>
      <a:accent2>
        <a:srgbClr val="4689A2"/>
      </a:accent2>
      <a:accent3>
        <a:srgbClr val="68A900"/>
      </a:accent3>
      <a:accent4>
        <a:srgbClr val="FF9100"/>
      </a:accent4>
      <a:accent5>
        <a:srgbClr val="264A58"/>
      </a:accent5>
      <a:accent6>
        <a:srgbClr val="323232"/>
      </a:accent6>
      <a:hlink>
        <a:srgbClr val="A9A9A9"/>
      </a:hlink>
      <a:folHlink>
        <a:srgbClr val="E4E4E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defRPr sz="2400" dirty="0">
            <a:solidFill>
              <a:srgbClr val="6C6C6C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A_MicroStrategy Template" id="{7CD938D0-D57E-494E-8207-6131F1A4CDD7}" vid="{4C45D1D2-7B9C-0E49-AC7F-2952B1460A08}"/>
    </a:ext>
  </a:extLst>
</a:theme>
</file>

<file path=ppt/theme/theme2.xml><?xml version="1.0" encoding="utf-8"?>
<a:theme xmlns:a="http://schemas.openxmlformats.org/drawingml/2006/main" name="3_TRANSITION SLIDES">
  <a:themeElements>
    <a:clrScheme name="MicroStrategy">
      <a:dk1>
        <a:srgbClr val="D9232E"/>
      </a:dk1>
      <a:lt1>
        <a:srgbClr val="FF9100"/>
      </a:lt1>
      <a:dk2>
        <a:srgbClr val="68AA00"/>
      </a:dk2>
      <a:lt2>
        <a:srgbClr val="478AA3"/>
      </a:lt2>
      <a:accent1>
        <a:srgbClr val="264B59"/>
      </a:accent1>
      <a:accent2>
        <a:srgbClr val="000000"/>
      </a:accent2>
      <a:accent3>
        <a:srgbClr val="6C6C6C"/>
      </a:accent3>
      <a:accent4>
        <a:srgbClr val="999999"/>
      </a:accent4>
      <a:accent5>
        <a:srgbClr val="E4E4E4"/>
      </a:accent5>
      <a:accent6>
        <a:srgbClr val="EBEBEB"/>
      </a:accent6>
      <a:hlink>
        <a:srgbClr val="E2D6BF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_MicroStrategy Template" id="{7CD938D0-D57E-494E-8207-6131F1A4CDD7}" vid="{303A2937-792A-8D49-95BC-9990CF47331D}"/>
    </a:ext>
  </a:extLst>
</a:theme>
</file>

<file path=ppt/theme/theme3.xml><?xml version="1.0" encoding="utf-8"?>
<a:theme xmlns:a="http://schemas.openxmlformats.org/drawingml/2006/main" name="Custom Design">
  <a:themeElements>
    <a:clrScheme name="MSTR R0">
      <a:dk1>
        <a:srgbClr val="D9232E"/>
      </a:dk1>
      <a:lt1>
        <a:srgbClr val="FF9100"/>
      </a:lt1>
      <a:dk2>
        <a:srgbClr val="68AA00"/>
      </a:dk2>
      <a:lt2>
        <a:srgbClr val="478AA3"/>
      </a:lt2>
      <a:accent1>
        <a:srgbClr val="264B59"/>
      </a:accent1>
      <a:accent2>
        <a:srgbClr val="000000"/>
      </a:accent2>
      <a:accent3>
        <a:srgbClr val="6C6C6C"/>
      </a:accent3>
      <a:accent4>
        <a:srgbClr val="999999"/>
      </a:accent4>
      <a:accent5>
        <a:srgbClr val="E4E4E4"/>
      </a:accent5>
      <a:accent6>
        <a:srgbClr val="EBEBEB"/>
      </a:accent6>
      <a:hlink>
        <a:srgbClr val="E2D6BF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_MicroStrategy Template" id="{7CD938D0-D57E-494E-8207-6131F1A4CDD7}" vid="{DBEA2929-395D-0F4E-8520-1561A8942A0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2DA9676F6F64FB2181E2C56F4A33C" ma:contentTypeVersion="31" ma:contentTypeDescription="Create a new document." ma:contentTypeScope="" ma:versionID="0ddd708e1701f765282b6a92075580fb">
  <xsd:schema xmlns:xsd="http://www.w3.org/2001/XMLSchema" xmlns:xs="http://www.w3.org/2001/XMLSchema" xmlns:p="http://schemas.microsoft.com/office/2006/metadata/properties" xmlns:ns1="http://schemas.microsoft.com/sharepoint/v3" xmlns:ns2="c7839b85-4607-418a-b7cf-8439be9ccae2" xmlns:ns3="bbbacfba-af10-4312-a0c2-9caa72eaaa1e" targetNamespace="http://schemas.microsoft.com/office/2006/metadata/properties" ma:root="true" ma:fieldsID="e26aeb3761f65a43863c503abd15f571" ns1:_="" ns2:_="" ns3:_="">
    <xsd:import namespace="http://schemas.microsoft.com/sharepoint/v3"/>
    <xsd:import namespace="c7839b85-4607-418a-b7cf-8439be9ccae2"/>
    <xsd:import namespace="bbbacfba-af10-4312-a0c2-9caa72eaaa1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3:n7a45aa117e1494db567bc24bbe38537" minOccurs="0"/>
                <xsd:element ref="ns3:e228cc95b4cf4f079c359738bda5b3e9" minOccurs="0"/>
                <xsd:element ref="ns3:fc85f84bad554de0aeba7525e9c12d92" minOccurs="0"/>
                <xsd:element ref="ns3:j14684050d304950b77e1b2fc71fb78b" minOccurs="0"/>
                <xsd:element ref="ns3:o58d3136f7b541188c1cc269470671f1" minOccurs="0"/>
                <xsd:element ref="ns3:ofce26a705c04e6b8abfef5f85041bf3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39b85-4607-418a-b7cf-8439be9cca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9" nillable="true" ma:displayName="Taxonomy Catch All Column" ma:description="" ma:hidden="true" ma:list="{55d5a0d0-930b-4671-923e-728c47d7f0a6}" ma:internalName="TaxCatchAll" ma:showField="CatchAllData" ma:web="c7839b85-4607-418a-b7cf-8439be9cc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3" nillable="true" ma:taxonomy="true" ma:internalName="TaxKeywordTaxHTField" ma:taxonomyFieldName="TaxKeyword" ma:displayName="Enterprise Keywords" ma:fieldId="{23f27201-bee3-471e-b2e7-b64fd8b7ca38}" ma:taxonomyMulti="true" ma:sspId="4e0ea4e8-3d04-493b-b2e0-657b2be9025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acfba-af10-4312-a0c2-9caa72eaaa1e" elementFormDefault="qualified">
    <xsd:import namespace="http://schemas.microsoft.com/office/2006/documentManagement/types"/>
    <xsd:import namespace="http://schemas.microsoft.com/office/infopath/2007/PartnerControls"/>
    <xsd:element name="n7a45aa117e1494db567bc24bbe38537" ma:index="21" nillable="true" ma:taxonomy="true" ma:internalName="n7a45aa117e1494db567bc24bbe38537" ma:taxonomyFieldName="Content_x0020_Category" ma:displayName="Industry Category" ma:indexed="true" ma:readOnly="false" ma:default="" ma:fieldId="{77a45aa1-17e1-494d-b567-bc24bbe38537}" ma:sspId="4e0ea4e8-3d04-493b-b2e0-657b2be90253" ma:termSetId="795c84ad-e0b1-4c9a-83cd-09123981511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228cc95b4cf4f079c359738bda5b3e9" ma:index="23" nillable="true" ma:taxonomy="true" ma:internalName="e228cc95b4cf4f079c359738bda5b3e9" ma:taxonomyFieldName="Partner_x0020_Viewable" ma:displayName="Partner Viewable" ma:indexed="true" ma:default="" ma:fieldId="{e228cc95-b4cf-4f07-9c35-9738bda5b3e9}" ma:sspId="4e0ea4e8-3d04-493b-b2e0-657b2be90253" ma:termSetId="83d8bb86-4cb7-4834-a03a-c57d908b540d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85f84bad554de0aeba7525e9c12d92" ma:index="25" nillable="true" ma:taxonomy="true" ma:internalName="fc85f84bad554de0aeba7525e9c12d92" ma:taxonomyFieldName="Technical_x0020_Category" ma:displayName="Technical Category" ma:indexed="true" ma:default="" ma:fieldId="{fc85f84b-ad55-4de0-aeba-7525e9c12d92}" ma:sspId="4e0ea4e8-3d04-493b-b2e0-657b2be90253" ma:termSetId="3f4177d7-5516-41e3-9081-40d3864bad5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j14684050d304950b77e1b2fc71fb78b" ma:index="27" nillable="true" ma:taxonomy="true" ma:internalName="j14684050d304950b77e1b2fc71fb78b" ma:taxonomyFieldName="Collateral_x0020_Type" ma:displayName="Collateral Type" ma:indexed="true" ma:default="" ma:fieldId="{31468405-0d30-4950-b77e-1b2fc71fb78b}" ma:sspId="4e0ea4e8-3d04-493b-b2e0-657b2be90253" ma:termSetId="986a8e5e-f3f6-4233-a3b9-d00d39b1af0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o58d3136f7b541188c1cc269470671f1" ma:index="29" nillable="true" ma:taxonomy="true" ma:internalName="o58d3136f7b541188c1cc269470671f1" ma:taxonomyFieldName="Functional_x0020_Category" ma:displayName="Functional Category" ma:indexed="true" ma:default="" ma:fieldId="{858d3136-f7b5-4118-8c1c-c269470671f1}" ma:sspId="4e0ea4e8-3d04-493b-b2e0-657b2be90253" ma:termSetId="f7c02834-a17e-41f8-ad28-79d072de41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fce26a705c04e6b8abfef5f85041bf3" ma:index="31" nillable="true" ma:taxonomy="true" ma:internalName="ofce26a705c04e6b8abfef5f85041bf3" ma:taxonomyFieldName="Competitor_x0020_Company" ma:displayName="Competitor Company" ma:default="" ma:fieldId="{8fce26a7-05c0-4e6b-8abf-ef5f85041bf3}" ma:sspId="4e0ea4e8-3d04-493b-b2e0-657b2be90253" ma:termSetId="8110f37c-a584-4f0b-9939-4b14dc25ec7f" ma:anchorId="5318276d-9a6a-4fff-94aa-c57dc9916ba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_dlc_DocId xmlns="c7839b85-4607-418a-b7cf-8439be9ccae2">JQDKQKSSAP2V-866452735-2431</_dlc_DocId>
    <RatedBy xmlns="http://schemas.microsoft.com/sharepoint/v3">
      <UserInfo>
        <DisplayName/>
        <AccountId xsi:nil="true"/>
        <AccountType/>
      </UserInfo>
    </RatedBy>
    <_dlc_DocIdUrl xmlns="c7839b85-4607-418a-b7cf-8439be9ccae2">
      <Url>https://microstrategy.sharepoint.com/sites/Marketing/_layouts/15/DocIdRedir.aspx?ID=JQDKQKSSAP2V-866452735-2431</Url>
      <Description>JQDKQKSSAP2V-866452735-2431</Description>
    </_dlc_DocIdUrl>
    <TaxCatchAll xmlns="c7839b85-4607-418a-b7cf-8439be9ccae2"/>
    <n7a45aa117e1494db567bc24bbe38537 xmlns="bbbacfba-af10-4312-a0c2-9caa72eaaa1e">
      <Terms xmlns="http://schemas.microsoft.com/office/infopath/2007/PartnerControls"/>
    </n7a45aa117e1494db567bc24bbe38537>
    <e228cc95b4cf4f079c359738bda5b3e9 xmlns="bbbacfba-af10-4312-a0c2-9caa72eaaa1e">
      <Terms xmlns="http://schemas.microsoft.com/office/infopath/2007/PartnerControls"/>
    </e228cc95b4cf4f079c359738bda5b3e9>
    <fc85f84bad554de0aeba7525e9c12d92 xmlns="bbbacfba-af10-4312-a0c2-9caa72eaaa1e">
      <Terms xmlns="http://schemas.microsoft.com/office/infopath/2007/PartnerControls"/>
    </fc85f84bad554de0aeba7525e9c12d92>
    <j14684050d304950b77e1b2fc71fb78b xmlns="bbbacfba-af10-4312-a0c2-9caa72eaaa1e">
      <Terms xmlns="http://schemas.microsoft.com/office/infopath/2007/PartnerControls"/>
    </j14684050d304950b77e1b2fc71fb78b>
    <o58d3136f7b541188c1cc269470671f1 xmlns="bbbacfba-af10-4312-a0c2-9caa72eaaa1e">
      <Terms xmlns="http://schemas.microsoft.com/office/infopath/2007/PartnerControls"/>
    </o58d3136f7b541188c1cc269470671f1>
    <TaxKeywordTaxHTField xmlns="c7839b85-4607-418a-b7cf-8439be9ccae2">
      <Terms xmlns="http://schemas.microsoft.com/office/infopath/2007/PartnerControls"/>
    </TaxKeywordTaxHTField>
    <ofce26a705c04e6b8abfef5f85041bf3 xmlns="bbbacfba-af10-4312-a0c2-9caa72eaaa1e">
      <Terms xmlns="http://schemas.microsoft.com/office/infopath/2007/PartnerControls"/>
    </ofce26a705c04e6b8abfef5f85041bf3>
  </documentManagement>
</p:properties>
</file>

<file path=customXml/itemProps1.xml><?xml version="1.0" encoding="utf-8"?>
<ds:datastoreItem xmlns:ds="http://schemas.openxmlformats.org/officeDocument/2006/customXml" ds:itemID="{88F89721-8F4E-440F-A815-A601E289DD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7839b85-4607-418a-b7cf-8439be9ccae2"/>
    <ds:schemaRef ds:uri="bbbacfba-af10-4312-a0c2-9caa72eaaa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77CAFA-EB22-4809-B76B-CF16FCF68C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0C4F18-F1EB-4D0F-B61D-052B8D78159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BC73B5C-D17C-41CF-B5FF-31D7C025793D}">
  <ds:schemaRefs>
    <ds:schemaRef ds:uri="http://schemas.openxmlformats.org/package/2006/metadata/core-properties"/>
    <ds:schemaRef ds:uri="c7839b85-4607-418a-b7cf-8439be9ccae2"/>
    <ds:schemaRef ds:uri="http://purl.org/dc/terms/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infopath/2007/PartnerControls"/>
    <ds:schemaRef ds:uri="bbbacfba-af10-4312-a0c2-9caa72eaaa1e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22920</TotalTime>
  <Words>441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Gill Sans</vt:lpstr>
      <vt:lpstr>Helvetica Light</vt:lpstr>
      <vt:lpstr>Lucida Grande</vt:lpstr>
      <vt:lpstr>Myriad Pro</vt:lpstr>
      <vt:lpstr>1_CONTENT</vt:lpstr>
      <vt:lpstr>3_TRANSITION SLIDES</vt:lpstr>
      <vt:lpstr>Custom Design</vt:lpstr>
      <vt:lpstr>PowerPoint Presentation</vt:lpstr>
      <vt:lpstr>Before We Get Started</vt:lpstr>
      <vt:lpstr>PowerPoint Presentation</vt:lpstr>
      <vt:lpstr>The MicroStrategy UI</vt:lpstr>
      <vt:lpstr>MicroStrategy Terminology</vt:lpstr>
      <vt:lpstr>PowerPoint Presentation</vt:lpstr>
      <vt:lpstr>PowerPoint Presentation</vt:lpstr>
      <vt:lpstr>PowerPoint Presentation</vt:lpstr>
      <vt:lpstr>Next Class</vt:lpstr>
      <vt:lpstr>Thank you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Mueller, Robert (Craig)</cp:lastModifiedBy>
  <cp:revision>355</cp:revision>
  <dcterms:created xsi:type="dcterms:W3CDTF">2016-04-05T19:01:05Z</dcterms:created>
  <dcterms:modified xsi:type="dcterms:W3CDTF">2018-03-09T15:52:43Z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0x01010005F2DA9676F6F64FB2181E2C56F4A33C</vt:lpwstr>
  </property>
  <property fmtid="{D5CDD505-2E9C-101B-9397-08002B2CF9AE}" pid="3" name="_dlc_DocIdItemGuid">
    <vt:lpwstr>b5295b06-a4e6-4224-83c8-f6331b0bf487</vt:lpwstr>
  </property>
</Properties>
</file>