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2" r:id="rId37"/>
    <p:sldId id="293" r:id="rId38"/>
  </p:sldIdLst>
  <p:sldSz cx="9144000" cy="5143500" type="screen16x9"/>
  <p:notesSz cx="6858000" cy="9144000"/>
  <p:embeddedFontLst>
    <p:embeddedFont>
      <p:font typeface="Helvetica Neue" panose="02000503000000020004" pitchFamily="2" charset="0"/>
      <p:regular r:id="rId40"/>
      <p:bold r:id="rId41"/>
      <p:italic r:id="rId42"/>
      <p:boldItalic r:id="rId43"/>
    </p:embeddedFont>
    <p:embeddedFont>
      <p:font typeface="Source Sans Pro" panose="020B0603030403020204" pitchFamily="34" charset="0"/>
      <p:regular r:id="rId44"/>
      <p:bold r:id="rId45"/>
      <p:italic r:id="rId46"/>
      <p:boldItalic r:id="rId47"/>
    </p:embeddedFont>
    <p:embeddedFont>
      <p:font typeface="Source Sans Pro SemiBold" panose="020B0603030403020204"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59"/>
    <p:restoredTop sz="94628"/>
  </p:normalViewPr>
  <p:slideViewPr>
    <p:cSldViewPr snapToGrid="0" snapToObjects="1">
      <p:cViewPr varScale="1">
        <p:scale>
          <a:sx n="115" d="100"/>
          <a:sy n="115" d="100"/>
        </p:scale>
        <p:origin x="216" y="9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4eb21fd7af_0_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4eb21fd7af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Robert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5b6813a281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5b6813a28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5b6813a281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5b6813a28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5b6813a281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5b6813a28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Robert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5b6813a281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5b6813a281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Robert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5b6813a281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5b6813a281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5b6813a281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5b6813a281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5b6813a281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5b6813a281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5b6813a281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5b6813a28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5b6813a281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5b6813a28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Nikki</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93e0c0cd99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93e0c0cd99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b8e5c1c99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b8e5c1c99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5b6813a281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5b6813a281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b6813a281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5b6813a281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5b6813a281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5b6813a281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b6813a281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b6813a281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93e0c0cd99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93e0c0cd9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5b6813a281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5b6813a281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Robert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93e0c0cd99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93e0c0cd99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93e0c0cd99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93e0c0cd99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93e0c0cd99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93e0c0cd99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93e0c0cd99_1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93e0c0cd99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b8e5c1c99c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b8e5c1c99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93e0c0cd99_1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93e0c0cd99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5b6813a281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5b6813a281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Nikki</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5b6813a281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5b6813a281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5b6813a281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5b6813a281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5b6813a281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5b6813a28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Robert</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5b6813a281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5b6813a281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Nikki</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5b6813a281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5b6813a281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4eb21fd7af_0_3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4eb21fd7af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cedea6cc7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cedea6cc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b8e5c1c99c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b8e5c1c99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5b6813a28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5b6813a28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Nikki</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b6813a281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5b6813a28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5b6813a281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5b6813a28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b6813a281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b6813a28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21" Type="http://schemas.openxmlformats.org/officeDocument/2006/relationships/image" Target="../media/image21.png"/><Relationship Id="rId34" Type="http://schemas.openxmlformats.org/officeDocument/2006/relationships/image" Target="../media/image34.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33" Type="http://schemas.openxmlformats.org/officeDocument/2006/relationships/image" Target="../media/image33.png"/><Relationship Id="rId38" Type="http://schemas.openxmlformats.org/officeDocument/2006/relationships/image" Target="../media/image38.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9.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32" Type="http://schemas.openxmlformats.org/officeDocument/2006/relationships/image" Target="../media/image32.png"/><Relationship Id="rId37" Type="http://schemas.openxmlformats.org/officeDocument/2006/relationships/image" Target="../media/image37.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36" Type="http://schemas.openxmlformats.org/officeDocument/2006/relationships/image" Target="../media/image36.png"/><Relationship Id="rId10" Type="http://schemas.openxmlformats.org/officeDocument/2006/relationships/image" Target="../media/image10.png"/><Relationship Id="rId19" Type="http://schemas.openxmlformats.org/officeDocument/2006/relationships/image" Target="../media/image19.png"/><Relationship Id="rId31" Type="http://schemas.openxmlformats.org/officeDocument/2006/relationships/image" Target="../media/image31.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 Id="rId30" Type="http://schemas.openxmlformats.org/officeDocument/2006/relationships/image" Target="../media/image30.png"/><Relationship Id="rId35" Type="http://schemas.openxmlformats.org/officeDocument/2006/relationships/image" Target="../media/image35.png"/><Relationship Id="rId8" Type="http://schemas.openxmlformats.org/officeDocument/2006/relationships/image" Target="../media/image8.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Dark" type="title">
  <p:cSld name="TITLE">
    <p:bg>
      <p:bgPr>
        <a:solidFill>
          <a:srgbClr val="202020"/>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8450" y="525013"/>
            <a:ext cx="7386600" cy="1651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CFFF"/>
              </a:buClr>
              <a:buSzPts val="5000"/>
              <a:buNone/>
              <a:defRPr sz="5000" b="1">
                <a:solidFill>
                  <a:srgbClr val="00CFFF"/>
                </a:solidFill>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10" name="Google Shape;10;p2"/>
          <p:cNvSpPr txBox="1">
            <a:spLocks noGrp="1"/>
          </p:cNvSpPr>
          <p:nvPr>
            <p:ph type="subTitle" idx="1"/>
          </p:nvPr>
        </p:nvSpPr>
        <p:spPr>
          <a:xfrm>
            <a:off x="735281" y="2270704"/>
            <a:ext cx="43893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CFFF"/>
              </a:buClr>
              <a:buSzPts val="1400"/>
              <a:buNone/>
              <a:defRPr sz="1400">
                <a:solidFill>
                  <a:srgbClr val="00CFFF"/>
                </a:solidFill>
              </a:defRPr>
            </a:lvl1pPr>
            <a:lvl2pPr lvl="1" rtl="0">
              <a:lnSpc>
                <a:spcPct val="100000"/>
              </a:lnSpc>
              <a:spcBef>
                <a:spcPts val="0"/>
              </a:spcBef>
              <a:spcAft>
                <a:spcPts val="0"/>
              </a:spcAft>
              <a:buClr>
                <a:srgbClr val="206E7C"/>
              </a:buClr>
              <a:buSzPts val="1600"/>
              <a:buNone/>
              <a:defRPr>
                <a:solidFill>
                  <a:srgbClr val="206E7C"/>
                </a:solidFill>
              </a:defRPr>
            </a:lvl2pPr>
            <a:lvl3pPr lvl="2" rtl="0">
              <a:lnSpc>
                <a:spcPct val="100000"/>
              </a:lnSpc>
              <a:spcBef>
                <a:spcPts val="0"/>
              </a:spcBef>
              <a:spcAft>
                <a:spcPts val="0"/>
              </a:spcAft>
              <a:buClr>
                <a:srgbClr val="206E7C"/>
              </a:buClr>
              <a:buSzPts val="1600"/>
              <a:buNone/>
              <a:defRPr>
                <a:solidFill>
                  <a:srgbClr val="206E7C"/>
                </a:solidFill>
              </a:defRPr>
            </a:lvl3pPr>
            <a:lvl4pPr lvl="3" rtl="0">
              <a:lnSpc>
                <a:spcPct val="100000"/>
              </a:lnSpc>
              <a:spcBef>
                <a:spcPts val="0"/>
              </a:spcBef>
              <a:spcAft>
                <a:spcPts val="0"/>
              </a:spcAft>
              <a:buClr>
                <a:srgbClr val="206E7C"/>
              </a:buClr>
              <a:buSzPts val="1400"/>
              <a:buNone/>
              <a:defRPr>
                <a:solidFill>
                  <a:srgbClr val="206E7C"/>
                </a:solidFill>
              </a:defRPr>
            </a:lvl4pPr>
            <a:lvl5pPr lvl="4" rtl="0">
              <a:lnSpc>
                <a:spcPct val="100000"/>
              </a:lnSpc>
              <a:spcBef>
                <a:spcPts val="0"/>
              </a:spcBef>
              <a:spcAft>
                <a:spcPts val="0"/>
              </a:spcAft>
              <a:buClr>
                <a:srgbClr val="206E7C"/>
              </a:buClr>
              <a:buSzPts val="1200"/>
              <a:buNone/>
              <a:defRPr>
                <a:solidFill>
                  <a:srgbClr val="206E7C"/>
                </a:solidFill>
              </a:defRPr>
            </a:lvl5pPr>
            <a:lvl6pPr lvl="5" rtl="0">
              <a:lnSpc>
                <a:spcPct val="100000"/>
              </a:lnSpc>
              <a:spcBef>
                <a:spcPts val="0"/>
              </a:spcBef>
              <a:spcAft>
                <a:spcPts val="0"/>
              </a:spcAft>
              <a:buClr>
                <a:srgbClr val="206E7C"/>
              </a:buClr>
              <a:buSzPts val="1000"/>
              <a:buNone/>
              <a:defRPr>
                <a:solidFill>
                  <a:srgbClr val="206E7C"/>
                </a:solidFill>
              </a:defRPr>
            </a:lvl6pPr>
            <a:lvl7pPr lvl="6" rtl="0">
              <a:lnSpc>
                <a:spcPct val="100000"/>
              </a:lnSpc>
              <a:spcBef>
                <a:spcPts val="0"/>
              </a:spcBef>
              <a:spcAft>
                <a:spcPts val="0"/>
              </a:spcAft>
              <a:buClr>
                <a:srgbClr val="206E7C"/>
              </a:buClr>
              <a:buSzPts val="1000"/>
              <a:buNone/>
              <a:defRPr>
                <a:solidFill>
                  <a:srgbClr val="206E7C"/>
                </a:solidFill>
              </a:defRPr>
            </a:lvl7pPr>
            <a:lvl8pPr lvl="7" rtl="0">
              <a:lnSpc>
                <a:spcPct val="100000"/>
              </a:lnSpc>
              <a:spcBef>
                <a:spcPts val="0"/>
              </a:spcBef>
              <a:spcAft>
                <a:spcPts val="0"/>
              </a:spcAft>
              <a:buClr>
                <a:srgbClr val="206E7C"/>
              </a:buClr>
              <a:buSzPts val="1000"/>
              <a:buNone/>
              <a:defRPr>
                <a:solidFill>
                  <a:srgbClr val="206E7C"/>
                </a:solidFill>
              </a:defRPr>
            </a:lvl8pPr>
            <a:lvl9pPr lvl="8" rtl="0">
              <a:lnSpc>
                <a:spcPct val="100000"/>
              </a:lnSpc>
              <a:spcBef>
                <a:spcPts val="0"/>
              </a:spcBef>
              <a:spcAft>
                <a:spcPts val="0"/>
              </a:spcAft>
              <a:buClr>
                <a:srgbClr val="206E7C"/>
              </a:buClr>
              <a:buSzPts val="1000"/>
              <a:buNone/>
              <a:defRPr>
                <a:solidFill>
                  <a:srgbClr val="206E7C"/>
                </a:solidFill>
              </a:defRPr>
            </a:lvl9pPr>
          </a:lstStyle>
          <a:p>
            <a:endParaRPr/>
          </a:p>
        </p:txBody>
      </p:sp>
      <p:sp>
        <p:nvSpPr>
          <p:cNvPr id="11" name="Google Shape;11;p2"/>
          <p:cNvSpPr txBox="1">
            <a:spLocks noGrp="1"/>
          </p:cNvSpPr>
          <p:nvPr>
            <p:ph type="subTitle" idx="2"/>
          </p:nvPr>
        </p:nvSpPr>
        <p:spPr>
          <a:xfrm>
            <a:off x="825510" y="4444055"/>
            <a:ext cx="2736000" cy="261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8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 Column - Dark">
  <p:cSld name="TITLE_AND_BODY_2_1_1_1_1_3_1">
    <p:bg>
      <p:bgPr>
        <a:solidFill>
          <a:srgbClr val="202020"/>
        </a:solidFill>
        <a:effectLst/>
      </p:bgPr>
    </p:bg>
    <p:spTree>
      <p:nvGrpSpPr>
        <p:cNvPr id="1" name="Shape 37"/>
        <p:cNvGrpSpPr/>
        <p:nvPr/>
      </p:nvGrpSpPr>
      <p:grpSpPr>
        <a:xfrm>
          <a:off x="0" y="0"/>
          <a:ext cx="0" cy="0"/>
          <a:chOff x="0" y="0"/>
          <a:chExt cx="0" cy="0"/>
        </a:xfrm>
      </p:grpSpPr>
      <p:sp>
        <p:nvSpPr>
          <p:cNvPr id="38" name="Google Shape;38;p11"/>
          <p:cNvSpPr txBox="1">
            <a:spLocks noGrp="1"/>
          </p:cNvSpPr>
          <p:nvPr>
            <p:ph type="ctrTitle"/>
          </p:nvPr>
        </p:nvSpPr>
        <p:spPr>
          <a:xfrm>
            <a:off x="718662" y="614727"/>
            <a:ext cx="73866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CFFF"/>
              </a:buClr>
              <a:buSzPts val="2600"/>
              <a:buNone/>
              <a:defRPr sz="2600" b="1">
                <a:solidFill>
                  <a:srgbClr val="00CFFF"/>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
        <p:nvSpPr>
          <p:cNvPr id="39" name="Google Shape;39;p11"/>
          <p:cNvSpPr txBox="1">
            <a:spLocks noGrp="1"/>
          </p:cNvSpPr>
          <p:nvPr>
            <p:ph type="subTitle" idx="1"/>
          </p:nvPr>
        </p:nvSpPr>
        <p:spPr>
          <a:xfrm>
            <a:off x="718647" y="292250"/>
            <a:ext cx="50175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b="1">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40" name="Google Shape;40;p11"/>
          <p:cNvSpPr txBox="1">
            <a:spLocks noGrp="1"/>
          </p:cNvSpPr>
          <p:nvPr>
            <p:ph type="body" idx="2"/>
          </p:nvPr>
        </p:nvSpPr>
        <p:spPr>
          <a:xfrm>
            <a:off x="737118" y="2495159"/>
            <a:ext cx="2258100" cy="1332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41" name="Google Shape;41;p11"/>
          <p:cNvSpPr txBox="1">
            <a:spLocks noGrp="1"/>
          </p:cNvSpPr>
          <p:nvPr>
            <p:ph type="body" idx="3"/>
          </p:nvPr>
        </p:nvSpPr>
        <p:spPr>
          <a:xfrm>
            <a:off x="3323393" y="2495159"/>
            <a:ext cx="2258100" cy="1332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42" name="Google Shape;42;p11"/>
          <p:cNvSpPr txBox="1">
            <a:spLocks noGrp="1"/>
          </p:cNvSpPr>
          <p:nvPr>
            <p:ph type="body" idx="4"/>
          </p:nvPr>
        </p:nvSpPr>
        <p:spPr>
          <a:xfrm>
            <a:off x="5909667" y="2495159"/>
            <a:ext cx="2258100" cy="1332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43" name="Google Shape;43;p11"/>
          <p:cNvSpPr/>
          <p:nvPr/>
        </p:nvSpPr>
        <p:spPr>
          <a:xfrm>
            <a:off x="815525" y="1865324"/>
            <a:ext cx="467100" cy="467100"/>
          </a:xfrm>
          <a:prstGeom prst="ellipse">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44" name="Google Shape;44;p11"/>
          <p:cNvSpPr txBox="1"/>
          <p:nvPr/>
        </p:nvSpPr>
        <p:spPr>
          <a:xfrm>
            <a:off x="811575" y="1876000"/>
            <a:ext cx="467100" cy="42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1C304A"/>
                </a:solidFill>
                <a:latin typeface="Helvetica Neue"/>
                <a:ea typeface="Helvetica Neue"/>
                <a:cs typeface="Helvetica Neue"/>
                <a:sym typeface="Helvetica Neue"/>
              </a:rPr>
              <a:t>1</a:t>
            </a:r>
            <a:endParaRPr sz="1800">
              <a:solidFill>
                <a:srgbClr val="1C304A"/>
              </a:solidFill>
            </a:endParaRPr>
          </a:p>
        </p:txBody>
      </p:sp>
      <p:sp>
        <p:nvSpPr>
          <p:cNvPr id="45" name="Google Shape;45;p11"/>
          <p:cNvSpPr/>
          <p:nvPr/>
        </p:nvSpPr>
        <p:spPr>
          <a:xfrm>
            <a:off x="3375583" y="1865324"/>
            <a:ext cx="467100" cy="467100"/>
          </a:xfrm>
          <a:prstGeom prst="ellipse">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46" name="Google Shape;46;p11"/>
          <p:cNvSpPr txBox="1"/>
          <p:nvPr/>
        </p:nvSpPr>
        <p:spPr>
          <a:xfrm>
            <a:off x="3371633" y="1876000"/>
            <a:ext cx="467100" cy="42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1C304A"/>
                </a:solidFill>
                <a:latin typeface="Helvetica Neue"/>
                <a:ea typeface="Helvetica Neue"/>
                <a:cs typeface="Helvetica Neue"/>
                <a:sym typeface="Helvetica Neue"/>
              </a:rPr>
              <a:t>2</a:t>
            </a:r>
            <a:endParaRPr sz="1800">
              <a:solidFill>
                <a:srgbClr val="1C304A"/>
              </a:solidFill>
            </a:endParaRPr>
          </a:p>
        </p:txBody>
      </p:sp>
      <p:sp>
        <p:nvSpPr>
          <p:cNvPr id="47" name="Google Shape;47;p11"/>
          <p:cNvSpPr/>
          <p:nvPr/>
        </p:nvSpPr>
        <p:spPr>
          <a:xfrm>
            <a:off x="5993435" y="1865324"/>
            <a:ext cx="467100" cy="467100"/>
          </a:xfrm>
          <a:prstGeom prst="ellipse">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48" name="Google Shape;48;p11"/>
          <p:cNvSpPr txBox="1"/>
          <p:nvPr/>
        </p:nvSpPr>
        <p:spPr>
          <a:xfrm>
            <a:off x="5989485" y="1876000"/>
            <a:ext cx="467100" cy="42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1C304A"/>
                </a:solidFill>
                <a:latin typeface="Helvetica Neue"/>
                <a:ea typeface="Helvetica Neue"/>
                <a:cs typeface="Helvetica Neue"/>
                <a:sym typeface="Helvetica Neue"/>
              </a:rPr>
              <a:t>3</a:t>
            </a:r>
            <a:endParaRPr sz="1800">
              <a:solidFill>
                <a:srgbClr val="1C304A"/>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 Column - Light">
  <p:cSld name="TITLE_AND_BODY_2_1_1_1_1_2">
    <p:bg>
      <p:bgPr>
        <a:solidFill>
          <a:srgbClr val="FFFFFF"/>
        </a:solidFill>
        <a:effectLst/>
      </p:bgPr>
    </p:bg>
    <p:spTree>
      <p:nvGrpSpPr>
        <p:cNvPr id="1" name="Shape 49"/>
        <p:cNvGrpSpPr/>
        <p:nvPr/>
      </p:nvGrpSpPr>
      <p:grpSpPr>
        <a:xfrm>
          <a:off x="0" y="0"/>
          <a:ext cx="0" cy="0"/>
          <a:chOff x="0" y="0"/>
          <a:chExt cx="0" cy="0"/>
        </a:xfrm>
      </p:grpSpPr>
      <p:sp>
        <p:nvSpPr>
          <p:cNvPr id="50" name="Google Shape;50;p12"/>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46B99"/>
              </a:buClr>
              <a:buSzPts val="2600"/>
              <a:buNone/>
              <a:defRPr sz="2600" b="1">
                <a:solidFill>
                  <a:srgbClr val="046B99"/>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
        <p:nvSpPr>
          <p:cNvPr id="51" name="Google Shape;51;p12"/>
          <p:cNvSpPr txBox="1">
            <a:spLocks noGrp="1"/>
          </p:cNvSpPr>
          <p:nvPr>
            <p:ph type="body" idx="1"/>
          </p:nvPr>
        </p:nvSpPr>
        <p:spPr>
          <a:xfrm>
            <a:off x="712850" y="1662375"/>
            <a:ext cx="7802100" cy="3416400"/>
          </a:xfrm>
          <a:prstGeom prst="rect">
            <a:avLst/>
          </a:prstGeom>
        </p:spPr>
        <p:txBody>
          <a:bodyPr spcFirstLastPara="1" wrap="square" lIns="91425" tIns="91425" rIns="91425" bIns="91425" anchor="t" anchorCtr="0">
            <a:noAutofit/>
          </a:bodyPr>
          <a:lstStyle>
            <a:lvl1pPr marL="457200" lvl="0" indent="-355600" rtl="0">
              <a:spcBef>
                <a:spcPts val="0"/>
              </a:spcBef>
              <a:spcAft>
                <a:spcPts val="0"/>
              </a:spcAft>
              <a:buClr>
                <a:srgbClr val="1C304A"/>
              </a:buClr>
              <a:buSzPts val="2000"/>
              <a:buChar char="●"/>
              <a:defRPr>
                <a:solidFill>
                  <a:srgbClr val="1C304A"/>
                </a:solidFill>
              </a:defRPr>
            </a:lvl1pPr>
            <a:lvl2pPr marL="914400" lvl="1" indent="-330200" rtl="0">
              <a:spcBef>
                <a:spcPts val="1600"/>
              </a:spcBef>
              <a:spcAft>
                <a:spcPts val="0"/>
              </a:spcAft>
              <a:buClr>
                <a:srgbClr val="1C304A"/>
              </a:buClr>
              <a:buSzPts val="1600"/>
              <a:buChar char="○"/>
              <a:defRPr>
                <a:solidFill>
                  <a:srgbClr val="1C304A"/>
                </a:solidFill>
              </a:defRPr>
            </a:lvl2pPr>
            <a:lvl3pPr marL="1371600" lvl="2" indent="-330200" rtl="0">
              <a:spcBef>
                <a:spcPts val="1600"/>
              </a:spcBef>
              <a:spcAft>
                <a:spcPts val="0"/>
              </a:spcAft>
              <a:buClr>
                <a:srgbClr val="1C304A"/>
              </a:buClr>
              <a:buSzPts val="1600"/>
              <a:buChar char="■"/>
              <a:defRPr>
                <a:solidFill>
                  <a:srgbClr val="1C304A"/>
                </a:solidFill>
              </a:defRPr>
            </a:lvl3pPr>
            <a:lvl4pPr marL="1828800" lvl="3" indent="-317500" rtl="0">
              <a:spcBef>
                <a:spcPts val="1600"/>
              </a:spcBef>
              <a:spcAft>
                <a:spcPts val="0"/>
              </a:spcAft>
              <a:buClr>
                <a:srgbClr val="1C304A"/>
              </a:buClr>
              <a:buSzPts val="1400"/>
              <a:buChar char="●"/>
              <a:defRPr>
                <a:solidFill>
                  <a:srgbClr val="1C304A"/>
                </a:solidFill>
              </a:defRPr>
            </a:lvl4pPr>
            <a:lvl5pPr marL="2286000" lvl="4" indent="-304800" rtl="0">
              <a:spcBef>
                <a:spcPts val="1600"/>
              </a:spcBef>
              <a:spcAft>
                <a:spcPts val="0"/>
              </a:spcAft>
              <a:buClr>
                <a:srgbClr val="1C304A"/>
              </a:buClr>
              <a:buSzPts val="1200"/>
              <a:buChar char="○"/>
              <a:defRPr>
                <a:solidFill>
                  <a:srgbClr val="1C304A"/>
                </a:solidFill>
              </a:defRPr>
            </a:lvl5pPr>
            <a:lvl6pPr marL="2743200" lvl="5" indent="-292100" rtl="0">
              <a:spcBef>
                <a:spcPts val="1600"/>
              </a:spcBef>
              <a:spcAft>
                <a:spcPts val="0"/>
              </a:spcAft>
              <a:buClr>
                <a:srgbClr val="1C304A"/>
              </a:buClr>
              <a:buSzPts val="1000"/>
              <a:buChar char="■"/>
              <a:defRPr>
                <a:solidFill>
                  <a:srgbClr val="1C304A"/>
                </a:solidFill>
              </a:defRPr>
            </a:lvl6pPr>
            <a:lvl7pPr marL="3200400" lvl="6" indent="-292100" rtl="0">
              <a:spcBef>
                <a:spcPts val="1600"/>
              </a:spcBef>
              <a:spcAft>
                <a:spcPts val="0"/>
              </a:spcAft>
              <a:buClr>
                <a:srgbClr val="1C304A"/>
              </a:buClr>
              <a:buSzPts val="1000"/>
              <a:buChar char="●"/>
              <a:defRPr>
                <a:solidFill>
                  <a:srgbClr val="1C304A"/>
                </a:solidFill>
              </a:defRPr>
            </a:lvl7pPr>
            <a:lvl8pPr marL="3657600" lvl="7" indent="-292100" rtl="0">
              <a:spcBef>
                <a:spcPts val="1600"/>
              </a:spcBef>
              <a:spcAft>
                <a:spcPts val="0"/>
              </a:spcAft>
              <a:buClr>
                <a:srgbClr val="1C304A"/>
              </a:buClr>
              <a:buSzPts val="1000"/>
              <a:buChar char="○"/>
              <a:defRPr>
                <a:solidFill>
                  <a:srgbClr val="1C304A"/>
                </a:solidFill>
              </a:defRPr>
            </a:lvl8pPr>
            <a:lvl9pPr marL="4114800" lvl="8" indent="-292100" rtl="0">
              <a:spcBef>
                <a:spcPts val="1600"/>
              </a:spcBef>
              <a:spcAft>
                <a:spcPts val="1600"/>
              </a:spcAft>
              <a:buClr>
                <a:srgbClr val="1C304A"/>
              </a:buClr>
              <a:buSzPts val="1000"/>
              <a:buChar char="■"/>
              <a:defRPr>
                <a:solidFill>
                  <a:srgbClr val="1C304A"/>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 Column - Light">
  <p:cSld name="TITLE_AND_BODY_2_1_1_1_1_1">
    <p:bg>
      <p:bgPr>
        <a:solidFill>
          <a:srgbClr val="FFFFFF"/>
        </a:solidFill>
        <a:effectLst/>
      </p:bgPr>
    </p:bg>
    <p:spTree>
      <p:nvGrpSpPr>
        <p:cNvPr id="1" name="Shape 52"/>
        <p:cNvGrpSpPr/>
        <p:nvPr/>
      </p:nvGrpSpPr>
      <p:grpSpPr>
        <a:xfrm>
          <a:off x="0" y="0"/>
          <a:ext cx="0" cy="0"/>
          <a:chOff x="0" y="0"/>
          <a:chExt cx="0" cy="0"/>
        </a:xfrm>
      </p:grpSpPr>
      <p:sp>
        <p:nvSpPr>
          <p:cNvPr id="53" name="Google Shape;53;p13"/>
          <p:cNvSpPr txBox="1">
            <a:spLocks noGrp="1"/>
          </p:cNvSpPr>
          <p:nvPr>
            <p:ph type="ctrTitle"/>
          </p:nvPr>
        </p:nvSpPr>
        <p:spPr>
          <a:xfrm>
            <a:off x="718662" y="614727"/>
            <a:ext cx="73866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46B99"/>
              </a:buClr>
              <a:buSzPts val="2600"/>
              <a:buNone/>
              <a:defRPr sz="2600" b="1">
                <a:solidFill>
                  <a:srgbClr val="046B99"/>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
        <p:nvSpPr>
          <p:cNvPr id="54" name="Google Shape;54;p13"/>
          <p:cNvSpPr txBox="1">
            <a:spLocks noGrp="1"/>
          </p:cNvSpPr>
          <p:nvPr>
            <p:ph type="body" idx="1"/>
          </p:nvPr>
        </p:nvSpPr>
        <p:spPr>
          <a:xfrm>
            <a:off x="725280" y="1722020"/>
            <a:ext cx="3617700" cy="2637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000"/>
              </a:spcBef>
              <a:spcAft>
                <a:spcPts val="0"/>
              </a:spcAft>
              <a:buSzPts val="1200"/>
              <a:buChar char="○"/>
              <a:defRPr sz="1200"/>
            </a:lvl2pPr>
            <a:lvl3pPr marL="1371600" lvl="2" indent="-304800" rtl="0">
              <a:spcBef>
                <a:spcPts val="1000"/>
              </a:spcBef>
              <a:spcAft>
                <a:spcPts val="0"/>
              </a:spcAft>
              <a:buSzPts val="1200"/>
              <a:buChar char="■"/>
              <a:defRPr sz="1200"/>
            </a:lvl3pPr>
            <a:lvl4pPr marL="1828800" lvl="3" indent="-304800" rtl="0">
              <a:spcBef>
                <a:spcPts val="1000"/>
              </a:spcBef>
              <a:spcAft>
                <a:spcPts val="0"/>
              </a:spcAft>
              <a:buSzPts val="1200"/>
              <a:buChar char="●"/>
              <a:defRPr sz="1200"/>
            </a:lvl4pPr>
            <a:lvl5pPr marL="2286000" lvl="4" indent="-304800" rtl="0">
              <a:spcBef>
                <a:spcPts val="1000"/>
              </a:spcBef>
              <a:spcAft>
                <a:spcPts val="0"/>
              </a:spcAft>
              <a:buSzPts val="1200"/>
              <a:buChar char="○"/>
              <a:defRPr sz="1200"/>
            </a:lvl5pPr>
            <a:lvl6pPr marL="2743200" lvl="5" indent="-304800" rtl="0">
              <a:spcBef>
                <a:spcPts val="1000"/>
              </a:spcBef>
              <a:spcAft>
                <a:spcPts val="0"/>
              </a:spcAft>
              <a:buSzPts val="1200"/>
              <a:buChar char="■"/>
              <a:defRPr sz="1200"/>
            </a:lvl6pPr>
            <a:lvl7pPr marL="3200400" lvl="6" indent="-304800" rtl="0">
              <a:spcBef>
                <a:spcPts val="1000"/>
              </a:spcBef>
              <a:spcAft>
                <a:spcPts val="0"/>
              </a:spcAft>
              <a:buSzPts val="1200"/>
              <a:buChar char="●"/>
              <a:defRPr sz="1200"/>
            </a:lvl7pPr>
            <a:lvl8pPr marL="3657600" lvl="7" indent="-304800" rtl="0">
              <a:spcBef>
                <a:spcPts val="1000"/>
              </a:spcBef>
              <a:spcAft>
                <a:spcPts val="0"/>
              </a:spcAft>
              <a:buSzPts val="1200"/>
              <a:buChar char="○"/>
              <a:defRPr sz="1200"/>
            </a:lvl8pPr>
            <a:lvl9pPr marL="4114800" lvl="8" indent="-304800" rtl="0">
              <a:spcBef>
                <a:spcPts val="1000"/>
              </a:spcBef>
              <a:spcAft>
                <a:spcPts val="1000"/>
              </a:spcAft>
              <a:buSzPts val="1200"/>
              <a:buChar char="■"/>
              <a:defRPr sz="1200"/>
            </a:lvl9pPr>
          </a:lstStyle>
          <a:p>
            <a:endParaRPr/>
          </a:p>
        </p:txBody>
      </p:sp>
      <p:sp>
        <p:nvSpPr>
          <p:cNvPr id="55" name="Google Shape;55;p13"/>
          <p:cNvSpPr txBox="1">
            <a:spLocks noGrp="1"/>
          </p:cNvSpPr>
          <p:nvPr>
            <p:ph type="body" idx="2"/>
          </p:nvPr>
        </p:nvSpPr>
        <p:spPr>
          <a:xfrm>
            <a:off x="4675870" y="1745270"/>
            <a:ext cx="3617700" cy="2637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000"/>
              </a:spcBef>
              <a:spcAft>
                <a:spcPts val="0"/>
              </a:spcAft>
              <a:buSzPts val="1200"/>
              <a:buChar char="○"/>
              <a:defRPr sz="1200"/>
            </a:lvl2pPr>
            <a:lvl3pPr marL="1371600" lvl="2" indent="-304800" rtl="0">
              <a:spcBef>
                <a:spcPts val="1000"/>
              </a:spcBef>
              <a:spcAft>
                <a:spcPts val="0"/>
              </a:spcAft>
              <a:buSzPts val="1200"/>
              <a:buChar char="■"/>
              <a:defRPr sz="1200"/>
            </a:lvl3pPr>
            <a:lvl4pPr marL="1828800" lvl="3" indent="-304800" rtl="0">
              <a:spcBef>
                <a:spcPts val="1000"/>
              </a:spcBef>
              <a:spcAft>
                <a:spcPts val="0"/>
              </a:spcAft>
              <a:buSzPts val="1200"/>
              <a:buChar char="●"/>
              <a:defRPr sz="1200"/>
            </a:lvl4pPr>
            <a:lvl5pPr marL="2286000" lvl="4" indent="-304800" rtl="0">
              <a:spcBef>
                <a:spcPts val="1000"/>
              </a:spcBef>
              <a:spcAft>
                <a:spcPts val="0"/>
              </a:spcAft>
              <a:buSzPts val="1200"/>
              <a:buChar char="○"/>
              <a:defRPr sz="1200"/>
            </a:lvl5pPr>
            <a:lvl6pPr marL="2743200" lvl="5" indent="-304800" rtl="0">
              <a:spcBef>
                <a:spcPts val="1000"/>
              </a:spcBef>
              <a:spcAft>
                <a:spcPts val="0"/>
              </a:spcAft>
              <a:buSzPts val="1200"/>
              <a:buChar char="■"/>
              <a:defRPr sz="1200"/>
            </a:lvl6pPr>
            <a:lvl7pPr marL="3200400" lvl="6" indent="-304800" rtl="0">
              <a:spcBef>
                <a:spcPts val="1000"/>
              </a:spcBef>
              <a:spcAft>
                <a:spcPts val="0"/>
              </a:spcAft>
              <a:buSzPts val="1200"/>
              <a:buChar char="●"/>
              <a:defRPr sz="1200"/>
            </a:lvl7pPr>
            <a:lvl8pPr marL="3657600" lvl="7" indent="-304800" rtl="0">
              <a:spcBef>
                <a:spcPts val="1000"/>
              </a:spcBef>
              <a:spcAft>
                <a:spcPts val="0"/>
              </a:spcAft>
              <a:buSzPts val="1200"/>
              <a:buChar char="○"/>
              <a:defRPr sz="1200"/>
            </a:lvl8pPr>
            <a:lvl9pPr marL="4114800" lvl="8" indent="-304800" rtl="0">
              <a:spcBef>
                <a:spcPts val="1000"/>
              </a:spcBef>
              <a:spcAft>
                <a:spcPts val="1000"/>
              </a:spcAft>
              <a:buSzPts val="1200"/>
              <a:buChar char="■"/>
              <a:defRPr sz="1200"/>
            </a:lvl9pPr>
          </a:lstStyle>
          <a:p>
            <a:endParaRPr/>
          </a:p>
        </p:txBody>
      </p:sp>
      <p:sp>
        <p:nvSpPr>
          <p:cNvPr id="56" name="Google Shape;56;p13"/>
          <p:cNvSpPr txBox="1">
            <a:spLocks noGrp="1"/>
          </p:cNvSpPr>
          <p:nvPr>
            <p:ph type="subTitle" idx="3"/>
          </p:nvPr>
        </p:nvSpPr>
        <p:spPr>
          <a:xfrm>
            <a:off x="718647" y="292250"/>
            <a:ext cx="50175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b="1">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Column - Light">
  <p:cSld name="TITLE_AND_TWO_COLUMNS_1">
    <p:spTree>
      <p:nvGrpSpPr>
        <p:cNvPr id="1" name="Shape 57"/>
        <p:cNvGrpSpPr/>
        <p:nvPr/>
      </p:nvGrpSpPr>
      <p:grpSpPr>
        <a:xfrm>
          <a:off x="0" y="0"/>
          <a:ext cx="0" cy="0"/>
          <a:chOff x="0" y="0"/>
          <a:chExt cx="0" cy="0"/>
        </a:xfrm>
      </p:grpSpPr>
      <p:sp>
        <p:nvSpPr>
          <p:cNvPr id="58" name="Google Shape;58;p14"/>
          <p:cNvSpPr txBox="1">
            <a:spLocks noGrp="1"/>
          </p:cNvSpPr>
          <p:nvPr>
            <p:ph type="body" idx="1"/>
          </p:nvPr>
        </p:nvSpPr>
        <p:spPr>
          <a:xfrm>
            <a:off x="737118" y="2471784"/>
            <a:ext cx="2258100" cy="1332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59" name="Google Shape;59;p14"/>
          <p:cNvSpPr/>
          <p:nvPr/>
        </p:nvSpPr>
        <p:spPr>
          <a:xfrm>
            <a:off x="435775" y="4943725"/>
            <a:ext cx="116700" cy="137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4"/>
          <p:cNvSpPr txBox="1">
            <a:spLocks noGrp="1"/>
          </p:cNvSpPr>
          <p:nvPr>
            <p:ph type="body" idx="2"/>
          </p:nvPr>
        </p:nvSpPr>
        <p:spPr>
          <a:xfrm>
            <a:off x="3323393" y="2471784"/>
            <a:ext cx="2258100" cy="1332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1" name="Google Shape;61;p14"/>
          <p:cNvSpPr txBox="1">
            <a:spLocks noGrp="1"/>
          </p:cNvSpPr>
          <p:nvPr>
            <p:ph type="body" idx="3"/>
          </p:nvPr>
        </p:nvSpPr>
        <p:spPr>
          <a:xfrm>
            <a:off x="5909667" y="2471784"/>
            <a:ext cx="2258100" cy="1332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2" name="Google Shape;62;p14"/>
          <p:cNvSpPr txBox="1">
            <a:spLocks noGrp="1"/>
          </p:cNvSpPr>
          <p:nvPr>
            <p:ph type="ctrTitle"/>
          </p:nvPr>
        </p:nvSpPr>
        <p:spPr>
          <a:xfrm>
            <a:off x="718662" y="614727"/>
            <a:ext cx="73866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46B99"/>
              </a:buClr>
              <a:buSzPts val="2600"/>
              <a:buNone/>
              <a:defRPr sz="2600" b="1">
                <a:solidFill>
                  <a:srgbClr val="046B99"/>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
        <p:nvSpPr>
          <p:cNvPr id="63" name="Google Shape;63;p14"/>
          <p:cNvSpPr txBox="1">
            <a:spLocks noGrp="1"/>
          </p:cNvSpPr>
          <p:nvPr>
            <p:ph type="subTitle" idx="4"/>
          </p:nvPr>
        </p:nvSpPr>
        <p:spPr>
          <a:xfrm>
            <a:off x="718647" y="292250"/>
            <a:ext cx="50175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b="1">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64" name="Google Shape;64;p14"/>
          <p:cNvSpPr/>
          <p:nvPr/>
        </p:nvSpPr>
        <p:spPr>
          <a:xfrm>
            <a:off x="815525" y="1841949"/>
            <a:ext cx="467100" cy="467100"/>
          </a:xfrm>
          <a:prstGeom prst="ellipse">
            <a:avLst/>
          </a:prstGeom>
          <a:solidFill>
            <a:srgbClr val="046B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65" name="Google Shape;65;p14"/>
          <p:cNvSpPr txBox="1"/>
          <p:nvPr/>
        </p:nvSpPr>
        <p:spPr>
          <a:xfrm>
            <a:off x="811575" y="1852625"/>
            <a:ext cx="467100" cy="42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800" b="1">
                <a:solidFill>
                  <a:srgbClr val="FFFFFF"/>
                </a:solidFill>
                <a:latin typeface="Helvetica Neue"/>
                <a:ea typeface="Helvetica Neue"/>
                <a:cs typeface="Helvetica Neue"/>
                <a:sym typeface="Helvetica Neue"/>
              </a:rPr>
              <a:t>1</a:t>
            </a:r>
            <a:endParaRPr sz="1800"/>
          </a:p>
        </p:txBody>
      </p:sp>
      <p:sp>
        <p:nvSpPr>
          <p:cNvPr id="66" name="Google Shape;66;p14"/>
          <p:cNvSpPr/>
          <p:nvPr/>
        </p:nvSpPr>
        <p:spPr>
          <a:xfrm>
            <a:off x="3375583" y="1841949"/>
            <a:ext cx="467100" cy="467100"/>
          </a:xfrm>
          <a:prstGeom prst="ellipse">
            <a:avLst/>
          </a:prstGeom>
          <a:solidFill>
            <a:srgbClr val="046B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67" name="Google Shape;67;p14"/>
          <p:cNvSpPr txBox="1"/>
          <p:nvPr/>
        </p:nvSpPr>
        <p:spPr>
          <a:xfrm>
            <a:off x="3371633" y="1852625"/>
            <a:ext cx="467100" cy="42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FFFFFF"/>
                </a:solidFill>
                <a:latin typeface="Helvetica Neue"/>
                <a:ea typeface="Helvetica Neue"/>
                <a:cs typeface="Helvetica Neue"/>
                <a:sym typeface="Helvetica Neue"/>
              </a:rPr>
              <a:t>2</a:t>
            </a:r>
            <a:endParaRPr sz="1800"/>
          </a:p>
        </p:txBody>
      </p:sp>
      <p:sp>
        <p:nvSpPr>
          <p:cNvPr id="68" name="Google Shape;68;p14"/>
          <p:cNvSpPr/>
          <p:nvPr/>
        </p:nvSpPr>
        <p:spPr>
          <a:xfrm>
            <a:off x="5993435" y="1841949"/>
            <a:ext cx="467100" cy="467100"/>
          </a:xfrm>
          <a:prstGeom prst="ellipse">
            <a:avLst/>
          </a:prstGeom>
          <a:solidFill>
            <a:srgbClr val="046B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69" name="Google Shape;69;p14"/>
          <p:cNvSpPr txBox="1"/>
          <p:nvPr/>
        </p:nvSpPr>
        <p:spPr>
          <a:xfrm>
            <a:off x="5989485" y="1852625"/>
            <a:ext cx="467100" cy="42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FFFFFF"/>
                </a:solidFill>
                <a:latin typeface="Helvetica Neue"/>
                <a:ea typeface="Helvetica Neue"/>
                <a:cs typeface="Helvetica Neue"/>
                <a:sym typeface="Helvetica Neue"/>
              </a:rPr>
              <a:t>3</a:t>
            </a:r>
            <a:endParaRPr sz="18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lumn Icons - Light">
  <p:cSld name="TITLE_AND_TWO_COLUMNS_1_2">
    <p:bg>
      <p:bgPr>
        <a:solidFill>
          <a:srgbClr val="FFFFFF"/>
        </a:solidFill>
        <a:effectLst/>
      </p:bgPr>
    </p:bg>
    <p:spTree>
      <p:nvGrpSpPr>
        <p:cNvPr id="1" name="Shape 70"/>
        <p:cNvGrpSpPr/>
        <p:nvPr/>
      </p:nvGrpSpPr>
      <p:grpSpPr>
        <a:xfrm>
          <a:off x="0" y="0"/>
          <a:ext cx="0" cy="0"/>
          <a:chOff x="0" y="0"/>
          <a:chExt cx="0" cy="0"/>
        </a:xfrm>
      </p:grpSpPr>
      <p:sp>
        <p:nvSpPr>
          <p:cNvPr id="71" name="Google Shape;71;p15"/>
          <p:cNvSpPr txBox="1">
            <a:spLocks noGrp="1"/>
          </p:cNvSpPr>
          <p:nvPr>
            <p:ph type="body" idx="1"/>
          </p:nvPr>
        </p:nvSpPr>
        <p:spPr>
          <a:xfrm>
            <a:off x="1493788" y="1694407"/>
            <a:ext cx="2622900" cy="8904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72" name="Google Shape;72;p15"/>
          <p:cNvSpPr/>
          <p:nvPr/>
        </p:nvSpPr>
        <p:spPr>
          <a:xfrm>
            <a:off x="815525" y="1804118"/>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73" name="Google Shape;73;p15"/>
          <p:cNvSpPr/>
          <p:nvPr/>
        </p:nvSpPr>
        <p:spPr>
          <a:xfrm>
            <a:off x="4349050" y="1804118"/>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74" name="Google Shape;74;p15"/>
          <p:cNvSpPr txBox="1">
            <a:spLocks noGrp="1"/>
          </p:cNvSpPr>
          <p:nvPr>
            <p:ph type="body" idx="2"/>
          </p:nvPr>
        </p:nvSpPr>
        <p:spPr>
          <a:xfrm>
            <a:off x="5027312" y="1694407"/>
            <a:ext cx="2622900" cy="8904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75" name="Google Shape;75;p15"/>
          <p:cNvSpPr txBox="1">
            <a:spLocks noGrp="1"/>
          </p:cNvSpPr>
          <p:nvPr>
            <p:ph type="body" idx="3"/>
          </p:nvPr>
        </p:nvSpPr>
        <p:spPr>
          <a:xfrm>
            <a:off x="1493788" y="3313631"/>
            <a:ext cx="2622900" cy="8904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76" name="Google Shape;76;p15"/>
          <p:cNvSpPr/>
          <p:nvPr/>
        </p:nvSpPr>
        <p:spPr>
          <a:xfrm>
            <a:off x="815525" y="3427125"/>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77" name="Google Shape;77;p15"/>
          <p:cNvSpPr/>
          <p:nvPr/>
        </p:nvSpPr>
        <p:spPr>
          <a:xfrm>
            <a:off x="4349050" y="3427125"/>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78" name="Google Shape;78;p15"/>
          <p:cNvSpPr txBox="1">
            <a:spLocks noGrp="1"/>
          </p:cNvSpPr>
          <p:nvPr>
            <p:ph type="body" idx="4"/>
          </p:nvPr>
        </p:nvSpPr>
        <p:spPr>
          <a:xfrm>
            <a:off x="5027312" y="3313631"/>
            <a:ext cx="2622900" cy="8904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79" name="Google Shape;79;p15"/>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C304A"/>
              </a:buClr>
              <a:buSzPts val="2600"/>
              <a:buNone/>
              <a:defRPr sz="2600" b="1">
                <a:solidFill>
                  <a:srgbClr val="1C304A"/>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right - 2 column icons">
  <p:cSld name="TITLE_AND_TWO_COLUMNS_1_2_1">
    <p:bg>
      <p:bgPr>
        <a:solidFill>
          <a:srgbClr val="00CFFF"/>
        </a:solidFill>
        <a:effectLst/>
      </p:bgPr>
    </p:bg>
    <p:spTree>
      <p:nvGrpSpPr>
        <p:cNvPr id="1" name="Shape 80"/>
        <p:cNvGrpSpPr/>
        <p:nvPr/>
      </p:nvGrpSpPr>
      <p:grpSpPr>
        <a:xfrm>
          <a:off x="0" y="0"/>
          <a:ext cx="0" cy="0"/>
          <a:chOff x="0" y="0"/>
          <a:chExt cx="0" cy="0"/>
        </a:xfrm>
      </p:grpSpPr>
      <p:sp>
        <p:nvSpPr>
          <p:cNvPr id="81" name="Google Shape;81;p16"/>
          <p:cNvSpPr txBox="1">
            <a:spLocks noGrp="1"/>
          </p:cNvSpPr>
          <p:nvPr>
            <p:ph type="body" idx="1"/>
          </p:nvPr>
        </p:nvSpPr>
        <p:spPr>
          <a:xfrm>
            <a:off x="1493788" y="1694407"/>
            <a:ext cx="2622900" cy="8904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82" name="Google Shape;82;p16"/>
          <p:cNvSpPr/>
          <p:nvPr/>
        </p:nvSpPr>
        <p:spPr>
          <a:xfrm>
            <a:off x="815525" y="1804118"/>
            <a:ext cx="611400" cy="611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83" name="Google Shape;83;p16"/>
          <p:cNvSpPr/>
          <p:nvPr/>
        </p:nvSpPr>
        <p:spPr>
          <a:xfrm>
            <a:off x="4349050" y="1804118"/>
            <a:ext cx="611400" cy="611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84" name="Google Shape;84;p16"/>
          <p:cNvSpPr txBox="1">
            <a:spLocks noGrp="1"/>
          </p:cNvSpPr>
          <p:nvPr>
            <p:ph type="body" idx="2"/>
          </p:nvPr>
        </p:nvSpPr>
        <p:spPr>
          <a:xfrm>
            <a:off x="5027312" y="1694407"/>
            <a:ext cx="2622900" cy="8904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85" name="Google Shape;85;p16"/>
          <p:cNvSpPr txBox="1">
            <a:spLocks noGrp="1"/>
          </p:cNvSpPr>
          <p:nvPr>
            <p:ph type="body" idx="3"/>
          </p:nvPr>
        </p:nvSpPr>
        <p:spPr>
          <a:xfrm>
            <a:off x="1493788" y="3313631"/>
            <a:ext cx="2622900" cy="8904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86" name="Google Shape;86;p16"/>
          <p:cNvSpPr/>
          <p:nvPr/>
        </p:nvSpPr>
        <p:spPr>
          <a:xfrm>
            <a:off x="815525" y="3427125"/>
            <a:ext cx="611400" cy="611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87" name="Google Shape;87;p16"/>
          <p:cNvSpPr/>
          <p:nvPr/>
        </p:nvSpPr>
        <p:spPr>
          <a:xfrm>
            <a:off x="4349050" y="3427125"/>
            <a:ext cx="611400" cy="611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88" name="Google Shape;88;p16"/>
          <p:cNvSpPr txBox="1">
            <a:spLocks noGrp="1"/>
          </p:cNvSpPr>
          <p:nvPr>
            <p:ph type="body" idx="4"/>
          </p:nvPr>
        </p:nvSpPr>
        <p:spPr>
          <a:xfrm>
            <a:off x="5027312" y="3313631"/>
            <a:ext cx="2622900" cy="8904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89" name="Google Shape;89;p16"/>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C304A"/>
              </a:buClr>
              <a:buSzPts val="2600"/>
              <a:buNone/>
              <a:defRPr sz="2600" b="1">
                <a:solidFill>
                  <a:srgbClr val="1C304A"/>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rdered List - Light">
  <p:cSld name="TITLE_AND_TWO_COLUMNS_1_2_1_1">
    <p:bg>
      <p:bgPr>
        <a:solidFill>
          <a:srgbClr val="FFFFFF"/>
        </a:solidFill>
        <a:effectLst/>
      </p:bgPr>
    </p:bg>
    <p:spTree>
      <p:nvGrpSpPr>
        <p:cNvPr id="1" name="Shape 90"/>
        <p:cNvGrpSpPr/>
        <p:nvPr/>
      </p:nvGrpSpPr>
      <p:grpSpPr>
        <a:xfrm>
          <a:off x="0" y="0"/>
          <a:ext cx="0" cy="0"/>
          <a:chOff x="0" y="0"/>
          <a:chExt cx="0" cy="0"/>
        </a:xfrm>
      </p:grpSpPr>
      <p:sp>
        <p:nvSpPr>
          <p:cNvPr id="91" name="Google Shape;91;p17"/>
          <p:cNvSpPr txBox="1">
            <a:spLocks noGrp="1"/>
          </p:cNvSpPr>
          <p:nvPr>
            <p:ph type="sldNum" idx="12"/>
          </p:nvPr>
        </p:nvSpPr>
        <p:spPr>
          <a:xfrm>
            <a:off x="8472450" y="4765389"/>
            <a:ext cx="548700" cy="261900"/>
          </a:xfrm>
          <a:prstGeom prst="rect">
            <a:avLst/>
          </a:prstGeom>
          <a:noFill/>
          <a:ln>
            <a:noFill/>
          </a:ln>
        </p:spPr>
        <p:txBody>
          <a:bodyPr spcFirstLastPara="1" wrap="square" lIns="91425" tIns="91425" rIns="91425" bIns="91425" anchor="ctr"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sp>
        <p:nvSpPr>
          <p:cNvPr id="92" name="Google Shape;92;p17"/>
          <p:cNvSpPr txBox="1">
            <a:spLocks noGrp="1"/>
          </p:cNvSpPr>
          <p:nvPr>
            <p:ph type="ctrTitle"/>
          </p:nvPr>
        </p:nvSpPr>
        <p:spPr>
          <a:xfrm>
            <a:off x="718662" y="614727"/>
            <a:ext cx="73866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46B99"/>
              </a:buClr>
              <a:buSzPts val="2600"/>
              <a:buNone/>
              <a:defRPr sz="2600" b="1">
                <a:solidFill>
                  <a:srgbClr val="046B99"/>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
        <p:nvSpPr>
          <p:cNvPr id="93" name="Google Shape;93;p17"/>
          <p:cNvSpPr txBox="1">
            <a:spLocks noGrp="1"/>
          </p:cNvSpPr>
          <p:nvPr>
            <p:ph type="subTitle" idx="1"/>
          </p:nvPr>
        </p:nvSpPr>
        <p:spPr>
          <a:xfrm>
            <a:off x="718647" y="292250"/>
            <a:ext cx="50175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b="1">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94" name="Google Shape;94;p17"/>
          <p:cNvSpPr/>
          <p:nvPr/>
        </p:nvSpPr>
        <p:spPr>
          <a:xfrm>
            <a:off x="829100" y="1789525"/>
            <a:ext cx="1403700" cy="2137500"/>
          </a:xfrm>
          <a:prstGeom prst="rect">
            <a:avLst/>
          </a:prstGeom>
          <a:solidFill>
            <a:srgbClr val="20202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200" b="1">
                <a:solidFill>
                  <a:srgbClr val="00CFFF"/>
                </a:solidFill>
                <a:latin typeface="Helvetica Neue"/>
                <a:ea typeface="Helvetica Neue"/>
                <a:cs typeface="Helvetica Neue"/>
                <a:sym typeface="Helvetica Neue"/>
              </a:rPr>
              <a:t>1</a:t>
            </a:r>
            <a:endParaRPr sz="7200" b="1">
              <a:solidFill>
                <a:srgbClr val="00CFFF"/>
              </a:solidFill>
              <a:latin typeface="Helvetica Neue"/>
              <a:ea typeface="Helvetica Neue"/>
              <a:cs typeface="Helvetica Neue"/>
              <a:sym typeface="Helvetica Neue"/>
            </a:endParaRPr>
          </a:p>
        </p:txBody>
      </p:sp>
      <p:sp>
        <p:nvSpPr>
          <p:cNvPr id="95" name="Google Shape;95;p17"/>
          <p:cNvSpPr txBox="1">
            <a:spLocks noGrp="1"/>
          </p:cNvSpPr>
          <p:nvPr>
            <p:ph type="body" idx="2"/>
          </p:nvPr>
        </p:nvSpPr>
        <p:spPr>
          <a:xfrm>
            <a:off x="873513" y="3007750"/>
            <a:ext cx="1278900" cy="821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FFFFFF"/>
              </a:buClr>
              <a:buSzPts val="1200"/>
              <a:buChar char="●"/>
              <a:defRPr sz="1200" b="1">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17500" rtl="0">
              <a:spcBef>
                <a:spcPts val="1600"/>
              </a:spcBef>
              <a:spcAft>
                <a:spcPts val="0"/>
              </a:spcAft>
              <a:buClr>
                <a:srgbClr val="FFFFFF"/>
              </a:buClr>
              <a:buSzPts val="1400"/>
              <a:buChar char="●"/>
              <a:defRPr>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a:spcBef>
                <a:spcPts val="1600"/>
              </a:spcBef>
              <a:spcAft>
                <a:spcPts val="1600"/>
              </a:spcAft>
              <a:buClr>
                <a:srgbClr val="FFFFFF"/>
              </a:buClr>
              <a:buSzPts val="1200"/>
              <a:buChar char="■"/>
              <a:defRPr sz="1200">
                <a:solidFill>
                  <a:srgbClr val="FFFFFF"/>
                </a:solidFill>
              </a:defRPr>
            </a:lvl9pPr>
          </a:lstStyle>
          <a:p>
            <a:endParaRPr/>
          </a:p>
        </p:txBody>
      </p:sp>
      <p:sp>
        <p:nvSpPr>
          <p:cNvPr id="96" name="Google Shape;96;p17"/>
          <p:cNvSpPr/>
          <p:nvPr/>
        </p:nvSpPr>
        <p:spPr>
          <a:xfrm>
            <a:off x="2359300" y="1789525"/>
            <a:ext cx="1403700" cy="2137500"/>
          </a:xfrm>
          <a:prstGeom prst="rect">
            <a:avLst/>
          </a:prstGeom>
          <a:solidFill>
            <a:srgbClr val="20202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200" b="1">
                <a:solidFill>
                  <a:srgbClr val="00CFFF"/>
                </a:solidFill>
                <a:latin typeface="Helvetica Neue"/>
                <a:ea typeface="Helvetica Neue"/>
                <a:cs typeface="Helvetica Neue"/>
                <a:sym typeface="Helvetica Neue"/>
              </a:rPr>
              <a:t>2</a:t>
            </a:r>
            <a:endParaRPr sz="7200" b="1">
              <a:solidFill>
                <a:srgbClr val="00CFFF"/>
              </a:solidFill>
              <a:latin typeface="Helvetica Neue"/>
              <a:ea typeface="Helvetica Neue"/>
              <a:cs typeface="Helvetica Neue"/>
              <a:sym typeface="Helvetica Neue"/>
            </a:endParaRPr>
          </a:p>
        </p:txBody>
      </p:sp>
      <p:sp>
        <p:nvSpPr>
          <p:cNvPr id="97" name="Google Shape;97;p17"/>
          <p:cNvSpPr txBox="1">
            <a:spLocks noGrp="1"/>
          </p:cNvSpPr>
          <p:nvPr>
            <p:ph type="body" idx="3"/>
          </p:nvPr>
        </p:nvSpPr>
        <p:spPr>
          <a:xfrm>
            <a:off x="2403713" y="3007750"/>
            <a:ext cx="1278900" cy="821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FFFFFF"/>
              </a:buClr>
              <a:buSzPts val="1200"/>
              <a:buChar char="●"/>
              <a:defRPr sz="1200" b="1">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17500" rtl="0">
              <a:spcBef>
                <a:spcPts val="1600"/>
              </a:spcBef>
              <a:spcAft>
                <a:spcPts val="0"/>
              </a:spcAft>
              <a:buClr>
                <a:srgbClr val="FFFFFF"/>
              </a:buClr>
              <a:buSzPts val="1400"/>
              <a:buChar char="●"/>
              <a:defRPr>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98" name="Google Shape;98;p17"/>
          <p:cNvSpPr/>
          <p:nvPr/>
        </p:nvSpPr>
        <p:spPr>
          <a:xfrm>
            <a:off x="3889500" y="1789525"/>
            <a:ext cx="1403700" cy="2137500"/>
          </a:xfrm>
          <a:prstGeom prst="rect">
            <a:avLst/>
          </a:prstGeom>
          <a:solidFill>
            <a:srgbClr val="20202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200" b="1">
                <a:solidFill>
                  <a:srgbClr val="00CFFF"/>
                </a:solidFill>
                <a:latin typeface="Helvetica Neue"/>
                <a:ea typeface="Helvetica Neue"/>
                <a:cs typeface="Helvetica Neue"/>
                <a:sym typeface="Helvetica Neue"/>
              </a:rPr>
              <a:t>3</a:t>
            </a:r>
            <a:endParaRPr sz="7200" b="1">
              <a:solidFill>
                <a:srgbClr val="00CFFF"/>
              </a:solidFill>
              <a:latin typeface="Helvetica Neue"/>
              <a:ea typeface="Helvetica Neue"/>
              <a:cs typeface="Helvetica Neue"/>
              <a:sym typeface="Helvetica Neue"/>
            </a:endParaRPr>
          </a:p>
        </p:txBody>
      </p:sp>
      <p:sp>
        <p:nvSpPr>
          <p:cNvPr id="99" name="Google Shape;99;p17"/>
          <p:cNvSpPr txBox="1">
            <a:spLocks noGrp="1"/>
          </p:cNvSpPr>
          <p:nvPr>
            <p:ph type="body" idx="4"/>
          </p:nvPr>
        </p:nvSpPr>
        <p:spPr>
          <a:xfrm>
            <a:off x="3933913" y="3007750"/>
            <a:ext cx="1278900" cy="821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FFFFFF"/>
              </a:buClr>
              <a:buSzPts val="1200"/>
              <a:buChar char="●"/>
              <a:defRPr sz="1200" b="1">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17500" rtl="0">
              <a:spcBef>
                <a:spcPts val="1600"/>
              </a:spcBef>
              <a:spcAft>
                <a:spcPts val="0"/>
              </a:spcAft>
              <a:buClr>
                <a:srgbClr val="FFFFFF"/>
              </a:buClr>
              <a:buSzPts val="1400"/>
              <a:buChar char="●"/>
              <a:defRPr>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100" name="Google Shape;100;p17"/>
          <p:cNvSpPr/>
          <p:nvPr/>
        </p:nvSpPr>
        <p:spPr>
          <a:xfrm>
            <a:off x="5419700" y="1789525"/>
            <a:ext cx="1403700" cy="2137500"/>
          </a:xfrm>
          <a:prstGeom prst="rect">
            <a:avLst/>
          </a:prstGeom>
          <a:solidFill>
            <a:srgbClr val="20202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200" b="1">
                <a:solidFill>
                  <a:srgbClr val="00CFFF"/>
                </a:solidFill>
                <a:latin typeface="Helvetica Neue"/>
                <a:ea typeface="Helvetica Neue"/>
                <a:cs typeface="Helvetica Neue"/>
                <a:sym typeface="Helvetica Neue"/>
              </a:rPr>
              <a:t>4</a:t>
            </a:r>
            <a:endParaRPr sz="7200" b="1">
              <a:solidFill>
                <a:srgbClr val="00CFFF"/>
              </a:solidFill>
              <a:latin typeface="Helvetica Neue"/>
              <a:ea typeface="Helvetica Neue"/>
              <a:cs typeface="Helvetica Neue"/>
              <a:sym typeface="Helvetica Neue"/>
            </a:endParaRPr>
          </a:p>
        </p:txBody>
      </p:sp>
      <p:sp>
        <p:nvSpPr>
          <p:cNvPr id="101" name="Google Shape;101;p17"/>
          <p:cNvSpPr txBox="1">
            <a:spLocks noGrp="1"/>
          </p:cNvSpPr>
          <p:nvPr>
            <p:ph type="body" idx="5"/>
          </p:nvPr>
        </p:nvSpPr>
        <p:spPr>
          <a:xfrm>
            <a:off x="5464113" y="3007750"/>
            <a:ext cx="1278900" cy="821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FFFFFF"/>
              </a:buClr>
              <a:buSzPts val="1200"/>
              <a:buChar char="●"/>
              <a:defRPr sz="1200" b="1">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17500" rtl="0">
              <a:spcBef>
                <a:spcPts val="1600"/>
              </a:spcBef>
              <a:spcAft>
                <a:spcPts val="0"/>
              </a:spcAft>
              <a:buClr>
                <a:srgbClr val="FFFFFF"/>
              </a:buClr>
              <a:buSzPts val="1400"/>
              <a:buChar char="●"/>
              <a:defRPr>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102" name="Google Shape;102;p17"/>
          <p:cNvSpPr/>
          <p:nvPr/>
        </p:nvSpPr>
        <p:spPr>
          <a:xfrm>
            <a:off x="6949900" y="1789525"/>
            <a:ext cx="1403700" cy="2137500"/>
          </a:xfrm>
          <a:prstGeom prst="rect">
            <a:avLst/>
          </a:prstGeom>
          <a:solidFill>
            <a:srgbClr val="20202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200" b="1">
                <a:solidFill>
                  <a:srgbClr val="00CFFF"/>
                </a:solidFill>
                <a:latin typeface="Helvetica Neue"/>
                <a:ea typeface="Helvetica Neue"/>
                <a:cs typeface="Helvetica Neue"/>
                <a:sym typeface="Helvetica Neue"/>
              </a:rPr>
              <a:t>5</a:t>
            </a:r>
            <a:endParaRPr sz="7200" b="1">
              <a:solidFill>
                <a:srgbClr val="00CFFF"/>
              </a:solidFill>
              <a:latin typeface="Helvetica Neue"/>
              <a:ea typeface="Helvetica Neue"/>
              <a:cs typeface="Helvetica Neue"/>
              <a:sym typeface="Helvetica Neue"/>
            </a:endParaRPr>
          </a:p>
        </p:txBody>
      </p:sp>
      <p:sp>
        <p:nvSpPr>
          <p:cNvPr id="103" name="Google Shape;103;p17"/>
          <p:cNvSpPr txBox="1">
            <a:spLocks noGrp="1"/>
          </p:cNvSpPr>
          <p:nvPr>
            <p:ph type="body" idx="6"/>
          </p:nvPr>
        </p:nvSpPr>
        <p:spPr>
          <a:xfrm>
            <a:off x="6994313" y="3007750"/>
            <a:ext cx="1278900" cy="821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FFFFFF"/>
              </a:buClr>
              <a:buSzPts val="1200"/>
              <a:buChar char="●"/>
              <a:defRPr sz="1200" b="1">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17500" rtl="0">
              <a:spcBef>
                <a:spcPts val="1600"/>
              </a:spcBef>
              <a:spcAft>
                <a:spcPts val="0"/>
              </a:spcAft>
              <a:buClr>
                <a:srgbClr val="FFFFFF"/>
              </a:buClr>
              <a:buSzPts val="1400"/>
              <a:buChar char="●"/>
              <a:defRPr>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able - Light">
  <p:cSld name="CUSTOM">
    <p:spTree>
      <p:nvGrpSpPr>
        <p:cNvPr id="1" name="Shape 104"/>
        <p:cNvGrpSpPr/>
        <p:nvPr/>
      </p:nvGrpSpPr>
      <p:grpSpPr>
        <a:xfrm>
          <a:off x="0" y="0"/>
          <a:ext cx="0" cy="0"/>
          <a:chOff x="0" y="0"/>
          <a:chExt cx="0" cy="0"/>
        </a:xfrm>
      </p:grpSpPr>
      <p:sp>
        <p:nvSpPr>
          <p:cNvPr id="105" name="Google Shape;105;p18"/>
          <p:cNvSpPr txBox="1">
            <a:spLocks noGrp="1"/>
          </p:cNvSpPr>
          <p:nvPr>
            <p:ph type="subTitle" idx="1"/>
          </p:nvPr>
        </p:nvSpPr>
        <p:spPr>
          <a:xfrm>
            <a:off x="718647" y="292250"/>
            <a:ext cx="50175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b="1">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6" name="Google Shape;106;p18"/>
          <p:cNvSpPr txBox="1">
            <a:spLocks noGrp="1"/>
          </p:cNvSpPr>
          <p:nvPr>
            <p:ph type="ctrTitle"/>
          </p:nvPr>
        </p:nvSpPr>
        <p:spPr>
          <a:xfrm>
            <a:off x="718662" y="614727"/>
            <a:ext cx="73866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46B99"/>
              </a:buClr>
              <a:buSzPts val="2600"/>
              <a:buNone/>
              <a:defRPr sz="2600" b="1">
                <a:solidFill>
                  <a:srgbClr val="046B99"/>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Large Image">
  <p:cSld name="MAIN_POINT">
    <p:bg>
      <p:bgPr>
        <a:solidFill>
          <a:srgbClr val="666666"/>
        </a:solidFill>
        <a:effectLst/>
      </p:bgPr>
    </p:bg>
    <p:spTree>
      <p:nvGrpSpPr>
        <p:cNvPr id="1" name="Shape 107"/>
        <p:cNvGrpSpPr/>
        <p:nvPr/>
      </p:nvGrpSpPr>
      <p:grpSpPr>
        <a:xfrm>
          <a:off x="0" y="0"/>
          <a:ext cx="0" cy="0"/>
          <a:chOff x="0" y="0"/>
          <a:chExt cx="0" cy="0"/>
        </a:xfrm>
      </p:grpSpPr>
      <p:pic>
        <p:nvPicPr>
          <p:cNvPr id="108" name="Google Shape;108;p19"/>
          <p:cNvPicPr preferRelativeResize="0"/>
          <p:nvPr/>
        </p:nvPicPr>
        <p:blipFill rotWithShape="1">
          <a:blip r:embed="rId2">
            <a:alphaModFix/>
          </a:blip>
          <a:srcRect l="6272" t="6909" r="11416" b="30901"/>
          <a:stretch/>
        </p:blipFill>
        <p:spPr>
          <a:xfrm>
            <a:off x="-9525" y="-39168"/>
            <a:ext cx="9162900" cy="5192100"/>
          </a:xfrm>
          <a:prstGeom prst="rect">
            <a:avLst/>
          </a:prstGeom>
          <a:noFill/>
          <a:ln>
            <a:noFill/>
          </a:ln>
        </p:spPr>
      </p:pic>
      <p:sp>
        <p:nvSpPr>
          <p:cNvPr id="109" name="Google Shape;109;p19"/>
          <p:cNvSpPr/>
          <p:nvPr/>
        </p:nvSpPr>
        <p:spPr>
          <a:xfrm>
            <a:off x="3868900" y="3578887"/>
            <a:ext cx="4891200" cy="975900"/>
          </a:xfrm>
          <a:prstGeom prst="rect">
            <a:avLst/>
          </a:prstGeom>
          <a:solidFill>
            <a:srgbClr val="00CFFF"/>
          </a:solidFill>
          <a:ln>
            <a:noFill/>
          </a:ln>
        </p:spPr>
        <p:txBody>
          <a:bodyPr spcFirstLastPara="1" wrap="square" lIns="167425" tIns="167425" rIns="167425" bIns="167425" anchor="t" anchorCtr="0">
            <a:noAutofit/>
          </a:bodyPr>
          <a:lstStyle/>
          <a:p>
            <a:pPr marL="0" marR="0" lvl="1" indent="88900" algn="l" rtl="0">
              <a:spcBef>
                <a:spcPts val="700"/>
              </a:spcBef>
              <a:spcAft>
                <a:spcPts val="0"/>
              </a:spcAft>
              <a:buNone/>
            </a:pPr>
            <a:endParaRPr sz="1700" b="0" i="1" u="none" strike="noStrike" cap="none">
              <a:solidFill>
                <a:srgbClr val="26818F"/>
              </a:solidFill>
              <a:latin typeface="Source Sans Pro"/>
              <a:ea typeface="Source Sans Pro"/>
              <a:cs typeface="Source Sans Pro"/>
              <a:sym typeface="Source Sans Pro"/>
            </a:endParaRPr>
          </a:p>
        </p:txBody>
      </p:sp>
      <p:sp>
        <p:nvSpPr>
          <p:cNvPr id="110" name="Google Shape;110;p19"/>
          <p:cNvSpPr txBox="1">
            <a:spLocks noGrp="1"/>
          </p:cNvSpPr>
          <p:nvPr>
            <p:ph type="ctrTitle"/>
          </p:nvPr>
        </p:nvSpPr>
        <p:spPr>
          <a:xfrm>
            <a:off x="4035650" y="3697025"/>
            <a:ext cx="4489800" cy="1048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C304A"/>
              </a:buClr>
              <a:buSzPts val="3600"/>
              <a:buNone/>
              <a:defRPr sz="3600" b="1">
                <a:solidFill>
                  <a:srgbClr val="1C304A"/>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Half Image - Dark">
  <p:cSld name="SECTION_TITLE_AND_DESCRIPTION_1">
    <p:spTree>
      <p:nvGrpSpPr>
        <p:cNvPr id="1" name="Shape 111"/>
        <p:cNvGrpSpPr/>
        <p:nvPr/>
      </p:nvGrpSpPr>
      <p:grpSpPr>
        <a:xfrm>
          <a:off x="0" y="0"/>
          <a:ext cx="0" cy="0"/>
          <a:chOff x="0" y="0"/>
          <a:chExt cx="0" cy="0"/>
        </a:xfrm>
      </p:grpSpPr>
      <p:pic>
        <p:nvPicPr>
          <p:cNvPr id="112" name="Google Shape;112;p20"/>
          <p:cNvPicPr preferRelativeResize="0"/>
          <p:nvPr/>
        </p:nvPicPr>
        <p:blipFill rotWithShape="1">
          <a:blip r:embed="rId2">
            <a:alphaModFix/>
          </a:blip>
          <a:srcRect l="47425" t="6909" r="11420" b="30901"/>
          <a:stretch/>
        </p:blipFill>
        <p:spPr>
          <a:xfrm>
            <a:off x="4572000" y="-42840"/>
            <a:ext cx="4619100" cy="5235000"/>
          </a:xfrm>
          <a:prstGeom prst="rect">
            <a:avLst/>
          </a:prstGeom>
          <a:noFill/>
          <a:ln>
            <a:noFill/>
          </a:ln>
        </p:spPr>
      </p:pic>
      <p:sp>
        <p:nvSpPr>
          <p:cNvPr id="113" name="Google Shape;113;p20"/>
          <p:cNvSpPr/>
          <p:nvPr/>
        </p:nvSpPr>
        <p:spPr>
          <a:xfrm>
            <a:off x="-47100" y="-11850"/>
            <a:ext cx="4619100" cy="5215800"/>
          </a:xfrm>
          <a:prstGeom prst="rect">
            <a:avLst/>
          </a:pr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txBox="1">
            <a:spLocks noGrp="1"/>
          </p:cNvSpPr>
          <p:nvPr>
            <p:ph type="ctrTitle"/>
          </p:nvPr>
        </p:nvSpPr>
        <p:spPr>
          <a:xfrm>
            <a:off x="718656" y="614725"/>
            <a:ext cx="34947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CFFF"/>
              </a:buClr>
              <a:buSzPts val="2600"/>
              <a:buNone/>
              <a:defRPr sz="2600" b="1">
                <a:solidFill>
                  <a:srgbClr val="00CFFF"/>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
        <p:nvSpPr>
          <p:cNvPr id="115" name="Google Shape;115;p20"/>
          <p:cNvSpPr txBox="1">
            <a:spLocks noGrp="1"/>
          </p:cNvSpPr>
          <p:nvPr>
            <p:ph type="body" idx="1"/>
          </p:nvPr>
        </p:nvSpPr>
        <p:spPr>
          <a:xfrm>
            <a:off x="725275" y="1722025"/>
            <a:ext cx="3104700" cy="2637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FFFFFF"/>
              </a:buClr>
              <a:buSzPts val="1200"/>
              <a:buChar char="●"/>
              <a:defRPr sz="1200">
                <a:solidFill>
                  <a:srgbClr val="FFFFFF"/>
                </a:solidFill>
              </a:defRPr>
            </a:lvl1pPr>
            <a:lvl2pPr marL="914400" lvl="1" indent="-304800" rtl="0">
              <a:spcBef>
                <a:spcPts val="1000"/>
              </a:spcBef>
              <a:spcAft>
                <a:spcPts val="0"/>
              </a:spcAft>
              <a:buClr>
                <a:srgbClr val="FFFFFF"/>
              </a:buClr>
              <a:buSzPts val="1200"/>
              <a:buChar char="○"/>
              <a:defRPr sz="1200">
                <a:solidFill>
                  <a:srgbClr val="FFFFFF"/>
                </a:solidFill>
              </a:defRPr>
            </a:lvl2pPr>
            <a:lvl3pPr marL="1371600" lvl="2" indent="-304800" rtl="0">
              <a:spcBef>
                <a:spcPts val="1000"/>
              </a:spcBef>
              <a:spcAft>
                <a:spcPts val="0"/>
              </a:spcAft>
              <a:buClr>
                <a:srgbClr val="FFFFFF"/>
              </a:buClr>
              <a:buSzPts val="1200"/>
              <a:buChar char="■"/>
              <a:defRPr sz="1200">
                <a:solidFill>
                  <a:srgbClr val="FFFFFF"/>
                </a:solidFill>
              </a:defRPr>
            </a:lvl3pPr>
            <a:lvl4pPr marL="1828800" lvl="3" indent="-304800" rtl="0">
              <a:spcBef>
                <a:spcPts val="1000"/>
              </a:spcBef>
              <a:spcAft>
                <a:spcPts val="0"/>
              </a:spcAft>
              <a:buClr>
                <a:srgbClr val="FFFFFF"/>
              </a:buClr>
              <a:buSzPts val="1200"/>
              <a:buChar char="●"/>
              <a:defRPr sz="1200">
                <a:solidFill>
                  <a:srgbClr val="FFFFFF"/>
                </a:solidFill>
              </a:defRPr>
            </a:lvl4pPr>
            <a:lvl5pPr marL="2286000" lvl="4" indent="-304800" rtl="0">
              <a:spcBef>
                <a:spcPts val="1000"/>
              </a:spcBef>
              <a:spcAft>
                <a:spcPts val="0"/>
              </a:spcAft>
              <a:buClr>
                <a:srgbClr val="FFFFFF"/>
              </a:buClr>
              <a:buSzPts val="1200"/>
              <a:buChar char="○"/>
              <a:defRPr sz="1200">
                <a:solidFill>
                  <a:srgbClr val="FFFFFF"/>
                </a:solidFill>
              </a:defRPr>
            </a:lvl5pPr>
            <a:lvl6pPr marL="2743200" lvl="5" indent="-304800" rtl="0">
              <a:spcBef>
                <a:spcPts val="1000"/>
              </a:spcBef>
              <a:spcAft>
                <a:spcPts val="0"/>
              </a:spcAft>
              <a:buClr>
                <a:srgbClr val="FFFFFF"/>
              </a:buClr>
              <a:buSzPts val="1200"/>
              <a:buChar char="■"/>
              <a:defRPr sz="1200">
                <a:solidFill>
                  <a:srgbClr val="FFFFFF"/>
                </a:solidFill>
              </a:defRPr>
            </a:lvl6pPr>
            <a:lvl7pPr marL="3200400" lvl="6" indent="-304800" rtl="0">
              <a:spcBef>
                <a:spcPts val="1000"/>
              </a:spcBef>
              <a:spcAft>
                <a:spcPts val="0"/>
              </a:spcAft>
              <a:buClr>
                <a:srgbClr val="FFFFFF"/>
              </a:buClr>
              <a:buSzPts val="1200"/>
              <a:buChar char="●"/>
              <a:defRPr sz="1200">
                <a:solidFill>
                  <a:srgbClr val="FFFFFF"/>
                </a:solidFill>
              </a:defRPr>
            </a:lvl7pPr>
            <a:lvl8pPr marL="3657600" lvl="7" indent="-304800" rtl="0">
              <a:spcBef>
                <a:spcPts val="1000"/>
              </a:spcBef>
              <a:spcAft>
                <a:spcPts val="0"/>
              </a:spcAft>
              <a:buClr>
                <a:srgbClr val="FFFFFF"/>
              </a:buClr>
              <a:buSzPts val="1200"/>
              <a:buChar char="○"/>
              <a:defRPr sz="1200">
                <a:solidFill>
                  <a:srgbClr val="FFFFFF"/>
                </a:solidFill>
              </a:defRPr>
            </a:lvl8pPr>
            <a:lvl9pPr marL="4114800" lvl="8" indent="-304800" rtl="0">
              <a:spcBef>
                <a:spcPts val="1000"/>
              </a:spcBef>
              <a:spcAft>
                <a:spcPts val="1000"/>
              </a:spcAft>
              <a:buClr>
                <a:srgbClr val="FFFFFF"/>
              </a:buClr>
              <a:buSzPts val="1200"/>
              <a:buChar char="■"/>
              <a:defRPr sz="1200">
                <a:solidFill>
                  <a:srgbClr val="FFFFFF"/>
                </a:solidFill>
              </a:defRPr>
            </a:lvl9pPr>
          </a:lstStyle>
          <a:p>
            <a:endParaRPr/>
          </a:p>
        </p:txBody>
      </p:sp>
      <p:sp>
        <p:nvSpPr>
          <p:cNvPr id="116" name="Google Shape;116;p20"/>
          <p:cNvSpPr txBox="1">
            <a:spLocks noGrp="1"/>
          </p:cNvSpPr>
          <p:nvPr>
            <p:ph type="subTitle" idx="2"/>
          </p:nvPr>
        </p:nvSpPr>
        <p:spPr>
          <a:xfrm>
            <a:off x="718649" y="292250"/>
            <a:ext cx="35463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b="1">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Light" type="secHead">
  <p:cSld name="SECTION_HEADER">
    <p:bg>
      <p:bgPr>
        <a:solidFill>
          <a:srgbClr val="FFFFFF"/>
        </a:soli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712840" y="536231"/>
            <a:ext cx="7386600" cy="925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C304A"/>
              </a:buClr>
              <a:buSzPts val="5000"/>
              <a:buNone/>
              <a:defRPr sz="5000" b="1">
                <a:solidFill>
                  <a:srgbClr val="1C304A"/>
                </a:solidFill>
              </a:defRPr>
            </a:lvl1pPr>
            <a:lvl2pPr lvl="1" algn="ctr" rtl="0">
              <a:spcBef>
                <a:spcPts val="0"/>
              </a:spcBef>
              <a:spcAft>
                <a:spcPts val="0"/>
              </a:spcAft>
              <a:buClr>
                <a:srgbClr val="1C304A"/>
              </a:buClr>
              <a:buSzPts val="5000"/>
              <a:buNone/>
              <a:defRPr sz="5000">
                <a:solidFill>
                  <a:srgbClr val="1C304A"/>
                </a:solidFill>
              </a:defRPr>
            </a:lvl2pPr>
            <a:lvl3pPr lvl="2" algn="ctr" rtl="0">
              <a:spcBef>
                <a:spcPts val="0"/>
              </a:spcBef>
              <a:spcAft>
                <a:spcPts val="0"/>
              </a:spcAft>
              <a:buClr>
                <a:srgbClr val="1C304A"/>
              </a:buClr>
              <a:buSzPts val="5000"/>
              <a:buNone/>
              <a:defRPr sz="5000">
                <a:solidFill>
                  <a:srgbClr val="1C304A"/>
                </a:solidFill>
              </a:defRPr>
            </a:lvl3pPr>
            <a:lvl4pPr lvl="3" algn="ctr" rtl="0">
              <a:spcBef>
                <a:spcPts val="0"/>
              </a:spcBef>
              <a:spcAft>
                <a:spcPts val="0"/>
              </a:spcAft>
              <a:buClr>
                <a:srgbClr val="1C304A"/>
              </a:buClr>
              <a:buSzPts val="5000"/>
              <a:buNone/>
              <a:defRPr sz="5000">
                <a:solidFill>
                  <a:srgbClr val="1C304A"/>
                </a:solidFill>
              </a:defRPr>
            </a:lvl4pPr>
            <a:lvl5pPr lvl="4" algn="ctr" rtl="0">
              <a:spcBef>
                <a:spcPts val="0"/>
              </a:spcBef>
              <a:spcAft>
                <a:spcPts val="0"/>
              </a:spcAft>
              <a:buClr>
                <a:srgbClr val="1C304A"/>
              </a:buClr>
              <a:buSzPts val="5000"/>
              <a:buNone/>
              <a:defRPr sz="5000">
                <a:solidFill>
                  <a:srgbClr val="1C304A"/>
                </a:solidFill>
              </a:defRPr>
            </a:lvl5pPr>
            <a:lvl6pPr lvl="5" algn="ctr" rtl="0">
              <a:spcBef>
                <a:spcPts val="0"/>
              </a:spcBef>
              <a:spcAft>
                <a:spcPts val="0"/>
              </a:spcAft>
              <a:buClr>
                <a:srgbClr val="1C304A"/>
              </a:buClr>
              <a:buSzPts val="5000"/>
              <a:buNone/>
              <a:defRPr sz="5000">
                <a:solidFill>
                  <a:srgbClr val="1C304A"/>
                </a:solidFill>
              </a:defRPr>
            </a:lvl6pPr>
            <a:lvl7pPr lvl="6" algn="ctr" rtl="0">
              <a:spcBef>
                <a:spcPts val="0"/>
              </a:spcBef>
              <a:spcAft>
                <a:spcPts val="0"/>
              </a:spcAft>
              <a:buClr>
                <a:srgbClr val="1C304A"/>
              </a:buClr>
              <a:buSzPts val="5000"/>
              <a:buNone/>
              <a:defRPr sz="5000">
                <a:solidFill>
                  <a:srgbClr val="1C304A"/>
                </a:solidFill>
              </a:defRPr>
            </a:lvl7pPr>
            <a:lvl8pPr lvl="7" algn="ctr" rtl="0">
              <a:spcBef>
                <a:spcPts val="0"/>
              </a:spcBef>
              <a:spcAft>
                <a:spcPts val="0"/>
              </a:spcAft>
              <a:buClr>
                <a:srgbClr val="1C304A"/>
              </a:buClr>
              <a:buSzPts val="5000"/>
              <a:buNone/>
              <a:defRPr sz="5000">
                <a:solidFill>
                  <a:srgbClr val="1C304A"/>
                </a:solidFill>
              </a:defRPr>
            </a:lvl8pPr>
            <a:lvl9pPr lvl="8" algn="ctr" rtl="0">
              <a:spcBef>
                <a:spcPts val="0"/>
              </a:spcBef>
              <a:spcAft>
                <a:spcPts val="0"/>
              </a:spcAft>
              <a:buClr>
                <a:srgbClr val="1C304A"/>
              </a:buClr>
              <a:buSzPts val="5000"/>
              <a:buNone/>
              <a:defRPr sz="5000">
                <a:solidFill>
                  <a:srgbClr val="1C304A"/>
                </a:solidFill>
              </a:defRPr>
            </a:lvl9pPr>
          </a:lstStyle>
          <a:p>
            <a:endParaRPr/>
          </a:p>
        </p:txBody>
      </p:sp>
      <p:sp>
        <p:nvSpPr>
          <p:cNvPr id="14" name="Google Shape;14;p3"/>
          <p:cNvSpPr txBox="1">
            <a:spLocks noGrp="1"/>
          </p:cNvSpPr>
          <p:nvPr>
            <p:ph type="subTitle" idx="1"/>
          </p:nvPr>
        </p:nvSpPr>
        <p:spPr>
          <a:xfrm>
            <a:off x="729681" y="2287534"/>
            <a:ext cx="43893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C304A"/>
              </a:buClr>
              <a:buSzPts val="1400"/>
              <a:buNone/>
              <a:defRPr sz="1400">
                <a:solidFill>
                  <a:srgbClr val="1C304A"/>
                </a:solidFill>
              </a:defRPr>
            </a:lvl1pPr>
            <a:lvl2pPr lvl="1" rtl="0">
              <a:lnSpc>
                <a:spcPct val="100000"/>
              </a:lnSpc>
              <a:spcBef>
                <a:spcPts val="0"/>
              </a:spcBef>
              <a:spcAft>
                <a:spcPts val="0"/>
              </a:spcAft>
              <a:buClr>
                <a:srgbClr val="1C304A"/>
              </a:buClr>
              <a:buSzPts val="1600"/>
              <a:buNone/>
              <a:defRPr>
                <a:solidFill>
                  <a:srgbClr val="1C304A"/>
                </a:solidFill>
              </a:defRPr>
            </a:lvl2pPr>
            <a:lvl3pPr lvl="2" rtl="0">
              <a:lnSpc>
                <a:spcPct val="100000"/>
              </a:lnSpc>
              <a:spcBef>
                <a:spcPts val="0"/>
              </a:spcBef>
              <a:spcAft>
                <a:spcPts val="0"/>
              </a:spcAft>
              <a:buClr>
                <a:srgbClr val="1C304A"/>
              </a:buClr>
              <a:buSzPts val="1600"/>
              <a:buNone/>
              <a:defRPr>
                <a:solidFill>
                  <a:srgbClr val="1C304A"/>
                </a:solidFill>
              </a:defRPr>
            </a:lvl3pPr>
            <a:lvl4pPr lvl="3" rtl="0">
              <a:lnSpc>
                <a:spcPct val="100000"/>
              </a:lnSpc>
              <a:spcBef>
                <a:spcPts val="0"/>
              </a:spcBef>
              <a:spcAft>
                <a:spcPts val="0"/>
              </a:spcAft>
              <a:buClr>
                <a:srgbClr val="1C304A"/>
              </a:buClr>
              <a:buSzPts val="1400"/>
              <a:buNone/>
              <a:defRPr>
                <a:solidFill>
                  <a:srgbClr val="1C304A"/>
                </a:solidFill>
              </a:defRPr>
            </a:lvl4pPr>
            <a:lvl5pPr lvl="4" rtl="0">
              <a:lnSpc>
                <a:spcPct val="100000"/>
              </a:lnSpc>
              <a:spcBef>
                <a:spcPts val="0"/>
              </a:spcBef>
              <a:spcAft>
                <a:spcPts val="0"/>
              </a:spcAft>
              <a:buClr>
                <a:srgbClr val="1C304A"/>
              </a:buClr>
              <a:buSzPts val="1200"/>
              <a:buNone/>
              <a:defRPr>
                <a:solidFill>
                  <a:srgbClr val="1C304A"/>
                </a:solidFill>
              </a:defRPr>
            </a:lvl5pPr>
            <a:lvl6pPr lvl="5" rtl="0">
              <a:lnSpc>
                <a:spcPct val="100000"/>
              </a:lnSpc>
              <a:spcBef>
                <a:spcPts val="0"/>
              </a:spcBef>
              <a:spcAft>
                <a:spcPts val="0"/>
              </a:spcAft>
              <a:buClr>
                <a:srgbClr val="1C304A"/>
              </a:buClr>
              <a:buSzPts val="1000"/>
              <a:buNone/>
              <a:defRPr>
                <a:solidFill>
                  <a:srgbClr val="1C304A"/>
                </a:solidFill>
              </a:defRPr>
            </a:lvl6pPr>
            <a:lvl7pPr lvl="6" rtl="0">
              <a:lnSpc>
                <a:spcPct val="100000"/>
              </a:lnSpc>
              <a:spcBef>
                <a:spcPts val="0"/>
              </a:spcBef>
              <a:spcAft>
                <a:spcPts val="0"/>
              </a:spcAft>
              <a:buClr>
                <a:srgbClr val="1C304A"/>
              </a:buClr>
              <a:buSzPts val="1000"/>
              <a:buNone/>
              <a:defRPr>
                <a:solidFill>
                  <a:srgbClr val="1C304A"/>
                </a:solidFill>
              </a:defRPr>
            </a:lvl7pPr>
            <a:lvl8pPr lvl="7" rtl="0">
              <a:lnSpc>
                <a:spcPct val="100000"/>
              </a:lnSpc>
              <a:spcBef>
                <a:spcPts val="0"/>
              </a:spcBef>
              <a:spcAft>
                <a:spcPts val="0"/>
              </a:spcAft>
              <a:buClr>
                <a:srgbClr val="1C304A"/>
              </a:buClr>
              <a:buSzPts val="1000"/>
              <a:buNone/>
              <a:defRPr>
                <a:solidFill>
                  <a:srgbClr val="1C304A"/>
                </a:solidFill>
              </a:defRPr>
            </a:lvl8pPr>
            <a:lvl9pPr lvl="8" rtl="0">
              <a:lnSpc>
                <a:spcPct val="100000"/>
              </a:lnSpc>
              <a:spcBef>
                <a:spcPts val="0"/>
              </a:spcBef>
              <a:spcAft>
                <a:spcPts val="0"/>
              </a:spcAft>
              <a:buClr>
                <a:srgbClr val="1C304A"/>
              </a:buClr>
              <a:buSzPts val="1000"/>
              <a:buNone/>
              <a:defRPr>
                <a:solidFill>
                  <a:srgbClr val="1C304A"/>
                </a:solidFill>
              </a:defRPr>
            </a:lvl9pPr>
          </a:lstStyle>
          <a:p>
            <a:endParaRPr/>
          </a:p>
        </p:txBody>
      </p:sp>
      <p:sp>
        <p:nvSpPr>
          <p:cNvPr id="15" name="Google Shape;15;p3"/>
          <p:cNvSpPr txBox="1">
            <a:spLocks noGrp="1"/>
          </p:cNvSpPr>
          <p:nvPr>
            <p:ph type="subTitle" idx="2"/>
          </p:nvPr>
        </p:nvSpPr>
        <p:spPr>
          <a:xfrm>
            <a:off x="825500" y="4444055"/>
            <a:ext cx="2736000" cy="261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8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Half Image - Light">
  <p:cSld name="SECTION_TITLE_AND_DESCRIPTION_1_2">
    <p:spTree>
      <p:nvGrpSpPr>
        <p:cNvPr id="1" name="Shape 117"/>
        <p:cNvGrpSpPr/>
        <p:nvPr/>
      </p:nvGrpSpPr>
      <p:grpSpPr>
        <a:xfrm>
          <a:off x="0" y="0"/>
          <a:ext cx="0" cy="0"/>
          <a:chOff x="0" y="0"/>
          <a:chExt cx="0" cy="0"/>
        </a:xfrm>
      </p:grpSpPr>
      <p:sp>
        <p:nvSpPr>
          <p:cNvPr id="118" name="Google Shape;118;p21"/>
          <p:cNvSpPr/>
          <p:nvPr/>
        </p:nvSpPr>
        <p:spPr>
          <a:xfrm>
            <a:off x="4572000" y="-11850"/>
            <a:ext cx="4619100" cy="521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1"/>
          <p:cNvSpPr txBox="1">
            <a:spLocks noGrp="1"/>
          </p:cNvSpPr>
          <p:nvPr>
            <p:ph type="ctrTitle"/>
          </p:nvPr>
        </p:nvSpPr>
        <p:spPr>
          <a:xfrm>
            <a:off x="718656" y="614725"/>
            <a:ext cx="34947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46B99"/>
              </a:buClr>
              <a:buSzPts val="2600"/>
              <a:buNone/>
              <a:defRPr sz="2600" b="1">
                <a:solidFill>
                  <a:srgbClr val="046B99"/>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
        <p:nvSpPr>
          <p:cNvPr id="120" name="Google Shape;120;p21"/>
          <p:cNvSpPr txBox="1">
            <a:spLocks noGrp="1"/>
          </p:cNvSpPr>
          <p:nvPr>
            <p:ph type="body" idx="1"/>
          </p:nvPr>
        </p:nvSpPr>
        <p:spPr>
          <a:xfrm>
            <a:off x="725275" y="1722025"/>
            <a:ext cx="3104700" cy="2637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000"/>
              </a:spcBef>
              <a:spcAft>
                <a:spcPts val="0"/>
              </a:spcAft>
              <a:buSzPts val="1200"/>
              <a:buChar char="○"/>
              <a:defRPr sz="1200"/>
            </a:lvl2pPr>
            <a:lvl3pPr marL="1371600" lvl="2" indent="-304800" rtl="0">
              <a:spcBef>
                <a:spcPts val="1000"/>
              </a:spcBef>
              <a:spcAft>
                <a:spcPts val="0"/>
              </a:spcAft>
              <a:buSzPts val="1200"/>
              <a:buChar char="■"/>
              <a:defRPr sz="1200"/>
            </a:lvl3pPr>
            <a:lvl4pPr marL="1828800" lvl="3" indent="-304800" rtl="0">
              <a:spcBef>
                <a:spcPts val="1000"/>
              </a:spcBef>
              <a:spcAft>
                <a:spcPts val="0"/>
              </a:spcAft>
              <a:buSzPts val="1200"/>
              <a:buChar char="●"/>
              <a:defRPr sz="1200"/>
            </a:lvl4pPr>
            <a:lvl5pPr marL="2286000" lvl="4" indent="-304800" rtl="0">
              <a:spcBef>
                <a:spcPts val="1000"/>
              </a:spcBef>
              <a:spcAft>
                <a:spcPts val="0"/>
              </a:spcAft>
              <a:buSzPts val="1200"/>
              <a:buChar char="○"/>
              <a:defRPr sz="1200"/>
            </a:lvl5pPr>
            <a:lvl6pPr marL="2743200" lvl="5" indent="-304800" rtl="0">
              <a:spcBef>
                <a:spcPts val="1000"/>
              </a:spcBef>
              <a:spcAft>
                <a:spcPts val="0"/>
              </a:spcAft>
              <a:buSzPts val="1200"/>
              <a:buChar char="■"/>
              <a:defRPr sz="1200"/>
            </a:lvl6pPr>
            <a:lvl7pPr marL="3200400" lvl="6" indent="-304800" rtl="0">
              <a:spcBef>
                <a:spcPts val="1000"/>
              </a:spcBef>
              <a:spcAft>
                <a:spcPts val="0"/>
              </a:spcAft>
              <a:buSzPts val="1200"/>
              <a:buChar char="●"/>
              <a:defRPr sz="1200"/>
            </a:lvl7pPr>
            <a:lvl8pPr marL="3657600" lvl="7" indent="-304800" rtl="0">
              <a:spcBef>
                <a:spcPts val="1000"/>
              </a:spcBef>
              <a:spcAft>
                <a:spcPts val="0"/>
              </a:spcAft>
              <a:buSzPts val="1200"/>
              <a:buChar char="○"/>
              <a:defRPr sz="1200"/>
            </a:lvl8pPr>
            <a:lvl9pPr marL="4114800" lvl="8" indent="-304800" rtl="0">
              <a:spcBef>
                <a:spcPts val="1000"/>
              </a:spcBef>
              <a:spcAft>
                <a:spcPts val="1000"/>
              </a:spcAft>
              <a:buSzPts val="1200"/>
              <a:buChar char="■"/>
              <a:defRPr sz="1200"/>
            </a:lvl9pPr>
          </a:lstStyle>
          <a:p>
            <a:endParaRPr/>
          </a:p>
        </p:txBody>
      </p:sp>
      <p:sp>
        <p:nvSpPr>
          <p:cNvPr id="121" name="Google Shape;121;p21"/>
          <p:cNvSpPr txBox="1">
            <a:spLocks noGrp="1"/>
          </p:cNvSpPr>
          <p:nvPr>
            <p:ph type="subTitle" idx="2"/>
          </p:nvPr>
        </p:nvSpPr>
        <p:spPr>
          <a:xfrm>
            <a:off x="718649" y="292250"/>
            <a:ext cx="35463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b="1"/>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losing - Thanks - Dark">
  <p:cSld name="SECTION_TITLE_AND_DESCRIPTION_1_1">
    <p:bg>
      <p:bgPr>
        <a:solidFill>
          <a:srgbClr val="202020"/>
        </a:solidFill>
        <a:effectLst/>
      </p:bgPr>
    </p:bg>
    <p:spTree>
      <p:nvGrpSpPr>
        <p:cNvPr id="1" name="Shape 122"/>
        <p:cNvGrpSpPr/>
        <p:nvPr/>
      </p:nvGrpSpPr>
      <p:grpSpPr>
        <a:xfrm>
          <a:off x="0" y="0"/>
          <a:ext cx="0" cy="0"/>
          <a:chOff x="0" y="0"/>
          <a:chExt cx="0" cy="0"/>
        </a:xfrm>
      </p:grpSpPr>
      <p:sp>
        <p:nvSpPr>
          <p:cNvPr id="123" name="Google Shape;123;p22"/>
          <p:cNvSpPr txBox="1">
            <a:spLocks noGrp="1"/>
          </p:cNvSpPr>
          <p:nvPr>
            <p:ph type="ctrTitle"/>
          </p:nvPr>
        </p:nvSpPr>
        <p:spPr>
          <a:xfrm>
            <a:off x="712850" y="536207"/>
            <a:ext cx="7386600" cy="3732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CFFF"/>
              </a:buClr>
              <a:buSzPts val="6000"/>
              <a:buNone/>
              <a:defRPr sz="6000" b="1">
                <a:solidFill>
                  <a:srgbClr val="00CFFF"/>
                </a:solidFill>
              </a:defRPr>
            </a:lvl1pPr>
            <a:lvl2pPr lvl="1" algn="ctr" rtl="0">
              <a:spcBef>
                <a:spcPts val="0"/>
              </a:spcBef>
              <a:spcAft>
                <a:spcPts val="0"/>
              </a:spcAft>
              <a:buClr>
                <a:srgbClr val="1C304A"/>
              </a:buClr>
              <a:buSzPts val="6000"/>
              <a:buNone/>
              <a:defRPr sz="6000">
                <a:solidFill>
                  <a:srgbClr val="1C304A"/>
                </a:solidFill>
              </a:defRPr>
            </a:lvl2pPr>
            <a:lvl3pPr lvl="2" algn="ctr" rtl="0">
              <a:spcBef>
                <a:spcPts val="0"/>
              </a:spcBef>
              <a:spcAft>
                <a:spcPts val="0"/>
              </a:spcAft>
              <a:buClr>
                <a:srgbClr val="1C304A"/>
              </a:buClr>
              <a:buSzPts val="6000"/>
              <a:buNone/>
              <a:defRPr sz="6000">
                <a:solidFill>
                  <a:srgbClr val="1C304A"/>
                </a:solidFill>
              </a:defRPr>
            </a:lvl3pPr>
            <a:lvl4pPr lvl="3" algn="ctr" rtl="0">
              <a:spcBef>
                <a:spcPts val="0"/>
              </a:spcBef>
              <a:spcAft>
                <a:spcPts val="0"/>
              </a:spcAft>
              <a:buClr>
                <a:srgbClr val="1C304A"/>
              </a:buClr>
              <a:buSzPts val="6000"/>
              <a:buNone/>
              <a:defRPr sz="6000">
                <a:solidFill>
                  <a:srgbClr val="1C304A"/>
                </a:solidFill>
              </a:defRPr>
            </a:lvl4pPr>
            <a:lvl5pPr lvl="4" algn="ctr" rtl="0">
              <a:spcBef>
                <a:spcPts val="0"/>
              </a:spcBef>
              <a:spcAft>
                <a:spcPts val="0"/>
              </a:spcAft>
              <a:buClr>
                <a:srgbClr val="1C304A"/>
              </a:buClr>
              <a:buSzPts val="6000"/>
              <a:buNone/>
              <a:defRPr sz="6000">
                <a:solidFill>
                  <a:srgbClr val="1C304A"/>
                </a:solidFill>
              </a:defRPr>
            </a:lvl5pPr>
            <a:lvl6pPr lvl="5" algn="ctr" rtl="0">
              <a:spcBef>
                <a:spcPts val="0"/>
              </a:spcBef>
              <a:spcAft>
                <a:spcPts val="0"/>
              </a:spcAft>
              <a:buClr>
                <a:srgbClr val="1C304A"/>
              </a:buClr>
              <a:buSzPts val="6000"/>
              <a:buNone/>
              <a:defRPr sz="6000">
                <a:solidFill>
                  <a:srgbClr val="1C304A"/>
                </a:solidFill>
              </a:defRPr>
            </a:lvl6pPr>
            <a:lvl7pPr lvl="6" algn="ctr" rtl="0">
              <a:spcBef>
                <a:spcPts val="0"/>
              </a:spcBef>
              <a:spcAft>
                <a:spcPts val="0"/>
              </a:spcAft>
              <a:buClr>
                <a:srgbClr val="1C304A"/>
              </a:buClr>
              <a:buSzPts val="6000"/>
              <a:buNone/>
              <a:defRPr sz="6000">
                <a:solidFill>
                  <a:srgbClr val="1C304A"/>
                </a:solidFill>
              </a:defRPr>
            </a:lvl7pPr>
            <a:lvl8pPr lvl="7" algn="ctr" rtl="0">
              <a:spcBef>
                <a:spcPts val="0"/>
              </a:spcBef>
              <a:spcAft>
                <a:spcPts val="0"/>
              </a:spcAft>
              <a:buClr>
                <a:srgbClr val="1C304A"/>
              </a:buClr>
              <a:buSzPts val="6000"/>
              <a:buNone/>
              <a:defRPr sz="6000">
                <a:solidFill>
                  <a:srgbClr val="1C304A"/>
                </a:solidFill>
              </a:defRPr>
            </a:lvl8pPr>
            <a:lvl9pPr lvl="8" algn="ctr" rtl="0">
              <a:spcBef>
                <a:spcPts val="0"/>
              </a:spcBef>
              <a:spcAft>
                <a:spcPts val="0"/>
              </a:spcAft>
              <a:buClr>
                <a:srgbClr val="1C304A"/>
              </a:buClr>
              <a:buSzPts val="6000"/>
              <a:buNone/>
              <a:defRPr sz="6000">
                <a:solidFill>
                  <a:srgbClr val="1C304A"/>
                </a:solidFill>
              </a:defRPr>
            </a:lvl9pPr>
          </a:lstStyle>
          <a:p>
            <a:endParaRPr/>
          </a:p>
        </p:txBody>
      </p:sp>
      <p:sp>
        <p:nvSpPr>
          <p:cNvPr id="124" name="Google Shape;124;p22"/>
          <p:cNvSpPr txBox="1">
            <a:spLocks noGrp="1"/>
          </p:cNvSpPr>
          <p:nvPr>
            <p:ph type="body" idx="1"/>
          </p:nvPr>
        </p:nvSpPr>
        <p:spPr>
          <a:xfrm>
            <a:off x="737118" y="3585136"/>
            <a:ext cx="2258100" cy="13326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Clr>
                <a:srgbClr val="FFFFFF"/>
              </a:buClr>
              <a:buSzPts val="1000"/>
              <a:buChar char="●"/>
              <a:defRPr sz="1000">
                <a:solidFill>
                  <a:srgbClr val="FFFFFF"/>
                </a:solidFill>
              </a:defRPr>
            </a:lvl1pPr>
            <a:lvl2pPr marL="914400" lvl="1" indent="-292100" rtl="0">
              <a:spcBef>
                <a:spcPts val="1600"/>
              </a:spcBef>
              <a:spcAft>
                <a:spcPts val="0"/>
              </a:spcAft>
              <a:buClr>
                <a:srgbClr val="FFFFFF"/>
              </a:buClr>
              <a:buSzPts val="1000"/>
              <a:buChar char="○"/>
              <a:defRPr sz="1000">
                <a:solidFill>
                  <a:srgbClr val="FFFFFF"/>
                </a:solidFill>
              </a:defRPr>
            </a:lvl2pPr>
            <a:lvl3pPr marL="1371600" lvl="2" indent="-292100" rtl="0">
              <a:spcBef>
                <a:spcPts val="1600"/>
              </a:spcBef>
              <a:spcAft>
                <a:spcPts val="0"/>
              </a:spcAft>
              <a:buClr>
                <a:srgbClr val="FFFFFF"/>
              </a:buClr>
              <a:buSzPts val="1000"/>
              <a:buChar char="■"/>
              <a:defRPr sz="1000">
                <a:solidFill>
                  <a:srgbClr val="FFFFFF"/>
                </a:solidFill>
              </a:defRPr>
            </a:lvl3pPr>
            <a:lvl4pPr marL="1828800" lvl="3" indent="-292100" rtl="0">
              <a:spcBef>
                <a:spcPts val="1600"/>
              </a:spcBef>
              <a:spcAft>
                <a:spcPts val="0"/>
              </a:spcAft>
              <a:buClr>
                <a:srgbClr val="FFFFFF"/>
              </a:buClr>
              <a:buSzPts val="1000"/>
              <a:buChar char="●"/>
              <a:defRPr sz="1000">
                <a:solidFill>
                  <a:srgbClr val="FFFFFF"/>
                </a:solidFill>
              </a:defRPr>
            </a:lvl4pPr>
            <a:lvl5pPr marL="2286000" lvl="4" indent="-304800" rtl="0">
              <a:spcBef>
                <a:spcPts val="1600"/>
              </a:spcBef>
              <a:spcAft>
                <a:spcPts val="0"/>
              </a:spcAft>
              <a:buClr>
                <a:srgbClr val="FFFFFF"/>
              </a:buClr>
              <a:buSzPts val="1200"/>
              <a:buChar char="○"/>
              <a:defRPr>
                <a:solidFill>
                  <a:srgbClr val="FFFFFF"/>
                </a:solidFill>
              </a:defRPr>
            </a:lvl5pPr>
            <a:lvl6pPr marL="2743200" lvl="5" indent="-292100" rtl="0">
              <a:spcBef>
                <a:spcPts val="1600"/>
              </a:spcBef>
              <a:spcAft>
                <a:spcPts val="0"/>
              </a:spcAft>
              <a:buClr>
                <a:srgbClr val="FFFFFF"/>
              </a:buClr>
              <a:buSzPts val="1000"/>
              <a:buChar char="■"/>
              <a:defRPr sz="1000">
                <a:solidFill>
                  <a:srgbClr val="FFFFFF"/>
                </a:solidFill>
              </a:defRPr>
            </a:lvl6pPr>
            <a:lvl7pPr marL="3200400" lvl="6" indent="-292100" rtl="0">
              <a:spcBef>
                <a:spcPts val="1600"/>
              </a:spcBef>
              <a:spcAft>
                <a:spcPts val="0"/>
              </a:spcAft>
              <a:buClr>
                <a:srgbClr val="FFFFFF"/>
              </a:buClr>
              <a:buSzPts val="1000"/>
              <a:buChar char="●"/>
              <a:defRPr sz="1000">
                <a:solidFill>
                  <a:srgbClr val="FFFFFF"/>
                </a:solidFill>
              </a:defRPr>
            </a:lvl7pPr>
            <a:lvl8pPr marL="3657600" lvl="7" indent="-292100" rtl="0">
              <a:spcBef>
                <a:spcPts val="1600"/>
              </a:spcBef>
              <a:spcAft>
                <a:spcPts val="0"/>
              </a:spcAft>
              <a:buClr>
                <a:srgbClr val="FFFFFF"/>
              </a:buClr>
              <a:buSzPts val="1000"/>
              <a:buChar char="○"/>
              <a:defRPr sz="1000">
                <a:solidFill>
                  <a:srgbClr val="FFFFFF"/>
                </a:solidFill>
              </a:defRPr>
            </a:lvl8pPr>
            <a:lvl9pPr marL="4114800" lvl="8" indent="-292100" rtl="0">
              <a:spcBef>
                <a:spcPts val="1600"/>
              </a:spcBef>
              <a:spcAft>
                <a:spcPts val="1600"/>
              </a:spcAft>
              <a:buClr>
                <a:srgbClr val="FFFFFF"/>
              </a:buClr>
              <a:buSzPts val="1000"/>
              <a:buChar char="■"/>
              <a:defRPr sz="1000">
                <a:solidFill>
                  <a:srgbClr val="FFFFFF"/>
                </a:solidFil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ustom Layout 1">
  <p:cSld name="CUSTOM_1">
    <p:spTree>
      <p:nvGrpSpPr>
        <p:cNvPr id="1" name="Shape 125"/>
        <p:cNvGrpSpPr/>
        <p:nvPr/>
      </p:nvGrpSpPr>
      <p:grpSpPr>
        <a:xfrm>
          <a:off x="0" y="0"/>
          <a:ext cx="0" cy="0"/>
          <a:chOff x="0" y="0"/>
          <a:chExt cx="0" cy="0"/>
        </a:xfrm>
      </p:grpSpPr>
      <p:sp>
        <p:nvSpPr>
          <p:cNvPr id="126" name="Google Shape;126;p23"/>
          <p:cNvSpPr txBox="1"/>
          <p:nvPr/>
        </p:nvSpPr>
        <p:spPr>
          <a:xfrm>
            <a:off x="712850" y="441800"/>
            <a:ext cx="7704900" cy="84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b="1">
                <a:solidFill>
                  <a:srgbClr val="046B99"/>
                </a:solidFill>
                <a:latin typeface="Helvetica Neue"/>
                <a:ea typeface="Helvetica Neue"/>
                <a:cs typeface="Helvetica Neue"/>
                <a:sym typeface="Helvetica Neue"/>
              </a:rPr>
              <a:t>Icons to use in presentations</a:t>
            </a:r>
            <a:endParaRPr sz="2800" b="1">
              <a:solidFill>
                <a:srgbClr val="046B99"/>
              </a:solidFill>
              <a:latin typeface="Helvetica Neue"/>
              <a:ea typeface="Helvetica Neue"/>
              <a:cs typeface="Helvetica Neue"/>
              <a:sym typeface="Helvetica Neue"/>
            </a:endParaRPr>
          </a:p>
          <a:p>
            <a:pPr marL="0" lvl="0" indent="0" algn="l" rtl="0">
              <a:spcBef>
                <a:spcPts val="0"/>
              </a:spcBef>
              <a:spcAft>
                <a:spcPts val="0"/>
              </a:spcAft>
              <a:buNone/>
            </a:pPr>
            <a:r>
              <a:rPr lang="en" sz="1800" b="0">
                <a:solidFill>
                  <a:srgbClr val="1C304A"/>
                </a:solidFill>
                <a:latin typeface="Helvetica Neue"/>
                <a:ea typeface="Helvetica Neue"/>
                <a:cs typeface="Helvetica Neue"/>
                <a:sym typeface="Helvetica Neue"/>
              </a:rPr>
              <a:t>Copy </a:t>
            </a:r>
            <a:r>
              <a:rPr lang="en" sz="1800">
                <a:solidFill>
                  <a:srgbClr val="1C304A"/>
                </a:solidFill>
                <a:latin typeface="Helvetica Neue"/>
                <a:ea typeface="Helvetica Neue"/>
                <a:cs typeface="Helvetica Neue"/>
                <a:sym typeface="Helvetica Neue"/>
              </a:rPr>
              <a:t>icons </a:t>
            </a:r>
            <a:r>
              <a:rPr lang="en" sz="1800" b="0">
                <a:solidFill>
                  <a:srgbClr val="1C304A"/>
                </a:solidFill>
                <a:latin typeface="Helvetica Neue"/>
                <a:ea typeface="Helvetica Neue"/>
                <a:cs typeface="Helvetica Neue"/>
                <a:sym typeface="Helvetica Neue"/>
              </a:rPr>
              <a:t>from the master </a:t>
            </a:r>
            <a:r>
              <a:rPr lang="en" sz="1800">
                <a:solidFill>
                  <a:srgbClr val="1C304A"/>
                </a:solidFill>
                <a:latin typeface="Helvetica Neue"/>
                <a:ea typeface="Helvetica Neue"/>
                <a:cs typeface="Helvetica Neue"/>
                <a:sym typeface="Helvetica Neue"/>
              </a:rPr>
              <a:t>slide</a:t>
            </a:r>
            <a:r>
              <a:rPr lang="en" sz="1800" b="0">
                <a:solidFill>
                  <a:srgbClr val="1C304A"/>
                </a:solidFill>
                <a:latin typeface="Helvetica Neue"/>
                <a:ea typeface="Helvetica Neue"/>
                <a:cs typeface="Helvetica Neue"/>
                <a:sym typeface="Helvetica Neue"/>
              </a:rPr>
              <a:t> </a:t>
            </a:r>
            <a:r>
              <a:rPr lang="en" sz="1800">
                <a:solidFill>
                  <a:srgbClr val="1C304A"/>
                </a:solidFill>
                <a:latin typeface="Helvetica Neue"/>
                <a:ea typeface="Helvetica Neue"/>
                <a:cs typeface="Helvetica Neue"/>
                <a:sym typeface="Helvetica Neue"/>
              </a:rPr>
              <a:t>for use in your presentation </a:t>
            </a:r>
            <a:br>
              <a:rPr lang="en" sz="1800">
                <a:solidFill>
                  <a:srgbClr val="1C304A"/>
                </a:solidFill>
                <a:latin typeface="Helvetica Neue"/>
                <a:ea typeface="Helvetica Neue"/>
                <a:cs typeface="Helvetica Neue"/>
                <a:sym typeface="Helvetica Neue"/>
              </a:rPr>
            </a:br>
            <a:r>
              <a:rPr lang="en" sz="1800">
                <a:solidFill>
                  <a:srgbClr val="1C304A"/>
                </a:solidFill>
                <a:latin typeface="Helvetica Neue"/>
                <a:ea typeface="Helvetica Neue"/>
                <a:cs typeface="Helvetica Neue"/>
                <a:sym typeface="Helvetica Neue"/>
              </a:rPr>
              <a:t>(Slide&gt;Edit master) </a:t>
            </a:r>
            <a:endParaRPr sz="1800" b="0">
              <a:solidFill>
                <a:srgbClr val="1C304A"/>
              </a:solidFill>
              <a:latin typeface="Helvetica Neue"/>
              <a:ea typeface="Helvetica Neue"/>
              <a:cs typeface="Helvetica Neue"/>
              <a:sym typeface="Helvetica Neue"/>
            </a:endParaRPr>
          </a:p>
        </p:txBody>
      </p:sp>
      <p:pic>
        <p:nvPicPr>
          <p:cNvPr id="127" name="Google Shape;127;p23" descr="thin-0001_compose_write_pencil_new.png"/>
          <p:cNvPicPr preferRelativeResize="0"/>
          <p:nvPr/>
        </p:nvPicPr>
        <p:blipFill>
          <a:blip r:embed="rId2">
            <a:alphaModFix/>
          </a:blip>
          <a:stretch>
            <a:fillRect/>
          </a:stretch>
        </p:blipFill>
        <p:spPr>
          <a:xfrm>
            <a:off x="832613" y="1637008"/>
            <a:ext cx="498701" cy="498697"/>
          </a:xfrm>
          <a:prstGeom prst="rect">
            <a:avLst/>
          </a:prstGeom>
          <a:noFill/>
          <a:ln>
            <a:noFill/>
          </a:ln>
        </p:spPr>
      </p:pic>
      <p:pic>
        <p:nvPicPr>
          <p:cNvPr id="128" name="Google Shape;128;p23" descr="thin-0019_mobile_iphone.png"/>
          <p:cNvPicPr preferRelativeResize="0"/>
          <p:nvPr/>
        </p:nvPicPr>
        <p:blipFill>
          <a:blip r:embed="rId3">
            <a:alphaModFix/>
          </a:blip>
          <a:stretch>
            <a:fillRect/>
          </a:stretch>
        </p:blipFill>
        <p:spPr>
          <a:xfrm>
            <a:off x="1716772" y="1643745"/>
            <a:ext cx="571184" cy="571179"/>
          </a:xfrm>
          <a:prstGeom prst="rect">
            <a:avLst/>
          </a:prstGeom>
          <a:noFill/>
          <a:ln>
            <a:noFill/>
          </a:ln>
        </p:spPr>
      </p:pic>
      <p:pic>
        <p:nvPicPr>
          <p:cNvPr id="129" name="Google Shape;129;p23" descr="thin-0020_ipad_reading_mobile.png"/>
          <p:cNvPicPr preferRelativeResize="0"/>
          <p:nvPr/>
        </p:nvPicPr>
        <p:blipFill>
          <a:blip r:embed="rId4">
            <a:alphaModFix/>
          </a:blip>
          <a:stretch>
            <a:fillRect/>
          </a:stretch>
        </p:blipFill>
        <p:spPr>
          <a:xfrm>
            <a:off x="2495492" y="1643755"/>
            <a:ext cx="595156" cy="595153"/>
          </a:xfrm>
          <a:prstGeom prst="rect">
            <a:avLst/>
          </a:prstGeom>
          <a:noFill/>
          <a:ln>
            <a:noFill/>
          </a:ln>
        </p:spPr>
      </p:pic>
      <p:pic>
        <p:nvPicPr>
          <p:cNvPr id="130" name="Google Shape;130;p23" descr="thin-0021_calendar_month_day_planner.png"/>
          <p:cNvPicPr preferRelativeResize="0"/>
          <p:nvPr/>
        </p:nvPicPr>
        <p:blipFill>
          <a:blip r:embed="rId5">
            <a:alphaModFix/>
          </a:blip>
          <a:stretch>
            <a:fillRect/>
          </a:stretch>
        </p:blipFill>
        <p:spPr>
          <a:xfrm>
            <a:off x="5860041" y="2383961"/>
            <a:ext cx="595156" cy="595153"/>
          </a:xfrm>
          <a:prstGeom prst="rect">
            <a:avLst/>
          </a:prstGeom>
          <a:noFill/>
          <a:ln>
            <a:noFill/>
          </a:ln>
        </p:spPr>
      </p:pic>
      <p:pic>
        <p:nvPicPr>
          <p:cNvPr id="131" name="Google Shape;131;p23" descr="thin-0027_stopwatch_timer_running_time.png"/>
          <p:cNvPicPr preferRelativeResize="0"/>
          <p:nvPr/>
        </p:nvPicPr>
        <p:blipFill>
          <a:blip r:embed="rId6">
            <a:alphaModFix/>
          </a:blip>
          <a:stretch>
            <a:fillRect/>
          </a:stretch>
        </p:blipFill>
        <p:spPr>
          <a:xfrm>
            <a:off x="6753851" y="2383961"/>
            <a:ext cx="595156" cy="595153"/>
          </a:xfrm>
          <a:prstGeom prst="rect">
            <a:avLst/>
          </a:prstGeom>
          <a:noFill/>
          <a:ln>
            <a:noFill/>
          </a:ln>
        </p:spPr>
      </p:pic>
      <p:pic>
        <p:nvPicPr>
          <p:cNvPr id="132" name="Google Shape;132;p23" descr="thin-0032_flag.png"/>
          <p:cNvPicPr preferRelativeResize="0"/>
          <p:nvPr/>
        </p:nvPicPr>
        <p:blipFill>
          <a:blip r:embed="rId7">
            <a:alphaModFix/>
          </a:blip>
          <a:stretch>
            <a:fillRect/>
          </a:stretch>
        </p:blipFill>
        <p:spPr>
          <a:xfrm>
            <a:off x="7647668" y="2409073"/>
            <a:ext cx="595156" cy="595153"/>
          </a:xfrm>
          <a:prstGeom prst="rect">
            <a:avLst/>
          </a:prstGeom>
          <a:noFill/>
          <a:ln>
            <a:noFill/>
          </a:ln>
        </p:spPr>
      </p:pic>
      <p:pic>
        <p:nvPicPr>
          <p:cNvPr id="133" name="Google Shape;133;p23" descr="thin-0033_search_find_zoom.png"/>
          <p:cNvPicPr preferRelativeResize="0"/>
          <p:nvPr/>
        </p:nvPicPr>
        <p:blipFill>
          <a:blip r:embed="rId8">
            <a:alphaModFix/>
          </a:blip>
          <a:stretch>
            <a:fillRect/>
          </a:stretch>
        </p:blipFill>
        <p:spPr>
          <a:xfrm>
            <a:off x="7687363" y="1692950"/>
            <a:ext cx="595156" cy="595153"/>
          </a:xfrm>
          <a:prstGeom prst="rect">
            <a:avLst/>
          </a:prstGeom>
          <a:noFill/>
          <a:ln>
            <a:noFill/>
          </a:ln>
        </p:spPr>
      </p:pic>
      <p:pic>
        <p:nvPicPr>
          <p:cNvPr id="134" name="Google Shape;134;p23" descr="thin-0042_attachment.png"/>
          <p:cNvPicPr preferRelativeResize="0"/>
          <p:nvPr/>
        </p:nvPicPr>
        <p:blipFill>
          <a:blip r:embed="rId9">
            <a:alphaModFix/>
          </a:blip>
          <a:stretch>
            <a:fillRect/>
          </a:stretch>
        </p:blipFill>
        <p:spPr>
          <a:xfrm>
            <a:off x="6768100" y="1631769"/>
            <a:ext cx="595156" cy="595153"/>
          </a:xfrm>
          <a:prstGeom prst="rect">
            <a:avLst/>
          </a:prstGeom>
          <a:noFill/>
          <a:ln>
            <a:noFill/>
          </a:ln>
        </p:spPr>
      </p:pic>
      <p:pic>
        <p:nvPicPr>
          <p:cNvPr id="135" name="Google Shape;135;p23" descr="thin-0052_settings_gears_preferences_gearbox.png"/>
          <p:cNvPicPr preferRelativeResize="0"/>
          <p:nvPr/>
        </p:nvPicPr>
        <p:blipFill>
          <a:blip r:embed="rId10">
            <a:alphaModFix/>
          </a:blip>
          <a:stretch>
            <a:fillRect/>
          </a:stretch>
        </p:blipFill>
        <p:spPr>
          <a:xfrm>
            <a:off x="6052860" y="1679996"/>
            <a:ext cx="595156" cy="595153"/>
          </a:xfrm>
          <a:prstGeom prst="rect">
            <a:avLst/>
          </a:prstGeom>
          <a:noFill/>
          <a:ln>
            <a:noFill/>
          </a:ln>
        </p:spPr>
      </p:pic>
      <p:pic>
        <p:nvPicPr>
          <p:cNvPr id="136" name="Google Shape;136;p23" descr="thin-0055_settings_tools_configuration_preferences.png"/>
          <p:cNvPicPr preferRelativeResize="0"/>
          <p:nvPr/>
        </p:nvPicPr>
        <p:blipFill>
          <a:blip r:embed="rId11">
            <a:alphaModFix/>
          </a:blip>
          <a:stretch>
            <a:fillRect/>
          </a:stretch>
        </p:blipFill>
        <p:spPr>
          <a:xfrm>
            <a:off x="5414033" y="1631769"/>
            <a:ext cx="595156" cy="595153"/>
          </a:xfrm>
          <a:prstGeom prst="rect">
            <a:avLst/>
          </a:prstGeom>
          <a:noFill/>
          <a:ln>
            <a:noFill/>
          </a:ln>
        </p:spPr>
      </p:pic>
      <p:pic>
        <p:nvPicPr>
          <p:cNvPr id="137" name="Google Shape;137;p23" descr="thin-0070_paper_role.png"/>
          <p:cNvPicPr preferRelativeResize="0"/>
          <p:nvPr/>
        </p:nvPicPr>
        <p:blipFill>
          <a:blip r:embed="rId12">
            <a:alphaModFix/>
          </a:blip>
          <a:stretch>
            <a:fillRect/>
          </a:stretch>
        </p:blipFill>
        <p:spPr>
          <a:xfrm>
            <a:off x="4718901" y="1631769"/>
            <a:ext cx="595156" cy="595153"/>
          </a:xfrm>
          <a:prstGeom prst="rect">
            <a:avLst/>
          </a:prstGeom>
          <a:noFill/>
          <a:ln>
            <a:noFill/>
          </a:ln>
        </p:spPr>
      </p:pic>
      <p:pic>
        <p:nvPicPr>
          <p:cNvPr id="138" name="Google Shape;138;p23" descr="thin-0100_to_do_list_reminder_done.png"/>
          <p:cNvPicPr preferRelativeResize="0"/>
          <p:nvPr/>
        </p:nvPicPr>
        <p:blipFill>
          <a:blip r:embed="rId13">
            <a:alphaModFix/>
          </a:blip>
          <a:stretch>
            <a:fillRect/>
          </a:stretch>
        </p:blipFill>
        <p:spPr>
          <a:xfrm>
            <a:off x="3957875" y="1583542"/>
            <a:ext cx="595156" cy="595153"/>
          </a:xfrm>
          <a:prstGeom prst="rect">
            <a:avLst/>
          </a:prstGeom>
          <a:noFill/>
          <a:ln>
            <a:noFill/>
          </a:ln>
        </p:spPr>
      </p:pic>
      <p:pic>
        <p:nvPicPr>
          <p:cNvPr id="139" name="Google Shape;139;p23" descr="thin-0128_upload_load_share.png"/>
          <p:cNvPicPr preferRelativeResize="0"/>
          <p:nvPr/>
        </p:nvPicPr>
        <p:blipFill>
          <a:blip r:embed="rId14">
            <a:alphaModFix/>
          </a:blip>
          <a:stretch>
            <a:fillRect/>
          </a:stretch>
        </p:blipFill>
        <p:spPr>
          <a:xfrm>
            <a:off x="3253382" y="1566900"/>
            <a:ext cx="595156" cy="595153"/>
          </a:xfrm>
          <a:prstGeom prst="rect">
            <a:avLst/>
          </a:prstGeom>
          <a:noFill/>
          <a:ln>
            <a:noFill/>
          </a:ln>
        </p:spPr>
      </p:pic>
      <p:pic>
        <p:nvPicPr>
          <p:cNvPr id="140" name="Google Shape;140;p23" descr="thin-0143_rotate_clockwise.png"/>
          <p:cNvPicPr preferRelativeResize="0"/>
          <p:nvPr/>
        </p:nvPicPr>
        <p:blipFill>
          <a:blip r:embed="rId15">
            <a:alphaModFix/>
          </a:blip>
          <a:stretch>
            <a:fillRect/>
          </a:stretch>
        </p:blipFill>
        <p:spPr>
          <a:xfrm>
            <a:off x="5075362" y="2434212"/>
            <a:ext cx="544895" cy="544891"/>
          </a:xfrm>
          <a:prstGeom prst="rect">
            <a:avLst/>
          </a:prstGeom>
          <a:noFill/>
          <a:ln>
            <a:noFill/>
          </a:ln>
        </p:spPr>
      </p:pic>
      <p:pic>
        <p:nvPicPr>
          <p:cNvPr id="141" name="Google Shape;141;p23" descr="thin-0153_delete_exit_remove_close.png"/>
          <p:cNvPicPr preferRelativeResize="0"/>
          <p:nvPr/>
        </p:nvPicPr>
        <p:blipFill>
          <a:blip r:embed="rId16">
            <a:alphaModFix/>
          </a:blip>
          <a:stretch>
            <a:fillRect/>
          </a:stretch>
        </p:blipFill>
        <p:spPr>
          <a:xfrm>
            <a:off x="5073022" y="3166648"/>
            <a:ext cx="595155" cy="573770"/>
          </a:xfrm>
          <a:prstGeom prst="rect">
            <a:avLst/>
          </a:prstGeom>
          <a:noFill/>
          <a:ln>
            <a:noFill/>
          </a:ln>
        </p:spPr>
      </p:pic>
      <p:pic>
        <p:nvPicPr>
          <p:cNvPr id="142" name="Google Shape;142;p23" descr="thin-0154_ok_successful_check.png"/>
          <p:cNvPicPr preferRelativeResize="0"/>
          <p:nvPr/>
        </p:nvPicPr>
        <p:blipFill>
          <a:blip r:embed="rId17">
            <a:alphaModFix/>
          </a:blip>
          <a:stretch>
            <a:fillRect/>
          </a:stretch>
        </p:blipFill>
        <p:spPr>
          <a:xfrm>
            <a:off x="5886138" y="3185345"/>
            <a:ext cx="595155" cy="573770"/>
          </a:xfrm>
          <a:prstGeom prst="rect">
            <a:avLst/>
          </a:prstGeom>
          <a:noFill/>
          <a:ln>
            <a:noFill/>
          </a:ln>
        </p:spPr>
      </p:pic>
      <p:pic>
        <p:nvPicPr>
          <p:cNvPr id="143" name="Google Shape;143;p23" descr="thin-0207_list_checkbox_todo_done.png"/>
          <p:cNvPicPr preferRelativeResize="0"/>
          <p:nvPr/>
        </p:nvPicPr>
        <p:blipFill>
          <a:blip r:embed="rId18">
            <a:alphaModFix/>
          </a:blip>
          <a:stretch>
            <a:fillRect/>
          </a:stretch>
        </p:blipFill>
        <p:spPr>
          <a:xfrm>
            <a:off x="6768100" y="3198478"/>
            <a:ext cx="595155" cy="573770"/>
          </a:xfrm>
          <a:prstGeom prst="rect">
            <a:avLst/>
          </a:prstGeom>
          <a:noFill/>
          <a:ln>
            <a:noFill/>
          </a:ln>
        </p:spPr>
      </p:pic>
      <p:pic>
        <p:nvPicPr>
          <p:cNvPr id="144" name="Google Shape;144;p23" descr="thin-0281_chat_message_discussion_bubble_reply_conversation.png"/>
          <p:cNvPicPr preferRelativeResize="0"/>
          <p:nvPr/>
        </p:nvPicPr>
        <p:blipFill>
          <a:blip r:embed="rId19">
            <a:alphaModFix/>
          </a:blip>
          <a:stretch>
            <a:fillRect/>
          </a:stretch>
        </p:blipFill>
        <p:spPr>
          <a:xfrm>
            <a:off x="7687363" y="3248923"/>
            <a:ext cx="595155" cy="573770"/>
          </a:xfrm>
          <a:prstGeom prst="rect">
            <a:avLst/>
          </a:prstGeom>
          <a:noFill/>
          <a:ln>
            <a:noFill/>
          </a:ln>
        </p:spPr>
      </p:pic>
      <p:pic>
        <p:nvPicPr>
          <p:cNvPr id="145" name="Google Shape;145;p23" descr="thin-0310_support_help_talk_call.png"/>
          <p:cNvPicPr preferRelativeResize="0"/>
          <p:nvPr/>
        </p:nvPicPr>
        <p:blipFill>
          <a:blip r:embed="rId20">
            <a:alphaModFix/>
          </a:blip>
          <a:stretch>
            <a:fillRect/>
          </a:stretch>
        </p:blipFill>
        <p:spPr>
          <a:xfrm>
            <a:off x="3439815" y="3179144"/>
            <a:ext cx="595155" cy="573770"/>
          </a:xfrm>
          <a:prstGeom prst="rect">
            <a:avLst/>
          </a:prstGeom>
          <a:noFill/>
          <a:ln>
            <a:noFill/>
          </a:ln>
        </p:spPr>
      </p:pic>
      <p:pic>
        <p:nvPicPr>
          <p:cNvPr id="146" name="Google Shape;146;p23" descr="thin-0358_database_raid.png"/>
          <p:cNvPicPr preferRelativeResize="0"/>
          <p:nvPr/>
        </p:nvPicPr>
        <p:blipFill>
          <a:blip r:embed="rId21">
            <a:alphaModFix/>
          </a:blip>
          <a:stretch>
            <a:fillRect/>
          </a:stretch>
        </p:blipFill>
        <p:spPr>
          <a:xfrm>
            <a:off x="5025101" y="3927978"/>
            <a:ext cx="595155" cy="573770"/>
          </a:xfrm>
          <a:prstGeom prst="rect">
            <a:avLst/>
          </a:prstGeom>
          <a:noFill/>
          <a:ln>
            <a:noFill/>
          </a:ln>
        </p:spPr>
      </p:pic>
      <p:pic>
        <p:nvPicPr>
          <p:cNvPr id="147" name="Google Shape;147;p23" descr="thin-0383_graph_columns_growth_statistics.png"/>
          <p:cNvPicPr preferRelativeResize="0"/>
          <p:nvPr/>
        </p:nvPicPr>
        <p:blipFill>
          <a:blip r:embed="rId22">
            <a:alphaModFix/>
          </a:blip>
          <a:stretch>
            <a:fillRect/>
          </a:stretch>
        </p:blipFill>
        <p:spPr>
          <a:xfrm>
            <a:off x="3398723" y="3970150"/>
            <a:ext cx="595155" cy="573770"/>
          </a:xfrm>
          <a:prstGeom prst="rect">
            <a:avLst/>
          </a:prstGeom>
          <a:noFill/>
          <a:ln>
            <a:noFill/>
          </a:ln>
        </p:spPr>
      </p:pic>
      <p:pic>
        <p:nvPicPr>
          <p:cNvPr id="148" name="Google Shape;148;p23" descr="thin-0384_graph_columns_drop_statistics.png"/>
          <p:cNvPicPr preferRelativeResize="0"/>
          <p:nvPr/>
        </p:nvPicPr>
        <p:blipFill>
          <a:blip r:embed="rId23">
            <a:alphaModFix/>
          </a:blip>
          <a:stretch>
            <a:fillRect/>
          </a:stretch>
        </p:blipFill>
        <p:spPr>
          <a:xfrm>
            <a:off x="4221438" y="3944292"/>
            <a:ext cx="595155" cy="573770"/>
          </a:xfrm>
          <a:prstGeom prst="rect">
            <a:avLst/>
          </a:prstGeom>
          <a:noFill/>
          <a:ln>
            <a:noFill/>
          </a:ln>
        </p:spPr>
      </p:pic>
      <p:pic>
        <p:nvPicPr>
          <p:cNvPr id="149" name="Google Shape;149;p23" descr="thin-0550_attention_error_alert_caution.png"/>
          <p:cNvPicPr preferRelativeResize="0"/>
          <p:nvPr/>
        </p:nvPicPr>
        <p:blipFill>
          <a:blip r:embed="rId24">
            <a:alphaModFix/>
          </a:blip>
          <a:stretch>
            <a:fillRect/>
          </a:stretch>
        </p:blipFill>
        <p:spPr>
          <a:xfrm>
            <a:off x="2597763" y="3912345"/>
            <a:ext cx="595155" cy="573770"/>
          </a:xfrm>
          <a:prstGeom prst="rect">
            <a:avLst/>
          </a:prstGeom>
          <a:noFill/>
          <a:ln>
            <a:noFill/>
          </a:ln>
        </p:spPr>
      </p:pic>
      <p:pic>
        <p:nvPicPr>
          <p:cNvPr id="150" name="Google Shape;150;p23" descr="thin-0661_like_thumb_up_vote.png"/>
          <p:cNvPicPr preferRelativeResize="0"/>
          <p:nvPr/>
        </p:nvPicPr>
        <p:blipFill>
          <a:blip r:embed="rId25">
            <a:alphaModFix/>
          </a:blip>
          <a:stretch>
            <a:fillRect/>
          </a:stretch>
        </p:blipFill>
        <p:spPr>
          <a:xfrm>
            <a:off x="755526" y="3856336"/>
            <a:ext cx="595155" cy="573770"/>
          </a:xfrm>
          <a:prstGeom prst="rect">
            <a:avLst/>
          </a:prstGeom>
          <a:noFill/>
          <a:ln>
            <a:noFill/>
          </a:ln>
        </p:spPr>
      </p:pic>
      <p:pic>
        <p:nvPicPr>
          <p:cNvPr id="151" name="Google Shape;151;p23" descr="thin-0662_dislike_thumb_down_vote.png"/>
          <p:cNvPicPr preferRelativeResize="0"/>
          <p:nvPr/>
        </p:nvPicPr>
        <p:blipFill>
          <a:blip r:embed="rId26">
            <a:alphaModFix/>
          </a:blip>
          <a:stretch>
            <a:fillRect/>
          </a:stretch>
        </p:blipFill>
        <p:spPr>
          <a:xfrm>
            <a:off x="1727542" y="3912345"/>
            <a:ext cx="595155" cy="573770"/>
          </a:xfrm>
          <a:prstGeom prst="rect">
            <a:avLst/>
          </a:prstGeom>
          <a:noFill/>
          <a:ln>
            <a:noFill/>
          </a:ln>
        </p:spPr>
      </p:pic>
      <p:pic>
        <p:nvPicPr>
          <p:cNvPr id="152" name="Google Shape;152;p23" descr="thin-0699_user_profile_avatar_man_male.png"/>
          <p:cNvPicPr preferRelativeResize="0"/>
          <p:nvPr/>
        </p:nvPicPr>
        <p:blipFill>
          <a:blip r:embed="rId27">
            <a:alphaModFix/>
          </a:blip>
          <a:stretch>
            <a:fillRect/>
          </a:stretch>
        </p:blipFill>
        <p:spPr>
          <a:xfrm>
            <a:off x="2597763" y="3179133"/>
            <a:ext cx="595155" cy="573770"/>
          </a:xfrm>
          <a:prstGeom prst="rect">
            <a:avLst/>
          </a:prstGeom>
          <a:noFill/>
          <a:ln>
            <a:noFill/>
          </a:ln>
        </p:spPr>
      </p:pic>
      <p:pic>
        <p:nvPicPr>
          <p:cNvPr id="153" name="Google Shape;153;p23" descr="thin-0700_user_profile_avatar_woman_female.png"/>
          <p:cNvPicPr preferRelativeResize="0"/>
          <p:nvPr/>
        </p:nvPicPr>
        <p:blipFill>
          <a:blip r:embed="rId28">
            <a:alphaModFix/>
          </a:blip>
          <a:stretch>
            <a:fillRect/>
          </a:stretch>
        </p:blipFill>
        <p:spPr>
          <a:xfrm>
            <a:off x="1716772" y="3179133"/>
            <a:ext cx="595155" cy="573770"/>
          </a:xfrm>
          <a:prstGeom prst="rect">
            <a:avLst/>
          </a:prstGeom>
          <a:noFill/>
          <a:ln>
            <a:noFill/>
          </a:ln>
        </p:spPr>
      </p:pic>
      <p:pic>
        <p:nvPicPr>
          <p:cNvPr id="154" name="Google Shape;154;p23" descr="thin-0704_users_profile_group_couple_man_woman.png"/>
          <p:cNvPicPr preferRelativeResize="0"/>
          <p:nvPr/>
        </p:nvPicPr>
        <p:blipFill>
          <a:blip r:embed="rId29">
            <a:alphaModFix/>
          </a:blip>
          <a:stretch>
            <a:fillRect/>
          </a:stretch>
        </p:blipFill>
        <p:spPr>
          <a:xfrm>
            <a:off x="784379" y="3179133"/>
            <a:ext cx="595155" cy="573770"/>
          </a:xfrm>
          <a:prstGeom prst="rect">
            <a:avLst/>
          </a:prstGeom>
          <a:noFill/>
          <a:ln>
            <a:noFill/>
          </a:ln>
        </p:spPr>
      </p:pic>
      <p:pic>
        <p:nvPicPr>
          <p:cNvPr id="155" name="Google Shape;155;p23" descr="thin-0709_user_profile_avatar_man_male.png"/>
          <p:cNvPicPr preferRelativeResize="0"/>
          <p:nvPr/>
        </p:nvPicPr>
        <p:blipFill>
          <a:blip r:embed="rId30">
            <a:alphaModFix/>
          </a:blip>
          <a:stretch>
            <a:fillRect/>
          </a:stretch>
        </p:blipFill>
        <p:spPr>
          <a:xfrm>
            <a:off x="3362720" y="2383962"/>
            <a:ext cx="595155" cy="573770"/>
          </a:xfrm>
          <a:prstGeom prst="rect">
            <a:avLst/>
          </a:prstGeom>
          <a:noFill/>
          <a:ln>
            <a:noFill/>
          </a:ln>
        </p:spPr>
      </p:pic>
      <p:pic>
        <p:nvPicPr>
          <p:cNvPr id="156" name="Google Shape;156;p23" descr="thin-0710_business_tie_user_profile_avatar_man_male.png"/>
          <p:cNvPicPr preferRelativeResize="0"/>
          <p:nvPr/>
        </p:nvPicPr>
        <p:blipFill>
          <a:blip r:embed="rId31">
            <a:alphaModFix/>
          </a:blip>
          <a:stretch>
            <a:fillRect/>
          </a:stretch>
        </p:blipFill>
        <p:spPr>
          <a:xfrm>
            <a:off x="2597763" y="2383962"/>
            <a:ext cx="595155" cy="573770"/>
          </a:xfrm>
          <a:prstGeom prst="rect">
            <a:avLst/>
          </a:prstGeom>
          <a:noFill/>
          <a:ln>
            <a:noFill/>
          </a:ln>
        </p:spPr>
      </p:pic>
      <p:pic>
        <p:nvPicPr>
          <p:cNvPr id="157" name="Google Shape;157;p23" descr="thin-0711_young_boy_user_profile_avatar_man_male.png"/>
          <p:cNvPicPr preferRelativeResize="0"/>
          <p:nvPr/>
        </p:nvPicPr>
        <p:blipFill>
          <a:blip r:embed="rId32">
            <a:alphaModFix/>
          </a:blip>
          <a:stretch>
            <a:fillRect/>
          </a:stretch>
        </p:blipFill>
        <p:spPr>
          <a:xfrm>
            <a:off x="1710910" y="2383962"/>
            <a:ext cx="595155" cy="573770"/>
          </a:xfrm>
          <a:prstGeom prst="rect">
            <a:avLst/>
          </a:prstGeom>
          <a:noFill/>
          <a:ln>
            <a:noFill/>
          </a:ln>
        </p:spPr>
      </p:pic>
      <p:pic>
        <p:nvPicPr>
          <p:cNvPr id="158" name="Google Shape;158;p23" descr="thin-0712_user_profile_avatar_girl_woman_female.png"/>
          <p:cNvPicPr preferRelativeResize="0"/>
          <p:nvPr/>
        </p:nvPicPr>
        <p:blipFill>
          <a:blip r:embed="rId33">
            <a:alphaModFix/>
          </a:blip>
          <a:stretch>
            <a:fillRect/>
          </a:stretch>
        </p:blipFill>
        <p:spPr>
          <a:xfrm>
            <a:off x="784379" y="2301278"/>
            <a:ext cx="595155" cy="573770"/>
          </a:xfrm>
          <a:prstGeom prst="rect">
            <a:avLst/>
          </a:prstGeom>
          <a:noFill/>
          <a:ln>
            <a:noFill/>
          </a:ln>
        </p:spPr>
      </p:pic>
      <p:pic>
        <p:nvPicPr>
          <p:cNvPr id="159" name="Google Shape;159;p23"/>
          <p:cNvPicPr preferRelativeResize="0"/>
          <p:nvPr/>
        </p:nvPicPr>
        <p:blipFill>
          <a:blip r:embed="rId34">
            <a:alphaModFix/>
          </a:blip>
          <a:stretch>
            <a:fillRect/>
          </a:stretch>
        </p:blipFill>
        <p:spPr>
          <a:xfrm>
            <a:off x="5845136" y="3971900"/>
            <a:ext cx="691905" cy="691900"/>
          </a:xfrm>
          <a:prstGeom prst="rect">
            <a:avLst/>
          </a:prstGeom>
          <a:noFill/>
          <a:ln>
            <a:noFill/>
          </a:ln>
        </p:spPr>
      </p:pic>
      <p:pic>
        <p:nvPicPr>
          <p:cNvPr id="160" name="Google Shape;160;p23" descr="thin-0766_weather_snow_flake_winter.png"/>
          <p:cNvPicPr preferRelativeResize="0"/>
          <p:nvPr/>
        </p:nvPicPr>
        <p:blipFill>
          <a:blip r:embed="rId35">
            <a:alphaModFix/>
          </a:blip>
          <a:stretch>
            <a:fillRect/>
          </a:stretch>
        </p:blipFill>
        <p:spPr>
          <a:xfrm>
            <a:off x="4257589" y="3242016"/>
            <a:ext cx="595155" cy="595151"/>
          </a:xfrm>
          <a:prstGeom prst="rect">
            <a:avLst/>
          </a:prstGeom>
          <a:noFill/>
          <a:ln>
            <a:noFill/>
          </a:ln>
        </p:spPr>
      </p:pic>
      <p:pic>
        <p:nvPicPr>
          <p:cNvPr id="161" name="Google Shape;161;p23" descr="thin-0719_group_users_circle.png"/>
          <p:cNvPicPr preferRelativeResize="0"/>
          <p:nvPr/>
        </p:nvPicPr>
        <p:blipFill>
          <a:blip r:embed="rId36">
            <a:alphaModFix/>
          </a:blip>
          <a:stretch>
            <a:fillRect/>
          </a:stretch>
        </p:blipFill>
        <p:spPr>
          <a:xfrm>
            <a:off x="4240422" y="2367637"/>
            <a:ext cx="595155" cy="595151"/>
          </a:xfrm>
          <a:prstGeom prst="rect">
            <a:avLst/>
          </a:prstGeom>
          <a:noFill/>
          <a:ln>
            <a:noFill/>
          </a:ln>
        </p:spPr>
      </p:pic>
      <p:pic>
        <p:nvPicPr>
          <p:cNvPr id="162" name="Google Shape;162;p23" descr="thin-0632_security_lock.png"/>
          <p:cNvPicPr preferRelativeResize="0"/>
          <p:nvPr/>
        </p:nvPicPr>
        <p:blipFill>
          <a:blip r:embed="rId37">
            <a:alphaModFix/>
          </a:blip>
          <a:stretch>
            <a:fillRect/>
          </a:stretch>
        </p:blipFill>
        <p:spPr>
          <a:xfrm>
            <a:off x="7687363" y="3992557"/>
            <a:ext cx="595155" cy="595151"/>
          </a:xfrm>
          <a:prstGeom prst="rect">
            <a:avLst/>
          </a:prstGeom>
          <a:noFill/>
          <a:ln>
            <a:noFill/>
          </a:ln>
        </p:spPr>
      </p:pic>
      <p:pic>
        <p:nvPicPr>
          <p:cNvPr id="163" name="Google Shape;163;p23" descr="thin-0540_map_path_navigation_location_treasure_hunt.png"/>
          <p:cNvPicPr preferRelativeResize="0"/>
          <p:nvPr/>
        </p:nvPicPr>
        <p:blipFill>
          <a:blip r:embed="rId38">
            <a:alphaModFix/>
          </a:blip>
          <a:stretch>
            <a:fillRect/>
          </a:stretch>
        </p:blipFill>
        <p:spPr>
          <a:xfrm>
            <a:off x="6730621" y="3971900"/>
            <a:ext cx="595155" cy="59515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vider - Bright" type="tx">
  <p:cSld name="TITLE_AND_BODY">
    <p:bg>
      <p:bgPr>
        <a:solidFill>
          <a:srgbClr val="00CFFF"/>
        </a:solid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ctrTitle"/>
          </p:nvPr>
        </p:nvSpPr>
        <p:spPr>
          <a:xfrm>
            <a:off x="712850" y="536207"/>
            <a:ext cx="7386600" cy="3732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1C304A"/>
              </a:buClr>
              <a:buSzPts val="6000"/>
              <a:buNone/>
              <a:defRPr sz="6000" b="1">
                <a:solidFill>
                  <a:srgbClr val="1C304A"/>
                </a:solidFill>
              </a:defRPr>
            </a:lvl1pPr>
            <a:lvl2pPr lvl="1" algn="ctr" rtl="0">
              <a:spcBef>
                <a:spcPts val="0"/>
              </a:spcBef>
              <a:spcAft>
                <a:spcPts val="0"/>
              </a:spcAft>
              <a:buClr>
                <a:srgbClr val="1C304A"/>
              </a:buClr>
              <a:buSzPts val="6000"/>
              <a:buNone/>
              <a:defRPr sz="6000">
                <a:solidFill>
                  <a:srgbClr val="1C304A"/>
                </a:solidFill>
              </a:defRPr>
            </a:lvl2pPr>
            <a:lvl3pPr lvl="2" algn="ctr" rtl="0">
              <a:spcBef>
                <a:spcPts val="0"/>
              </a:spcBef>
              <a:spcAft>
                <a:spcPts val="0"/>
              </a:spcAft>
              <a:buClr>
                <a:srgbClr val="1C304A"/>
              </a:buClr>
              <a:buSzPts val="6000"/>
              <a:buNone/>
              <a:defRPr sz="6000">
                <a:solidFill>
                  <a:srgbClr val="1C304A"/>
                </a:solidFill>
              </a:defRPr>
            </a:lvl3pPr>
            <a:lvl4pPr lvl="3" algn="ctr" rtl="0">
              <a:spcBef>
                <a:spcPts val="0"/>
              </a:spcBef>
              <a:spcAft>
                <a:spcPts val="0"/>
              </a:spcAft>
              <a:buClr>
                <a:srgbClr val="1C304A"/>
              </a:buClr>
              <a:buSzPts val="6000"/>
              <a:buNone/>
              <a:defRPr sz="6000">
                <a:solidFill>
                  <a:srgbClr val="1C304A"/>
                </a:solidFill>
              </a:defRPr>
            </a:lvl4pPr>
            <a:lvl5pPr lvl="4" algn="ctr" rtl="0">
              <a:spcBef>
                <a:spcPts val="0"/>
              </a:spcBef>
              <a:spcAft>
                <a:spcPts val="0"/>
              </a:spcAft>
              <a:buClr>
                <a:srgbClr val="1C304A"/>
              </a:buClr>
              <a:buSzPts val="6000"/>
              <a:buNone/>
              <a:defRPr sz="6000">
                <a:solidFill>
                  <a:srgbClr val="1C304A"/>
                </a:solidFill>
              </a:defRPr>
            </a:lvl5pPr>
            <a:lvl6pPr lvl="5" algn="ctr" rtl="0">
              <a:spcBef>
                <a:spcPts val="0"/>
              </a:spcBef>
              <a:spcAft>
                <a:spcPts val="0"/>
              </a:spcAft>
              <a:buClr>
                <a:srgbClr val="1C304A"/>
              </a:buClr>
              <a:buSzPts val="6000"/>
              <a:buNone/>
              <a:defRPr sz="6000">
                <a:solidFill>
                  <a:srgbClr val="1C304A"/>
                </a:solidFill>
              </a:defRPr>
            </a:lvl6pPr>
            <a:lvl7pPr lvl="6" algn="ctr" rtl="0">
              <a:spcBef>
                <a:spcPts val="0"/>
              </a:spcBef>
              <a:spcAft>
                <a:spcPts val="0"/>
              </a:spcAft>
              <a:buClr>
                <a:srgbClr val="1C304A"/>
              </a:buClr>
              <a:buSzPts val="6000"/>
              <a:buNone/>
              <a:defRPr sz="6000">
                <a:solidFill>
                  <a:srgbClr val="1C304A"/>
                </a:solidFill>
              </a:defRPr>
            </a:lvl7pPr>
            <a:lvl8pPr lvl="7" algn="ctr" rtl="0">
              <a:spcBef>
                <a:spcPts val="0"/>
              </a:spcBef>
              <a:spcAft>
                <a:spcPts val="0"/>
              </a:spcAft>
              <a:buClr>
                <a:srgbClr val="1C304A"/>
              </a:buClr>
              <a:buSzPts val="6000"/>
              <a:buNone/>
              <a:defRPr sz="6000">
                <a:solidFill>
                  <a:srgbClr val="1C304A"/>
                </a:solidFill>
              </a:defRPr>
            </a:lvl8pPr>
            <a:lvl9pPr lvl="8" algn="ctr" rtl="0">
              <a:spcBef>
                <a:spcPts val="0"/>
              </a:spcBef>
              <a:spcAft>
                <a:spcPts val="0"/>
              </a:spcAft>
              <a:buClr>
                <a:srgbClr val="1C304A"/>
              </a:buClr>
              <a:buSzPts val="6000"/>
              <a:buNone/>
              <a:defRPr sz="6000">
                <a:solidFill>
                  <a:srgbClr val="1C304A"/>
                </a:solidFill>
              </a:defRPr>
            </a:lvl9pPr>
          </a:lstStyle>
          <a:p>
            <a:endParaRPr/>
          </a:p>
        </p:txBody>
      </p:sp>
      <p:sp>
        <p:nvSpPr>
          <p:cNvPr id="18" name="Google Shape;18;p4"/>
          <p:cNvSpPr txBox="1">
            <a:spLocks noGrp="1"/>
          </p:cNvSpPr>
          <p:nvPr>
            <p:ph type="subTitle" idx="1"/>
          </p:nvPr>
        </p:nvSpPr>
        <p:spPr>
          <a:xfrm>
            <a:off x="746072" y="292250"/>
            <a:ext cx="50175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b="1">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a:spcBef>
                <a:spcPts val="1600"/>
              </a:spcBef>
              <a:spcAft>
                <a:spcPts val="1600"/>
              </a:spcAft>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ivider Dark Blue">
  <p:cSld name="TITLE_AND_BODY_2">
    <p:bg>
      <p:bgPr>
        <a:solidFill>
          <a:srgbClr val="202020"/>
        </a:solidFill>
        <a:effectLst/>
      </p:bgPr>
    </p:bg>
    <p:spTree>
      <p:nvGrpSpPr>
        <p:cNvPr id="1" name="Shape 19"/>
        <p:cNvGrpSpPr/>
        <p:nvPr/>
      </p:nvGrpSpPr>
      <p:grpSpPr>
        <a:xfrm>
          <a:off x="0" y="0"/>
          <a:ext cx="0" cy="0"/>
          <a:chOff x="0" y="0"/>
          <a:chExt cx="0" cy="0"/>
        </a:xfrm>
      </p:grpSpPr>
      <p:sp>
        <p:nvSpPr>
          <p:cNvPr id="20" name="Google Shape;20;p5"/>
          <p:cNvSpPr txBox="1">
            <a:spLocks noGrp="1"/>
          </p:cNvSpPr>
          <p:nvPr>
            <p:ph type="ctrTitle"/>
          </p:nvPr>
        </p:nvSpPr>
        <p:spPr>
          <a:xfrm>
            <a:off x="712850" y="536207"/>
            <a:ext cx="7386600" cy="3732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CFFF"/>
              </a:buClr>
              <a:buSzPts val="6000"/>
              <a:buNone/>
              <a:defRPr sz="6000" b="1">
                <a:solidFill>
                  <a:srgbClr val="00CFFF"/>
                </a:solidFill>
              </a:defRPr>
            </a:lvl1pPr>
            <a:lvl2pPr lvl="1" algn="ctr" rtl="0">
              <a:spcBef>
                <a:spcPts val="0"/>
              </a:spcBef>
              <a:spcAft>
                <a:spcPts val="0"/>
              </a:spcAft>
              <a:buClr>
                <a:srgbClr val="1C304A"/>
              </a:buClr>
              <a:buSzPts val="6000"/>
              <a:buNone/>
              <a:defRPr sz="6000">
                <a:solidFill>
                  <a:srgbClr val="1C304A"/>
                </a:solidFill>
              </a:defRPr>
            </a:lvl2pPr>
            <a:lvl3pPr lvl="2" algn="ctr" rtl="0">
              <a:spcBef>
                <a:spcPts val="0"/>
              </a:spcBef>
              <a:spcAft>
                <a:spcPts val="0"/>
              </a:spcAft>
              <a:buClr>
                <a:srgbClr val="1C304A"/>
              </a:buClr>
              <a:buSzPts val="6000"/>
              <a:buNone/>
              <a:defRPr sz="6000">
                <a:solidFill>
                  <a:srgbClr val="1C304A"/>
                </a:solidFill>
              </a:defRPr>
            </a:lvl3pPr>
            <a:lvl4pPr lvl="3" algn="ctr" rtl="0">
              <a:spcBef>
                <a:spcPts val="0"/>
              </a:spcBef>
              <a:spcAft>
                <a:spcPts val="0"/>
              </a:spcAft>
              <a:buClr>
                <a:srgbClr val="1C304A"/>
              </a:buClr>
              <a:buSzPts val="6000"/>
              <a:buNone/>
              <a:defRPr sz="6000">
                <a:solidFill>
                  <a:srgbClr val="1C304A"/>
                </a:solidFill>
              </a:defRPr>
            </a:lvl4pPr>
            <a:lvl5pPr lvl="4" algn="ctr" rtl="0">
              <a:spcBef>
                <a:spcPts val="0"/>
              </a:spcBef>
              <a:spcAft>
                <a:spcPts val="0"/>
              </a:spcAft>
              <a:buClr>
                <a:srgbClr val="1C304A"/>
              </a:buClr>
              <a:buSzPts val="6000"/>
              <a:buNone/>
              <a:defRPr sz="6000">
                <a:solidFill>
                  <a:srgbClr val="1C304A"/>
                </a:solidFill>
              </a:defRPr>
            </a:lvl5pPr>
            <a:lvl6pPr lvl="5" algn="ctr" rtl="0">
              <a:spcBef>
                <a:spcPts val="0"/>
              </a:spcBef>
              <a:spcAft>
                <a:spcPts val="0"/>
              </a:spcAft>
              <a:buClr>
                <a:srgbClr val="1C304A"/>
              </a:buClr>
              <a:buSzPts val="6000"/>
              <a:buNone/>
              <a:defRPr sz="6000">
                <a:solidFill>
                  <a:srgbClr val="1C304A"/>
                </a:solidFill>
              </a:defRPr>
            </a:lvl6pPr>
            <a:lvl7pPr lvl="6" algn="ctr" rtl="0">
              <a:spcBef>
                <a:spcPts val="0"/>
              </a:spcBef>
              <a:spcAft>
                <a:spcPts val="0"/>
              </a:spcAft>
              <a:buClr>
                <a:srgbClr val="1C304A"/>
              </a:buClr>
              <a:buSzPts val="6000"/>
              <a:buNone/>
              <a:defRPr sz="6000">
                <a:solidFill>
                  <a:srgbClr val="1C304A"/>
                </a:solidFill>
              </a:defRPr>
            </a:lvl7pPr>
            <a:lvl8pPr lvl="7" algn="ctr" rtl="0">
              <a:spcBef>
                <a:spcPts val="0"/>
              </a:spcBef>
              <a:spcAft>
                <a:spcPts val="0"/>
              </a:spcAft>
              <a:buClr>
                <a:srgbClr val="1C304A"/>
              </a:buClr>
              <a:buSzPts val="6000"/>
              <a:buNone/>
              <a:defRPr sz="6000">
                <a:solidFill>
                  <a:srgbClr val="1C304A"/>
                </a:solidFill>
              </a:defRPr>
            </a:lvl8pPr>
            <a:lvl9pPr lvl="8" algn="ctr" rtl="0">
              <a:spcBef>
                <a:spcPts val="0"/>
              </a:spcBef>
              <a:spcAft>
                <a:spcPts val="0"/>
              </a:spcAft>
              <a:buClr>
                <a:srgbClr val="1C304A"/>
              </a:buClr>
              <a:buSzPts val="6000"/>
              <a:buNone/>
              <a:defRPr sz="6000">
                <a:solidFill>
                  <a:srgbClr val="1C304A"/>
                </a:solidFill>
              </a:defRPr>
            </a:lvl9pPr>
          </a:lstStyle>
          <a:p>
            <a:endParaRPr/>
          </a:p>
        </p:txBody>
      </p:sp>
      <p:sp>
        <p:nvSpPr>
          <p:cNvPr id="21" name="Google Shape;21;p5"/>
          <p:cNvSpPr txBox="1">
            <a:spLocks noGrp="1"/>
          </p:cNvSpPr>
          <p:nvPr>
            <p:ph type="subTitle" idx="1"/>
          </p:nvPr>
        </p:nvSpPr>
        <p:spPr>
          <a:xfrm>
            <a:off x="746072" y="292250"/>
            <a:ext cx="50175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b="1">
                <a:solidFill>
                  <a:srgbClr val="FFFFFF"/>
                </a:solidFill>
              </a:defRPr>
            </a:lvl1pPr>
            <a:lvl2pPr lvl="1" rtl="0">
              <a:spcBef>
                <a:spcPts val="1600"/>
              </a:spcBef>
              <a:spcAft>
                <a:spcPts val="0"/>
              </a:spcAft>
              <a:buNone/>
              <a:defRPr b="1"/>
            </a:lvl2pPr>
            <a:lvl3pPr lvl="2" rtl="0">
              <a:spcBef>
                <a:spcPts val="1600"/>
              </a:spcBef>
              <a:spcAft>
                <a:spcPts val="0"/>
              </a:spcAft>
              <a:buNone/>
              <a:defRPr b="1"/>
            </a:lvl3pPr>
            <a:lvl4pPr lvl="3" rtl="0">
              <a:spcBef>
                <a:spcPts val="1600"/>
              </a:spcBef>
              <a:spcAft>
                <a:spcPts val="0"/>
              </a:spcAft>
              <a:buNone/>
              <a:defRPr b="1"/>
            </a:lvl4pPr>
            <a:lvl5pPr lvl="4" rtl="0">
              <a:spcBef>
                <a:spcPts val="1600"/>
              </a:spcBef>
              <a:spcAft>
                <a:spcPts val="0"/>
              </a:spcAft>
              <a:buNone/>
              <a:defRPr b="1"/>
            </a:lvl5pPr>
            <a:lvl6pPr lvl="5" rtl="0">
              <a:spcBef>
                <a:spcPts val="1600"/>
              </a:spcBef>
              <a:spcAft>
                <a:spcPts val="0"/>
              </a:spcAft>
              <a:buNone/>
              <a:defRPr b="1"/>
            </a:lvl6pPr>
            <a:lvl7pPr lvl="6" rtl="0">
              <a:spcBef>
                <a:spcPts val="1600"/>
              </a:spcBef>
              <a:spcAft>
                <a:spcPts val="0"/>
              </a:spcAft>
              <a:buNone/>
              <a:defRPr b="1"/>
            </a:lvl7pPr>
            <a:lvl8pPr lvl="7" rtl="0">
              <a:spcBef>
                <a:spcPts val="1600"/>
              </a:spcBef>
              <a:spcAft>
                <a:spcPts val="0"/>
              </a:spcAft>
              <a:buNone/>
              <a:defRPr b="1"/>
            </a:lvl8pPr>
            <a:lvl9pPr lvl="8" rtl="0">
              <a:spcBef>
                <a:spcPts val="1600"/>
              </a:spcBef>
              <a:spcAft>
                <a:spcPts val="1600"/>
              </a:spcAft>
              <a:buNone/>
              <a:defRPr b="1"/>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ivider - Light">
  <p:cSld name="TITLE_AND_BODY_2_1">
    <p:bg>
      <p:bgPr>
        <a:solidFill>
          <a:srgbClr val="FFFFFF"/>
        </a:solid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ctrTitle"/>
          </p:nvPr>
        </p:nvSpPr>
        <p:spPr>
          <a:xfrm>
            <a:off x="712850" y="536207"/>
            <a:ext cx="7386600" cy="3732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1C304A"/>
              </a:buClr>
              <a:buSzPts val="6000"/>
              <a:buNone/>
              <a:defRPr sz="6000" b="1">
                <a:solidFill>
                  <a:srgbClr val="1C304A"/>
                </a:solidFill>
              </a:defRPr>
            </a:lvl1pPr>
            <a:lvl2pPr lvl="1" algn="ctr" rtl="0">
              <a:spcBef>
                <a:spcPts val="0"/>
              </a:spcBef>
              <a:spcAft>
                <a:spcPts val="0"/>
              </a:spcAft>
              <a:buClr>
                <a:srgbClr val="1C304A"/>
              </a:buClr>
              <a:buSzPts val="6000"/>
              <a:buNone/>
              <a:defRPr sz="6000">
                <a:solidFill>
                  <a:srgbClr val="1C304A"/>
                </a:solidFill>
              </a:defRPr>
            </a:lvl2pPr>
            <a:lvl3pPr lvl="2" algn="ctr" rtl="0">
              <a:spcBef>
                <a:spcPts val="0"/>
              </a:spcBef>
              <a:spcAft>
                <a:spcPts val="0"/>
              </a:spcAft>
              <a:buClr>
                <a:srgbClr val="1C304A"/>
              </a:buClr>
              <a:buSzPts val="6000"/>
              <a:buNone/>
              <a:defRPr sz="6000">
                <a:solidFill>
                  <a:srgbClr val="1C304A"/>
                </a:solidFill>
              </a:defRPr>
            </a:lvl3pPr>
            <a:lvl4pPr lvl="3" algn="ctr" rtl="0">
              <a:spcBef>
                <a:spcPts val="0"/>
              </a:spcBef>
              <a:spcAft>
                <a:spcPts val="0"/>
              </a:spcAft>
              <a:buClr>
                <a:srgbClr val="1C304A"/>
              </a:buClr>
              <a:buSzPts val="6000"/>
              <a:buNone/>
              <a:defRPr sz="6000">
                <a:solidFill>
                  <a:srgbClr val="1C304A"/>
                </a:solidFill>
              </a:defRPr>
            </a:lvl4pPr>
            <a:lvl5pPr lvl="4" algn="ctr" rtl="0">
              <a:spcBef>
                <a:spcPts val="0"/>
              </a:spcBef>
              <a:spcAft>
                <a:spcPts val="0"/>
              </a:spcAft>
              <a:buClr>
                <a:srgbClr val="1C304A"/>
              </a:buClr>
              <a:buSzPts val="6000"/>
              <a:buNone/>
              <a:defRPr sz="6000">
                <a:solidFill>
                  <a:srgbClr val="1C304A"/>
                </a:solidFill>
              </a:defRPr>
            </a:lvl5pPr>
            <a:lvl6pPr lvl="5" algn="ctr" rtl="0">
              <a:spcBef>
                <a:spcPts val="0"/>
              </a:spcBef>
              <a:spcAft>
                <a:spcPts val="0"/>
              </a:spcAft>
              <a:buClr>
                <a:srgbClr val="1C304A"/>
              </a:buClr>
              <a:buSzPts val="6000"/>
              <a:buNone/>
              <a:defRPr sz="6000">
                <a:solidFill>
                  <a:srgbClr val="1C304A"/>
                </a:solidFill>
              </a:defRPr>
            </a:lvl6pPr>
            <a:lvl7pPr lvl="6" algn="ctr" rtl="0">
              <a:spcBef>
                <a:spcPts val="0"/>
              </a:spcBef>
              <a:spcAft>
                <a:spcPts val="0"/>
              </a:spcAft>
              <a:buClr>
                <a:srgbClr val="1C304A"/>
              </a:buClr>
              <a:buSzPts val="6000"/>
              <a:buNone/>
              <a:defRPr sz="6000">
                <a:solidFill>
                  <a:srgbClr val="1C304A"/>
                </a:solidFill>
              </a:defRPr>
            </a:lvl7pPr>
            <a:lvl8pPr lvl="7" algn="ctr" rtl="0">
              <a:spcBef>
                <a:spcPts val="0"/>
              </a:spcBef>
              <a:spcAft>
                <a:spcPts val="0"/>
              </a:spcAft>
              <a:buClr>
                <a:srgbClr val="1C304A"/>
              </a:buClr>
              <a:buSzPts val="6000"/>
              <a:buNone/>
              <a:defRPr sz="6000">
                <a:solidFill>
                  <a:srgbClr val="1C304A"/>
                </a:solidFill>
              </a:defRPr>
            </a:lvl8pPr>
            <a:lvl9pPr lvl="8" algn="ctr" rtl="0">
              <a:spcBef>
                <a:spcPts val="0"/>
              </a:spcBef>
              <a:spcAft>
                <a:spcPts val="0"/>
              </a:spcAft>
              <a:buClr>
                <a:srgbClr val="1C304A"/>
              </a:buClr>
              <a:buSzPts val="6000"/>
              <a:buNone/>
              <a:defRPr sz="6000">
                <a:solidFill>
                  <a:srgbClr val="1C304A"/>
                </a:solidFill>
              </a:defRPr>
            </a:lvl9pPr>
          </a:lstStyle>
          <a:p>
            <a:endParaRPr/>
          </a:p>
        </p:txBody>
      </p:sp>
      <p:sp>
        <p:nvSpPr>
          <p:cNvPr id="24" name="Google Shape;24;p6"/>
          <p:cNvSpPr txBox="1">
            <a:spLocks noGrp="1"/>
          </p:cNvSpPr>
          <p:nvPr>
            <p:ph type="subTitle" idx="1"/>
          </p:nvPr>
        </p:nvSpPr>
        <p:spPr>
          <a:xfrm>
            <a:off x="746072" y="292250"/>
            <a:ext cx="50175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b="1">
                <a:solidFill>
                  <a:srgbClr val="046B99"/>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g Point - Bright">
  <p:cSld name="TITLE_AND_BODY_2_1_1">
    <p:bg>
      <p:bgPr>
        <a:solidFill>
          <a:srgbClr val="00CFFF"/>
        </a:solidFill>
        <a:effectLst/>
      </p:bgPr>
    </p:bg>
    <p:spTree>
      <p:nvGrpSpPr>
        <p:cNvPr id="1" name="Shape 25"/>
        <p:cNvGrpSpPr/>
        <p:nvPr/>
      </p:nvGrpSpPr>
      <p:grpSpPr>
        <a:xfrm>
          <a:off x="0" y="0"/>
          <a:ext cx="0" cy="0"/>
          <a:chOff x="0" y="0"/>
          <a:chExt cx="0" cy="0"/>
        </a:xfrm>
      </p:grpSpPr>
      <p:sp>
        <p:nvSpPr>
          <p:cNvPr id="26" name="Google Shape;26;p7"/>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1C304A"/>
              </a:buClr>
              <a:buSzPts val="2800"/>
              <a:buNone/>
              <a:defRPr b="1">
                <a:solidFill>
                  <a:srgbClr val="1C304A"/>
                </a:solidFill>
              </a:defRPr>
            </a:lvl1pPr>
            <a:lvl2pPr lvl="1" algn="ctr" rtl="0">
              <a:spcBef>
                <a:spcPts val="0"/>
              </a:spcBef>
              <a:spcAft>
                <a:spcPts val="0"/>
              </a:spcAft>
              <a:buClr>
                <a:srgbClr val="1C304A"/>
              </a:buClr>
              <a:buSzPts val="2600"/>
              <a:buNone/>
              <a:defRPr sz="2600">
                <a:solidFill>
                  <a:srgbClr val="1C304A"/>
                </a:solidFill>
              </a:defRPr>
            </a:lvl2pPr>
            <a:lvl3pPr lvl="2" algn="ctr" rtl="0">
              <a:spcBef>
                <a:spcPts val="0"/>
              </a:spcBef>
              <a:spcAft>
                <a:spcPts val="0"/>
              </a:spcAft>
              <a:buClr>
                <a:srgbClr val="1C304A"/>
              </a:buClr>
              <a:buSzPts val="2600"/>
              <a:buNone/>
              <a:defRPr sz="2600">
                <a:solidFill>
                  <a:srgbClr val="1C304A"/>
                </a:solidFill>
              </a:defRPr>
            </a:lvl3pPr>
            <a:lvl4pPr lvl="3" algn="ctr" rtl="0">
              <a:spcBef>
                <a:spcPts val="0"/>
              </a:spcBef>
              <a:spcAft>
                <a:spcPts val="0"/>
              </a:spcAft>
              <a:buClr>
                <a:srgbClr val="1C304A"/>
              </a:buClr>
              <a:buSzPts val="2600"/>
              <a:buNone/>
              <a:defRPr sz="2600">
                <a:solidFill>
                  <a:srgbClr val="1C304A"/>
                </a:solidFill>
              </a:defRPr>
            </a:lvl4pPr>
            <a:lvl5pPr lvl="4" algn="ctr" rtl="0">
              <a:spcBef>
                <a:spcPts val="0"/>
              </a:spcBef>
              <a:spcAft>
                <a:spcPts val="0"/>
              </a:spcAft>
              <a:buClr>
                <a:srgbClr val="1C304A"/>
              </a:buClr>
              <a:buSzPts val="2600"/>
              <a:buNone/>
              <a:defRPr sz="2600">
                <a:solidFill>
                  <a:srgbClr val="1C304A"/>
                </a:solidFill>
              </a:defRPr>
            </a:lvl5pPr>
            <a:lvl6pPr lvl="5" algn="ctr" rtl="0">
              <a:spcBef>
                <a:spcPts val="0"/>
              </a:spcBef>
              <a:spcAft>
                <a:spcPts val="0"/>
              </a:spcAft>
              <a:buClr>
                <a:srgbClr val="1C304A"/>
              </a:buClr>
              <a:buSzPts val="2600"/>
              <a:buNone/>
              <a:defRPr sz="2600">
                <a:solidFill>
                  <a:srgbClr val="1C304A"/>
                </a:solidFill>
              </a:defRPr>
            </a:lvl6pPr>
            <a:lvl7pPr lvl="6" algn="ctr" rtl="0">
              <a:spcBef>
                <a:spcPts val="0"/>
              </a:spcBef>
              <a:spcAft>
                <a:spcPts val="0"/>
              </a:spcAft>
              <a:buClr>
                <a:srgbClr val="1C304A"/>
              </a:buClr>
              <a:buSzPts val="2600"/>
              <a:buNone/>
              <a:defRPr sz="2600">
                <a:solidFill>
                  <a:srgbClr val="1C304A"/>
                </a:solidFill>
              </a:defRPr>
            </a:lvl7pPr>
            <a:lvl8pPr lvl="7" algn="ctr" rtl="0">
              <a:spcBef>
                <a:spcPts val="0"/>
              </a:spcBef>
              <a:spcAft>
                <a:spcPts val="0"/>
              </a:spcAft>
              <a:buClr>
                <a:srgbClr val="1C304A"/>
              </a:buClr>
              <a:buSzPts val="2600"/>
              <a:buNone/>
              <a:defRPr sz="2600">
                <a:solidFill>
                  <a:srgbClr val="1C304A"/>
                </a:solidFill>
              </a:defRPr>
            </a:lvl8pPr>
            <a:lvl9pPr lvl="8" algn="ctr" rtl="0">
              <a:spcBef>
                <a:spcPts val="0"/>
              </a:spcBef>
              <a:spcAft>
                <a:spcPts val="0"/>
              </a:spcAft>
              <a:buClr>
                <a:srgbClr val="1C304A"/>
              </a:buClr>
              <a:buSzPts val="2600"/>
              <a:buNone/>
              <a:defRPr sz="2600">
                <a:solidFill>
                  <a:srgbClr val="1C304A"/>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g Point - Light">
  <p:cSld name="TITLE_AND_BODY_2_1_1_1">
    <p:bg>
      <p:bgPr>
        <a:solidFill>
          <a:srgbClr val="FFFFFF"/>
        </a:solidFill>
        <a:effectLst/>
      </p:bgPr>
    </p:bg>
    <p:spTree>
      <p:nvGrpSpPr>
        <p:cNvPr id="1" name="Shape 27"/>
        <p:cNvGrpSpPr/>
        <p:nvPr/>
      </p:nvGrpSpPr>
      <p:grpSpPr>
        <a:xfrm>
          <a:off x="0" y="0"/>
          <a:ext cx="0" cy="0"/>
          <a:chOff x="0" y="0"/>
          <a:chExt cx="0" cy="0"/>
        </a:xfrm>
      </p:grpSpPr>
      <p:sp>
        <p:nvSpPr>
          <p:cNvPr id="28" name="Google Shape;28;p8"/>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1C304A"/>
              </a:buClr>
              <a:buSzPts val="2800"/>
              <a:buNone/>
              <a:defRPr b="1">
                <a:solidFill>
                  <a:srgbClr val="1C304A"/>
                </a:solidFill>
              </a:defRPr>
            </a:lvl1pPr>
            <a:lvl2pPr lvl="1" algn="ctr" rtl="0">
              <a:spcBef>
                <a:spcPts val="0"/>
              </a:spcBef>
              <a:spcAft>
                <a:spcPts val="0"/>
              </a:spcAft>
              <a:buClr>
                <a:srgbClr val="1C304A"/>
              </a:buClr>
              <a:buSzPts val="2600"/>
              <a:buNone/>
              <a:defRPr sz="2600">
                <a:solidFill>
                  <a:srgbClr val="1C304A"/>
                </a:solidFill>
              </a:defRPr>
            </a:lvl2pPr>
            <a:lvl3pPr lvl="2" algn="ctr" rtl="0">
              <a:spcBef>
                <a:spcPts val="0"/>
              </a:spcBef>
              <a:spcAft>
                <a:spcPts val="0"/>
              </a:spcAft>
              <a:buClr>
                <a:srgbClr val="1C304A"/>
              </a:buClr>
              <a:buSzPts val="2600"/>
              <a:buNone/>
              <a:defRPr sz="2600">
                <a:solidFill>
                  <a:srgbClr val="1C304A"/>
                </a:solidFill>
              </a:defRPr>
            </a:lvl3pPr>
            <a:lvl4pPr lvl="3" algn="ctr" rtl="0">
              <a:spcBef>
                <a:spcPts val="0"/>
              </a:spcBef>
              <a:spcAft>
                <a:spcPts val="0"/>
              </a:spcAft>
              <a:buClr>
                <a:srgbClr val="1C304A"/>
              </a:buClr>
              <a:buSzPts val="2600"/>
              <a:buNone/>
              <a:defRPr sz="2600">
                <a:solidFill>
                  <a:srgbClr val="1C304A"/>
                </a:solidFill>
              </a:defRPr>
            </a:lvl4pPr>
            <a:lvl5pPr lvl="4" algn="ctr" rtl="0">
              <a:spcBef>
                <a:spcPts val="0"/>
              </a:spcBef>
              <a:spcAft>
                <a:spcPts val="0"/>
              </a:spcAft>
              <a:buClr>
                <a:srgbClr val="1C304A"/>
              </a:buClr>
              <a:buSzPts val="2600"/>
              <a:buNone/>
              <a:defRPr sz="2600">
                <a:solidFill>
                  <a:srgbClr val="1C304A"/>
                </a:solidFill>
              </a:defRPr>
            </a:lvl5pPr>
            <a:lvl6pPr lvl="5" algn="ctr" rtl="0">
              <a:spcBef>
                <a:spcPts val="0"/>
              </a:spcBef>
              <a:spcAft>
                <a:spcPts val="0"/>
              </a:spcAft>
              <a:buClr>
                <a:srgbClr val="1C304A"/>
              </a:buClr>
              <a:buSzPts val="2600"/>
              <a:buNone/>
              <a:defRPr sz="2600">
                <a:solidFill>
                  <a:srgbClr val="1C304A"/>
                </a:solidFill>
              </a:defRPr>
            </a:lvl6pPr>
            <a:lvl7pPr lvl="6" algn="ctr" rtl="0">
              <a:spcBef>
                <a:spcPts val="0"/>
              </a:spcBef>
              <a:spcAft>
                <a:spcPts val="0"/>
              </a:spcAft>
              <a:buClr>
                <a:srgbClr val="1C304A"/>
              </a:buClr>
              <a:buSzPts val="2600"/>
              <a:buNone/>
              <a:defRPr sz="2600">
                <a:solidFill>
                  <a:srgbClr val="1C304A"/>
                </a:solidFill>
              </a:defRPr>
            </a:lvl7pPr>
            <a:lvl8pPr lvl="7" algn="ctr" rtl="0">
              <a:spcBef>
                <a:spcPts val="0"/>
              </a:spcBef>
              <a:spcAft>
                <a:spcPts val="0"/>
              </a:spcAft>
              <a:buClr>
                <a:srgbClr val="1C304A"/>
              </a:buClr>
              <a:buSzPts val="2600"/>
              <a:buNone/>
              <a:defRPr sz="2600">
                <a:solidFill>
                  <a:srgbClr val="1C304A"/>
                </a:solidFill>
              </a:defRPr>
            </a:lvl8pPr>
            <a:lvl9pPr lvl="8" algn="ctr" rtl="0">
              <a:spcBef>
                <a:spcPts val="0"/>
              </a:spcBef>
              <a:spcAft>
                <a:spcPts val="0"/>
              </a:spcAft>
              <a:buClr>
                <a:srgbClr val="1C304A"/>
              </a:buClr>
              <a:buSzPts val="2600"/>
              <a:buNone/>
              <a:defRPr sz="2600">
                <a:solidFill>
                  <a:srgbClr val="1C304A"/>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 Column - Dark">
  <p:cSld name="TITLE_AND_BODY_2_1_1_1_1">
    <p:bg>
      <p:bgPr>
        <a:solidFill>
          <a:srgbClr val="202020"/>
        </a:solidFill>
        <a:effectLst/>
      </p:bgPr>
    </p:bg>
    <p:spTree>
      <p:nvGrpSpPr>
        <p:cNvPr id="1" name="Shape 29"/>
        <p:cNvGrpSpPr/>
        <p:nvPr/>
      </p:nvGrpSpPr>
      <p:grpSpPr>
        <a:xfrm>
          <a:off x="0" y="0"/>
          <a:ext cx="0" cy="0"/>
          <a:chOff x="0" y="0"/>
          <a:chExt cx="0" cy="0"/>
        </a:xfrm>
      </p:grpSpPr>
      <p:sp>
        <p:nvSpPr>
          <p:cNvPr id="30" name="Google Shape;30;p9"/>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CFFF"/>
              </a:buClr>
              <a:buSzPts val="2600"/>
              <a:buNone/>
              <a:defRPr sz="2600" b="1">
                <a:solidFill>
                  <a:srgbClr val="00CFFF"/>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
        <p:nvSpPr>
          <p:cNvPr id="31" name="Google Shape;31;p9"/>
          <p:cNvSpPr txBox="1">
            <a:spLocks noGrp="1"/>
          </p:cNvSpPr>
          <p:nvPr>
            <p:ph type="body" idx="1"/>
          </p:nvPr>
        </p:nvSpPr>
        <p:spPr>
          <a:xfrm>
            <a:off x="623400" y="1654658"/>
            <a:ext cx="7891500" cy="3416400"/>
          </a:xfrm>
          <a:prstGeom prst="rect">
            <a:avLst/>
          </a:prstGeom>
        </p:spPr>
        <p:txBody>
          <a:bodyPr spcFirstLastPara="1" wrap="square" lIns="91425" tIns="91425" rIns="91425" bIns="91425" anchor="t" anchorCtr="0">
            <a:noAutofit/>
          </a:bodyPr>
          <a:lstStyle>
            <a:lvl1pPr marL="457200" lvl="0" indent="-355600" rtl="0">
              <a:spcBef>
                <a:spcPts val="0"/>
              </a:spcBef>
              <a:spcAft>
                <a:spcPts val="0"/>
              </a:spcAft>
              <a:buClr>
                <a:srgbClr val="FFFFFF"/>
              </a:buClr>
              <a:buSzPts val="2000"/>
              <a:buChar char="●"/>
              <a:defRPr>
                <a:solidFill>
                  <a:srgbClr val="FFFFFF"/>
                </a:solidFill>
              </a:defRPr>
            </a:lvl1pPr>
            <a:lvl2pPr marL="914400" lvl="1" indent="-330200" rtl="0">
              <a:spcBef>
                <a:spcPts val="1600"/>
              </a:spcBef>
              <a:spcAft>
                <a:spcPts val="0"/>
              </a:spcAft>
              <a:buClr>
                <a:srgbClr val="FFFFFF"/>
              </a:buClr>
              <a:buSzPts val="1600"/>
              <a:buChar char="○"/>
              <a:defRPr>
                <a:solidFill>
                  <a:srgbClr val="FFFFFF"/>
                </a:solidFill>
              </a:defRPr>
            </a:lvl2pPr>
            <a:lvl3pPr marL="1371600" lvl="2" indent="-330200" rtl="0">
              <a:spcBef>
                <a:spcPts val="1600"/>
              </a:spcBef>
              <a:spcAft>
                <a:spcPts val="0"/>
              </a:spcAft>
              <a:buClr>
                <a:srgbClr val="FFFFFF"/>
              </a:buClr>
              <a:buSzPts val="1600"/>
              <a:buChar char="■"/>
              <a:defRPr>
                <a:solidFill>
                  <a:srgbClr val="FFFFFF"/>
                </a:solidFill>
              </a:defRPr>
            </a:lvl3pPr>
            <a:lvl4pPr marL="1828800" lvl="3" indent="-317500" rtl="0">
              <a:spcBef>
                <a:spcPts val="1600"/>
              </a:spcBef>
              <a:spcAft>
                <a:spcPts val="0"/>
              </a:spcAft>
              <a:buClr>
                <a:srgbClr val="FFFFFF"/>
              </a:buClr>
              <a:buSzPts val="1400"/>
              <a:buChar char="●"/>
              <a:defRPr>
                <a:solidFill>
                  <a:srgbClr val="FFFFFF"/>
                </a:solidFill>
              </a:defRPr>
            </a:lvl4pPr>
            <a:lvl5pPr marL="2286000" lvl="4" indent="-304800" rtl="0">
              <a:spcBef>
                <a:spcPts val="1600"/>
              </a:spcBef>
              <a:spcAft>
                <a:spcPts val="0"/>
              </a:spcAft>
              <a:buClr>
                <a:srgbClr val="FFFFFF"/>
              </a:buClr>
              <a:buSzPts val="1200"/>
              <a:buChar char="○"/>
              <a:defRPr>
                <a:solidFill>
                  <a:srgbClr val="FFFFFF"/>
                </a:solidFill>
              </a:defRPr>
            </a:lvl5pPr>
            <a:lvl6pPr marL="2743200" lvl="5" indent="-292100" rtl="0">
              <a:spcBef>
                <a:spcPts val="1600"/>
              </a:spcBef>
              <a:spcAft>
                <a:spcPts val="0"/>
              </a:spcAft>
              <a:buClr>
                <a:srgbClr val="FFFFFF"/>
              </a:buClr>
              <a:buSzPts val="1000"/>
              <a:buChar char="■"/>
              <a:defRPr>
                <a:solidFill>
                  <a:srgbClr val="FFFFFF"/>
                </a:solidFill>
              </a:defRPr>
            </a:lvl6pPr>
            <a:lvl7pPr marL="3200400" lvl="6" indent="-292100" rtl="0">
              <a:spcBef>
                <a:spcPts val="1600"/>
              </a:spcBef>
              <a:spcAft>
                <a:spcPts val="0"/>
              </a:spcAft>
              <a:buClr>
                <a:srgbClr val="FFFFFF"/>
              </a:buClr>
              <a:buSzPts val="1000"/>
              <a:buChar char="●"/>
              <a:defRPr>
                <a:solidFill>
                  <a:srgbClr val="FFFFFF"/>
                </a:solidFill>
              </a:defRPr>
            </a:lvl7pPr>
            <a:lvl8pPr marL="3657600" lvl="7" indent="-292100" rtl="0">
              <a:spcBef>
                <a:spcPts val="1600"/>
              </a:spcBef>
              <a:spcAft>
                <a:spcPts val="0"/>
              </a:spcAft>
              <a:buClr>
                <a:srgbClr val="FFFFFF"/>
              </a:buClr>
              <a:buSzPts val="1000"/>
              <a:buChar char="○"/>
              <a:defRPr>
                <a:solidFill>
                  <a:srgbClr val="FFFFFF"/>
                </a:solidFill>
              </a:defRPr>
            </a:lvl8pPr>
            <a:lvl9pPr marL="4114800" lvl="8" indent="-292100" rtl="0">
              <a:spcBef>
                <a:spcPts val="1600"/>
              </a:spcBef>
              <a:spcAft>
                <a:spcPts val="1600"/>
              </a:spcAft>
              <a:buClr>
                <a:srgbClr val="FFFFFF"/>
              </a:buClr>
              <a:buSzPts val="1000"/>
              <a:buChar char="■"/>
              <a:defRPr>
                <a:solidFill>
                  <a:srgbClr val="FFFFFF"/>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 Column - Dark">
  <p:cSld name="TITLE_AND_BODY_2_1_1_1_1_3">
    <p:bg>
      <p:bgPr>
        <a:solidFill>
          <a:srgbClr val="202020"/>
        </a:solidFill>
        <a:effectLst/>
      </p:bgPr>
    </p:bg>
    <p:spTree>
      <p:nvGrpSpPr>
        <p:cNvPr id="1" name="Shape 32"/>
        <p:cNvGrpSpPr/>
        <p:nvPr/>
      </p:nvGrpSpPr>
      <p:grpSpPr>
        <a:xfrm>
          <a:off x="0" y="0"/>
          <a:ext cx="0" cy="0"/>
          <a:chOff x="0" y="0"/>
          <a:chExt cx="0" cy="0"/>
        </a:xfrm>
      </p:grpSpPr>
      <p:sp>
        <p:nvSpPr>
          <p:cNvPr id="33" name="Google Shape;33;p10"/>
          <p:cNvSpPr txBox="1">
            <a:spLocks noGrp="1"/>
          </p:cNvSpPr>
          <p:nvPr>
            <p:ph type="ctrTitle"/>
          </p:nvPr>
        </p:nvSpPr>
        <p:spPr>
          <a:xfrm>
            <a:off x="718662" y="614727"/>
            <a:ext cx="73866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CFFF"/>
              </a:buClr>
              <a:buSzPts val="2600"/>
              <a:buNone/>
              <a:defRPr sz="2600" b="1">
                <a:solidFill>
                  <a:srgbClr val="00CFFF"/>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
        <p:nvSpPr>
          <p:cNvPr id="34" name="Google Shape;34;p10"/>
          <p:cNvSpPr txBox="1">
            <a:spLocks noGrp="1"/>
          </p:cNvSpPr>
          <p:nvPr>
            <p:ph type="body" idx="1"/>
          </p:nvPr>
        </p:nvSpPr>
        <p:spPr>
          <a:xfrm>
            <a:off x="697434" y="1714063"/>
            <a:ext cx="3617700" cy="2637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FFFFFF"/>
              </a:buClr>
              <a:buSzPts val="1200"/>
              <a:buChar char="●"/>
              <a:defRPr sz="1200">
                <a:solidFill>
                  <a:srgbClr val="FFFFFF"/>
                </a:solidFill>
              </a:defRPr>
            </a:lvl1pPr>
            <a:lvl2pPr marL="914400" lvl="1" indent="-304800" rtl="0">
              <a:spcBef>
                <a:spcPts val="1000"/>
              </a:spcBef>
              <a:spcAft>
                <a:spcPts val="0"/>
              </a:spcAft>
              <a:buClr>
                <a:srgbClr val="FFFFFF"/>
              </a:buClr>
              <a:buSzPts val="1200"/>
              <a:buChar char="○"/>
              <a:defRPr sz="1200">
                <a:solidFill>
                  <a:srgbClr val="FFFFFF"/>
                </a:solidFill>
              </a:defRPr>
            </a:lvl2pPr>
            <a:lvl3pPr marL="1371600" lvl="2" indent="-304800" rtl="0">
              <a:spcBef>
                <a:spcPts val="1000"/>
              </a:spcBef>
              <a:spcAft>
                <a:spcPts val="0"/>
              </a:spcAft>
              <a:buClr>
                <a:srgbClr val="FFFFFF"/>
              </a:buClr>
              <a:buSzPts val="1200"/>
              <a:buChar char="■"/>
              <a:defRPr sz="1200">
                <a:solidFill>
                  <a:srgbClr val="FFFFFF"/>
                </a:solidFill>
              </a:defRPr>
            </a:lvl3pPr>
            <a:lvl4pPr marL="1828800" lvl="3" indent="-304800" rtl="0">
              <a:spcBef>
                <a:spcPts val="1000"/>
              </a:spcBef>
              <a:spcAft>
                <a:spcPts val="0"/>
              </a:spcAft>
              <a:buClr>
                <a:srgbClr val="FFFFFF"/>
              </a:buClr>
              <a:buSzPts val="1200"/>
              <a:buChar char="●"/>
              <a:defRPr sz="1200">
                <a:solidFill>
                  <a:srgbClr val="FFFFFF"/>
                </a:solidFill>
              </a:defRPr>
            </a:lvl4pPr>
            <a:lvl5pPr marL="2286000" lvl="4" indent="-304800" rtl="0">
              <a:spcBef>
                <a:spcPts val="1000"/>
              </a:spcBef>
              <a:spcAft>
                <a:spcPts val="0"/>
              </a:spcAft>
              <a:buClr>
                <a:srgbClr val="FFFFFF"/>
              </a:buClr>
              <a:buSzPts val="1200"/>
              <a:buChar char="○"/>
              <a:defRPr sz="1200">
                <a:solidFill>
                  <a:srgbClr val="FFFFFF"/>
                </a:solidFill>
              </a:defRPr>
            </a:lvl5pPr>
            <a:lvl6pPr marL="2743200" lvl="5" indent="-304800" rtl="0">
              <a:spcBef>
                <a:spcPts val="1000"/>
              </a:spcBef>
              <a:spcAft>
                <a:spcPts val="0"/>
              </a:spcAft>
              <a:buClr>
                <a:srgbClr val="FFFFFF"/>
              </a:buClr>
              <a:buSzPts val="1200"/>
              <a:buChar char="■"/>
              <a:defRPr sz="1200">
                <a:solidFill>
                  <a:srgbClr val="FFFFFF"/>
                </a:solidFill>
              </a:defRPr>
            </a:lvl6pPr>
            <a:lvl7pPr marL="3200400" lvl="6" indent="-304800" rtl="0">
              <a:spcBef>
                <a:spcPts val="1000"/>
              </a:spcBef>
              <a:spcAft>
                <a:spcPts val="0"/>
              </a:spcAft>
              <a:buClr>
                <a:srgbClr val="FFFFFF"/>
              </a:buClr>
              <a:buSzPts val="1200"/>
              <a:buChar char="●"/>
              <a:defRPr sz="1200">
                <a:solidFill>
                  <a:srgbClr val="FFFFFF"/>
                </a:solidFill>
              </a:defRPr>
            </a:lvl7pPr>
            <a:lvl8pPr marL="3657600" lvl="7" indent="-304800" rtl="0">
              <a:spcBef>
                <a:spcPts val="1000"/>
              </a:spcBef>
              <a:spcAft>
                <a:spcPts val="0"/>
              </a:spcAft>
              <a:buClr>
                <a:srgbClr val="FFFFFF"/>
              </a:buClr>
              <a:buSzPts val="1200"/>
              <a:buChar char="○"/>
              <a:defRPr sz="1200">
                <a:solidFill>
                  <a:srgbClr val="FFFFFF"/>
                </a:solidFill>
              </a:defRPr>
            </a:lvl8pPr>
            <a:lvl9pPr marL="4114800" lvl="8" indent="-304800" rtl="0">
              <a:spcBef>
                <a:spcPts val="1000"/>
              </a:spcBef>
              <a:spcAft>
                <a:spcPts val="1000"/>
              </a:spcAft>
              <a:buClr>
                <a:srgbClr val="FFFFFF"/>
              </a:buClr>
              <a:buSzPts val="1200"/>
              <a:buChar char="■"/>
              <a:defRPr sz="1200">
                <a:solidFill>
                  <a:srgbClr val="FFFFFF"/>
                </a:solidFill>
              </a:defRPr>
            </a:lvl9pPr>
          </a:lstStyle>
          <a:p>
            <a:endParaRPr/>
          </a:p>
        </p:txBody>
      </p:sp>
      <p:sp>
        <p:nvSpPr>
          <p:cNvPr id="35" name="Google Shape;35;p10"/>
          <p:cNvSpPr txBox="1">
            <a:spLocks noGrp="1"/>
          </p:cNvSpPr>
          <p:nvPr>
            <p:ph type="body" idx="2"/>
          </p:nvPr>
        </p:nvSpPr>
        <p:spPr>
          <a:xfrm>
            <a:off x="4675870" y="1737313"/>
            <a:ext cx="3617700" cy="2637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FFFFFF"/>
              </a:buClr>
              <a:buSzPts val="1200"/>
              <a:buChar char="●"/>
              <a:defRPr sz="1200">
                <a:solidFill>
                  <a:srgbClr val="FFFFFF"/>
                </a:solidFill>
              </a:defRPr>
            </a:lvl1pPr>
            <a:lvl2pPr marL="914400" lvl="1" indent="-304800" rtl="0">
              <a:spcBef>
                <a:spcPts val="1000"/>
              </a:spcBef>
              <a:spcAft>
                <a:spcPts val="0"/>
              </a:spcAft>
              <a:buClr>
                <a:srgbClr val="FFFFFF"/>
              </a:buClr>
              <a:buSzPts val="1200"/>
              <a:buChar char="○"/>
              <a:defRPr sz="1200">
                <a:solidFill>
                  <a:srgbClr val="FFFFFF"/>
                </a:solidFill>
              </a:defRPr>
            </a:lvl2pPr>
            <a:lvl3pPr marL="1371600" lvl="2" indent="-304800" rtl="0">
              <a:spcBef>
                <a:spcPts val="1000"/>
              </a:spcBef>
              <a:spcAft>
                <a:spcPts val="0"/>
              </a:spcAft>
              <a:buClr>
                <a:srgbClr val="FFFFFF"/>
              </a:buClr>
              <a:buSzPts val="1200"/>
              <a:buChar char="■"/>
              <a:defRPr sz="1200">
                <a:solidFill>
                  <a:srgbClr val="FFFFFF"/>
                </a:solidFill>
              </a:defRPr>
            </a:lvl3pPr>
            <a:lvl4pPr marL="1828800" lvl="3" indent="-304800" rtl="0">
              <a:spcBef>
                <a:spcPts val="1000"/>
              </a:spcBef>
              <a:spcAft>
                <a:spcPts val="0"/>
              </a:spcAft>
              <a:buClr>
                <a:srgbClr val="FFFFFF"/>
              </a:buClr>
              <a:buSzPts val="1200"/>
              <a:buChar char="●"/>
              <a:defRPr sz="1200">
                <a:solidFill>
                  <a:srgbClr val="FFFFFF"/>
                </a:solidFill>
              </a:defRPr>
            </a:lvl4pPr>
            <a:lvl5pPr marL="2286000" lvl="4" indent="-304800" rtl="0">
              <a:spcBef>
                <a:spcPts val="1000"/>
              </a:spcBef>
              <a:spcAft>
                <a:spcPts val="0"/>
              </a:spcAft>
              <a:buClr>
                <a:srgbClr val="FFFFFF"/>
              </a:buClr>
              <a:buSzPts val="1200"/>
              <a:buChar char="○"/>
              <a:defRPr sz="1200">
                <a:solidFill>
                  <a:srgbClr val="FFFFFF"/>
                </a:solidFill>
              </a:defRPr>
            </a:lvl5pPr>
            <a:lvl6pPr marL="2743200" lvl="5" indent="-304800" rtl="0">
              <a:spcBef>
                <a:spcPts val="1000"/>
              </a:spcBef>
              <a:spcAft>
                <a:spcPts val="0"/>
              </a:spcAft>
              <a:buClr>
                <a:srgbClr val="FFFFFF"/>
              </a:buClr>
              <a:buSzPts val="1200"/>
              <a:buChar char="■"/>
              <a:defRPr sz="1200">
                <a:solidFill>
                  <a:srgbClr val="FFFFFF"/>
                </a:solidFill>
              </a:defRPr>
            </a:lvl6pPr>
            <a:lvl7pPr marL="3200400" lvl="6" indent="-304800" rtl="0">
              <a:spcBef>
                <a:spcPts val="1000"/>
              </a:spcBef>
              <a:spcAft>
                <a:spcPts val="0"/>
              </a:spcAft>
              <a:buClr>
                <a:srgbClr val="FFFFFF"/>
              </a:buClr>
              <a:buSzPts val="1200"/>
              <a:buChar char="●"/>
              <a:defRPr sz="1200">
                <a:solidFill>
                  <a:srgbClr val="FFFFFF"/>
                </a:solidFill>
              </a:defRPr>
            </a:lvl7pPr>
            <a:lvl8pPr marL="3657600" lvl="7" indent="-304800" rtl="0">
              <a:spcBef>
                <a:spcPts val="1000"/>
              </a:spcBef>
              <a:spcAft>
                <a:spcPts val="0"/>
              </a:spcAft>
              <a:buClr>
                <a:srgbClr val="FFFFFF"/>
              </a:buClr>
              <a:buSzPts val="1200"/>
              <a:buChar char="○"/>
              <a:defRPr sz="1200">
                <a:solidFill>
                  <a:srgbClr val="FFFFFF"/>
                </a:solidFill>
              </a:defRPr>
            </a:lvl8pPr>
            <a:lvl9pPr marL="4114800" lvl="8" indent="-304800" rtl="0">
              <a:spcBef>
                <a:spcPts val="1000"/>
              </a:spcBef>
              <a:spcAft>
                <a:spcPts val="1000"/>
              </a:spcAft>
              <a:buClr>
                <a:srgbClr val="FFFFFF"/>
              </a:buClr>
              <a:buSzPts val="1200"/>
              <a:buChar char="■"/>
              <a:defRPr sz="1200">
                <a:solidFill>
                  <a:srgbClr val="FFFFFF"/>
                </a:solidFill>
              </a:defRPr>
            </a:lvl9pPr>
          </a:lstStyle>
          <a:p>
            <a:endParaRPr/>
          </a:p>
        </p:txBody>
      </p:sp>
      <p:sp>
        <p:nvSpPr>
          <p:cNvPr id="36" name="Google Shape;36;p10"/>
          <p:cNvSpPr txBox="1">
            <a:spLocks noGrp="1"/>
          </p:cNvSpPr>
          <p:nvPr>
            <p:ph type="subTitle" idx="3"/>
          </p:nvPr>
        </p:nvSpPr>
        <p:spPr>
          <a:xfrm>
            <a:off x="718647" y="292250"/>
            <a:ext cx="50175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b="1">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02020"/>
              </a:buClr>
              <a:buSzPts val="2800"/>
              <a:buFont typeface="Source Sans Pro SemiBold"/>
              <a:buNone/>
              <a:defRPr sz="2800">
                <a:solidFill>
                  <a:srgbClr val="202020"/>
                </a:solidFill>
                <a:latin typeface="Source Sans Pro SemiBold"/>
                <a:ea typeface="Source Sans Pro SemiBold"/>
                <a:cs typeface="Source Sans Pro SemiBold"/>
                <a:sym typeface="Source Sans Pro SemiBold"/>
              </a:defRPr>
            </a:lvl1pPr>
            <a:lvl2pPr lvl="1" rtl="0">
              <a:spcBef>
                <a:spcPts val="0"/>
              </a:spcBef>
              <a:spcAft>
                <a:spcPts val="0"/>
              </a:spcAft>
              <a:buClr>
                <a:srgbClr val="202020"/>
              </a:buClr>
              <a:buSzPts val="2800"/>
              <a:buFont typeface="Helvetica Neue"/>
              <a:buNone/>
              <a:defRPr sz="2800" b="1">
                <a:solidFill>
                  <a:srgbClr val="202020"/>
                </a:solidFill>
                <a:latin typeface="Helvetica Neue"/>
                <a:ea typeface="Helvetica Neue"/>
                <a:cs typeface="Helvetica Neue"/>
                <a:sym typeface="Helvetica Neue"/>
              </a:defRPr>
            </a:lvl2pPr>
            <a:lvl3pPr lvl="2" rtl="0">
              <a:spcBef>
                <a:spcPts val="0"/>
              </a:spcBef>
              <a:spcAft>
                <a:spcPts val="0"/>
              </a:spcAft>
              <a:buClr>
                <a:srgbClr val="202020"/>
              </a:buClr>
              <a:buSzPts val="2800"/>
              <a:buFont typeface="Helvetica Neue"/>
              <a:buNone/>
              <a:defRPr sz="2800" b="1">
                <a:solidFill>
                  <a:srgbClr val="202020"/>
                </a:solidFill>
                <a:latin typeface="Helvetica Neue"/>
                <a:ea typeface="Helvetica Neue"/>
                <a:cs typeface="Helvetica Neue"/>
                <a:sym typeface="Helvetica Neue"/>
              </a:defRPr>
            </a:lvl3pPr>
            <a:lvl4pPr lvl="3" rtl="0">
              <a:spcBef>
                <a:spcPts val="0"/>
              </a:spcBef>
              <a:spcAft>
                <a:spcPts val="0"/>
              </a:spcAft>
              <a:buClr>
                <a:srgbClr val="202020"/>
              </a:buClr>
              <a:buSzPts val="2800"/>
              <a:buFont typeface="Helvetica Neue"/>
              <a:buNone/>
              <a:defRPr sz="2800" b="1">
                <a:solidFill>
                  <a:srgbClr val="202020"/>
                </a:solidFill>
                <a:latin typeface="Helvetica Neue"/>
                <a:ea typeface="Helvetica Neue"/>
                <a:cs typeface="Helvetica Neue"/>
                <a:sym typeface="Helvetica Neue"/>
              </a:defRPr>
            </a:lvl4pPr>
            <a:lvl5pPr lvl="4" rtl="0">
              <a:spcBef>
                <a:spcPts val="0"/>
              </a:spcBef>
              <a:spcAft>
                <a:spcPts val="0"/>
              </a:spcAft>
              <a:buClr>
                <a:srgbClr val="202020"/>
              </a:buClr>
              <a:buSzPts val="2800"/>
              <a:buFont typeface="Helvetica Neue"/>
              <a:buNone/>
              <a:defRPr sz="2800" b="1">
                <a:solidFill>
                  <a:srgbClr val="202020"/>
                </a:solidFill>
                <a:latin typeface="Helvetica Neue"/>
                <a:ea typeface="Helvetica Neue"/>
                <a:cs typeface="Helvetica Neue"/>
                <a:sym typeface="Helvetica Neue"/>
              </a:defRPr>
            </a:lvl5pPr>
            <a:lvl6pPr lvl="5" rtl="0">
              <a:spcBef>
                <a:spcPts val="0"/>
              </a:spcBef>
              <a:spcAft>
                <a:spcPts val="0"/>
              </a:spcAft>
              <a:buClr>
                <a:srgbClr val="202020"/>
              </a:buClr>
              <a:buSzPts val="2800"/>
              <a:buFont typeface="Helvetica Neue"/>
              <a:buNone/>
              <a:defRPr sz="2800" b="1">
                <a:solidFill>
                  <a:srgbClr val="202020"/>
                </a:solidFill>
                <a:latin typeface="Helvetica Neue"/>
                <a:ea typeface="Helvetica Neue"/>
                <a:cs typeface="Helvetica Neue"/>
                <a:sym typeface="Helvetica Neue"/>
              </a:defRPr>
            </a:lvl6pPr>
            <a:lvl7pPr lvl="6" rtl="0">
              <a:spcBef>
                <a:spcPts val="0"/>
              </a:spcBef>
              <a:spcAft>
                <a:spcPts val="0"/>
              </a:spcAft>
              <a:buClr>
                <a:srgbClr val="202020"/>
              </a:buClr>
              <a:buSzPts val="2800"/>
              <a:buFont typeface="Helvetica Neue"/>
              <a:buNone/>
              <a:defRPr sz="2800" b="1">
                <a:solidFill>
                  <a:srgbClr val="202020"/>
                </a:solidFill>
                <a:latin typeface="Helvetica Neue"/>
                <a:ea typeface="Helvetica Neue"/>
                <a:cs typeface="Helvetica Neue"/>
                <a:sym typeface="Helvetica Neue"/>
              </a:defRPr>
            </a:lvl7pPr>
            <a:lvl8pPr lvl="7" rtl="0">
              <a:spcBef>
                <a:spcPts val="0"/>
              </a:spcBef>
              <a:spcAft>
                <a:spcPts val="0"/>
              </a:spcAft>
              <a:buClr>
                <a:srgbClr val="202020"/>
              </a:buClr>
              <a:buSzPts val="2800"/>
              <a:buFont typeface="Helvetica Neue"/>
              <a:buNone/>
              <a:defRPr sz="2800" b="1">
                <a:solidFill>
                  <a:srgbClr val="202020"/>
                </a:solidFill>
                <a:latin typeface="Helvetica Neue"/>
                <a:ea typeface="Helvetica Neue"/>
                <a:cs typeface="Helvetica Neue"/>
                <a:sym typeface="Helvetica Neue"/>
              </a:defRPr>
            </a:lvl8pPr>
            <a:lvl9pPr lvl="8" rtl="0">
              <a:spcBef>
                <a:spcPts val="0"/>
              </a:spcBef>
              <a:spcAft>
                <a:spcPts val="0"/>
              </a:spcAft>
              <a:buClr>
                <a:srgbClr val="202020"/>
              </a:buClr>
              <a:buSzPts val="2800"/>
              <a:buFont typeface="Helvetica Neue"/>
              <a:buNone/>
              <a:defRPr sz="2800" b="1">
                <a:solidFill>
                  <a:srgbClr val="202020"/>
                </a:solidFill>
                <a:latin typeface="Helvetica Neue"/>
                <a:ea typeface="Helvetica Neue"/>
                <a:cs typeface="Helvetica Neue"/>
                <a:sym typeface="Helvetica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55600" rtl="0">
              <a:lnSpc>
                <a:spcPct val="115000"/>
              </a:lnSpc>
              <a:spcBef>
                <a:spcPts val="0"/>
              </a:spcBef>
              <a:spcAft>
                <a:spcPts val="0"/>
              </a:spcAft>
              <a:buClr>
                <a:srgbClr val="202020"/>
              </a:buClr>
              <a:buSzPts val="2000"/>
              <a:buFont typeface="Source Sans Pro"/>
              <a:buChar char="●"/>
              <a:defRPr sz="2000">
                <a:solidFill>
                  <a:srgbClr val="202020"/>
                </a:solidFill>
                <a:latin typeface="Source Sans Pro"/>
                <a:ea typeface="Source Sans Pro"/>
                <a:cs typeface="Source Sans Pro"/>
                <a:sym typeface="Source Sans Pro"/>
              </a:defRPr>
            </a:lvl1pPr>
            <a:lvl2pPr marL="914400" lvl="1" indent="-330200" rtl="0">
              <a:lnSpc>
                <a:spcPct val="115000"/>
              </a:lnSpc>
              <a:spcBef>
                <a:spcPts val="1600"/>
              </a:spcBef>
              <a:spcAft>
                <a:spcPts val="0"/>
              </a:spcAft>
              <a:buClr>
                <a:srgbClr val="202020"/>
              </a:buClr>
              <a:buSzPts val="1600"/>
              <a:buFont typeface="Source Sans Pro"/>
              <a:buChar char="○"/>
              <a:defRPr sz="1600">
                <a:solidFill>
                  <a:srgbClr val="202020"/>
                </a:solidFill>
                <a:latin typeface="Source Sans Pro"/>
                <a:ea typeface="Source Sans Pro"/>
                <a:cs typeface="Source Sans Pro"/>
                <a:sym typeface="Source Sans Pro"/>
              </a:defRPr>
            </a:lvl2pPr>
            <a:lvl3pPr marL="1371600" lvl="2" indent="-330200" rtl="0">
              <a:lnSpc>
                <a:spcPct val="115000"/>
              </a:lnSpc>
              <a:spcBef>
                <a:spcPts val="1600"/>
              </a:spcBef>
              <a:spcAft>
                <a:spcPts val="0"/>
              </a:spcAft>
              <a:buClr>
                <a:srgbClr val="202020"/>
              </a:buClr>
              <a:buSzPts val="1600"/>
              <a:buFont typeface="Source Sans Pro"/>
              <a:buChar char="■"/>
              <a:defRPr sz="1600">
                <a:solidFill>
                  <a:srgbClr val="202020"/>
                </a:solidFill>
                <a:latin typeface="Source Sans Pro"/>
                <a:ea typeface="Source Sans Pro"/>
                <a:cs typeface="Source Sans Pro"/>
                <a:sym typeface="Source Sans Pro"/>
              </a:defRPr>
            </a:lvl3pPr>
            <a:lvl4pPr marL="1828800" lvl="3" indent="-317500" rtl="0">
              <a:lnSpc>
                <a:spcPct val="115000"/>
              </a:lnSpc>
              <a:spcBef>
                <a:spcPts val="1600"/>
              </a:spcBef>
              <a:spcAft>
                <a:spcPts val="0"/>
              </a:spcAft>
              <a:buClr>
                <a:srgbClr val="202020"/>
              </a:buClr>
              <a:buSzPts val="1400"/>
              <a:buFont typeface="Source Sans Pro"/>
              <a:buChar char="●"/>
              <a:defRPr>
                <a:solidFill>
                  <a:srgbClr val="202020"/>
                </a:solidFill>
                <a:latin typeface="Source Sans Pro"/>
                <a:ea typeface="Source Sans Pro"/>
                <a:cs typeface="Source Sans Pro"/>
                <a:sym typeface="Source Sans Pro"/>
              </a:defRPr>
            </a:lvl4pPr>
            <a:lvl5pPr marL="2286000" lvl="4" indent="-304800" rtl="0">
              <a:lnSpc>
                <a:spcPct val="115000"/>
              </a:lnSpc>
              <a:spcBef>
                <a:spcPts val="1600"/>
              </a:spcBef>
              <a:spcAft>
                <a:spcPts val="0"/>
              </a:spcAft>
              <a:buClr>
                <a:srgbClr val="202020"/>
              </a:buClr>
              <a:buSzPts val="1200"/>
              <a:buFont typeface="Source Sans Pro"/>
              <a:buChar char="○"/>
              <a:defRPr sz="1200">
                <a:solidFill>
                  <a:srgbClr val="202020"/>
                </a:solidFill>
                <a:latin typeface="Source Sans Pro"/>
                <a:ea typeface="Source Sans Pro"/>
                <a:cs typeface="Source Sans Pro"/>
                <a:sym typeface="Source Sans Pro"/>
              </a:defRPr>
            </a:lvl5pPr>
            <a:lvl6pPr marL="2743200" lvl="5" indent="-292100" rtl="0">
              <a:lnSpc>
                <a:spcPct val="115000"/>
              </a:lnSpc>
              <a:spcBef>
                <a:spcPts val="1600"/>
              </a:spcBef>
              <a:spcAft>
                <a:spcPts val="0"/>
              </a:spcAft>
              <a:buClr>
                <a:srgbClr val="202020"/>
              </a:buClr>
              <a:buSzPts val="1000"/>
              <a:buFont typeface="Source Sans Pro"/>
              <a:buChar char="■"/>
              <a:defRPr sz="1000">
                <a:solidFill>
                  <a:srgbClr val="202020"/>
                </a:solidFill>
                <a:latin typeface="Source Sans Pro"/>
                <a:ea typeface="Source Sans Pro"/>
                <a:cs typeface="Source Sans Pro"/>
                <a:sym typeface="Source Sans Pro"/>
              </a:defRPr>
            </a:lvl6pPr>
            <a:lvl7pPr marL="3200400" lvl="6" indent="-292100" rtl="0">
              <a:lnSpc>
                <a:spcPct val="115000"/>
              </a:lnSpc>
              <a:spcBef>
                <a:spcPts val="1600"/>
              </a:spcBef>
              <a:spcAft>
                <a:spcPts val="0"/>
              </a:spcAft>
              <a:buClr>
                <a:srgbClr val="202020"/>
              </a:buClr>
              <a:buSzPts val="1000"/>
              <a:buFont typeface="Source Sans Pro"/>
              <a:buChar char="●"/>
              <a:defRPr sz="1000">
                <a:solidFill>
                  <a:srgbClr val="202020"/>
                </a:solidFill>
                <a:latin typeface="Source Sans Pro"/>
                <a:ea typeface="Source Sans Pro"/>
                <a:cs typeface="Source Sans Pro"/>
                <a:sym typeface="Source Sans Pro"/>
              </a:defRPr>
            </a:lvl7pPr>
            <a:lvl8pPr marL="3657600" lvl="7" indent="-292100" rtl="0">
              <a:lnSpc>
                <a:spcPct val="115000"/>
              </a:lnSpc>
              <a:spcBef>
                <a:spcPts val="1600"/>
              </a:spcBef>
              <a:spcAft>
                <a:spcPts val="0"/>
              </a:spcAft>
              <a:buClr>
                <a:srgbClr val="202020"/>
              </a:buClr>
              <a:buSzPts val="1000"/>
              <a:buFont typeface="Source Sans Pro"/>
              <a:buChar char="○"/>
              <a:defRPr sz="1000">
                <a:solidFill>
                  <a:srgbClr val="202020"/>
                </a:solidFill>
                <a:latin typeface="Source Sans Pro"/>
                <a:ea typeface="Source Sans Pro"/>
                <a:cs typeface="Source Sans Pro"/>
                <a:sym typeface="Source Sans Pro"/>
              </a:defRPr>
            </a:lvl8pPr>
            <a:lvl9pPr marL="4114800" lvl="8" indent="-292100" rtl="0">
              <a:lnSpc>
                <a:spcPct val="115000"/>
              </a:lnSpc>
              <a:spcBef>
                <a:spcPts val="1600"/>
              </a:spcBef>
              <a:spcAft>
                <a:spcPts val="1600"/>
              </a:spcAft>
              <a:buClr>
                <a:srgbClr val="202020"/>
              </a:buClr>
              <a:buSzPts val="1000"/>
              <a:buFont typeface="Source Sans Pro"/>
              <a:buChar char="■"/>
              <a:defRPr sz="1000">
                <a:solidFill>
                  <a:srgbClr val="202020"/>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hyperlink" Target="https://www.access-board.gov/" TargetMode="External"/><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hyperlink" Target="https://www.access-board.gov/guidelines-and-standards/communications-and-it/about-the-ict-refresh/final-rule" TargetMode="External"/><Relationship Id="rId2" Type="http://schemas.openxmlformats.org/officeDocument/2006/relationships/notesSlide" Target="../notesSlides/notesSlide23.xml"/><Relationship Id="rId1" Type="http://schemas.openxmlformats.org/officeDocument/2006/relationships/slideLayout" Target="../slideLayouts/slideLayout11.xml"/><Relationship Id="rId6" Type="http://schemas.openxmlformats.org/officeDocument/2006/relationships/hyperlink" Target="https://www.section508.gov/manage/laws-and-policies/quick-reference-guide" TargetMode="External"/><Relationship Id="rId5" Type="http://schemas.openxmlformats.org/officeDocument/2006/relationships/hyperlink" Target="https://www.access-board.gov/guidelines-and-standards/communications-and-it/about-the-ict-refresh/overview-of-the-final-rule" TargetMode="External"/><Relationship Id="rId4" Type="http://schemas.openxmlformats.org/officeDocument/2006/relationships/hyperlink" Target="https://www.access-board.gov/guidelines-and-standards/communications-and-it/about-the-ict-refresh/final-rule/text-of-the-standards-and-guidelines"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w3.org/TR/WCAG20/" TargetMode="External"/><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hyperlink" Target="https://youtu.be/qVtDejw8ZBw" TargetMode="External"/><Relationship Id="rId2" Type="http://schemas.openxmlformats.org/officeDocument/2006/relationships/notesSlide" Target="../notesSlides/notesSlide36.xml"/><Relationship Id="rId1" Type="http://schemas.openxmlformats.org/officeDocument/2006/relationships/slideLayout" Target="../slideLayouts/slideLayout11.xml"/><Relationship Id="rId6" Type="http://schemas.openxmlformats.org/officeDocument/2006/relationships/hyperlink" Target="https://youtu.be/zsMo7SOuB1c" TargetMode="External"/><Relationship Id="rId5" Type="http://schemas.openxmlformats.org/officeDocument/2006/relationships/hyperlink" Target="https://youtu.be/20SHvU2PKsM" TargetMode="External"/><Relationship Id="rId4" Type="http://schemas.openxmlformats.org/officeDocument/2006/relationships/hyperlink" Target="https://youtu.be/FTVZwqUIqTE"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4"/>
          <p:cNvSpPr txBox="1">
            <a:spLocks noGrp="1"/>
          </p:cNvSpPr>
          <p:nvPr>
            <p:ph type="ctrTitle"/>
          </p:nvPr>
        </p:nvSpPr>
        <p:spPr>
          <a:xfrm>
            <a:off x="718450" y="525013"/>
            <a:ext cx="7386600" cy="165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Introduction to manual testing</a:t>
            </a:r>
            <a:endParaRPr>
              <a:solidFill>
                <a:srgbClr val="FFFFFF"/>
              </a:solidFill>
            </a:endParaRPr>
          </a:p>
        </p:txBody>
      </p:sp>
      <p:sp>
        <p:nvSpPr>
          <p:cNvPr id="169" name="Google Shape;169;p24"/>
          <p:cNvSpPr txBox="1">
            <a:spLocks noGrp="1"/>
          </p:cNvSpPr>
          <p:nvPr>
            <p:ph type="subTitle" idx="1"/>
          </p:nvPr>
        </p:nvSpPr>
        <p:spPr>
          <a:xfrm>
            <a:off x="735281" y="2270704"/>
            <a:ext cx="43893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TTS Accessibility Guild</a:t>
            </a:r>
            <a:endParaRPr/>
          </a:p>
        </p:txBody>
      </p:sp>
      <p:sp>
        <p:nvSpPr>
          <p:cNvPr id="170" name="Google Shape;170;p24"/>
          <p:cNvSpPr txBox="1">
            <a:spLocks noGrp="1"/>
          </p:cNvSpPr>
          <p:nvPr>
            <p:ph type="subTitle" idx="2"/>
          </p:nvPr>
        </p:nvSpPr>
        <p:spPr>
          <a:xfrm>
            <a:off x="825510" y="4444055"/>
            <a:ext cx="2736000" cy="261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GSA | Technology Transformation Services</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3"/>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manual testing fits in</a:t>
            </a:r>
            <a:endParaRPr/>
          </a:p>
        </p:txBody>
      </p:sp>
      <p:sp>
        <p:nvSpPr>
          <p:cNvPr id="220" name="Google Shape;220;p33"/>
          <p:cNvSpPr txBox="1">
            <a:spLocks noGrp="1"/>
          </p:cNvSpPr>
          <p:nvPr>
            <p:ph type="body" idx="1"/>
          </p:nvPr>
        </p:nvSpPr>
        <p:spPr>
          <a:xfrm>
            <a:off x="712850" y="1662375"/>
            <a:ext cx="7802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Manual testing isn’t the entire solution. But it’s a really good way to make sure that our products aren’t shipping with basic bugs that make them difficult, or impossible, for some people to use.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4"/>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usability testing fits in</a:t>
            </a:r>
            <a:endParaRPr/>
          </a:p>
        </p:txBody>
      </p:sp>
      <p:sp>
        <p:nvSpPr>
          <p:cNvPr id="226" name="Google Shape;226;p34"/>
          <p:cNvSpPr txBox="1">
            <a:spLocks noGrp="1"/>
          </p:cNvSpPr>
          <p:nvPr>
            <p:ph type="body" idx="1"/>
          </p:nvPr>
        </p:nvSpPr>
        <p:spPr>
          <a:xfrm>
            <a:off x="712850" y="1662375"/>
            <a:ext cx="7802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It’s a good idea to combine manual testing with usability tests with participants who have disabilities. They can give you realistic feedback based on their personal experiences.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5"/>
          <p:cNvSpPr txBox="1">
            <a:spLocks noGrp="1"/>
          </p:cNvSpPr>
          <p:nvPr>
            <p:ph type="ctrTitle"/>
          </p:nvPr>
        </p:nvSpPr>
        <p:spPr>
          <a:xfrm>
            <a:off x="712850" y="536207"/>
            <a:ext cx="73866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Common vocabulary</a:t>
            </a:r>
            <a:endParaRPr/>
          </a:p>
        </p:txBody>
      </p:sp>
      <p:sp>
        <p:nvSpPr>
          <p:cNvPr id="232" name="Google Shape;232;p35"/>
          <p:cNvSpPr txBox="1">
            <a:spLocks noGrp="1"/>
          </p:cNvSpPr>
          <p:nvPr>
            <p:ph type="subTitle" idx="1"/>
          </p:nvPr>
        </p:nvSpPr>
        <p:spPr>
          <a:xfrm>
            <a:off x="746072" y="292250"/>
            <a:ext cx="5017500" cy="6675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6"/>
          <p:cNvSpPr txBox="1">
            <a:spLocks noGrp="1"/>
          </p:cNvSpPr>
          <p:nvPr>
            <p:ph type="ctrTitle"/>
          </p:nvPr>
        </p:nvSpPr>
        <p:spPr>
          <a:xfrm>
            <a:off x="712850" y="536207"/>
            <a:ext cx="73866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is inclusive design?</a:t>
            </a:r>
            <a:endParaRPr/>
          </a:p>
        </p:txBody>
      </p:sp>
      <p:sp>
        <p:nvSpPr>
          <p:cNvPr id="238" name="Google Shape;238;p36"/>
          <p:cNvSpPr txBox="1">
            <a:spLocks noGrp="1"/>
          </p:cNvSpPr>
          <p:nvPr>
            <p:ph type="subTitle" idx="1"/>
          </p:nvPr>
        </p:nvSpPr>
        <p:spPr>
          <a:xfrm>
            <a:off x="746072" y="292250"/>
            <a:ext cx="5017500" cy="6675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7"/>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“Inclusive Design is a methodology, born out of digital environments, that enables and draws on the full range of human diversity. Most importantly, this means including and learning from people with a range of perspectives.”</a:t>
            </a:r>
            <a:endParaRPr/>
          </a:p>
          <a:p>
            <a:pPr marL="0" lvl="0" indent="0" algn="ctr" rtl="0">
              <a:spcBef>
                <a:spcPts val="0"/>
              </a:spcBef>
              <a:spcAft>
                <a:spcPts val="0"/>
              </a:spcAft>
              <a:buNone/>
            </a:pPr>
            <a:r>
              <a:rPr lang="en" b="0" i="1">
                <a:latin typeface="Source Sans Pro"/>
                <a:ea typeface="Source Sans Pro"/>
                <a:cs typeface="Source Sans Pro"/>
                <a:sym typeface="Source Sans Pro"/>
              </a:rPr>
              <a:t>— Microsoft Design</a:t>
            </a:r>
            <a:endParaRPr b="0" i="1">
              <a:latin typeface="Source Sans Pro"/>
              <a:ea typeface="Source Sans Pro"/>
              <a:cs typeface="Source Sans Pro"/>
              <a:sym typeface="Source Sans Pr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8"/>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Recognize exclusion</a:t>
            </a:r>
            <a:endParaRPr/>
          </a:p>
        </p:txBody>
      </p:sp>
      <p:sp>
        <p:nvSpPr>
          <p:cNvPr id="249" name="Google Shape;249;p38"/>
          <p:cNvSpPr txBox="1">
            <a:spLocks noGrp="1"/>
          </p:cNvSpPr>
          <p:nvPr>
            <p:ph type="body" idx="1"/>
          </p:nvPr>
        </p:nvSpPr>
        <p:spPr>
          <a:xfrm>
            <a:off x="712850" y="1662375"/>
            <a:ext cx="7802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Designing for inclusivity not only opens up our products and services to more people, it also reflects how people really are. All humans grow and adapt to the world around them and we want our designs to reflect that.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9"/>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Solve for one, extend to many</a:t>
            </a:r>
            <a:endParaRPr/>
          </a:p>
        </p:txBody>
      </p:sp>
      <p:sp>
        <p:nvSpPr>
          <p:cNvPr id="255" name="Google Shape;255;p39"/>
          <p:cNvSpPr txBox="1">
            <a:spLocks noGrp="1"/>
          </p:cNvSpPr>
          <p:nvPr>
            <p:ph type="body" idx="1"/>
          </p:nvPr>
        </p:nvSpPr>
        <p:spPr>
          <a:xfrm>
            <a:off x="712850" y="1662375"/>
            <a:ext cx="7802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Everyone has abilities, and limits to those abilities. Designing for people with permanent disabilities actually results in designs that benefit people universally. Constraints are a beautiful thing.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0"/>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Learn from diversity</a:t>
            </a:r>
            <a:endParaRPr/>
          </a:p>
        </p:txBody>
      </p:sp>
      <p:sp>
        <p:nvSpPr>
          <p:cNvPr id="261" name="Google Shape;261;p40"/>
          <p:cNvSpPr txBox="1">
            <a:spLocks noGrp="1"/>
          </p:cNvSpPr>
          <p:nvPr>
            <p:ph type="body" idx="1"/>
          </p:nvPr>
        </p:nvSpPr>
        <p:spPr>
          <a:xfrm>
            <a:off x="712850" y="1662375"/>
            <a:ext cx="7802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Human beings are the real experts in adapting to diversity. Inclusive design puts people in the center from the very start of the process, and those fresh, diverse perspectives are the key to true insight.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1"/>
          <p:cNvSpPr txBox="1">
            <a:spLocks noGrp="1"/>
          </p:cNvSpPr>
          <p:nvPr>
            <p:ph type="ctrTitle"/>
          </p:nvPr>
        </p:nvSpPr>
        <p:spPr>
          <a:xfrm>
            <a:off x="712850" y="536207"/>
            <a:ext cx="73866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is Section 508?</a:t>
            </a:r>
            <a:endParaRPr/>
          </a:p>
        </p:txBody>
      </p:sp>
      <p:sp>
        <p:nvSpPr>
          <p:cNvPr id="267" name="Google Shape;267;p41"/>
          <p:cNvSpPr txBox="1">
            <a:spLocks noGrp="1"/>
          </p:cNvSpPr>
          <p:nvPr>
            <p:ph type="subTitle" idx="1"/>
          </p:nvPr>
        </p:nvSpPr>
        <p:spPr>
          <a:xfrm>
            <a:off x="746072" y="292250"/>
            <a:ext cx="5017500" cy="6675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2"/>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Section 508 is the most important law in U.S. government covering technology accessibility. It is the One Big Rule that everyone follows when it comes to accessibility.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5"/>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46B99"/>
                </a:solidFill>
              </a:rPr>
              <a:t>1.</a:t>
            </a:r>
            <a:r>
              <a:rPr lang="en">
                <a:solidFill>
                  <a:srgbClr val="0071BC"/>
                </a:solidFill>
              </a:rPr>
              <a:t> </a:t>
            </a:r>
            <a:r>
              <a:rPr lang="en"/>
              <a:t>Introductions</a:t>
            </a:r>
            <a:endParaRPr/>
          </a:p>
          <a:p>
            <a:pPr marL="0" lvl="0" indent="0" algn="l" rtl="0">
              <a:spcBef>
                <a:spcPts val="0"/>
              </a:spcBef>
              <a:spcAft>
                <a:spcPts val="0"/>
              </a:spcAft>
              <a:buNone/>
            </a:pPr>
            <a:r>
              <a:rPr lang="en">
                <a:solidFill>
                  <a:srgbClr val="046B99"/>
                </a:solidFill>
              </a:rPr>
              <a:t>2.</a:t>
            </a:r>
            <a:r>
              <a:rPr lang="en">
                <a:solidFill>
                  <a:srgbClr val="0071BC"/>
                </a:solidFill>
              </a:rPr>
              <a:t> </a:t>
            </a:r>
            <a:r>
              <a:rPr lang="en"/>
              <a:t>Syllabus</a:t>
            </a:r>
            <a:endParaRPr/>
          </a:p>
          <a:p>
            <a:pPr marL="0" lvl="0" indent="0" algn="l" rtl="0">
              <a:spcBef>
                <a:spcPts val="0"/>
              </a:spcBef>
              <a:spcAft>
                <a:spcPts val="0"/>
              </a:spcAft>
              <a:buNone/>
            </a:pPr>
            <a:r>
              <a:rPr lang="en">
                <a:solidFill>
                  <a:srgbClr val="046B99"/>
                </a:solidFill>
              </a:rPr>
              <a:t>3.</a:t>
            </a:r>
            <a:r>
              <a:rPr lang="en">
                <a:solidFill>
                  <a:srgbClr val="0071BC"/>
                </a:solidFill>
              </a:rPr>
              <a:t> </a:t>
            </a:r>
            <a:r>
              <a:rPr lang="en"/>
              <a:t>Introduction to manual testing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3"/>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Section 508 of the Rehabilitation Act</a:t>
            </a:r>
            <a:endParaRPr/>
          </a:p>
        </p:txBody>
      </p:sp>
      <p:sp>
        <p:nvSpPr>
          <p:cNvPr id="278" name="Google Shape;278;p43"/>
          <p:cNvSpPr txBox="1">
            <a:spLocks noGrp="1"/>
          </p:cNvSpPr>
          <p:nvPr>
            <p:ph type="body" idx="1"/>
          </p:nvPr>
        </p:nvSpPr>
        <p:spPr>
          <a:xfrm>
            <a:off x="712850" y="1662375"/>
            <a:ext cx="7802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In 1998, Congress amended the Rehabilitation Act of 1973 to require Federal agencies to make their electronic and information technology (EIT) accessible to people with disabilities. The law (29 U.S.C § 794 (d)) applies to all Federal agencies when they develop, procure, maintain, or use electronic and information technology. </a:t>
            </a:r>
            <a:r>
              <a:rPr lang="en" b="1"/>
              <a:t>Under Section 508, agencies must give disabled employees and members of the public access to information comparable to the access available to others.</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4"/>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Section 508 requirements</a:t>
            </a:r>
            <a:endParaRPr/>
          </a:p>
        </p:txBody>
      </p:sp>
      <p:sp>
        <p:nvSpPr>
          <p:cNvPr id="284" name="Google Shape;284;p44"/>
          <p:cNvSpPr txBox="1">
            <a:spLocks noGrp="1"/>
          </p:cNvSpPr>
          <p:nvPr>
            <p:ph type="body" idx="1"/>
          </p:nvPr>
        </p:nvSpPr>
        <p:spPr>
          <a:xfrm>
            <a:off x="712850" y="1662375"/>
            <a:ext cx="7802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202020"/>
                </a:solidFill>
              </a:rPr>
              <a:t>The </a:t>
            </a:r>
            <a:r>
              <a:rPr lang="en" u="sng">
                <a:solidFill>
                  <a:srgbClr val="1155CC"/>
                </a:solidFill>
                <a:hlinkClick r:id="rId3">
                  <a:extLst>
                    <a:ext uri="{A12FA001-AC4F-418D-AE19-62706E023703}">
                      <ahyp:hlinkClr xmlns:ahyp="http://schemas.microsoft.com/office/drawing/2018/hyperlinkcolor" val="tx"/>
                    </a:ext>
                  </a:extLst>
                </a:hlinkClick>
              </a:rPr>
              <a:t>U.S. Access Board</a:t>
            </a:r>
            <a:r>
              <a:rPr lang="en">
                <a:solidFill>
                  <a:srgbClr val="202020"/>
                </a:solidFill>
              </a:rPr>
              <a:t> is responsible for developing Information and Communication Technology (ICT) accessibility standards to incorporate into regulations that govern Federal procurement practices. On January 18, 2017, the Access Board issued a final rule that updated accessibility requirements covered by Section 508, and refreshed guidelines for telecommunications equipment subject to Section 255 of the Communications Act. The final rule went into effect on January 18, 2018.</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5"/>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Section 508 requirements</a:t>
            </a:r>
            <a:endParaRPr/>
          </a:p>
        </p:txBody>
      </p:sp>
      <p:sp>
        <p:nvSpPr>
          <p:cNvPr id="290" name="Google Shape;290;p45"/>
          <p:cNvSpPr txBox="1">
            <a:spLocks noGrp="1"/>
          </p:cNvSpPr>
          <p:nvPr>
            <p:ph type="body" idx="1"/>
          </p:nvPr>
        </p:nvSpPr>
        <p:spPr>
          <a:xfrm>
            <a:off x="712850" y="1662375"/>
            <a:ext cx="7802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202020"/>
                </a:solidFill>
              </a:rPr>
              <a:t>The rule updated and reorganized the Section 508 Standards and Section 255 Guidelines in response to market trends and innovations in technology. The refresh also harmonized these requirements with other guidelines and standards both in the U.S. and abroad, including standards issued by the European Commission, and with the </a:t>
            </a:r>
            <a:r>
              <a:rPr lang="en" b="1">
                <a:solidFill>
                  <a:srgbClr val="202020"/>
                </a:solidFill>
              </a:rPr>
              <a:t>World Wide Web Consortium (W3C) Web Content Accessibility Guidelines (WCAG 2.0)</a:t>
            </a:r>
            <a:r>
              <a:rPr lang="en">
                <a:solidFill>
                  <a:srgbClr val="202020"/>
                </a:solidFill>
              </a:rPr>
              <a:t>, a globally recognized voluntary consensus standard for web content and ICT.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6"/>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Specific requirements</a:t>
            </a:r>
            <a:endParaRPr/>
          </a:p>
        </p:txBody>
      </p:sp>
      <p:sp>
        <p:nvSpPr>
          <p:cNvPr id="296" name="Google Shape;296;p46"/>
          <p:cNvSpPr txBox="1">
            <a:spLocks noGrp="1"/>
          </p:cNvSpPr>
          <p:nvPr>
            <p:ph type="body" idx="1"/>
          </p:nvPr>
        </p:nvSpPr>
        <p:spPr>
          <a:xfrm>
            <a:off x="712850" y="1237259"/>
            <a:ext cx="78021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333333"/>
              </a:buClr>
              <a:buSzPts val="2000"/>
              <a:buFont typeface="Source Sans Pro"/>
              <a:buChar char="●"/>
            </a:pPr>
            <a:r>
              <a:rPr lang="en" u="sng" dirty="0">
                <a:solidFill>
                  <a:srgbClr val="0071BC"/>
                </a:solidFill>
                <a:hlinkClick r:id="rId3">
                  <a:extLst>
                    <a:ext uri="{A12FA001-AC4F-418D-AE19-62706E023703}">
                      <ahyp:hlinkClr xmlns:ahyp="http://schemas.microsoft.com/office/drawing/2018/hyperlinkcolor" val="tx"/>
                    </a:ext>
                  </a:extLst>
                </a:hlinkClick>
              </a:rPr>
              <a:t>Information and Communication Technology (ICT) Final Standards and Guidelines</a:t>
            </a:r>
            <a:r>
              <a:rPr lang="en" dirty="0">
                <a:solidFill>
                  <a:srgbClr val="333333"/>
                </a:solidFill>
              </a:rPr>
              <a:t> - Read the Revised 508 Standards (final rule)</a:t>
            </a:r>
            <a:endParaRPr dirty="0">
              <a:solidFill>
                <a:srgbClr val="333333"/>
              </a:solidFill>
            </a:endParaRPr>
          </a:p>
          <a:p>
            <a:pPr marL="457200" lvl="0" indent="-355600" algn="l" rtl="0">
              <a:spcBef>
                <a:spcPts val="0"/>
              </a:spcBef>
              <a:spcAft>
                <a:spcPts val="0"/>
              </a:spcAft>
              <a:buClr>
                <a:srgbClr val="333333"/>
              </a:buClr>
              <a:buSzPts val="2000"/>
              <a:buFont typeface="Source Sans Pro"/>
              <a:buChar char="●"/>
            </a:pPr>
            <a:r>
              <a:rPr lang="en" u="sng" dirty="0">
                <a:solidFill>
                  <a:srgbClr val="0071BC"/>
                </a:solidFill>
                <a:hlinkClick r:id="rId4">
                  <a:extLst>
                    <a:ext uri="{A12FA001-AC4F-418D-AE19-62706E023703}">
                      <ahyp:hlinkClr xmlns:ahyp="http://schemas.microsoft.com/office/drawing/2018/hyperlinkcolor" val="tx"/>
                    </a:ext>
                  </a:extLst>
                </a:hlinkClick>
              </a:rPr>
              <a:t>Text of the Standards and Guidelines</a:t>
            </a:r>
            <a:endParaRPr u="sng" dirty="0">
              <a:solidFill>
                <a:srgbClr val="0071BC"/>
              </a:solidFill>
              <a:hlinkClick r:id="rId4">
                <a:extLst>
                  <a:ext uri="{A12FA001-AC4F-418D-AE19-62706E023703}">
                    <ahyp:hlinkClr xmlns:ahyp="http://schemas.microsoft.com/office/drawing/2018/hyperlinkcolor" val="tx"/>
                  </a:ext>
                </a:extLst>
              </a:hlinkClick>
            </a:endParaRPr>
          </a:p>
          <a:p>
            <a:pPr marL="457200" lvl="0" indent="-355600" algn="l" rtl="0">
              <a:spcBef>
                <a:spcPts val="0"/>
              </a:spcBef>
              <a:spcAft>
                <a:spcPts val="0"/>
              </a:spcAft>
              <a:buClr>
                <a:srgbClr val="333333"/>
              </a:buClr>
              <a:buSzPts val="2000"/>
              <a:buFont typeface="Source Sans Pro"/>
              <a:buChar char="●"/>
            </a:pPr>
            <a:r>
              <a:rPr lang="en" u="sng" dirty="0">
                <a:solidFill>
                  <a:srgbClr val="0071BC"/>
                </a:solidFill>
                <a:hlinkClick r:id="rId5">
                  <a:extLst>
                    <a:ext uri="{A12FA001-AC4F-418D-AE19-62706E023703}">
                      <ahyp:hlinkClr xmlns:ahyp="http://schemas.microsoft.com/office/drawing/2018/hyperlinkcolor" val="tx"/>
                    </a:ext>
                  </a:extLst>
                </a:hlinkClick>
              </a:rPr>
              <a:t>About the Update of the Section 508 Standards and Section 255 Guidelines for Information and Communication Technology</a:t>
            </a:r>
            <a:r>
              <a:rPr lang="en" dirty="0">
                <a:solidFill>
                  <a:srgbClr val="333333"/>
                </a:solidFill>
              </a:rPr>
              <a:t> - High-level overview</a:t>
            </a:r>
            <a:endParaRPr dirty="0">
              <a:solidFill>
                <a:srgbClr val="333333"/>
              </a:solidFill>
            </a:endParaRPr>
          </a:p>
          <a:p>
            <a:pPr marL="457200" lvl="0" indent="-355600" algn="l" rtl="0">
              <a:spcBef>
                <a:spcPts val="0"/>
              </a:spcBef>
              <a:spcAft>
                <a:spcPts val="0"/>
              </a:spcAft>
              <a:buClr>
                <a:srgbClr val="333333"/>
              </a:buClr>
              <a:buSzPts val="2000"/>
              <a:buFont typeface="Source Sans Pro"/>
              <a:buChar char="●"/>
            </a:pPr>
            <a:r>
              <a:rPr lang="en" u="sng" dirty="0">
                <a:solidFill>
                  <a:srgbClr val="0071BC"/>
                </a:solidFill>
                <a:hlinkClick r:id="rId6">
                  <a:extLst>
                    <a:ext uri="{A12FA001-AC4F-418D-AE19-62706E023703}">
                      <ahyp:hlinkClr xmlns:ahyp="http://schemas.microsoft.com/office/drawing/2018/hyperlinkcolor" val="tx"/>
                    </a:ext>
                  </a:extLst>
                </a:hlinkClick>
              </a:rPr>
              <a:t>Revised 508 Standards Transition Guide</a:t>
            </a:r>
            <a:r>
              <a:rPr lang="en" dirty="0">
                <a:solidFill>
                  <a:srgbClr val="333333"/>
                </a:solidFill>
              </a:rPr>
              <a:t> - An overview of changes your agency needs to make to transition to the Revised 508 Standards.</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7"/>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46B99"/>
                </a:solidFill>
              </a:rPr>
              <a:t>What this means for you:</a:t>
            </a:r>
            <a:endParaRPr>
              <a:solidFill>
                <a:srgbClr val="046B99"/>
              </a:solidFill>
            </a:endParaRPr>
          </a:p>
          <a:p>
            <a:pPr marL="0" lvl="0" indent="0" algn="l" rtl="0">
              <a:spcBef>
                <a:spcPts val="0"/>
              </a:spcBef>
              <a:spcAft>
                <a:spcPts val="0"/>
              </a:spcAft>
              <a:buNone/>
            </a:pPr>
            <a:r>
              <a:rPr lang="en"/>
              <a:t>Make sure everything you build (or buy) meets or exceeds the </a:t>
            </a:r>
            <a:r>
              <a:rPr lang="en" u="sng">
                <a:solidFill>
                  <a:srgbClr val="046B99"/>
                </a:solidFill>
                <a:hlinkClick r:id="rId3">
                  <a:extLst>
                    <a:ext uri="{A12FA001-AC4F-418D-AE19-62706E023703}">
                      <ahyp:hlinkClr xmlns:ahyp="http://schemas.microsoft.com/office/drawing/2018/hyperlinkcolor" val="tx"/>
                    </a:ext>
                  </a:extLst>
                </a:hlinkClick>
              </a:rPr>
              <a:t>WCAG 2.0 AA</a:t>
            </a:r>
            <a:r>
              <a:rPr lang="en"/>
              <a:t> standard.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8"/>
          <p:cNvSpPr txBox="1">
            <a:spLocks noGrp="1"/>
          </p:cNvSpPr>
          <p:nvPr>
            <p:ph type="ctrTitle"/>
          </p:nvPr>
        </p:nvSpPr>
        <p:spPr>
          <a:xfrm>
            <a:off x="712850" y="536207"/>
            <a:ext cx="73866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is WCAG?</a:t>
            </a:r>
            <a:endParaRPr/>
          </a:p>
        </p:txBody>
      </p:sp>
      <p:sp>
        <p:nvSpPr>
          <p:cNvPr id="307" name="Google Shape;307;p48"/>
          <p:cNvSpPr txBox="1">
            <a:spLocks noGrp="1"/>
          </p:cNvSpPr>
          <p:nvPr>
            <p:ph type="subTitle" idx="1"/>
          </p:nvPr>
        </p:nvSpPr>
        <p:spPr>
          <a:xfrm>
            <a:off x="746072" y="292250"/>
            <a:ext cx="5017500" cy="6675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9"/>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The Web Content Accessibility Guidelines (WCAG) are a set of testable criteria defining what it means for a web product to be accessible.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50"/>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WCAG is the accepted international standard for technology accessibility. It’s developed and maintained by W3C member organizations around the world.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grpSp>
        <p:nvGrpSpPr>
          <p:cNvPr id="322" name="Google Shape;322;p51">
            <a:extLst>
              <a:ext uri="{C183D7F6-B498-43B3-948B-1728B52AA6E4}">
                <adec:decorative xmlns:adec="http://schemas.microsoft.com/office/drawing/2017/decorative" val="1"/>
              </a:ext>
            </a:extLst>
          </p:cNvPr>
          <p:cNvGrpSpPr/>
          <p:nvPr/>
        </p:nvGrpSpPr>
        <p:grpSpPr>
          <a:xfrm>
            <a:off x="5632317" y="1189775"/>
            <a:ext cx="3305700" cy="3483050"/>
            <a:chOff x="5632317" y="1189775"/>
            <a:chExt cx="3305700" cy="3483050"/>
          </a:xfrm>
        </p:grpSpPr>
        <p:sp>
          <p:nvSpPr>
            <p:cNvPr id="323" name="Google Shape;323;p51"/>
            <p:cNvSpPr/>
            <p:nvPr/>
          </p:nvSpPr>
          <p:spPr>
            <a:xfrm>
              <a:off x="5632317" y="1189775"/>
              <a:ext cx="3305700" cy="669000"/>
            </a:xfrm>
            <a:prstGeom prst="chevron">
              <a:avLst>
                <a:gd name="adj" fmla="val 50000"/>
              </a:avLst>
            </a:prstGeom>
            <a:solidFill>
              <a:srgbClr val="0071B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Source Sans Pro"/>
                  <a:ea typeface="Source Sans Pro"/>
                  <a:cs typeface="Source Sans Pro"/>
                  <a:sym typeface="Source Sans Pro"/>
                </a:rPr>
                <a:t>Level AAA</a:t>
              </a:r>
              <a:endParaRPr sz="1800" b="1">
                <a:solidFill>
                  <a:srgbClr val="FFFFFF"/>
                </a:solidFill>
                <a:latin typeface="Source Sans Pro"/>
                <a:ea typeface="Source Sans Pro"/>
                <a:cs typeface="Source Sans Pro"/>
                <a:sym typeface="Source Sans Pro"/>
              </a:endParaRPr>
            </a:p>
          </p:txBody>
        </p:sp>
        <p:sp>
          <p:nvSpPr>
            <p:cNvPr id="324" name="Google Shape;324;p51"/>
            <p:cNvSpPr txBox="1"/>
            <p:nvPr/>
          </p:nvSpPr>
          <p:spPr>
            <a:xfrm>
              <a:off x="6167063"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latin typeface="Source Sans Pro"/>
                  <a:ea typeface="Source Sans Pro"/>
                  <a:cs typeface="Source Sans Pro"/>
                  <a:sym typeface="Source Sans Pro"/>
                </a:rPr>
                <a:t>Level AAA is the most aspirational and includes criteria that cannot be applied everywhere. Therefore, AAA guidelines are not required for compliance with Section 508. </a:t>
              </a:r>
              <a:endParaRPr dirty="0">
                <a:latin typeface="Source Sans Pro"/>
                <a:ea typeface="Source Sans Pro"/>
                <a:cs typeface="Source Sans Pro"/>
                <a:sym typeface="Source Sans Pro"/>
              </a:endParaRPr>
            </a:p>
          </p:txBody>
        </p:sp>
      </p:grpSp>
      <p:grpSp>
        <p:nvGrpSpPr>
          <p:cNvPr id="325" name="Google Shape;325;p51">
            <a:extLst>
              <a:ext uri="{C183D7F6-B498-43B3-948B-1728B52AA6E4}">
                <adec:decorative xmlns:adec="http://schemas.microsoft.com/office/drawing/2017/decorative" val="1"/>
              </a:ext>
            </a:extLst>
          </p:cNvPr>
          <p:cNvGrpSpPr/>
          <p:nvPr/>
        </p:nvGrpSpPr>
        <p:grpSpPr>
          <a:xfrm>
            <a:off x="0" y="1189989"/>
            <a:ext cx="3546900" cy="3482836"/>
            <a:chOff x="0" y="1189989"/>
            <a:chExt cx="3546900" cy="3482836"/>
          </a:xfrm>
        </p:grpSpPr>
        <p:sp>
          <p:nvSpPr>
            <p:cNvPr id="326" name="Google Shape;326;p51"/>
            <p:cNvSpPr/>
            <p:nvPr/>
          </p:nvSpPr>
          <p:spPr>
            <a:xfrm>
              <a:off x="0" y="1189989"/>
              <a:ext cx="3546900" cy="669000"/>
            </a:xfrm>
            <a:prstGeom prst="homePlate">
              <a:avLst>
                <a:gd name="adj" fmla="val 50000"/>
              </a:avLst>
            </a:prstGeom>
            <a:solidFill>
              <a:srgbClr val="1C304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Source Sans Pro"/>
                  <a:ea typeface="Source Sans Pro"/>
                  <a:cs typeface="Source Sans Pro"/>
                  <a:sym typeface="Source Sans Pro"/>
                </a:rPr>
                <a:t>Level A</a:t>
              </a:r>
              <a:endParaRPr sz="1800" b="1">
                <a:solidFill>
                  <a:srgbClr val="FFFFFF"/>
                </a:solidFill>
                <a:latin typeface="Source Sans Pro"/>
                <a:ea typeface="Source Sans Pro"/>
                <a:cs typeface="Source Sans Pro"/>
                <a:sym typeface="Source Sans Pro"/>
              </a:endParaRPr>
            </a:p>
          </p:txBody>
        </p:sp>
        <p:sp>
          <p:nvSpPr>
            <p:cNvPr id="327" name="Google Shape;327;p51"/>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Level A guidelines cover essential accessibility needs of people with disabilities. When you meet this level, the most impactful barriers to access have been removed.</a:t>
              </a:r>
              <a:endParaRPr>
                <a:latin typeface="Source Sans Pro"/>
                <a:ea typeface="Source Sans Pro"/>
                <a:cs typeface="Source Sans Pro"/>
                <a:sym typeface="Source Sans Pro"/>
              </a:endParaRPr>
            </a:p>
          </p:txBody>
        </p:sp>
      </p:grpSp>
      <p:grpSp>
        <p:nvGrpSpPr>
          <p:cNvPr id="328" name="Google Shape;328;p51">
            <a:extLst>
              <a:ext uri="{C183D7F6-B498-43B3-948B-1728B52AA6E4}">
                <adec:decorative xmlns:adec="http://schemas.microsoft.com/office/drawing/2017/decorative" val="1"/>
              </a:ext>
            </a:extLst>
          </p:cNvPr>
          <p:cNvGrpSpPr/>
          <p:nvPr/>
        </p:nvGrpSpPr>
        <p:grpSpPr>
          <a:xfrm>
            <a:off x="2944204" y="1189775"/>
            <a:ext cx="3305700" cy="3483050"/>
            <a:chOff x="2944204" y="1189775"/>
            <a:chExt cx="3305700" cy="3483050"/>
          </a:xfrm>
        </p:grpSpPr>
        <p:sp>
          <p:nvSpPr>
            <p:cNvPr id="329" name="Google Shape;329;p51"/>
            <p:cNvSpPr/>
            <p:nvPr/>
          </p:nvSpPr>
          <p:spPr>
            <a:xfrm>
              <a:off x="2944204" y="1189775"/>
              <a:ext cx="3305700" cy="669000"/>
            </a:xfrm>
            <a:prstGeom prst="chevron">
              <a:avLst>
                <a:gd name="adj" fmla="val 50000"/>
              </a:avLst>
            </a:prstGeom>
            <a:solidFill>
              <a:srgbClr val="046B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Source Sans Pro"/>
                  <a:ea typeface="Source Sans Pro"/>
                  <a:cs typeface="Source Sans Pro"/>
                  <a:sym typeface="Source Sans Pro"/>
                </a:rPr>
                <a:t>Level AA</a:t>
              </a:r>
              <a:endParaRPr sz="1800" b="1">
                <a:solidFill>
                  <a:srgbClr val="FFFFFF"/>
                </a:solidFill>
                <a:latin typeface="Source Sans Pro"/>
                <a:ea typeface="Source Sans Pro"/>
                <a:cs typeface="Source Sans Pro"/>
                <a:sym typeface="Source Sans Pro"/>
              </a:endParaRPr>
            </a:p>
          </p:txBody>
        </p:sp>
        <p:sp>
          <p:nvSpPr>
            <p:cNvPr id="330" name="Google Shape;330;p51"/>
            <p:cNvSpPr txBox="1"/>
            <p:nvPr/>
          </p:nvSpPr>
          <p:spPr>
            <a:xfrm>
              <a:off x="3478949"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latin typeface="Source Sans Pro"/>
                  <a:ea typeface="Source Sans Pro"/>
                  <a:cs typeface="Source Sans Pro"/>
                  <a:sym typeface="Source Sans Pro"/>
                </a:rPr>
                <a:t>Level AA is meant to cover the majority of needs that a general audience would have, which is why it’s the standard specified in Section 508. Conforming to Level AA also means that all Level A guidelines have been met. </a:t>
              </a:r>
              <a:endParaRPr>
                <a:latin typeface="Source Sans Pro"/>
                <a:ea typeface="Source Sans Pro"/>
                <a:cs typeface="Source Sans Pro"/>
                <a:sym typeface="Source Sans Pro"/>
              </a:endParaRPr>
            </a:p>
          </p:txBody>
        </p:sp>
      </p:grpSp>
      <p:sp>
        <p:nvSpPr>
          <p:cNvPr id="331" name="Google Shape;331;p51">
            <a:extLst>
              <a:ext uri="{C183D7F6-B498-43B3-948B-1728B52AA6E4}">
                <adec:decorative xmlns:adec="http://schemas.microsoft.com/office/drawing/2017/decorative" val="1"/>
              </a:ext>
            </a:extLst>
          </p:cNvPr>
          <p:cNvSpPr txBox="1"/>
          <p:nvPr/>
        </p:nvSpPr>
        <p:spPr>
          <a:xfrm>
            <a:off x="412050" y="1111925"/>
            <a:ext cx="8370000" cy="68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2" name="Google Shape;332;p51"/>
          <p:cNvSpPr txBox="1">
            <a:spLocks noGrp="1"/>
          </p:cNvSpPr>
          <p:nvPr>
            <p:ph type="ctrTitle"/>
          </p:nvPr>
        </p:nvSpPr>
        <p:spPr>
          <a:xfrm>
            <a:off x="549125" y="125677"/>
            <a:ext cx="7386600" cy="84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solidFill>
                  <a:srgbClr val="046B99"/>
                </a:solidFill>
              </a:rPr>
              <a:t>WCAG conformance levels explained</a:t>
            </a:r>
            <a:endParaRPr>
              <a:solidFill>
                <a:srgbClr val="046B99"/>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2"/>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Right now, Section 508 says that government IT products must meet the WCAG 2.0 AA standard. That’s your minimum bar.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6"/>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Introductions</a:t>
            </a:r>
            <a:endParaRPr/>
          </a:p>
        </p:txBody>
      </p:sp>
      <p:sp>
        <p:nvSpPr>
          <p:cNvPr id="181" name="Google Shape;181;p26"/>
          <p:cNvSpPr txBox="1">
            <a:spLocks noGrp="1"/>
          </p:cNvSpPr>
          <p:nvPr>
            <p:ph type="body" idx="1"/>
          </p:nvPr>
        </p:nvSpPr>
        <p:spPr>
          <a:xfrm>
            <a:off x="712850" y="1662375"/>
            <a:ext cx="78021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dirty="0"/>
              <a:t>What’s your name, pronouns, and city?</a:t>
            </a:r>
            <a:endParaRPr dirty="0"/>
          </a:p>
          <a:p>
            <a:pPr marL="457200" lvl="0" indent="-355600" algn="l" rtl="0">
              <a:spcBef>
                <a:spcPts val="0"/>
              </a:spcBef>
              <a:spcAft>
                <a:spcPts val="0"/>
              </a:spcAft>
              <a:buSzPts val="2000"/>
              <a:buChar char="●"/>
            </a:pPr>
            <a:r>
              <a:rPr lang="en" dirty="0"/>
              <a:t>What do you work on?</a:t>
            </a:r>
            <a:endParaRPr dirty="0"/>
          </a:p>
          <a:p>
            <a:pPr marL="457200" lvl="0" indent="-355600" algn="l" rtl="0">
              <a:spcBef>
                <a:spcPts val="0"/>
              </a:spcBef>
              <a:spcAft>
                <a:spcPts val="0"/>
              </a:spcAft>
              <a:buSzPts val="2000"/>
              <a:buChar char="●"/>
            </a:pPr>
            <a:r>
              <a:rPr lang="en" dirty="0"/>
              <a:t>What is </a:t>
            </a:r>
            <a:r>
              <a:rPr lang="en" b="1" dirty="0"/>
              <a:t>one thing</a:t>
            </a:r>
            <a:r>
              <a:rPr lang="en" dirty="0"/>
              <a:t> you want to get out of this class?</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3"/>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There is also a published WCAG 2.1 standard! Nothing in 2.1 contradicts 2.0, and WCAG 2.1 AA is an even better target to aim for if you want your products to be as accessible as possible.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54"/>
          <p:cNvSpPr txBox="1">
            <a:spLocks noGrp="1"/>
          </p:cNvSpPr>
          <p:nvPr>
            <p:ph type="ctrTitle"/>
          </p:nvPr>
        </p:nvSpPr>
        <p:spPr>
          <a:xfrm>
            <a:off x="712850" y="536207"/>
            <a:ext cx="73866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is a11y?</a:t>
            </a:r>
            <a:endParaRPr/>
          </a:p>
        </p:txBody>
      </p:sp>
      <p:sp>
        <p:nvSpPr>
          <p:cNvPr id="348" name="Google Shape;348;p54"/>
          <p:cNvSpPr txBox="1">
            <a:spLocks noGrp="1"/>
          </p:cNvSpPr>
          <p:nvPr>
            <p:ph type="subTitle" idx="1"/>
          </p:nvPr>
        </p:nvSpPr>
        <p:spPr>
          <a:xfrm>
            <a:off x="746072" y="292250"/>
            <a:ext cx="5017500" cy="6675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5"/>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Accessibility is often abbreviated as the numeronym a11y, where the number 11 refers to the number of letters omitted. This parallels the abbreviations of internationalization and localization as i18n and l10n respectively.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pic>
        <p:nvPicPr>
          <p:cNvPr id="358" name="Google Shape;358;p56" descr="Explains that A11y is a shortening of &quot;accessibility&quot;" title="A11y abbreviation"/>
          <p:cNvPicPr preferRelativeResize="0"/>
          <p:nvPr/>
        </p:nvPicPr>
        <p:blipFill rotWithShape="1">
          <a:blip r:embed="rId3">
            <a:alphaModFix/>
          </a:blip>
          <a:srcRect l="15796" t="17841" r="16985" b="32515"/>
          <a:stretch/>
        </p:blipFill>
        <p:spPr>
          <a:xfrm>
            <a:off x="2151962" y="1295138"/>
            <a:ext cx="4840077" cy="25532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57"/>
          <p:cNvSpPr txBox="1">
            <a:spLocks noGrp="1"/>
          </p:cNvSpPr>
          <p:nvPr>
            <p:ph type="ctrTitle"/>
          </p:nvPr>
        </p:nvSpPr>
        <p:spPr>
          <a:xfrm>
            <a:off x="712850" y="536207"/>
            <a:ext cx="73866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Questions?</a:t>
            </a:r>
            <a:endParaRPr/>
          </a:p>
        </p:txBody>
      </p:sp>
      <p:sp>
        <p:nvSpPr>
          <p:cNvPr id="364" name="Google Shape;364;p57"/>
          <p:cNvSpPr txBox="1">
            <a:spLocks noGrp="1"/>
          </p:cNvSpPr>
          <p:nvPr>
            <p:ph type="subTitle" idx="1"/>
          </p:nvPr>
        </p:nvSpPr>
        <p:spPr>
          <a:xfrm>
            <a:off x="746072" y="292250"/>
            <a:ext cx="5017500" cy="6675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58"/>
          <p:cNvSpPr txBox="1">
            <a:spLocks noGrp="1"/>
          </p:cNvSpPr>
          <p:nvPr>
            <p:ph type="ctrTitle"/>
          </p:nvPr>
        </p:nvSpPr>
        <p:spPr>
          <a:xfrm>
            <a:off x="712850" y="536207"/>
            <a:ext cx="73866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Homework</a:t>
            </a:r>
            <a:endParaRPr/>
          </a:p>
        </p:txBody>
      </p:sp>
      <p:sp>
        <p:nvSpPr>
          <p:cNvPr id="370" name="Google Shape;370;p58"/>
          <p:cNvSpPr txBox="1">
            <a:spLocks noGrp="1"/>
          </p:cNvSpPr>
          <p:nvPr>
            <p:ph type="subTitle" idx="1"/>
          </p:nvPr>
        </p:nvSpPr>
        <p:spPr>
          <a:xfrm>
            <a:off x="746072" y="292250"/>
            <a:ext cx="5017500" cy="6675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60"/>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Assignment #1: videos and reflection</a:t>
            </a:r>
            <a:endParaRPr/>
          </a:p>
        </p:txBody>
      </p:sp>
      <p:sp>
        <p:nvSpPr>
          <p:cNvPr id="381" name="Google Shape;381;p60"/>
          <p:cNvSpPr txBox="1">
            <a:spLocks noGrp="1"/>
          </p:cNvSpPr>
          <p:nvPr>
            <p:ph type="body" idx="1"/>
          </p:nvPr>
        </p:nvSpPr>
        <p:spPr>
          <a:xfrm>
            <a:off x="712850" y="1662375"/>
            <a:ext cx="78021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202020"/>
              </a:buClr>
              <a:buSzPts val="2000"/>
              <a:buAutoNum type="arabicPeriod"/>
            </a:pPr>
            <a:r>
              <a:rPr lang="en" u="sng">
                <a:solidFill>
                  <a:schemeClr val="accent5"/>
                </a:solidFill>
                <a:hlinkClick r:id="rId3">
                  <a:extLst>
                    <a:ext uri="{A12FA001-AC4F-418D-AE19-62706E023703}">
                      <ahyp:hlinkClr xmlns:ahyp="http://schemas.microsoft.com/office/drawing/2018/hyperlinkcolor" val="tx"/>
                    </a:ext>
                  </a:extLst>
                </a:hlinkClick>
              </a:rPr>
              <a:t>The Power of Exclusion | Tiffany Yu</a:t>
            </a:r>
            <a:endParaRPr>
              <a:solidFill>
                <a:srgbClr val="202020"/>
              </a:solidFill>
            </a:endParaRPr>
          </a:p>
          <a:p>
            <a:pPr marL="457200" lvl="0" indent="-355600" algn="l" rtl="0">
              <a:spcBef>
                <a:spcPts val="0"/>
              </a:spcBef>
              <a:spcAft>
                <a:spcPts val="0"/>
              </a:spcAft>
              <a:buClr>
                <a:srgbClr val="202020"/>
              </a:buClr>
              <a:buSzPts val="2000"/>
              <a:buAutoNum type="arabicPeriod"/>
            </a:pPr>
            <a:r>
              <a:rPr lang="en" u="sng">
                <a:solidFill>
                  <a:schemeClr val="accent5"/>
                </a:solidFill>
                <a:hlinkClick r:id="rId4">
                  <a:extLst>
                    <a:ext uri="{A12FA001-AC4F-418D-AE19-62706E023703}">
                      <ahyp:hlinkClr xmlns:ahyp="http://schemas.microsoft.com/office/drawing/2018/hyperlinkcolor" val="tx"/>
                    </a:ext>
                  </a:extLst>
                </a:hlinkClick>
              </a:rPr>
              <a:t>Why Accessibility Matters</a:t>
            </a:r>
            <a:endParaRPr>
              <a:solidFill>
                <a:srgbClr val="202020"/>
              </a:solidFill>
            </a:endParaRPr>
          </a:p>
          <a:p>
            <a:pPr marL="457200" lvl="0" indent="-355600" algn="l" rtl="0">
              <a:spcBef>
                <a:spcPts val="0"/>
              </a:spcBef>
              <a:spcAft>
                <a:spcPts val="0"/>
              </a:spcAft>
              <a:buClr>
                <a:srgbClr val="202020"/>
              </a:buClr>
              <a:buSzPts val="2000"/>
              <a:buAutoNum type="arabicPeriod"/>
            </a:pPr>
            <a:r>
              <a:rPr lang="en" u="sng">
                <a:solidFill>
                  <a:schemeClr val="accent5"/>
                </a:solidFill>
                <a:hlinkClick r:id="rId5">
                  <a:extLst>
                    <a:ext uri="{A12FA001-AC4F-418D-AE19-62706E023703}">
                      <ahyp:hlinkClr xmlns:ahyp="http://schemas.microsoft.com/office/drawing/2018/hyperlinkcolor" val="tx"/>
                    </a:ext>
                  </a:extLst>
                </a:hlinkClick>
              </a:rPr>
              <a:t>Introduction to Web Accessibility and W3C Standards</a:t>
            </a:r>
            <a:endParaRPr>
              <a:solidFill>
                <a:srgbClr val="202020"/>
              </a:solidFill>
            </a:endParaRPr>
          </a:p>
          <a:p>
            <a:pPr marL="457200" lvl="0" indent="-355600" algn="l" rtl="0">
              <a:spcBef>
                <a:spcPts val="0"/>
              </a:spcBef>
              <a:spcAft>
                <a:spcPts val="0"/>
              </a:spcAft>
              <a:buClr>
                <a:srgbClr val="202020"/>
              </a:buClr>
              <a:buSzPts val="2000"/>
              <a:buAutoNum type="arabicPeriod"/>
            </a:pPr>
            <a:r>
              <a:rPr lang="en" u="sng">
                <a:solidFill>
                  <a:schemeClr val="accent5"/>
                </a:solidFill>
                <a:hlinkClick r:id="rId6">
                  <a:extLst>
                    <a:ext uri="{A12FA001-AC4F-418D-AE19-62706E023703}">
                      <ahyp:hlinkClr xmlns:ahyp="http://schemas.microsoft.com/office/drawing/2018/hyperlinkcolor" val="tx"/>
                    </a:ext>
                  </a:extLst>
                </a:hlinkClick>
              </a:rPr>
              <a:t>What is Accessibility?</a:t>
            </a:r>
            <a:endParaRPr>
              <a:solidFill>
                <a:srgbClr val="202020"/>
              </a:solidFill>
            </a:endParaRPr>
          </a:p>
          <a:p>
            <a:pPr marL="0" lvl="0" indent="0" algn="l" rtl="0">
              <a:spcBef>
                <a:spcPts val="1600"/>
              </a:spcBef>
              <a:spcAft>
                <a:spcPts val="1600"/>
              </a:spcAft>
              <a:buNone/>
            </a:pPr>
            <a:r>
              <a:rPr lang="en">
                <a:solidFill>
                  <a:srgbClr val="202020"/>
                </a:solidFill>
              </a:rPr>
              <a:t>Write 2-3 paragraphs: What did you </a:t>
            </a:r>
            <a:r>
              <a:rPr lang="en" i="1">
                <a:solidFill>
                  <a:srgbClr val="202020"/>
                </a:solidFill>
              </a:rPr>
              <a:t>learn</a:t>
            </a:r>
            <a:r>
              <a:rPr lang="en">
                <a:solidFill>
                  <a:srgbClr val="202020"/>
                </a:solidFill>
              </a:rPr>
              <a:t>? What information was new? What did you already know?</a:t>
            </a:r>
            <a:endParaRPr>
              <a:solidFill>
                <a:srgbClr val="20202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61"/>
          <p:cNvSpPr txBox="1">
            <a:spLocks noGrp="1"/>
          </p:cNvSpPr>
          <p:nvPr>
            <p:ph type="ctrTitle"/>
          </p:nvPr>
        </p:nvSpPr>
        <p:spPr>
          <a:xfrm>
            <a:off x="712850" y="536207"/>
            <a:ext cx="73866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Thanks!</a:t>
            </a:r>
            <a:endParaRPr/>
          </a:p>
        </p:txBody>
      </p:sp>
      <p:sp>
        <p:nvSpPr>
          <p:cNvPr id="387" name="Google Shape;387;p61"/>
          <p:cNvSpPr txBox="1">
            <a:spLocks noGrp="1"/>
          </p:cNvSpPr>
          <p:nvPr>
            <p:ph type="body" idx="1"/>
          </p:nvPr>
        </p:nvSpPr>
        <p:spPr>
          <a:xfrm>
            <a:off x="737118" y="3585136"/>
            <a:ext cx="2258100" cy="13326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00CFFF"/>
                </a:solidFill>
              </a:rPr>
              <a:t>Slack</a:t>
            </a:r>
            <a:r>
              <a:rPr lang="en">
                <a:solidFill>
                  <a:schemeClr val="lt1"/>
                </a:solidFill>
              </a:rPr>
              <a:t> #g-accessibility</a:t>
            </a:r>
            <a:endParaRPr>
              <a:solidFill>
                <a:schemeClr val="lt1"/>
              </a:solidFill>
            </a:endParaRPr>
          </a:p>
          <a:p>
            <a:pPr marL="0" lvl="0" indent="0" algn="l" rtl="0">
              <a:lnSpc>
                <a:spcPct val="115000"/>
              </a:lnSpc>
              <a:spcBef>
                <a:spcPts val="0"/>
              </a:spcBef>
              <a:spcAft>
                <a:spcPts val="0"/>
              </a:spcAft>
              <a:buNone/>
            </a:pPr>
            <a:endParaRPr>
              <a:solidFill>
                <a:srgbClr val="00C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7"/>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you’ll get out of this course</a:t>
            </a:r>
            <a:endParaRPr/>
          </a:p>
        </p:txBody>
      </p:sp>
      <p:sp>
        <p:nvSpPr>
          <p:cNvPr id="187" name="Google Shape;187;p27"/>
          <p:cNvSpPr txBox="1">
            <a:spLocks noGrp="1"/>
          </p:cNvSpPr>
          <p:nvPr>
            <p:ph type="body" idx="1"/>
          </p:nvPr>
        </p:nvSpPr>
        <p:spPr>
          <a:xfrm>
            <a:off x="712850" y="1350425"/>
            <a:ext cx="78021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AutoNum type="arabicPeriod"/>
            </a:pPr>
            <a:r>
              <a:rPr lang="en"/>
              <a:t>An overview of common accessibility issues and how they affect real people.</a:t>
            </a:r>
            <a:br>
              <a:rPr lang="en"/>
            </a:br>
            <a:endParaRPr/>
          </a:p>
          <a:p>
            <a:pPr marL="457200" lvl="0" indent="-355600" algn="l" rtl="0">
              <a:spcBef>
                <a:spcPts val="0"/>
              </a:spcBef>
              <a:spcAft>
                <a:spcPts val="0"/>
              </a:spcAft>
              <a:buSzPts val="2000"/>
              <a:buAutoNum type="arabicPeriod"/>
            </a:pPr>
            <a:r>
              <a:rPr lang="en"/>
              <a:t>Several tools and techniques for finding accessibility problems in the products that you work on.</a:t>
            </a:r>
            <a:br>
              <a:rPr lang="en"/>
            </a:br>
            <a:endParaRPr/>
          </a:p>
          <a:p>
            <a:pPr marL="457200" lvl="0" indent="-355600" algn="l" rtl="0">
              <a:spcBef>
                <a:spcPts val="0"/>
              </a:spcBef>
              <a:spcAft>
                <a:spcPts val="0"/>
              </a:spcAft>
              <a:buSzPts val="2000"/>
              <a:buAutoNum type="arabicPeriod"/>
            </a:pPr>
            <a:r>
              <a:rPr lang="en"/>
              <a:t>A lightweight process that you can use to review every pull request for accessibility problems.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8"/>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Syllabus, by week</a:t>
            </a:r>
            <a:endParaRPr/>
          </a:p>
        </p:txBody>
      </p:sp>
      <p:sp>
        <p:nvSpPr>
          <p:cNvPr id="193" name="Google Shape;193;p28"/>
          <p:cNvSpPr txBox="1">
            <a:spLocks noGrp="1"/>
          </p:cNvSpPr>
          <p:nvPr>
            <p:ph type="body" idx="1"/>
          </p:nvPr>
        </p:nvSpPr>
        <p:spPr>
          <a:xfrm>
            <a:off x="712850" y="1350425"/>
            <a:ext cx="78021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AutoNum type="arabicPeriod"/>
            </a:pPr>
            <a:r>
              <a:rPr lang="en"/>
              <a:t>Introduction to manual testing</a:t>
            </a:r>
            <a:endParaRPr/>
          </a:p>
          <a:p>
            <a:pPr marL="457200" lvl="0" indent="-355600" algn="l" rtl="0">
              <a:spcBef>
                <a:spcPts val="0"/>
              </a:spcBef>
              <a:spcAft>
                <a:spcPts val="0"/>
              </a:spcAft>
              <a:buSzPts val="2000"/>
              <a:buAutoNum type="arabicPeriod"/>
            </a:pPr>
            <a:r>
              <a:rPr lang="en"/>
              <a:t>Well-structured HTML</a:t>
            </a:r>
            <a:endParaRPr/>
          </a:p>
          <a:p>
            <a:pPr marL="457200" lvl="0" indent="-355600" algn="l" rtl="0">
              <a:spcBef>
                <a:spcPts val="0"/>
              </a:spcBef>
              <a:spcAft>
                <a:spcPts val="0"/>
              </a:spcAft>
              <a:buSzPts val="2000"/>
              <a:buAutoNum type="arabicPeriod"/>
            </a:pPr>
            <a:r>
              <a:rPr lang="en"/>
              <a:t>Assistive technology</a:t>
            </a:r>
            <a:endParaRPr/>
          </a:p>
          <a:p>
            <a:pPr marL="457200" lvl="0" indent="-355600" algn="l" rtl="0">
              <a:spcBef>
                <a:spcPts val="0"/>
              </a:spcBef>
              <a:spcAft>
                <a:spcPts val="0"/>
              </a:spcAft>
              <a:buSzPts val="2000"/>
              <a:buAutoNum type="arabicPeriod"/>
            </a:pPr>
            <a:r>
              <a:rPr lang="en"/>
              <a:t>Media</a:t>
            </a:r>
            <a:endParaRPr/>
          </a:p>
          <a:p>
            <a:pPr marL="457200" lvl="0" indent="-355600" algn="l" rtl="0">
              <a:spcBef>
                <a:spcPts val="0"/>
              </a:spcBef>
              <a:spcAft>
                <a:spcPts val="0"/>
              </a:spcAft>
              <a:buSzPts val="2000"/>
              <a:buAutoNum type="arabicPeriod"/>
            </a:pPr>
            <a:r>
              <a:rPr lang="en"/>
              <a:t>Inputting information</a:t>
            </a:r>
            <a:endParaRPr/>
          </a:p>
          <a:p>
            <a:pPr marL="457200" lvl="0" indent="-355600" algn="l" rtl="0">
              <a:spcBef>
                <a:spcPts val="0"/>
              </a:spcBef>
              <a:spcAft>
                <a:spcPts val="0"/>
              </a:spcAft>
              <a:buSzPts val="2000"/>
              <a:buAutoNum type="arabicPeriod"/>
            </a:pPr>
            <a:r>
              <a:rPr lang="en"/>
              <a:t>Scenario-based testing</a:t>
            </a:r>
            <a:endParaRPr/>
          </a:p>
          <a:p>
            <a:pPr marL="457200" lvl="0" indent="-355600" algn="l" rtl="0">
              <a:spcBef>
                <a:spcPts val="0"/>
              </a:spcBef>
              <a:spcAft>
                <a:spcPts val="0"/>
              </a:spcAft>
              <a:buSzPts val="2000"/>
              <a:buAutoNum type="arabicPeriod"/>
            </a:pPr>
            <a:r>
              <a:rPr lang="en"/>
              <a:t>Design choices</a:t>
            </a:r>
            <a:endParaRPr/>
          </a:p>
          <a:p>
            <a:pPr marL="457200" lvl="0" indent="-355600" algn="l" rtl="0">
              <a:spcBef>
                <a:spcPts val="0"/>
              </a:spcBef>
              <a:spcAft>
                <a:spcPts val="0"/>
              </a:spcAft>
              <a:buSzPts val="2000"/>
              <a:buAutoNum type="arabicPeriod"/>
            </a:pPr>
            <a:r>
              <a:rPr lang="en"/>
              <a:t>Recap and final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9"/>
          <p:cNvSpPr txBox="1">
            <a:spLocks noGrp="1"/>
          </p:cNvSpPr>
          <p:nvPr>
            <p:ph type="ctrTitle"/>
          </p:nvPr>
        </p:nvSpPr>
        <p:spPr>
          <a:xfrm>
            <a:off x="712850" y="536200"/>
            <a:ext cx="77451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Why does </a:t>
            </a:r>
            <a:r>
              <a:rPr lang="en">
                <a:solidFill>
                  <a:srgbClr val="FFFFFF"/>
                </a:solidFill>
              </a:rPr>
              <a:t>accessibility</a:t>
            </a:r>
            <a:r>
              <a:rPr lang="en"/>
              <a:t> matter?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0"/>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Accessibility matters because…</a:t>
            </a:r>
            <a:endParaRPr/>
          </a:p>
          <a:p>
            <a:pPr marL="0" lvl="0" indent="0" algn="l" rtl="0">
              <a:spcBef>
                <a:spcPts val="0"/>
              </a:spcBef>
              <a:spcAft>
                <a:spcPts val="0"/>
              </a:spcAft>
              <a:buNone/>
            </a:pPr>
            <a:r>
              <a:rPr lang="en">
                <a:solidFill>
                  <a:srgbClr val="046B99"/>
                </a:solidFill>
              </a:rPr>
              <a:t>Our products are for everyone! The government has a responsibility to serve the entire public.</a:t>
            </a:r>
            <a:endParaRPr>
              <a:solidFill>
                <a:srgbClr val="046B9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1"/>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Accessibility matters because…</a:t>
            </a:r>
            <a:endParaRPr/>
          </a:p>
          <a:p>
            <a:pPr marL="0" lvl="0" indent="0" algn="l" rtl="0">
              <a:spcBef>
                <a:spcPts val="0"/>
              </a:spcBef>
              <a:spcAft>
                <a:spcPts val="0"/>
              </a:spcAft>
              <a:buNone/>
            </a:pPr>
            <a:r>
              <a:rPr lang="en">
                <a:solidFill>
                  <a:srgbClr val="046B99"/>
                </a:solidFill>
              </a:rPr>
              <a:t>An estimated 12.7% of the population (more than 40M people!) reported a disability of some kind in 2017. That’s a lot of people.</a:t>
            </a:r>
            <a:endParaRPr>
              <a:solidFill>
                <a:srgbClr val="046B9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2"/>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Accessibility matters because…</a:t>
            </a:r>
            <a:endParaRPr/>
          </a:p>
          <a:p>
            <a:pPr marL="0" lvl="0" indent="0" algn="l" rtl="0">
              <a:spcBef>
                <a:spcPts val="0"/>
              </a:spcBef>
              <a:spcAft>
                <a:spcPts val="0"/>
              </a:spcAft>
              <a:buNone/>
            </a:pPr>
            <a:r>
              <a:rPr lang="en">
                <a:solidFill>
                  <a:srgbClr val="046B99"/>
                </a:solidFill>
              </a:rPr>
              <a:t>It’s the law!</a:t>
            </a:r>
            <a:endParaRPr>
              <a:solidFill>
                <a:srgbClr val="046B99"/>
              </a:solidFill>
            </a:endParaRPr>
          </a:p>
        </p:txBody>
      </p:sp>
    </p:spTree>
  </p:cSld>
  <p:clrMapOvr>
    <a:masterClrMapping/>
  </p:clrMapOvr>
</p:sld>
</file>

<file path=ppt/theme/theme1.xml><?xml version="1.0" encoding="utf-8"?>
<a:theme xmlns:a="http://schemas.openxmlformats.org/drawingml/2006/main" name="18F Slide Styl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46B9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1169</Words>
  <Application>Microsoft Macintosh PowerPoint</Application>
  <PresentationFormat>On-screen Show (16:9)</PresentationFormat>
  <Paragraphs>92</Paragraphs>
  <Slides>37</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Helvetica Neue</vt:lpstr>
      <vt:lpstr>Source Sans Pro</vt:lpstr>
      <vt:lpstr>Arial</vt:lpstr>
      <vt:lpstr>Source Sans Pro SemiBold</vt:lpstr>
      <vt:lpstr>18F Slide Styles</vt:lpstr>
      <vt:lpstr>Introduction to manual testing</vt:lpstr>
      <vt:lpstr>1. Introductions 2. Syllabus 3. Introduction to manual testing</vt:lpstr>
      <vt:lpstr>Introductions</vt:lpstr>
      <vt:lpstr>What you’ll get out of this course</vt:lpstr>
      <vt:lpstr>Syllabus, by week</vt:lpstr>
      <vt:lpstr>Why does accessibility matter?</vt:lpstr>
      <vt:lpstr>Accessibility matters because… Our products are for everyone! The government has a responsibility to serve the entire public.</vt:lpstr>
      <vt:lpstr>Accessibility matters because… An estimated 12.7% of the population (more than 40M people!) reported a disability of some kind in 2017. That’s a lot of people.</vt:lpstr>
      <vt:lpstr>Accessibility matters because… It’s the law!</vt:lpstr>
      <vt:lpstr>How manual testing fits in</vt:lpstr>
      <vt:lpstr>How usability testing fits in</vt:lpstr>
      <vt:lpstr>Common vocabulary</vt:lpstr>
      <vt:lpstr>What is inclusive design?</vt:lpstr>
      <vt:lpstr>“Inclusive Design is a methodology, born out of digital environments, that enables and draws on the full range of human diversity. Most importantly, this means including and learning from people with a range of perspectives.” — Microsoft Design</vt:lpstr>
      <vt:lpstr>Recognize exclusion</vt:lpstr>
      <vt:lpstr>Solve for one, extend to many</vt:lpstr>
      <vt:lpstr>Learn from diversity</vt:lpstr>
      <vt:lpstr>What is Section 508?</vt:lpstr>
      <vt:lpstr>Section 508 is the most important law in U.S. government covering technology accessibility. It is the One Big Rule that everyone follows when it comes to accessibility.</vt:lpstr>
      <vt:lpstr>Section 508 of the Rehabilitation Act</vt:lpstr>
      <vt:lpstr>Section 508 requirements</vt:lpstr>
      <vt:lpstr>Section 508 requirements</vt:lpstr>
      <vt:lpstr>Specific requirements</vt:lpstr>
      <vt:lpstr>What this means for you: Make sure everything you build (or buy) meets or exceeds the WCAG 2.0 AA standard.</vt:lpstr>
      <vt:lpstr>What is WCAG?</vt:lpstr>
      <vt:lpstr>The Web Content Accessibility Guidelines (WCAG) are a set of testable criteria defining what it means for a web product to be accessible.</vt:lpstr>
      <vt:lpstr>WCAG is the accepted international standard for technology accessibility. It’s developed and maintained by W3C member organizations around the world.</vt:lpstr>
      <vt:lpstr>WCAG conformance levels explained</vt:lpstr>
      <vt:lpstr>Right now, Section 508 says that government IT products must meet the WCAG 2.0 AA standard. That’s your minimum bar.</vt:lpstr>
      <vt:lpstr>There is also a published WCAG 2.1 standard! Nothing in 2.1 contradicts 2.0, and WCAG 2.1 AA is an even better target to aim for if you want your products to be as accessible as possible.</vt:lpstr>
      <vt:lpstr>What is a11y?</vt:lpstr>
      <vt:lpstr>Accessibility is often abbreviated as the numeronym a11y, where the number 11 refers to the number of letters omitted. This parallels the abbreviations of internationalization and localization as i18n and l10n respectively.</vt:lpstr>
      <vt:lpstr>PowerPoint Presentation</vt:lpstr>
      <vt:lpstr>Questions?</vt:lpstr>
      <vt:lpstr>Homework</vt:lpstr>
      <vt:lpstr>Assignment #1: videos and reflection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manual testing</dc:title>
  <cp:lastModifiedBy>Microsoft Office User</cp:lastModifiedBy>
  <cp:revision>3</cp:revision>
  <dcterms:modified xsi:type="dcterms:W3CDTF">2021-12-21T21:53:31Z</dcterms:modified>
</cp:coreProperties>
</file>