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Helvetica Neue" panose="02000503000000020004" pitchFamily="2" charset="0"/>
      <p:regular r:id="rId41"/>
      <p:bold r:id="rId42"/>
      <p:italic r:id="rId43"/>
      <p:boldItalic r:id="rId44"/>
    </p:embeddedFont>
    <p:embeddedFont>
      <p:font typeface="Source Sans Pro" panose="020B0603030403020204" pitchFamily="34" charset="0"/>
      <p:regular r:id="rId45"/>
      <p:bold r:id="rId46"/>
      <p:italic r:id="rId47"/>
      <p:boldItalic r:id="rId48"/>
    </p:embeddedFont>
    <p:embeddedFont>
      <p:font typeface="Source Sans Pro SemiBold" panose="020B0603030403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5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0E432B-BA30-4B4C-849D-2C525A6ACDB8}">
  <a:tblStyle styleId="{2D0E432B-BA30-4B4C-849D-2C525A6ACD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3"/>
    <p:restoredTop sz="94628"/>
  </p:normalViewPr>
  <p:slideViewPr>
    <p:cSldViewPr snapToGrid="0">
      <p:cViewPr varScale="1">
        <p:scale>
          <a:sx n="115" d="100"/>
          <a:sy n="115" d="100"/>
        </p:scale>
        <p:origin x="216" y="904"/>
      </p:cViewPr>
      <p:guideLst>
        <p:guide orient="horz" pos="75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4eb21fd7af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4eb21fd7af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b27dfd856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b27dfd85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db27dfd856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db27dfd856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b27dfd85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b27dfd85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db27dfd856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db27dfd856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db27dfd856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db27dfd85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db27dfd856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db27dfd85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b27dfd85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b27dfd85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b27dfd85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b27dfd85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b27dfd856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b27dfd85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b27dfd85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b27dfd85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068e9e26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068e9e2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b27dfd856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b27dfd85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db27dfd85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db27dfd85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db27dfd85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db27dfd85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db27dfd856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db27dfd856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db27dfd85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db27dfd85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b27dfd856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b27dfd856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fa7b2271e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fa7b2271e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fa7b2271e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fa7b2271e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fa7b2271e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fa7b2271e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fa7b2271e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fa7b2271e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b6813a28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b6813a28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a7b2271e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a7b2271e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fa7b2271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fa7b2271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robert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db27dfd85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db27dfd85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b27dfd856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b27dfd856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b27dfd856_0_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db27dfd856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b6813a28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5b6813a28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5b6813a28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5b6813a28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b6813a281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b6813a28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4eb21fd7af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4eb21fd7af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db27dfd8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db27dfd8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b27dfd856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b27dfd856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nikki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b27dfd85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b27dfd85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b27dfd856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b27dfd856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b27dfd856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b27dfd856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b27dfd856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b27dfd856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21" Type="http://schemas.openxmlformats.org/officeDocument/2006/relationships/image" Target="../media/image21.png"/><Relationship Id="rId34" Type="http://schemas.openxmlformats.org/officeDocument/2006/relationships/image" Target="../media/image34.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8" Type="http://schemas.openxmlformats.org/officeDocument/2006/relationships/image" Target="../media/image8.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202020"/>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8450" y="525013"/>
            <a:ext cx="7386600" cy="1651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CFFF"/>
              </a:buClr>
              <a:buSzPts val="5000"/>
              <a:buNone/>
              <a:defRPr sz="5000" b="1">
                <a:solidFill>
                  <a:srgbClr val="00CFFF"/>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0" name="Google Shape;10;p2"/>
          <p:cNvSpPr txBox="1">
            <a:spLocks noGrp="1"/>
          </p:cNvSpPr>
          <p:nvPr>
            <p:ph type="subTitle" idx="1"/>
          </p:nvPr>
        </p:nvSpPr>
        <p:spPr>
          <a:xfrm>
            <a:off x="735281" y="227070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600"/>
              <a:buNone/>
              <a:defRPr>
                <a:solidFill>
                  <a:srgbClr val="206E7C"/>
                </a:solidFill>
              </a:defRPr>
            </a:lvl2pPr>
            <a:lvl3pPr lvl="2" rtl="0">
              <a:lnSpc>
                <a:spcPct val="100000"/>
              </a:lnSpc>
              <a:spcBef>
                <a:spcPts val="0"/>
              </a:spcBef>
              <a:spcAft>
                <a:spcPts val="0"/>
              </a:spcAft>
              <a:buClr>
                <a:srgbClr val="206E7C"/>
              </a:buClr>
              <a:buSzPts val="1600"/>
              <a:buNone/>
              <a:defRPr>
                <a:solidFill>
                  <a:srgbClr val="206E7C"/>
                </a:solidFill>
              </a:defRPr>
            </a:lvl3pPr>
            <a:lvl4pPr lvl="3" rtl="0">
              <a:lnSpc>
                <a:spcPct val="100000"/>
              </a:lnSpc>
              <a:spcBef>
                <a:spcPts val="0"/>
              </a:spcBef>
              <a:spcAft>
                <a:spcPts val="0"/>
              </a:spcAft>
              <a:buClr>
                <a:srgbClr val="206E7C"/>
              </a:buClr>
              <a:buSzPts val="1400"/>
              <a:buNone/>
              <a:defRPr>
                <a:solidFill>
                  <a:srgbClr val="206E7C"/>
                </a:solidFill>
              </a:defRPr>
            </a:lvl4pPr>
            <a:lvl5pPr lvl="4" rtl="0">
              <a:lnSpc>
                <a:spcPct val="100000"/>
              </a:lnSpc>
              <a:spcBef>
                <a:spcPts val="0"/>
              </a:spcBef>
              <a:spcAft>
                <a:spcPts val="0"/>
              </a:spcAft>
              <a:buClr>
                <a:srgbClr val="206E7C"/>
              </a:buClr>
              <a:buSzPts val="1200"/>
              <a:buNone/>
              <a:defRPr>
                <a:solidFill>
                  <a:srgbClr val="206E7C"/>
                </a:solidFill>
              </a:defRPr>
            </a:lvl5pPr>
            <a:lvl6pPr lvl="5" rtl="0">
              <a:lnSpc>
                <a:spcPct val="100000"/>
              </a:lnSpc>
              <a:spcBef>
                <a:spcPts val="0"/>
              </a:spcBef>
              <a:spcAft>
                <a:spcPts val="0"/>
              </a:spcAft>
              <a:buClr>
                <a:srgbClr val="206E7C"/>
              </a:buClr>
              <a:buSzPts val="1000"/>
              <a:buNone/>
              <a:defRPr>
                <a:solidFill>
                  <a:srgbClr val="206E7C"/>
                </a:solidFill>
              </a:defRPr>
            </a:lvl6pPr>
            <a:lvl7pPr lvl="6" rtl="0">
              <a:lnSpc>
                <a:spcPct val="100000"/>
              </a:lnSpc>
              <a:spcBef>
                <a:spcPts val="0"/>
              </a:spcBef>
              <a:spcAft>
                <a:spcPts val="0"/>
              </a:spcAft>
              <a:buClr>
                <a:srgbClr val="206E7C"/>
              </a:buClr>
              <a:buSzPts val="1000"/>
              <a:buNone/>
              <a:defRPr>
                <a:solidFill>
                  <a:srgbClr val="206E7C"/>
                </a:solidFill>
              </a:defRPr>
            </a:lvl7pPr>
            <a:lvl8pPr lvl="7" rtl="0">
              <a:lnSpc>
                <a:spcPct val="100000"/>
              </a:lnSpc>
              <a:spcBef>
                <a:spcPts val="0"/>
              </a:spcBef>
              <a:spcAft>
                <a:spcPts val="0"/>
              </a:spcAft>
              <a:buClr>
                <a:srgbClr val="206E7C"/>
              </a:buClr>
              <a:buSzPts val="1000"/>
              <a:buNone/>
              <a:defRPr>
                <a:solidFill>
                  <a:srgbClr val="206E7C"/>
                </a:solidFill>
              </a:defRPr>
            </a:lvl8pPr>
            <a:lvl9pPr lvl="8" rtl="0">
              <a:lnSpc>
                <a:spcPct val="100000"/>
              </a:lnSpc>
              <a:spcBef>
                <a:spcPts val="0"/>
              </a:spcBef>
              <a:spcAft>
                <a:spcPts val="0"/>
              </a:spcAft>
              <a:buClr>
                <a:srgbClr val="206E7C"/>
              </a:buClr>
              <a:buSzPts val="1000"/>
              <a:buNone/>
              <a:defRPr>
                <a:solidFill>
                  <a:srgbClr val="206E7C"/>
                </a:solidFill>
              </a:defRPr>
            </a:lvl9pPr>
          </a:lstStyle>
          <a:p>
            <a:endParaRPr/>
          </a:p>
        </p:txBody>
      </p:sp>
      <p:sp>
        <p:nvSpPr>
          <p:cNvPr id="11" name="Google Shape;11;p2"/>
          <p:cNvSpPr txBox="1">
            <a:spLocks noGrp="1"/>
          </p:cNvSpPr>
          <p:nvPr>
            <p:ph type="subTitle" idx="2"/>
          </p:nvPr>
        </p:nvSpPr>
        <p:spPr>
          <a:xfrm>
            <a:off x="82551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 Dark">
  <p:cSld name="TITLE_AND_BODY_2_1_1_1_1_3_1">
    <p:bg>
      <p:bgPr>
        <a:solidFill>
          <a:srgbClr val="202020"/>
        </a:solidFill>
        <a:effectLst/>
      </p:bgPr>
    </p:bg>
    <p:spTree>
      <p:nvGrpSpPr>
        <p:cNvPr id="1" name="Shape 37"/>
        <p:cNvGrpSpPr/>
        <p:nvPr/>
      </p:nvGrpSpPr>
      <p:grpSpPr>
        <a:xfrm>
          <a:off x="0" y="0"/>
          <a:ext cx="0" cy="0"/>
          <a:chOff x="0" y="0"/>
          <a:chExt cx="0" cy="0"/>
        </a:xfrm>
      </p:grpSpPr>
      <p:sp>
        <p:nvSpPr>
          <p:cNvPr id="38" name="Google Shape;38;p11"/>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9" name="Google Shape;39;p11"/>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0" name="Google Shape;40;p11"/>
          <p:cNvSpPr txBox="1">
            <a:spLocks noGrp="1"/>
          </p:cNvSpPr>
          <p:nvPr>
            <p:ph type="body" idx="2"/>
          </p:nvPr>
        </p:nvSpPr>
        <p:spPr>
          <a:xfrm>
            <a:off x="737118"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1" name="Google Shape;41;p11"/>
          <p:cNvSpPr txBox="1">
            <a:spLocks noGrp="1"/>
          </p:cNvSpPr>
          <p:nvPr>
            <p:ph type="body" idx="3"/>
          </p:nvPr>
        </p:nvSpPr>
        <p:spPr>
          <a:xfrm>
            <a:off x="3323393"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2" name="Google Shape;42;p11"/>
          <p:cNvSpPr txBox="1">
            <a:spLocks noGrp="1"/>
          </p:cNvSpPr>
          <p:nvPr>
            <p:ph type="body" idx="4"/>
          </p:nvPr>
        </p:nvSpPr>
        <p:spPr>
          <a:xfrm>
            <a:off x="5909667" y="2495159"/>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43" name="Google Shape;43;p11"/>
          <p:cNvSpPr/>
          <p:nvPr/>
        </p:nvSpPr>
        <p:spPr>
          <a:xfrm>
            <a:off x="81552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4" name="Google Shape;44;p11"/>
          <p:cNvSpPr txBox="1"/>
          <p:nvPr/>
        </p:nvSpPr>
        <p:spPr>
          <a:xfrm>
            <a:off x="81157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1</a:t>
            </a:r>
            <a:endParaRPr sz="1800">
              <a:solidFill>
                <a:srgbClr val="1C304A"/>
              </a:solidFill>
            </a:endParaRPr>
          </a:p>
        </p:txBody>
      </p:sp>
      <p:sp>
        <p:nvSpPr>
          <p:cNvPr id="45" name="Google Shape;45;p11"/>
          <p:cNvSpPr/>
          <p:nvPr/>
        </p:nvSpPr>
        <p:spPr>
          <a:xfrm>
            <a:off x="3375583"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6" name="Google Shape;46;p11"/>
          <p:cNvSpPr txBox="1"/>
          <p:nvPr/>
        </p:nvSpPr>
        <p:spPr>
          <a:xfrm>
            <a:off x="3371633"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2</a:t>
            </a:r>
            <a:endParaRPr sz="1800">
              <a:solidFill>
                <a:srgbClr val="1C304A"/>
              </a:solidFill>
            </a:endParaRPr>
          </a:p>
        </p:txBody>
      </p:sp>
      <p:sp>
        <p:nvSpPr>
          <p:cNvPr id="47" name="Google Shape;47;p11"/>
          <p:cNvSpPr/>
          <p:nvPr/>
        </p:nvSpPr>
        <p:spPr>
          <a:xfrm>
            <a:off x="5993435" y="1865324"/>
            <a:ext cx="467100" cy="4671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48" name="Google Shape;48;p11"/>
          <p:cNvSpPr txBox="1"/>
          <p:nvPr/>
        </p:nvSpPr>
        <p:spPr>
          <a:xfrm>
            <a:off x="5989485" y="1876000"/>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 Column - Light">
  <p:cSld name="TITLE_AND_BODY_2_1_1_1_1_2">
    <p:bg>
      <p:bgPr>
        <a:solidFill>
          <a:srgbClr val="FFFFFF"/>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51" name="Google Shape;51;p12"/>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1C304A"/>
              </a:buClr>
              <a:buSzPts val="2000"/>
              <a:buChar char="●"/>
              <a:defRPr>
                <a:solidFill>
                  <a:srgbClr val="1C304A"/>
                </a:solidFill>
              </a:defRPr>
            </a:lvl1pPr>
            <a:lvl2pPr marL="914400" lvl="1" indent="-330200" rtl="0">
              <a:spcBef>
                <a:spcPts val="1600"/>
              </a:spcBef>
              <a:spcAft>
                <a:spcPts val="0"/>
              </a:spcAft>
              <a:buClr>
                <a:srgbClr val="1C304A"/>
              </a:buClr>
              <a:buSzPts val="1600"/>
              <a:buChar char="○"/>
              <a:defRPr>
                <a:solidFill>
                  <a:srgbClr val="1C304A"/>
                </a:solidFill>
              </a:defRPr>
            </a:lvl2pPr>
            <a:lvl3pPr marL="1371600" lvl="2" indent="-330200" rtl="0">
              <a:spcBef>
                <a:spcPts val="1600"/>
              </a:spcBef>
              <a:spcAft>
                <a:spcPts val="0"/>
              </a:spcAft>
              <a:buClr>
                <a:srgbClr val="1C304A"/>
              </a:buClr>
              <a:buSzPts val="1600"/>
              <a:buChar char="■"/>
              <a:defRPr>
                <a:solidFill>
                  <a:srgbClr val="1C304A"/>
                </a:solidFill>
              </a:defRPr>
            </a:lvl3pPr>
            <a:lvl4pPr marL="1828800" lvl="3" indent="-317500" rtl="0">
              <a:spcBef>
                <a:spcPts val="1600"/>
              </a:spcBef>
              <a:spcAft>
                <a:spcPts val="0"/>
              </a:spcAft>
              <a:buClr>
                <a:srgbClr val="1C304A"/>
              </a:buClr>
              <a:buSzPts val="1400"/>
              <a:buChar char="●"/>
              <a:defRPr>
                <a:solidFill>
                  <a:srgbClr val="1C304A"/>
                </a:solidFill>
              </a:defRPr>
            </a:lvl4pPr>
            <a:lvl5pPr marL="2286000" lvl="4" indent="-304800" rtl="0">
              <a:spcBef>
                <a:spcPts val="1600"/>
              </a:spcBef>
              <a:spcAft>
                <a:spcPts val="0"/>
              </a:spcAft>
              <a:buClr>
                <a:srgbClr val="1C304A"/>
              </a:buClr>
              <a:buSzPts val="1200"/>
              <a:buChar char="○"/>
              <a:defRPr>
                <a:solidFill>
                  <a:srgbClr val="1C304A"/>
                </a:solidFill>
              </a:defRPr>
            </a:lvl5pPr>
            <a:lvl6pPr marL="2743200" lvl="5" indent="-292100" rtl="0">
              <a:spcBef>
                <a:spcPts val="1600"/>
              </a:spcBef>
              <a:spcAft>
                <a:spcPts val="0"/>
              </a:spcAft>
              <a:buClr>
                <a:srgbClr val="1C304A"/>
              </a:buClr>
              <a:buSzPts val="1000"/>
              <a:buChar char="■"/>
              <a:defRPr>
                <a:solidFill>
                  <a:srgbClr val="1C304A"/>
                </a:solidFill>
              </a:defRPr>
            </a:lvl6pPr>
            <a:lvl7pPr marL="3200400" lvl="6" indent="-292100" rtl="0">
              <a:spcBef>
                <a:spcPts val="1600"/>
              </a:spcBef>
              <a:spcAft>
                <a:spcPts val="0"/>
              </a:spcAft>
              <a:buClr>
                <a:srgbClr val="1C304A"/>
              </a:buClr>
              <a:buSzPts val="1000"/>
              <a:buChar char="●"/>
              <a:defRPr>
                <a:solidFill>
                  <a:srgbClr val="1C304A"/>
                </a:solidFill>
              </a:defRPr>
            </a:lvl7pPr>
            <a:lvl8pPr marL="3657600" lvl="7" indent="-292100" rtl="0">
              <a:spcBef>
                <a:spcPts val="1600"/>
              </a:spcBef>
              <a:spcAft>
                <a:spcPts val="0"/>
              </a:spcAft>
              <a:buClr>
                <a:srgbClr val="1C304A"/>
              </a:buClr>
              <a:buSzPts val="1000"/>
              <a:buChar char="○"/>
              <a:defRPr>
                <a:solidFill>
                  <a:srgbClr val="1C304A"/>
                </a:solidFill>
              </a:defRPr>
            </a:lvl8pPr>
            <a:lvl9pPr marL="4114800" lvl="8" indent="-292100" rtl="0">
              <a:spcBef>
                <a:spcPts val="1600"/>
              </a:spcBef>
              <a:spcAft>
                <a:spcPts val="1600"/>
              </a:spcAft>
              <a:buClr>
                <a:srgbClr val="1C304A"/>
              </a:buClr>
              <a:buSzPts val="1000"/>
              <a:buChar char="■"/>
              <a:defRPr>
                <a:solidFill>
                  <a:srgbClr val="1C304A"/>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 Column - Light">
  <p:cSld name="TITLE_AND_BODY_2_1_1_1_1_1">
    <p:bg>
      <p:bgPr>
        <a:solidFill>
          <a:srgbClr val="FFFFFF"/>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54" name="Google Shape;54;p13"/>
          <p:cNvSpPr txBox="1">
            <a:spLocks noGrp="1"/>
          </p:cNvSpPr>
          <p:nvPr>
            <p:ph type="body" idx="1"/>
          </p:nvPr>
        </p:nvSpPr>
        <p:spPr>
          <a:xfrm>
            <a:off x="725280" y="172202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5" name="Google Shape;55;p13"/>
          <p:cNvSpPr txBox="1">
            <a:spLocks noGrp="1"/>
          </p:cNvSpPr>
          <p:nvPr>
            <p:ph type="body" idx="2"/>
          </p:nvPr>
        </p:nvSpPr>
        <p:spPr>
          <a:xfrm>
            <a:off x="4675870" y="1745270"/>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56" name="Google Shape;56;p13"/>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 Light">
  <p:cSld name="TITLE_AND_TWO_COLUMNS_1">
    <p:spTree>
      <p:nvGrpSpPr>
        <p:cNvPr id="1" name="Shape 57"/>
        <p:cNvGrpSpPr/>
        <p:nvPr/>
      </p:nvGrpSpPr>
      <p:grpSpPr>
        <a:xfrm>
          <a:off x="0" y="0"/>
          <a:ext cx="0" cy="0"/>
          <a:chOff x="0" y="0"/>
          <a:chExt cx="0" cy="0"/>
        </a:xfrm>
      </p:grpSpPr>
      <p:sp>
        <p:nvSpPr>
          <p:cNvPr id="58" name="Google Shape;58;p14"/>
          <p:cNvSpPr txBox="1">
            <a:spLocks noGrp="1"/>
          </p:cNvSpPr>
          <p:nvPr>
            <p:ph type="body" idx="1"/>
          </p:nvPr>
        </p:nvSpPr>
        <p:spPr>
          <a:xfrm>
            <a:off x="737118"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9" name="Google Shape;59;p14"/>
          <p:cNvSpPr/>
          <p:nvPr/>
        </p:nvSpPr>
        <p:spPr>
          <a:xfrm>
            <a:off x="435775" y="4943725"/>
            <a:ext cx="116700" cy="137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txBox="1">
            <a:spLocks noGrp="1"/>
          </p:cNvSpPr>
          <p:nvPr>
            <p:ph type="body" idx="2"/>
          </p:nvPr>
        </p:nvSpPr>
        <p:spPr>
          <a:xfrm>
            <a:off x="3323393"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1" name="Google Shape;61;p14"/>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2" name="Google Shape;62;p14"/>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63" name="Google Shape;63;p14"/>
          <p:cNvSpPr txBox="1">
            <a:spLocks noGrp="1"/>
          </p:cNvSpPr>
          <p:nvPr>
            <p:ph type="subTitle" idx="4"/>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4" name="Google Shape;64;p14"/>
          <p:cNvSpPr/>
          <p:nvPr/>
        </p:nvSpPr>
        <p:spPr>
          <a:xfrm>
            <a:off x="81552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5" name="Google Shape;65;p14"/>
          <p:cNvSpPr txBox="1"/>
          <p:nvPr/>
        </p:nvSpPr>
        <p:spPr>
          <a:xfrm>
            <a:off x="81157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b="1">
                <a:solidFill>
                  <a:srgbClr val="FFFFFF"/>
                </a:solidFill>
                <a:latin typeface="Helvetica Neue"/>
                <a:ea typeface="Helvetica Neue"/>
                <a:cs typeface="Helvetica Neue"/>
                <a:sym typeface="Helvetica Neue"/>
              </a:rPr>
              <a:t>1</a:t>
            </a:r>
            <a:endParaRPr sz="1800"/>
          </a:p>
        </p:txBody>
      </p:sp>
      <p:sp>
        <p:nvSpPr>
          <p:cNvPr id="66" name="Google Shape;66;p14"/>
          <p:cNvSpPr/>
          <p:nvPr/>
        </p:nvSpPr>
        <p:spPr>
          <a:xfrm>
            <a:off x="3375583"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7" name="Google Shape;67;p14"/>
          <p:cNvSpPr txBox="1"/>
          <p:nvPr/>
        </p:nvSpPr>
        <p:spPr>
          <a:xfrm>
            <a:off x="3371633"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2</a:t>
            </a:r>
            <a:endParaRPr sz="1800"/>
          </a:p>
        </p:txBody>
      </p:sp>
      <p:sp>
        <p:nvSpPr>
          <p:cNvPr id="68" name="Google Shape;68;p14"/>
          <p:cNvSpPr/>
          <p:nvPr/>
        </p:nvSpPr>
        <p:spPr>
          <a:xfrm>
            <a:off x="5993435" y="1841949"/>
            <a:ext cx="467100" cy="467100"/>
          </a:xfrm>
          <a:prstGeom prst="ellipse">
            <a:avLst/>
          </a:prstGeom>
          <a:solidFill>
            <a:srgbClr val="046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69" name="Google Shape;69;p14"/>
          <p:cNvSpPr txBox="1"/>
          <p:nvPr/>
        </p:nvSpPr>
        <p:spPr>
          <a:xfrm>
            <a:off x="5989485" y="1852625"/>
            <a:ext cx="467100" cy="42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Column Icons - Light">
  <p:cSld name="TITLE_AND_TWO_COLUMNS_1_2">
    <p:bg>
      <p:bgPr>
        <a:solidFill>
          <a:srgbClr val="FFFFFF"/>
        </a:solidFill>
        <a:effectLst/>
      </p:bgPr>
    </p:bg>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2" name="Google Shape;72;p15"/>
          <p:cNvSpPr/>
          <p:nvPr/>
        </p:nvSpPr>
        <p:spPr>
          <a:xfrm>
            <a:off x="815525"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3" name="Google Shape;73;p15"/>
          <p:cNvSpPr/>
          <p:nvPr/>
        </p:nvSpPr>
        <p:spPr>
          <a:xfrm>
            <a:off x="4349050" y="1804118"/>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4" name="Google Shape;74;p15"/>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5" name="Google Shape;75;p15"/>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6" name="Google Shape;76;p15"/>
          <p:cNvSpPr/>
          <p:nvPr/>
        </p:nvSpPr>
        <p:spPr>
          <a:xfrm>
            <a:off x="815525"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7" name="Google Shape;77;p15"/>
          <p:cNvSpPr/>
          <p:nvPr/>
        </p:nvSpPr>
        <p:spPr>
          <a:xfrm>
            <a:off x="4349050" y="3427125"/>
            <a:ext cx="611400" cy="611400"/>
          </a:xfrm>
          <a:prstGeom prst="ellipse">
            <a:avLst/>
          </a:prstGeom>
          <a:solidFill>
            <a:srgbClr val="00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8" name="Google Shape;78;p15"/>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79" name="Google Shape;79;p1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right - 2 column icons">
  <p:cSld name="TITLE_AND_TWO_COLUMNS_1_2_1">
    <p:bg>
      <p:bgPr>
        <a:solidFill>
          <a:srgbClr val="00CFFF"/>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body" idx="1"/>
          </p:nvPr>
        </p:nvSpPr>
        <p:spPr>
          <a:xfrm>
            <a:off x="1493788"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2" name="Google Shape;82;p16"/>
          <p:cNvSpPr/>
          <p:nvPr/>
        </p:nvSpPr>
        <p:spPr>
          <a:xfrm>
            <a:off x="815525"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3" name="Google Shape;83;p16"/>
          <p:cNvSpPr/>
          <p:nvPr/>
        </p:nvSpPr>
        <p:spPr>
          <a:xfrm>
            <a:off x="4349050" y="1804118"/>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4" name="Google Shape;84;p16"/>
          <p:cNvSpPr txBox="1">
            <a:spLocks noGrp="1"/>
          </p:cNvSpPr>
          <p:nvPr>
            <p:ph type="body" idx="2"/>
          </p:nvPr>
        </p:nvSpPr>
        <p:spPr>
          <a:xfrm>
            <a:off x="5027312" y="1694407"/>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5" name="Google Shape;85;p16"/>
          <p:cNvSpPr txBox="1">
            <a:spLocks noGrp="1"/>
          </p:cNvSpPr>
          <p:nvPr>
            <p:ph type="body" idx="3"/>
          </p:nvPr>
        </p:nvSpPr>
        <p:spPr>
          <a:xfrm>
            <a:off x="1493788"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6" name="Google Shape;86;p16"/>
          <p:cNvSpPr/>
          <p:nvPr/>
        </p:nvSpPr>
        <p:spPr>
          <a:xfrm>
            <a:off x="815525"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7" name="Google Shape;87;p16"/>
          <p:cNvSpPr/>
          <p:nvPr/>
        </p:nvSpPr>
        <p:spPr>
          <a:xfrm>
            <a:off x="4349050" y="3427125"/>
            <a:ext cx="611400" cy="61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8" name="Google Shape;88;p16"/>
          <p:cNvSpPr txBox="1">
            <a:spLocks noGrp="1"/>
          </p:cNvSpPr>
          <p:nvPr>
            <p:ph type="body" idx="4"/>
          </p:nvPr>
        </p:nvSpPr>
        <p:spPr>
          <a:xfrm>
            <a:off x="5027312" y="3313631"/>
            <a:ext cx="2622900" cy="890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30200" rtl="0">
              <a:spcBef>
                <a:spcPts val="0"/>
              </a:spcBef>
              <a:spcAft>
                <a:spcPts val="0"/>
              </a:spcAft>
              <a:buSzPts val="1600"/>
              <a:buChar char="○"/>
              <a:defRPr/>
            </a:lvl2pPr>
            <a:lvl3pPr marL="1371600" lvl="2" indent="-330200" rtl="0">
              <a:spcBef>
                <a:spcPts val="0"/>
              </a:spcBef>
              <a:spcAft>
                <a:spcPts val="0"/>
              </a:spcAft>
              <a:buSzPts val="1600"/>
              <a:buChar char="■"/>
              <a:defRPr/>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89" name="Google Shape;89;p16"/>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2600"/>
              <a:buNone/>
              <a:defRPr sz="2600" b="1">
                <a:solidFill>
                  <a:srgbClr val="1C304A"/>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rdered List - Light">
  <p:cSld name="TITLE_AND_TWO_COLUMNS_1_2_1_1">
    <p:bg>
      <p:bgPr>
        <a:solidFill>
          <a:srgbClr val="FFFFFF"/>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sldNum" idx="12"/>
          </p:nvPr>
        </p:nvSpPr>
        <p:spPr>
          <a:xfrm>
            <a:off x="8472450" y="4765389"/>
            <a:ext cx="548700" cy="261900"/>
          </a:xfrm>
          <a:prstGeom prst="rect">
            <a:avLst/>
          </a:prstGeom>
          <a:noFill/>
          <a:ln>
            <a:noFill/>
          </a:ln>
        </p:spPr>
        <p:txBody>
          <a:bodyPr spcFirstLastPara="1" wrap="square" lIns="91425" tIns="91425" rIns="91425" bIns="91425" anchor="ctr" anchorCtr="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marL="0" lvl="0" indent="0" algn="l" rtl="0">
              <a:spcBef>
                <a:spcPts val="0"/>
              </a:spcBef>
              <a:spcAft>
                <a:spcPts val="0"/>
              </a:spcAft>
              <a:buNone/>
            </a:pPr>
            <a:fld id="{00000000-1234-1234-1234-123412341234}" type="slidenum">
              <a:rPr lang="en"/>
              <a:t>‹#›</a:t>
            </a:fld>
            <a:endParaRPr/>
          </a:p>
        </p:txBody>
      </p:sp>
      <p:sp>
        <p:nvSpPr>
          <p:cNvPr id="92" name="Google Shape;92;p17"/>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93" name="Google Shape;93;p17"/>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94" name="Google Shape;94;p17"/>
          <p:cNvSpPr/>
          <p:nvPr/>
        </p:nvSpPr>
        <p:spPr>
          <a:xfrm>
            <a:off x="8291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1</a:t>
            </a:r>
            <a:endParaRPr sz="7200" b="1">
              <a:solidFill>
                <a:srgbClr val="00CFFF"/>
              </a:solidFill>
              <a:latin typeface="Helvetica Neue"/>
              <a:ea typeface="Helvetica Neue"/>
              <a:cs typeface="Helvetica Neue"/>
              <a:sym typeface="Helvetica Neue"/>
            </a:endParaRPr>
          </a:p>
        </p:txBody>
      </p:sp>
      <p:sp>
        <p:nvSpPr>
          <p:cNvPr id="95" name="Google Shape;95;p17"/>
          <p:cNvSpPr txBox="1">
            <a:spLocks noGrp="1"/>
          </p:cNvSpPr>
          <p:nvPr>
            <p:ph type="body" idx="2"/>
          </p:nvPr>
        </p:nvSpPr>
        <p:spPr>
          <a:xfrm>
            <a:off x="8735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96" name="Google Shape;96;p17"/>
          <p:cNvSpPr/>
          <p:nvPr/>
        </p:nvSpPr>
        <p:spPr>
          <a:xfrm>
            <a:off x="23593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2</a:t>
            </a:r>
            <a:endParaRPr sz="7200" b="1">
              <a:solidFill>
                <a:srgbClr val="00CFFF"/>
              </a:solidFill>
              <a:latin typeface="Helvetica Neue"/>
              <a:ea typeface="Helvetica Neue"/>
              <a:cs typeface="Helvetica Neue"/>
              <a:sym typeface="Helvetica Neue"/>
            </a:endParaRPr>
          </a:p>
        </p:txBody>
      </p:sp>
      <p:sp>
        <p:nvSpPr>
          <p:cNvPr id="97" name="Google Shape;97;p17"/>
          <p:cNvSpPr txBox="1">
            <a:spLocks noGrp="1"/>
          </p:cNvSpPr>
          <p:nvPr>
            <p:ph type="body" idx="3"/>
          </p:nvPr>
        </p:nvSpPr>
        <p:spPr>
          <a:xfrm>
            <a:off x="24037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8" name="Google Shape;98;p17"/>
          <p:cNvSpPr/>
          <p:nvPr/>
        </p:nvSpPr>
        <p:spPr>
          <a:xfrm>
            <a:off x="38895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3</a:t>
            </a:r>
            <a:endParaRPr sz="7200" b="1">
              <a:solidFill>
                <a:srgbClr val="00CFFF"/>
              </a:solidFill>
              <a:latin typeface="Helvetica Neue"/>
              <a:ea typeface="Helvetica Neue"/>
              <a:cs typeface="Helvetica Neue"/>
              <a:sym typeface="Helvetica Neue"/>
            </a:endParaRPr>
          </a:p>
        </p:txBody>
      </p:sp>
      <p:sp>
        <p:nvSpPr>
          <p:cNvPr id="99" name="Google Shape;99;p17"/>
          <p:cNvSpPr txBox="1">
            <a:spLocks noGrp="1"/>
          </p:cNvSpPr>
          <p:nvPr>
            <p:ph type="body" idx="4"/>
          </p:nvPr>
        </p:nvSpPr>
        <p:spPr>
          <a:xfrm>
            <a:off x="39339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0" name="Google Shape;100;p17"/>
          <p:cNvSpPr/>
          <p:nvPr/>
        </p:nvSpPr>
        <p:spPr>
          <a:xfrm>
            <a:off x="54197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4</a:t>
            </a:r>
            <a:endParaRPr sz="7200" b="1">
              <a:solidFill>
                <a:srgbClr val="00CFFF"/>
              </a:solidFill>
              <a:latin typeface="Helvetica Neue"/>
              <a:ea typeface="Helvetica Neue"/>
              <a:cs typeface="Helvetica Neue"/>
              <a:sym typeface="Helvetica Neue"/>
            </a:endParaRPr>
          </a:p>
        </p:txBody>
      </p:sp>
      <p:sp>
        <p:nvSpPr>
          <p:cNvPr id="101" name="Google Shape;101;p17"/>
          <p:cNvSpPr txBox="1">
            <a:spLocks noGrp="1"/>
          </p:cNvSpPr>
          <p:nvPr>
            <p:ph type="body" idx="5"/>
          </p:nvPr>
        </p:nvSpPr>
        <p:spPr>
          <a:xfrm>
            <a:off x="54641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2" name="Google Shape;102;p17"/>
          <p:cNvSpPr/>
          <p:nvPr/>
        </p:nvSpPr>
        <p:spPr>
          <a:xfrm>
            <a:off x="6949900" y="1789525"/>
            <a:ext cx="1403700" cy="2137500"/>
          </a:xfrm>
          <a:prstGeom prst="rect">
            <a:avLst/>
          </a:prstGeom>
          <a:solidFill>
            <a:srgbClr val="20202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200" b="1">
                <a:solidFill>
                  <a:srgbClr val="00CFFF"/>
                </a:solidFill>
                <a:latin typeface="Helvetica Neue"/>
                <a:ea typeface="Helvetica Neue"/>
                <a:cs typeface="Helvetica Neue"/>
                <a:sym typeface="Helvetica Neue"/>
              </a:rPr>
              <a:t>5</a:t>
            </a:r>
            <a:endParaRPr sz="7200" b="1">
              <a:solidFill>
                <a:srgbClr val="00CFFF"/>
              </a:solidFill>
              <a:latin typeface="Helvetica Neue"/>
              <a:ea typeface="Helvetica Neue"/>
              <a:cs typeface="Helvetica Neue"/>
              <a:sym typeface="Helvetica Neue"/>
            </a:endParaRPr>
          </a:p>
        </p:txBody>
      </p:sp>
      <p:sp>
        <p:nvSpPr>
          <p:cNvPr id="103" name="Google Shape;103;p17"/>
          <p:cNvSpPr txBox="1">
            <a:spLocks noGrp="1"/>
          </p:cNvSpPr>
          <p:nvPr>
            <p:ph type="body" idx="6"/>
          </p:nvPr>
        </p:nvSpPr>
        <p:spPr>
          <a:xfrm>
            <a:off x="6994313" y="3007750"/>
            <a:ext cx="1278900" cy="821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b="1">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 Light">
  <p:cSld name="CUSTOM">
    <p:spTree>
      <p:nvGrpSpPr>
        <p:cNvPr id="1" name="Shape 104"/>
        <p:cNvGrpSpPr/>
        <p:nvPr/>
      </p:nvGrpSpPr>
      <p:grpSpPr>
        <a:xfrm>
          <a:off x="0" y="0"/>
          <a:ext cx="0" cy="0"/>
          <a:chOff x="0" y="0"/>
          <a:chExt cx="0" cy="0"/>
        </a:xfrm>
      </p:grpSpPr>
      <p:sp>
        <p:nvSpPr>
          <p:cNvPr id="105" name="Google Shape;105;p18"/>
          <p:cNvSpPr txBox="1">
            <a:spLocks noGrp="1"/>
          </p:cNvSpPr>
          <p:nvPr>
            <p:ph type="subTitle" idx="1"/>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8"/>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rge Image">
  <p:cSld name="MAIN_POINT">
    <p:bg>
      <p:bgPr>
        <a:solidFill>
          <a:srgbClr val="666666"/>
        </a:solidFill>
        <a:effectLst/>
      </p:bgPr>
    </p:bg>
    <p:spTree>
      <p:nvGrpSpPr>
        <p:cNvPr id="1" name="Shape 107"/>
        <p:cNvGrpSpPr/>
        <p:nvPr/>
      </p:nvGrpSpPr>
      <p:grpSpPr>
        <a:xfrm>
          <a:off x="0" y="0"/>
          <a:ext cx="0" cy="0"/>
          <a:chOff x="0" y="0"/>
          <a:chExt cx="0" cy="0"/>
        </a:xfrm>
      </p:grpSpPr>
      <p:pic>
        <p:nvPicPr>
          <p:cNvPr id="108" name="Google Shape;108;p19"/>
          <p:cNvPicPr preferRelativeResize="0"/>
          <p:nvPr/>
        </p:nvPicPr>
        <p:blipFill rotWithShape="1">
          <a:blip r:embed="rId2">
            <a:alphaModFix/>
          </a:blip>
          <a:srcRect l="6272" t="6909" r="11416" b="30901"/>
          <a:stretch/>
        </p:blipFill>
        <p:spPr>
          <a:xfrm>
            <a:off x="-9525" y="-39168"/>
            <a:ext cx="9162900" cy="5192100"/>
          </a:xfrm>
          <a:prstGeom prst="rect">
            <a:avLst/>
          </a:prstGeom>
          <a:noFill/>
          <a:ln>
            <a:noFill/>
          </a:ln>
        </p:spPr>
      </p:pic>
      <p:sp>
        <p:nvSpPr>
          <p:cNvPr id="109" name="Google Shape;109;p19"/>
          <p:cNvSpPr/>
          <p:nvPr/>
        </p:nvSpPr>
        <p:spPr>
          <a:xfrm>
            <a:off x="3868900" y="3578887"/>
            <a:ext cx="4891200" cy="975900"/>
          </a:xfrm>
          <a:prstGeom prst="rect">
            <a:avLst/>
          </a:prstGeom>
          <a:solidFill>
            <a:srgbClr val="00CFFF"/>
          </a:solidFill>
          <a:ln>
            <a:noFill/>
          </a:ln>
        </p:spPr>
        <p:txBody>
          <a:bodyPr spcFirstLastPara="1" wrap="square" lIns="167425" tIns="167425" rIns="167425" bIns="167425" anchor="t" anchorCtr="0">
            <a:noAutofit/>
          </a:bodyPr>
          <a:lstStyle/>
          <a:p>
            <a:pPr marL="0" marR="0" lvl="1" indent="88900" algn="l" rtl="0">
              <a:spcBef>
                <a:spcPts val="700"/>
              </a:spcBef>
              <a:spcAft>
                <a:spcPts val="0"/>
              </a:spcAft>
              <a:buNone/>
            </a:pPr>
            <a:endParaRPr sz="1700" b="0" i="1" u="none" strike="noStrike" cap="none">
              <a:solidFill>
                <a:srgbClr val="26818F"/>
              </a:solidFill>
              <a:latin typeface="Source Sans Pro"/>
              <a:ea typeface="Source Sans Pro"/>
              <a:cs typeface="Source Sans Pro"/>
              <a:sym typeface="Source Sans Pro"/>
            </a:endParaRPr>
          </a:p>
        </p:txBody>
      </p:sp>
      <p:sp>
        <p:nvSpPr>
          <p:cNvPr id="110" name="Google Shape;110;p19"/>
          <p:cNvSpPr txBox="1">
            <a:spLocks noGrp="1"/>
          </p:cNvSpPr>
          <p:nvPr>
            <p:ph type="ctrTitle"/>
          </p:nvPr>
        </p:nvSpPr>
        <p:spPr>
          <a:xfrm>
            <a:off x="4035650" y="3697025"/>
            <a:ext cx="4489800" cy="1048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3600"/>
              <a:buNone/>
              <a:defRPr sz="3600" b="1">
                <a:solidFill>
                  <a:srgbClr val="1C304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alf Image - Dark">
  <p:cSld name="SECTION_TITLE_AND_DESCRIPTION_1">
    <p:spTree>
      <p:nvGrpSpPr>
        <p:cNvPr id="1" name="Shape 111"/>
        <p:cNvGrpSpPr/>
        <p:nvPr/>
      </p:nvGrpSpPr>
      <p:grpSpPr>
        <a:xfrm>
          <a:off x="0" y="0"/>
          <a:ext cx="0" cy="0"/>
          <a:chOff x="0" y="0"/>
          <a:chExt cx="0" cy="0"/>
        </a:xfrm>
      </p:grpSpPr>
      <p:pic>
        <p:nvPicPr>
          <p:cNvPr id="112" name="Google Shape;112;p20"/>
          <p:cNvPicPr preferRelativeResize="0"/>
          <p:nvPr/>
        </p:nvPicPr>
        <p:blipFill rotWithShape="1">
          <a:blip r:embed="rId2">
            <a:alphaModFix/>
          </a:blip>
          <a:srcRect l="47425" t="6909" r="11420" b="30901"/>
          <a:stretch/>
        </p:blipFill>
        <p:spPr>
          <a:xfrm>
            <a:off x="4572000" y="-42840"/>
            <a:ext cx="4619100" cy="5235000"/>
          </a:xfrm>
          <a:prstGeom prst="rect">
            <a:avLst/>
          </a:prstGeom>
          <a:noFill/>
          <a:ln>
            <a:noFill/>
          </a:ln>
        </p:spPr>
      </p:pic>
      <p:sp>
        <p:nvSpPr>
          <p:cNvPr id="113" name="Google Shape;113;p20"/>
          <p:cNvSpPr/>
          <p:nvPr/>
        </p:nvSpPr>
        <p:spPr>
          <a:xfrm>
            <a:off x="-47100" y="-11850"/>
            <a:ext cx="4619100" cy="5215800"/>
          </a:xfrm>
          <a:prstGeom prst="rect">
            <a:avLst/>
          </a:pr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15" name="Google Shape;115;p20"/>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116" name="Google Shape;116;p20"/>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Light" type="secHead">
  <p:cSld name="SECTION_HEADER">
    <p:bg>
      <p:bgPr>
        <a:solidFill>
          <a:srgbClr val="FFFFFF"/>
        </a:soli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712840" y="536231"/>
            <a:ext cx="7386600" cy="925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C304A"/>
              </a:buClr>
              <a:buSzPts val="5000"/>
              <a:buNone/>
              <a:defRPr sz="5000" b="1">
                <a:solidFill>
                  <a:srgbClr val="1C304A"/>
                </a:solidFill>
              </a:defRPr>
            </a:lvl1pPr>
            <a:lvl2pPr lvl="1" algn="ctr" rtl="0">
              <a:spcBef>
                <a:spcPts val="0"/>
              </a:spcBef>
              <a:spcAft>
                <a:spcPts val="0"/>
              </a:spcAft>
              <a:buClr>
                <a:srgbClr val="1C304A"/>
              </a:buClr>
              <a:buSzPts val="5000"/>
              <a:buNone/>
              <a:defRPr sz="5000">
                <a:solidFill>
                  <a:srgbClr val="1C304A"/>
                </a:solidFill>
              </a:defRPr>
            </a:lvl2pPr>
            <a:lvl3pPr lvl="2" algn="ctr" rtl="0">
              <a:spcBef>
                <a:spcPts val="0"/>
              </a:spcBef>
              <a:spcAft>
                <a:spcPts val="0"/>
              </a:spcAft>
              <a:buClr>
                <a:srgbClr val="1C304A"/>
              </a:buClr>
              <a:buSzPts val="5000"/>
              <a:buNone/>
              <a:defRPr sz="5000">
                <a:solidFill>
                  <a:srgbClr val="1C304A"/>
                </a:solidFill>
              </a:defRPr>
            </a:lvl3pPr>
            <a:lvl4pPr lvl="3" algn="ctr" rtl="0">
              <a:spcBef>
                <a:spcPts val="0"/>
              </a:spcBef>
              <a:spcAft>
                <a:spcPts val="0"/>
              </a:spcAft>
              <a:buClr>
                <a:srgbClr val="1C304A"/>
              </a:buClr>
              <a:buSzPts val="5000"/>
              <a:buNone/>
              <a:defRPr sz="5000">
                <a:solidFill>
                  <a:srgbClr val="1C304A"/>
                </a:solidFill>
              </a:defRPr>
            </a:lvl4pPr>
            <a:lvl5pPr lvl="4" algn="ctr" rtl="0">
              <a:spcBef>
                <a:spcPts val="0"/>
              </a:spcBef>
              <a:spcAft>
                <a:spcPts val="0"/>
              </a:spcAft>
              <a:buClr>
                <a:srgbClr val="1C304A"/>
              </a:buClr>
              <a:buSzPts val="5000"/>
              <a:buNone/>
              <a:defRPr sz="5000">
                <a:solidFill>
                  <a:srgbClr val="1C304A"/>
                </a:solidFill>
              </a:defRPr>
            </a:lvl5pPr>
            <a:lvl6pPr lvl="5" algn="ctr" rtl="0">
              <a:spcBef>
                <a:spcPts val="0"/>
              </a:spcBef>
              <a:spcAft>
                <a:spcPts val="0"/>
              </a:spcAft>
              <a:buClr>
                <a:srgbClr val="1C304A"/>
              </a:buClr>
              <a:buSzPts val="5000"/>
              <a:buNone/>
              <a:defRPr sz="5000">
                <a:solidFill>
                  <a:srgbClr val="1C304A"/>
                </a:solidFill>
              </a:defRPr>
            </a:lvl6pPr>
            <a:lvl7pPr lvl="6" algn="ctr" rtl="0">
              <a:spcBef>
                <a:spcPts val="0"/>
              </a:spcBef>
              <a:spcAft>
                <a:spcPts val="0"/>
              </a:spcAft>
              <a:buClr>
                <a:srgbClr val="1C304A"/>
              </a:buClr>
              <a:buSzPts val="5000"/>
              <a:buNone/>
              <a:defRPr sz="5000">
                <a:solidFill>
                  <a:srgbClr val="1C304A"/>
                </a:solidFill>
              </a:defRPr>
            </a:lvl7pPr>
            <a:lvl8pPr lvl="7" algn="ctr" rtl="0">
              <a:spcBef>
                <a:spcPts val="0"/>
              </a:spcBef>
              <a:spcAft>
                <a:spcPts val="0"/>
              </a:spcAft>
              <a:buClr>
                <a:srgbClr val="1C304A"/>
              </a:buClr>
              <a:buSzPts val="5000"/>
              <a:buNone/>
              <a:defRPr sz="5000">
                <a:solidFill>
                  <a:srgbClr val="1C304A"/>
                </a:solidFill>
              </a:defRPr>
            </a:lvl8pPr>
            <a:lvl9pPr lvl="8" algn="ctr" rtl="0">
              <a:spcBef>
                <a:spcPts val="0"/>
              </a:spcBef>
              <a:spcAft>
                <a:spcPts val="0"/>
              </a:spcAft>
              <a:buClr>
                <a:srgbClr val="1C304A"/>
              </a:buClr>
              <a:buSzPts val="5000"/>
              <a:buNone/>
              <a:defRPr sz="5000">
                <a:solidFill>
                  <a:srgbClr val="1C304A"/>
                </a:solidFill>
              </a:defRPr>
            </a:lvl9pPr>
          </a:lstStyle>
          <a:p>
            <a:endParaRPr/>
          </a:p>
        </p:txBody>
      </p:sp>
      <p:sp>
        <p:nvSpPr>
          <p:cNvPr id="14" name="Google Shape;14;p3"/>
          <p:cNvSpPr txBox="1">
            <a:spLocks noGrp="1"/>
          </p:cNvSpPr>
          <p:nvPr>
            <p:ph type="subTitle" idx="1"/>
          </p:nvPr>
        </p:nvSpPr>
        <p:spPr>
          <a:xfrm>
            <a:off x="729681" y="2287534"/>
            <a:ext cx="43893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600"/>
              <a:buNone/>
              <a:defRPr>
                <a:solidFill>
                  <a:srgbClr val="1C304A"/>
                </a:solidFill>
              </a:defRPr>
            </a:lvl2pPr>
            <a:lvl3pPr lvl="2" rtl="0">
              <a:lnSpc>
                <a:spcPct val="100000"/>
              </a:lnSpc>
              <a:spcBef>
                <a:spcPts val="0"/>
              </a:spcBef>
              <a:spcAft>
                <a:spcPts val="0"/>
              </a:spcAft>
              <a:buClr>
                <a:srgbClr val="1C304A"/>
              </a:buClr>
              <a:buSzPts val="1600"/>
              <a:buNone/>
              <a:defRPr>
                <a:solidFill>
                  <a:srgbClr val="1C304A"/>
                </a:solidFill>
              </a:defRPr>
            </a:lvl3pPr>
            <a:lvl4pPr lvl="3" rtl="0">
              <a:lnSpc>
                <a:spcPct val="100000"/>
              </a:lnSpc>
              <a:spcBef>
                <a:spcPts val="0"/>
              </a:spcBef>
              <a:spcAft>
                <a:spcPts val="0"/>
              </a:spcAft>
              <a:buClr>
                <a:srgbClr val="1C304A"/>
              </a:buClr>
              <a:buSzPts val="1400"/>
              <a:buNone/>
              <a:defRPr>
                <a:solidFill>
                  <a:srgbClr val="1C304A"/>
                </a:solidFill>
              </a:defRPr>
            </a:lvl4pPr>
            <a:lvl5pPr lvl="4" rtl="0">
              <a:lnSpc>
                <a:spcPct val="100000"/>
              </a:lnSpc>
              <a:spcBef>
                <a:spcPts val="0"/>
              </a:spcBef>
              <a:spcAft>
                <a:spcPts val="0"/>
              </a:spcAft>
              <a:buClr>
                <a:srgbClr val="1C304A"/>
              </a:buClr>
              <a:buSzPts val="1200"/>
              <a:buNone/>
              <a:defRPr>
                <a:solidFill>
                  <a:srgbClr val="1C304A"/>
                </a:solidFill>
              </a:defRPr>
            </a:lvl5pPr>
            <a:lvl6pPr lvl="5" rtl="0">
              <a:lnSpc>
                <a:spcPct val="100000"/>
              </a:lnSpc>
              <a:spcBef>
                <a:spcPts val="0"/>
              </a:spcBef>
              <a:spcAft>
                <a:spcPts val="0"/>
              </a:spcAft>
              <a:buClr>
                <a:srgbClr val="1C304A"/>
              </a:buClr>
              <a:buSzPts val="1000"/>
              <a:buNone/>
              <a:defRPr>
                <a:solidFill>
                  <a:srgbClr val="1C304A"/>
                </a:solidFill>
              </a:defRPr>
            </a:lvl6pPr>
            <a:lvl7pPr lvl="6" rtl="0">
              <a:lnSpc>
                <a:spcPct val="100000"/>
              </a:lnSpc>
              <a:spcBef>
                <a:spcPts val="0"/>
              </a:spcBef>
              <a:spcAft>
                <a:spcPts val="0"/>
              </a:spcAft>
              <a:buClr>
                <a:srgbClr val="1C304A"/>
              </a:buClr>
              <a:buSzPts val="1000"/>
              <a:buNone/>
              <a:defRPr>
                <a:solidFill>
                  <a:srgbClr val="1C304A"/>
                </a:solidFill>
              </a:defRPr>
            </a:lvl7pPr>
            <a:lvl8pPr lvl="7" rtl="0">
              <a:lnSpc>
                <a:spcPct val="100000"/>
              </a:lnSpc>
              <a:spcBef>
                <a:spcPts val="0"/>
              </a:spcBef>
              <a:spcAft>
                <a:spcPts val="0"/>
              </a:spcAft>
              <a:buClr>
                <a:srgbClr val="1C304A"/>
              </a:buClr>
              <a:buSzPts val="1000"/>
              <a:buNone/>
              <a:defRPr>
                <a:solidFill>
                  <a:srgbClr val="1C304A"/>
                </a:solidFill>
              </a:defRPr>
            </a:lvl8pPr>
            <a:lvl9pPr lvl="8" rtl="0">
              <a:lnSpc>
                <a:spcPct val="100000"/>
              </a:lnSpc>
              <a:spcBef>
                <a:spcPts val="0"/>
              </a:spcBef>
              <a:spcAft>
                <a:spcPts val="0"/>
              </a:spcAft>
              <a:buClr>
                <a:srgbClr val="1C304A"/>
              </a:buClr>
              <a:buSzPts val="1000"/>
              <a:buNone/>
              <a:defRPr>
                <a:solidFill>
                  <a:srgbClr val="1C304A"/>
                </a:solidFill>
              </a:defRPr>
            </a:lvl9pPr>
          </a:lstStyle>
          <a:p>
            <a:endParaRPr/>
          </a:p>
        </p:txBody>
      </p:sp>
      <p:sp>
        <p:nvSpPr>
          <p:cNvPr id="15" name="Google Shape;15;p3"/>
          <p:cNvSpPr txBox="1">
            <a:spLocks noGrp="1"/>
          </p:cNvSpPr>
          <p:nvPr>
            <p:ph type="subTitle" idx="2"/>
          </p:nvPr>
        </p:nvSpPr>
        <p:spPr>
          <a:xfrm>
            <a:off x="825500" y="4444055"/>
            <a:ext cx="2736000" cy="26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alf Image - Light">
  <p:cSld name="SECTION_TITLE_AND_DESCRIPTION_1_2">
    <p:spTree>
      <p:nvGrpSpPr>
        <p:cNvPr id="1" name="Shape 117"/>
        <p:cNvGrpSpPr/>
        <p:nvPr/>
      </p:nvGrpSpPr>
      <p:grpSpPr>
        <a:xfrm>
          <a:off x="0" y="0"/>
          <a:ext cx="0" cy="0"/>
          <a:chOff x="0" y="0"/>
          <a:chExt cx="0" cy="0"/>
        </a:xfrm>
      </p:grpSpPr>
      <p:sp>
        <p:nvSpPr>
          <p:cNvPr id="118" name="Google Shape;118;p21"/>
          <p:cNvSpPr/>
          <p:nvPr/>
        </p:nvSpPr>
        <p:spPr>
          <a:xfrm>
            <a:off x="4572000" y="-11850"/>
            <a:ext cx="4619100" cy="5215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txBox="1">
            <a:spLocks noGrp="1"/>
          </p:cNvSpPr>
          <p:nvPr>
            <p:ph type="ctrTitle"/>
          </p:nvPr>
        </p:nvSpPr>
        <p:spPr>
          <a:xfrm>
            <a:off x="718656" y="614725"/>
            <a:ext cx="34947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46B99"/>
              </a:buClr>
              <a:buSzPts val="2600"/>
              <a:buNone/>
              <a:defRPr sz="2600" b="1">
                <a:solidFill>
                  <a:srgbClr val="046B99"/>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120" name="Google Shape;120;p21"/>
          <p:cNvSpPr txBox="1">
            <a:spLocks noGrp="1"/>
          </p:cNvSpPr>
          <p:nvPr>
            <p:ph type="body" idx="1"/>
          </p:nvPr>
        </p:nvSpPr>
        <p:spPr>
          <a:xfrm>
            <a:off x="725275" y="1722025"/>
            <a:ext cx="3104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121" name="Google Shape;121;p21"/>
          <p:cNvSpPr txBox="1">
            <a:spLocks noGrp="1"/>
          </p:cNvSpPr>
          <p:nvPr>
            <p:ph type="subTitle" idx="2"/>
          </p:nvPr>
        </p:nvSpPr>
        <p:spPr>
          <a:xfrm>
            <a:off x="718649" y="292250"/>
            <a:ext cx="35463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 Thanks - Dark">
  <p:cSld name="SECTION_TITLE_AND_DESCRIPTION_1_1">
    <p:bg>
      <p:bgPr>
        <a:solidFill>
          <a:srgbClr val="202020"/>
        </a:solidFill>
        <a:effectLst/>
      </p:bgPr>
    </p:bg>
    <p:spTree>
      <p:nvGrpSpPr>
        <p:cNvPr id="1" name="Shape 122"/>
        <p:cNvGrpSpPr/>
        <p:nvPr/>
      </p:nvGrpSpPr>
      <p:grpSpPr>
        <a:xfrm>
          <a:off x="0" y="0"/>
          <a:ext cx="0" cy="0"/>
          <a:chOff x="0" y="0"/>
          <a:chExt cx="0" cy="0"/>
        </a:xfrm>
      </p:grpSpPr>
      <p:sp>
        <p:nvSpPr>
          <p:cNvPr id="123" name="Google Shape;123;p22"/>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24" name="Google Shape;124;p22"/>
          <p:cNvSpPr txBox="1">
            <a:spLocks noGrp="1"/>
          </p:cNvSpPr>
          <p:nvPr>
            <p:ph type="body" idx="1"/>
          </p:nvPr>
        </p:nvSpPr>
        <p:spPr>
          <a:xfrm>
            <a:off x="737118" y="3585136"/>
            <a:ext cx="2258100" cy="1332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Clr>
                <a:srgbClr val="FFFFFF"/>
              </a:buClr>
              <a:buSzPts val="1000"/>
              <a:buChar char="●"/>
              <a:defRPr sz="1000">
                <a:solidFill>
                  <a:srgbClr val="FFFFFF"/>
                </a:solidFill>
              </a:defRPr>
            </a:lvl1pPr>
            <a:lvl2pPr marL="914400" lvl="1" indent="-292100" rtl="0">
              <a:spcBef>
                <a:spcPts val="1600"/>
              </a:spcBef>
              <a:spcAft>
                <a:spcPts val="0"/>
              </a:spcAft>
              <a:buClr>
                <a:srgbClr val="FFFFFF"/>
              </a:buClr>
              <a:buSzPts val="1000"/>
              <a:buChar char="○"/>
              <a:defRPr sz="1000">
                <a:solidFill>
                  <a:srgbClr val="FFFFFF"/>
                </a:solidFill>
              </a:defRPr>
            </a:lvl2pPr>
            <a:lvl3pPr marL="1371600" lvl="2" indent="-292100" rtl="0">
              <a:spcBef>
                <a:spcPts val="1600"/>
              </a:spcBef>
              <a:spcAft>
                <a:spcPts val="0"/>
              </a:spcAft>
              <a:buClr>
                <a:srgbClr val="FFFFFF"/>
              </a:buClr>
              <a:buSzPts val="1000"/>
              <a:buChar char="■"/>
              <a:defRPr sz="1000">
                <a:solidFill>
                  <a:srgbClr val="FFFFFF"/>
                </a:solidFill>
              </a:defRPr>
            </a:lvl3pPr>
            <a:lvl4pPr marL="1828800" lvl="3" indent="-292100" rtl="0">
              <a:spcBef>
                <a:spcPts val="1600"/>
              </a:spcBef>
              <a:spcAft>
                <a:spcPts val="0"/>
              </a:spcAft>
              <a:buClr>
                <a:srgbClr val="FFFFFF"/>
              </a:buClr>
              <a:buSzPts val="1000"/>
              <a:buChar char="●"/>
              <a:defRPr sz="1000">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sz="1000">
                <a:solidFill>
                  <a:srgbClr val="FFFFFF"/>
                </a:solidFill>
              </a:defRPr>
            </a:lvl6pPr>
            <a:lvl7pPr marL="3200400" lvl="6" indent="-292100" rtl="0">
              <a:spcBef>
                <a:spcPts val="1600"/>
              </a:spcBef>
              <a:spcAft>
                <a:spcPts val="0"/>
              </a:spcAft>
              <a:buClr>
                <a:srgbClr val="FFFFFF"/>
              </a:buClr>
              <a:buSzPts val="1000"/>
              <a:buChar char="●"/>
              <a:defRPr sz="1000">
                <a:solidFill>
                  <a:srgbClr val="FFFFFF"/>
                </a:solidFill>
              </a:defRPr>
            </a:lvl7pPr>
            <a:lvl8pPr marL="3657600" lvl="7" indent="-292100" rtl="0">
              <a:spcBef>
                <a:spcPts val="1600"/>
              </a:spcBef>
              <a:spcAft>
                <a:spcPts val="0"/>
              </a:spcAft>
              <a:buClr>
                <a:srgbClr val="FFFFFF"/>
              </a:buClr>
              <a:buSzPts val="1000"/>
              <a:buChar char="○"/>
              <a:defRPr sz="1000">
                <a:solidFill>
                  <a:srgbClr val="FFFFFF"/>
                </a:solidFill>
              </a:defRPr>
            </a:lvl8pPr>
            <a:lvl9pPr marL="4114800" lvl="8" indent="-292100" rtl="0">
              <a:spcBef>
                <a:spcPts val="1600"/>
              </a:spcBef>
              <a:spcAft>
                <a:spcPts val="1600"/>
              </a:spcAft>
              <a:buClr>
                <a:srgbClr val="FFFFFF"/>
              </a:buClr>
              <a:buSzPts val="1000"/>
              <a:buChar char="■"/>
              <a:defRPr sz="10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
  <p:cSld name="CUSTOM_1">
    <p:spTree>
      <p:nvGrpSpPr>
        <p:cNvPr id="1" name="Shape 125"/>
        <p:cNvGrpSpPr/>
        <p:nvPr/>
      </p:nvGrpSpPr>
      <p:grpSpPr>
        <a:xfrm>
          <a:off x="0" y="0"/>
          <a:ext cx="0" cy="0"/>
          <a:chOff x="0" y="0"/>
          <a:chExt cx="0" cy="0"/>
        </a:xfrm>
      </p:grpSpPr>
      <p:sp>
        <p:nvSpPr>
          <p:cNvPr id="126" name="Google Shape;126;p23"/>
          <p:cNvSpPr txBox="1"/>
          <p:nvPr/>
        </p:nvSpPr>
        <p:spPr>
          <a:xfrm>
            <a:off x="712850" y="441800"/>
            <a:ext cx="7704900" cy="84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b="1">
                <a:solidFill>
                  <a:srgbClr val="046B99"/>
                </a:solidFill>
                <a:latin typeface="Helvetica Neue"/>
                <a:ea typeface="Helvetica Neue"/>
                <a:cs typeface="Helvetica Neue"/>
                <a:sym typeface="Helvetica Neue"/>
              </a:rPr>
              <a:t>Icons to use in presentations</a:t>
            </a:r>
            <a:endParaRPr sz="2800" b="1">
              <a:solidFill>
                <a:srgbClr val="046B99"/>
              </a:solidFill>
              <a:latin typeface="Helvetica Neue"/>
              <a:ea typeface="Helvetica Neue"/>
              <a:cs typeface="Helvetica Neue"/>
              <a:sym typeface="Helvetica Neue"/>
            </a:endParaRPr>
          </a:p>
          <a:p>
            <a:pPr marL="0" lvl="0" indent="0" algn="l" rtl="0">
              <a:spcBef>
                <a:spcPts val="0"/>
              </a:spcBef>
              <a:spcAft>
                <a:spcPts val="0"/>
              </a:spcAft>
              <a:buNone/>
            </a:pPr>
            <a:r>
              <a:rPr lang="en" sz="1800" b="0">
                <a:solidFill>
                  <a:srgbClr val="1C304A"/>
                </a:solidFill>
                <a:latin typeface="Helvetica Neue"/>
                <a:ea typeface="Helvetica Neue"/>
                <a:cs typeface="Helvetica Neue"/>
                <a:sym typeface="Helvetica Neue"/>
              </a:rPr>
              <a:t>Copy </a:t>
            </a:r>
            <a:r>
              <a:rPr lang="en" sz="1800">
                <a:solidFill>
                  <a:srgbClr val="1C304A"/>
                </a:solidFill>
                <a:latin typeface="Helvetica Neue"/>
                <a:ea typeface="Helvetica Neue"/>
                <a:cs typeface="Helvetica Neue"/>
                <a:sym typeface="Helvetica Neue"/>
              </a:rPr>
              <a:t>icons </a:t>
            </a:r>
            <a:r>
              <a:rPr lang="en" sz="1800" b="0">
                <a:solidFill>
                  <a:srgbClr val="1C304A"/>
                </a:solidFill>
                <a:latin typeface="Helvetica Neue"/>
                <a:ea typeface="Helvetica Neue"/>
                <a:cs typeface="Helvetica Neue"/>
                <a:sym typeface="Helvetica Neue"/>
              </a:rPr>
              <a:t>from the master </a:t>
            </a:r>
            <a:r>
              <a:rPr lang="en" sz="1800">
                <a:solidFill>
                  <a:srgbClr val="1C304A"/>
                </a:solidFill>
                <a:latin typeface="Helvetica Neue"/>
                <a:ea typeface="Helvetica Neue"/>
                <a:cs typeface="Helvetica Neue"/>
                <a:sym typeface="Helvetica Neue"/>
              </a:rPr>
              <a:t>slide</a:t>
            </a:r>
            <a:r>
              <a:rPr lang="en" sz="1800" b="0">
                <a:solidFill>
                  <a:srgbClr val="1C304A"/>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for use in your presentation </a:t>
            </a:r>
            <a:br>
              <a:rPr lang="en" sz="1800">
                <a:solidFill>
                  <a:srgbClr val="1C304A"/>
                </a:solidFill>
                <a:latin typeface="Helvetica Neue"/>
                <a:ea typeface="Helvetica Neue"/>
                <a:cs typeface="Helvetica Neue"/>
                <a:sym typeface="Helvetica Neue"/>
              </a:rPr>
            </a:br>
            <a:r>
              <a:rPr lang="en" sz="1800">
                <a:solidFill>
                  <a:srgbClr val="1C304A"/>
                </a:solidFill>
                <a:latin typeface="Helvetica Neue"/>
                <a:ea typeface="Helvetica Neue"/>
                <a:cs typeface="Helvetica Neue"/>
                <a:sym typeface="Helvetica Neue"/>
              </a:rPr>
              <a:t>(Slide&gt;Edit master) </a:t>
            </a:r>
            <a:endParaRPr sz="1800" b="0">
              <a:solidFill>
                <a:srgbClr val="1C304A"/>
              </a:solidFill>
              <a:latin typeface="Helvetica Neue"/>
              <a:ea typeface="Helvetica Neue"/>
              <a:cs typeface="Helvetica Neue"/>
              <a:sym typeface="Helvetica Neue"/>
            </a:endParaRPr>
          </a:p>
        </p:txBody>
      </p:sp>
      <p:pic>
        <p:nvPicPr>
          <p:cNvPr id="127" name="Google Shape;127;p23" descr="thin-0001_compose_write_pencil_new.png"/>
          <p:cNvPicPr preferRelativeResize="0"/>
          <p:nvPr/>
        </p:nvPicPr>
        <p:blipFill>
          <a:blip r:embed="rId2">
            <a:alphaModFix/>
          </a:blip>
          <a:stretch>
            <a:fillRect/>
          </a:stretch>
        </p:blipFill>
        <p:spPr>
          <a:xfrm>
            <a:off x="832613" y="1637008"/>
            <a:ext cx="498701" cy="498697"/>
          </a:xfrm>
          <a:prstGeom prst="rect">
            <a:avLst/>
          </a:prstGeom>
          <a:noFill/>
          <a:ln>
            <a:noFill/>
          </a:ln>
        </p:spPr>
      </p:pic>
      <p:pic>
        <p:nvPicPr>
          <p:cNvPr id="128" name="Google Shape;128;p23" descr="thin-0019_mobile_iphone.png"/>
          <p:cNvPicPr preferRelativeResize="0"/>
          <p:nvPr/>
        </p:nvPicPr>
        <p:blipFill>
          <a:blip r:embed="rId3">
            <a:alphaModFix/>
          </a:blip>
          <a:stretch>
            <a:fillRect/>
          </a:stretch>
        </p:blipFill>
        <p:spPr>
          <a:xfrm>
            <a:off x="1716772" y="1643745"/>
            <a:ext cx="571184" cy="571179"/>
          </a:xfrm>
          <a:prstGeom prst="rect">
            <a:avLst/>
          </a:prstGeom>
          <a:noFill/>
          <a:ln>
            <a:noFill/>
          </a:ln>
        </p:spPr>
      </p:pic>
      <p:pic>
        <p:nvPicPr>
          <p:cNvPr id="129" name="Google Shape;129;p23" descr="thin-0020_ipad_reading_mobile.png"/>
          <p:cNvPicPr preferRelativeResize="0"/>
          <p:nvPr/>
        </p:nvPicPr>
        <p:blipFill>
          <a:blip r:embed="rId4">
            <a:alphaModFix/>
          </a:blip>
          <a:stretch>
            <a:fillRect/>
          </a:stretch>
        </p:blipFill>
        <p:spPr>
          <a:xfrm>
            <a:off x="2495492" y="1643755"/>
            <a:ext cx="595156" cy="595153"/>
          </a:xfrm>
          <a:prstGeom prst="rect">
            <a:avLst/>
          </a:prstGeom>
          <a:noFill/>
          <a:ln>
            <a:noFill/>
          </a:ln>
        </p:spPr>
      </p:pic>
      <p:pic>
        <p:nvPicPr>
          <p:cNvPr id="130" name="Google Shape;130;p23" descr="thin-0021_calendar_month_day_planner.png"/>
          <p:cNvPicPr preferRelativeResize="0"/>
          <p:nvPr/>
        </p:nvPicPr>
        <p:blipFill>
          <a:blip r:embed="rId5">
            <a:alphaModFix/>
          </a:blip>
          <a:stretch>
            <a:fillRect/>
          </a:stretch>
        </p:blipFill>
        <p:spPr>
          <a:xfrm>
            <a:off x="5860041" y="2383961"/>
            <a:ext cx="595156" cy="595153"/>
          </a:xfrm>
          <a:prstGeom prst="rect">
            <a:avLst/>
          </a:prstGeom>
          <a:noFill/>
          <a:ln>
            <a:noFill/>
          </a:ln>
        </p:spPr>
      </p:pic>
      <p:pic>
        <p:nvPicPr>
          <p:cNvPr id="131" name="Google Shape;131;p23" descr="thin-0027_stopwatch_timer_running_time.png"/>
          <p:cNvPicPr preferRelativeResize="0"/>
          <p:nvPr/>
        </p:nvPicPr>
        <p:blipFill>
          <a:blip r:embed="rId6">
            <a:alphaModFix/>
          </a:blip>
          <a:stretch>
            <a:fillRect/>
          </a:stretch>
        </p:blipFill>
        <p:spPr>
          <a:xfrm>
            <a:off x="6753851" y="2383961"/>
            <a:ext cx="595156" cy="595153"/>
          </a:xfrm>
          <a:prstGeom prst="rect">
            <a:avLst/>
          </a:prstGeom>
          <a:noFill/>
          <a:ln>
            <a:noFill/>
          </a:ln>
        </p:spPr>
      </p:pic>
      <p:pic>
        <p:nvPicPr>
          <p:cNvPr id="132" name="Google Shape;132;p23" descr="thin-0032_flag.png"/>
          <p:cNvPicPr preferRelativeResize="0"/>
          <p:nvPr/>
        </p:nvPicPr>
        <p:blipFill>
          <a:blip r:embed="rId7">
            <a:alphaModFix/>
          </a:blip>
          <a:stretch>
            <a:fillRect/>
          </a:stretch>
        </p:blipFill>
        <p:spPr>
          <a:xfrm>
            <a:off x="7647668" y="2409073"/>
            <a:ext cx="595156" cy="595153"/>
          </a:xfrm>
          <a:prstGeom prst="rect">
            <a:avLst/>
          </a:prstGeom>
          <a:noFill/>
          <a:ln>
            <a:noFill/>
          </a:ln>
        </p:spPr>
      </p:pic>
      <p:pic>
        <p:nvPicPr>
          <p:cNvPr id="133" name="Google Shape;133;p23" descr="thin-0033_search_find_zoom.png"/>
          <p:cNvPicPr preferRelativeResize="0"/>
          <p:nvPr/>
        </p:nvPicPr>
        <p:blipFill>
          <a:blip r:embed="rId8">
            <a:alphaModFix/>
          </a:blip>
          <a:stretch>
            <a:fillRect/>
          </a:stretch>
        </p:blipFill>
        <p:spPr>
          <a:xfrm>
            <a:off x="7687363" y="1692950"/>
            <a:ext cx="595156" cy="595153"/>
          </a:xfrm>
          <a:prstGeom prst="rect">
            <a:avLst/>
          </a:prstGeom>
          <a:noFill/>
          <a:ln>
            <a:noFill/>
          </a:ln>
        </p:spPr>
      </p:pic>
      <p:pic>
        <p:nvPicPr>
          <p:cNvPr id="134" name="Google Shape;134;p23" descr="thin-0042_attachment.png"/>
          <p:cNvPicPr preferRelativeResize="0"/>
          <p:nvPr/>
        </p:nvPicPr>
        <p:blipFill>
          <a:blip r:embed="rId9">
            <a:alphaModFix/>
          </a:blip>
          <a:stretch>
            <a:fillRect/>
          </a:stretch>
        </p:blipFill>
        <p:spPr>
          <a:xfrm>
            <a:off x="6768100" y="1631769"/>
            <a:ext cx="595156" cy="595153"/>
          </a:xfrm>
          <a:prstGeom prst="rect">
            <a:avLst/>
          </a:prstGeom>
          <a:noFill/>
          <a:ln>
            <a:noFill/>
          </a:ln>
        </p:spPr>
      </p:pic>
      <p:pic>
        <p:nvPicPr>
          <p:cNvPr id="135" name="Google Shape;135;p23" descr="thin-0052_settings_gears_preferences_gearbox.png"/>
          <p:cNvPicPr preferRelativeResize="0"/>
          <p:nvPr/>
        </p:nvPicPr>
        <p:blipFill>
          <a:blip r:embed="rId10">
            <a:alphaModFix/>
          </a:blip>
          <a:stretch>
            <a:fillRect/>
          </a:stretch>
        </p:blipFill>
        <p:spPr>
          <a:xfrm>
            <a:off x="6052860" y="1679996"/>
            <a:ext cx="595156" cy="595153"/>
          </a:xfrm>
          <a:prstGeom prst="rect">
            <a:avLst/>
          </a:prstGeom>
          <a:noFill/>
          <a:ln>
            <a:noFill/>
          </a:ln>
        </p:spPr>
      </p:pic>
      <p:pic>
        <p:nvPicPr>
          <p:cNvPr id="136" name="Google Shape;136;p23" descr="thin-0055_settings_tools_configuration_preferences.png"/>
          <p:cNvPicPr preferRelativeResize="0"/>
          <p:nvPr/>
        </p:nvPicPr>
        <p:blipFill>
          <a:blip r:embed="rId11">
            <a:alphaModFix/>
          </a:blip>
          <a:stretch>
            <a:fillRect/>
          </a:stretch>
        </p:blipFill>
        <p:spPr>
          <a:xfrm>
            <a:off x="5414033" y="1631769"/>
            <a:ext cx="595156" cy="595153"/>
          </a:xfrm>
          <a:prstGeom prst="rect">
            <a:avLst/>
          </a:prstGeom>
          <a:noFill/>
          <a:ln>
            <a:noFill/>
          </a:ln>
        </p:spPr>
      </p:pic>
      <p:pic>
        <p:nvPicPr>
          <p:cNvPr id="137" name="Google Shape;137;p23" descr="thin-0070_paper_role.png"/>
          <p:cNvPicPr preferRelativeResize="0"/>
          <p:nvPr/>
        </p:nvPicPr>
        <p:blipFill>
          <a:blip r:embed="rId12">
            <a:alphaModFix/>
          </a:blip>
          <a:stretch>
            <a:fillRect/>
          </a:stretch>
        </p:blipFill>
        <p:spPr>
          <a:xfrm>
            <a:off x="4718901" y="1631769"/>
            <a:ext cx="595156" cy="595153"/>
          </a:xfrm>
          <a:prstGeom prst="rect">
            <a:avLst/>
          </a:prstGeom>
          <a:noFill/>
          <a:ln>
            <a:noFill/>
          </a:ln>
        </p:spPr>
      </p:pic>
      <p:pic>
        <p:nvPicPr>
          <p:cNvPr id="138" name="Google Shape;138;p23" descr="thin-0100_to_do_list_reminder_done.png"/>
          <p:cNvPicPr preferRelativeResize="0"/>
          <p:nvPr/>
        </p:nvPicPr>
        <p:blipFill>
          <a:blip r:embed="rId13">
            <a:alphaModFix/>
          </a:blip>
          <a:stretch>
            <a:fillRect/>
          </a:stretch>
        </p:blipFill>
        <p:spPr>
          <a:xfrm>
            <a:off x="3957875" y="1583542"/>
            <a:ext cx="595156" cy="595153"/>
          </a:xfrm>
          <a:prstGeom prst="rect">
            <a:avLst/>
          </a:prstGeom>
          <a:noFill/>
          <a:ln>
            <a:noFill/>
          </a:ln>
        </p:spPr>
      </p:pic>
      <p:pic>
        <p:nvPicPr>
          <p:cNvPr id="139" name="Google Shape;139;p23" descr="thin-0128_upload_load_share.png"/>
          <p:cNvPicPr preferRelativeResize="0"/>
          <p:nvPr/>
        </p:nvPicPr>
        <p:blipFill>
          <a:blip r:embed="rId14">
            <a:alphaModFix/>
          </a:blip>
          <a:stretch>
            <a:fillRect/>
          </a:stretch>
        </p:blipFill>
        <p:spPr>
          <a:xfrm>
            <a:off x="3253382" y="1566900"/>
            <a:ext cx="595156" cy="595153"/>
          </a:xfrm>
          <a:prstGeom prst="rect">
            <a:avLst/>
          </a:prstGeom>
          <a:noFill/>
          <a:ln>
            <a:noFill/>
          </a:ln>
        </p:spPr>
      </p:pic>
      <p:pic>
        <p:nvPicPr>
          <p:cNvPr id="140" name="Google Shape;140;p23" descr="thin-0143_rotate_clockwise.png"/>
          <p:cNvPicPr preferRelativeResize="0"/>
          <p:nvPr/>
        </p:nvPicPr>
        <p:blipFill>
          <a:blip r:embed="rId15">
            <a:alphaModFix/>
          </a:blip>
          <a:stretch>
            <a:fillRect/>
          </a:stretch>
        </p:blipFill>
        <p:spPr>
          <a:xfrm>
            <a:off x="5075362" y="2434212"/>
            <a:ext cx="544895" cy="544891"/>
          </a:xfrm>
          <a:prstGeom prst="rect">
            <a:avLst/>
          </a:prstGeom>
          <a:noFill/>
          <a:ln>
            <a:noFill/>
          </a:ln>
        </p:spPr>
      </p:pic>
      <p:pic>
        <p:nvPicPr>
          <p:cNvPr id="141" name="Google Shape;141;p23" descr="thin-0153_delete_exit_remove_close.png"/>
          <p:cNvPicPr preferRelativeResize="0"/>
          <p:nvPr/>
        </p:nvPicPr>
        <p:blipFill>
          <a:blip r:embed="rId16">
            <a:alphaModFix/>
          </a:blip>
          <a:stretch>
            <a:fillRect/>
          </a:stretch>
        </p:blipFill>
        <p:spPr>
          <a:xfrm>
            <a:off x="5073022" y="3166648"/>
            <a:ext cx="595155" cy="573770"/>
          </a:xfrm>
          <a:prstGeom prst="rect">
            <a:avLst/>
          </a:prstGeom>
          <a:noFill/>
          <a:ln>
            <a:noFill/>
          </a:ln>
        </p:spPr>
      </p:pic>
      <p:pic>
        <p:nvPicPr>
          <p:cNvPr id="142" name="Google Shape;142;p23" descr="thin-0154_ok_successful_check.png"/>
          <p:cNvPicPr preferRelativeResize="0"/>
          <p:nvPr/>
        </p:nvPicPr>
        <p:blipFill>
          <a:blip r:embed="rId17">
            <a:alphaModFix/>
          </a:blip>
          <a:stretch>
            <a:fillRect/>
          </a:stretch>
        </p:blipFill>
        <p:spPr>
          <a:xfrm>
            <a:off x="5886138" y="3185345"/>
            <a:ext cx="595155" cy="573770"/>
          </a:xfrm>
          <a:prstGeom prst="rect">
            <a:avLst/>
          </a:prstGeom>
          <a:noFill/>
          <a:ln>
            <a:noFill/>
          </a:ln>
        </p:spPr>
      </p:pic>
      <p:pic>
        <p:nvPicPr>
          <p:cNvPr id="143" name="Google Shape;143;p23" descr="thin-0207_list_checkbox_todo_done.png"/>
          <p:cNvPicPr preferRelativeResize="0"/>
          <p:nvPr/>
        </p:nvPicPr>
        <p:blipFill>
          <a:blip r:embed="rId18">
            <a:alphaModFix/>
          </a:blip>
          <a:stretch>
            <a:fillRect/>
          </a:stretch>
        </p:blipFill>
        <p:spPr>
          <a:xfrm>
            <a:off x="6768100" y="3198478"/>
            <a:ext cx="595155" cy="573770"/>
          </a:xfrm>
          <a:prstGeom prst="rect">
            <a:avLst/>
          </a:prstGeom>
          <a:noFill/>
          <a:ln>
            <a:noFill/>
          </a:ln>
        </p:spPr>
      </p:pic>
      <p:pic>
        <p:nvPicPr>
          <p:cNvPr id="144" name="Google Shape;144;p23" descr="thin-0281_chat_message_discussion_bubble_reply_conversation.png"/>
          <p:cNvPicPr preferRelativeResize="0"/>
          <p:nvPr/>
        </p:nvPicPr>
        <p:blipFill>
          <a:blip r:embed="rId19">
            <a:alphaModFix/>
          </a:blip>
          <a:stretch>
            <a:fillRect/>
          </a:stretch>
        </p:blipFill>
        <p:spPr>
          <a:xfrm>
            <a:off x="7687363" y="3248923"/>
            <a:ext cx="595155" cy="573770"/>
          </a:xfrm>
          <a:prstGeom prst="rect">
            <a:avLst/>
          </a:prstGeom>
          <a:noFill/>
          <a:ln>
            <a:noFill/>
          </a:ln>
        </p:spPr>
      </p:pic>
      <p:pic>
        <p:nvPicPr>
          <p:cNvPr id="145" name="Google Shape;145;p23" descr="thin-0310_support_help_talk_call.png"/>
          <p:cNvPicPr preferRelativeResize="0"/>
          <p:nvPr/>
        </p:nvPicPr>
        <p:blipFill>
          <a:blip r:embed="rId20">
            <a:alphaModFix/>
          </a:blip>
          <a:stretch>
            <a:fillRect/>
          </a:stretch>
        </p:blipFill>
        <p:spPr>
          <a:xfrm>
            <a:off x="3439815" y="3179144"/>
            <a:ext cx="595155" cy="573770"/>
          </a:xfrm>
          <a:prstGeom prst="rect">
            <a:avLst/>
          </a:prstGeom>
          <a:noFill/>
          <a:ln>
            <a:noFill/>
          </a:ln>
        </p:spPr>
      </p:pic>
      <p:pic>
        <p:nvPicPr>
          <p:cNvPr id="146" name="Google Shape;146;p23" descr="thin-0358_database_raid.png"/>
          <p:cNvPicPr preferRelativeResize="0"/>
          <p:nvPr/>
        </p:nvPicPr>
        <p:blipFill>
          <a:blip r:embed="rId21">
            <a:alphaModFix/>
          </a:blip>
          <a:stretch>
            <a:fillRect/>
          </a:stretch>
        </p:blipFill>
        <p:spPr>
          <a:xfrm>
            <a:off x="5025101" y="3927978"/>
            <a:ext cx="595155" cy="573770"/>
          </a:xfrm>
          <a:prstGeom prst="rect">
            <a:avLst/>
          </a:prstGeom>
          <a:noFill/>
          <a:ln>
            <a:noFill/>
          </a:ln>
        </p:spPr>
      </p:pic>
      <p:pic>
        <p:nvPicPr>
          <p:cNvPr id="147" name="Google Shape;147;p23" descr="thin-0383_graph_columns_growth_statistics.png"/>
          <p:cNvPicPr preferRelativeResize="0"/>
          <p:nvPr/>
        </p:nvPicPr>
        <p:blipFill>
          <a:blip r:embed="rId22">
            <a:alphaModFix/>
          </a:blip>
          <a:stretch>
            <a:fillRect/>
          </a:stretch>
        </p:blipFill>
        <p:spPr>
          <a:xfrm>
            <a:off x="3398723" y="3970150"/>
            <a:ext cx="595155" cy="573770"/>
          </a:xfrm>
          <a:prstGeom prst="rect">
            <a:avLst/>
          </a:prstGeom>
          <a:noFill/>
          <a:ln>
            <a:noFill/>
          </a:ln>
        </p:spPr>
      </p:pic>
      <p:pic>
        <p:nvPicPr>
          <p:cNvPr id="148" name="Google Shape;148;p23" descr="thin-0384_graph_columns_drop_statistics.png"/>
          <p:cNvPicPr preferRelativeResize="0"/>
          <p:nvPr/>
        </p:nvPicPr>
        <p:blipFill>
          <a:blip r:embed="rId23">
            <a:alphaModFix/>
          </a:blip>
          <a:stretch>
            <a:fillRect/>
          </a:stretch>
        </p:blipFill>
        <p:spPr>
          <a:xfrm>
            <a:off x="4221438" y="3944292"/>
            <a:ext cx="595155" cy="573770"/>
          </a:xfrm>
          <a:prstGeom prst="rect">
            <a:avLst/>
          </a:prstGeom>
          <a:noFill/>
          <a:ln>
            <a:noFill/>
          </a:ln>
        </p:spPr>
      </p:pic>
      <p:pic>
        <p:nvPicPr>
          <p:cNvPr id="149" name="Google Shape;149;p23" descr="thin-0550_attention_error_alert_caution.png"/>
          <p:cNvPicPr preferRelativeResize="0"/>
          <p:nvPr/>
        </p:nvPicPr>
        <p:blipFill>
          <a:blip r:embed="rId24">
            <a:alphaModFix/>
          </a:blip>
          <a:stretch>
            <a:fillRect/>
          </a:stretch>
        </p:blipFill>
        <p:spPr>
          <a:xfrm>
            <a:off x="2597763" y="3912345"/>
            <a:ext cx="595155" cy="573770"/>
          </a:xfrm>
          <a:prstGeom prst="rect">
            <a:avLst/>
          </a:prstGeom>
          <a:noFill/>
          <a:ln>
            <a:noFill/>
          </a:ln>
        </p:spPr>
      </p:pic>
      <p:pic>
        <p:nvPicPr>
          <p:cNvPr id="150" name="Google Shape;150;p23" descr="thin-0661_like_thumb_up_vote.png"/>
          <p:cNvPicPr preferRelativeResize="0"/>
          <p:nvPr/>
        </p:nvPicPr>
        <p:blipFill>
          <a:blip r:embed="rId25">
            <a:alphaModFix/>
          </a:blip>
          <a:stretch>
            <a:fillRect/>
          </a:stretch>
        </p:blipFill>
        <p:spPr>
          <a:xfrm>
            <a:off x="755526" y="3856336"/>
            <a:ext cx="595155" cy="573770"/>
          </a:xfrm>
          <a:prstGeom prst="rect">
            <a:avLst/>
          </a:prstGeom>
          <a:noFill/>
          <a:ln>
            <a:noFill/>
          </a:ln>
        </p:spPr>
      </p:pic>
      <p:pic>
        <p:nvPicPr>
          <p:cNvPr id="151" name="Google Shape;151;p23" descr="thin-0662_dislike_thumb_down_vote.png"/>
          <p:cNvPicPr preferRelativeResize="0"/>
          <p:nvPr/>
        </p:nvPicPr>
        <p:blipFill>
          <a:blip r:embed="rId26">
            <a:alphaModFix/>
          </a:blip>
          <a:stretch>
            <a:fillRect/>
          </a:stretch>
        </p:blipFill>
        <p:spPr>
          <a:xfrm>
            <a:off x="1727542" y="3912345"/>
            <a:ext cx="595155" cy="573770"/>
          </a:xfrm>
          <a:prstGeom prst="rect">
            <a:avLst/>
          </a:prstGeom>
          <a:noFill/>
          <a:ln>
            <a:noFill/>
          </a:ln>
        </p:spPr>
      </p:pic>
      <p:pic>
        <p:nvPicPr>
          <p:cNvPr id="152" name="Google Shape;152;p23" descr="thin-0699_user_profile_avatar_man_male.png"/>
          <p:cNvPicPr preferRelativeResize="0"/>
          <p:nvPr/>
        </p:nvPicPr>
        <p:blipFill>
          <a:blip r:embed="rId27">
            <a:alphaModFix/>
          </a:blip>
          <a:stretch>
            <a:fillRect/>
          </a:stretch>
        </p:blipFill>
        <p:spPr>
          <a:xfrm>
            <a:off x="2597763" y="3179133"/>
            <a:ext cx="595155" cy="573770"/>
          </a:xfrm>
          <a:prstGeom prst="rect">
            <a:avLst/>
          </a:prstGeom>
          <a:noFill/>
          <a:ln>
            <a:noFill/>
          </a:ln>
        </p:spPr>
      </p:pic>
      <p:pic>
        <p:nvPicPr>
          <p:cNvPr id="153" name="Google Shape;153;p23" descr="thin-0700_user_profile_avatar_woman_female.png"/>
          <p:cNvPicPr preferRelativeResize="0"/>
          <p:nvPr/>
        </p:nvPicPr>
        <p:blipFill>
          <a:blip r:embed="rId28">
            <a:alphaModFix/>
          </a:blip>
          <a:stretch>
            <a:fillRect/>
          </a:stretch>
        </p:blipFill>
        <p:spPr>
          <a:xfrm>
            <a:off x="1716772" y="3179133"/>
            <a:ext cx="595155" cy="573770"/>
          </a:xfrm>
          <a:prstGeom prst="rect">
            <a:avLst/>
          </a:prstGeom>
          <a:noFill/>
          <a:ln>
            <a:noFill/>
          </a:ln>
        </p:spPr>
      </p:pic>
      <p:pic>
        <p:nvPicPr>
          <p:cNvPr id="154" name="Google Shape;154;p23" descr="thin-0704_users_profile_group_couple_man_woman.png"/>
          <p:cNvPicPr preferRelativeResize="0"/>
          <p:nvPr/>
        </p:nvPicPr>
        <p:blipFill>
          <a:blip r:embed="rId29">
            <a:alphaModFix/>
          </a:blip>
          <a:stretch>
            <a:fillRect/>
          </a:stretch>
        </p:blipFill>
        <p:spPr>
          <a:xfrm>
            <a:off x="784379" y="3179133"/>
            <a:ext cx="595155" cy="573770"/>
          </a:xfrm>
          <a:prstGeom prst="rect">
            <a:avLst/>
          </a:prstGeom>
          <a:noFill/>
          <a:ln>
            <a:noFill/>
          </a:ln>
        </p:spPr>
      </p:pic>
      <p:pic>
        <p:nvPicPr>
          <p:cNvPr id="155" name="Google Shape;155;p23" descr="thin-0709_user_profile_avatar_man_male.png"/>
          <p:cNvPicPr preferRelativeResize="0"/>
          <p:nvPr/>
        </p:nvPicPr>
        <p:blipFill>
          <a:blip r:embed="rId30">
            <a:alphaModFix/>
          </a:blip>
          <a:stretch>
            <a:fillRect/>
          </a:stretch>
        </p:blipFill>
        <p:spPr>
          <a:xfrm>
            <a:off x="3362720" y="2383962"/>
            <a:ext cx="595155" cy="573770"/>
          </a:xfrm>
          <a:prstGeom prst="rect">
            <a:avLst/>
          </a:prstGeom>
          <a:noFill/>
          <a:ln>
            <a:noFill/>
          </a:ln>
        </p:spPr>
      </p:pic>
      <p:pic>
        <p:nvPicPr>
          <p:cNvPr id="156" name="Google Shape;156;p23" descr="thin-0710_business_tie_user_profile_avatar_man_male.png"/>
          <p:cNvPicPr preferRelativeResize="0"/>
          <p:nvPr/>
        </p:nvPicPr>
        <p:blipFill>
          <a:blip r:embed="rId31">
            <a:alphaModFix/>
          </a:blip>
          <a:stretch>
            <a:fillRect/>
          </a:stretch>
        </p:blipFill>
        <p:spPr>
          <a:xfrm>
            <a:off x="2597763" y="2383962"/>
            <a:ext cx="595155" cy="573770"/>
          </a:xfrm>
          <a:prstGeom prst="rect">
            <a:avLst/>
          </a:prstGeom>
          <a:noFill/>
          <a:ln>
            <a:noFill/>
          </a:ln>
        </p:spPr>
      </p:pic>
      <p:pic>
        <p:nvPicPr>
          <p:cNvPr id="157" name="Google Shape;157;p23" descr="thin-0711_young_boy_user_profile_avatar_man_male.png"/>
          <p:cNvPicPr preferRelativeResize="0"/>
          <p:nvPr/>
        </p:nvPicPr>
        <p:blipFill>
          <a:blip r:embed="rId32">
            <a:alphaModFix/>
          </a:blip>
          <a:stretch>
            <a:fillRect/>
          </a:stretch>
        </p:blipFill>
        <p:spPr>
          <a:xfrm>
            <a:off x="1710910" y="2383962"/>
            <a:ext cx="595155" cy="573770"/>
          </a:xfrm>
          <a:prstGeom prst="rect">
            <a:avLst/>
          </a:prstGeom>
          <a:noFill/>
          <a:ln>
            <a:noFill/>
          </a:ln>
        </p:spPr>
      </p:pic>
      <p:pic>
        <p:nvPicPr>
          <p:cNvPr id="158" name="Google Shape;158;p23" descr="thin-0712_user_profile_avatar_girl_woman_female.png"/>
          <p:cNvPicPr preferRelativeResize="0"/>
          <p:nvPr/>
        </p:nvPicPr>
        <p:blipFill>
          <a:blip r:embed="rId33">
            <a:alphaModFix/>
          </a:blip>
          <a:stretch>
            <a:fillRect/>
          </a:stretch>
        </p:blipFill>
        <p:spPr>
          <a:xfrm>
            <a:off x="784379" y="2301278"/>
            <a:ext cx="595155" cy="573770"/>
          </a:xfrm>
          <a:prstGeom prst="rect">
            <a:avLst/>
          </a:prstGeom>
          <a:noFill/>
          <a:ln>
            <a:noFill/>
          </a:ln>
        </p:spPr>
      </p:pic>
      <p:pic>
        <p:nvPicPr>
          <p:cNvPr id="159" name="Google Shape;159;p23"/>
          <p:cNvPicPr preferRelativeResize="0"/>
          <p:nvPr/>
        </p:nvPicPr>
        <p:blipFill>
          <a:blip r:embed="rId34">
            <a:alphaModFix/>
          </a:blip>
          <a:stretch>
            <a:fillRect/>
          </a:stretch>
        </p:blipFill>
        <p:spPr>
          <a:xfrm>
            <a:off x="5845136" y="3971900"/>
            <a:ext cx="691905" cy="691900"/>
          </a:xfrm>
          <a:prstGeom prst="rect">
            <a:avLst/>
          </a:prstGeom>
          <a:noFill/>
          <a:ln>
            <a:noFill/>
          </a:ln>
        </p:spPr>
      </p:pic>
      <p:pic>
        <p:nvPicPr>
          <p:cNvPr id="160" name="Google Shape;160;p23" descr="thin-0766_weather_snow_flake_winter.png"/>
          <p:cNvPicPr preferRelativeResize="0"/>
          <p:nvPr/>
        </p:nvPicPr>
        <p:blipFill>
          <a:blip r:embed="rId35">
            <a:alphaModFix/>
          </a:blip>
          <a:stretch>
            <a:fillRect/>
          </a:stretch>
        </p:blipFill>
        <p:spPr>
          <a:xfrm>
            <a:off x="4257589" y="3242016"/>
            <a:ext cx="595155" cy="595151"/>
          </a:xfrm>
          <a:prstGeom prst="rect">
            <a:avLst/>
          </a:prstGeom>
          <a:noFill/>
          <a:ln>
            <a:noFill/>
          </a:ln>
        </p:spPr>
      </p:pic>
      <p:pic>
        <p:nvPicPr>
          <p:cNvPr id="161" name="Google Shape;161;p23" descr="thin-0719_group_users_circle.png"/>
          <p:cNvPicPr preferRelativeResize="0"/>
          <p:nvPr/>
        </p:nvPicPr>
        <p:blipFill>
          <a:blip r:embed="rId36">
            <a:alphaModFix/>
          </a:blip>
          <a:stretch>
            <a:fillRect/>
          </a:stretch>
        </p:blipFill>
        <p:spPr>
          <a:xfrm>
            <a:off x="4240422" y="2367637"/>
            <a:ext cx="595155" cy="595151"/>
          </a:xfrm>
          <a:prstGeom prst="rect">
            <a:avLst/>
          </a:prstGeom>
          <a:noFill/>
          <a:ln>
            <a:noFill/>
          </a:ln>
        </p:spPr>
      </p:pic>
      <p:pic>
        <p:nvPicPr>
          <p:cNvPr id="162" name="Google Shape;162;p23" descr="thin-0632_security_lock.png"/>
          <p:cNvPicPr preferRelativeResize="0"/>
          <p:nvPr/>
        </p:nvPicPr>
        <p:blipFill>
          <a:blip r:embed="rId37">
            <a:alphaModFix/>
          </a:blip>
          <a:stretch>
            <a:fillRect/>
          </a:stretch>
        </p:blipFill>
        <p:spPr>
          <a:xfrm>
            <a:off x="7687363" y="3992557"/>
            <a:ext cx="595155" cy="595151"/>
          </a:xfrm>
          <a:prstGeom prst="rect">
            <a:avLst/>
          </a:prstGeom>
          <a:noFill/>
          <a:ln>
            <a:noFill/>
          </a:ln>
        </p:spPr>
      </p:pic>
      <p:pic>
        <p:nvPicPr>
          <p:cNvPr id="163" name="Google Shape;163;p23" descr="thin-0540_map_path_navigation_location_treasure_hunt.png"/>
          <p:cNvPicPr preferRelativeResize="0"/>
          <p:nvPr/>
        </p:nvPicPr>
        <p:blipFill>
          <a:blip r:embed="rId38">
            <a:alphaModFix/>
          </a:blip>
          <a:stretch>
            <a:fillRect/>
          </a:stretch>
        </p:blipFill>
        <p:spPr>
          <a:xfrm>
            <a:off x="6730621" y="3971900"/>
            <a:ext cx="595155" cy="5951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 Bright" type="tx">
  <p:cSld name="TITLE_AND_BODY">
    <p:bg>
      <p:bgPr>
        <a:solidFill>
          <a:srgbClr val="00CFFF"/>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18" name="Google Shape;18;p4"/>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Dark Blue">
  <p:cSld name="TITLE_AND_BODY_2">
    <p:bg>
      <p:bgPr>
        <a:solidFill>
          <a:srgbClr val="202020"/>
        </a:soli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CFFF"/>
              </a:buClr>
              <a:buSzPts val="6000"/>
              <a:buNone/>
              <a:defRPr sz="6000" b="1">
                <a:solidFill>
                  <a:srgbClr val="00CFFF"/>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1" name="Google Shape;21;p5"/>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 Light">
  <p:cSld name="TITLE_AND_BODY_2_1">
    <p:bg>
      <p:bgPr>
        <a:solidFill>
          <a:srgbClr val="FFFFFF"/>
        </a:solid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1C304A"/>
              </a:buClr>
              <a:buSzPts val="6000"/>
              <a:buNone/>
              <a:defRPr sz="6000" b="1">
                <a:solidFill>
                  <a:srgbClr val="1C304A"/>
                </a:solidFill>
              </a:defRPr>
            </a:lvl1pPr>
            <a:lvl2pPr lvl="1" algn="ctr" rtl="0">
              <a:spcBef>
                <a:spcPts val="0"/>
              </a:spcBef>
              <a:spcAft>
                <a:spcPts val="0"/>
              </a:spcAft>
              <a:buClr>
                <a:srgbClr val="1C304A"/>
              </a:buClr>
              <a:buSzPts val="6000"/>
              <a:buNone/>
              <a:defRPr sz="6000">
                <a:solidFill>
                  <a:srgbClr val="1C304A"/>
                </a:solidFill>
              </a:defRPr>
            </a:lvl2pPr>
            <a:lvl3pPr lvl="2" algn="ctr" rtl="0">
              <a:spcBef>
                <a:spcPts val="0"/>
              </a:spcBef>
              <a:spcAft>
                <a:spcPts val="0"/>
              </a:spcAft>
              <a:buClr>
                <a:srgbClr val="1C304A"/>
              </a:buClr>
              <a:buSzPts val="6000"/>
              <a:buNone/>
              <a:defRPr sz="6000">
                <a:solidFill>
                  <a:srgbClr val="1C304A"/>
                </a:solidFill>
              </a:defRPr>
            </a:lvl3pPr>
            <a:lvl4pPr lvl="3" algn="ctr" rtl="0">
              <a:spcBef>
                <a:spcPts val="0"/>
              </a:spcBef>
              <a:spcAft>
                <a:spcPts val="0"/>
              </a:spcAft>
              <a:buClr>
                <a:srgbClr val="1C304A"/>
              </a:buClr>
              <a:buSzPts val="6000"/>
              <a:buNone/>
              <a:defRPr sz="6000">
                <a:solidFill>
                  <a:srgbClr val="1C304A"/>
                </a:solidFill>
              </a:defRPr>
            </a:lvl4pPr>
            <a:lvl5pPr lvl="4" algn="ctr" rtl="0">
              <a:spcBef>
                <a:spcPts val="0"/>
              </a:spcBef>
              <a:spcAft>
                <a:spcPts val="0"/>
              </a:spcAft>
              <a:buClr>
                <a:srgbClr val="1C304A"/>
              </a:buClr>
              <a:buSzPts val="6000"/>
              <a:buNone/>
              <a:defRPr sz="6000">
                <a:solidFill>
                  <a:srgbClr val="1C304A"/>
                </a:solidFill>
              </a:defRPr>
            </a:lvl5pPr>
            <a:lvl6pPr lvl="5" algn="ctr" rtl="0">
              <a:spcBef>
                <a:spcPts val="0"/>
              </a:spcBef>
              <a:spcAft>
                <a:spcPts val="0"/>
              </a:spcAft>
              <a:buClr>
                <a:srgbClr val="1C304A"/>
              </a:buClr>
              <a:buSzPts val="6000"/>
              <a:buNone/>
              <a:defRPr sz="6000">
                <a:solidFill>
                  <a:srgbClr val="1C304A"/>
                </a:solidFill>
              </a:defRPr>
            </a:lvl6pPr>
            <a:lvl7pPr lvl="6" algn="ctr" rtl="0">
              <a:spcBef>
                <a:spcPts val="0"/>
              </a:spcBef>
              <a:spcAft>
                <a:spcPts val="0"/>
              </a:spcAft>
              <a:buClr>
                <a:srgbClr val="1C304A"/>
              </a:buClr>
              <a:buSzPts val="6000"/>
              <a:buNone/>
              <a:defRPr sz="6000">
                <a:solidFill>
                  <a:srgbClr val="1C304A"/>
                </a:solidFill>
              </a:defRPr>
            </a:lvl7pPr>
            <a:lvl8pPr lvl="7" algn="ctr" rtl="0">
              <a:spcBef>
                <a:spcPts val="0"/>
              </a:spcBef>
              <a:spcAft>
                <a:spcPts val="0"/>
              </a:spcAft>
              <a:buClr>
                <a:srgbClr val="1C304A"/>
              </a:buClr>
              <a:buSzPts val="6000"/>
              <a:buNone/>
              <a:defRPr sz="6000">
                <a:solidFill>
                  <a:srgbClr val="1C304A"/>
                </a:solidFill>
              </a:defRPr>
            </a:lvl8pPr>
            <a:lvl9pPr lvl="8" algn="ctr" rtl="0">
              <a:spcBef>
                <a:spcPts val="0"/>
              </a:spcBef>
              <a:spcAft>
                <a:spcPts val="0"/>
              </a:spcAft>
              <a:buClr>
                <a:srgbClr val="1C304A"/>
              </a:buClr>
              <a:buSzPts val="6000"/>
              <a:buNone/>
              <a:defRPr sz="6000">
                <a:solidFill>
                  <a:srgbClr val="1C304A"/>
                </a:solidFill>
              </a:defRPr>
            </a:lvl9pPr>
          </a:lstStyle>
          <a:p>
            <a:endParaRPr/>
          </a:p>
        </p:txBody>
      </p:sp>
      <p:sp>
        <p:nvSpPr>
          <p:cNvPr id="24" name="Google Shape;24;p6"/>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g Point - Bright">
  <p:cSld name="TITLE_AND_BODY_2_1_1">
    <p:bg>
      <p:bgPr>
        <a:solidFill>
          <a:srgbClr val="00CFFF"/>
        </a:solidFill>
        <a:effectLst/>
      </p:bgPr>
    </p:bg>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g Point - Light">
  <p:cSld name="TITLE_AND_BODY_2_1_1_1">
    <p:bg>
      <p:bgPr>
        <a:solidFill>
          <a:srgbClr val="FFFFFF"/>
        </a:solidFill>
        <a:effectLst/>
      </p:bgPr>
    </p:bg>
    <p:spTree>
      <p:nvGrpSpPr>
        <p:cNvPr id="1" name="Shape 27"/>
        <p:cNvGrpSpPr/>
        <p:nvPr/>
      </p:nvGrpSpPr>
      <p:grpSpPr>
        <a:xfrm>
          <a:off x="0" y="0"/>
          <a:ext cx="0" cy="0"/>
          <a:chOff x="0" y="0"/>
          <a:chExt cx="0" cy="0"/>
        </a:xfrm>
      </p:grpSpPr>
      <p:sp>
        <p:nvSpPr>
          <p:cNvPr id="28" name="Google Shape;28;p8"/>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C304A"/>
              </a:buClr>
              <a:buSzPts val="2800"/>
              <a:buNone/>
              <a:defRPr b="1">
                <a:solidFill>
                  <a:srgbClr val="1C304A"/>
                </a:solidFill>
              </a:defRPr>
            </a:lvl1pPr>
            <a:lvl2pPr lvl="1" algn="ctr" rtl="0">
              <a:spcBef>
                <a:spcPts val="0"/>
              </a:spcBef>
              <a:spcAft>
                <a:spcPts val="0"/>
              </a:spcAft>
              <a:buClr>
                <a:srgbClr val="1C304A"/>
              </a:buClr>
              <a:buSzPts val="2600"/>
              <a:buNone/>
              <a:defRPr sz="2600">
                <a:solidFill>
                  <a:srgbClr val="1C304A"/>
                </a:solidFill>
              </a:defRPr>
            </a:lvl2pPr>
            <a:lvl3pPr lvl="2" algn="ctr" rtl="0">
              <a:spcBef>
                <a:spcPts val="0"/>
              </a:spcBef>
              <a:spcAft>
                <a:spcPts val="0"/>
              </a:spcAft>
              <a:buClr>
                <a:srgbClr val="1C304A"/>
              </a:buClr>
              <a:buSzPts val="2600"/>
              <a:buNone/>
              <a:defRPr sz="2600">
                <a:solidFill>
                  <a:srgbClr val="1C304A"/>
                </a:solidFill>
              </a:defRPr>
            </a:lvl3pPr>
            <a:lvl4pPr lvl="3" algn="ctr" rtl="0">
              <a:spcBef>
                <a:spcPts val="0"/>
              </a:spcBef>
              <a:spcAft>
                <a:spcPts val="0"/>
              </a:spcAft>
              <a:buClr>
                <a:srgbClr val="1C304A"/>
              </a:buClr>
              <a:buSzPts val="2600"/>
              <a:buNone/>
              <a:defRPr sz="2600">
                <a:solidFill>
                  <a:srgbClr val="1C304A"/>
                </a:solidFill>
              </a:defRPr>
            </a:lvl4pPr>
            <a:lvl5pPr lvl="4" algn="ctr" rtl="0">
              <a:spcBef>
                <a:spcPts val="0"/>
              </a:spcBef>
              <a:spcAft>
                <a:spcPts val="0"/>
              </a:spcAft>
              <a:buClr>
                <a:srgbClr val="1C304A"/>
              </a:buClr>
              <a:buSzPts val="2600"/>
              <a:buNone/>
              <a:defRPr sz="2600">
                <a:solidFill>
                  <a:srgbClr val="1C304A"/>
                </a:solidFill>
              </a:defRPr>
            </a:lvl5pPr>
            <a:lvl6pPr lvl="5" algn="ctr" rtl="0">
              <a:spcBef>
                <a:spcPts val="0"/>
              </a:spcBef>
              <a:spcAft>
                <a:spcPts val="0"/>
              </a:spcAft>
              <a:buClr>
                <a:srgbClr val="1C304A"/>
              </a:buClr>
              <a:buSzPts val="2600"/>
              <a:buNone/>
              <a:defRPr sz="2600">
                <a:solidFill>
                  <a:srgbClr val="1C304A"/>
                </a:solidFill>
              </a:defRPr>
            </a:lvl6pPr>
            <a:lvl7pPr lvl="6" algn="ctr" rtl="0">
              <a:spcBef>
                <a:spcPts val="0"/>
              </a:spcBef>
              <a:spcAft>
                <a:spcPts val="0"/>
              </a:spcAft>
              <a:buClr>
                <a:srgbClr val="1C304A"/>
              </a:buClr>
              <a:buSzPts val="2600"/>
              <a:buNone/>
              <a:defRPr sz="2600">
                <a:solidFill>
                  <a:srgbClr val="1C304A"/>
                </a:solidFill>
              </a:defRPr>
            </a:lvl7pPr>
            <a:lvl8pPr lvl="7" algn="ctr" rtl="0">
              <a:spcBef>
                <a:spcPts val="0"/>
              </a:spcBef>
              <a:spcAft>
                <a:spcPts val="0"/>
              </a:spcAft>
              <a:buClr>
                <a:srgbClr val="1C304A"/>
              </a:buClr>
              <a:buSzPts val="2600"/>
              <a:buNone/>
              <a:defRPr sz="2600">
                <a:solidFill>
                  <a:srgbClr val="1C304A"/>
                </a:solidFill>
              </a:defRPr>
            </a:lvl8pPr>
            <a:lvl9pPr lvl="8" algn="ctr" rtl="0">
              <a:spcBef>
                <a:spcPts val="0"/>
              </a:spcBef>
              <a:spcAft>
                <a:spcPts val="0"/>
              </a:spcAft>
              <a:buClr>
                <a:srgbClr val="1C304A"/>
              </a:buClr>
              <a:buSzPts val="2600"/>
              <a:buNone/>
              <a:defRPr sz="2600">
                <a:solidFill>
                  <a:srgbClr val="1C304A"/>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Column - Dark">
  <p:cSld name="TITLE_AND_BODY_2_1_1_1_1">
    <p:bg>
      <p:bgPr>
        <a:solidFill>
          <a:srgbClr val="202020"/>
        </a:solid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1" name="Google Shape;31;p9"/>
          <p:cNvSpPr txBox="1">
            <a:spLocks noGrp="1"/>
          </p:cNvSpPr>
          <p:nvPr>
            <p:ph type="body" idx="1"/>
          </p:nvPr>
        </p:nvSpPr>
        <p:spPr>
          <a:xfrm>
            <a:off x="623400" y="1654658"/>
            <a:ext cx="78915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Clr>
                <a:srgbClr val="FFFFFF"/>
              </a:buClr>
              <a:buSzPts val="2000"/>
              <a:buChar char="●"/>
              <a:defRPr>
                <a:solidFill>
                  <a:srgbClr val="FFFFFF"/>
                </a:solidFill>
              </a:defRPr>
            </a:lvl1pPr>
            <a:lvl2pPr marL="914400" lvl="1" indent="-330200" rtl="0">
              <a:spcBef>
                <a:spcPts val="1600"/>
              </a:spcBef>
              <a:spcAft>
                <a:spcPts val="0"/>
              </a:spcAft>
              <a:buClr>
                <a:srgbClr val="FFFFFF"/>
              </a:buClr>
              <a:buSzPts val="1600"/>
              <a:buChar char="○"/>
              <a:defRPr>
                <a:solidFill>
                  <a:srgbClr val="FFFFFF"/>
                </a:solidFill>
              </a:defRPr>
            </a:lvl2pPr>
            <a:lvl3pPr marL="1371600" lvl="2" indent="-330200" rtl="0">
              <a:spcBef>
                <a:spcPts val="1600"/>
              </a:spcBef>
              <a:spcAft>
                <a:spcPts val="0"/>
              </a:spcAft>
              <a:buClr>
                <a:srgbClr val="FFFFFF"/>
              </a:buClr>
              <a:buSzPts val="1600"/>
              <a:buChar char="■"/>
              <a:defRPr>
                <a:solidFill>
                  <a:srgbClr val="FFFFFF"/>
                </a:solidFill>
              </a:defRPr>
            </a:lvl3pPr>
            <a:lvl4pPr marL="1828800" lvl="3" indent="-317500" rtl="0">
              <a:spcBef>
                <a:spcPts val="1600"/>
              </a:spcBef>
              <a:spcAft>
                <a:spcPts val="0"/>
              </a:spcAft>
              <a:buClr>
                <a:srgbClr val="FFFFFF"/>
              </a:buClr>
              <a:buSzPts val="1400"/>
              <a:buChar char="●"/>
              <a:defRPr>
                <a:solidFill>
                  <a:srgbClr val="FFFFFF"/>
                </a:solidFill>
              </a:defRPr>
            </a:lvl4pPr>
            <a:lvl5pPr marL="2286000" lvl="4" indent="-304800" rtl="0">
              <a:spcBef>
                <a:spcPts val="1600"/>
              </a:spcBef>
              <a:spcAft>
                <a:spcPts val="0"/>
              </a:spcAft>
              <a:buClr>
                <a:srgbClr val="FFFFFF"/>
              </a:buClr>
              <a:buSzPts val="1200"/>
              <a:buChar char="○"/>
              <a:defRPr>
                <a:solidFill>
                  <a:srgbClr val="FFFFFF"/>
                </a:solidFill>
              </a:defRPr>
            </a:lvl5pPr>
            <a:lvl6pPr marL="2743200" lvl="5" indent="-292100" rtl="0">
              <a:spcBef>
                <a:spcPts val="1600"/>
              </a:spcBef>
              <a:spcAft>
                <a:spcPts val="0"/>
              </a:spcAft>
              <a:buClr>
                <a:srgbClr val="FFFFFF"/>
              </a:buClr>
              <a:buSzPts val="1000"/>
              <a:buChar char="■"/>
              <a:defRPr>
                <a:solidFill>
                  <a:srgbClr val="FFFFFF"/>
                </a:solidFill>
              </a:defRPr>
            </a:lvl6pPr>
            <a:lvl7pPr marL="3200400" lvl="6" indent="-292100" rtl="0">
              <a:spcBef>
                <a:spcPts val="1600"/>
              </a:spcBef>
              <a:spcAft>
                <a:spcPts val="0"/>
              </a:spcAft>
              <a:buClr>
                <a:srgbClr val="FFFFFF"/>
              </a:buClr>
              <a:buSzPts val="1000"/>
              <a:buChar char="●"/>
              <a:defRPr>
                <a:solidFill>
                  <a:srgbClr val="FFFFFF"/>
                </a:solidFill>
              </a:defRPr>
            </a:lvl7pPr>
            <a:lvl8pPr marL="3657600" lvl="7" indent="-292100" rtl="0">
              <a:spcBef>
                <a:spcPts val="1600"/>
              </a:spcBef>
              <a:spcAft>
                <a:spcPts val="0"/>
              </a:spcAft>
              <a:buClr>
                <a:srgbClr val="FFFFFF"/>
              </a:buClr>
              <a:buSzPts val="1000"/>
              <a:buChar char="○"/>
              <a:defRPr>
                <a:solidFill>
                  <a:srgbClr val="FFFFFF"/>
                </a:solidFill>
              </a:defRPr>
            </a:lvl8pPr>
            <a:lvl9pPr marL="4114800" lvl="8" indent="-292100" rtl="0">
              <a:spcBef>
                <a:spcPts val="1600"/>
              </a:spcBef>
              <a:spcAft>
                <a:spcPts val="1600"/>
              </a:spcAft>
              <a:buClr>
                <a:srgbClr val="FFFFFF"/>
              </a:buClr>
              <a:buSzPts val="1000"/>
              <a:buChar char="■"/>
              <a:defRPr>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umn - Dark">
  <p:cSld name="TITLE_AND_BODY_2_1_1_1_1_3">
    <p:bg>
      <p:bgPr>
        <a:solidFill>
          <a:srgbClr val="202020"/>
        </a:solidFill>
        <a:effectLst/>
      </p:bgPr>
    </p:bg>
    <p:spTree>
      <p:nvGrpSpPr>
        <p:cNvPr id="1" name="Shape 32"/>
        <p:cNvGrpSpPr/>
        <p:nvPr/>
      </p:nvGrpSpPr>
      <p:grpSpPr>
        <a:xfrm>
          <a:off x="0" y="0"/>
          <a:ext cx="0" cy="0"/>
          <a:chOff x="0" y="0"/>
          <a:chExt cx="0" cy="0"/>
        </a:xfrm>
      </p:grpSpPr>
      <p:sp>
        <p:nvSpPr>
          <p:cNvPr id="33" name="Google Shape;33;p10"/>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CFFF"/>
              </a:buClr>
              <a:buSzPts val="2600"/>
              <a:buNone/>
              <a:defRPr sz="2600" b="1">
                <a:solidFill>
                  <a:srgbClr val="00CFFF"/>
                </a:solidFill>
              </a:defRPr>
            </a:lvl1pPr>
            <a:lvl2pPr lvl="1" algn="ctr" rtl="0">
              <a:spcBef>
                <a:spcPts val="0"/>
              </a:spcBef>
              <a:spcAft>
                <a:spcPts val="0"/>
              </a:spcAft>
              <a:buClr>
                <a:srgbClr val="1C304A"/>
              </a:buClr>
              <a:buSzPts val="2800"/>
              <a:buNone/>
              <a:defRPr>
                <a:solidFill>
                  <a:srgbClr val="1C304A"/>
                </a:solidFill>
              </a:defRPr>
            </a:lvl2pPr>
            <a:lvl3pPr lvl="2" algn="ctr" rtl="0">
              <a:spcBef>
                <a:spcPts val="0"/>
              </a:spcBef>
              <a:spcAft>
                <a:spcPts val="0"/>
              </a:spcAft>
              <a:buClr>
                <a:srgbClr val="1C304A"/>
              </a:buClr>
              <a:buSzPts val="2800"/>
              <a:buNone/>
              <a:defRPr>
                <a:solidFill>
                  <a:srgbClr val="1C304A"/>
                </a:solidFill>
              </a:defRPr>
            </a:lvl3pPr>
            <a:lvl4pPr lvl="3" algn="ctr" rtl="0">
              <a:spcBef>
                <a:spcPts val="0"/>
              </a:spcBef>
              <a:spcAft>
                <a:spcPts val="0"/>
              </a:spcAft>
              <a:buClr>
                <a:srgbClr val="1C304A"/>
              </a:buClr>
              <a:buSzPts val="2800"/>
              <a:buNone/>
              <a:defRPr>
                <a:solidFill>
                  <a:srgbClr val="1C304A"/>
                </a:solidFill>
              </a:defRPr>
            </a:lvl4pPr>
            <a:lvl5pPr lvl="4" algn="ctr" rtl="0">
              <a:spcBef>
                <a:spcPts val="0"/>
              </a:spcBef>
              <a:spcAft>
                <a:spcPts val="0"/>
              </a:spcAft>
              <a:buClr>
                <a:srgbClr val="1C304A"/>
              </a:buClr>
              <a:buSzPts val="2800"/>
              <a:buNone/>
              <a:defRPr>
                <a:solidFill>
                  <a:srgbClr val="1C304A"/>
                </a:solidFill>
              </a:defRPr>
            </a:lvl5pPr>
            <a:lvl6pPr lvl="5" algn="ctr" rtl="0">
              <a:spcBef>
                <a:spcPts val="0"/>
              </a:spcBef>
              <a:spcAft>
                <a:spcPts val="0"/>
              </a:spcAft>
              <a:buClr>
                <a:srgbClr val="1C304A"/>
              </a:buClr>
              <a:buSzPts val="2800"/>
              <a:buNone/>
              <a:defRPr>
                <a:solidFill>
                  <a:srgbClr val="1C304A"/>
                </a:solidFill>
              </a:defRPr>
            </a:lvl6pPr>
            <a:lvl7pPr lvl="6" algn="ctr" rtl="0">
              <a:spcBef>
                <a:spcPts val="0"/>
              </a:spcBef>
              <a:spcAft>
                <a:spcPts val="0"/>
              </a:spcAft>
              <a:buClr>
                <a:srgbClr val="1C304A"/>
              </a:buClr>
              <a:buSzPts val="2800"/>
              <a:buNone/>
              <a:defRPr>
                <a:solidFill>
                  <a:srgbClr val="1C304A"/>
                </a:solidFill>
              </a:defRPr>
            </a:lvl7pPr>
            <a:lvl8pPr lvl="7" algn="ctr" rtl="0">
              <a:spcBef>
                <a:spcPts val="0"/>
              </a:spcBef>
              <a:spcAft>
                <a:spcPts val="0"/>
              </a:spcAft>
              <a:buClr>
                <a:srgbClr val="1C304A"/>
              </a:buClr>
              <a:buSzPts val="2800"/>
              <a:buNone/>
              <a:defRPr>
                <a:solidFill>
                  <a:srgbClr val="1C304A"/>
                </a:solidFill>
              </a:defRPr>
            </a:lvl8pPr>
            <a:lvl9pPr lvl="8" algn="ctr" rtl="0">
              <a:spcBef>
                <a:spcPts val="0"/>
              </a:spcBef>
              <a:spcAft>
                <a:spcPts val="0"/>
              </a:spcAft>
              <a:buClr>
                <a:srgbClr val="1C304A"/>
              </a:buClr>
              <a:buSzPts val="2800"/>
              <a:buNone/>
              <a:defRPr>
                <a:solidFill>
                  <a:srgbClr val="1C304A"/>
                </a:solidFill>
              </a:defRPr>
            </a:lvl9pPr>
          </a:lstStyle>
          <a:p>
            <a:endParaRPr/>
          </a:p>
        </p:txBody>
      </p:sp>
      <p:sp>
        <p:nvSpPr>
          <p:cNvPr id="34" name="Google Shape;34;p10"/>
          <p:cNvSpPr txBox="1">
            <a:spLocks noGrp="1"/>
          </p:cNvSpPr>
          <p:nvPr>
            <p:ph type="body" idx="1"/>
          </p:nvPr>
        </p:nvSpPr>
        <p:spPr>
          <a:xfrm>
            <a:off x="697434" y="171406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35" name="Google Shape;35;p10"/>
          <p:cNvSpPr txBox="1">
            <a:spLocks noGrp="1"/>
          </p:cNvSpPr>
          <p:nvPr>
            <p:ph type="body" idx="2"/>
          </p:nvPr>
        </p:nvSpPr>
        <p:spPr>
          <a:xfrm>
            <a:off x="4675870" y="1737313"/>
            <a:ext cx="3617700" cy="2637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36" name="Google Shape;36;p10"/>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b="1">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02020"/>
              </a:buClr>
              <a:buSzPts val="2800"/>
              <a:buFont typeface="Source Sans Pro SemiBold"/>
              <a:buNone/>
              <a:defRPr sz="2800">
                <a:solidFill>
                  <a:srgbClr val="202020"/>
                </a:solidFill>
                <a:latin typeface="Source Sans Pro SemiBold"/>
                <a:ea typeface="Source Sans Pro SemiBold"/>
                <a:cs typeface="Source Sans Pro SemiBold"/>
                <a:sym typeface="Source Sans Pro SemiBold"/>
              </a:defRPr>
            </a:lvl1pPr>
            <a:lvl2pPr lvl="1"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2pPr>
            <a:lvl3pPr lvl="2"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3pPr>
            <a:lvl4pPr lvl="3"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4pPr>
            <a:lvl5pPr lvl="4"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5pPr>
            <a:lvl6pPr lvl="5"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6pPr>
            <a:lvl7pPr lvl="6"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7pPr>
            <a:lvl8pPr lvl="7"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8pPr>
            <a:lvl9pPr lvl="8" rtl="0">
              <a:spcBef>
                <a:spcPts val="0"/>
              </a:spcBef>
              <a:spcAft>
                <a:spcPts val="0"/>
              </a:spcAft>
              <a:buClr>
                <a:srgbClr val="202020"/>
              </a:buClr>
              <a:buSzPts val="2800"/>
              <a:buFont typeface="Helvetica Neue"/>
              <a:buNone/>
              <a:defRPr sz="2800" b="1">
                <a:solidFill>
                  <a:srgbClr val="202020"/>
                </a:solidFill>
                <a:latin typeface="Helvetica Neue"/>
                <a:ea typeface="Helvetica Neue"/>
                <a:cs typeface="Helvetica Neue"/>
                <a:sym typeface="Helvetica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55600" rtl="0">
              <a:lnSpc>
                <a:spcPct val="115000"/>
              </a:lnSpc>
              <a:spcBef>
                <a:spcPts val="0"/>
              </a:spcBef>
              <a:spcAft>
                <a:spcPts val="0"/>
              </a:spcAft>
              <a:buClr>
                <a:srgbClr val="202020"/>
              </a:buClr>
              <a:buSzPts val="2000"/>
              <a:buFont typeface="Source Sans Pro"/>
              <a:buChar char="●"/>
              <a:defRPr sz="2000">
                <a:solidFill>
                  <a:srgbClr val="202020"/>
                </a:solidFill>
                <a:latin typeface="Source Sans Pro"/>
                <a:ea typeface="Source Sans Pro"/>
                <a:cs typeface="Source Sans Pro"/>
                <a:sym typeface="Source Sans Pro"/>
              </a:defRPr>
            </a:lvl1pPr>
            <a:lvl2pPr marL="914400" lvl="1"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2pPr>
            <a:lvl3pPr marL="1371600" lvl="2" indent="-330200" rtl="0">
              <a:lnSpc>
                <a:spcPct val="115000"/>
              </a:lnSpc>
              <a:spcBef>
                <a:spcPts val="1600"/>
              </a:spcBef>
              <a:spcAft>
                <a:spcPts val="0"/>
              </a:spcAft>
              <a:buClr>
                <a:srgbClr val="202020"/>
              </a:buClr>
              <a:buSzPts val="1600"/>
              <a:buFont typeface="Source Sans Pro"/>
              <a:buChar char="■"/>
              <a:defRPr sz="1600">
                <a:solidFill>
                  <a:srgbClr val="202020"/>
                </a:solidFill>
                <a:latin typeface="Source Sans Pro"/>
                <a:ea typeface="Source Sans Pro"/>
                <a:cs typeface="Source Sans Pro"/>
                <a:sym typeface="Source Sans Pro"/>
              </a:defRPr>
            </a:lvl3pPr>
            <a:lvl4pPr marL="1828800" lvl="3" indent="-317500" rtl="0">
              <a:lnSpc>
                <a:spcPct val="115000"/>
              </a:lnSpc>
              <a:spcBef>
                <a:spcPts val="1600"/>
              </a:spcBef>
              <a:spcAft>
                <a:spcPts val="0"/>
              </a:spcAft>
              <a:buClr>
                <a:srgbClr val="202020"/>
              </a:buClr>
              <a:buSzPts val="1400"/>
              <a:buFont typeface="Source Sans Pro"/>
              <a:buChar char="●"/>
              <a:defRPr>
                <a:solidFill>
                  <a:srgbClr val="202020"/>
                </a:solidFill>
                <a:latin typeface="Source Sans Pro"/>
                <a:ea typeface="Source Sans Pro"/>
                <a:cs typeface="Source Sans Pro"/>
                <a:sym typeface="Source Sans Pro"/>
              </a:defRPr>
            </a:lvl4pPr>
            <a:lvl5pPr marL="2286000" lvl="4" indent="-304800" rtl="0">
              <a:lnSpc>
                <a:spcPct val="115000"/>
              </a:lnSpc>
              <a:spcBef>
                <a:spcPts val="1600"/>
              </a:spcBef>
              <a:spcAft>
                <a:spcPts val="0"/>
              </a:spcAft>
              <a:buClr>
                <a:srgbClr val="202020"/>
              </a:buClr>
              <a:buSzPts val="1200"/>
              <a:buFont typeface="Source Sans Pro"/>
              <a:buChar char="○"/>
              <a:defRPr sz="1200">
                <a:solidFill>
                  <a:srgbClr val="202020"/>
                </a:solidFill>
                <a:latin typeface="Source Sans Pro"/>
                <a:ea typeface="Source Sans Pro"/>
                <a:cs typeface="Source Sans Pro"/>
                <a:sym typeface="Source Sans Pro"/>
              </a:defRPr>
            </a:lvl5pPr>
            <a:lvl6pPr marL="2743200" lvl="5"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6pPr>
            <a:lvl7pPr marL="3200400" lvl="6"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7pPr>
            <a:lvl8pPr marL="3657600" lvl="7" indent="-292100" rtl="0">
              <a:lnSpc>
                <a:spcPct val="115000"/>
              </a:lnSpc>
              <a:spcBef>
                <a:spcPts val="1600"/>
              </a:spcBef>
              <a:spcAft>
                <a:spcPts val="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8pPr>
            <a:lvl9pPr marL="4114800" lvl="8" indent="-292100" rtl="0">
              <a:lnSpc>
                <a:spcPct val="115000"/>
              </a:lnSpc>
              <a:spcBef>
                <a:spcPts val="1600"/>
              </a:spcBef>
              <a:spcAft>
                <a:spcPts val="1600"/>
              </a:spcAft>
              <a:buClr>
                <a:srgbClr val="202020"/>
              </a:buClr>
              <a:buSzPts val="1000"/>
              <a:buFont typeface="Source Sans Pro"/>
              <a:buChar char="■"/>
              <a:defRPr sz="1000">
                <a:solidFill>
                  <a:srgbClr val="202020"/>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quelabs/axe-cor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accessibility.18f.gov/tools/#automated-testing"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7DWLw4bDZVU&amp;feature=youtu.be"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s://www.w3.org/WAI/demos/bad/before/survey.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ccessibility.18f.gov/tools/"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s://www.gsa.gov/about-us/organization/federal-acquisition-service/technology-transformation-services" TargetMode="External"/><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ctrTitle"/>
          </p:nvPr>
        </p:nvSpPr>
        <p:spPr>
          <a:xfrm>
            <a:off x="718450" y="525013"/>
            <a:ext cx="7386600" cy="16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Scenario-based testing</a:t>
            </a:r>
            <a:endParaRPr>
              <a:solidFill>
                <a:srgbClr val="FFFFFF"/>
              </a:solidFill>
            </a:endParaRPr>
          </a:p>
        </p:txBody>
      </p:sp>
      <p:sp>
        <p:nvSpPr>
          <p:cNvPr id="169" name="Google Shape;169;p24"/>
          <p:cNvSpPr txBox="1">
            <a:spLocks noGrp="1"/>
          </p:cNvSpPr>
          <p:nvPr>
            <p:ph type="subTitle" idx="1"/>
          </p:nvPr>
        </p:nvSpPr>
        <p:spPr>
          <a:xfrm>
            <a:off x="735281" y="2270704"/>
            <a:ext cx="4389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TTS Accessibility Guild</a:t>
            </a:r>
            <a:endParaRPr/>
          </a:p>
        </p:txBody>
      </p:sp>
      <p:sp>
        <p:nvSpPr>
          <p:cNvPr id="170" name="Google Shape;170;p24"/>
          <p:cNvSpPr txBox="1">
            <a:spLocks noGrp="1"/>
          </p:cNvSpPr>
          <p:nvPr>
            <p:ph type="subTitle" idx="2"/>
          </p:nvPr>
        </p:nvSpPr>
        <p:spPr>
          <a:xfrm>
            <a:off x="825510" y="4444055"/>
            <a:ext cx="2736000" cy="261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GSA | Technology Transformation Services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At the </a:t>
            </a:r>
            <a:r>
              <a:rPr lang="en" i="1"/>
              <a:t>very least</a:t>
            </a:r>
            <a:r>
              <a:rPr lang="en"/>
              <a:t>, you should use a testing engine like </a:t>
            </a:r>
            <a:r>
              <a:rPr lang="en" u="sng">
                <a:solidFill>
                  <a:schemeClr val="hlink"/>
                </a:solidFill>
                <a:hlinkClick r:id="rId3"/>
              </a:rPr>
              <a:t>axe-core</a:t>
            </a:r>
            <a:r>
              <a:rPr lang="en"/>
              <a:t> to catch accessibility problems. You can also build a local version of the site and run a browser-based tool like WAVE if you prefer.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However, it’s even better to do a quick manual audit of everything before you check it in. Just as you’d verify that the UX was working as intended, you should check your accessibility basics.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descr="in the dev environment, manual audit of the code change happens with unit testing, then moving into the staging or production environment, scenario-based testing is parallel to integration testing and regression testing"/>
          <p:cNvSpPr/>
          <p:nvPr/>
        </p:nvSpPr>
        <p:spPr>
          <a:xfrm>
            <a:off x="0" y="2699775"/>
            <a:ext cx="9144000" cy="2443800"/>
          </a:xfrm>
          <a:prstGeom prst="rect">
            <a:avLst/>
          </a:prstGeom>
          <a:solidFill>
            <a:schemeClr val="l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Source Sans Pro"/>
                <a:ea typeface="Source Sans Pro"/>
                <a:cs typeface="Source Sans Pro"/>
                <a:sym typeface="Source Sans Pro"/>
              </a:rPr>
              <a:t>DEV ENVIRONMENT</a:t>
            </a:r>
            <a:endParaRPr>
              <a:latin typeface="Source Sans Pro"/>
              <a:ea typeface="Source Sans Pro"/>
              <a:cs typeface="Source Sans Pro"/>
              <a:sym typeface="Source Sans Pro"/>
            </a:endParaRPr>
          </a:p>
        </p:txBody>
      </p:sp>
      <p:sp>
        <p:nvSpPr>
          <p:cNvPr id="234" name="Google Shape;234;p35">
            <a:extLst>
              <a:ext uri="{C183D7F6-B498-43B3-948B-1728B52AA6E4}">
                <adec:decorative xmlns:adec="http://schemas.microsoft.com/office/drawing/2017/decorative" val="1"/>
              </a:ext>
            </a:extLst>
          </p:cNvPr>
          <p:cNvSpPr/>
          <p:nvPr/>
        </p:nvSpPr>
        <p:spPr>
          <a:xfrm>
            <a:off x="457775" y="2834288"/>
            <a:ext cx="2101200" cy="856800"/>
          </a:xfrm>
          <a:prstGeom prst="rect">
            <a:avLst/>
          </a:prstGeom>
          <a:solidFill>
            <a:schemeClr val="lt1"/>
          </a:solidFill>
          <a:ln w="2857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Source Sans Pro"/>
                <a:ea typeface="Source Sans Pro"/>
                <a:cs typeface="Source Sans Pro"/>
                <a:sym typeface="Source Sans Pro"/>
              </a:rPr>
              <a:t>Unit testing</a:t>
            </a:r>
            <a:endParaRPr sz="1800">
              <a:latin typeface="Source Sans Pro"/>
              <a:ea typeface="Source Sans Pro"/>
              <a:cs typeface="Source Sans Pro"/>
              <a:sym typeface="Source Sans Pro"/>
            </a:endParaRPr>
          </a:p>
        </p:txBody>
      </p:sp>
      <p:sp>
        <p:nvSpPr>
          <p:cNvPr id="235" name="Google Shape;235;p35">
            <a:extLst>
              <a:ext uri="{C183D7F6-B498-43B3-948B-1728B52AA6E4}">
                <adec:decorative xmlns:adec="http://schemas.microsoft.com/office/drawing/2017/decorative" val="1"/>
              </a:ext>
            </a:extLst>
          </p:cNvPr>
          <p:cNvSpPr/>
          <p:nvPr/>
        </p:nvSpPr>
        <p:spPr>
          <a:xfrm>
            <a:off x="3098650" y="1452413"/>
            <a:ext cx="2101200" cy="856800"/>
          </a:xfrm>
          <a:prstGeom prst="rect">
            <a:avLst/>
          </a:prstGeom>
          <a:solidFill>
            <a:schemeClr val="lt1"/>
          </a:solidFill>
          <a:ln w="2857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Source Sans Pro"/>
                <a:ea typeface="Source Sans Pro"/>
                <a:cs typeface="Source Sans Pro"/>
                <a:sym typeface="Source Sans Pro"/>
              </a:rPr>
              <a:t>Integration testing</a:t>
            </a:r>
            <a:endParaRPr sz="1800">
              <a:latin typeface="Source Sans Pro"/>
              <a:ea typeface="Source Sans Pro"/>
              <a:cs typeface="Source Sans Pro"/>
              <a:sym typeface="Source Sans Pro"/>
            </a:endParaRPr>
          </a:p>
        </p:txBody>
      </p:sp>
      <p:sp>
        <p:nvSpPr>
          <p:cNvPr id="236" name="Google Shape;236;p35">
            <a:extLst>
              <a:ext uri="{C183D7F6-B498-43B3-948B-1728B52AA6E4}">
                <adec:decorative xmlns:adec="http://schemas.microsoft.com/office/drawing/2017/decorative" val="1"/>
              </a:ext>
            </a:extLst>
          </p:cNvPr>
          <p:cNvSpPr/>
          <p:nvPr/>
        </p:nvSpPr>
        <p:spPr>
          <a:xfrm>
            <a:off x="6068225" y="1452413"/>
            <a:ext cx="2101200" cy="856800"/>
          </a:xfrm>
          <a:prstGeom prst="rect">
            <a:avLst/>
          </a:prstGeom>
          <a:solidFill>
            <a:schemeClr val="lt1"/>
          </a:solidFill>
          <a:ln w="2857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Source Sans Pro"/>
                <a:ea typeface="Source Sans Pro"/>
                <a:cs typeface="Source Sans Pro"/>
                <a:sym typeface="Source Sans Pro"/>
              </a:rPr>
              <a:t>Regression testing</a:t>
            </a:r>
            <a:endParaRPr sz="1800">
              <a:latin typeface="Source Sans Pro"/>
              <a:ea typeface="Source Sans Pro"/>
              <a:cs typeface="Source Sans Pro"/>
              <a:sym typeface="Source Sans Pro"/>
            </a:endParaRPr>
          </a:p>
        </p:txBody>
      </p:sp>
      <p:sp>
        <p:nvSpPr>
          <p:cNvPr id="237" name="Google Shape;237;p35">
            <a:extLst>
              <a:ext uri="{C183D7F6-B498-43B3-948B-1728B52AA6E4}">
                <adec:decorative xmlns:adec="http://schemas.microsoft.com/office/drawing/2017/decorative" val="1"/>
              </a:ext>
            </a:extLst>
          </p:cNvPr>
          <p:cNvSpPr/>
          <p:nvPr/>
        </p:nvSpPr>
        <p:spPr>
          <a:xfrm>
            <a:off x="2558975" y="2309225"/>
            <a:ext cx="1913400" cy="1150500"/>
          </a:xfrm>
          <a:prstGeom prst="bentUpArrow">
            <a:avLst>
              <a:gd name="adj1" fmla="val 25000"/>
              <a:gd name="adj2" fmla="val 25000"/>
              <a:gd name="adj3" fmla="val 25000"/>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a:extLst>
              <a:ext uri="{C183D7F6-B498-43B3-948B-1728B52AA6E4}">
                <adec:decorative xmlns:adec="http://schemas.microsoft.com/office/drawing/2017/decorative" val="1"/>
              </a:ext>
            </a:extLst>
          </p:cNvPr>
          <p:cNvSpPr/>
          <p:nvPr/>
        </p:nvSpPr>
        <p:spPr>
          <a:xfrm>
            <a:off x="5199850" y="1593275"/>
            <a:ext cx="868500" cy="575100"/>
          </a:xfrm>
          <a:prstGeom prst="rightArrow">
            <a:avLst>
              <a:gd name="adj1" fmla="val 50000"/>
              <a:gd name="adj2" fmla="val 50000"/>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5">
            <a:extLst>
              <a:ext uri="{C183D7F6-B498-43B3-948B-1728B52AA6E4}">
                <adec:decorative xmlns:adec="http://schemas.microsoft.com/office/drawing/2017/decorative" val="1"/>
              </a:ext>
            </a:extLst>
          </p:cNvPr>
          <p:cNvSpPr/>
          <p:nvPr/>
        </p:nvSpPr>
        <p:spPr>
          <a:xfrm>
            <a:off x="457775" y="3767288"/>
            <a:ext cx="2101200" cy="856800"/>
          </a:xfrm>
          <a:prstGeom prst="rect">
            <a:avLst/>
          </a:prstGeom>
          <a:solidFill>
            <a:srgbClr val="0071BC"/>
          </a:solidFill>
          <a:ln w="2857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Source Sans Pro"/>
                <a:ea typeface="Source Sans Pro"/>
                <a:cs typeface="Source Sans Pro"/>
                <a:sym typeface="Source Sans Pro"/>
              </a:rPr>
              <a:t>Manual audit of the code change</a:t>
            </a:r>
            <a:endParaRPr sz="1800" b="1">
              <a:solidFill>
                <a:srgbClr val="FFFFFF"/>
              </a:solidFill>
              <a:latin typeface="Source Sans Pro"/>
              <a:ea typeface="Source Sans Pro"/>
              <a:cs typeface="Source Sans Pro"/>
              <a:sym typeface="Source Sans Pro"/>
            </a:endParaRPr>
          </a:p>
        </p:txBody>
      </p:sp>
      <p:sp>
        <p:nvSpPr>
          <p:cNvPr id="240" name="Google Shape;240;p35">
            <a:extLst>
              <a:ext uri="{C183D7F6-B498-43B3-948B-1728B52AA6E4}">
                <adec:decorative xmlns:adec="http://schemas.microsoft.com/office/drawing/2017/decorative" val="1"/>
              </a:ext>
            </a:extLst>
          </p:cNvPr>
          <p:cNvSpPr/>
          <p:nvPr/>
        </p:nvSpPr>
        <p:spPr>
          <a:xfrm>
            <a:off x="3098650" y="519425"/>
            <a:ext cx="5070900" cy="856800"/>
          </a:xfrm>
          <a:prstGeom prst="rect">
            <a:avLst/>
          </a:prstGeom>
          <a:solidFill>
            <a:srgbClr val="0071BC"/>
          </a:solidFill>
          <a:ln w="2857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Source Sans Pro"/>
                <a:ea typeface="Source Sans Pro"/>
                <a:cs typeface="Source Sans Pro"/>
                <a:sym typeface="Source Sans Pro"/>
              </a:rPr>
              <a:t>Scenario-based testing</a:t>
            </a:r>
            <a:endParaRPr sz="1800" b="1">
              <a:solidFill>
                <a:srgbClr val="FFFFFF"/>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After the code is integrated into a staging (or production) environment, your team should regularly test all of the key scenarios for your product.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71BC"/>
                </a:solidFill>
              </a:rPr>
              <a:t>Note:</a:t>
            </a:r>
            <a:endParaRPr>
              <a:solidFill>
                <a:srgbClr val="0071BC"/>
              </a:solidFill>
            </a:endParaRPr>
          </a:p>
          <a:p>
            <a:pPr marL="0" lvl="0" indent="0" algn="l" rtl="0">
              <a:spcBef>
                <a:spcPts val="0"/>
              </a:spcBef>
              <a:spcAft>
                <a:spcPts val="0"/>
              </a:spcAft>
              <a:buNone/>
            </a:pPr>
            <a:r>
              <a:rPr lang="en"/>
              <a:t>This doesn’t just apply to software developers! Everyone on the team should be helping.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Pick a cadence that you can stick to (once every 1–2 sprints), write down your key scenarios, and make sure that someone on the team tests each of them regularly. Once you get into the flow of things, it’s a relatively quick task.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Running tests</a:t>
            </a:r>
            <a:endParaRPr/>
          </a:p>
        </p:txBody>
      </p:sp>
      <p:sp>
        <p:nvSpPr>
          <p:cNvPr id="261" name="Google Shape;261;p39"/>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457200" lvl="0" indent="-406400" algn="l" rtl="0">
              <a:spcBef>
                <a:spcPts val="0"/>
              </a:spcBef>
              <a:spcAft>
                <a:spcPts val="0"/>
              </a:spcAft>
              <a:buSzPts val="2800"/>
              <a:buAutoNum type="arabicPeriod"/>
            </a:pPr>
            <a:r>
              <a:rPr lang="en"/>
              <a:t>Use </a:t>
            </a:r>
            <a:r>
              <a:rPr lang="en" u="sng">
                <a:solidFill>
                  <a:schemeClr val="hlink"/>
                </a:solidFill>
                <a:hlinkClick r:id="rId3"/>
              </a:rPr>
              <a:t>automated tools</a:t>
            </a:r>
            <a:r>
              <a:rPr lang="en"/>
              <a:t> to catch obvious problems on each page in the flow</a:t>
            </a:r>
            <a:endParaRPr/>
          </a:p>
          <a:p>
            <a:pPr marL="457200" lvl="0" indent="-406400" algn="l" rtl="0">
              <a:spcBef>
                <a:spcPts val="0"/>
              </a:spcBef>
              <a:spcAft>
                <a:spcPts val="0"/>
              </a:spcAft>
              <a:buSzPts val="2800"/>
              <a:buAutoNum type="arabicPeriod"/>
            </a:pPr>
            <a:r>
              <a:rPr lang="en"/>
              <a:t>Test more deeply using a manual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 Take advantage of automated tools.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There are lots of great automated tools that will catch a wide variety of accessibility problems. They’re not great at catching usability issues or problems that span multiple parts of a workflow.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did you learn from the </a:t>
            </a:r>
            <a:r>
              <a:rPr lang="en" u="sng">
                <a:solidFill>
                  <a:schemeClr val="hlink"/>
                </a:solidFill>
                <a:hlinkClick r:id="rId3"/>
              </a:rPr>
              <a:t>TalkBack video</a:t>
            </a:r>
            <a:r>
              <a:rPr lang="en"/>
              <a:t>?</a:t>
            </a:r>
            <a:endParaRPr/>
          </a:p>
          <a:p>
            <a:pPr marL="0" lvl="0" indent="0" algn="l" rtl="0">
              <a:spcBef>
                <a:spcPts val="1600"/>
              </a:spcBef>
              <a:spcAft>
                <a:spcPts val="1600"/>
              </a:spcAft>
              <a:buClr>
                <a:schemeClr val="dk1"/>
              </a:buClr>
              <a:buSzPts val="1100"/>
              <a:buFont typeface="Arial"/>
              <a:buNone/>
            </a:pPr>
            <a:r>
              <a:rPr lang="en"/>
              <a:t>How many form-related issues did you find in the </a:t>
            </a:r>
            <a:r>
              <a:rPr lang="en" u="sng">
                <a:solidFill>
                  <a:schemeClr val="hlink"/>
                </a:solidFill>
                <a:hlinkClick r:id="rId4"/>
              </a:rPr>
              <a:t>W3C Before-After-Demo page</a:t>
            </a:r>
            <a:r>
              <a:rPr lang="en"/>
              <a:t>?</a:t>
            </a:r>
            <a:endParaRPr/>
          </a:p>
        </p:txBody>
      </p:sp>
      <p:sp>
        <p:nvSpPr>
          <p:cNvPr id="176" name="Google Shape;176;p25"/>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catch a lot of problems simply by running an automated scanning tool on each page in a workflow.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071BC"/>
                </a:solidFill>
              </a:rPr>
              <a:t>Very VERY important note:</a:t>
            </a:r>
            <a:endParaRPr>
              <a:solidFill>
                <a:srgbClr val="0071BC"/>
              </a:solidFill>
            </a:endParaRPr>
          </a:p>
          <a:p>
            <a:pPr marL="0" lvl="0" indent="0" algn="l" rtl="0">
              <a:spcBef>
                <a:spcPts val="0"/>
              </a:spcBef>
              <a:spcAft>
                <a:spcPts val="0"/>
              </a:spcAft>
              <a:buNone/>
            </a:pPr>
            <a:r>
              <a:rPr lang="en"/>
              <a:t>Automated tools cannot test for all accessibility problems. Passing an automated test does not mean your product is fully accessible.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1C304A"/>
                </a:solidFill>
              </a:rPr>
              <a:t>The 18F Accessibility Guide has </a:t>
            </a:r>
            <a:r>
              <a:rPr lang="en" u="sng">
                <a:solidFill>
                  <a:schemeClr val="hlink"/>
                </a:solidFill>
                <a:hlinkClick r:id="rId3"/>
              </a:rPr>
              <a:t>a list of GSA IT approved browser testing tools</a:t>
            </a:r>
            <a:r>
              <a:rPr lang="en">
                <a:solidFill>
                  <a:srgbClr val="1C304A"/>
                </a:solidFill>
              </a:rPr>
              <a:t>.</a:t>
            </a:r>
            <a:endParaRPr>
              <a:solidFill>
                <a:srgbClr val="1C304A"/>
              </a:solidFill>
            </a:endParaRPr>
          </a:p>
          <a:p>
            <a:pPr marL="0" lvl="0" indent="0" algn="l" rtl="0">
              <a:spcBef>
                <a:spcPts val="0"/>
              </a:spcBef>
              <a:spcAft>
                <a:spcPts val="0"/>
              </a:spcAft>
              <a:buNone/>
            </a:pPr>
            <a:endParaRPr/>
          </a:p>
          <a:p>
            <a:pPr marL="0" lvl="0" indent="0" algn="l" rtl="0">
              <a:spcBef>
                <a:spcPts val="0"/>
              </a:spcBef>
              <a:spcAft>
                <a:spcPts val="0"/>
              </a:spcAft>
              <a:buNone/>
            </a:pPr>
            <a:r>
              <a:rPr lang="en"/>
              <a:t>We’ve been using WAVE throughout this course.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 Use a 3-part process for testing scenarios.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7"/>
          <p:cNvSpPr txBox="1">
            <a:spLocks noGrp="1"/>
          </p:cNvSpPr>
          <p:nvPr>
            <p:ph type="body" idx="1"/>
          </p:nvPr>
        </p:nvSpPr>
        <p:spPr>
          <a:xfrm>
            <a:off x="737118"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Make sure you can use a keyboard to navigate everything you’ve built.</a:t>
            </a:r>
            <a:endParaRPr/>
          </a:p>
        </p:txBody>
      </p:sp>
      <p:sp>
        <p:nvSpPr>
          <p:cNvPr id="302" name="Google Shape;302;p47"/>
          <p:cNvSpPr txBox="1">
            <a:spLocks noGrp="1"/>
          </p:cNvSpPr>
          <p:nvPr>
            <p:ph type="body" idx="2"/>
          </p:nvPr>
        </p:nvSpPr>
        <p:spPr>
          <a:xfrm>
            <a:off x="3323393"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Test your work with browser zoom and text size increased to 200% – did anything break?</a:t>
            </a:r>
            <a:endParaRPr/>
          </a:p>
        </p:txBody>
      </p:sp>
      <p:sp>
        <p:nvSpPr>
          <p:cNvPr id="303" name="Google Shape;303;p47"/>
          <p:cNvSpPr txBox="1">
            <a:spLocks noGrp="1"/>
          </p:cNvSpPr>
          <p:nvPr>
            <p:ph type="body" idx="3"/>
          </p:nvPr>
        </p:nvSpPr>
        <p:spPr>
          <a:xfrm>
            <a:off x="5909667" y="2471784"/>
            <a:ext cx="2258100" cy="1332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Turn on your screen reader. Does everything work as expected?</a:t>
            </a:r>
            <a:endParaRPr/>
          </a:p>
        </p:txBody>
      </p:sp>
      <p:sp>
        <p:nvSpPr>
          <p:cNvPr id="304" name="Google Shape;304;p47"/>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Testing features as you go (at every commit)</a:t>
            </a:r>
            <a:endParaRPr/>
          </a:p>
        </p:txBody>
      </p:sp>
      <p:sp>
        <p:nvSpPr>
          <p:cNvPr id="305" name="Google Shape;305;p47"/>
          <p:cNvSpPr txBox="1">
            <a:spLocks noGrp="1"/>
          </p:cNvSpPr>
          <p:nvPr>
            <p:ph type="subTitle" idx="4"/>
          </p:nvPr>
        </p:nvSpPr>
        <p:spPr>
          <a:xfrm>
            <a:off x="718647"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Development workflows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Triaging bugs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Once you’ve found bugs, you need a way to prioritize them so that they can get fixed in the right order!</a:t>
            </a:r>
            <a:endParaRPr/>
          </a:p>
          <a:p>
            <a:pPr marL="0" lvl="0" indent="0" algn="l" rtl="0">
              <a:spcBef>
                <a:spcPts val="0"/>
              </a:spcBef>
              <a:spcAft>
                <a:spcPts val="0"/>
              </a:spcAft>
              <a:buNone/>
            </a:pPr>
            <a:endParaRPr/>
          </a:p>
          <a:p>
            <a:pPr marL="0" lvl="0" indent="0" algn="l" rtl="0">
              <a:spcBef>
                <a:spcPts val="0"/>
              </a:spcBef>
              <a:spcAft>
                <a:spcPts val="0"/>
              </a:spcAft>
              <a:buNone/>
            </a:pPr>
            <a:r>
              <a:rPr lang="en"/>
              <a:t>We find it helpful to use a decision matrix.</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aphicFrame>
        <p:nvGraphicFramePr>
          <p:cNvPr id="321" name="Google Shape;321;p50">
            <a:extLs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66109718"/>
              </p:ext>
            </p:extLst>
          </p:nvPr>
        </p:nvGraphicFramePr>
        <p:xfrm>
          <a:off x="952500" y="250603"/>
          <a:ext cx="7239000" cy="4642300"/>
        </p:xfrm>
        <a:graphic>
          <a:graphicData uri="http://schemas.openxmlformats.org/drawingml/2006/table">
            <a:tbl>
              <a:tblPr firstRow="1" firstCol="1">
                <a:noFill/>
                <a:tableStyleId>{2D0E432B-BA30-4B4C-849D-2C525A6ACDB8}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1057925">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b="1" dirty="0"/>
                        <a:t>Priority 1</a:t>
                      </a:r>
                      <a:endParaRPr b="1" dirty="0"/>
                    </a:p>
                    <a:p>
                      <a:pPr marL="0" lvl="0" indent="0" algn="l" rtl="0">
                        <a:spcBef>
                          <a:spcPts val="0"/>
                        </a:spcBef>
                        <a:spcAft>
                          <a:spcPts val="0"/>
                        </a:spcAft>
                        <a:buNone/>
                      </a:pPr>
                      <a:r>
                        <a:rPr lang="en" dirty="0"/>
                        <a:t>Core scenario for using product</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b="1"/>
                        <a:t>Priority 2</a:t>
                      </a:r>
                      <a:endParaRPr b="1"/>
                    </a:p>
                    <a:p>
                      <a:pPr marL="0" lvl="0" indent="0" algn="l" rtl="0">
                        <a:spcBef>
                          <a:spcPts val="0"/>
                        </a:spcBef>
                        <a:spcAft>
                          <a:spcPts val="0"/>
                        </a:spcAft>
                        <a:buNone/>
                      </a:pPr>
                      <a:r>
                        <a:rPr lang="en"/>
                        <a:t>Important but not critical scenario for using the product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b="1" dirty="0"/>
                        <a:t>Priority 3</a:t>
                      </a:r>
                      <a:endParaRPr b="1" dirty="0"/>
                    </a:p>
                    <a:p>
                      <a:pPr marL="0" lvl="0" indent="0" algn="l" rtl="0">
                        <a:spcBef>
                          <a:spcPts val="0"/>
                        </a:spcBef>
                        <a:spcAft>
                          <a:spcPts val="0"/>
                        </a:spcAft>
                        <a:buNone/>
                      </a:pPr>
                      <a:r>
                        <a:rPr lang="en" dirty="0"/>
                        <a:t>Trivial or nice-to-have feature or task</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1032925">
                <a:tc>
                  <a:txBody>
                    <a:bodyPr/>
                    <a:lstStyle/>
                    <a:p>
                      <a:pPr marL="0" lvl="0" indent="0" algn="l" rtl="0">
                        <a:spcBef>
                          <a:spcPts val="0"/>
                        </a:spcBef>
                        <a:spcAft>
                          <a:spcPts val="0"/>
                        </a:spcAft>
                        <a:buNone/>
                      </a:pPr>
                      <a:r>
                        <a:rPr lang="en" b="1" dirty="0"/>
                        <a:t>Severity 1</a:t>
                      </a:r>
                      <a:br>
                        <a:rPr lang="en" dirty="0"/>
                      </a:br>
                      <a:r>
                        <a:rPr lang="en" dirty="0"/>
                        <a:t>Task cannot be completed at all!</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Clr>
                          <a:schemeClr val="dk1"/>
                        </a:buClr>
                        <a:buSzPts val="1100"/>
                        <a:buFont typeface="Arial"/>
                        <a:buNone/>
                      </a:pPr>
                      <a:r>
                        <a:rPr lang="en" b="1" dirty="0">
                          <a:solidFill>
                            <a:schemeClr val="dk1"/>
                          </a:solidFill>
                        </a:rPr>
                        <a:t>🔥🔥🔥</a:t>
                      </a:r>
                      <a:endParaRPr b="1" dirty="0"/>
                    </a:p>
                    <a:p>
                      <a:pPr marL="0" lvl="0" indent="0" algn="ctr" rtl="0">
                        <a:spcBef>
                          <a:spcPts val="0"/>
                        </a:spcBef>
                        <a:spcAft>
                          <a:spcPts val="0"/>
                        </a:spcAft>
                        <a:buNone/>
                      </a:pPr>
                      <a:r>
                        <a:rPr lang="en" b="1" dirty="0"/>
                        <a:t>Fix ASAP</a:t>
                      </a:r>
                      <a:br>
                        <a:rPr lang="en" b="1" dirty="0"/>
                      </a:br>
                      <a:r>
                        <a:rPr lang="en" b="1" dirty="0">
                          <a:solidFill>
                            <a:schemeClr val="dk1"/>
                          </a:solidFill>
                        </a:rPr>
                        <a:t>🔥🔥🔥</a:t>
                      </a:r>
                      <a:endParaRPr b="1"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CFFF"/>
                    </a:solidFill>
                  </a:tcPr>
                </a:tc>
                <a:tc>
                  <a:txBody>
                    <a:bodyPr/>
                    <a:lstStyle/>
                    <a:p>
                      <a:pPr marL="0" lvl="0" indent="0" algn="ctr" rtl="0">
                        <a:spcBef>
                          <a:spcPts val="0"/>
                        </a:spcBef>
                        <a:spcAft>
                          <a:spcPts val="0"/>
                        </a:spcAft>
                        <a:buNone/>
                      </a:pPr>
                      <a:r>
                        <a:rPr lang="en">
                          <a:solidFill>
                            <a:schemeClr val="lt1"/>
                          </a:solidFill>
                        </a:rPr>
                        <a:t>Plan for upcoming sprint</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71BC"/>
                    </a:solidFill>
                  </a:tcPr>
                </a:tc>
                <a:tc>
                  <a:txBody>
                    <a:bodyPr/>
                    <a:lstStyle/>
                    <a:p>
                      <a:pPr marL="0" lvl="0" indent="0" algn="ctr" rtl="0">
                        <a:spcBef>
                          <a:spcPts val="0"/>
                        </a:spcBef>
                        <a:spcAft>
                          <a:spcPts val="0"/>
                        </a:spcAft>
                        <a:buClr>
                          <a:schemeClr val="dk1"/>
                        </a:buClr>
                        <a:buSzPts val="1100"/>
                        <a:buFont typeface="Arial"/>
                        <a:buNone/>
                      </a:pPr>
                      <a:r>
                        <a:rPr lang="en">
                          <a:solidFill>
                            <a:schemeClr val="lt1"/>
                          </a:solidFill>
                        </a:rPr>
                        <a:t>Add to unprioritized backlog</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46B99"/>
                    </a:solidFill>
                  </a:tcPr>
                </a:tc>
                <a:extLst>
                  <a:ext uri="{0D108BD9-81ED-4DB2-BD59-A6C34878D82A}">
                    <a16:rowId xmlns:a16="http://schemas.microsoft.com/office/drawing/2014/main" val="10001"/>
                  </a:ext>
                </a:extLst>
              </a:tr>
              <a:tr h="1275725">
                <a:tc>
                  <a:txBody>
                    <a:bodyPr/>
                    <a:lstStyle/>
                    <a:p>
                      <a:pPr marL="0" lvl="0" indent="0" algn="l" rtl="0">
                        <a:spcBef>
                          <a:spcPts val="0"/>
                        </a:spcBef>
                        <a:spcAft>
                          <a:spcPts val="0"/>
                        </a:spcAft>
                        <a:buNone/>
                      </a:pPr>
                      <a:r>
                        <a:rPr lang="en" b="1"/>
                        <a:t>Severity 2</a:t>
                      </a:r>
                      <a:endParaRPr b="1"/>
                    </a:p>
                    <a:p>
                      <a:pPr marL="0" lvl="0" indent="0" algn="l" rtl="0">
                        <a:spcBef>
                          <a:spcPts val="0"/>
                        </a:spcBef>
                        <a:spcAft>
                          <a:spcPts val="0"/>
                        </a:spcAft>
                        <a:buNone/>
                      </a:pPr>
                      <a:r>
                        <a:rPr lang="en"/>
                        <a:t>Task can be completed with a reasonable workaround</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dirty="0">
                          <a:solidFill>
                            <a:schemeClr val="lt1"/>
                          </a:solidFill>
                        </a:rPr>
                        <a:t>Plan for upcoming sprint</a:t>
                      </a:r>
                      <a:endParaRPr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71BC"/>
                    </a:solidFill>
                  </a:tcPr>
                </a:tc>
                <a:tc>
                  <a:txBody>
                    <a:bodyPr/>
                    <a:lstStyle/>
                    <a:p>
                      <a:pPr marL="0" lvl="0" indent="0" algn="ctr" rtl="0">
                        <a:spcBef>
                          <a:spcPts val="0"/>
                        </a:spcBef>
                        <a:spcAft>
                          <a:spcPts val="0"/>
                        </a:spcAft>
                        <a:buNone/>
                      </a:pPr>
                      <a:r>
                        <a:rPr lang="en">
                          <a:solidFill>
                            <a:schemeClr val="lt1"/>
                          </a:solidFill>
                        </a:rPr>
                        <a:t>Add to unprioritized backlog</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46B99"/>
                    </a:solidFill>
                  </a:tcPr>
                </a:tc>
                <a:tc>
                  <a:txBody>
                    <a:bodyPr/>
                    <a:lstStyle/>
                    <a:p>
                      <a:pPr marL="0" lvl="0" indent="0" algn="ctr" rtl="0">
                        <a:spcBef>
                          <a:spcPts val="0"/>
                        </a:spcBef>
                        <a:spcAft>
                          <a:spcPts val="0"/>
                        </a:spcAft>
                        <a:buClr>
                          <a:schemeClr val="dk1"/>
                        </a:buClr>
                        <a:buSzPts val="1100"/>
                        <a:buFont typeface="Arial"/>
                        <a:buNone/>
                      </a:pPr>
                      <a:r>
                        <a:rPr lang="en">
                          <a:solidFill>
                            <a:schemeClr val="lt1"/>
                          </a:solidFill>
                        </a:rPr>
                        <a:t>Consider for future milestone</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1C304A"/>
                    </a:solidFill>
                  </a:tcPr>
                </a:tc>
                <a:extLst>
                  <a:ext uri="{0D108BD9-81ED-4DB2-BD59-A6C34878D82A}">
                    <a16:rowId xmlns:a16="http://schemas.microsoft.com/office/drawing/2014/main" val="10002"/>
                  </a:ext>
                </a:extLst>
              </a:tr>
              <a:tr h="1275725">
                <a:tc>
                  <a:txBody>
                    <a:bodyPr/>
                    <a:lstStyle/>
                    <a:p>
                      <a:pPr marL="0" lvl="0" indent="0" algn="l" rtl="0">
                        <a:spcBef>
                          <a:spcPts val="0"/>
                        </a:spcBef>
                        <a:spcAft>
                          <a:spcPts val="0"/>
                        </a:spcAft>
                        <a:buNone/>
                      </a:pPr>
                      <a:r>
                        <a:rPr lang="en" b="1"/>
                        <a:t>Severity 3</a:t>
                      </a:r>
                      <a:endParaRPr b="1"/>
                    </a:p>
                    <a:p>
                      <a:pPr marL="0" lvl="0" indent="0" algn="l" rtl="0">
                        <a:spcBef>
                          <a:spcPts val="0"/>
                        </a:spcBef>
                        <a:spcAft>
                          <a:spcPts val="0"/>
                        </a:spcAft>
                        <a:buNone/>
                      </a:pPr>
                      <a:r>
                        <a:rPr lang="en"/>
                        <a:t>Task can be completed, but is annoying or unpolished</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Clr>
                          <a:schemeClr val="dk1"/>
                        </a:buClr>
                        <a:buSzPts val="1100"/>
                        <a:buFont typeface="Arial"/>
                        <a:buNone/>
                      </a:pPr>
                      <a:r>
                        <a:rPr lang="en">
                          <a:solidFill>
                            <a:schemeClr val="lt1"/>
                          </a:solidFill>
                        </a:rPr>
                        <a:t>Add to unprioritized backlog</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46B99"/>
                    </a:solidFill>
                  </a:tcPr>
                </a:tc>
                <a:tc>
                  <a:txBody>
                    <a:bodyPr/>
                    <a:lstStyle/>
                    <a:p>
                      <a:pPr marL="0" lvl="0" indent="0" algn="ctr" rtl="0">
                        <a:spcBef>
                          <a:spcPts val="0"/>
                        </a:spcBef>
                        <a:spcAft>
                          <a:spcPts val="0"/>
                        </a:spcAft>
                        <a:buNone/>
                      </a:pPr>
                      <a:r>
                        <a:rPr lang="en">
                          <a:solidFill>
                            <a:schemeClr val="lt1"/>
                          </a:solidFill>
                        </a:rPr>
                        <a:t>Consider for future milestone</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1C304A"/>
                    </a:solidFill>
                  </a:tcPr>
                </a:tc>
                <a:tc>
                  <a:txBody>
                    <a:bodyPr/>
                    <a:lstStyle/>
                    <a:p>
                      <a:pPr marL="0" lvl="0" indent="0" algn="ctr" rtl="0">
                        <a:spcBef>
                          <a:spcPts val="0"/>
                        </a:spcBef>
                        <a:spcAft>
                          <a:spcPts val="0"/>
                        </a:spcAft>
                        <a:buNone/>
                      </a:pPr>
                      <a:r>
                        <a:rPr lang="en" dirty="0">
                          <a:solidFill>
                            <a:schemeClr val="lt1"/>
                          </a:solidFill>
                        </a:rPr>
                        <a:t>Lol you’ll never get around to this 😂</a:t>
                      </a:r>
                      <a:endParaRPr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0202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1"/>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don’t have to use this decision matrix! You can make your own! Do what makes sense for your team.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2"/>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One thing to remember is that Section 508 and WCAG don’t care about the importance of a scenario or workflow. </a:t>
            </a:r>
            <a:r>
              <a:rPr lang="en" i="1"/>
              <a:t>Everything</a:t>
            </a:r>
            <a:r>
              <a:rPr lang="en"/>
              <a:t> in the product is held to the same accessibility standards.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Why does </a:t>
            </a:r>
            <a:r>
              <a:rPr lang="en">
                <a:solidFill>
                  <a:schemeClr val="lt1"/>
                </a:solidFill>
              </a:rPr>
              <a:t>scenario-based testing</a:t>
            </a:r>
            <a:r>
              <a:rPr lang="en"/>
              <a:t> matter?</a:t>
            </a:r>
            <a:endParaRPr/>
          </a:p>
        </p:txBody>
      </p:sp>
      <p:sp>
        <p:nvSpPr>
          <p:cNvPr id="182" name="Google Shape;182;p26"/>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336" name="Google Shape;336;p53"/>
          <p:cNvGraphicFramePr/>
          <p:nvPr>
            <p:extLst>
              <p:ext uri="{D42A27DB-BD31-4B8C-83A1-F6EECF244321}">
                <p14:modId xmlns:p14="http://schemas.microsoft.com/office/powerpoint/2010/main" val="1638235569"/>
              </p:ext>
            </p:extLst>
          </p:nvPr>
        </p:nvGraphicFramePr>
        <p:xfrm>
          <a:off x="952500" y="250603"/>
          <a:ext cx="7239000" cy="4642300"/>
        </p:xfrm>
        <a:graphic>
          <a:graphicData uri="http://schemas.openxmlformats.org/drawingml/2006/table">
            <a:tbl>
              <a:tblPr firstRow="1" firstCol="1">
                <a:noFill/>
                <a:tableStyleId>{2D0E432B-BA30-4B4C-849D-2C525A6ACDB8}</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1057925">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b="1"/>
                        <a:t>Priority 1</a:t>
                      </a:r>
                      <a:endParaRPr b="1"/>
                    </a:p>
                    <a:p>
                      <a:pPr marL="0" lvl="0" indent="0" algn="l" rtl="0">
                        <a:spcBef>
                          <a:spcPts val="0"/>
                        </a:spcBef>
                        <a:spcAft>
                          <a:spcPts val="0"/>
                        </a:spcAft>
                        <a:buNone/>
                      </a:pPr>
                      <a:r>
                        <a:rPr lang="en"/>
                        <a:t>Core scenario for using product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b="1"/>
                        <a:t>Priority 2</a:t>
                      </a:r>
                      <a:endParaRPr b="1"/>
                    </a:p>
                    <a:p>
                      <a:pPr marL="0" lvl="0" indent="0" algn="l" rtl="0">
                        <a:spcBef>
                          <a:spcPts val="0"/>
                        </a:spcBef>
                        <a:spcAft>
                          <a:spcPts val="0"/>
                        </a:spcAft>
                        <a:buNone/>
                      </a:pPr>
                      <a:r>
                        <a:rPr lang="en"/>
                        <a:t>Important but not critical scenario for using the product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b="1"/>
                        <a:t>Priority 3</a:t>
                      </a:r>
                      <a:endParaRPr b="1"/>
                    </a:p>
                    <a:p>
                      <a:pPr marL="0" lvl="0" indent="0" algn="l" rtl="0">
                        <a:spcBef>
                          <a:spcPts val="0"/>
                        </a:spcBef>
                        <a:spcAft>
                          <a:spcPts val="0"/>
                        </a:spcAft>
                        <a:buNone/>
                      </a:pPr>
                      <a:r>
                        <a:rPr lang="en"/>
                        <a:t>Trivial or nice-to-have feature or task</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1032925">
                <a:tc>
                  <a:txBody>
                    <a:bodyPr/>
                    <a:lstStyle/>
                    <a:p>
                      <a:pPr marL="0" lvl="0" indent="0" algn="l" rtl="0">
                        <a:spcBef>
                          <a:spcPts val="0"/>
                        </a:spcBef>
                        <a:spcAft>
                          <a:spcPts val="0"/>
                        </a:spcAft>
                        <a:buNone/>
                      </a:pPr>
                      <a:r>
                        <a:rPr lang="en" b="1" dirty="0"/>
                        <a:t>Severity 1</a:t>
                      </a:r>
                      <a:br>
                        <a:rPr lang="en" dirty="0"/>
                      </a:br>
                      <a:r>
                        <a:rPr lang="en" dirty="0"/>
                        <a:t>Task cannot be completed at all!</a:t>
                      </a: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Clr>
                          <a:schemeClr val="dk1"/>
                        </a:buClr>
                        <a:buSzPts val="1100"/>
                        <a:buFont typeface="Arial"/>
                        <a:buNone/>
                      </a:pPr>
                      <a:r>
                        <a:rPr lang="en" b="1">
                          <a:solidFill>
                            <a:schemeClr val="dk1"/>
                          </a:solidFill>
                        </a:rPr>
                        <a:t>Violates WCAG, needs to be fixed</a:t>
                      </a:r>
                      <a:endParaRPr b="1">
                        <a:solidFill>
                          <a:schemeClr val="dk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CFFF"/>
                    </a:solidFill>
                  </a:tcPr>
                </a:tc>
                <a:tc>
                  <a:txBody>
                    <a:bodyPr/>
                    <a:lstStyle/>
                    <a:p>
                      <a:pPr marL="0" lvl="0" indent="0" algn="l" rtl="0">
                        <a:spcBef>
                          <a:spcPts val="0"/>
                        </a:spcBef>
                        <a:spcAft>
                          <a:spcPts val="0"/>
                        </a:spcAft>
                        <a:buClr>
                          <a:schemeClr val="dk1"/>
                        </a:buClr>
                        <a:buSzPts val="1100"/>
                        <a:buFont typeface="Arial"/>
                        <a:buNone/>
                      </a:pPr>
                      <a:r>
                        <a:rPr lang="en" b="1">
                          <a:solidFill>
                            <a:schemeClr val="dk1"/>
                          </a:solidFill>
                        </a:rPr>
                        <a:t>Violates WCAG, needs to be fixed</a:t>
                      </a:r>
                      <a:endParaRPr b="1">
                        <a:solidFill>
                          <a:schemeClr val="dk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CFFF"/>
                    </a:solidFill>
                  </a:tcPr>
                </a:tc>
                <a:tc>
                  <a:txBody>
                    <a:bodyPr/>
                    <a:lstStyle/>
                    <a:p>
                      <a:pPr marL="0" lvl="0" indent="0" algn="l" rtl="0">
                        <a:spcBef>
                          <a:spcPts val="0"/>
                        </a:spcBef>
                        <a:spcAft>
                          <a:spcPts val="0"/>
                        </a:spcAft>
                        <a:buClr>
                          <a:schemeClr val="dk1"/>
                        </a:buClr>
                        <a:buSzPts val="1100"/>
                        <a:buFont typeface="Arial"/>
                        <a:buNone/>
                      </a:pPr>
                      <a:r>
                        <a:rPr lang="en" b="1">
                          <a:solidFill>
                            <a:schemeClr val="dk1"/>
                          </a:solidFill>
                        </a:rPr>
                        <a:t>Violates WCAG, needs to be fixed</a:t>
                      </a:r>
                      <a:endParaRPr b="1">
                        <a:solidFill>
                          <a:schemeClr val="dk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CFFF"/>
                    </a:solidFill>
                  </a:tcPr>
                </a:tc>
                <a:extLst>
                  <a:ext uri="{0D108BD9-81ED-4DB2-BD59-A6C34878D82A}">
                    <a16:rowId xmlns:a16="http://schemas.microsoft.com/office/drawing/2014/main" val="10001"/>
                  </a:ext>
                </a:extLst>
              </a:tr>
              <a:tr h="1275725">
                <a:tc>
                  <a:txBody>
                    <a:bodyPr/>
                    <a:lstStyle/>
                    <a:p>
                      <a:pPr marL="0" lvl="0" indent="0" algn="l" rtl="0">
                        <a:spcBef>
                          <a:spcPts val="0"/>
                        </a:spcBef>
                        <a:spcAft>
                          <a:spcPts val="0"/>
                        </a:spcAft>
                        <a:buNone/>
                      </a:pPr>
                      <a:r>
                        <a:rPr lang="en" b="1"/>
                        <a:t>Severity 2</a:t>
                      </a:r>
                      <a:endParaRPr b="1"/>
                    </a:p>
                    <a:p>
                      <a:pPr marL="0" lvl="0" indent="0" algn="l" rtl="0">
                        <a:spcBef>
                          <a:spcPts val="0"/>
                        </a:spcBef>
                        <a:spcAft>
                          <a:spcPts val="0"/>
                        </a:spcAft>
                        <a:buNone/>
                      </a:pPr>
                      <a:r>
                        <a:rPr lang="en"/>
                        <a:t>Task can be completed with a reasonable workaround</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Clr>
                          <a:schemeClr val="dk1"/>
                        </a:buClr>
                        <a:buSzPts val="1100"/>
                        <a:buFont typeface="Arial"/>
                        <a:buNone/>
                      </a:pPr>
                      <a:r>
                        <a:rPr lang="en">
                          <a:solidFill>
                            <a:schemeClr val="lt1"/>
                          </a:solidFill>
                        </a:rPr>
                        <a:t>Might be a violation of WCAG, should be fixed</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71BC"/>
                    </a:solidFill>
                  </a:tcPr>
                </a:tc>
                <a:tc>
                  <a:txBody>
                    <a:bodyPr/>
                    <a:lstStyle/>
                    <a:p>
                      <a:pPr marL="0" lvl="0" indent="0" algn="l" rtl="0">
                        <a:spcBef>
                          <a:spcPts val="0"/>
                        </a:spcBef>
                        <a:spcAft>
                          <a:spcPts val="0"/>
                        </a:spcAft>
                        <a:buClr>
                          <a:schemeClr val="dk1"/>
                        </a:buClr>
                        <a:buSzPts val="1100"/>
                        <a:buFont typeface="Arial"/>
                        <a:buNone/>
                      </a:pPr>
                      <a:r>
                        <a:rPr lang="en">
                          <a:solidFill>
                            <a:schemeClr val="lt1"/>
                          </a:solidFill>
                        </a:rPr>
                        <a:t>Might be a violation of WCAG, should be fixed</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71BC"/>
                    </a:solidFill>
                  </a:tcPr>
                </a:tc>
                <a:tc>
                  <a:txBody>
                    <a:bodyPr/>
                    <a:lstStyle/>
                    <a:p>
                      <a:pPr marL="0" lvl="0" indent="0" algn="l" rtl="0">
                        <a:spcBef>
                          <a:spcPts val="0"/>
                        </a:spcBef>
                        <a:spcAft>
                          <a:spcPts val="0"/>
                        </a:spcAft>
                        <a:buClr>
                          <a:schemeClr val="dk1"/>
                        </a:buClr>
                        <a:buSzPts val="1100"/>
                        <a:buFont typeface="Arial"/>
                        <a:buNone/>
                      </a:pPr>
                      <a:r>
                        <a:rPr lang="en">
                          <a:solidFill>
                            <a:schemeClr val="lt1"/>
                          </a:solidFill>
                        </a:rPr>
                        <a:t>Might be a violation of WCAG, should be fixed</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071BC"/>
                    </a:solidFill>
                  </a:tcPr>
                </a:tc>
                <a:extLst>
                  <a:ext uri="{0D108BD9-81ED-4DB2-BD59-A6C34878D82A}">
                    <a16:rowId xmlns:a16="http://schemas.microsoft.com/office/drawing/2014/main" val="10002"/>
                  </a:ext>
                </a:extLst>
              </a:tr>
              <a:tr h="1275725">
                <a:tc>
                  <a:txBody>
                    <a:bodyPr/>
                    <a:lstStyle/>
                    <a:p>
                      <a:pPr marL="0" lvl="0" indent="0" algn="l" rtl="0">
                        <a:spcBef>
                          <a:spcPts val="0"/>
                        </a:spcBef>
                        <a:spcAft>
                          <a:spcPts val="0"/>
                        </a:spcAft>
                        <a:buNone/>
                      </a:pPr>
                      <a:r>
                        <a:rPr lang="en" b="1"/>
                        <a:t>Severity 3</a:t>
                      </a:r>
                      <a:endParaRPr b="1"/>
                    </a:p>
                    <a:p>
                      <a:pPr marL="0" lvl="0" indent="0" algn="l" rtl="0">
                        <a:spcBef>
                          <a:spcPts val="0"/>
                        </a:spcBef>
                        <a:spcAft>
                          <a:spcPts val="0"/>
                        </a:spcAft>
                        <a:buNone/>
                      </a:pPr>
                      <a:r>
                        <a:rPr lang="en"/>
                        <a:t>Task can be completed, but is annoying or unpolished</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a:solidFill>
                            <a:schemeClr val="lt1"/>
                          </a:solidFill>
                        </a:rPr>
                        <a:t>Not a violation of WCAG, moderately important to product</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046B99"/>
                    </a:solidFill>
                  </a:tcPr>
                </a:tc>
                <a:tc>
                  <a:txBody>
                    <a:bodyPr/>
                    <a:lstStyle/>
                    <a:p>
                      <a:pPr marL="0" lvl="0" indent="0" algn="l" rtl="0">
                        <a:spcBef>
                          <a:spcPts val="0"/>
                        </a:spcBef>
                        <a:spcAft>
                          <a:spcPts val="0"/>
                        </a:spcAft>
                        <a:buClr>
                          <a:schemeClr val="dk1"/>
                        </a:buClr>
                        <a:buSzPts val="1100"/>
                        <a:buFont typeface="Arial"/>
                        <a:buNone/>
                      </a:pPr>
                      <a:r>
                        <a:rPr lang="en">
                          <a:solidFill>
                            <a:schemeClr val="lt1"/>
                          </a:solidFill>
                        </a:rPr>
                        <a:t>Not a violation of WCAG, not important to product</a:t>
                      </a:r>
                      <a:endParaRPr>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1C304A"/>
                    </a:solidFill>
                  </a:tcPr>
                </a:tc>
                <a:tc>
                  <a:txBody>
                    <a:bodyPr/>
                    <a:lstStyle/>
                    <a:p>
                      <a:pPr marL="0" lvl="0" indent="0" algn="l" rtl="0">
                        <a:spcBef>
                          <a:spcPts val="0"/>
                        </a:spcBef>
                        <a:spcAft>
                          <a:spcPts val="0"/>
                        </a:spcAft>
                        <a:buClr>
                          <a:schemeClr val="dk1"/>
                        </a:buClr>
                        <a:buSzPts val="1100"/>
                        <a:buFont typeface="Arial"/>
                        <a:buNone/>
                      </a:pPr>
                      <a:r>
                        <a:rPr lang="en" dirty="0">
                          <a:solidFill>
                            <a:schemeClr val="lt1"/>
                          </a:solidFill>
                        </a:rPr>
                        <a:t>Not a violation of WCAG, trivial</a:t>
                      </a:r>
                      <a:endParaRPr dirty="0">
                        <a:solidFill>
                          <a:schemeClr val="lt1"/>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20202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4"/>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Full WCAG audits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5"/>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1C304A"/>
                </a:solidFill>
              </a:rPr>
              <a:t>Scenario-based testing isn’t a replacement for doing a thorough manual audit. You should still invest in more intensive testing.</a:t>
            </a:r>
            <a:endParaRPr>
              <a:solidFill>
                <a:srgbClr val="1C304A"/>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1C304A"/>
                </a:solidFill>
              </a:rPr>
              <a:t>Running a top-to-bottom WCAG audit on a product is a task that will take days, not minutes. A single web page can take 2+ hours to fully audit. You definitely won’t want to do that every sprint!</a:t>
            </a:r>
            <a:endParaRPr>
              <a:solidFill>
                <a:srgbClr val="1C304A"/>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1C304A"/>
                </a:solidFill>
              </a:rPr>
              <a:t>Instead, you should build in a much longer time frame for regular WCAG audits, like </a:t>
            </a:r>
            <a:r>
              <a:rPr lang="en">
                <a:solidFill>
                  <a:srgbClr val="0071BC"/>
                </a:solidFill>
              </a:rPr>
              <a:t>once every major release</a:t>
            </a:r>
            <a:r>
              <a:rPr lang="en">
                <a:solidFill>
                  <a:srgbClr val="1C304A"/>
                </a:solidFill>
              </a:rPr>
              <a:t>, and find someone with that specific expertise.</a:t>
            </a:r>
            <a:endParaRPr>
              <a:solidFill>
                <a:srgbClr val="1C304A"/>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8"/>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Questions?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9"/>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Homework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60"/>
          <p:cNvSpPr txBox="1">
            <a:spLocks noGrp="1"/>
          </p:cNvSpPr>
          <p:nvPr>
            <p:ph type="body" idx="1"/>
          </p:nvPr>
        </p:nvSpPr>
        <p:spPr>
          <a:xfrm>
            <a:off x="712850" y="1662375"/>
            <a:ext cx="7802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Take a look at </a:t>
            </a:r>
            <a:r>
              <a:rPr lang="en" u="sng">
                <a:solidFill>
                  <a:schemeClr val="hlink"/>
                </a:solidFill>
                <a:hlinkClick r:id="rId3"/>
              </a:rPr>
              <a:t>the TTS page</a:t>
            </a:r>
            <a:r>
              <a:rPr lang="en" u="sng">
                <a:solidFill>
                  <a:schemeClr val="hlink"/>
                </a:solidFill>
                <a:hlinkClick r:id="rId3"/>
              </a:rPr>
              <a:t> on GSA.gov</a:t>
            </a:r>
            <a:r>
              <a:rPr lang="en"/>
              <a:t>. Using the testing process you learned today, test these two scenarios:</a:t>
            </a:r>
            <a:endParaRPr/>
          </a:p>
          <a:p>
            <a:pPr marL="457200" lvl="0" indent="-355600" algn="l" rtl="0">
              <a:spcBef>
                <a:spcPts val="1600"/>
              </a:spcBef>
              <a:spcAft>
                <a:spcPts val="0"/>
              </a:spcAft>
              <a:buSzPts val="2000"/>
              <a:buAutoNum type="arabicPeriod"/>
            </a:pPr>
            <a:r>
              <a:rPr lang="en"/>
              <a:t>Learn about TTS Solutions and its portfolios.</a:t>
            </a:r>
            <a:endParaRPr/>
          </a:p>
          <a:p>
            <a:pPr marL="457200" lvl="0" indent="-355600" algn="l" rtl="0">
              <a:spcBef>
                <a:spcPts val="0"/>
              </a:spcBef>
              <a:spcAft>
                <a:spcPts val="0"/>
              </a:spcAft>
              <a:buSzPts val="2000"/>
              <a:buAutoNum type="arabicPeriod"/>
            </a:pPr>
            <a:r>
              <a:rPr lang="en"/>
              <a:t>Connect with USAGov by visiting their YouTube page.</a:t>
            </a:r>
            <a:endParaRPr/>
          </a:p>
          <a:p>
            <a:pPr marL="0" lvl="0" indent="0" algn="l" rtl="0">
              <a:spcBef>
                <a:spcPts val="1600"/>
              </a:spcBef>
              <a:spcAft>
                <a:spcPts val="1600"/>
              </a:spcAft>
              <a:buNone/>
            </a:pPr>
            <a:r>
              <a:rPr lang="en"/>
              <a:t>Remember to start on the web page we gave you and follow the links there; using outside knowledge to skip steps isn’t a very effective way to test a product.</a:t>
            </a:r>
            <a:endParaRPr/>
          </a:p>
        </p:txBody>
      </p:sp>
      <p:sp>
        <p:nvSpPr>
          <p:cNvPr id="375" name="Google Shape;375;p60"/>
          <p:cNvSpPr txBox="1">
            <a:spLocks noGrp="1"/>
          </p:cNvSpPr>
          <p:nvPr>
            <p:ph type="ctrTitle"/>
          </p:nvPr>
        </p:nvSpPr>
        <p:spPr>
          <a:xfrm>
            <a:off x="712850" y="289402"/>
            <a:ext cx="73866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Assignment #6: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1"/>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381" name="Google Shape;381;p61"/>
          <p:cNvSpPr txBox="1">
            <a:spLocks noGrp="1"/>
          </p:cNvSpPr>
          <p:nvPr>
            <p:ph type="body" idx="1"/>
          </p:nvPr>
        </p:nvSpPr>
        <p:spPr>
          <a:xfrm>
            <a:off x="737118" y="3585136"/>
            <a:ext cx="2258100" cy="1332600"/>
          </a:xfrm>
          <a:prstGeom prst="rect">
            <a:avLst/>
          </a:prstGeom>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00CFFF"/>
                </a:solidFill>
              </a:rPr>
              <a:t>Slack</a:t>
            </a:r>
            <a:r>
              <a:rPr lang="en"/>
              <a:t> #g-accessibility</a:t>
            </a:r>
            <a:endParaRPr/>
          </a:p>
          <a:p>
            <a:pPr marL="0" lvl="0" indent="0" algn="l" rtl="0">
              <a:lnSpc>
                <a:spcPct val="115000"/>
              </a:lnSpc>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Scenario-based testing helps us make sure that the most important scenarios of our products are accessible. It’s a good compromise between being thorough and lightweight.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Testing products during development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Saving up all of your accessibility testing for the end of a project is a recipe for pain (and an inaccessible product). It’s a much, much better idea to test as you develop new functionality.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Our philosophy of accessibility testing is the same as every other type of testing: you should test early, often, and at multiple stages in the deployment 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a:extLst>
              <a:ext uri="{C183D7F6-B498-43B3-948B-1728B52AA6E4}">
                <adec:decorative xmlns:adec="http://schemas.microsoft.com/office/drawing/2017/decorative" val="1"/>
              </a:ext>
            </a:extLst>
          </p:cNvPr>
          <p:cNvSpPr/>
          <p:nvPr/>
        </p:nvSpPr>
        <p:spPr>
          <a:xfrm>
            <a:off x="0" y="2699775"/>
            <a:ext cx="9144000" cy="2443800"/>
          </a:xfrm>
          <a:prstGeom prst="rect">
            <a:avLst/>
          </a:prstGeom>
          <a:solidFill>
            <a:schemeClr val="lt2"/>
          </a:solid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Source Sans Pro"/>
                <a:ea typeface="Source Sans Pro"/>
                <a:cs typeface="Source Sans Pro"/>
                <a:sym typeface="Source Sans Pro"/>
              </a:rPr>
              <a:t>DEV ENVIRONMENT</a:t>
            </a:r>
            <a:endParaRPr dirty="0">
              <a:latin typeface="Source Sans Pro"/>
              <a:ea typeface="Source Sans Pro"/>
              <a:cs typeface="Source Sans Pro"/>
              <a:sym typeface="Source Sans Pro"/>
            </a:endParaRPr>
          </a:p>
        </p:txBody>
      </p:sp>
      <p:sp>
        <p:nvSpPr>
          <p:cNvPr id="209" name="Google Shape;209;p31">
            <a:extLst>
              <a:ext uri="{C183D7F6-B498-43B3-948B-1728B52AA6E4}">
                <adec:decorative xmlns:adec="http://schemas.microsoft.com/office/drawing/2017/decorative" val="1"/>
              </a:ext>
            </a:extLst>
          </p:cNvPr>
          <p:cNvSpPr/>
          <p:nvPr/>
        </p:nvSpPr>
        <p:spPr>
          <a:xfrm>
            <a:off x="457775" y="2834288"/>
            <a:ext cx="2101200" cy="856800"/>
          </a:xfrm>
          <a:prstGeom prst="rect">
            <a:avLst/>
          </a:prstGeom>
          <a:solidFill>
            <a:schemeClr val="lt1"/>
          </a:solidFill>
          <a:ln w="2857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Source Sans Pro"/>
                <a:ea typeface="Source Sans Pro"/>
                <a:cs typeface="Source Sans Pro"/>
                <a:sym typeface="Source Sans Pro"/>
              </a:rPr>
              <a:t>Unit testing</a:t>
            </a:r>
            <a:endParaRPr sz="1800">
              <a:latin typeface="Source Sans Pro"/>
              <a:ea typeface="Source Sans Pro"/>
              <a:cs typeface="Source Sans Pro"/>
              <a:sym typeface="Source Sans Pro"/>
            </a:endParaRPr>
          </a:p>
        </p:txBody>
      </p:sp>
      <p:sp>
        <p:nvSpPr>
          <p:cNvPr id="210" name="Google Shape;210;p31">
            <a:extLst>
              <a:ext uri="{C183D7F6-B498-43B3-948B-1728B52AA6E4}">
                <adec:decorative xmlns:adec="http://schemas.microsoft.com/office/drawing/2017/decorative" val="1"/>
              </a:ext>
            </a:extLst>
          </p:cNvPr>
          <p:cNvSpPr/>
          <p:nvPr/>
        </p:nvSpPr>
        <p:spPr>
          <a:xfrm>
            <a:off x="3098650" y="1452413"/>
            <a:ext cx="2101200" cy="856800"/>
          </a:xfrm>
          <a:prstGeom prst="rect">
            <a:avLst/>
          </a:prstGeom>
          <a:solidFill>
            <a:schemeClr val="lt1"/>
          </a:solidFill>
          <a:ln w="2857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latin typeface="Source Sans Pro"/>
                <a:ea typeface="Source Sans Pro"/>
                <a:cs typeface="Source Sans Pro"/>
                <a:sym typeface="Source Sans Pro"/>
              </a:rPr>
              <a:t>Integration testing</a:t>
            </a:r>
            <a:endParaRPr sz="1800" dirty="0">
              <a:latin typeface="Source Sans Pro"/>
              <a:ea typeface="Source Sans Pro"/>
              <a:cs typeface="Source Sans Pro"/>
              <a:sym typeface="Source Sans Pro"/>
            </a:endParaRPr>
          </a:p>
        </p:txBody>
      </p:sp>
      <p:sp>
        <p:nvSpPr>
          <p:cNvPr id="211" name="Google Shape;211;p31">
            <a:extLst>
              <a:ext uri="{C183D7F6-B498-43B3-948B-1728B52AA6E4}">
                <adec:decorative xmlns:adec="http://schemas.microsoft.com/office/drawing/2017/decorative" val="1"/>
              </a:ext>
            </a:extLst>
          </p:cNvPr>
          <p:cNvSpPr/>
          <p:nvPr/>
        </p:nvSpPr>
        <p:spPr>
          <a:xfrm>
            <a:off x="6068225" y="1452413"/>
            <a:ext cx="2101200" cy="856800"/>
          </a:xfrm>
          <a:prstGeom prst="rect">
            <a:avLst/>
          </a:prstGeom>
          <a:solidFill>
            <a:schemeClr val="lt1"/>
          </a:solidFill>
          <a:ln w="28575" cap="flat" cmpd="sng">
            <a:solidFill>
              <a:srgbClr val="0071B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Source Sans Pro"/>
                <a:ea typeface="Source Sans Pro"/>
                <a:cs typeface="Source Sans Pro"/>
                <a:sym typeface="Source Sans Pro"/>
              </a:rPr>
              <a:t>Regression testing</a:t>
            </a:r>
            <a:endParaRPr sz="1800">
              <a:latin typeface="Source Sans Pro"/>
              <a:ea typeface="Source Sans Pro"/>
              <a:cs typeface="Source Sans Pro"/>
              <a:sym typeface="Source Sans Pro"/>
            </a:endParaRPr>
          </a:p>
        </p:txBody>
      </p:sp>
      <p:sp>
        <p:nvSpPr>
          <p:cNvPr id="212" name="Google Shape;212;p31" descr="arrow from unit testing in dev environment to integration testing in production or staging environment"/>
          <p:cNvSpPr/>
          <p:nvPr/>
        </p:nvSpPr>
        <p:spPr>
          <a:xfrm>
            <a:off x="2558975" y="2309225"/>
            <a:ext cx="1913400" cy="1150500"/>
          </a:xfrm>
          <a:prstGeom prst="bentUpArrow">
            <a:avLst>
              <a:gd name="adj1" fmla="val 25000"/>
              <a:gd name="adj2" fmla="val 25000"/>
              <a:gd name="adj3" fmla="val 25000"/>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descr="arrow from integration testing to regression testing"/>
          <p:cNvSpPr/>
          <p:nvPr/>
        </p:nvSpPr>
        <p:spPr>
          <a:xfrm>
            <a:off x="5199850" y="1593275"/>
            <a:ext cx="868500" cy="575100"/>
          </a:xfrm>
          <a:prstGeom prst="rightArrow">
            <a:avLst>
              <a:gd name="adj1" fmla="val 50000"/>
              <a:gd name="adj2" fmla="val 50000"/>
            </a:avLst>
          </a:prstGeom>
          <a:solidFill>
            <a:srgbClr val="1C3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ctrTitle"/>
          </p:nvPr>
        </p:nvSpPr>
        <p:spPr>
          <a:xfrm>
            <a:off x="712850" y="536200"/>
            <a:ext cx="7692900" cy="373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To start, just as every developer should be doing unit testing on the features that they check in, they should also be doing a manual audit of those same features.</a:t>
            </a:r>
            <a:endParaRPr/>
          </a:p>
        </p:txBody>
      </p:sp>
    </p:spTree>
  </p:cSld>
  <p:clrMapOvr>
    <a:masterClrMapping/>
  </p:clrMapOvr>
</p:sld>
</file>

<file path=ppt/theme/theme1.xml><?xml version="1.0" encoding="utf-8"?>
<a:theme xmlns:a="http://schemas.openxmlformats.org/drawingml/2006/main"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46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1087</Words>
  <Application>Microsoft Macintosh PowerPoint</Application>
  <PresentationFormat>On-screen Show (16:9)</PresentationFormat>
  <Paragraphs>114</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Helvetica Neue</vt:lpstr>
      <vt:lpstr>Source Sans Pro</vt:lpstr>
      <vt:lpstr>Arial</vt:lpstr>
      <vt:lpstr>Source Sans Pro SemiBold</vt:lpstr>
      <vt:lpstr>18F Slide Styles</vt:lpstr>
      <vt:lpstr>Scenario-based testing</vt:lpstr>
      <vt:lpstr>Homework</vt:lpstr>
      <vt:lpstr>Why does scenario-based testing matter?</vt:lpstr>
      <vt:lpstr>Scenario-based testing helps us make sure that the most important scenarios of our products are accessible. It’s a good compromise between being thorough and lightweight.</vt:lpstr>
      <vt:lpstr>Testing products during development</vt:lpstr>
      <vt:lpstr>Saving up all of your accessibility testing for the end of a project is a recipe for pain (and an inaccessible product). It’s a much, much better idea to test as you develop new functionality.</vt:lpstr>
      <vt:lpstr>Our philosophy of accessibility testing is the same as every other type of testing: you should test early, often, and at multiple stages in the deployment process.</vt:lpstr>
      <vt:lpstr>PowerPoint Presentation</vt:lpstr>
      <vt:lpstr>To start, just as every developer should be doing unit testing on the features that they check in, they should also be doing a manual audit of those same features.</vt:lpstr>
      <vt:lpstr>At the very least, you should use a testing engine like axe-core to catch accessibility problems. You can also build a local version of the site and run a browser-based tool like WAVE if you prefer.</vt:lpstr>
      <vt:lpstr>However, it’s even better to do a quick manual audit of everything before you check it in. Just as you’d verify that the UX was working as intended, you should check your accessibility basics.</vt:lpstr>
      <vt:lpstr>PowerPoint Presentation</vt:lpstr>
      <vt:lpstr>After the code is integrated into a staging (or production) environment, your team should regularly test all of the key scenarios for your product.</vt:lpstr>
      <vt:lpstr>Note: This doesn’t just apply to software developers! Everyone on the team should be helping.</vt:lpstr>
      <vt:lpstr>Pick a cadence that you can stick to (once every 1–2 sprints), write down your key scenarios, and make sure that someone on the team tests each of them regularly. Once you get into the flow of things, it’s a relatively quick task.</vt:lpstr>
      <vt:lpstr>Running tests</vt:lpstr>
      <vt:lpstr>Use automated tools to catch obvious problems on each page in the flow Test more deeply using a manual process</vt:lpstr>
      <vt:lpstr>1/ Take advantage of automated tools.</vt:lpstr>
      <vt:lpstr>There are lots of great automated tools that will catch a wide variety of accessibility problems. They’re not great at catching usability issues or problems that span multiple parts of a workflow.</vt:lpstr>
      <vt:lpstr>You can catch a lot of problems simply by running an automated scanning tool on each page in a workflow.</vt:lpstr>
      <vt:lpstr>Very VERY important note: Automated tools cannot test for all accessibility problems. Passing an automated test does not mean your product is fully accessible.</vt:lpstr>
      <vt:lpstr>The 18F Accessibility Guide has a list of GSA IT approved browser testing tools.  We’ve been using WAVE throughout this course.</vt:lpstr>
      <vt:lpstr>2/ Use a 3-part process for testing scenarios.</vt:lpstr>
      <vt:lpstr>Testing features as you go (at every commit)</vt:lpstr>
      <vt:lpstr>Triaging bugs</vt:lpstr>
      <vt:lpstr>Once you’ve found bugs, you need a way to prioritize them so that they can get fixed in the right order!  We find it helpful to use a decision matrix.</vt:lpstr>
      <vt:lpstr>PowerPoint Presentation</vt:lpstr>
      <vt:lpstr>You don’t have to use this decision matrix! You can make your own! Do what makes sense for your team.</vt:lpstr>
      <vt:lpstr>One thing to remember is that Section 508 and WCAG don’t care about the importance of a scenario or workflow. Everything in the product is held to the same accessibility standards.</vt:lpstr>
      <vt:lpstr>PowerPoint Presentation</vt:lpstr>
      <vt:lpstr>Full WCAG audits</vt:lpstr>
      <vt:lpstr>Scenario-based testing isn’t a replacement for doing a thorough manual audit. You should still invest in more intensive testing.</vt:lpstr>
      <vt:lpstr>Running a top-to-bottom WCAG audit on a product is a task that will take days, not minutes. A single web page can take 2+ hours to fully audit. You definitely won’t want to do that every sprint!</vt:lpstr>
      <vt:lpstr>Instead, you should build in a much longer time frame for regular WCAG audits, like once every major release, and find someone with that specific expertise.</vt:lpstr>
      <vt:lpstr>Questions?</vt:lpstr>
      <vt:lpstr>Homework</vt:lpstr>
      <vt:lpstr>Assignment #6: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Scenario-based testing</dc:title>
  <cp:lastModifiedBy>Microsoft Office User</cp:lastModifiedBy>
  <cp:revision>2</cp:revision>
  <dcterms:modified xsi:type="dcterms:W3CDTF">2021-12-21T18:56:21Z</dcterms:modified>
</cp:coreProperties>
</file>