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Lst>
  <p:notesMasterIdLst>
    <p:notesMasterId r:id="rId4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9144000" cy="5143500" type="screen16x9"/>
  <p:notesSz cx="6858000" cy="9144000"/>
  <p:embeddedFontLst>
    <p:embeddedFont>
      <p:font typeface="Helvetica Neue" panose="02000503000000020004" pitchFamily="2" charset="0"/>
      <p:regular r:id="rId43"/>
      <p:bold r:id="rId44"/>
      <p:italic r:id="rId45"/>
      <p:boldItalic r:id="rId46"/>
    </p:embeddedFont>
    <p:embeddedFont>
      <p:font typeface="Roboto" panose="02000000000000000000" pitchFamily="2" charset="0"/>
      <p:regular r:id="rId47"/>
      <p:bold r:id="rId48"/>
      <p:italic r:id="rId49"/>
      <p:boldItalic r:id="rId50"/>
    </p:embeddedFont>
    <p:embeddedFont>
      <p:font typeface="Source Sans Pro" panose="020B0603030403020204" pitchFamily="34" charset="0"/>
      <p:regular r:id="rId51"/>
      <p:bold r:id="rId52"/>
      <p:italic r:id="rId53"/>
      <p:boldItalic r:id="rId54"/>
    </p:embeddedFont>
    <p:embeddedFont>
      <p:font typeface="Source Sans Pro SemiBold" panose="020B060303040302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5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p:restoredTop sz="94628"/>
  </p:normalViewPr>
  <p:slideViewPr>
    <p:cSldViewPr snapToGrid="0">
      <p:cViewPr varScale="1">
        <p:scale>
          <a:sx n="115" d="100"/>
          <a:sy n="115" d="100"/>
        </p:scale>
        <p:origin x="216" y="904"/>
      </p:cViewPr>
      <p:guideLst>
        <p:guide orient="horz" pos="75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6.xml"/><Relationship Id="rId51" Type="http://schemas.openxmlformats.org/officeDocument/2006/relationships/font" Target="fonts/font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4.fntdata"/><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4eb21fd7af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4eb21fd7a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73dee932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73dee932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6b69b217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6b69b217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73dee9320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73dee9320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d40c923bac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d40c923ba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73dee9320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73dee9320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d40c923bac_1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d40c923bac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6b69b2171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6b69b2171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d40c923bac_1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d40c923bac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73dee93200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73dee93200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d40c923bac_1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d40c923bac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068e9e26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068e9e2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6f9657f33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6f9657f33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d40c923bac_1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d40c923bac_1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6f9657f33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6f9657f33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when you used a screen reader? Multiple people had a hard time using the dropdown menu.</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d40c923bac_1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d40c923bac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6370f16c8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6370f16c8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73dee93200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73dee9320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7b959efc69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7b959efc69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7b959efc69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7b959efc69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7b959efc69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7b959efc6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7b959efc69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7b959efc69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b6813a28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b6813a28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d40c923bac_1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d40c923bac_1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6370f16c8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6370f16c8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6370f16c85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6370f16c85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6370f16c85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6370f16c85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6370f16c85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6370f16c85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d40c923bac_1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d40c923bac_1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5b6813a28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5b6813a28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5b6813a281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5b6813a28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5b6813a281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5b6813a28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4eb21fd7af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4eb21fd7af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6370f16c8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6370f16c8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370f16c8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370f16c8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cdfd7d4a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cdfd7d4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6370f16c8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6370f16c8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73dee9320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73dee9320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6370f16c8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6370f16c8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21" Type="http://schemas.openxmlformats.org/officeDocument/2006/relationships/image" Target="../media/image21.png"/><Relationship Id="rId34" Type="http://schemas.openxmlformats.org/officeDocument/2006/relationships/image" Target="../media/image34.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8" Type="http://schemas.openxmlformats.org/officeDocument/2006/relationships/image" Target="../media/image8.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3" Type="http://schemas.openxmlformats.org/officeDocument/2006/relationships/image" Target="../media/image50.png"/><Relationship Id="rId18" Type="http://schemas.openxmlformats.org/officeDocument/2006/relationships/image" Target="../media/image55.png"/><Relationship Id="rId26" Type="http://schemas.openxmlformats.org/officeDocument/2006/relationships/image" Target="../media/image63.png"/><Relationship Id="rId39" Type="http://schemas.openxmlformats.org/officeDocument/2006/relationships/image" Target="../media/image76.png"/><Relationship Id="rId21" Type="http://schemas.openxmlformats.org/officeDocument/2006/relationships/image" Target="../media/image58.png"/><Relationship Id="rId34" Type="http://schemas.openxmlformats.org/officeDocument/2006/relationships/image" Target="../media/image71.png"/><Relationship Id="rId42" Type="http://schemas.openxmlformats.org/officeDocument/2006/relationships/image" Target="../media/image79.png"/><Relationship Id="rId47" Type="http://schemas.openxmlformats.org/officeDocument/2006/relationships/image" Target="../media/image84.png"/><Relationship Id="rId50" Type="http://schemas.openxmlformats.org/officeDocument/2006/relationships/hyperlink" Target="https://brand.18f.gov/icons/" TargetMode="External"/><Relationship Id="rId7" Type="http://schemas.openxmlformats.org/officeDocument/2006/relationships/image" Target="../media/image44.png"/><Relationship Id="rId2" Type="http://schemas.openxmlformats.org/officeDocument/2006/relationships/image" Target="../media/image39.png"/><Relationship Id="rId16" Type="http://schemas.openxmlformats.org/officeDocument/2006/relationships/image" Target="../media/image53.png"/><Relationship Id="rId29" Type="http://schemas.openxmlformats.org/officeDocument/2006/relationships/image" Target="../media/image66.png"/><Relationship Id="rId11" Type="http://schemas.openxmlformats.org/officeDocument/2006/relationships/image" Target="../media/image48.png"/><Relationship Id="rId24" Type="http://schemas.openxmlformats.org/officeDocument/2006/relationships/image" Target="../media/image61.png"/><Relationship Id="rId32" Type="http://schemas.openxmlformats.org/officeDocument/2006/relationships/image" Target="../media/image69.png"/><Relationship Id="rId37" Type="http://schemas.openxmlformats.org/officeDocument/2006/relationships/image" Target="../media/image74.png"/><Relationship Id="rId40" Type="http://schemas.openxmlformats.org/officeDocument/2006/relationships/image" Target="../media/image77.png"/><Relationship Id="rId45" Type="http://schemas.openxmlformats.org/officeDocument/2006/relationships/image" Target="../media/image82.png"/><Relationship Id="rId5" Type="http://schemas.openxmlformats.org/officeDocument/2006/relationships/image" Target="../media/image42.png"/><Relationship Id="rId15" Type="http://schemas.openxmlformats.org/officeDocument/2006/relationships/image" Target="../media/image52.png"/><Relationship Id="rId23" Type="http://schemas.openxmlformats.org/officeDocument/2006/relationships/image" Target="../media/image60.png"/><Relationship Id="rId28" Type="http://schemas.openxmlformats.org/officeDocument/2006/relationships/image" Target="../media/image65.png"/><Relationship Id="rId36" Type="http://schemas.openxmlformats.org/officeDocument/2006/relationships/image" Target="../media/image73.png"/><Relationship Id="rId49" Type="http://schemas.openxmlformats.org/officeDocument/2006/relationships/hyperlink" Target="https://docs.google.com/presentation/d/11E9IBb1JkNWz5FLkipXJCmhtKJQa2EL3h0W3EqPZYNQ/edit#slide=id.g5ecdbbee9e_0_0" TargetMode="External"/><Relationship Id="rId10" Type="http://schemas.openxmlformats.org/officeDocument/2006/relationships/image" Target="../media/image47.png"/><Relationship Id="rId19" Type="http://schemas.openxmlformats.org/officeDocument/2006/relationships/image" Target="../media/image56.png"/><Relationship Id="rId31" Type="http://schemas.openxmlformats.org/officeDocument/2006/relationships/image" Target="../media/image68.png"/><Relationship Id="rId44" Type="http://schemas.openxmlformats.org/officeDocument/2006/relationships/image" Target="../media/image81.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 Id="rId22" Type="http://schemas.openxmlformats.org/officeDocument/2006/relationships/image" Target="../media/image59.png"/><Relationship Id="rId27" Type="http://schemas.openxmlformats.org/officeDocument/2006/relationships/image" Target="../media/image64.png"/><Relationship Id="rId30" Type="http://schemas.openxmlformats.org/officeDocument/2006/relationships/image" Target="../media/image67.png"/><Relationship Id="rId35" Type="http://schemas.openxmlformats.org/officeDocument/2006/relationships/image" Target="../media/image72.png"/><Relationship Id="rId43" Type="http://schemas.openxmlformats.org/officeDocument/2006/relationships/image" Target="../media/image80.png"/><Relationship Id="rId48" Type="http://schemas.openxmlformats.org/officeDocument/2006/relationships/image" Target="../media/image85.png"/><Relationship Id="rId8" Type="http://schemas.openxmlformats.org/officeDocument/2006/relationships/image" Target="../media/image45.png"/><Relationship Id="rId3" Type="http://schemas.openxmlformats.org/officeDocument/2006/relationships/image" Target="../media/image40.png"/><Relationship Id="rId12" Type="http://schemas.openxmlformats.org/officeDocument/2006/relationships/image" Target="../media/image49.png"/><Relationship Id="rId17" Type="http://schemas.openxmlformats.org/officeDocument/2006/relationships/image" Target="../media/image54.png"/><Relationship Id="rId25" Type="http://schemas.openxmlformats.org/officeDocument/2006/relationships/image" Target="../media/image62.png"/><Relationship Id="rId33" Type="http://schemas.openxmlformats.org/officeDocument/2006/relationships/image" Target="../media/image70.png"/><Relationship Id="rId38" Type="http://schemas.openxmlformats.org/officeDocument/2006/relationships/image" Target="../media/image75.png"/><Relationship Id="rId46" Type="http://schemas.openxmlformats.org/officeDocument/2006/relationships/image" Target="../media/image83.png"/><Relationship Id="rId20" Type="http://schemas.openxmlformats.org/officeDocument/2006/relationships/image" Target="../media/image57.png"/><Relationship Id="rId41" Type="http://schemas.openxmlformats.org/officeDocument/2006/relationships/image" Target="../media/image78.png"/><Relationship Id="rId1" Type="http://schemas.openxmlformats.org/officeDocument/2006/relationships/slideMaster" Target="../slideMasters/slideMaster2.xml"/><Relationship Id="rId6" Type="http://schemas.openxmlformats.org/officeDocument/2006/relationships/image" Target="../media/image4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202020"/>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8450" y="525013"/>
            <a:ext cx="7386600" cy="1651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CFFF"/>
              </a:buClr>
              <a:buSzPts val="5000"/>
              <a:buNone/>
              <a:defRPr sz="5000" b="1">
                <a:solidFill>
                  <a:srgbClr val="00CFFF"/>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0" name="Google Shape;10;p2"/>
          <p:cNvSpPr txBox="1">
            <a:spLocks noGrp="1"/>
          </p:cNvSpPr>
          <p:nvPr>
            <p:ph type="subTitle" idx="1"/>
          </p:nvPr>
        </p:nvSpPr>
        <p:spPr>
          <a:xfrm>
            <a:off x="735281" y="2270704"/>
            <a:ext cx="4389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600"/>
              <a:buNone/>
              <a:defRPr>
                <a:solidFill>
                  <a:srgbClr val="206E7C"/>
                </a:solidFill>
              </a:defRPr>
            </a:lvl2pPr>
            <a:lvl3pPr lvl="2" rtl="0">
              <a:lnSpc>
                <a:spcPct val="100000"/>
              </a:lnSpc>
              <a:spcBef>
                <a:spcPts val="0"/>
              </a:spcBef>
              <a:spcAft>
                <a:spcPts val="0"/>
              </a:spcAft>
              <a:buClr>
                <a:srgbClr val="206E7C"/>
              </a:buClr>
              <a:buSzPts val="1600"/>
              <a:buNone/>
              <a:defRPr>
                <a:solidFill>
                  <a:srgbClr val="206E7C"/>
                </a:solidFill>
              </a:defRPr>
            </a:lvl3pPr>
            <a:lvl4pPr lvl="3" rtl="0">
              <a:lnSpc>
                <a:spcPct val="100000"/>
              </a:lnSpc>
              <a:spcBef>
                <a:spcPts val="0"/>
              </a:spcBef>
              <a:spcAft>
                <a:spcPts val="0"/>
              </a:spcAft>
              <a:buClr>
                <a:srgbClr val="206E7C"/>
              </a:buClr>
              <a:buSzPts val="1400"/>
              <a:buNone/>
              <a:defRPr>
                <a:solidFill>
                  <a:srgbClr val="206E7C"/>
                </a:solidFill>
              </a:defRPr>
            </a:lvl4pPr>
            <a:lvl5pPr lvl="4" rtl="0">
              <a:lnSpc>
                <a:spcPct val="100000"/>
              </a:lnSpc>
              <a:spcBef>
                <a:spcPts val="0"/>
              </a:spcBef>
              <a:spcAft>
                <a:spcPts val="0"/>
              </a:spcAft>
              <a:buClr>
                <a:srgbClr val="206E7C"/>
              </a:buClr>
              <a:buSzPts val="1200"/>
              <a:buNone/>
              <a:defRPr>
                <a:solidFill>
                  <a:srgbClr val="206E7C"/>
                </a:solidFill>
              </a:defRPr>
            </a:lvl5pPr>
            <a:lvl6pPr lvl="5" rtl="0">
              <a:lnSpc>
                <a:spcPct val="100000"/>
              </a:lnSpc>
              <a:spcBef>
                <a:spcPts val="0"/>
              </a:spcBef>
              <a:spcAft>
                <a:spcPts val="0"/>
              </a:spcAft>
              <a:buClr>
                <a:srgbClr val="206E7C"/>
              </a:buClr>
              <a:buSzPts val="1000"/>
              <a:buNone/>
              <a:defRPr>
                <a:solidFill>
                  <a:srgbClr val="206E7C"/>
                </a:solidFill>
              </a:defRPr>
            </a:lvl6pPr>
            <a:lvl7pPr lvl="6" rtl="0">
              <a:lnSpc>
                <a:spcPct val="100000"/>
              </a:lnSpc>
              <a:spcBef>
                <a:spcPts val="0"/>
              </a:spcBef>
              <a:spcAft>
                <a:spcPts val="0"/>
              </a:spcAft>
              <a:buClr>
                <a:srgbClr val="206E7C"/>
              </a:buClr>
              <a:buSzPts val="1000"/>
              <a:buNone/>
              <a:defRPr>
                <a:solidFill>
                  <a:srgbClr val="206E7C"/>
                </a:solidFill>
              </a:defRPr>
            </a:lvl7pPr>
            <a:lvl8pPr lvl="7" rtl="0">
              <a:lnSpc>
                <a:spcPct val="100000"/>
              </a:lnSpc>
              <a:spcBef>
                <a:spcPts val="0"/>
              </a:spcBef>
              <a:spcAft>
                <a:spcPts val="0"/>
              </a:spcAft>
              <a:buClr>
                <a:srgbClr val="206E7C"/>
              </a:buClr>
              <a:buSzPts val="1000"/>
              <a:buNone/>
              <a:defRPr>
                <a:solidFill>
                  <a:srgbClr val="206E7C"/>
                </a:solidFill>
              </a:defRPr>
            </a:lvl8pPr>
            <a:lvl9pPr lvl="8" rtl="0">
              <a:lnSpc>
                <a:spcPct val="100000"/>
              </a:lnSpc>
              <a:spcBef>
                <a:spcPts val="0"/>
              </a:spcBef>
              <a:spcAft>
                <a:spcPts val="0"/>
              </a:spcAft>
              <a:buClr>
                <a:srgbClr val="206E7C"/>
              </a:buClr>
              <a:buSzPts val="1000"/>
              <a:buNone/>
              <a:defRPr>
                <a:solidFill>
                  <a:srgbClr val="206E7C"/>
                </a:solidFill>
              </a:defRPr>
            </a:lvl9pPr>
          </a:lstStyle>
          <a:p>
            <a:endParaRPr/>
          </a:p>
        </p:txBody>
      </p:sp>
      <p:sp>
        <p:nvSpPr>
          <p:cNvPr id="11" name="Google Shape;11;p2"/>
          <p:cNvSpPr txBox="1">
            <a:spLocks noGrp="1"/>
          </p:cNvSpPr>
          <p:nvPr>
            <p:ph type="subTitle" idx="2"/>
          </p:nvPr>
        </p:nvSpPr>
        <p:spPr>
          <a:xfrm>
            <a:off x="825510" y="4444055"/>
            <a:ext cx="2736000" cy="26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 - Dark">
  <p:cSld name="TITLE_AND_BODY_2_1_1_1_1_3_1">
    <p:bg>
      <p:bgPr>
        <a:solidFill>
          <a:srgbClr val="202020"/>
        </a:solidFill>
        <a:effectLst/>
      </p:bgPr>
    </p:bg>
    <p:spTree>
      <p:nvGrpSpPr>
        <p:cNvPr id="1" name="Shape 37"/>
        <p:cNvGrpSpPr/>
        <p:nvPr/>
      </p:nvGrpSpPr>
      <p:grpSpPr>
        <a:xfrm>
          <a:off x="0" y="0"/>
          <a:ext cx="0" cy="0"/>
          <a:chOff x="0" y="0"/>
          <a:chExt cx="0" cy="0"/>
        </a:xfrm>
      </p:grpSpPr>
      <p:sp>
        <p:nvSpPr>
          <p:cNvPr id="38" name="Google Shape;38;p11"/>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39" name="Google Shape;39;p11"/>
          <p:cNvSpPr txBox="1">
            <a:spLocks noGrp="1"/>
          </p:cNvSpPr>
          <p:nvPr>
            <p:ph type="subTitle" idx="1"/>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0" name="Google Shape;40;p11"/>
          <p:cNvSpPr txBox="1">
            <a:spLocks noGrp="1"/>
          </p:cNvSpPr>
          <p:nvPr>
            <p:ph type="body" idx="2"/>
          </p:nvPr>
        </p:nvSpPr>
        <p:spPr>
          <a:xfrm>
            <a:off x="737118" y="2495159"/>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41" name="Google Shape;41;p11"/>
          <p:cNvSpPr txBox="1">
            <a:spLocks noGrp="1"/>
          </p:cNvSpPr>
          <p:nvPr>
            <p:ph type="body" idx="3"/>
          </p:nvPr>
        </p:nvSpPr>
        <p:spPr>
          <a:xfrm>
            <a:off x="3323393" y="2495159"/>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42" name="Google Shape;42;p11"/>
          <p:cNvSpPr txBox="1">
            <a:spLocks noGrp="1"/>
          </p:cNvSpPr>
          <p:nvPr>
            <p:ph type="body" idx="4"/>
          </p:nvPr>
        </p:nvSpPr>
        <p:spPr>
          <a:xfrm>
            <a:off x="5909667" y="2495159"/>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43" name="Google Shape;43;p11"/>
          <p:cNvSpPr/>
          <p:nvPr/>
        </p:nvSpPr>
        <p:spPr>
          <a:xfrm>
            <a:off x="815525" y="1865324"/>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44" name="Google Shape;44;p11"/>
          <p:cNvSpPr txBox="1"/>
          <p:nvPr/>
        </p:nvSpPr>
        <p:spPr>
          <a:xfrm>
            <a:off x="811575" y="1876000"/>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1C304A"/>
                </a:solidFill>
                <a:latin typeface="Helvetica Neue"/>
                <a:ea typeface="Helvetica Neue"/>
                <a:cs typeface="Helvetica Neue"/>
                <a:sym typeface="Helvetica Neue"/>
              </a:rPr>
              <a:t>1</a:t>
            </a:r>
            <a:endParaRPr sz="1800">
              <a:solidFill>
                <a:srgbClr val="1C304A"/>
              </a:solidFill>
            </a:endParaRPr>
          </a:p>
        </p:txBody>
      </p:sp>
      <p:sp>
        <p:nvSpPr>
          <p:cNvPr id="45" name="Google Shape;45;p11"/>
          <p:cNvSpPr/>
          <p:nvPr/>
        </p:nvSpPr>
        <p:spPr>
          <a:xfrm>
            <a:off x="3375583" y="1865324"/>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46" name="Google Shape;46;p11"/>
          <p:cNvSpPr txBox="1"/>
          <p:nvPr/>
        </p:nvSpPr>
        <p:spPr>
          <a:xfrm>
            <a:off x="3371633" y="1876000"/>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1C304A"/>
                </a:solidFill>
                <a:latin typeface="Helvetica Neue"/>
                <a:ea typeface="Helvetica Neue"/>
                <a:cs typeface="Helvetica Neue"/>
                <a:sym typeface="Helvetica Neue"/>
              </a:rPr>
              <a:t>2</a:t>
            </a:r>
            <a:endParaRPr sz="1800">
              <a:solidFill>
                <a:srgbClr val="1C304A"/>
              </a:solidFill>
            </a:endParaRPr>
          </a:p>
        </p:txBody>
      </p:sp>
      <p:sp>
        <p:nvSpPr>
          <p:cNvPr id="47" name="Google Shape;47;p11"/>
          <p:cNvSpPr/>
          <p:nvPr/>
        </p:nvSpPr>
        <p:spPr>
          <a:xfrm>
            <a:off x="5993435" y="1865324"/>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48" name="Google Shape;48;p11"/>
          <p:cNvSpPr txBox="1"/>
          <p:nvPr/>
        </p:nvSpPr>
        <p:spPr>
          <a:xfrm>
            <a:off x="5989485" y="1876000"/>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 Column - Light">
  <p:cSld name="TITLE_AND_BODY_2_1_1_1_1_2">
    <p:bg>
      <p:bgPr>
        <a:solidFill>
          <a:srgbClr val="FFFFFF"/>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51" name="Google Shape;51;p12"/>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1C304A"/>
              </a:buClr>
              <a:buSzPts val="2000"/>
              <a:buChar char="●"/>
              <a:defRPr>
                <a:solidFill>
                  <a:srgbClr val="1C304A"/>
                </a:solidFill>
              </a:defRPr>
            </a:lvl1pPr>
            <a:lvl2pPr marL="914400" lvl="1" indent="-330200" rtl="0">
              <a:spcBef>
                <a:spcPts val="1600"/>
              </a:spcBef>
              <a:spcAft>
                <a:spcPts val="0"/>
              </a:spcAft>
              <a:buClr>
                <a:srgbClr val="1C304A"/>
              </a:buClr>
              <a:buSzPts val="1600"/>
              <a:buChar char="○"/>
              <a:defRPr>
                <a:solidFill>
                  <a:srgbClr val="1C304A"/>
                </a:solidFill>
              </a:defRPr>
            </a:lvl2pPr>
            <a:lvl3pPr marL="1371600" lvl="2" indent="-330200" rtl="0">
              <a:spcBef>
                <a:spcPts val="1600"/>
              </a:spcBef>
              <a:spcAft>
                <a:spcPts val="0"/>
              </a:spcAft>
              <a:buClr>
                <a:srgbClr val="1C304A"/>
              </a:buClr>
              <a:buSzPts val="1600"/>
              <a:buChar char="■"/>
              <a:defRPr>
                <a:solidFill>
                  <a:srgbClr val="1C304A"/>
                </a:solidFill>
              </a:defRPr>
            </a:lvl3pPr>
            <a:lvl4pPr marL="1828800" lvl="3" indent="-317500" rtl="0">
              <a:spcBef>
                <a:spcPts val="1600"/>
              </a:spcBef>
              <a:spcAft>
                <a:spcPts val="0"/>
              </a:spcAft>
              <a:buClr>
                <a:srgbClr val="1C304A"/>
              </a:buClr>
              <a:buSzPts val="1400"/>
              <a:buChar char="●"/>
              <a:defRPr>
                <a:solidFill>
                  <a:srgbClr val="1C304A"/>
                </a:solidFill>
              </a:defRPr>
            </a:lvl4pPr>
            <a:lvl5pPr marL="2286000" lvl="4" indent="-304800" rtl="0">
              <a:spcBef>
                <a:spcPts val="1600"/>
              </a:spcBef>
              <a:spcAft>
                <a:spcPts val="0"/>
              </a:spcAft>
              <a:buClr>
                <a:srgbClr val="1C304A"/>
              </a:buClr>
              <a:buSzPts val="1200"/>
              <a:buChar char="○"/>
              <a:defRPr>
                <a:solidFill>
                  <a:srgbClr val="1C304A"/>
                </a:solidFill>
              </a:defRPr>
            </a:lvl5pPr>
            <a:lvl6pPr marL="2743200" lvl="5" indent="-292100" rtl="0">
              <a:spcBef>
                <a:spcPts val="1600"/>
              </a:spcBef>
              <a:spcAft>
                <a:spcPts val="0"/>
              </a:spcAft>
              <a:buClr>
                <a:srgbClr val="1C304A"/>
              </a:buClr>
              <a:buSzPts val="1000"/>
              <a:buChar char="■"/>
              <a:defRPr>
                <a:solidFill>
                  <a:srgbClr val="1C304A"/>
                </a:solidFill>
              </a:defRPr>
            </a:lvl6pPr>
            <a:lvl7pPr marL="3200400" lvl="6" indent="-292100" rtl="0">
              <a:spcBef>
                <a:spcPts val="1600"/>
              </a:spcBef>
              <a:spcAft>
                <a:spcPts val="0"/>
              </a:spcAft>
              <a:buClr>
                <a:srgbClr val="1C304A"/>
              </a:buClr>
              <a:buSzPts val="1000"/>
              <a:buChar char="●"/>
              <a:defRPr>
                <a:solidFill>
                  <a:srgbClr val="1C304A"/>
                </a:solidFill>
              </a:defRPr>
            </a:lvl7pPr>
            <a:lvl8pPr marL="3657600" lvl="7" indent="-292100" rtl="0">
              <a:spcBef>
                <a:spcPts val="1600"/>
              </a:spcBef>
              <a:spcAft>
                <a:spcPts val="0"/>
              </a:spcAft>
              <a:buClr>
                <a:srgbClr val="1C304A"/>
              </a:buClr>
              <a:buSzPts val="1000"/>
              <a:buChar char="○"/>
              <a:defRPr>
                <a:solidFill>
                  <a:srgbClr val="1C304A"/>
                </a:solidFill>
              </a:defRPr>
            </a:lvl8pPr>
            <a:lvl9pPr marL="4114800" lvl="8" indent="-292100" rtl="0">
              <a:spcBef>
                <a:spcPts val="1600"/>
              </a:spcBef>
              <a:spcAft>
                <a:spcPts val="1600"/>
              </a:spcAft>
              <a:buClr>
                <a:srgbClr val="1C304A"/>
              </a:buClr>
              <a:buSzPts val="1000"/>
              <a:buChar char="■"/>
              <a:defRPr>
                <a:solidFill>
                  <a:srgbClr val="1C304A"/>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Column - Light">
  <p:cSld name="TITLE_AND_BODY_2_1_1_1_1_1">
    <p:bg>
      <p:bgPr>
        <a:solidFill>
          <a:srgbClr val="FFFFFF"/>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54" name="Google Shape;54;p13"/>
          <p:cNvSpPr txBox="1">
            <a:spLocks noGrp="1"/>
          </p:cNvSpPr>
          <p:nvPr>
            <p:ph type="body" idx="1"/>
          </p:nvPr>
        </p:nvSpPr>
        <p:spPr>
          <a:xfrm>
            <a:off x="725280" y="1722020"/>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55" name="Google Shape;55;p13"/>
          <p:cNvSpPr txBox="1">
            <a:spLocks noGrp="1"/>
          </p:cNvSpPr>
          <p:nvPr>
            <p:ph type="body" idx="2"/>
          </p:nvPr>
        </p:nvSpPr>
        <p:spPr>
          <a:xfrm>
            <a:off x="4675870" y="1745270"/>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56" name="Google Shape;56;p13"/>
          <p:cNvSpPr txBox="1">
            <a:spLocks noGrp="1"/>
          </p:cNvSpPr>
          <p:nvPr>
            <p:ph type="subTitle" idx="3"/>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 Light">
  <p:cSld name="TITLE_AND_TWO_COLUMNS_1">
    <p:spTree>
      <p:nvGrpSpPr>
        <p:cNvPr id="1" name="Shape 57"/>
        <p:cNvGrpSpPr/>
        <p:nvPr/>
      </p:nvGrpSpPr>
      <p:grpSpPr>
        <a:xfrm>
          <a:off x="0" y="0"/>
          <a:ext cx="0" cy="0"/>
          <a:chOff x="0" y="0"/>
          <a:chExt cx="0" cy="0"/>
        </a:xfrm>
      </p:grpSpPr>
      <p:sp>
        <p:nvSpPr>
          <p:cNvPr id="58" name="Google Shape;58;p14"/>
          <p:cNvSpPr txBox="1">
            <a:spLocks noGrp="1"/>
          </p:cNvSpPr>
          <p:nvPr>
            <p:ph type="body" idx="1"/>
          </p:nvPr>
        </p:nvSpPr>
        <p:spPr>
          <a:xfrm>
            <a:off x="737118"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9" name="Google Shape;59;p14"/>
          <p:cNvSpPr/>
          <p:nvPr/>
        </p:nvSpPr>
        <p:spPr>
          <a:xfrm>
            <a:off x="435775" y="4943725"/>
            <a:ext cx="116700" cy="137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txBox="1">
            <a:spLocks noGrp="1"/>
          </p:cNvSpPr>
          <p:nvPr>
            <p:ph type="body" idx="2"/>
          </p:nvPr>
        </p:nvSpPr>
        <p:spPr>
          <a:xfrm>
            <a:off x="3323393"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1" name="Google Shape;61;p14"/>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2" name="Google Shape;62;p14"/>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63" name="Google Shape;63;p14"/>
          <p:cNvSpPr txBox="1">
            <a:spLocks noGrp="1"/>
          </p:cNvSpPr>
          <p:nvPr>
            <p:ph type="subTitle" idx="4"/>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4" name="Google Shape;64;p14"/>
          <p:cNvSpPr/>
          <p:nvPr/>
        </p:nvSpPr>
        <p:spPr>
          <a:xfrm>
            <a:off x="81552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65" name="Google Shape;65;p14"/>
          <p:cNvSpPr txBox="1"/>
          <p:nvPr/>
        </p:nvSpPr>
        <p:spPr>
          <a:xfrm>
            <a:off x="811575" y="1852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Helvetica Neue"/>
                <a:ea typeface="Helvetica Neue"/>
                <a:cs typeface="Helvetica Neue"/>
                <a:sym typeface="Helvetica Neue"/>
              </a:rPr>
              <a:t>1</a:t>
            </a:r>
            <a:endParaRPr sz="1800"/>
          </a:p>
        </p:txBody>
      </p:sp>
      <p:sp>
        <p:nvSpPr>
          <p:cNvPr id="66" name="Google Shape;66;p14"/>
          <p:cNvSpPr/>
          <p:nvPr/>
        </p:nvSpPr>
        <p:spPr>
          <a:xfrm>
            <a:off x="3375583"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67" name="Google Shape;67;p14"/>
          <p:cNvSpPr txBox="1"/>
          <p:nvPr/>
        </p:nvSpPr>
        <p:spPr>
          <a:xfrm>
            <a:off x="3371633" y="1852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latin typeface="Helvetica Neue"/>
                <a:ea typeface="Helvetica Neue"/>
                <a:cs typeface="Helvetica Neue"/>
                <a:sym typeface="Helvetica Neue"/>
              </a:rPr>
              <a:t>2</a:t>
            </a:r>
            <a:endParaRPr sz="1800"/>
          </a:p>
        </p:txBody>
      </p:sp>
      <p:sp>
        <p:nvSpPr>
          <p:cNvPr id="68" name="Google Shape;68;p14"/>
          <p:cNvSpPr/>
          <p:nvPr/>
        </p:nvSpPr>
        <p:spPr>
          <a:xfrm>
            <a:off x="599343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69" name="Google Shape;69;p14"/>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lumn Icons - Light">
  <p:cSld name="TITLE_AND_TWO_COLUMNS_1_2">
    <p:bg>
      <p:bgPr>
        <a:solidFill>
          <a:srgbClr val="FFFFFF"/>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body" idx="1"/>
          </p:nvPr>
        </p:nvSpPr>
        <p:spPr>
          <a:xfrm>
            <a:off x="1493788"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2" name="Google Shape;72;p15"/>
          <p:cNvSpPr/>
          <p:nvPr/>
        </p:nvSpPr>
        <p:spPr>
          <a:xfrm>
            <a:off x="815525"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3" name="Google Shape;73;p15"/>
          <p:cNvSpPr/>
          <p:nvPr/>
        </p:nvSpPr>
        <p:spPr>
          <a:xfrm>
            <a:off x="434905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4" name="Google Shape;74;p15"/>
          <p:cNvSpPr txBox="1">
            <a:spLocks noGrp="1"/>
          </p:cNvSpPr>
          <p:nvPr>
            <p:ph type="body" idx="2"/>
          </p:nvPr>
        </p:nvSpPr>
        <p:spPr>
          <a:xfrm>
            <a:off x="5027312"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5" name="Google Shape;75;p15"/>
          <p:cNvSpPr txBox="1">
            <a:spLocks noGrp="1"/>
          </p:cNvSpPr>
          <p:nvPr>
            <p:ph type="body" idx="3"/>
          </p:nvPr>
        </p:nvSpPr>
        <p:spPr>
          <a:xfrm>
            <a:off x="1493788"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6" name="Google Shape;76;p15"/>
          <p:cNvSpPr/>
          <p:nvPr/>
        </p:nvSpPr>
        <p:spPr>
          <a:xfrm>
            <a:off x="815525"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7" name="Google Shape;77;p15"/>
          <p:cNvSpPr/>
          <p:nvPr/>
        </p:nvSpPr>
        <p:spPr>
          <a:xfrm>
            <a:off x="434905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8" name="Google Shape;78;p15"/>
          <p:cNvSpPr txBox="1">
            <a:spLocks noGrp="1"/>
          </p:cNvSpPr>
          <p:nvPr>
            <p:ph type="body" idx="4"/>
          </p:nvPr>
        </p:nvSpPr>
        <p:spPr>
          <a:xfrm>
            <a:off x="5027312"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9" name="Google Shape;79;p15"/>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C304A"/>
              </a:buClr>
              <a:buSzPts val="2600"/>
              <a:buNone/>
              <a:defRPr sz="2600" b="1">
                <a:solidFill>
                  <a:srgbClr val="1C304A"/>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right - 2 column icons">
  <p:cSld name="TITLE_AND_TWO_COLUMNS_1_2_1">
    <p:bg>
      <p:bgPr>
        <a:solidFill>
          <a:srgbClr val="00CFFF"/>
        </a:solid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body" idx="1"/>
          </p:nvPr>
        </p:nvSpPr>
        <p:spPr>
          <a:xfrm>
            <a:off x="1493788"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2" name="Google Shape;82;p16"/>
          <p:cNvSpPr/>
          <p:nvPr/>
        </p:nvSpPr>
        <p:spPr>
          <a:xfrm>
            <a:off x="815525" y="1804118"/>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3" name="Google Shape;83;p16"/>
          <p:cNvSpPr/>
          <p:nvPr/>
        </p:nvSpPr>
        <p:spPr>
          <a:xfrm>
            <a:off x="4349050" y="1804118"/>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4" name="Google Shape;84;p16"/>
          <p:cNvSpPr txBox="1">
            <a:spLocks noGrp="1"/>
          </p:cNvSpPr>
          <p:nvPr>
            <p:ph type="body" idx="2"/>
          </p:nvPr>
        </p:nvSpPr>
        <p:spPr>
          <a:xfrm>
            <a:off x="5027312"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5" name="Google Shape;85;p16"/>
          <p:cNvSpPr txBox="1">
            <a:spLocks noGrp="1"/>
          </p:cNvSpPr>
          <p:nvPr>
            <p:ph type="body" idx="3"/>
          </p:nvPr>
        </p:nvSpPr>
        <p:spPr>
          <a:xfrm>
            <a:off x="1493788"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6" name="Google Shape;86;p16"/>
          <p:cNvSpPr/>
          <p:nvPr/>
        </p:nvSpPr>
        <p:spPr>
          <a:xfrm>
            <a:off x="815525" y="3427125"/>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7" name="Google Shape;87;p16"/>
          <p:cNvSpPr/>
          <p:nvPr/>
        </p:nvSpPr>
        <p:spPr>
          <a:xfrm>
            <a:off x="4349050" y="3427125"/>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8" name="Google Shape;88;p16"/>
          <p:cNvSpPr txBox="1">
            <a:spLocks noGrp="1"/>
          </p:cNvSpPr>
          <p:nvPr>
            <p:ph type="body" idx="4"/>
          </p:nvPr>
        </p:nvSpPr>
        <p:spPr>
          <a:xfrm>
            <a:off x="5027312"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9" name="Google Shape;89;p16"/>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C304A"/>
              </a:buClr>
              <a:buSzPts val="2600"/>
              <a:buNone/>
              <a:defRPr sz="2600" b="1">
                <a:solidFill>
                  <a:srgbClr val="1C304A"/>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rdered List - Light">
  <p:cSld name="TITLE_AND_TWO_COLUMNS_1_2_1_1">
    <p:bg>
      <p:bgPr>
        <a:solidFill>
          <a:srgbClr val="FFFFFF"/>
        </a:solid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sldNum" idx="12"/>
          </p:nvPr>
        </p:nvSpPr>
        <p:spPr>
          <a:xfrm>
            <a:off x="8472450" y="4765389"/>
            <a:ext cx="548700" cy="261900"/>
          </a:xfrm>
          <a:prstGeom prst="rect">
            <a:avLst/>
          </a:prstGeom>
          <a:noFill/>
          <a:ln>
            <a:noFill/>
          </a:ln>
        </p:spPr>
        <p:txBody>
          <a:bodyPr spcFirstLastPara="1" wrap="square" lIns="91425" tIns="91425" rIns="91425" bIns="91425" anchor="ctr"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92" name="Google Shape;92;p17"/>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93" name="Google Shape;93;p17"/>
          <p:cNvSpPr txBox="1">
            <a:spLocks noGrp="1"/>
          </p:cNvSpPr>
          <p:nvPr>
            <p:ph type="subTitle" idx="1"/>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4" name="Google Shape;94;p17"/>
          <p:cNvSpPr/>
          <p:nvPr/>
        </p:nvSpPr>
        <p:spPr>
          <a:xfrm>
            <a:off x="8291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1</a:t>
            </a:r>
            <a:endParaRPr sz="7200" b="1">
              <a:solidFill>
                <a:srgbClr val="00CFFF"/>
              </a:solidFill>
              <a:latin typeface="Helvetica Neue"/>
              <a:ea typeface="Helvetica Neue"/>
              <a:cs typeface="Helvetica Neue"/>
              <a:sym typeface="Helvetica Neue"/>
            </a:endParaRPr>
          </a:p>
        </p:txBody>
      </p:sp>
      <p:sp>
        <p:nvSpPr>
          <p:cNvPr id="95" name="Google Shape;95;p17"/>
          <p:cNvSpPr txBox="1">
            <a:spLocks noGrp="1"/>
          </p:cNvSpPr>
          <p:nvPr>
            <p:ph type="body" idx="2"/>
          </p:nvPr>
        </p:nvSpPr>
        <p:spPr>
          <a:xfrm>
            <a:off x="8735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a:spcBef>
                <a:spcPts val="1600"/>
              </a:spcBef>
              <a:spcAft>
                <a:spcPts val="1600"/>
              </a:spcAft>
              <a:buClr>
                <a:srgbClr val="FFFFFF"/>
              </a:buClr>
              <a:buSzPts val="1200"/>
              <a:buChar char="■"/>
              <a:defRPr sz="1200">
                <a:solidFill>
                  <a:srgbClr val="FFFFFF"/>
                </a:solidFill>
              </a:defRPr>
            </a:lvl9pPr>
          </a:lstStyle>
          <a:p>
            <a:endParaRPr/>
          </a:p>
        </p:txBody>
      </p:sp>
      <p:sp>
        <p:nvSpPr>
          <p:cNvPr id="96" name="Google Shape;96;p17"/>
          <p:cNvSpPr/>
          <p:nvPr/>
        </p:nvSpPr>
        <p:spPr>
          <a:xfrm>
            <a:off x="23593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2</a:t>
            </a:r>
            <a:endParaRPr sz="7200" b="1">
              <a:solidFill>
                <a:srgbClr val="00CFFF"/>
              </a:solidFill>
              <a:latin typeface="Helvetica Neue"/>
              <a:ea typeface="Helvetica Neue"/>
              <a:cs typeface="Helvetica Neue"/>
              <a:sym typeface="Helvetica Neue"/>
            </a:endParaRPr>
          </a:p>
        </p:txBody>
      </p:sp>
      <p:sp>
        <p:nvSpPr>
          <p:cNvPr id="97" name="Google Shape;97;p17"/>
          <p:cNvSpPr txBox="1">
            <a:spLocks noGrp="1"/>
          </p:cNvSpPr>
          <p:nvPr>
            <p:ph type="body" idx="3"/>
          </p:nvPr>
        </p:nvSpPr>
        <p:spPr>
          <a:xfrm>
            <a:off x="24037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98" name="Google Shape;98;p17"/>
          <p:cNvSpPr/>
          <p:nvPr/>
        </p:nvSpPr>
        <p:spPr>
          <a:xfrm>
            <a:off x="38895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3</a:t>
            </a:r>
            <a:endParaRPr sz="7200" b="1">
              <a:solidFill>
                <a:srgbClr val="00CFFF"/>
              </a:solidFill>
              <a:latin typeface="Helvetica Neue"/>
              <a:ea typeface="Helvetica Neue"/>
              <a:cs typeface="Helvetica Neue"/>
              <a:sym typeface="Helvetica Neue"/>
            </a:endParaRPr>
          </a:p>
        </p:txBody>
      </p:sp>
      <p:sp>
        <p:nvSpPr>
          <p:cNvPr id="99" name="Google Shape;99;p17"/>
          <p:cNvSpPr txBox="1">
            <a:spLocks noGrp="1"/>
          </p:cNvSpPr>
          <p:nvPr>
            <p:ph type="body" idx="4"/>
          </p:nvPr>
        </p:nvSpPr>
        <p:spPr>
          <a:xfrm>
            <a:off x="39339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0" name="Google Shape;100;p17"/>
          <p:cNvSpPr/>
          <p:nvPr/>
        </p:nvSpPr>
        <p:spPr>
          <a:xfrm>
            <a:off x="54197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4</a:t>
            </a:r>
            <a:endParaRPr sz="7200" b="1">
              <a:solidFill>
                <a:srgbClr val="00CFFF"/>
              </a:solidFill>
              <a:latin typeface="Helvetica Neue"/>
              <a:ea typeface="Helvetica Neue"/>
              <a:cs typeface="Helvetica Neue"/>
              <a:sym typeface="Helvetica Neue"/>
            </a:endParaRPr>
          </a:p>
        </p:txBody>
      </p:sp>
      <p:sp>
        <p:nvSpPr>
          <p:cNvPr id="101" name="Google Shape;101;p17"/>
          <p:cNvSpPr txBox="1">
            <a:spLocks noGrp="1"/>
          </p:cNvSpPr>
          <p:nvPr>
            <p:ph type="body" idx="5"/>
          </p:nvPr>
        </p:nvSpPr>
        <p:spPr>
          <a:xfrm>
            <a:off x="54641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2" name="Google Shape;102;p17"/>
          <p:cNvSpPr/>
          <p:nvPr/>
        </p:nvSpPr>
        <p:spPr>
          <a:xfrm>
            <a:off x="69499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5</a:t>
            </a:r>
            <a:endParaRPr sz="7200" b="1">
              <a:solidFill>
                <a:srgbClr val="00CFFF"/>
              </a:solidFill>
              <a:latin typeface="Helvetica Neue"/>
              <a:ea typeface="Helvetica Neue"/>
              <a:cs typeface="Helvetica Neue"/>
              <a:sym typeface="Helvetica Neue"/>
            </a:endParaRPr>
          </a:p>
        </p:txBody>
      </p:sp>
      <p:sp>
        <p:nvSpPr>
          <p:cNvPr id="103" name="Google Shape;103;p17"/>
          <p:cNvSpPr txBox="1">
            <a:spLocks noGrp="1"/>
          </p:cNvSpPr>
          <p:nvPr>
            <p:ph type="body" idx="6"/>
          </p:nvPr>
        </p:nvSpPr>
        <p:spPr>
          <a:xfrm>
            <a:off x="69943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 Light">
  <p:cSld name="CUSTOM">
    <p:spTree>
      <p:nvGrpSpPr>
        <p:cNvPr id="1" name="Shape 104"/>
        <p:cNvGrpSpPr/>
        <p:nvPr/>
      </p:nvGrpSpPr>
      <p:grpSpPr>
        <a:xfrm>
          <a:off x="0" y="0"/>
          <a:ext cx="0" cy="0"/>
          <a:chOff x="0" y="0"/>
          <a:chExt cx="0" cy="0"/>
        </a:xfrm>
      </p:grpSpPr>
      <p:sp>
        <p:nvSpPr>
          <p:cNvPr id="105" name="Google Shape;105;p18"/>
          <p:cNvSpPr txBox="1">
            <a:spLocks noGrp="1"/>
          </p:cNvSpPr>
          <p:nvPr>
            <p:ph type="subTitle" idx="1"/>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8"/>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rge Image">
  <p:cSld name="MAIN_POINT">
    <p:bg>
      <p:bgPr>
        <a:solidFill>
          <a:srgbClr val="666666"/>
        </a:solidFill>
        <a:effectLst/>
      </p:bgPr>
    </p:bg>
    <p:spTree>
      <p:nvGrpSpPr>
        <p:cNvPr id="1" name="Shape 107"/>
        <p:cNvGrpSpPr/>
        <p:nvPr/>
      </p:nvGrpSpPr>
      <p:grpSpPr>
        <a:xfrm>
          <a:off x="0" y="0"/>
          <a:ext cx="0" cy="0"/>
          <a:chOff x="0" y="0"/>
          <a:chExt cx="0" cy="0"/>
        </a:xfrm>
      </p:grpSpPr>
      <p:pic>
        <p:nvPicPr>
          <p:cNvPr id="108" name="Google Shape;108;p19"/>
          <p:cNvPicPr preferRelativeResize="0"/>
          <p:nvPr/>
        </p:nvPicPr>
        <p:blipFill rotWithShape="1">
          <a:blip r:embed="rId2">
            <a:alphaModFix/>
          </a:blip>
          <a:srcRect l="6272" t="6909" r="11416" b="30901"/>
          <a:stretch/>
        </p:blipFill>
        <p:spPr>
          <a:xfrm>
            <a:off x="-9525" y="-39168"/>
            <a:ext cx="9162900" cy="5192100"/>
          </a:xfrm>
          <a:prstGeom prst="rect">
            <a:avLst/>
          </a:prstGeom>
          <a:noFill/>
          <a:ln>
            <a:noFill/>
          </a:ln>
        </p:spPr>
      </p:pic>
      <p:sp>
        <p:nvSpPr>
          <p:cNvPr id="109" name="Google Shape;109;p19"/>
          <p:cNvSpPr/>
          <p:nvPr/>
        </p:nvSpPr>
        <p:spPr>
          <a:xfrm>
            <a:off x="3868900" y="3578887"/>
            <a:ext cx="4891200" cy="975900"/>
          </a:xfrm>
          <a:prstGeom prst="rect">
            <a:avLst/>
          </a:prstGeom>
          <a:solidFill>
            <a:srgbClr val="00CFFF"/>
          </a:solidFill>
          <a:ln>
            <a:noFill/>
          </a:ln>
        </p:spPr>
        <p:txBody>
          <a:bodyPr spcFirstLastPara="1" wrap="square" lIns="167425" tIns="167425" rIns="167425" bIns="167425" anchor="t" anchorCtr="0">
            <a:noAutofit/>
          </a:bodyPr>
          <a:lstStyle/>
          <a:p>
            <a:pPr marL="0" marR="0" lvl="1" indent="88900" algn="l" rtl="0">
              <a:spcBef>
                <a:spcPts val="700"/>
              </a:spcBef>
              <a:spcAft>
                <a:spcPts val="0"/>
              </a:spcAft>
              <a:buNone/>
            </a:pPr>
            <a:endParaRPr sz="1700" b="0" i="1" u="none" strike="noStrike" cap="none">
              <a:solidFill>
                <a:srgbClr val="26818F"/>
              </a:solidFill>
              <a:latin typeface="Source Sans Pro"/>
              <a:ea typeface="Source Sans Pro"/>
              <a:cs typeface="Source Sans Pro"/>
              <a:sym typeface="Source Sans Pro"/>
            </a:endParaRPr>
          </a:p>
        </p:txBody>
      </p:sp>
      <p:sp>
        <p:nvSpPr>
          <p:cNvPr id="110" name="Google Shape;110;p19"/>
          <p:cNvSpPr txBox="1">
            <a:spLocks noGrp="1"/>
          </p:cNvSpPr>
          <p:nvPr>
            <p:ph type="ctrTitle"/>
          </p:nvPr>
        </p:nvSpPr>
        <p:spPr>
          <a:xfrm>
            <a:off x="4035650" y="3697025"/>
            <a:ext cx="4489800" cy="1048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C304A"/>
              </a:buClr>
              <a:buSzPts val="3600"/>
              <a:buNone/>
              <a:defRPr sz="3600" b="1">
                <a:solidFill>
                  <a:srgbClr val="1C304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alf Image - Dark">
  <p:cSld name="SECTION_TITLE_AND_DESCRIPTION_1">
    <p:spTree>
      <p:nvGrpSpPr>
        <p:cNvPr id="1" name="Shape 111"/>
        <p:cNvGrpSpPr/>
        <p:nvPr/>
      </p:nvGrpSpPr>
      <p:grpSpPr>
        <a:xfrm>
          <a:off x="0" y="0"/>
          <a:ext cx="0" cy="0"/>
          <a:chOff x="0" y="0"/>
          <a:chExt cx="0" cy="0"/>
        </a:xfrm>
      </p:grpSpPr>
      <p:pic>
        <p:nvPicPr>
          <p:cNvPr id="112" name="Google Shape;112;p20"/>
          <p:cNvPicPr preferRelativeResize="0"/>
          <p:nvPr/>
        </p:nvPicPr>
        <p:blipFill rotWithShape="1">
          <a:blip r:embed="rId2">
            <a:alphaModFix/>
          </a:blip>
          <a:srcRect l="47425" t="6909" r="11420" b="30901"/>
          <a:stretch/>
        </p:blipFill>
        <p:spPr>
          <a:xfrm>
            <a:off x="4572000" y="-42840"/>
            <a:ext cx="4619100" cy="5235000"/>
          </a:xfrm>
          <a:prstGeom prst="rect">
            <a:avLst/>
          </a:prstGeom>
          <a:noFill/>
          <a:ln>
            <a:noFill/>
          </a:ln>
        </p:spPr>
      </p:pic>
      <p:sp>
        <p:nvSpPr>
          <p:cNvPr id="113" name="Google Shape;113;p20"/>
          <p:cNvSpPr/>
          <p:nvPr/>
        </p:nvSpPr>
        <p:spPr>
          <a:xfrm>
            <a:off x="-47100" y="-11850"/>
            <a:ext cx="4619100" cy="5215800"/>
          </a:xfrm>
          <a:prstGeom prst="rect">
            <a:avLst/>
          </a:pr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txBox="1">
            <a:spLocks noGrp="1"/>
          </p:cNvSpPr>
          <p:nvPr>
            <p:ph type="ctrTitle"/>
          </p:nvPr>
        </p:nvSpPr>
        <p:spPr>
          <a:xfrm>
            <a:off x="718656" y="614725"/>
            <a:ext cx="34947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115" name="Google Shape;115;p20"/>
          <p:cNvSpPr txBox="1">
            <a:spLocks noGrp="1"/>
          </p:cNvSpPr>
          <p:nvPr>
            <p:ph type="body" idx="1"/>
          </p:nvPr>
        </p:nvSpPr>
        <p:spPr>
          <a:xfrm>
            <a:off x="725275" y="1722025"/>
            <a:ext cx="3104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116" name="Google Shape;116;p20"/>
          <p:cNvSpPr txBox="1">
            <a:spLocks noGrp="1"/>
          </p:cNvSpPr>
          <p:nvPr>
            <p:ph type="subTitle" idx="2"/>
          </p:nvPr>
        </p:nvSpPr>
        <p:spPr>
          <a:xfrm>
            <a:off x="718649" y="292250"/>
            <a:ext cx="35463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Light" type="secHead">
  <p:cSld name="SECTION_HEADER">
    <p:bg>
      <p:bgPr>
        <a:solidFill>
          <a:srgbClr val="FFFFFF"/>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712840" y="536231"/>
            <a:ext cx="7386600" cy="925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C304A"/>
              </a:buClr>
              <a:buSzPts val="5000"/>
              <a:buNone/>
              <a:defRPr sz="5000" b="1">
                <a:solidFill>
                  <a:srgbClr val="1C304A"/>
                </a:solidFill>
              </a:defRPr>
            </a:lvl1pPr>
            <a:lvl2pPr lvl="1" algn="ctr" rtl="0">
              <a:spcBef>
                <a:spcPts val="0"/>
              </a:spcBef>
              <a:spcAft>
                <a:spcPts val="0"/>
              </a:spcAft>
              <a:buClr>
                <a:srgbClr val="1C304A"/>
              </a:buClr>
              <a:buSzPts val="5000"/>
              <a:buNone/>
              <a:defRPr sz="5000">
                <a:solidFill>
                  <a:srgbClr val="1C304A"/>
                </a:solidFill>
              </a:defRPr>
            </a:lvl2pPr>
            <a:lvl3pPr lvl="2" algn="ctr" rtl="0">
              <a:spcBef>
                <a:spcPts val="0"/>
              </a:spcBef>
              <a:spcAft>
                <a:spcPts val="0"/>
              </a:spcAft>
              <a:buClr>
                <a:srgbClr val="1C304A"/>
              </a:buClr>
              <a:buSzPts val="5000"/>
              <a:buNone/>
              <a:defRPr sz="5000">
                <a:solidFill>
                  <a:srgbClr val="1C304A"/>
                </a:solidFill>
              </a:defRPr>
            </a:lvl3pPr>
            <a:lvl4pPr lvl="3" algn="ctr" rtl="0">
              <a:spcBef>
                <a:spcPts val="0"/>
              </a:spcBef>
              <a:spcAft>
                <a:spcPts val="0"/>
              </a:spcAft>
              <a:buClr>
                <a:srgbClr val="1C304A"/>
              </a:buClr>
              <a:buSzPts val="5000"/>
              <a:buNone/>
              <a:defRPr sz="5000">
                <a:solidFill>
                  <a:srgbClr val="1C304A"/>
                </a:solidFill>
              </a:defRPr>
            </a:lvl4pPr>
            <a:lvl5pPr lvl="4" algn="ctr" rtl="0">
              <a:spcBef>
                <a:spcPts val="0"/>
              </a:spcBef>
              <a:spcAft>
                <a:spcPts val="0"/>
              </a:spcAft>
              <a:buClr>
                <a:srgbClr val="1C304A"/>
              </a:buClr>
              <a:buSzPts val="5000"/>
              <a:buNone/>
              <a:defRPr sz="5000">
                <a:solidFill>
                  <a:srgbClr val="1C304A"/>
                </a:solidFill>
              </a:defRPr>
            </a:lvl5pPr>
            <a:lvl6pPr lvl="5" algn="ctr" rtl="0">
              <a:spcBef>
                <a:spcPts val="0"/>
              </a:spcBef>
              <a:spcAft>
                <a:spcPts val="0"/>
              </a:spcAft>
              <a:buClr>
                <a:srgbClr val="1C304A"/>
              </a:buClr>
              <a:buSzPts val="5000"/>
              <a:buNone/>
              <a:defRPr sz="5000">
                <a:solidFill>
                  <a:srgbClr val="1C304A"/>
                </a:solidFill>
              </a:defRPr>
            </a:lvl6pPr>
            <a:lvl7pPr lvl="6" algn="ctr" rtl="0">
              <a:spcBef>
                <a:spcPts val="0"/>
              </a:spcBef>
              <a:spcAft>
                <a:spcPts val="0"/>
              </a:spcAft>
              <a:buClr>
                <a:srgbClr val="1C304A"/>
              </a:buClr>
              <a:buSzPts val="5000"/>
              <a:buNone/>
              <a:defRPr sz="5000">
                <a:solidFill>
                  <a:srgbClr val="1C304A"/>
                </a:solidFill>
              </a:defRPr>
            </a:lvl7pPr>
            <a:lvl8pPr lvl="7" algn="ctr" rtl="0">
              <a:spcBef>
                <a:spcPts val="0"/>
              </a:spcBef>
              <a:spcAft>
                <a:spcPts val="0"/>
              </a:spcAft>
              <a:buClr>
                <a:srgbClr val="1C304A"/>
              </a:buClr>
              <a:buSzPts val="5000"/>
              <a:buNone/>
              <a:defRPr sz="5000">
                <a:solidFill>
                  <a:srgbClr val="1C304A"/>
                </a:solidFill>
              </a:defRPr>
            </a:lvl8pPr>
            <a:lvl9pPr lvl="8" algn="ctr" rtl="0">
              <a:spcBef>
                <a:spcPts val="0"/>
              </a:spcBef>
              <a:spcAft>
                <a:spcPts val="0"/>
              </a:spcAft>
              <a:buClr>
                <a:srgbClr val="1C304A"/>
              </a:buClr>
              <a:buSzPts val="5000"/>
              <a:buNone/>
              <a:defRPr sz="5000">
                <a:solidFill>
                  <a:srgbClr val="1C304A"/>
                </a:solidFill>
              </a:defRPr>
            </a:lvl9pPr>
          </a:lstStyle>
          <a:p>
            <a:endParaRPr/>
          </a:p>
        </p:txBody>
      </p:sp>
      <p:sp>
        <p:nvSpPr>
          <p:cNvPr id="14" name="Google Shape;14;p3"/>
          <p:cNvSpPr txBox="1">
            <a:spLocks noGrp="1"/>
          </p:cNvSpPr>
          <p:nvPr>
            <p:ph type="subTitle" idx="1"/>
          </p:nvPr>
        </p:nvSpPr>
        <p:spPr>
          <a:xfrm>
            <a:off x="729681" y="2287534"/>
            <a:ext cx="4389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600"/>
              <a:buNone/>
              <a:defRPr>
                <a:solidFill>
                  <a:srgbClr val="1C304A"/>
                </a:solidFill>
              </a:defRPr>
            </a:lvl2pPr>
            <a:lvl3pPr lvl="2" rtl="0">
              <a:lnSpc>
                <a:spcPct val="100000"/>
              </a:lnSpc>
              <a:spcBef>
                <a:spcPts val="0"/>
              </a:spcBef>
              <a:spcAft>
                <a:spcPts val="0"/>
              </a:spcAft>
              <a:buClr>
                <a:srgbClr val="1C304A"/>
              </a:buClr>
              <a:buSzPts val="1600"/>
              <a:buNone/>
              <a:defRPr>
                <a:solidFill>
                  <a:srgbClr val="1C304A"/>
                </a:solidFill>
              </a:defRPr>
            </a:lvl3pPr>
            <a:lvl4pPr lvl="3" rtl="0">
              <a:lnSpc>
                <a:spcPct val="100000"/>
              </a:lnSpc>
              <a:spcBef>
                <a:spcPts val="0"/>
              </a:spcBef>
              <a:spcAft>
                <a:spcPts val="0"/>
              </a:spcAft>
              <a:buClr>
                <a:srgbClr val="1C304A"/>
              </a:buClr>
              <a:buSzPts val="1400"/>
              <a:buNone/>
              <a:defRPr>
                <a:solidFill>
                  <a:srgbClr val="1C304A"/>
                </a:solidFill>
              </a:defRPr>
            </a:lvl4pPr>
            <a:lvl5pPr lvl="4" rtl="0">
              <a:lnSpc>
                <a:spcPct val="100000"/>
              </a:lnSpc>
              <a:spcBef>
                <a:spcPts val="0"/>
              </a:spcBef>
              <a:spcAft>
                <a:spcPts val="0"/>
              </a:spcAft>
              <a:buClr>
                <a:srgbClr val="1C304A"/>
              </a:buClr>
              <a:buSzPts val="1200"/>
              <a:buNone/>
              <a:defRPr>
                <a:solidFill>
                  <a:srgbClr val="1C304A"/>
                </a:solidFill>
              </a:defRPr>
            </a:lvl5pPr>
            <a:lvl6pPr lvl="5" rtl="0">
              <a:lnSpc>
                <a:spcPct val="100000"/>
              </a:lnSpc>
              <a:spcBef>
                <a:spcPts val="0"/>
              </a:spcBef>
              <a:spcAft>
                <a:spcPts val="0"/>
              </a:spcAft>
              <a:buClr>
                <a:srgbClr val="1C304A"/>
              </a:buClr>
              <a:buSzPts val="1000"/>
              <a:buNone/>
              <a:defRPr>
                <a:solidFill>
                  <a:srgbClr val="1C304A"/>
                </a:solidFill>
              </a:defRPr>
            </a:lvl6pPr>
            <a:lvl7pPr lvl="6" rtl="0">
              <a:lnSpc>
                <a:spcPct val="100000"/>
              </a:lnSpc>
              <a:spcBef>
                <a:spcPts val="0"/>
              </a:spcBef>
              <a:spcAft>
                <a:spcPts val="0"/>
              </a:spcAft>
              <a:buClr>
                <a:srgbClr val="1C304A"/>
              </a:buClr>
              <a:buSzPts val="1000"/>
              <a:buNone/>
              <a:defRPr>
                <a:solidFill>
                  <a:srgbClr val="1C304A"/>
                </a:solidFill>
              </a:defRPr>
            </a:lvl7pPr>
            <a:lvl8pPr lvl="7" rtl="0">
              <a:lnSpc>
                <a:spcPct val="100000"/>
              </a:lnSpc>
              <a:spcBef>
                <a:spcPts val="0"/>
              </a:spcBef>
              <a:spcAft>
                <a:spcPts val="0"/>
              </a:spcAft>
              <a:buClr>
                <a:srgbClr val="1C304A"/>
              </a:buClr>
              <a:buSzPts val="1000"/>
              <a:buNone/>
              <a:defRPr>
                <a:solidFill>
                  <a:srgbClr val="1C304A"/>
                </a:solidFill>
              </a:defRPr>
            </a:lvl8pPr>
            <a:lvl9pPr lvl="8" rtl="0">
              <a:lnSpc>
                <a:spcPct val="100000"/>
              </a:lnSpc>
              <a:spcBef>
                <a:spcPts val="0"/>
              </a:spcBef>
              <a:spcAft>
                <a:spcPts val="0"/>
              </a:spcAft>
              <a:buClr>
                <a:srgbClr val="1C304A"/>
              </a:buClr>
              <a:buSzPts val="1000"/>
              <a:buNone/>
              <a:defRPr>
                <a:solidFill>
                  <a:srgbClr val="1C304A"/>
                </a:solidFill>
              </a:defRPr>
            </a:lvl9pPr>
          </a:lstStyle>
          <a:p>
            <a:endParaRPr/>
          </a:p>
        </p:txBody>
      </p:sp>
      <p:sp>
        <p:nvSpPr>
          <p:cNvPr id="15" name="Google Shape;15;p3"/>
          <p:cNvSpPr txBox="1">
            <a:spLocks noGrp="1"/>
          </p:cNvSpPr>
          <p:nvPr>
            <p:ph type="subTitle" idx="2"/>
          </p:nvPr>
        </p:nvSpPr>
        <p:spPr>
          <a:xfrm>
            <a:off x="825500" y="4444055"/>
            <a:ext cx="2736000" cy="26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Half Image - Light">
  <p:cSld name="SECTION_TITLE_AND_DESCRIPTION_1_2">
    <p:spTree>
      <p:nvGrpSpPr>
        <p:cNvPr id="1" name="Shape 117"/>
        <p:cNvGrpSpPr/>
        <p:nvPr/>
      </p:nvGrpSpPr>
      <p:grpSpPr>
        <a:xfrm>
          <a:off x="0" y="0"/>
          <a:ext cx="0" cy="0"/>
          <a:chOff x="0" y="0"/>
          <a:chExt cx="0" cy="0"/>
        </a:xfrm>
      </p:grpSpPr>
      <p:sp>
        <p:nvSpPr>
          <p:cNvPr id="118" name="Google Shape;118;p21"/>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txBox="1">
            <a:spLocks noGrp="1"/>
          </p:cNvSpPr>
          <p:nvPr>
            <p:ph type="ctrTitle"/>
          </p:nvPr>
        </p:nvSpPr>
        <p:spPr>
          <a:xfrm>
            <a:off x="718656" y="614725"/>
            <a:ext cx="34947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120" name="Google Shape;120;p21"/>
          <p:cNvSpPr txBox="1">
            <a:spLocks noGrp="1"/>
          </p:cNvSpPr>
          <p:nvPr>
            <p:ph type="body" idx="1"/>
          </p:nvPr>
        </p:nvSpPr>
        <p:spPr>
          <a:xfrm>
            <a:off x="725275" y="1722025"/>
            <a:ext cx="3104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121" name="Google Shape;121;p21"/>
          <p:cNvSpPr txBox="1">
            <a:spLocks noGrp="1"/>
          </p:cNvSpPr>
          <p:nvPr>
            <p:ph type="subTitle" idx="2"/>
          </p:nvPr>
        </p:nvSpPr>
        <p:spPr>
          <a:xfrm>
            <a:off x="718649" y="292250"/>
            <a:ext cx="35463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 Thanks - Dark">
  <p:cSld name="SECTION_TITLE_AND_DESCRIPTION_1_1">
    <p:bg>
      <p:bgPr>
        <a:solidFill>
          <a:srgbClr val="202020"/>
        </a:solidFill>
        <a:effectLst/>
      </p:bgPr>
    </p:bg>
    <p:spTree>
      <p:nvGrpSpPr>
        <p:cNvPr id="1" name="Shape 122"/>
        <p:cNvGrpSpPr/>
        <p:nvPr/>
      </p:nvGrpSpPr>
      <p:grpSpPr>
        <a:xfrm>
          <a:off x="0" y="0"/>
          <a:ext cx="0" cy="0"/>
          <a:chOff x="0" y="0"/>
          <a:chExt cx="0" cy="0"/>
        </a:xfrm>
      </p:grpSpPr>
      <p:sp>
        <p:nvSpPr>
          <p:cNvPr id="123" name="Google Shape;123;p22"/>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CFFF"/>
              </a:buClr>
              <a:buSzPts val="6000"/>
              <a:buNone/>
              <a:defRPr sz="6000" b="1">
                <a:solidFill>
                  <a:srgbClr val="00CFFF"/>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124" name="Google Shape;124;p22"/>
          <p:cNvSpPr txBox="1">
            <a:spLocks noGrp="1"/>
          </p:cNvSpPr>
          <p:nvPr>
            <p:ph type="body" idx="1"/>
          </p:nvPr>
        </p:nvSpPr>
        <p:spPr>
          <a:xfrm>
            <a:off x="737118" y="3585136"/>
            <a:ext cx="2258100" cy="1332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Clr>
                <a:srgbClr val="FFFFFF"/>
              </a:buClr>
              <a:buSzPts val="1000"/>
              <a:buChar char="●"/>
              <a:defRPr sz="1000">
                <a:solidFill>
                  <a:srgbClr val="FFFFFF"/>
                </a:solidFill>
              </a:defRPr>
            </a:lvl1pPr>
            <a:lvl2pPr marL="914400" lvl="1" indent="-292100" rtl="0">
              <a:spcBef>
                <a:spcPts val="1600"/>
              </a:spcBef>
              <a:spcAft>
                <a:spcPts val="0"/>
              </a:spcAft>
              <a:buClr>
                <a:srgbClr val="FFFFFF"/>
              </a:buClr>
              <a:buSzPts val="1000"/>
              <a:buChar char="○"/>
              <a:defRPr sz="1000">
                <a:solidFill>
                  <a:srgbClr val="FFFFFF"/>
                </a:solidFill>
              </a:defRPr>
            </a:lvl2pPr>
            <a:lvl3pPr marL="1371600" lvl="2" indent="-292100" rtl="0">
              <a:spcBef>
                <a:spcPts val="1600"/>
              </a:spcBef>
              <a:spcAft>
                <a:spcPts val="0"/>
              </a:spcAft>
              <a:buClr>
                <a:srgbClr val="FFFFFF"/>
              </a:buClr>
              <a:buSzPts val="1000"/>
              <a:buChar char="■"/>
              <a:defRPr sz="1000">
                <a:solidFill>
                  <a:srgbClr val="FFFFFF"/>
                </a:solidFill>
              </a:defRPr>
            </a:lvl3pPr>
            <a:lvl4pPr marL="1828800" lvl="3" indent="-292100" rtl="0">
              <a:spcBef>
                <a:spcPts val="1600"/>
              </a:spcBef>
              <a:spcAft>
                <a:spcPts val="0"/>
              </a:spcAft>
              <a:buClr>
                <a:srgbClr val="FFFFFF"/>
              </a:buClr>
              <a:buSzPts val="1000"/>
              <a:buChar char="●"/>
              <a:defRPr sz="1000">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292100" rtl="0">
              <a:spcBef>
                <a:spcPts val="1600"/>
              </a:spcBef>
              <a:spcAft>
                <a:spcPts val="0"/>
              </a:spcAft>
              <a:buClr>
                <a:srgbClr val="FFFFFF"/>
              </a:buClr>
              <a:buSzPts val="1000"/>
              <a:buChar char="■"/>
              <a:defRPr sz="1000">
                <a:solidFill>
                  <a:srgbClr val="FFFFFF"/>
                </a:solidFill>
              </a:defRPr>
            </a:lvl6pPr>
            <a:lvl7pPr marL="3200400" lvl="6" indent="-292100" rtl="0">
              <a:spcBef>
                <a:spcPts val="1600"/>
              </a:spcBef>
              <a:spcAft>
                <a:spcPts val="0"/>
              </a:spcAft>
              <a:buClr>
                <a:srgbClr val="FFFFFF"/>
              </a:buClr>
              <a:buSzPts val="1000"/>
              <a:buChar char="●"/>
              <a:defRPr sz="1000">
                <a:solidFill>
                  <a:srgbClr val="FFFFFF"/>
                </a:solidFill>
              </a:defRPr>
            </a:lvl7pPr>
            <a:lvl8pPr marL="3657600" lvl="7" indent="-292100" rtl="0">
              <a:spcBef>
                <a:spcPts val="1600"/>
              </a:spcBef>
              <a:spcAft>
                <a:spcPts val="0"/>
              </a:spcAft>
              <a:buClr>
                <a:srgbClr val="FFFFFF"/>
              </a:buClr>
              <a:buSzPts val="1000"/>
              <a:buChar char="○"/>
              <a:defRPr sz="1000">
                <a:solidFill>
                  <a:srgbClr val="FFFFFF"/>
                </a:solidFill>
              </a:defRPr>
            </a:lvl8pPr>
            <a:lvl9pPr marL="4114800" lvl="8" indent="-292100" rtl="0">
              <a:spcBef>
                <a:spcPts val="1600"/>
              </a:spcBef>
              <a:spcAft>
                <a:spcPts val="1600"/>
              </a:spcAft>
              <a:buClr>
                <a:srgbClr val="FFFFFF"/>
              </a:buClr>
              <a:buSzPts val="1000"/>
              <a:buChar char="■"/>
              <a:defRPr sz="1000">
                <a:solidFill>
                  <a:srgbClr val="FFFFF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1">
  <p:cSld name="CUSTOM_1">
    <p:spTree>
      <p:nvGrpSpPr>
        <p:cNvPr id="1" name="Shape 125"/>
        <p:cNvGrpSpPr/>
        <p:nvPr/>
      </p:nvGrpSpPr>
      <p:grpSpPr>
        <a:xfrm>
          <a:off x="0" y="0"/>
          <a:ext cx="0" cy="0"/>
          <a:chOff x="0" y="0"/>
          <a:chExt cx="0" cy="0"/>
        </a:xfrm>
      </p:grpSpPr>
      <p:sp>
        <p:nvSpPr>
          <p:cNvPr id="126" name="Google Shape;126;p23"/>
          <p:cNvSpPr txBox="1"/>
          <p:nvPr/>
        </p:nvSpPr>
        <p:spPr>
          <a:xfrm>
            <a:off x="712850" y="441800"/>
            <a:ext cx="7704900" cy="84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046B99"/>
                </a:solidFill>
                <a:latin typeface="Helvetica Neue"/>
                <a:ea typeface="Helvetica Neue"/>
                <a:cs typeface="Helvetica Neue"/>
                <a:sym typeface="Helvetica Neue"/>
              </a:rPr>
              <a:t>Icons to use in presentations</a:t>
            </a:r>
            <a:endParaRPr sz="2800" b="1">
              <a:solidFill>
                <a:srgbClr val="046B99"/>
              </a:solidFill>
              <a:latin typeface="Helvetica Neue"/>
              <a:ea typeface="Helvetica Neue"/>
              <a:cs typeface="Helvetica Neue"/>
              <a:sym typeface="Helvetica Neue"/>
            </a:endParaRPr>
          </a:p>
          <a:p>
            <a:pPr marL="0" lvl="0" indent="0" algn="l" rtl="0">
              <a:spcBef>
                <a:spcPts val="0"/>
              </a:spcBef>
              <a:spcAft>
                <a:spcPts val="0"/>
              </a:spcAft>
              <a:buNone/>
            </a:pPr>
            <a:r>
              <a:rPr lang="en" sz="1800" b="0">
                <a:solidFill>
                  <a:srgbClr val="1C304A"/>
                </a:solidFill>
                <a:latin typeface="Helvetica Neue"/>
                <a:ea typeface="Helvetica Neue"/>
                <a:cs typeface="Helvetica Neue"/>
                <a:sym typeface="Helvetica Neue"/>
              </a:rPr>
              <a:t>Copy </a:t>
            </a:r>
            <a:r>
              <a:rPr lang="en" sz="1800">
                <a:solidFill>
                  <a:srgbClr val="1C304A"/>
                </a:solidFill>
                <a:latin typeface="Helvetica Neue"/>
                <a:ea typeface="Helvetica Neue"/>
                <a:cs typeface="Helvetica Neue"/>
                <a:sym typeface="Helvetica Neue"/>
              </a:rPr>
              <a:t>icons </a:t>
            </a:r>
            <a:r>
              <a:rPr lang="en" sz="1800" b="0">
                <a:solidFill>
                  <a:srgbClr val="1C304A"/>
                </a:solidFill>
                <a:latin typeface="Helvetica Neue"/>
                <a:ea typeface="Helvetica Neue"/>
                <a:cs typeface="Helvetica Neue"/>
                <a:sym typeface="Helvetica Neue"/>
              </a:rPr>
              <a:t>from the master </a:t>
            </a:r>
            <a:r>
              <a:rPr lang="en" sz="1800">
                <a:solidFill>
                  <a:srgbClr val="1C304A"/>
                </a:solidFill>
                <a:latin typeface="Helvetica Neue"/>
                <a:ea typeface="Helvetica Neue"/>
                <a:cs typeface="Helvetica Neue"/>
                <a:sym typeface="Helvetica Neue"/>
              </a:rPr>
              <a:t>slide</a:t>
            </a:r>
            <a:r>
              <a:rPr lang="en" sz="1800" b="0">
                <a:solidFill>
                  <a:srgbClr val="1C304A"/>
                </a:solidFill>
                <a:latin typeface="Helvetica Neue"/>
                <a:ea typeface="Helvetica Neue"/>
                <a:cs typeface="Helvetica Neue"/>
                <a:sym typeface="Helvetica Neue"/>
              </a:rPr>
              <a:t> </a:t>
            </a:r>
            <a:r>
              <a:rPr lang="en" sz="1800">
                <a:solidFill>
                  <a:srgbClr val="1C304A"/>
                </a:solidFill>
                <a:latin typeface="Helvetica Neue"/>
                <a:ea typeface="Helvetica Neue"/>
                <a:cs typeface="Helvetica Neue"/>
                <a:sym typeface="Helvetica Neue"/>
              </a:rPr>
              <a:t>for use in your presentation </a:t>
            </a:r>
            <a:br>
              <a:rPr lang="en" sz="1800">
                <a:solidFill>
                  <a:srgbClr val="1C304A"/>
                </a:solidFill>
                <a:latin typeface="Helvetica Neue"/>
                <a:ea typeface="Helvetica Neue"/>
                <a:cs typeface="Helvetica Neue"/>
                <a:sym typeface="Helvetica Neue"/>
              </a:rPr>
            </a:br>
            <a:r>
              <a:rPr lang="en" sz="1800">
                <a:solidFill>
                  <a:srgbClr val="1C304A"/>
                </a:solidFill>
                <a:latin typeface="Helvetica Neue"/>
                <a:ea typeface="Helvetica Neue"/>
                <a:cs typeface="Helvetica Neue"/>
                <a:sym typeface="Helvetica Neue"/>
              </a:rPr>
              <a:t>(Slide&gt;Edit master) </a:t>
            </a:r>
            <a:endParaRPr sz="1800" b="0">
              <a:solidFill>
                <a:srgbClr val="1C304A"/>
              </a:solidFill>
              <a:latin typeface="Helvetica Neue"/>
              <a:ea typeface="Helvetica Neue"/>
              <a:cs typeface="Helvetica Neue"/>
              <a:sym typeface="Helvetica Neue"/>
            </a:endParaRPr>
          </a:p>
        </p:txBody>
      </p:sp>
      <p:pic>
        <p:nvPicPr>
          <p:cNvPr id="127" name="Google Shape;127;p23" descr="thin-0001_compose_write_pencil_new.png"/>
          <p:cNvPicPr preferRelativeResize="0"/>
          <p:nvPr/>
        </p:nvPicPr>
        <p:blipFill>
          <a:blip r:embed="rId2">
            <a:alphaModFix/>
          </a:blip>
          <a:stretch>
            <a:fillRect/>
          </a:stretch>
        </p:blipFill>
        <p:spPr>
          <a:xfrm>
            <a:off x="832613" y="1637008"/>
            <a:ext cx="498701" cy="498697"/>
          </a:xfrm>
          <a:prstGeom prst="rect">
            <a:avLst/>
          </a:prstGeom>
          <a:noFill/>
          <a:ln>
            <a:noFill/>
          </a:ln>
        </p:spPr>
      </p:pic>
      <p:pic>
        <p:nvPicPr>
          <p:cNvPr id="128" name="Google Shape;128;p23" descr="thin-0019_mobile_iphone.png"/>
          <p:cNvPicPr preferRelativeResize="0"/>
          <p:nvPr/>
        </p:nvPicPr>
        <p:blipFill>
          <a:blip r:embed="rId3">
            <a:alphaModFix/>
          </a:blip>
          <a:stretch>
            <a:fillRect/>
          </a:stretch>
        </p:blipFill>
        <p:spPr>
          <a:xfrm>
            <a:off x="1716772" y="1643745"/>
            <a:ext cx="571184" cy="571179"/>
          </a:xfrm>
          <a:prstGeom prst="rect">
            <a:avLst/>
          </a:prstGeom>
          <a:noFill/>
          <a:ln>
            <a:noFill/>
          </a:ln>
        </p:spPr>
      </p:pic>
      <p:pic>
        <p:nvPicPr>
          <p:cNvPr id="129" name="Google Shape;129;p23" descr="thin-0020_ipad_reading_mobile.png"/>
          <p:cNvPicPr preferRelativeResize="0"/>
          <p:nvPr/>
        </p:nvPicPr>
        <p:blipFill>
          <a:blip r:embed="rId4">
            <a:alphaModFix/>
          </a:blip>
          <a:stretch>
            <a:fillRect/>
          </a:stretch>
        </p:blipFill>
        <p:spPr>
          <a:xfrm>
            <a:off x="2495492" y="1643755"/>
            <a:ext cx="595156" cy="595153"/>
          </a:xfrm>
          <a:prstGeom prst="rect">
            <a:avLst/>
          </a:prstGeom>
          <a:noFill/>
          <a:ln>
            <a:noFill/>
          </a:ln>
        </p:spPr>
      </p:pic>
      <p:pic>
        <p:nvPicPr>
          <p:cNvPr id="130" name="Google Shape;130;p23" descr="thin-0021_calendar_month_day_planner.png"/>
          <p:cNvPicPr preferRelativeResize="0"/>
          <p:nvPr/>
        </p:nvPicPr>
        <p:blipFill>
          <a:blip r:embed="rId5">
            <a:alphaModFix/>
          </a:blip>
          <a:stretch>
            <a:fillRect/>
          </a:stretch>
        </p:blipFill>
        <p:spPr>
          <a:xfrm>
            <a:off x="5860041" y="2383961"/>
            <a:ext cx="595156" cy="595153"/>
          </a:xfrm>
          <a:prstGeom prst="rect">
            <a:avLst/>
          </a:prstGeom>
          <a:noFill/>
          <a:ln>
            <a:noFill/>
          </a:ln>
        </p:spPr>
      </p:pic>
      <p:pic>
        <p:nvPicPr>
          <p:cNvPr id="131" name="Google Shape;131;p23" descr="thin-0027_stopwatch_timer_running_time.png"/>
          <p:cNvPicPr preferRelativeResize="0"/>
          <p:nvPr/>
        </p:nvPicPr>
        <p:blipFill>
          <a:blip r:embed="rId6">
            <a:alphaModFix/>
          </a:blip>
          <a:stretch>
            <a:fillRect/>
          </a:stretch>
        </p:blipFill>
        <p:spPr>
          <a:xfrm>
            <a:off x="6753851" y="2383961"/>
            <a:ext cx="595156" cy="595153"/>
          </a:xfrm>
          <a:prstGeom prst="rect">
            <a:avLst/>
          </a:prstGeom>
          <a:noFill/>
          <a:ln>
            <a:noFill/>
          </a:ln>
        </p:spPr>
      </p:pic>
      <p:pic>
        <p:nvPicPr>
          <p:cNvPr id="132" name="Google Shape;132;p23" descr="thin-0032_flag.png"/>
          <p:cNvPicPr preferRelativeResize="0"/>
          <p:nvPr/>
        </p:nvPicPr>
        <p:blipFill>
          <a:blip r:embed="rId7">
            <a:alphaModFix/>
          </a:blip>
          <a:stretch>
            <a:fillRect/>
          </a:stretch>
        </p:blipFill>
        <p:spPr>
          <a:xfrm>
            <a:off x="7647668" y="2409073"/>
            <a:ext cx="595156" cy="595153"/>
          </a:xfrm>
          <a:prstGeom prst="rect">
            <a:avLst/>
          </a:prstGeom>
          <a:noFill/>
          <a:ln>
            <a:noFill/>
          </a:ln>
        </p:spPr>
      </p:pic>
      <p:pic>
        <p:nvPicPr>
          <p:cNvPr id="133" name="Google Shape;133;p23" descr="thin-0033_search_find_zoom.png"/>
          <p:cNvPicPr preferRelativeResize="0"/>
          <p:nvPr/>
        </p:nvPicPr>
        <p:blipFill>
          <a:blip r:embed="rId8">
            <a:alphaModFix/>
          </a:blip>
          <a:stretch>
            <a:fillRect/>
          </a:stretch>
        </p:blipFill>
        <p:spPr>
          <a:xfrm>
            <a:off x="7687363" y="1692950"/>
            <a:ext cx="595156" cy="595153"/>
          </a:xfrm>
          <a:prstGeom prst="rect">
            <a:avLst/>
          </a:prstGeom>
          <a:noFill/>
          <a:ln>
            <a:noFill/>
          </a:ln>
        </p:spPr>
      </p:pic>
      <p:pic>
        <p:nvPicPr>
          <p:cNvPr id="134" name="Google Shape;134;p23" descr="thin-0042_attachment.png"/>
          <p:cNvPicPr preferRelativeResize="0"/>
          <p:nvPr/>
        </p:nvPicPr>
        <p:blipFill>
          <a:blip r:embed="rId9">
            <a:alphaModFix/>
          </a:blip>
          <a:stretch>
            <a:fillRect/>
          </a:stretch>
        </p:blipFill>
        <p:spPr>
          <a:xfrm>
            <a:off x="6768100" y="1631769"/>
            <a:ext cx="595156" cy="595153"/>
          </a:xfrm>
          <a:prstGeom prst="rect">
            <a:avLst/>
          </a:prstGeom>
          <a:noFill/>
          <a:ln>
            <a:noFill/>
          </a:ln>
        </p:spPr>
      </p:pic>
      <p:pic>
        <p:nvPicPr>
          <p:cNvPr id="135" name="Google Shape;135;p23" descr="thin-0052_settings_gears_preferences_gearbox.png"/>
          <p:cNvPicPr preferRelativeResize="0"/>
          <p:nvPr/>
        </p:nvPicPr>
        <p:blipFill>
          <a:blip r:embed="rId10">
            <a:alphaModFix/>
          </a:blip>
          <a:stretch>
            <a:fillRect/>
          </a:stretch>
        </p:blipFill>
        <p:spPr>
          <a:xfrm>
            <a:off x="6052860" y="1679996"/>
            <a:ext cx="595156" cy="595153"/>
          </a:xfrm>
          <a:prstGeom prst="rect">
            <a:avLst/>
          </a:prstGeom>
          <a:noFill/>
          <a:ln>
            <a:noFill/>
          </a:ln>
        </p:spPr>
      </p:pic>
      <p:pic>
        <p:nvPicPr>
          <p:cNvPr id="136" name="Google Shape;136;p23" descr="thin-0055_settings_tools_configuration_preferences.png"/>
          <p:cNvPicPr preferRelativeResize="0"/>
          <p:nvPr/>
        </p:nvPicPr>
        <p:blipFill>
          <a:blip r:embed="rId11">
            <a:alphaModFix/>
          </a:blip>
          <a:stretch>
            <a:fillRect/>
          </a:stretch>
        </p:blipFill>
        <p:spPr>
          <a:xfrm>
            <a:off x="5414033" y="1631769"/>
            <a:ext cx="595156" cy="595153"/>
          </a:xfrm>
          <a:prstGeom prst="rect">
            <a:avLst/>
          </a:prstGeom>
          <a:noFill/>
          <a:ln>
            <a:noFill/>
          </a:ln>
        </p:spPr>
      </p:pic>
      <p:pic>
        <p:nvPicPr>
          <p:cNvPr id="137" name="Google Shape;137;p23" descr="thin-0070_paper_role.png"/>
          <p:cNvPicPr preferRelativeResize="0"/>
          <p:nvPr/>
        </p:nvPicPr>
        <p:blipFill>
          <a:blip r:embed="rId12">
            <a:alphaModFix/>
          </a:blip>
          <a:stretch>
            <a:fillRect/>
          </a:stretch>
        </p:blipFill>
        <p:spPr>
          <a:xfrm>
            <a:off x="4718901" y="1631769"/>
            <a:ext cx="595156" cy="595153"/>
          </a:xfrm>
          <a:prstGeom prst="rect">
            <a:avLst/>
          </a:prstGeom>
          <a:noFill/>
          <a:ln>
            <a:noFill/>
          </a:ln>
        </p:spPr>
      </p:pic>
      <p:pic>
        <p:nvPicPr>
          <p:cNvPr id="138" name="Google Shape;138;p23" descr="thin-0100_to_do_list_reminder_done.png"/>
          <p:cNvPicPr preferRelativeResize="0"/>
          <p:nvPr/>
        </p:nvPicPr>
        <p:blipFill>
          <a:blip r:embed="rId13">
            <a:alphaModFix/>
          </a:blip>
          <a:stretch>
            <a:fillRect/>
          </a:stretch>
        </p:blipFill>
        <p:spPr>
          <a:xfrm>
            <a:off x="3957875" y="1583542"/>
            <a:ext cx="595156" cy="595153"/>
          </a:xfrm>
          <a:prstGeom prst="rect">
            <a:avLst/>
          </a:prstGeom>
          <a:noFill/>
          <a:ln>
            <a:noFill/>
          </a:ln>
        </p:spPr>
      </p:pic>
      <p:pic>
        <p:nvPicPr>
          <p:cNvPr id="139" name="Google Shape;139;p23" descr="thin-0128_upload_load_share.png"/>
          <p:cNvPicPr preferRelativeResize="0"/>
          <p:nvPr/>
        </p:nvPicPr>
        <p:blipFill>
          <a:blip r:embed="rId14">
            <a:alphaModFix/>
          </a:blip>
          <a:stretch>
            <a:fillRect/>
          </a:stretch>
        </p:blipFill>
        <p:spPr>
          <a:xfrm>
            <a:off x="3253382" y="1566900"/>
            <a:ext cx="595156" cy="595153"/>
          </a:xfrm>
          <a:prstGeom prst="rect">
            <a:avLst/>
          </a:prstGeom>
          <a:noFill/>
          <a:ln>
            <a:noFill/>
          </a:ln>
        </p:spPr>
      </p:pic>
      <p:pic>
        <p:nvPicPr>
          <p:cNvPr id="140" name="Google Shape;140;p23" descr="thin-0143_rotate_clockwise.png"/>
          <p:cNvPicPr preferRelativeResize="0"/>
          <p:nvPr/>
        </p:nvPicPr>
        <p:blipFill>
          <a:blip r:embed="rId15">
            <a:alphaModFix/>
          </a:blip>
          <a:stretch>
            <a:fillRect/>
          </a:stretch>
        </p:blipFill>
        <p:spPr>
          <a:xfrm>
            <a:off x="5075362" y="2434212"/>
            <a:ext cx="544895" cy="544891"/>
          </a:xfrm>
          <a:prstGeom prst="rect">
            <a:avLst/>
          </a:prstGeom>
          <a:noFill/>
          <a:ln>
            <a:noFill/>
          </a:ln>
        </p:spPr>
      </p:pic>
      <p:pic>
        <p:nvPicPr>
          <p:cNvPr id="141" name="Google Shape;141;p23" descr="thin-0153_delete_exit_remove_close.png"/>
          <p:cNvPicPr preferRelativeResize="0"/>
          <p:nvPr/>
        </p:nvPicPr>
        <p:blipFill>
          <a:blip r:embed="rId16">
            <a:alphaModFix/>
          </a:blip>
          <a:stretch>
            <a:fillRect/>
          </a:stretch>
        </p:blipFill>
        <p:spPr>
          <a:xfrm>
            <a:off x="5073022" y="3166648"/>
            <a:ext cx="595155" cy="573770"/>
          </a:xfrm>
          <a:prstGeom prst="rect">
            <a:avLst/>
          </a:prstGeom>
          <a:noFill/>
          <a:ln>
            <a:noFill/>
          </a:ln>
        </p:spPr>
      </p:pic>
      <p:pic>
        <p:nvPicPr>
          <p:cNvPr id="142" name="Google Shape;142;p23" descr="thin-0154_ok_successful_check.png"/>
          <p:cNvPicPr preferRelativeResize="0"/>
          <p:nvPr/>
        </p:nvPicPr>
        <p:blipFill>
          <a:blip r:embed="rId17">
            <a:alphaModFix/>
          </a:blip>
          <a:stretch>
            <a:fillRect/>
          </a:stretch>
        </p:blipFill>
        <p:spPr>
          <a:xfrm>
            <a:off x="5886138" y="3185345"/>
            <a:ext cx="595155" cy="573770"/>
          </a:xfrm>
          <a:prstGeom prst="rect">
            <a:avLst/>
          </a:prstGeom>
          <a:noFill/>
          <a:ln>
            <a:noFill/>
          </a:ln>
        </p:spPr>
      </p:pic>
      <p:pic>
        <p:nvPicPr>
          <p:cNvPr id="143" name="Google Shape;143;p23" descr="thin-0207_list_checkbox_todo_done.png"/>
          <p:cNvPicPr preferRelativeResize="0"/>
          <p:nvPr/>
        </p:nvPicPr>
        <p:blipFill>
          <a:blip r:embed="rId18">
            <a:alphaModFix/>
          </a:blip>
          <a:stretch>
            <a:fillRect/>
          </a:stretch>
        </p:blipFill>
        <p:spPr>
          <a:xfrm>
            <a:off x="6768100" y="3198478"/>
            <a:ext cx="595155" cy="573770"/>
          </a:xfrm>
          <a:prstGeom prst="rect">
            <a:avLst/>
          </a:prstGeom>
          <a:noFill/>
          <a:ln>
            <a:noFill/>
          </a:ln>
        </p:spPr>
      </p:pic>
      <p:pic>
        <p:nvPicPr>
          <p:cNvPr id="144" name="Google Shape;144;p23" descr="thin-0281_chat_message_discussion_bubble_reply_conversation.png"/>
          <p:cNvPicPr preferRelativeResize="0"/>
          <p:nvPr/>
        </p:nvPicPr>
        <p:blipFill>
          <a:blip r:embed="rId19">
            <a:alphaModFix/>
          </a:blip>
          <a:stretch>
            <a:fillRect/>
          </a:stretch>
        </p:blipFill>
        <p:spPr>
          <a:xfrm>
            <a:off x="7687363" y="3248923"/>
            <a:ext cx="595155" cy="573770"/>
          </a:xfrm>
          <a:prstGeom prst="rect">
            <a:avLst/>
          </a:prstGeom>
          <a:noFill/>
          <a:ln>
            <a:noFill/>
          </a:ln>
        </p:spPr>
      </p:pic>
      <p:pic>
        <p:nvPicPr>
          <p:cNvPr id="145" name="Google Shape;145;p23" descr="thin-0310_support_help_talk_call.png"/>
          <p:cNvPicPr preferRelativeResize="0"/>
          <p:nvPr/>
        </p:nvPicPr>
        <p:blipFill>
          <a:blip r:embed="rId20">
            <a:alphaModFix/>
          </a:blip>
          <a:stretch>
            <a:fillRect/>
          </a:stretch>
        </p:blipFill>
        <p:spPr>
          <a:xfrm>
            <a:off x="3439815" y="3179144"/>
            <a:ext cx="595155" cy="573770"/>
          </a:xfrm>
          <a:prstGeom prst="rect">
            <a:avLst/>
          </a:prstGeom>
          <a:noFill/>
          <a:ln>
            <a:noFill/>
          </a:ln>
        </p:spPr>
      </p:pic>
      <p:pic>
        <p:nvPicPr>
          <p:cNvPr id="146" name="Google Shape;146;p23" descr="thin-0358_database_raid.png"/>
          <p:cNvPicPr preferRelativeResize="0"/>
          <p:nvPr/>
        </p:nvPicPr>
        <p:blipFill>
          <a:blip r:embed="rId21">
            <a:alphaModFix/>
          </a:blip>
          <a:stretch>
            <a:fillRect/>
          </a:stretch>
        </p:blipFill>
        <p:spPr>
          <a:xfrm>
            <a:off x="5025101" y="3927978"/>
            <a:ext cx="595155" cy="573770"/>
          </a:xfrm>
          <a:prstGeom prst="rect">
            <a:avLst/>
          </a:prstGeom>
          <a:noFill/>
          <a:ln>
            <a:noFill/>
          </a:ln>
        </p:spPr>
      </p:pic>
      <p:pic>
        <p:nvPicPr>
          <p:cNvPr id="147" name="Google Shape;147;p23" descr="thin-0383_graph_columns_growth_statistics.png"/>
          <p:cNvPicPr preferRelativeResize="0"/>
          <p:nvPr/>
        </p:nvPicPr>
        <p:blipFill>
          <a:blip r:embed="rId22">
            <a:alphaModFix/>
          </a:blip>
          <a:stretch>
            <a:fillRect/>
          </a:stretch>
        </p:blipFill>
        <p:spPr>
          <a:xfrm>
            <a:off x="3398723" y="3970150"/>
            <a:ext cx="595155" cy="573770"/>
          </a:xfrm>
          <a:prstGeom prst="rect">
            <a:avLst/>
          </a:prstGeom>
          <a:noFill/>
          <a:ln>
            <a:noFill/>
          </a:ln>
        </p:spPr>
      </p:pic>
      <p:pic>
        <p:nvPicPr>
          <p:cNvPr id="148" name="Google Shape;148;p23" descr="thin-0384_graph_columns_drop_statistics.png"/>
          <p:cNvPicPr preferRelativeResize="0"/>
          <p:nvPr/>
        </p:nvPicPr>
        <p:blipFill>
          <a:blip r:embed="rId23">
            <a:alphaModFix/>
          </a:blip>
          <a:stretch>
            <a:fillRect/>
          </a:stretch>
        </p:blipFill>
        <p:spPr>
          <a:xfrm>
            <a:off x="4221438" y="3944292"/>
            <a:ext cx="595155" cy="573770"/>
          </a:xfrm>
          <a:prstGeom prst="rect">
            <a:avLst/>
          </a:prstGeom>
          <a:noFill/>
          <a:ln>
            <a:noFill/>
          </a:ln>
        </p:spPr>
      </p:pic>
      <p:pic>
        <p:nvPicPr>
          <p:cNvPr id="149" name="Google Shape;149;p23" descr="thin-0550_attention_error_alert_caution.png"/>
          <p:cNvPicPr preferRelativeResize="0"/>
          <p:nvPr/>
        </p:nvPicPr>
        <p:blipFill>
          <a:blip r:embed="rId24">
            <a:alphaModFix/>
          </a:blip>
          <a:stretch>
            <a:fillRect/>
          </a:stretch>
        </p:blipFill>
        <p:spPr>
          <a:xfrm>
            <a:off x="2597763" y="3912345"/>
            <a:ext cx="595155" cy="573770"/>
          </a:xfrm>
          <a:prstGeom prst="rect">
            <a:avLst/>
          </a:prstGeom>
          <a:noFill/>
          <a:ln>
            <a:noFill/>
          </a:ln>
        </p:spPr>
      </p:pic>
      <p:pic>
        <p:nvPicPr>
          <p:cNvPr id="150" name="Google Shape;150;p23" descr="thin-0661_like_thumb_up_vote.png"/>
          <p:cNvPicPr preferRelativeResize="0"/>
          <p:nvPr/>
        </p:nvPicPr>
        <p:blipFill>
          <a:blip r:embed="rId25">
            <a:alphaModFix/>
          </a:blip>
          <a:stretch>
            <a:fillRect/>
          </a:stretch>
        </p:blipFill>
        <p:spPr>
          <a:xfrm>
            <a:off x="755526" y="3856336"/>
            <a:ext cx="595155" cy="573770"/>
          </a:xfrm>
          <a:prstGeom prst="rect">
            <a:avLst/>
          </a:prstGeom>
          <a:noFill/>
          <a:ln>
            <a:noFill/>
          </a:ln>
        </p:spPr>
      </p:pic>
      <p:pic>
        <p:nvPicPr>
          <p:cNvPr id="151" name="Google Shape;151;p23" descr="thin-0662_dislike_thumb_down_vote.png"/>
          <p:cNvPicPr preferRelativeResize="0"/>
          <p:nvPr/>
        </p:nvPicPr>
        <p:blipFill>
          <a:blip r:embed="rId26">
            <a:alphaModFix/>
          </a:blip>
          <a:stretch>
            <a:fillRect/>
          </a:stretch>
        </p:blipFill>
        <p:spPr>
          <a:xfrm>
            <a:off x="1727542" y="3912345"/>
            <a:ext cx="595155" cy="573770"/>
          </a:xfrm>
          <a:prstGeom prst="rect">
            <a:avLst/>
          </a:prstGeom>
          <a:noFill/>
          <a:ln>
            <a:noFill/>
          </a:ln>
        </p:spPr>
      </p:pic>
      <p:pic>
        <p:nvPicPr>
          <p:cNvPr id="152" name="Google Shape;152;p23" descr="thin-0699_user_profile_avatar_man_male.png"/>
          <p:cNvPicPr preferRelativeResize="0"/>
          <p:nvPr/>
        </p:nvPicPr>
        <p:blipFill>
          <a:blip r:embed="rId27">
            <a:alphaModFix/>
          </a:blip>
          <a:stretch>
            <a:fillRect/>
          </a:stretch>
        </p:blipFill>
        <p:spPr>
          <a:xfrm>
            <a:off x="2597763" y="3179133"/>
            <a:ext cx="595155" cy="573770"/>
          </a:xfrm>
          <a:prstGeom prst="rect">
            <a:avLst/>
          </a:prstGeom>
          <a:noFill/>
          <a:ln>
            <a:noFill/>
          </a:ln>
        </p:spPr>
      </p:pic>
      <p:pic>
        <p:nvPicPr>
          <p:cNvPr id="153" name="Google Shape;153;p23" descr="thin-0700_user_profile_avatar_woman_female.png"/>
          <p:cNvPicPr preferRelativeResize="0"/>
          <p:nvPr/>
        </p:nvPicPr>
        <p:blipFill>
          <a:blip r:embed="rId28">
            <a:alphaModFix/>
          </a:blip>
          <a:stretch>
            <a:fillRect/>
          </a:stretch>
        </p:blipFill>
        <p:spPr>
          <a:xfrm>
            <a:off x="1716772" y="3179133"/>
            <a:ext cx="595155" cy="573770"/>
          </a:xfrm>
          <a:prstGeom prst="rect">
            <a:avLst/>
          </a:prstGeom>
          <a:noFill/>
          <a:ln>
            <a:noFill/>
          </a:ln>
        </p:spPr>
      </p:pic>
      <p:pic>
        <p:nvPicPr>
          <p:cNvPr id="154" name="Google Shape;154;p23" descr="thin-0704_users_profile_group_couple_man_woman.png"/>
          <p:cNvPicPr preferRelativeResize="0"/>
          <p:nvPr/>
        </p:nvPicPr>
        <p:blipFill>
          <a:blip r:embed="rId29">
            <a:alphaModFix/>
          </a:blip>
          <a:stretch>
            <a:fillRect/>
          </a:stretch>
        </p:blipFill>
        <p:spPr>
          <a:xfrm>
            <a:off x="784379" y="3179133"/>
            <a:ext cx="595155" cy="573770"/>
          </a:xfrm>
          <a:prstGeom prst="rect">
            <a:avLst/>
          </a:prstGeom>
          <a:noFill/>
          <a:ln>
            <a:noFill/>
          </a:ln>
        </p:spPr>
      </p:pic>
      <p:pic>
        <p:nvPicPr>
          <p:cNvPr id="155" name="Google Shape;155;p23" descr="thin-0709_user_profile_avatar_man_male.png"/>
          <p:cNvPicPr preferRelativeResize="0"/>
          <p:nvPr/>
        </p:nvPicPr>
        <p:blipFill>
          <a:blip r:embed="rId30">
            <a:alphaModFix/>
          </a:blip>
          <a:stretch>
            <a:fillRect/>
          </a:stretch>
        </p:blipFill>
        <p:spPr>
          <a:xfrm>
            <a:off x="3362720" y="2383962"/>
            <a:ext cx="595155" cy="573770"/>
          </a:xfrm>
          <a:prstGeom prst="rect">
            <a:avLst/>
          </a:prstGeom>
          <a:noFill/>
          <a:ln>
            <a:noFill/>
          </a:ln>
        </p:spPr>
      </p:pic>
      <p:pic>
        <p:nvPicPr>
          <p:cNvPr id="156" name="Google Shape;156;p23" descr="thin-0710_business_tie_user_profile_avatar_man_male.png"/>
          <p:cNvPicPr preferRelativeResize="0"/>
          <p:nvPr/>
        </p:nvPicPr>
        <p:blipFill>
          <a:blip r:embed="rId31">
            <a:alphaModFix/>
          </a:blip>
          <a:stretch>
            <a:fillRect/>
          </a:stretch>
        </p:blipFill>
        <p:spPr>
          <a:xfrm>
            <a:off x="2597763" y="2383962"/>
            <a:ext cx="595155" cy="573770"/>
          </a:xfrm>
          <a:prstGeom prst="rect">
            <a:avLst/>
          </a:prstGeom>
          <a:noFill/>
          <a:ln>
            <a:noFill/>
          </a:ln>
        </p:spPr>
      </p:pic>
      <p:pic>
        <p:nvPicPr>
          <p:cNvPr id="157" name="Google Shape;157;p23" descr="thin-0711_young_boy_user_profile_avatar_man_male.png"/>
          <p:cNvPicPr preferRelativeResize="0"/>
          <p:nvPr/>
        </p:nvPicPr>
        <p:blipFill>
          <a:blip r:embed="rId32">
            <a:alphaModFix/>
          </a:blip>
          <a:stretch>
            <a:fillRect/>
          </a:stretch>
        </p:blipFill>
        <p:spPr>
          <a:xfrm>
            <a:off x="1710910" y="2383962"/>
            <a:ext cx="595155" cy="573770"/>
          </a:xfrm>
          <a:prstGeom prst="rect">
            <a:avLst/>
          </a:prstGeom>
          <a:noFill/>
          <a:ln>
            <a:noFill/>
          </a:ln>
        </p:spPr>
      </p:pic>
      <p:pic>
        <p:nvPicPr>
          <p:cNvPr id="158" name="Google Shape;158;p23" descr="thin-0712_user_profile_avatar_girl_woman_female.png"/>
          <p:cNvPicPr preferRelativeResize="0"/>
          <p:nvPr/>
        </p:nvPicPr>
        <p:blipFill>
          <a:blip r:embed="rId33">
            <a:alphaModFix/>
          </a:blip>
          <a:stretch>
            <a:fillRect/>
          </a:stretch>
        </p:blipFill>
        <p:spPr>
          <a:xfrm>
            <a:off x="784379" y="2301278"/>
            <a:ext cx="595155" cy="573770"/>
          </a:xfrm>
          <a:prstGeom prst="rect">
            <a:avLst/>
          </a:prstGeom>
          <a:noFill/>
          <a:ln>
            <a:noFill/>
          </a:ln>
        </p:spPr>
      </p:pic>
      <p:pic>
        <p:nvPicPr>
          <p:cNvPr id="159" name="Google Shape;159;p23"/>
          <p:cNvPicPr preferRelativeResize="0"/>
          <p:nvPr/>
        </p:nvPicPr>
        <p:blipFill>
          <a:blip r:embed="rId34">
            <a:alphaModFix/>
          </a:blip>
          <a:stretch>
            <a:fillRect/>
          </a:stretch>
        </p:blipFill>
        <p:spPr>
          <a:xfrm>
            <a:off x="5845136" y="3971900"/>
            <a:ext cx="691905" cy="691900"/>
          </a:xfrm>
          <a:prstGeom prst="rect">
            <a:avLst/>
          </a:prstGeom>
          <a:noFill/>
          <a:ln>
            <a:noFill/>
          </a:ln>
        </p:spPr>
      </p:pic>
      <p:pic>
        <p:nvPicPr>
          <p:cNvPr id="160" name="Google Shape;160;p23" descr="thin-0766_weather_snow_flake_winter.png"/>
          <p:cNvPicPr preferRelativeResize="0"/>
          <p:nvPr/>
        </p:nvPicPr>
        <p:blipFill>
          <a:blip r:embed="rId35">
            <a:alphaModFix/>
          </a:blip>
          <a:stretch>
            <a:fillRect/>
          </a:stretch>
        </p:blipFill>
        <p:spPr>
          <a:xfrm>
            <a:off x="4257589" y="3242016"/>
            <a:ext cx="595155" cy="595151"/>
          </a:xfrm>
          <a:prstGeom prst="rect">
            <a:avLst/>
          </a:prstGeom>
          <a:noFill/>
          <a:ln>
            <a:noFill/>
          </a:ln>
        </p:spPr>
      </p:pic>
      <p:pic>
        <p:nvPicPr>
          <p:cNvPr id="161" name="Google Shape;161;p23" descr="thin-0719_group_users_circle.png"/>
          <p:cNvPicPr preferRelativeResize="0"/>
          <p:nvPr/>
        </p:nvPicPr>
        <p:blipFill>
          <a:blip r:embed="rId36">
            <a:alphaModFix/>
          </a:blip>
          <a:stretch>
            <a:fillRect/>
          </a:stretch>
        </p:blipFill>
        <p:spPr>
          <a:xfrm>
            <a:off x="4240422" y="2367637"/>
            <a:ext cx="595155" cy="595151"/>
          </a:xfrm>
          <a:prstGeom prst="rect">
            <a:avLst/>
          </a:prstGeom>
          <a:noFill/>
          <a:ln>
            <a:noFill/>
          </a:ln>
        </p:spPr>
      </p:pic>
      <p:pic>
        <p:nvPicPr>
          <p:cNvPr id="162" name="Google Shape;162;p23" descr="thin-0632_security_lock.png"/>
          <p:cNvPicPr preferRelativeResize="0"/>
          <p:nvPr/>
        </p:nvPicPr>
        <p:blipFill>
          <a:blip r:embed="rId37">
            <a:alphaModFix/>
          </a:blip>
          <a:stretch>
            <a:fillRect/>
          </a:stretch>
        </p:blipFill>
        <p:spPr>
          <a:xfrm>
            <a:off x="7687363" y="3992557"/>
            <a:ext cx="595155" cy="595151"/>
          </a:xfrm>
          <a:prstGeom prst="rect">
            <a:avLst/>
          </a:prstGeom>
          <a:noFill/>
          <a:ln>
            <a:noFill/>
          </a:ln>
        </p:spPr>
      </p:pic>
      <p:pic>
        <p:nvPicPr>
          <p:cNvPr id="163" name="Google Shape;163;p23" descr="thin-0540_map_path_navigation_location_treasure_hunt.png"/>
          <p:cNvPicPr preferRelativeResize="0"/>
          <p:nvPr/>
        </p:nvPicPr>
        <p:blipFill>
          <a:blip r:embed="rId38">
            <a:alphaModFix/>
          </a:blip>
          <a:stretch>
            <a:fillRect/>
          </a:stretch>
        </p:blipFill>
        <p:spPr>
          <a:xfrm>
            <a:off x="6730621" y="3971900"/>
            <a:ext cx="595155" cy="59515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202020"/>
        </a:solidFill>
        <a:effectLst/>
      </p:bgPr>
    </p:bg>
    <p:spTree>
      <p:nvGrpSpPr>
        <p:cNvPr id="1" name="Shape 167"/>
        <p:cNvGrpSpPr/>
        <p:nvPr/>
      </p:nvGrpSpPr>
      <p:grpSpPr>
        <a:xfrm>
          <a:off x="0" y="0"/>
          <a:ext cx="0" cy="0"/>
          <a:chOff x="0" y="0"/>
          <a:chExt cx="0" cy="0"/>
        </a:xfrm>
      </p:grpSpPr>
      <p:sp>
        <p:nvSpPr>
          <p:cNvPr id="168" name="Google Shape;168;p25"/>
          <p:cNvSpPr txBox="1">
            <a:spLocks noGrp="1"/>
          </p:cNvSpPr>
          <p:nvPr>
            <p:ph type="ctrTitle"/>
          </p:nvPr>
        </p:nvSpPr>
        <p:spPr>
          <a:xfrm>
            <a:off x="718450" y="525013"/>
            <a:ext cx="7386600" cy="1651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CFFF"/>
              </a:buClr>
              <a:buSzPts val="5000"/>
              <a:buNone/>
              <a:defRPr sz="5000" b="1">
                <a:solidFill>
                  <a:srgbClr val="00CFFF"/>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69" name="Google Shape;169;p25"/>
          <p:cNvSpPr txBox="1">
            <a:spLocks noGrp="1"/>
          </p:cNvSpPr>
          <p:nvPr>
            <p:ph type="subTitle" idx="1"/>
          </p:nvPr>
        </p:nvSpPr>
        <p:spPr>
          <a:xfrm>
            <a:off x="735281" y="2270704"/>
            <a:ext cx="4389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600"/>
              <a:buNone/>
              <a:defRPr>
                <a:solidFill>
                  <a:srgbClr val="206E7C"/>
                </a:solidFill>
              </a:defRPr>
            </a:lvl2pPr>
            <a:lvl3pPr lvl="2" rtl="0">
              <a:lnSpc>
                <a:spcPct val="100000"/>
              </a:lnSpc>
              <a:spcBef>
                <a:spcPts val="0"/>
              </a:spcBef>
              <a:spcAft>
                <a:spcPts val="0"/>
              </a:spcAft>
              <a:buClr>
                <a:srgbClr val="206E7C"/>
              </a:buClr>
              <a:buSzPts val="1600"/>
              <a:buNone/>
              <a:defRPr>
                <a:solidFill>
                  <a:srgbClr val="206E7C"/>
                </a:solidFill>
              </a:defRPr>
            </a:lvl3pPr>
            <a:lvl4pPr lvl="3" rtl="0">
              <a:lnSpc>
                <a:spcPct val="100000"/>
              </a:lnSpc>
              <a:spcBef>
                <a:spcPts val="0"/>
              </a:spcBef>
              <a:spcAft>
                <a:spcPts val="0"/>
              </a:spcAft>
              <a:buClr>
                <a:srgbClr val="206E7C"/>
              </a:buClr>
              <a:buSzPts val="1400"/>
              <a:buNone/>
              <a:defRPr>
                <a:solidFill>
                  <a:srgbClr val="206E7C"/>
                </a:solidFill>
              </a:defRPr>
            </a:lvl4pPr>
            <a:lvl5pPr lvl="4" rtl="0">
              <a:lnSpc>
                <a:spcPct val="100000"/>
              </a:lnSpc>
              <a:spcBef>
                <a:spcPts val="0"/>
              </a:spcBef>
              <a:spcAft>
                <a:spcPts val="0"/>
              </a:spcAft>
              <a:buClr>
                <a:srgbClr val="206E7C"/>
              </a:buClr>
              <a:buSzPts val="1200"/>
              <a:buNone/>
              <a:defRPr>
                <a:solidFill>
                  <a:srgbClr val="206E7C"/>
                </a:solidFill>
              </a:defRPr>
            </a:lvl5pPr>
            <a:lvl6pPr lvl="5" rtl="0">
              <a:lnSpc>
                <a:spcPct val="100000"/>
              </a:lnSpc>
              <a:spcBef>
                <a:spcPts val="0"/>
              </a:spcBef>
              <a:spcAft>
                <a:spcPts val="0"/>
              </a:spcAft>
              <a:buClr>
                <a:srgbClr val="206E7C"/>
              </a:buClr>
              <a:buSzPts val="1000"/>
              <a:buNone/>
              <a:defRPr>
                <a:solidFill>
                  <a:srgbClr val="206E7C"/>
                </a:solidFill>
              </a:defRPr>
            </a:lvl6pPr>
            <a:lvl7pPr lvl="6" rtl="0">
              <a:lnSpc>
                <a:spcPct val="100000"/>
              </a:lnSpc>
              <a:spcBef>
                <a:spcPts val="0"/>
              </a:spcBef>
              <a:spcAft>
                <a:spcPts val="0"/>
              </a:spcAft>
              <a:buClr>
                <a:srgbClr val="206E7C"/>
              </a:buClr>
              <a:buSzPts val="1000"/>
              <a:buNone/>
              <a:defRPr>
                <a:solidFill>
                  <a:srgbClr val="206E7C"/>
                </a:solidFill>
              </a:defRPr>
            </a:lvl7pPr>
            <a:lvl8pPr lvl="7" rtl="0">
              <a:lnSpc>
                <a:spcPct val="100000"/>
              </a:lnSpc>
              <a:spcBef>
                <a:spcPts val="0"/>
              </a:spcBef>
              <a:spcAft>
                <a:spcPts val="0"/>
              </a:spcAft>
              <a:buClr>
                <a:srgbClr val="206E7C"/>
              </a:buClr>
              <a:buSzPts val="1000"/>
              <a:buNone/>
              <a:defRPr>
                <a:solidFill>
                  <a:srgbClr val="206E7C"/>
                </a:solidFill>
              </a:defRPr>
            </a:lvl8pPr>
            <a:lvl9pPr lvl="8" rtl="0">
              <a:lnSpc>
                <a:spcPct val="100000"/>
              </a:lnSpc>
              <a:spcBef>
                <a:spcPts val="0"/>
              </a:spcBef>
              <a:spcAft>
                <a:spcPts val="0"/>
              </a:spcAft>
              <a:buClr>
                <a:srgbClr val="206E7C"/>
              </a:buClr>
              <a:buSzPts val="1000"/>
              <a:buNone/>
              <a:defRPr>
                <a:solidFill>
                  <a:srgbClr val="206E7C"/>
                </a:solidFill>
              </a:defRPr>
            </a:lvl9pPr>
          </a:lstStyle>
          <a:p>
            <a:endParaRPr/>
          </a:p>
        </p:txBody>
      </p:sp>
      <p:sp>
        <p:nvSpPr>
          <p:cNvPr id="170" name="Google Shape;170;p25"/>
          <p:cNvSpPr txBox="1">
            <a:spLocks noGrp="1"/>
          </p:cNvSpPr>
          <p:nvPr>
            <p:ph type="subTitle" idx="2"/>
          </p:nvPr>
        </p:nvSpPr>
        <p:spPr>
          <a:xfrm>
            <a:off x="825510" y="4444055"/>
            <a:ext cx="2736000" cy="26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Light" type="secHead">
  <p:cSld name="SECTION_HEADER">
    <p:bg>
      <p:bgPr>
        <a:solidFill>
          <a:srgbClr val="FFFFFF"/>
        </a:solidFill>
        <a:effectLst/>
      </p:bgPr>
    </p:bg>
    <p:spTree>
      <p:nvGrpSpPr>
        <p:cNvPr id="1" name="Shape 171"/>
        <p:cNvGrpSpPr/>
        <p:nvPr/>
      </p:nvGrpSpPr>
      <p:grpSpPr>
        <a:xfrm>
          <a:off x="0" y="0"/>
          <a:ext cx="0" cy="0"/>
          <a:chOff x="0" y="0"/>
          <a:chExt cx="0" cy="0"/>
        </a:xfrm>
      </p:grpSpPr>
      <p:sp>
        <p:nvSpPr>
          <p:cNvPr id="172" name="Google Shape;172;p26"/>
          <p:cNvSpPr txBox="1">
            <a:spLocks noGrp="1"/>
          </p:cNvSpPr>
          <p:nvPr>
            <p:ph type="ctrTitle"/>
          </p:nvPr>
        </p:nvSpPr>
        <p:spPr>
          <a:xfrm>
            <a:off x="712840" y="536231"/>
            <a:ext cx="7386600" cy="925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C304A"/>
              </a:buClr>
              <a:buSzPts val="5000"/>
              <a:buNone/>
              <a:defRPr sz="5000" b="1">
                <a:solidFill>
                  <a:srgbClr val="1C304A"/>
                </a:solidFill>
              </a:defRPr>
            </a:lvl1pPr>
            <a:lvl2pPr lvl="1" algn="ctr" rtl="0">
              <a:spcBef>
                <a:spcPts val="0"/>
              </a:spcBef>
              <a:spcAft>
                <a:spcPts val="0"/>
              </a:spcAft>
              <a:buClr>
                <a:srgbClr val="1C304A"/>
              </a:buClr>
              <a:buSzPts val="5000"/>
              <a:buNone/>
              <a:defRPr sz="5000">
                <a:solidFill>
                  <a:srgbClr val="1C304A"/>
                </a:solidFill>
              </a:defRPr>
            </a:lvl2pPr>
            <a:lvl3pPr lvl="2" algn="ctr" rtl="0">
              <a:spcBef>
                <a:spcPts val="0"/>
              </a:spcBef>
              <a:spcAft>
                <a:spcPts val="0"/>
              </a:spcAft>
              <a:buClr>
                <a:srgbClr val="1C304A"/>
              </a:buClr>
              <a:buSzPts val="5000"/>
              <a:buNone/>
              <a:defRPr sz="5000">
                <a:solidFill>
                  <a:srgbClr val="1C304A"/>
                </a:solidFill>
              </a:defRPr>
            </a:lvl3pPr>
            <a:lvl4pPr lvl="3" algn="ctr" rtl="0">
              <a:spcBef>
                <a:spcPts val="0"/>
              </a:spcBef>
              <a:spcAft>
                <a:spcPts val="0"/>
              </a:spcAft>
              <a:buClr>
                <a:srgbClr val="1C304A"/>
              </a:buClr>
              <a:buSzPts val="5000"/>
              <a:buNone/>
              <a:defRPr sz="5000">
                <a:solidFill>
                  <a:srgbClr val="1C304A"/>
                </a:solidFill>
              </a:defRPr>
            </a:lvl4pPr>
            <a:lvl5pPr lvl="4" algn="ctr" rtl="0">
              <a:spcBef>
                <a:spcPts val="0"/>
              </a:spcBef>
              <a:spcAft>
                <a:spcPts val="0"/>
              </a:spcAft>
              <a:buClr>
                <a:srgbClr val="1C304A"/>
              </a:buClr>
              <a:buSzPts val="5000"/>
              <a:buNone/>
              <a:defRPr sz="5000">
                <a:solidFill>
                  <a:srgbClr val="1C304A"/>
                </a:solidFill>
              </a:defRPr>
            </a:lvl5pPr>
            <a:lvl6pPr lvl="5" algn="ctr" rtl="0">
              <a:spcBef>
                <a:spcPts val="0"/>
              </a:spcBef>
              <a:spcAft>
                <a:spcPts val="0"/>
              </a:spcAft>
              <a:buClr>
                <a:srgbClr val="1C304A"/>
              </a:buClr>
              <a:buSzPts val="5000"/>
              <a:buNone/>
              <a:defRPr sz="5000">
                <a:solidFill>
                  <a:srgbClr val="1C304A"/>
                </a:solidFill>
              </a:defRPr>
            </a:lvl6pPr>
            <a:lvl7pPr lvl="6" algn="ctr" rtl="0">
              <a:spcBef>
                <a:spcPts val="0"/>
              </a:spcBef>
              <a:spcAft>
                <a:spcPts val="0"/>
              </a:spcAft>
              <a:buClr>
                <a:srgbClr val="1C304A"/>
              </a:buClr>
              <a:buSzPts val="5000"/>
              <a:buNone/>
              <a:defRPr sz="5000">
                <a:solidFill>
                  <a:srgbClr val="1C304A"/>
                </a:solidFill>
              </a:defRPr>
            </a:lvl7pPr>
            <a:lvl8pPr lvl="7" algn="ctr" rtl="0">
              <a:spcBef>
                <a:spcPts val="0"/>
              </a:spcBef>
              <a:spcAft>
                <a:spcPts val="0"/>
              </a:spcAft>
              <a:buClr>
                <a:srgbClr val="1C304A"/>
              </a:buClr>
              <a:buSzPts val="5000"/>
              <a:buNone/>
              <a:defRPr sz="5000">
                <a:solidFill>
                  <a:srgbClr val="1C304A"/>
                </a:solidFill>
              </a:defRPr>
            </a:lvl8pPr>
            <a:lvl9pPr lvl="8" algn="ctr" rtl="0">
              <a:spcBef>
                <a:spcPts val="0"/>
              </a:spcBef>
              <a:spcAft>
                <a:spcPts val="0"/>
              </a:spcAft>
              <a:buClr>
                <a:srgbClr val="1C304A"/>
              </a:buClr>
              <a:buSzPts val="5000"/>
              <a:buNone/>
              <a:defRPr sz="5000">
                <a:solidFill>
                  <a:srgbClr val="1C304A"/>
                </a:solidFill>
              </a:defRPr>
            </a:lvl9pPr>
          </a:lstStyle>
          <a:p>
            <a:endParaRPr/>
          </a:p>
        </p:txBody>
      </p:sp>
      <p:sp>
        <p:nvSpPr>
          <p:cNvPr id="173" name="Google Shape;173;p26"/>
          <p:cNvSpPr txBox="1">
            <a:spLocks noGrp="1"/>
          </p:cNvSpPr>
          <p:nvPr>
            <p:ph type="subTitle" idx="1"/>
          </p:nvPr>
        </p:nvSpPr>
        <p:spPr>
          <a:xfrm>
            <a:off x="729681" y="2287534"/>
            <a:ext cx="4389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600"/>
              <a:buNone/>
              <a:defRPr>
                <a:solidFill>
                  <a:srgbClr val="1C304A"/>
                </a:solidFill>
              </a:defRPr>
            </a:lvl2pPr>
            <a:lvl3pPr lvl="2" rtl="0">
              <a:lnSpc>
                <a:spcPct val="100000"/>
              </a:lnSpc>
              <a:spcBef>
                <a:spcPts val="0"/>
              </a:spcBef>
              <a:spcAft>
                <a:spcPts val="0"/>
              </a:spcAft>
              <a:buClr>
                <a:srgbClr val="1C304A"/>
              </a:buClr>
              <a:buSzPts val="1600"/>
              <a:buNone/>
              <a:defRPr>
                <a:solidFill>
                  <a:srgbClr val="1C304A"/>
                </a:solidFill>
              </a:defRPr>
            </a:lvl3pPr>
            <a:lvl4pPr lvl="3" rtl="0">
              <a:lnSpc>
                <a:spcPct val="100000"/>
              </a:lnSpc>
              <a:spcBef>
                <a:spcPts val="0"/>
              </a:spcBef>
              <a:spcAft>
                <a:spcPts val="0"/>
              </a:spcAft>
              <a:buClr>
                <a:srgbClr val="1C304A"/>
              </a:buClr>
              <a:buSzPts val="1400"/>
              <a:buNone/>
              <a:defRPr>
                <a:solidFill>
                  <a:srgbClr val="1C304A"/>
                </a:solidFill>
              </a:defRPr>
            </a:lvl4pPr>
            <a:lvl5pPr lvl="4" rtl="0">
              <a:lnSpc>
                <a:spcPct val="100000"/>
              </a:lnSpc>
              <a:spcBef>
                <a:spcPts val="0"/>
              </a:spcBef>
              <a:spcAft>
                <a:spcPts val="0"/>
              </a:spcAft>
              <a:buClr>
                <a:srgbClr val="1C304A"/>
              </a:buClr>
              <a:buSzPts val="1200"/>
              <a:buNone/>
              <a:defRPr>
                <a:solidFill>
                  <a:srgbClr val="1C304A"/>
                </a:solidFill>
              </a:defRPr>
            </a:lvl5pPr>
            <a:lvl6pPr lvl="5" rtl="0">
              <a:lnSpc>
                <a:spcPct val="100000"/>
              </a:lnSpc>
              <a:spcBef>
                <a:spcPts val="0"/>
              </a:spcBef>
              <a:spcAft>
                <a:spcPts val="0"/>
              </a:spcAft>
              <a:buClr>
                <a:srgbClr val="1C304A"/>
              </a:buClr>
              <a:buSzPts val="1000"/>
              <a:buNone/>
              <a:defRPr>
                <a:solidFill>
                  <a:srgbClr val="1C304A"/>
                </a:solidFill>
              </a:defRPr>
            </a:lvl6pPr>
            <a:lvl7pPr lvl="6" rtl="0">
              <a:lnSpc>
                <a:spcPct val="100000"/>
              </a:lnSpc>
              <a:spcBef>
                <a:spcPts val="0"/>
              </a:spcBef>
              <a:spcAft>
                <a:spcPts val="0"/>
              </a:spcAft>
              <a:buClr>
                <a:srgbClr val="1C304A"/>
              </a:buClr>
              <a:buSzPts val="1000"/>
              <a:buNone/>
              <a:defRPr>
                <a:solidFill>
                  <a:srgbClr val="1C304A"/>
                </a:solidFill>
              </a:defRPr>
            </a:lvl7pPr>
            <a:lvl8pPr lvl="7" rtl="0">
              <a:lnSpc>
                <a:spcPct val="100000"/>
              </a:lnSpc>
              <a:spcBef>
                <a:spcPts val="0"/>
              </a:spcBef>
              <a:spcAft>
                <a:spcPts val="0"/>
              </a:spcAft>
              <a:buClr>
                <a:srgbClr val="1C304A"/>
              </a:buClr>
              <a:buSzPts val="1000"/>
              <a:buNone/>
              <a:defRPr>
                <a:solidFill>
                  <a:srgbClr val="1C304A"/>
                </a:solidFill>
              </a:defRPr>
            </a:lvl8pPr>
            <a:lvl9pPr lvl="8" rtl="0">
              <a:lnSpc>
                <a:spcPct val="100000"/>
              </a:lnSpc>
              <a:spcBef>
                <a:spcPts val="0"/>
              </a:spcBef>
              <a:spcAft>
                <a:spcPts val="0"/>
              </a:spcAft>
              <a:buClr>
                <a:srgbClr val="1C304A"/>
              </a:buClr>
              <a:buSzPts val="1000"/>
              <a:buNone/>
              <a:defRPr>
                <a:solidFill>
                  <a:srgbClr val="1C304A"/>
                </a:solidFill>
              </a:defRPr>
            </a:lvl9pPr>
          </a:lstStyle>
          <a:p>
            <a:endParaRPr/>
          </a:p>
        </p:txBody>
      </p:sp>
      <p:sp>
        <p:nvSpPr>
          <p:cNvPr id="174" name="Google Shape;174;p26"/>
          <p:cNvSpPr txBox="1">
            <a:spLocks noGrp="1"/>
          </p:cNvSpPr>
          <p:nvPr>
            <p:ph type="subTitle" idx="2"/>
          </p:nvPr>
        </p:nvSpPr>
        <p:spPr>
          <a:xfrm>
            <a:off x="825500" y="4444055"/>
            <a:ext cx="2736000" cy="26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 - Bright" type="tx">
  <p:cSld name="TITLE_AND_BODY">
    <p:bg>
      <p:bgPr>
        <a:solidFill>
          <a:srgbClr val="00CFFF"/>
        </a:solidFill>
        <a:effectLst/>
      </p:bgPr>
    </p:bg>
    <p:spTree>
      <p:nvGrpSpPr>
        <p:cNvPr id="1" name="Shape 175"/>
        <p:cNvGrpSpPr/>
        <p:nvPr/>
      </p:nvGrpSpPr>
      <p:grpSpPr>
        <a:xfrm>
          <a:off x="0" y="0"/>
          <a:ext cx="0" cy="0"/>
          <a:chOff x="0" y="0"/>
          <a:chExt cx="0" cy="0"/>
        </a:xfrm>
      </p:grpSpPr>
      <p:sp>
        <p:nvSpPr>
          <p:cNvPr id="176" name="Google Shape;176;p27"/>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C304A"/>
              </a:buClr>
              <a:buSzPts val="6000"/>
              <a:buNone/>
              <a:defRPr sz="6000" b="1">
                <a:solidFill>
                  <a:srgbClr val="1C304A"/>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177" name="Google Shape;177;p27"/>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vider Dark Blue">
  <p:cSld name="TITLE_AND_BODY_2">
    <p:bg>
      <p:bgPr>
        <a:solidFill>
          <a:srgbClr val="202020"/>
        </a:solidFill>
        <a:effectLst/>
      </p:bgPr>
    </p:bg>
    <p:spTree>
      <p:nvGrpSpPr>
        <p:cNvPr id="1" name="Shape 178"/>
        <p:cNvGrpSpPr/>
        <p:nvPr/>
      </p:nvGrpSpPr>
      <p:grpSpPr>
        <a:xfrm>
          <a:off x="0" y="0"/>
          <a:ext cx="0" cy="0"/>
          <a:chOff x="0" y="0"/>
          <a:chExt cx="0" cy="0"/>
        </a:xfrm>
      </p:grpSpPr>
      <p:sp>
        <p:nvSpPr>
          <p:cNvPr id="179" name="Google Shape;179;p28"/>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CFFF"/>
              </a:buClr>
              <a:buSzPts val="6000"/>
              <a:buNone/>
              <a:defRPr sz="6000" b="1">
                <a:solidFill>
                  <a:srgbClr val="00CFFF"/>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180" name="Google Shape;180;p28"/>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ivider - Light">
  <p:cSld name="TITLE_AND_BODY_2_1">
    <p:bg>
      <p:bgPr>
        <a:solidFill>
          <a:srgbClr val="FFFFFF"/>
        </a:solidFill>
        <a:effectLst/>
      </p:bgPr>
    </p:bg>
    <p:spTree>
      <p:nvGrpSpPr>
        <p:cNvPr id="1" name="Shape 181"/>
        <p:cNvGrpSpPr/>
        <p:nvPr/>
      </p:nvGrpSpPr>
      <p:grpSpPr>
        <a:xfrm>
          <a:off x="0" y="0"/>
          <a:ext cx="0" cy="0"/>
          <a:chOff x="0" y="0"/>
          <a:chExt cx="0" cy="0"/>
        </a:xfrm>
      </p:grpSpPr>
      <p:sp>
        <p:nvSpPr>
          <p:cNvPr id="182" name="Google Shape;182;p29"/>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C304A"/>
              </a:buClr>
              <a:buSzPts val="6000"/>
              <a:buNone/>
              <a:defRPr sz="6000" b="1">
                <a:solidFill>
                  <a:srgbClr val="1C304A"/>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183" name="Google Shape;183;p29"/>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g Point - Bright">
  <p:cSld name="TITLE_AND_BODY_2_1_1">
    <p:bg>
      <p:bgPr>
        <a:solidFill>
          <a:srgbClr val="00C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C304A"/>
              </a:buClr>
              <a:buSzPts val="2800"/>
              <a:buNone/>
              <a:defRPr b="1">
                <a:solidFill>
                  <a:srgbClr val="1C304A"/>
                </a:solidFill>
              </a:defRPr>
            </a:lvl1pPr>
            <a:lvl2pPr lvl="1" algn="ctr" rtl="0">
              <a:spcBef>
                <a:spcPts val="0"/>
              </a:spcBef>
              <a:spcAft>
                <a:spcPts val="0"/>
              </a:spcAft>
              <a:buClr>
                <a:srgbClr val="1C304A"/>
              </a:buClr>
              <a:buSzPts val="2600"/>
              <a:buNone/>
              <a:defRPr sz="2600">
                <a:solidFill>
                  <a:srgbClr val="1C304A"/>
                </a:solidFill>
              </a:defRPr>
            </a:lvl2pPr>
            <a:lvl3pPr lvl="2" algn="ctr" rtl="0">
              <a:spcBef>
                <a:spcPts val="0"/>
              </a:spcBef>
              <a:spcAft>
                <a:spcPts val="0"/>
              </a:spcAft>
              <a:buClr>
                <a:srgbClr val="1C304A"/>
              </a:buClr>
              <a:buSzPts val="2600"/>
              <a:buNone/>
              <a:defRPr sz="2600">
                <a:solidFill>
                  <a:srgbClr val="1C304A"/>
                </a:solidFill>
              </a:defRPr>
            </a:lvl3pPr>
            <a:lvl4pPr lvl="3" algn="ctr" rtl="0">
              <a:spcBef>
                <a:spcPts val="0"/>
              </a:spcBef>
              <a:spcAft>
                <a:spcPts val="0"/>
              </a:spcAft>
              <a:buClr>
                <a:srgbClr val="1C304A"/>
              </a:buClr>
              <a:buSzPts val="2600"/>
              <a:buNone/>
              <a:defRPr sz="2600">
                <a:solidFill>
                  <a:srgbClr val="1C304A"/>
                </a:solidFill>
              </a:defRPr>
            </a:lvl4pPr>
            <a:lvl5pPr lvl="4" algn="ctr" rtl="0">
              <a:spcBef>
                <a:spcPts val="0"/>
              </a:spcBef>
              <a:spcAft>
                <a:spcPts val="0"/>
              </a:spcAft>
              <a:buClr>
                <a:srgbClr val="1C304A"/>
              </a:buClr>
              <a:buSzPts val="2600"/>
              <a:buNone/>
              <a:defRPr sz="2600">
                <a:solidFill>
                  <a:srgbClr val="1C304A"/>
                </a:solidFill>
              </a:defRPr>
            </a:lvl5pPr>
            <a:lvl6pPr lvl="5" algn="ctr" rtl="0">
              <a:spcBef>
                <a:spcPts val="0"/>
              </a:spcBef>
              <a:spcAft>
                <a:spcPts val="0"/>
              </a:spcAft>
              <a:buClr>
                <a:srgbClr val="1C304A"/>
              </a:buClr>
              <a:buSzPts val="2600"/>
              <a:buNone/>
              <a:defRPr sz="2600">
                <a:solidFill>
                  <a:srgbClr val="1C304A"/>
                </a:solidFill>
              </a:defRPr>
            </a:lvl6pPr>
            <a:lvl7pPr lvl="6" algn="ctr" rtl="0">
              <a:spcBef>
                <a:spcPts val="0"/>
              </a:spcBef>
              <a:spcAft>
                <a:spcPts val="0"/>
              </a:spcAft>
              <a:buClr>
                <a:srgbClr val="1C304A"/>
              </a:buClr>
              <a:buSzPts val="2600"/>
              <a:buNone/>
              <a:defRPr sz="2600">
                <a:solidFill>
                  <a:srgbClr val="1C304A"/>
                </a:solidFill>
              </a:defRPr>
            </a:lvl7pPr>
            <a:lvl8pPr lvl="7" algn="ctr" rtl="0">
              <a:spcBef>
                <a:spcPts val="0"/>
              </a:spcBef>
              <a:spcAft>
                <a:spcPts val="0"/>
              </a:spcAft>
              <a:buClr>
                <a:srgbClr val="1C304A"/>
              </a:buClr>
              <a:buSzPts val="2600"/>
              <a:buNone/>
              <a:defRPr sz="2600">
                <a:solidFill>
                  <a:srgbClr val="1C304A"/>
                </a:solidFill>
              </a:defRPr>
            </a:lvl8pPr>
            <a:lvl9pPr lvl="8" algn="ctr" rtl="0">
              <a:spcBef>
                <a:spcPts val="0"/>
              </a:spcBef>
              <a:spcAft>
                <a:spcPts val="0"/>
              </a:spcAft>
              <a:buClr>
                <a:srgbClr val="1C304A"/>
              </a:buClr>
              <a:buSzPts val="2600"/>
              <a:buNone/>
              <a:defRPr sz="2600">
                <a:solidFill>
                  <a:srgbClr val="1C304A"/>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Lg Point - Light">
  <p:cSld name="TITLE_AND_BODY_2_1_1_1">
    <p:bg>
      <p:bgPr>
        <a:solidFill>
          <a:srgbClr val="FFFFFF"/>
        </a:solidFill>
        <a:effectLst/>
      </p:bgPr>
    </p:bg>
    <p:spTree>
      <p:nvGrpSpPr>
        <p:cNvPr id="1" name="Shape 186"/>
        <p:cNvGrpSpPr/>
        <p:nvPr/>
      </p:nvGrpSpPr>
      <p:grpSpPr>
        <a:xfrm>
          <a:off x="0" y="0"/>
          <a:ext cx="0" cy="0"/>
          <a:chOff x="0" y="0"/>
          <a:chExt cx="0" cy="0"/>
        </a:xfrm>
      </p:grpSpPr>
      <p:sp>
        <p:nvSpPr>
          <p:cNvPr id="187" name="Google Shape;187;p31"/>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C304A"/>
              </a:buClr>
              <a:buSzPts val="2800"/>
              <a:buNone/>
              <a:defRPr b="1">
                <a:solidFill>
                  <a:srgbClr val="1C304A"/>
                </a:solidFill>
              </a:defRPr>
            </a:lvl1pPr>
            <a:lvl2pPr lvl="1" algn="ctr" rtl="0">
              <a:spcBef>
                <a:spcPts val="0"/>
              </a:spcBef>
              <a:spcAft>
                <a:spcPts val="0"/>
              </a:spcAft>
              <a:buClr>
                <a:srgbClr val="1C304A"/>
              </a:buClr>
              <a:buSzPts val="2600"/>
              <a:buNone/>
              <a:defRPr sz="2600">
                <a:solidFill>
                  <a:srgbClr val="1C304A"/>
                </a:solidFill>
              </a:defRPr>
            </a:lvl2pPr>
            <a:lvl3pPr lvl="2" algn="ctr" rtl="0">
              <a:spcBef>
                <a:spcPts val="0"/>
              </a:spcBef>
              <a:spcAft>
                <a:spcPts val="0"/>
              </a:spcAft>
              <a:buClr>
                <a:srgbClr val="1C304A"/>
              </a:buClr>
              <a:buSzPts val="2600"/>
              <a:buNone/>
              <a:defRPr sz="2600">
                <a:solidFill>
                  <a:srgbClr val="1C304A"/>
                </a:solidFill>
              </a:defRPr>
            </a:lvl3pPr>
            <a:lvl4pPr lvl="3" algn="ctr" rtl="0">
              <a:spcBef>
                <a:spcPts val="0"/>
              </a:spcBef>
              <a:spcAft>
                <a:spcPts val="0"/>
              </a:spcAft>
              <a:buClr>
                <a:srgbClr val="1C304A"/>
              </a:buClr>
              <a:buSzPts val="2600"/>
              <a:buNone/>
              <a:defRPr sz="2600">
                <a:solidFill>
                  <a:srgbClr val="1C304A"/>
                </a:solidFill>
              </a:defRPr>
            </a:lvl4pPr>
            <a:lvl5pPr lvl="4" algn="ctr" rtl="0">
              <a:spcBef>
                <a:spcPts val="0"/>
              </a:spcBef>
              <a:spcAft>
                <a:spcPts val="0"/>
              </a:spcAft>
              <a:buClr>
                <a:srgbClr val="1C304A"/>
              </a:buClr>
              <a:buSzPts val="2600"/>
              <a:buNone/>
              <a:defRPr sz="2600">
                <a:solidFill>
                  <a:srgbClr val="1C304A"/>
                </a:solidFill>
              </a:defRPr>
            </a:lvl5pPr>
            <a:lvl6pPr lvl="5" algn="ctr" rtl="0">
              <a:spcBef>
                <a:spcPts val="0"/>
              </a:spcBef>
              <a:spcAft>
                <a:spcPts val="0"/>
              </a:spcAft>
              <a:buClr>
                <a:srgbClr val="1C304A"/>
              </a:buClr>
              <a:buSzPts val="2600"/>
              <a:buNone/>
              <a:defRPr sz="2600">
                <a:solidFill>
                  <a:srgbClr val="1C304A"/>
                </a:solidFill>
              </a:defRPr>
            </a:lvl6pPr>
            <a:lvl7pPr lvl="6" algn="ctr" rtl="0">
              <a:spcBef>
                <a:spcPts val="0"/>
              </a:spcBef>
              <a:spcAft>
                <a:spcPts val="0"/>
              </a:spcAft>
              <a:buClr>
                <a:srgbClr val="1C304A"/>
              </a:buClr>
              <a:buSzPts val="2600"/>
              <a:buNone/>
              <a:defRPr sz="2600">
                <a:solidFill>
                  <a:srgbClr val="1C304A"/>
                </a:solidFill>
              </a:defRPr>
            </a:lvl7pPr>
            <a:lvl8pPr lvl="7" algn="ctr" rtl="0">
              <a:spcBef>
                <a:spcPts val="0"/>
              </a:spcBef>
              <a:spcAft>
                <a:spcPts val="0"/>
              </a:spcAft>
              <a:buClr>
                <a:srgbClr val="1C304A"/>
              </a:buClr>
              <a:buSzPts val="2600"/>
              <a:buNone/>
              <a:defRPr sz="2600">
                <a:solidFill>
                  <a:srgbClr val="1C304A"/>
                </a:solidFill>
              </a:defRPr>
            </a:lvl8pPr>
            <a:lvl9pPr lvl="8" algn="ctr" rtl="0">
              <a:spcBef>
                <a:spcPts val="0"/>
              </a:spcBef>
              <a:spcAft>
                <a:spcPts val="0"/>
              </a:spcAft>
              <a:buClr>
                <a:srgbClr val="1C304A"/>
              </a:buClr>
              <a:buSzPts val="2600"/>
              <a:buNone/>
              <a:defRPr sz="2600">
                <a:solidFill>
                  <a:srgbClr val="1C304A"/>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 Bright" type="tx">
  <p:cSld name="TITLE_AND_BODY">
    <p:bg>
      <p:bgPr>
        <a:solidFill>
          <a:srgbClr val="00CFFF"/>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C304A"/>
              </a:buClr>
              <a:buSzPts val="6000"/>
              <a:buNone/>
              <a:defRPr sz="6000" b="1">
                <a:solidFill>
                  <a:srgbClr val="1C304A"/>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18" name="Google Shape;18;p4"/>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 Column - Dark">
  <p:cSld name="TITLE_AND_BODY_2_1_1_1_1">
    <p:bg>
      <p:bgPr>
        <a:solidFill>
          <a:srgbClr val="202020"/>
        </a:solidFill>
        <a:effectLst/>
      </p:bgPr>
    </p:bg>
    <p:spTree>
      <p:nvGrpSpPr>
        <p:cNvPr id="1" name="Shape 188"/>
        <p:cNvGrpSpPr/>
        <p:nvPr/>
      </p:nvGrpSpPr>
      <p:grpSpPr>
        <a:xfrm>
          <a:off x="0" y="0"/>
          <a:ext cx="0" cy="0"/>
          <a:chOff x="0" y="0"/>
          <a:chExt cx="0" cy="0"/>
        </a:xfrm>
      </p:grpSpPr>
      <p:sp>
        <p:nvSpPr>
          <p:cNvPr id="189" name="Google Shape;189;p32"/>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190" name="Google Shape;190;p32"/>
          <p:cNvSpPr txBox="1">
            <a:spLocks noGrp="1"/>
          </p:cNvSpPr>
          <p:nvPr>
            <p:ph type="body" idx="1"/>
          </p:nvPr>
        </p:nvSpPr>
        <p:spPr>
          <a:xfrm>
            <a:off x="623400" y="1654658"/>
            <a:ext cx="7891500" cy="3416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30200" rtl="0">
              <a:spcBef>
                <a:spcPts val="1600"/>
              </a:spcBef>
              <a:spcAft>
                <a:spcPts val="0"/>
              </a:spcAft>
              <a:buClr>
                <a:srgbClr val="FFFFFF"/>
              </a:buClr>
              <a:buSzPts val="1600"/>
              <a:buChar char="■"/>
              <a:defRPr>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292100" rtl="0">
              <a:spcBef>
                <a:spcPts val="1600"/>
              </a:spcBef>
              <a:spcAft>
                <a:spcPts val="0"/>
              </a:spcAft>
              <a:buClr>
                <a:srgbClr val="FFFFFF"/>
              </a:buClr>
              <a:buSzPts val="1000"/>
              <a:buChar char="■"/>
              <a:defRPr>
                <a:solidFill>
                  <a:srgbClr val="FFFFFF"/>
                </a:solidFill>
              </a:defRPr>
            </a:lvl6pPr>
            <a:lvl7pPr marL="3200400" lvl="6" indent="-292100" rtl="0">
              <a:spcBef>
                <a:spcPts val="1600"/>
              </a:spcBef>
              <a:spcAft>
                <a:spcPts val="0"/>
              </a:spcAft>
              <a:buClr>
                <a:srgbClr val="FFFFFF"/>
              </a:buClr>
              <a:buSzPts val="1000"/>
              <a:buChar char="●"/>
              <a:defRPr>
                <a:solidFill>
                  <a:srgbClr val="FFFFFF"/>
                </a:solidFill>
              </a:defRPr>
            </a:lvl7pPr>
            <a:lvl8pPr marL="3657600" lvl="7" indent="-292100" rtl="0">
              <a:spcBef>
                <a:spcPts val="1600"/>
              </a:spcBef>
              <a:spcAft>
                <a:spcPts val="0"/>
              </a:spcAft>
              <a:buClr>
                <a:srgbClr val="FFFFFF"/>
              </a:buClr>
              <a:buSzPts val="1000"/>
              <a:buChar char="○"/>
              <a:defRPr>
                <a:solidFill>
                  <a:srgbClr val="FFFFFF"/>
                </a:solidFill>
              </a:defRPr>
            </a:lvl8pPr>
            <a:lvl9pPr marL="4114800" lvl="8" indent="-292100" rtl="0">
              <a:spcBef>
                <a:spcPts val="1600"/>
              </a:spcBef>
              <a:spcAft>
                <a:spcPts val="1600"/>
              </a:spcAft>
              <a:buClr>
                <a:srgbClr val="FFFFFF"/>
              </a:buClr>
              <a:buSzPts val="1000"/>
              <a:buChar char="■"/>
              <a:defRPr>
                <a:solidFill>
                  <a:srgbClr val="FFFFFF"/>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 Column - Dark">
  <p:cSld name="TITLE_AND_BODY_2_1_1_1_1_3">
    <p:bg>
      <p:bgPr>
        <a:solidFill>
          <a:srgbClr val="202020"/>
        </a:solidFill>
        <a:effectLst/>
      </p:bgPr>
    </p:bg>
    <p:spTree>
      <p:nvGrpSpPr>
        <p:cNvPr id="1" name="Shape 191"/>
        <p:cNvGrpSpPr/>
        <p:nvPr/>
      </p:nvGrpSpPr>
      <p:grpSpPr>
        <a:xfrm>
          <a:off x="0" y="0"/>
          <a:ext cx="0" cy="0"/>
          <a:chOff x="0" y="0"/>
          <a:chExt cx="0" cy="0"/>
        </a:xfrm>
      </p:grpSpPr>
      <p:sp>
        <p:nvSpPr>
          <p:cNvPr id="192" name="Google Shape;192;p33"/>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193" name="Google Shape;193;p33"/>
          <p:cNvSpPr txBox="1">
            <a:spLocks noGrp="1"/>
          </p:cNvSpPr>
          <p:nvPr>
            <p:ph type="body" idx="1"/>
          </p:nvPr>
        </p:nvSpPr>
        <p:spPr>
          <a:xfrm>
            <a:off x="697434" y="1714063"/>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194" name="Google Shape;194;p33"/>
          <p:cNvSpPr txBox="1">
            <a:spLocks noGrp="1"/>
          </p:cNvSpPr>
          <p:nvPr>
            <p:ph type="body" idx="2"/>
          </p:nvPr>
        </p:nvSpPr>
        <p:spPr>
          <a:xfrm>
            <a:off x="4675870" y="1737313"/>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195" name="Google Shape;195;p33"/>
          <p:cNvSpPr txBox="1">
            <a:spLocks noGrp="1"/>
          </p:cNvSpPr>
          <p:nvPr>
            <p:ph type="subTitle" idx="3"/>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Column - Dark">
  <p:cSld name="TITLE_AND_BODY_2_1_1_1_1_3_1">
    <p:bg>
      <p:bgPr>
        <a:solidFill>
          <a:srgbClr val="202020"/>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198" name="Google Shape;198;p34"/>
          <p:cNvSpPr txBox="1">
            <a:spLocks noGrp="1"/>
          </p:cNvSpPr>
          <p:nvPr>
            <p:ph type="subTitle" idx="1"/>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99" name="Google Shape;199;p34"/>
          <p:cNvSpPr txBox="1">
            <a:spLocks noGrp="1"/>
          </p:cNvSpPr>
          <p:nvPr>
            <p:ph type="body" idx="2"/>
          </p:nvPr>
        </p:nvSpPr>
        <p:spPr>
          <a:xfrm>
            <a:off x="737118" y="2495159"/>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200" name="Google Shape;200;p34"/>
          <p:cNvSpPr txBox="1">
            <a:spLocks noGrp="1"/>
          </p:cNvSpPr>
          <p:nvPr>
            <p:ph type="body" idx="3"/>
          </p:nvPr>
        </p:nvSpPr>
        <p:spPr>
          <a:xfrm>
            <a:off x="3323393" y="2495159"/>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201" name="Google Shape;201;p34"/>
          <p:cNvSpPr txBox="1">
            <a:spLocks noGrp="1"/>
          </p:cNvSpPr>
          <p:nvPr>
            <p:ph type="body" idx="4"/>
          </p:nvPr>
        </p:nvSpPr>
        <p:spPr>
          <a:xfrm>
            <a:off x="5909667" y="2495159"/>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202" name="Google Shape;202;p34"/>
          <p:cNvSpPr/>
          <p:nvPr/>
        </p:nvSpPr>
        <p:spPr>
          <a:xfrm>
            <a:off x="815525" y="1865324"/>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03" name="Google Shape;203;p34"/>
          <p:cNvSpPr txBox="1"/>
          <p:nvPr/>
        </p:nvSpPr>
        <p:spPr>
          <a:xfrm>
            <a:off x="811575" y="1876000"/>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1C304A"/>
                </a:solidFill>
                <a:latin typeface="Helvetica Neue"/>
                <a:ea typeface="Helvetica Neue"/>
                <a:cs typeface="Helvetica Neue"/>
                <a:sym typeface="Helvetica Neue"/>
              </a:rPr>
              <a:t>1</a:t>
            </a:r>
            <a:endParaRPr sz="1800">
              <a:solidFill>
                <a:srgbClr val="1C304A"/>
              </a:solidFill>
            </a:endParaRPr>
          </a:p>
        </p:txBody>
      </p:sp>
      <p:sp>
        <p:nvSpPr>
          <p:cNvPr id="204" name="Google Shape;204;p34"/>
          <p:cNvSpPr/>
          <p:nvPr/>
        </p:nvSpPr>
        <p:spPr>
          <a:xfrm>
            <a:off x="3375583" y="1865324"/>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05" name="Google Shape;205;p34"/>
          <p:cNvSpPr txBox="1"/>
          <p:nvPr/>
        </p:nvSpPr>
        <p:spPr>
          <a:xfrm>
            <a:off x="3371633" y="1876000"/>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1C304A"/>
                </a:solidFill>
                <a:latin typeface="Helvetica Neue"/>
                <a:ea typeface="Helvetica Neue"/>
                <a:cs typeface="Helvetica Neue"/>
                <a:sym typeface="Helvetica Neue"/>
              </a:rPr>
              <a:t>2</a:t>
            </a:r>
            <a:endParaRPr sz="1800">
              <a:solidFill>
                <a:srgbClr val="1C304A"/>
              </a:solidFill>
            </a:endParaRPr>
          </a:p>
        </p:txBody>
      </p:sp>
      <p:sp>
        <p:nvSpPr>
          <p:cNvPr id="206" name="Google Shape;206;p34"/>
          <p:cNvSpPr/>
          <p:nvPr/>
        </p:nvSpPr>
        <p:spPr>
          <a:xfrm>
            <a:off x="5993435" y="1865324"/>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07" name="Google Shape;207;p34"/>
          <p:cNvSpPr txBox="1"/>
          <p:nvPr/>
        </p:nvSpPr>
        <p:spPr>
          <a:xfrm>
            <a:off x="5989485" y="1876000"/>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 Column - Light">
  <p:cSld name="TITLE_AND_BODY_2_1_1_1_1_2">
    <p:bg>
      <p:bgPr>
        <a:solidFill>
          <a:srgbClr val="FFFFFF"/>
        </a:solidFill>
        <a:effectLst/>
      </p:bgPr>
    </p:bg>
    <p:spTree>
      <p:nvGrpSpPr>
        <p:cNvPr id="1" name="Shape 208"/>
        <p:cNvGrpSpPr/>
        <p:nvPr/>
      </p:nvGrpSpPr>
      <p:grpSpPr>
        <a:xfrm>
          <a:off x="0" y="0"/>
          <a:ext cx="0" cy="0"/>
          <a:chOff x="0" y="0"/>
          <a:chExt cx="0" cy="0"/>
        </a:xfrm>
      </p:grpSpPr>
      <p:sp>
        <p:nvSpPr>
          <p:cNvPr id="209" name="Google Shape;209;p35"/>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210" name="Google Shape;210;p35"/>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1C304A"/>
              </a:buClr>
              <a:buSzPts val="2000"/>
              <a:buChar char="●"/>
              <a:defRPr>
                <a:solidFill>
                  <a:srgbClr val="1C304A"/>
                </a:solidFill>
              </a:defRPr>
            </a:lvl1pPr>
            <a:lvl2pPr marL="914400" lvl="1" indent="-330200" rtl="0">
              <a:spcBef>
                <a:spcPts val="1600"/>
              </a:spcBef>
              <a:spcAft>
                <a:spcPts val="0"/>
              </a:spcAft>
              <a:buClr>
                <a:srgbClr val="1C304A"/>
              </a:buClr>
              <a:buSzPts val="1600"/>
              <a:buChar char="○"/>
              <a:defRPr>
                <a:solidFill>
                  <a:srgbClr val="1C304A"/>
                </a:solidFill>
              </a:defRPr>
            </a:lvl2pPr>
            <a:lvl3pPr marL="1371600" lvl="2" indent="-330200" rtl="0">
              <a:spcBef>
                <a:spcPts val="1600"/>
              </a:spcBef>
              <a:spcAft>
                <a:spcPts val="0"/>
              </a:spcAft>
              <a:buClr>
                <a:srgbClr val="1C304A"/>
              </a:buClr>
              <a:buSzPts val="1600"/>
              <a:buChar char="■"/>
              <a:defRPr>
                <a:solidFill>
                  <a:srgbClr val="1C304A"/>
                </a:solidFill>
              </a:defRPr>
            </a:lvl3pPr>
            <a:lvl4pPr marL="1828800" lvl="3" indent="-317500" rtl="0">
              <a:spcBef>
                <a:spcPts val="1600"/>
              </a:spcBef>
              <a:spcAft>
                <a:spcPts val="0"/>
              </a:spcAft>
              <a:buClr>
                <a:srgbClr val="1C304A"/>
              </a:buClr>
              <a:buSzPts val="1400"/>
              <a:buChar char="●"/>
              <a:defRPr>
                <a:solidFill>
                  <a:srgbClr val="1C304A"/>
                </a:solidFill>
              </a:defRPr>
            </a:lvl4pPr>
            <a:lvl5pPr marL="2286000" lvl="4" indent="-304800" rtl="0">
              <a:spcBef>
                <a:spcPts val="1600"/>
              </a:spcBef>
              <a:spcAft>
                <a:spcPts val="0"/>
              </a:spcAft>
              <a:buClr>
                <a:srgbClr val="1C304A"/>
              </a:buClr>
              <a:buSzPts val="1200"/>
              <a:buChar char="○"/>
              <a:defRPr>
                <a:solidFill>
                  <a:srgbClr val="1C304A"/>
                </a:solidFill>
              </a:defRPr>
            </a:lvl5pPr>
            <a:lvl6pPr marL="2743200" lvl="5" indent="-292100" rtl="0">
              <a:spcBef>
                <a:spcPts val="1600"/>
              </a:spcBef>
              <a:spcAft>
                <a:spcPts val="0"/>
              </a:spcAft>
              <a:buClr>
                <a:srgbClr val="1C304A"/>
              </a:buClr>
              <a:buSzPts val="1000"/>
              <a:buChar char="■"/>
              <a:defRPr>
                <a:solidFill>
                  <a:srgbClr val="1C304A"/>
                </a:solidFill>
              </a:defRPr>
            </a:lvl6pPr>
            <a:lvl7pPr marL="3200400" lvl="6" indent="-292100" rtl="0">
              <a:spcBef>
                <a:spcPts val="1600"/>
              </a:spcBef>
              <a:spcAft>
                <a:spcPts val="0"/>
              </a:spcAft>
              <a:buClr>
                <a:srgbClr val="1C304A"/>
              </a:buClr>
              <a:buSzPts val="1000"/>
              <a:buChar char="●"/>
              <a:defRPr>
                <a:solidFill>
                  <a:srgbClr val="1C304A"/>
                </a:solidFill>
              </a:defRPr>
            </a:lvl7pPr>
            <a:lvl8pPr marL="3657600" lvl="7" indent="-292100" rtl="0">
              <a:spcBef>
                <a:spcPts val="1600"/>
              </a:spcBef>
              <a:spcAft>
                <a:spcPts val="0"/>
              </a:spcAft>
              <a:buClr>
                <a:srgbClr val="1C304A"/>
              </a:buClr>
              <a:buSzPts val="1000"/>
              <a:buChar char="○"/>
              <a:defRPr>
                <a:solidFill>
                  <a:srgbClr val="1C304A"/>
                </a:solidFill>
              </a:defRPr>
            </a:lvl8pPr>
            <a:lvl9pPr marL="4114800" lvl="8" indent="-292100" rtl="0">
              <a:spcBef>
                <a:spcPts val="1600"/>
              </a:spcBef>
              <a:spcAft>
                <a:spcPts val="1600"/>
              </a:spcAft>
              <a:buClr>
                <a:srgbClr val="1C304A"/>
              </a:buClr>
              <a:buSzPts val="1000"/>
              <a:buChar char="■"/>
              <a:defRPr>
                <a:solidFill>
                  <a:srgbClr val="1C304A"/>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 Column - Light">
  <p:cSld name="TITLE_AND_BODY_2_1_1_1_1_1">
    <p:bg>
      <p:bgPr>
        <a:solidFill>
          <a:srgbClr val="FFFFFF"/>
        </a:solidFill>
        <a:effectLst/>
      </p:bgPr>
    </p:bg>
    <p:spTree>
      <p:nvGrpSpPr>
        <p:cNvPr id="1" name="Shape 211"/>
        <p:cNvGrpSpPr/>
        <p:nvPr/>
      </p:nvGrpSpPr>
      <p:grpSpPr>
        <a:xfrm>
          <a:off x="0" y="0"/>
          <a:ext cx="0" cy="0"/>
          <a:chOff x="0" y="0"/>
          <a:chExt cx="0" cy="0"/>
        </a:xfrm>
      </p:grpSpPr>
      <p:sp>
        <p:nvSpPr>
          <p:cNvPr id="212" name="Google Shape;212;p36"/>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213" name="Google Shape;213;p36"/>
          <p:cNvSpPr txBox="1">
            <a:spLocks noGrp="1"/>
          </p:cNvSpPr>
          <p:nvPr>
            <p:ph type="body" idx="1"/>
          </p:nvPr>
        </p:nvSpPr>
        <p:spPr>
          <a:xfrm>
            <a:off x="725280" y="1722020"/>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214" name="Google Shape;214;p36"/>
          <p:cNvSpPr txBox="1">
            <a:spLocks noGrp="1"/>
          </p:cNvSpPr>
          <p:nvPr>
            <p:ph type="body" idx="2"/>
          </p:nvPr>
        </p:nvSpPr>
        <p:spPr>
          <a:xfrm>
            <a:off x="4675870" y="1745270"/>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215" name="Google Shape;215;p36"/>
          <p:cNvSpPr txBox="1">
            <a:spLocks noGrp="1"/>
          </p:cNvSpPr>
          <p:nvPr>
            <p:ph type="subTitle" idx="3"/>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 - Light">
  <p:cSld name="TITLE_AND_TWO_COLUMNS_1">
    <p:spTree>
      <p:nvGrpSpPr>
        <p:cNvPr id="1" name="Shape 216"/>
        <p:cNvGrpSpPr/>
        <p:nvPr/>
      </p:nvGrpSpPr>
      <p:grpSpPr>
        <a:xfrm>
          <a:off x="0" y="0"/>
          <a:ext cx="0" cy="0"/>
          <a:chOff x="0" y="0"/>
          <a:chExt cx="0" cy="0"/>
        </a:xfrm>
      </p:grpSpPr>
      <p:sp>
        <p:nvSpPr>
          <p:cNvPr id="217" name="Google Shape;217;p37"/>
          <p:cNvSpPr txBox="1">
            <a:spLocks noGrp="1"/>
          </p:cNvSpPr>
          <p:nvPr>
            <p:ph type="body" idx="1"/>
          </p:nvPr>
        </p:nvSpPr>
        <p:spPr>
          <a:xfrm>
            <a:off x="737118"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8" name="Google Shape;218;p37"/>
          <p:cNvSpPr/>
          <p:nvPr/>
        </p:nvSpPr>
        <p:spPr>
          <a:xfrm>
            <a:off x="435775" y="4943725"/>
            <a:ext cx="116700" cy="137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7"/>
          <p:cNvSpPr txBox="1">
            <a:spLocks noGrp="1"/>
          </p:cNvSpPr>
          <p:nvPr>
            <p:ph type="body" idx="2"/>
          </p:nvPr>
        </p:nvSpPr>
        <p:spPr>
          <a:xfrm>
            <a:off x="3323393"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0" name="Google Shape;220;p37"/>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1" name="Google Shape;221;p37"/>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222" name="Google Shape;222;p37"/>
          <p:cNvSpPr txBox="1">
            <a:spLocks noGrp="1"/>
          </p:cNvSpPr>
          <p:nvPr>
            <p:ph type="subTitle" idx="4"/>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23" name="Google Shape;223;p37"/>
          <p:cNvSpPr/>
          <p:nvPr/>
        </p:nvSpPr>
        <p:spPr>
          <a:xfrm>
            <a:off x="815525" y="1460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24" name="Google Shape;224;p37"/>
          <p:cNvSpPr txBox="1"/>
          <p:nvPr/>
        </p:nvSpPr>
        <p:spPr>
          <a:xfrm>
            <a:off x="811575" y="1471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Helvetica Neue"/>
                <a:ea typeface="Helvetica Neue"/>
                <a:cs typeface="Helvetica Neue"/>
                <a:sym typeface="Helvetica Neue"/>
              </a:rPr>
              <a:t>1</a:t>
            </a:r>
            <a:endParaRPr sz="1800"/>
          </a:p>
        </p:txBody>
      </p:sp>
      <p:sp>
        <p:nvSpPr>
          <p:cNvPr id="225" name="Google Shape;225;p37"/>
          <p:cNvSpPr/>
          <p:nvPr/>
        </p:nvSpPr>
        <p:spPr>
          <a:xfrm>
            <a:off x="3375583" y="1460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26" name="Google Shape;226;p37"/>
          <p:cNvSpPr txBox="1"/>
          <p:nvPr/>
        </p:nvSpPr>
        <p:spPr>
          <a:xfrm>
            <a:off x="3371633" y="1471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latin typeface="Helvetica Neue"/>
                <a:ea typeface="Helvetica Neue"/>
                <a:cs typeface="Helvetica Neue"/>
                <a:sym typeface="Helvetica Neue"/>
              </a:rPr>
              <a:t>2</a:t>
            </a:r>
            <a:endParaRPr sz="1800"/>
          </a:p>
        </p:txBody>
      </p:sp>
      <p:sp>
        <p:nvSpPr>
          <p:cNvPr id="227" name="Google Shape;227;p37"/>
          <p:cNvSpPr/>
          <p:nvPr/>
        </p:nvSpPr>
        <p:spPr>
          <a:xfrm>
            <a:off x="5993435" y="1460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28" name="Google Shape;228;p37"/>
          <p:cNvSpPr txBox="1"/>
          <p:nvPr/>
        </p:nvSpPr>
        <p:spPr>
          <a:xfrm>
            <a:off x="5989485" y="1471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 Column Icons - Light">
  <p:cSld name="TITLE_AND_TWO_COLUMNS_1_2">
    <p:bg>
      <p:bgPr>
        <a:solidFill>
          <a:srgbClr val="FFFFFF"/>
        </a:solidFill>
        <a:effectLst/>
      </p:bgPr>
    </p:bg>
    <p:spTree>
      <p:nvGrpSpPr>
        <p:cNvPr id="1" name="Shape 229"/>
        <p:cNvGrpSpPr/>
        <p:nvPr/>
      </p:nvGrpSpPr>
      <p:grpSpPr>
        <a:xfrm>
          <a:off x="0" y="0"/>
          <a:ext cx="0" cy="0"/>
          <a:chOff x="0" y="0"/>
          <a:chExt cx="0" cy="0"/>
        </a:xfrm>
      </p:grpSpPr>
      <p:sp>
        <p:nvSpPr>
          <p:cNvPr id="230" name="Google Shape;230;p38"/>
          <p:cNvSpPr txBox="1">
            <a:spLocks noGrp="1"/>
          </p:cNvSpPr>
          <p:nvPr>
            <p:ph type="body" idx="1"/>
          </p:nvPr>
        </p:nvSpPr>
        <p:spPr>
          <a:xfrm>
            <a:off x="1493788"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231" name="Google Shape;231;p38"/>
          <p:cNvSpPr/>
          <p:nvPr/>
        </p:nvSpPr>
        <p:spPr>
          <a:xfrm>
            <a:off x="815525"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32" name="Google Shape;232;p38"/>
          <p:cNvSpPr/>
          <p:nvPr/>
        </p:nvSpPr>
        <p:spPr>
          <a:xfrm>
            <a:off x="434905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33" name="Google Shape;233;p38"/>
          <p:cNvSpPr txBox="1">
            <a:spLocks noGrp="1"/>
          </p:cNvSpPr>
          <p:nvPr>
            <p:ph type="body" idx="2"/>
          </p:nvPr>
        </p:nvSpPr>
        <p:spPr>
          <a:xfrm>
            <a:off x="5027312"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234" name="Google Shape;234;p38"/>
          <p:cNvSpPr txBox="1">
            <a:spLocks noGrp="1"/>
          </p:cNvSpPr>
          <p:nvPr>
            <p:ph type="body" idx="3"/>
          </p:nvPr>
        </p:nvSpPr>
        <p:spPr>
          <a:xfrm>
            <a:off x="1493788"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235" name="Google Shape;235;p38"/>
          <p:cNvSpPr/>
          <p:nvPr/>
        </p:nvSpPr>
        <p:spPr>
          <a:xfrm>
            <a:off x="815525"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36" name="Google Shape;236;p38"/>
          <p:cNvSpPr/>
          <p:nvPr/>
        </p:nvSpPr>
        <p:spPr>
          <a:xfrm>
            <a:off x="434905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37" name="Google Shape;237;p38"/>
          <p:cNvSpPr txBox="1">
            <a:spLocks noGrp="1"/>
          </p:cNvSpPr>
          <p:nvPr>
            <p:ph type="body" idx="4"/>
          </p:nvPr>
        </p:nvSpPr>
        <p:spPr>
          <a:xfrm>
            <a:off x="5027312"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238" name="Google Shape;238;p38"/>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C304A"/>
              </a:buClr>
              <a:buSzPts val="2600"/>
              <a:buNone/>
              <a:defRPr sz="2600" b="1">
                <a:solidFill>
                  <a:srgbClr val="1C304A"/>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right - 2 column icons">
  <p:cSld name="TITLE_AND_TWO_COLUMNS_1_2_1">
    <p:bg>
      <p:bgPr>
        <a:solidFill>
          <a:srgbClr val="00CFFF"/>
        </a:solidFill>
        <a:effectLst/>
      </p:bgPr>
    </p:bg>
    <p:spTree>
      <p:nvGrpSpPr>
        <p:cNvPr id="1" name="Shape 239"/>
        <p:cNvGrpSpPr/>
        <p:nvPr/>
      </p:nvGrpSpPr>
      <p:grpSpPr>
        <a:xfrm>
          <a:off x="0" y="0"/>
          <a:ext cx="0" cy="0"/>
          <a:chOff x="0" y="0"/>
          <a:chExt cx="0" cy="0"/>
        </a:xfrm>
      </p:grpSpPr>
      <p:sp>
        <p:nvSpPr>
          <p:cNvPr id="240" name="Google Shape;240;p39"/>
          <p:cNvSpPr txBox="1">
            <a:spLocks noGrp="1"/>
          </p:cNvSpPr>
          <p:nvPr>
            <p:ph type="body" idx="1"/>
          </p:nvPr>
        </p:nvSpPr>
        <p:spPr>
          <a:xfrm>
            <a:off x="1493788"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241" name="Google Shape;241;p39"/>
          <p:cNvSpPr/>
          <p:nvPr/>
        </p:nvSpPr>
        <p:spPr>
          <a:xfrm>
            <a:off x="815525" y="1804118"/>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42" name="Google Shape;242;p39"/>
          <p:cNvSpPr/>
          <p:nvPr/>
        </p:nvSpPr>
        <p:spPr>
          <a:xfrm>
            <a:off x="4349050" y="1804118"/>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43" name="Google Shape;243;p39"/>
          <p:cNvSpPr txBox="1">
            <a:spLocks noGrp="1"/>
          </p:cNvSpPr>
          <p:nvPr>
            <p:ph type="body" idx="2"/>
          </p:nvPr>
        </p:nvSpPr>
        <p:spPr>
          <a:xfrm>
            <a:off x="5027312"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244" name="Google Shape;244;p39"/>
          <p:cNvSpPr txBox="1">
            <a:spLocks noGrp="1"/>
          </p:cNvSpPr>
          <p:nvPr>
            <p:ph type="body" idx="3"/>
          </p:nvPr>
        </p:nvSpPr>
        <p:spPr>
          <a:xfrm>
            <a:off x="1493788"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245" name="Google Shape;245;p39"/>
          <p:cNvSpPr/>
          <p:nvPr/>
        </p:nvSpPr>
        <p:spPr>
          <a:xfrm>
            <a:off x="815525" y="3427125"/>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46" name="Google Shape;246;p39"/>
          <p:cNvSpPr/>
          <p:nvPr/>
        </p:nvSpPr>
        <p:spPr>
          <a:xfrm>
            <a:off x="4349050" y="3427125"/>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47" name="Google Shape;247;p39"/>
          <p:cNvSpPr txBox="1">
            <a:spLocks noGrp="1"/>
          </p:cNvSpPr>
          <p:nvPr>
            <p:ph type="body" idx="4"/>
          </p:nvPr>
        </p:nvSpPr>
        <p:spPr>
          <a:xfrm>
            <a:off x="5027312"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248" name="Google Shape;248;p39"/>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C304A"/>
              </a:buClr>
              <a:buSzPts val="2600"/>
              <a:buNone/>
              <a:defRPr sz="2600" b="1">
                <a:solidFill>
                  <a:srgbClr val="1C304A"/>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rdered List - Light">
  <p:cSld name="TITLE_AND_TWO_COLUMNS_1_2_1_1">
    <p:bg>
      <p:bgPr>
        <a:solidFill>
          <a:srgbClr val="FFFFFF"/>
        </a:solidFill>
        <a:effectLst/>
      </p:bgPr>
    </p:bg>
    <p:spTree>
      <p:nvGrpSpPr>
        <p:cNvPr id="1" name="Shape 249"/>
        <p:cNvGrpSpPr/>
        <p:nvPr/>
      </p:nvGrpSpPr>
      <p:grpSpPr>
        <a:xfrm>
          <a:off x="0" y="0"/>
          <a:ext cx="0" cy="0"/>
          <a:chOff x="0" y="0"/>
          <a:chExt cx="0" cy="0"/>
        </a:xfrm>
      </p:grpSpPr>
      <p:sp>
        <p:nvSpPr>
          <p:cNvPr id="250" name="Google Shape;250;p40"/>
          <p:cNvSpPr txBox="1">
            <a:spLocks noGrp="1"/>
          </p:cNvSpPr>
          <p:nvPr>
            <p:ph type="sldNum" idx="12"/>
          </p:nvPr>
        </p:nvSpPr>
        <p:spPr>
          <a:xfrm>
            <a:off x="8472450" y="4765389"/>
            <a:ext cx="548700" cy="261900"/>
          </a:xfrm>
          <a:prstGeom prst="rect">
            <a:avLst/>
          </a:prstGeom>
          <a:noFill/>
          <a:ln>
            <a:noFill/>
          </a:ln>
        </p:spPr>
        <p:txBody>
          <a:bodyPr spcFirstLastPara="1" wrap="square" lIns="91425" tIns="91425" rIns="91425" bIns="91425" anchor="ctr"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251" name="Google Shape;251;p40"/>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252" name="Google Shape;252;p40"/>
          <p:cNvSpPr txBox="1">
            <a:spLocks noGrp="1"/>
          </p:cNvSpPr>
          <p:nvPr>
            <p:ph type="subTitle" idx="1"/>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53" name="Google Shape;253;p40"/>
          <p:cNvSpPr/>
          <p:nvPr/>
        </p:nvSpPr>
        <p:spPr>
          <a:xfrm>
            <a:off x="8291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1</a:t>
            </a:r>
            <a:endParaRPr sz="7200" b="1">
              <a:solidFill>
                <a:srgbClr val="00CFFF"/>
              </a:solidFill>
              <a:latin typeface="Helvetica Neue"/>
              <a:ea typeface="Helvetica Neue"/>
              <a:cs typeface="Helvetica Neue"/>
              <a:sym typeface="Helvetica Neue"/>
            </a:endParaRPr>
          </a:p>
        </p:txBody>
      </p:sp>
      <p:sp>
        <p:nvSpPr>
          <p:cNvPr id="254" name="Google Shape;254;p40"/>
          <p:cNvSpPr txBox="1">
            <a:spLocks noGrp="1"/>
          </p:cNvSpPr>
          <p:nvPr>
            <p:ph type="body" idx="2"/>
          </p:nvPr>
        </p:nvSpPr>
        <p:spPr>
          <a:xfrm>
            <a:off x="8735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255" name="Google Shape;255;p40"/>
          <p:cNvSpPr/>
          <p:nvPr/>
        </p:nvSpPr>
        <p:spPr>
          <a:xfrm>
            <a:off x="23593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2</a:t>
            </a:r>
            <a:endParaRPr sz="7200" b="1">
              <a:solidFill>
                <a:srgbClr val="00CFFF"/>
              </a:solidFill>
              <a:latin typeface="Helvetica Neue"/>
              <a:ea typeface="Helvetica Neue"/>
              <a:cs typeface="Helvetica Neue"/>
              <a:sym typeface="Helvetica Neue"/>
            </a:endParaRPr>
          </a:p>
        </p:txBody>
      </p:sp>
      <p:sp>
        <p:nvSpPr>
          <p:cNvPr id="256" name="Google Shape;256;p40"/>
          <p:cNvSpPr txBox="1">
            <a:spLocks noGrp="1"/>
          </p:cNvSpPr>
          <p:nvPr>
            <p:ph type="body" idx="3"/>
          </p:nvPr>
        </p:nvSpPr>
        <p:spPr>
          <a:xfrm>
            <a:off x="24037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257" name="Google Shape;257;p40"/>
          <p:cNvSpPr/>
          <p:nvPr/>
        </p:nvSpPr>
        <p:spPr>
          <a:xfrm>
            <a:off x="38895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3</a:t>
            </a:r>
            <a:endParaRPr sz="7200" b="1">
              <a:solidFill>
                <a:srgbClr val="00CFFF"/>
              </a:solidFill>
              <a:latin typeface="Helvetica Neue"/>
              <a:ea typeface="Helvetica Neue"/>
              <a:cs typeface="Helvetica Neue"/>
              <a:sym typeface="Helvetica Neue"/>
            </a:endParaRPr>
          </a:p>
        </p:txBody>
      </p:sp>
      <p:sp>
        <p:nvSpPr>
          <p:cNvPr id="258" name="Google Shape;258;p40"/>
          <p:cNvSpPr txBox="1">
            <a:spLocks noGrp="1"/>
          </p:cNvSpPr>
          <p:nvPr>
            <p:ph type="body" idx="4"/>
          </p:nvPr>
        </p:nvSpPr>
        <p:spPr>
          <a:xfrm>
            <a:off x="39339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259" name="Google Shape;259;p40"/>
          <p:cNvSpPr/>
          <p:nvPr/>
        </p:nvSpPr>
        <p:spPr>
          <a:xfrm>
            <a:off x="54197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4</a:t>
            </a:r>
            <a:endParaRPr sz="7200" b="1">
              <a:solidFill>
                <a:srgbClr val="00CFFF"/>
              </a:solidFill>
              <a:latin typeface="Helvetica Neue"/>
              <a:ea typeface="Helvetica Neue"/>
              <a:cs typeface="Helvetica Neue"/>
              <a:sym typeface="Helvetica Neue"/>
            </a:endParaRPr>
          </a:p>
        </p:txBody>
      </p:sp>
      <p:sp>
        <p:nvSpPr>
          <p:cNvPr id="260" name="Google Shape;260;p40"/>
          <p:cNvSpPr txBox="1">
            <a:spLocks noGrp="1"/>
          </p:cNvSpPr>
          <p:nvPr>
            <p:ph type="body" idx="5"/>
          </p:nvPr>
        </p:nvSpPr>
        <p:spPr>
          <a:xfrm>
            <a:off x="54641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261" name="Google Shape;261;p40"/>
          <p:cNvSpPr/>
          <p:nvPr/>
        </p:nvSpPr>
        <p:spPr>
          <a:xfrm>
            <a:off x="69499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5</a:t>
            </a:r>
            <a:endParaRPr sz="7200" b="1">
              <a:solidFill>
                <a:srgbClr val="00CFFF"/>
              </a:solidFill>
              <a:latin typeface="Helvetica Neue"/>
              <a:ea typeface="Helvetica Neue"/>
              <a:cs typeface="Helvetica Neue"/>
              <a:sym typeface="Helvetica Neue"/>
            </a:endParaRPr>
          </a:p>
        </p:txBody>
      </p:sp>
      <p:sp>
        <p:nvSpPr>
          <p:cNvPr id="262" name="Google Shape;262;p40"/>
          <p:cNvSpPr txBox="1">
            <a:spLocks noGrp="1"/>
          </p:cNvSpPr>
          <p:nvPr>
            <p:ph type="body" idx="6"/>
          </p:nvPr>
        </p:nvSpPr>
        <p:spPr>
          <a:xfrm>
            <a:off x="69943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able - Light">
  <p:cSld name="CUSTOM">
    <p:spTree>
      <p:nvGrpSpPr>
        <p:cNvPr id="1" name="Shape 263"/>
        <p:cNvGrpSpPr/>
        <p:nvPr/>
      </p:nvGrpSpPr>
      <p:grpSpPr>
        <a:xfrm>
          <a:off x="0" y="0"/>
          <a:ext cx="0" cy="0"/>
          <a:chOff x="0" y="0"/>
          <a:chExt cx="0" cy="0"/>
        </a:xfrm>
      </p:grpSpPr>
      <p:sp>
        <p:nvSpPr>
          <p:cNvPr id="264" name="Google Shape;264;p41"/>
          <p:cNvSpPr txBox="1">
            <a:spLocks noGrp="1"/>
          </p:cNvSpPr>
          <p:nvPr>
            <p:ph type="subTitle" idx="1"/>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5" name="Google Shape;265;p41"/>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Dark Blue">
  <p:cSld name="TITLE_AND_BODY_2">
    <p:bg>
      <p:bgPr>
        <a:solidFill>
          <a:srgbClr val="202020"/>
        </a:soli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CFFF"/>
              </a:buClr>
              <a:buSzPts val="6000"/>
              <a:buNone/>
              <a:defRPr sz="6000" b="1">
                <a:solidFill>
                  <a:srgbClr val="00CFFF"/>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21" name="Google Shape;21;p5"/>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Large Image">
  <p:cSld name="MAIN_POINT">
    <p:bg>
      <p:bgPr>
        <a:solidFill>
          <a:srgbClr val="666666"/>
        </a:solidFill>
        <a:effectLst/>
      </p:bgPr>
    </p:bg>
    <p:spTree>
      <p:nvGrpSpPr>
        <p:cNvPr id="1" name="Shape 266"/>
        <p:cNvGrpSpPr/>
        <p:nvPr/>
      </p:nvGrpSpPr>
      <p:grpSpPr>
        <a:xfrm>
          <a:off x="0" y="0"/>
          <a:ext cx="0" cy="0"/>
          <a:chOff x="0" y="0"/>
          <a:chExt cx="0" cy="0"/>
        </a:xfrm>
      </p:grpSpPr>
      <p:pic>
        <p:nvPicPr>
          <p:cNvPr id="267" name="Google Shape;267;p42"/>
          <p:cNvPicPr preferRelativeResize="0"/>
          <p:nvPr/>
        </p:nvPicPr>
        <p:blipFill rotWithShape="1">
          <a:blip r:embed="rId2">
            <a:alphaModFix/>
          </a:blip>
          <a:srcRect l="6272" t="6909" r="11416" b="30901"/>
          <a:stretch/>
        </p:blipFill>
        <p:spPr>
          <a:xfrm>
            <a:off x="-9525" y="-39168"/>
            <a:ext cx="9162900" cy="5192100"/>
          </a:xfrm>
          <a:prstGeom prst="rect">
            <a:avLst/>
          </a:prstGeom>
          <a:noFill/>
          <a:ln>
            <a:noFill/>
          </a:ln>
        </p:spPr>
      </p:pic>
      <p:sp>
        <p:nvSpPr>
          <p:cNvPr id="268" name="Google Shape;268;p42"/>
          <p:cNvSpPr/>
          <p:nvPr/>
        </p:nvSpPr>
        <p:spPr>
          <a:xfrm>
            <a:off x="3868900" y="3578887"/>
            <a:ext cx="4891200" cy="975900"/>
          </a:xfrm>
          <a:prstGeom prst="rect">
            <a:avLst/>
          </a:prstGeom>
          <a:solidFill>
            <a:srgbClr val="00CFFF"/>
          </a:solidFill>
          <a:ln>
            <a:noFill/>
          </a:ln>
        </p:spPr>
        <p:txBody>
          <a:bodyPr spcFirstLastPara="1" wrap="square" lIns="167425" tIns="167425" rIns="167425" bIns="167425" anchor="t" anchorCtr="0">
            <a:noAutofit/>
          </a:bodyPr>
          <a:lstStyle/>
          <a:p>
            <a:pPr marL="0" marR="0" lvl="1" indent="88900" algn="l" rtl="0">
              <a:spcBef>
                <a:spcPts val="700"/>
              </a:spcBef>
              <a:spcAft>
                <a:spcPts val="0"/>
              </a:spcAft>
              <a:buNone/>
            </a:pPr>
            <a:endParaRPr sz="1700" b="0" i="1" u="none" strike="noStrike" cap="none">
              <a:solidFill>
                <a:srgbClr val="26818F"/>
              </a:solidFill>
              <a:latin typeface="Source Sans Pro"/>
              <a:ea typeface="Source Sans Pro"/>
              <a:cs typeface="Source Sans Pro"/>
              <a:sym typeface="Source Sans Pro"/>
            </a:endParaRPr>
          </a:p>
        </p:txBody>
      </p:sp>
      <p:sp>
        <p:nvSpPr>
          <p:cNvPr id="269" name="Google Shape;269;p42"/>
          <p:cNvSpPr txBox="1">
            <a:spLocks noGrp="1"/>
          </p:cNvSpPr>
          <p:nvPr>
            <p:ph type="ctrTitle"/>
          </p:nvPr>
        </p:nvSpPr>
        <p:spPr>
          <a:xfrm>
            <a:off x="4035650" y="3697025"/>
            <a:ext cx="4489800" cy="1048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C304A"/>
              </a:buClr>
              <a:buSzPts val="3600"/>
              <a:buNone/>
              <a:defRPr sz="3600" b="1">
                <a:solidFill>
                  <a:srgbClr val="1C304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Half Image - Dark">
  <p:cSld name="SECTION_TITLE_AND_DESCRIPTION_1">
    <p:spTree>
      <p:nvGrpSpPr>
        <p:cNvPr id="1" name="Shape 270"/>
        <p:cNvGrpSpPr/>
        <p:nvPr/>
      </p:nvGrpSpPr>
      <p:grpSpPr>
        <a:xfrm>
          <a:off x="0" y="0"/>
          <a:ext cx="0" cy="0"/>
          <a:chOff x="0" y="0"/>
          <a:chExt cx="0" cy="0"/>
        </a:xfrm>
      </p:grpSpPr>
      <p:pic>
        <p:nvPicPr>
          <p:cNvPr id="271" name="Google Shape;271;p43"/>
          <p:cNvPicPr preferRelativeResize="0"/>
          <p:nvPr/>
        </p:nvPicPr>
        <p:blipFill rotWithShape="1">
          <a:blip r:embed="rId2">
            <a:alphaModFix/>
          </a:blip>
          <a:srcRect l="47425" t="6909" r="11420" b="30901"/>
          <a:stretch/>
        </p:blipFill>
        <p:spPr>
          <a:xfrm>
            <a:off x="4572000" y="-42840"/>
            <a:ext cx="4619100" cy="5235000"/>
          </a:xfrm>
          <a:prstGeom prst="rect">
            <a:avLst/>
          </a:prstGeom>
          <a:noFill/>
          <a:ln>
            <a:noFill/>
          </a:ln>
        </p:spPr>
      </p:pic>
      <p:sp>
        <p:nvSpPr>
          <p:cNvPr id="272" name="Google Shape;272;p43"/>
          <p:cNvSpPr/>
          <p:nvPr/>
        </p:nvSpPr>
        <p:spPr>
          <a:xfrm>
            <a:off x="-47100" y="-11850"/>
            <a:ext cx="4619100" cy="5215800"/>
          </a:xfrm>
          <a:prstGeom prst="rect">
            <a:avLst/>
          </a:pr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3"/>
          <p:cNvSpPr txBox="1">
            <a:spLocks noGrp="1"/>
          </p:cNvSpPr>
          <p:nvPr>
            <p:ph type="ctrTitle"/>
          </p:nvPr>
        </p:nvSpPr>
        <p:spPr>
          <a:xfrm>
            <a:off x="718656" y="614725"/>
            <a:ext cx="34947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274" name="Google Shape;274;p43"/>
          <p:cNvSpPr txBox="1">
            <a:spLocks noGrp="1"/>
          </p:cNvSpPr>
          <p:nvPr>
            <p:ph type="body" idx="1"/>
          </p:nvPr>
        </p:nvSpPr>
        <p:spPr>
          <a:xfrm>
            <a:off x="725275" y="1722025"/>
            <a:ext cx="3104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275" name="Google Shape;275;p43"/>
          <p:cNvSpPr txBox="1">
            <a:spLocks noGrp="1"/>
          </p:cNvSpPr>
          <p:nvPr>
            <p:ph type="subTitle" idx="2"/>
          </p:nvPr>
        </p:nvSpPr>
        <p:spPr>
          <a:xfrm>
            <a:off x="718649" y="292250"/>
            <a:ext cx="35463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Half Image - Light">
  <p:cSld name="SECTION_TITLE_AND_DESCRIPTION_1_2">
    <p:spTree>
      <p:nvGrpSpPr>
        <p:cNvPr id="1" name="Shape 276"/>
        <p:cNvGrpSpPr/>
        <p:nvPr/>
      </p:nvGrpSpPr>
      <p:grpSpPr>
        <a:xfrm>
          <a:off x="0" y="0"/>
          <a:ext cx="0" cy="0"/>
          <a:chOff x="0" y="0"/>
          <a:chExt cx="0" cy="0"/>
        </a:xfrm>
      </p:grpSpPr>
      <p:sp>
        <p:nvSpPr>
          <p:cNvPr id="277" name="Google Shape;277;p44"/>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4"/>
          <p:cNvSpPr txBox="1">
            <a:spLocks noGrp="1"/>
          </p:cNvSpPr>
          <p:nvPr>
            <p:ph type="ctrTitle"/>
          </p:nvPr>
        </p:nvSpPr>
        <p:spPr>
          <a:xfrm>
            <a:off x="718656" y="614725"/>
            <a:ext cx="34947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279" name="Google Shape;279;p44"/>
          <p:cNvSpPr txBox="1">
            <a:spLocks noGrp="1"/>
          </p:cNvSpPr>
          <p:nvPr>
            <p:ph type="body" idx="1"/>
          </p:nvPr>
        </p:nvSpPr>
        <p:spPr>
          <a:xfrm>
            <a:off x="725275" y="1722025"/>
            <a:ext cx="3104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280" name="Google Shape;280;p44"/>
          <p:cNvSpPr txBox="1">
            <a:spLocks noGrp="1"/>
          </p:cNvSpPr>
          <p:nvPr>
            <p:ph type="subTitle" idx="2"/>
          </p:nvPr>
        </p:nvSpPr>
        <p:spPr>
          <a:xfrm>
            <a:off x="718649" y="292250"/>
            <a:ext cx="35463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losing - Thanks - Dark">
  <p:cSld name="SECTION_TITLE_AND_DESCRIPTION_1_1">
    <p:bg>
      <p:bgPr>
        <a:solidFill>
          <a:srgbClr val="202020"/>
        </a:solidFill>
        <a:effectLst/>
      </p:bgPr>
    </p:bg>
    <p:spTree>
      <p:nvGrpSpPr>
        <p:cNvPr id="1" name="Shape 281"/>
        <p:cNvGrpSpPr/>
        <p:nvPr/>
      </p:nvGrpSpPr>
      <p:grpSpPr>
        <a:xfrm>
          <a:off x="0" y="0"/>
          <a:ext cx="0" cy="0"/>
          <a:chOff x="0" y="0"/>
          <a:chExt cx="0" cy="0"/>
        </a:xfrm>
      </p:grpSpPr>
      <p:sp>
        <p:nvSpPr>
          <p:cNvPr id="282" name="Google Shape;282;p45"/>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CFFF"/>
              </a:buClr>
              <a:buSzPts val="6000"/>
              <a:buNone/>
              <a:defRPr sz="6000" b="1">
                <a:solidFill>
                  <a:srgbClr val="00CFFF"/>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283" name="Google Shape;283;p45"/>
          <p:cNvSpPr txBox="1">
            <a:spLocks noGrp="1"/>
          </p:cNvSpPr>
          <p:nvPr>
            <p:ph type="body" idx="1"/>
          </p:nvPr>
        </p:nvSpPr>
        <p:spPr>
          <a:xfrm>
            <a:off x="737118" y="3585136"/>
            <a:ext cx="2258100" cy="1332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Clr>
                <a:srgbClr val="FFFFFF"/>
              </a:buClr>
              <a:buSzPts val="1000"/>
              <a:buChar char="●"/>
              <a:defRPr sz="1000">
                <a:solidFill>
                  <a:srgbClr val="FFFFFF"/>
                </a:solidFill>
              </a:defRPr>
            </a:lvl1pPr>
            <a:lvl2pPr marL="914400" lvl="1" indent="-292100" rtl="0">
              <a:spcBef>
                <a:spcPts val="1600"/>
              </a:spcBef>
              <a:spcAft>
                <a:spcPts val="0"/>
              </a:spcAft>
              <a:buClr>
                <a:srgbClr val="FFFFFF"/>
              </a:buClr>
              <a:buSzPts val="1000"/>
              <a:buChar char="○"/>
              <a:defRPr sz="1000">
                <a:solidFill>
                  <a:srgbClr val="FFFFFF"/>
                </a:solidFill>
              </a:defRPr>
            </a:lvl2pPr>
            <a:lvl3pPr marL="1371600" lvl="2" indent="-292100" rtl="0">
              <a:spcBef>
                <a:spcPts val="1600"/>
              </a:spcBef>
              <a:spcAft>
                <a:spcPts val="0"/>
              </a:spcAft>
              <a:buClr>
                <a:srgbClr val="FFFFFF"/>
              </a:buClr>
              <a:buSzPts val="1000"/>
              <a:buChar char="■"/>
              <a:defRPr sz="1000">
                <a:solidFill>
                  <a:srgbClr val="FFFFFF"/>
                </a:solidFill>
              </a:defRPr>
            </a:lvl3pPr>
            <a:lvl4pPr marL="1828800" lvl="3" indent="-292100" rtl="0">
              <a:spcBef>
                <a:spcPts val="1600"/>
              </a:spcBef>
              <a:spcAft>
                <a:spcPts val="0"/>
              </a:spcAft>
              <a:buClr>
                <a:srgbClr val="FFFFFF"/>
              </a:buClr>
              <a:buSzPts val="1000"/>
              <a:buChar char="●"/>
              <a:defRPr sz="1000">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292100" rtl="0">
              <a:spcBef>
                <a:spcPts val="1600"/>
              </a:spcBef>
              <a:spcAft>
                <a:spcPts val="0"/>
              </a:spcAft>
              <a:buClr>
                <a:srgbClr val="FFFFFF"/>
              </a:buClr>
              <a:buSzPts val="1000"/>
              <a:buChar char="■"/>
              <a:defRPr sz="1000">
                <a:solidFill>
                  <a:srgbClr val="FFFFFF"/>
                </a:solidFill>
              </a:defRPr>
            </a:lvl6pPr>
            <a:lvl7pPr marL="3200400" lvl="6" indent="-292100" rtl="0">
              <a:spcBef>
                <a:spcPts val="1600"/>
              </a:spcBef>
              <a:spcAft>
                <a:spcPts val="0"/>
              </a:spcAft>
              <a:buClr>
                <a:srgbClr val="FFFFFF"/>
              </a:buClr>
              <a:buSzPts val="1000"/>
              <a:buChar char="●"/>
              <a:defRPr sz="1000">
                <a:solidFill>
                  <a:srgbClr val="FFFFFF"/>
                </a:solidFill>
              </a:defRPr>
            </a:lvl7pPr>
            <a:lvl8pPr marL="3657600" lvl="7" indent="-292100" rtl="0">
              <a:spcBef>
                <a:spcPts val="1600"/>
              </a:spcBef>
              <a:spcAft>
                <a:spcPts val="0"/>
              </a:spcAft>
              <a:buClr>
                <a:srgbClr val="FFFFFF"/>
              </a:buClr>
              <a:buSzPts val="1000"/>
              <a:buChar char="○"/>
              <a:defRPr sz="1000">
                <a:solidFill>
                  <a:srgbClr val="FFFFFF"/>
                </a:solidFill>
              </a:defRPr>
            </a:lvl8pPr>
            <a:lvl9pPr marL="4114800" lvl="8" indent="-292100" rtl="0">
              <a:spcBef>
                <a:spcPts val="1600"/>
              </a:spcBef>
              <a:spcAft>
                <a:spcPts val="1600"/>
              </a:spcAft>
              <a:buClr>
                <a:srgbClr val="FFFFFF"/>
              </a:buClr>
              <a:buSzPts val="1000"/>
              <a:buChar char="■"/>
              <a:defRPr sz="1000">
                <a:solidFill>
                  <a:srgbClr val="FFFFFF"/>
                </a:solidFill>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18F Icons">
  <p:cSld name="SECTION_TITLE_AND_DESCRIPTION_1_2_1_1">
    <p:spTree>
      <p:nvGrpSpPr>
        <p:cNvPr id="1" name="Shape 284"/>
        <p:cNvGrpSpPr/>
        <p:nvPr/>
      </p:nvGrpSpPr>
      <p:grpSpPr>
        <a:xfrm>
          <a:off x="0" y="0"/>
          <a:ext cx="0" cy="0"/>
          <a:chOff x="0" y="0"/>
          <a:chExt cx="0" cy="0"/>
        </a:xfrm>
      </p:grpSpPr>
      <p:sp>
        <p:nvSpPr>
          <p:cNvPr id="285" name="Google Shape;285;p46"/>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6" name="Google Shape;286;p46"/>
          <p:cNvPicPr preferRelativeResize="0"/>
          <p:nvPr/>
        </p:nvPicPr>
        <p:blipFill>
          <a:blip r:embed="rId2">
            <a:alphaModFix/>
          </a:blip>
          <a:stretch>
            <a:fillRect/>
          </a:stretch>
        </p:blipFill>
        <p:spPr>
          <a:xfrm>
            <a:off x="5401048" y="829041"/>
            <a:ext cx="457200" cy="401052"/>
          </a:xfrm>
          <a:prstGeom prst="rect">
            <a:avLst/>
          </a:prstGeom>
          <a:noFill/>
          <a:ln>
            <a:noFill/>
          </a:ln>
        </p:spPr>
      </p:pic>
      <p:pic>
        <p:nvPicPr>
          <p:cNvPr id="287" name="Google Shape;287;p46"/>
          <p:cNvPicPr preferRelativeResize="0"/>
          <p:nvPr/>
        </p:nvPicPr>
        <p:blipFill>
          <a:blip r:embed="rId3">
            <a:alphaModFix/>
          </a:blip>
          <a:stretch>
            <a:fillRect/>
          </a:stretch>
        </p:blipFill>
        <p:spPr>
          <a:xfrm>
            <a:off x="7915195" y="1554430"/>
            <a:ext cx="434016" cy="457200"/>
          </a:xfrm>
          <a:prstGeom prst="rect">
            <a:avLst/>
          </a:prstGeom>
          <a:noFill/>
          <a:ln>
            <a:noFill/>
          </a:ln>
        </p:spPr>
      </p:pic>
      <p:pic>
        <p:nvPicPr>
          <p:cNvPr id="288" name="Google Shape;288;p46"/>
          <p:cNvPicPr preferRelativeResize="0"/>
          <p:nvPr/>
        </p:nvPicPr>
        <p:blipFill>
          <a:blip r:embed="rId4">
            <a:alphaModFix/>
          </a:blip>
          <a:stretch>
            <a:fillRect/>
          </a:stretch>
        </p:blipFill>
        <p:spPr>
          <a:xfrm>
            <a:off x="6099215" y="2930220"/>
            <a:ext cx="411480" cy="390906"/>
          </a:xfrm>
          <a:prstGeom prst="rect">
            <a:avLst/>
          </a:prstGeom>
          <a:noFill/>
          <a:ln>
            <a:noFill/>
          </a:ln>
        </p:spPr>
      </p:pic>
      <p:pic>
        <p:nvPicPr>
          <p:cNvPr id="289" name="Google Shape;289;p46"/>
          <p:cNvPicPr preferRelativeResize="0"/>
          <p:nvPr/>
        </p:nvPicPr>
        <p:blipFill>
          <a:blip r:embed="rId5">
            <a:alphaModFix/>
          </a:blip>
          <a:stretch>
            <a:fillRect/>
          </a:stretch>
        </p:blipFill>
        <p:spPr>
          <a:xfrm>
            <a:off x="7710419" y="3625178"/>
            <a:ext cx="381199" cy="457200"/>
          </a:xfrm>
          <a:prstGeom prst="rect">
            <a:avLst/>
          </a:prstGeom>
          <a:noFill/>
          <a:ln>
            <a:noFill/>
          </a:ln>
        </p:spPr>
      </p:pic>
      <p:pic>
        <p:nvPicPr>
          <p:cNvPr id="290" name="Google Shape;290;p46"/>
          <p:cNvPicPr preferRelativeResize="0"/>
          <p:nvPr/>
        </p:nvPicPr>
        <p:blipFill>
          <a:blip r:embed="rId6">
            <a:alphaModFix/>
          </a:blip>
          <a:stretch>
            <a:fillRect/>
          </a:stretch>
        </p:blipFill>
        <p:spPr>
          <a:xfrm>
            <a:off x="8522444" y="2291125"/>
            <a:ext cx="507624" cy="411480"/>
          </a:xfrm>
          <a:prstGeom prst="rect">
            <a:avLst/>
          </a:prstGeom>
          <a:noFill/>
          <a:ln>
            <a:noFill/>
          </a:ln>
        </p:spPr>
      </p:pic>
      <p:pic>
        <p:nvPicPr>
          <p:cNvPr id="291" name="Google Shape;291;p46"/>
          <p:cNvPicPr preferRelativeResize="0"/>
          <p:nvPr/>
        </p:nvPicPr>
        <p:blipFill>
          <a:blip r:embed="rId7">
            <a:alphaModFix/>
          </a:blip>
          <a:stretch>
            <a:fillRect/>
          </a:stretch>
        </p:blipFill>
        <p:spPr>
          <a:xfrm>
            <a:off x="8584078" y="133454"/>
            <a:ext cx="392681" cy="457200"/>
          </a:xfrm>
          <a:prstGeom prst="rect">
            <a:avLst/>
          </a:prstGeom>
          <a:noFill/>
          <a:ln>
            <a:noFill/>
          </a:ln>
        </p:spPr>
      </p:pic>
      <p:pic>
        <p:nvPicPr>
          <p:cNvPr id="292" name="Google Shape;292;p46"/>
          <p:cNvPicPr preferRelativeResize="0"/>
          <p:nvPr/>
        </p:nvPicPr>
        <p:blipFill>
          <a:blip r:embed="rId8">
            <a:alphaModFix/>
          </a:blip>
          <a:stretch>
            <a:fillRect/>
          </a:stretch>
        </p:blipFill>
        <p:spPr>
          <a:xfrm>
            <a:off x="6647893" y="1600150"/>
            <a:ext cx="422656" cy="365760"/>
          </a:xfrm>
          <a:prstGeom prst="rect">
            <a:avLst/>
          </a:prstGeom>
          <a:noFill/>
          <a:ln>
            <a:noFill/>
          </a:ln>
        </p:spPr>
      </p:pic>
      <p:pic>
        <p:nvPicPr>
          <p:cNvPr id="293" name="Google Shape;293;p46"/>
          <p:cNvPicPr preferRelativeResize="0"/>
          <p:nvPr/>
        </p:nvPicPr>
        <p:blipFill>
          <a:blip r:embed="rId9">
            <a:alphaModFix/>
          </a:blip>
          <a:stretch>
            <a:fillRect/>
          </a:stretch>
        </p:blipFill>
        <p:spPr>
          <a:xfrm>
            <a:off x="8315892" y="4334256"/>
            <a:ext cx="767318" cy="685800"/>
          </a:xfrm>
          <a:prstGeom prst="rect">
            <a:avLst/>
          </a:prstGeom>
          <a:noFill/>
          <a:ln>
            <a:noFill/>
          </a:ln>
        </p:spPr>
      </p:pic>
      <p:pic>
        <p:nvPicPr>
          <p:cNvPr id="294" name="Google Shape;294;p46"/>
          <p:cNvPicPr preferRelativeResize="0"/>
          <p:nvPr/>
        </p:nvPicPr>
        <p:blipFill>
          <a:blip r:embed="rId10">
            <a:alphaModFix/>
          </a:blip>
          <a:stretch>
            <a:fillRect/>
          </a:stretch>
        </p:blipFill>
        <p:spPr>
          <a:xfrm>
            <a:off x="7385231" y="4334256"/>
            <a:ext cx="767318" cy="685800"/>
          </a:xfrm>
          <a:prstGeom prst="rect">
            <a:avLst/>
          </a:prstGeom>
          <a:noFill/>
          <a:ln>
            <a:noFill/>
          </a:ln>
        </p:spPr>
      </p:pic>
      <p:pic>
        <p:nvPicPr>
          <p:cNvPr id="295" name="Google Shape;295;p46"/>
          <p:cNvPicPr preferRelativeResize="0"/>
          <p:nvPr/>
        </p:nvPicPr>
        <p:blipFill>
          <a:blip r:embed="rId11">
            <a:alphaModFix/>
          </a:blip>
          <a:stretch>
            <a:fillRect/>
          </a:stretch>
        </p:blipFill>
        <p:spPr>
          <a:xfrm>
            <a:off x="5575684" y="4334256"/>
            <a:ext cx="471402" cy="685800"/>
          </a:xfrm>
          <a:prstGeom prst="rect">
            <a:avLst/>
          </a:prstGeom>
          <a:noFill/>
          <a:ln>
            <a:noFill/>
          </a:ln>
        </p:spPr>
      </p:pic>
      <p:pic>
        <p:nvPicPr>
          <p:cNvPr id="296" name="Google Shape;296;p46"/>
          <p:cNvPicPr preferRelativeResize="0"/>
          <p:nvPr/>
        </p:nvPicPr>
        <p:blipFill>
          <a:blip r:embed="rId12">
            <a:alphaModFix/>
          </a:blip>
          <a:stretch>
            <a:fillRect/>
          </a:stretch>
        </p:blipFill>
        <p:spPr>
          <a:xfrm>
            <a:off x="6877029" y="4471416"/>
            <a:ext cx="344859" cy="548640"/>
          </a:xfrm>
          <a:prstGeom prst="rect">
            <a:avLst/>
          </a:prstGeom>
          <a:noFill/>
          <a:ln>
            <a:noFill/>
          </a:ln>
        </p:spPr>
      </p:pic>
      <p:pic>
        <p:nvPicPr>
          <p:cNvPr id="297" name="Google Shape;297;p46"/>
          <p:cNvPicPr preferRelativeResize="0"/>
          <p:nvPr/>
        </p:nvPicPr>
        <p:blipFill>
          <a:blip r:embed="rId13">
            <a:alphaModFix/>
          </a:blip>
          <a:stretch>
            <a:fillRect/>
          </a:stretch>
        </p:blipFill>
        <p:spPr>
          <a:xfrm>
            <a:off x="6332760" y="3625178"/>
            <a:ext cx="431719" cy="457200"/>
          </a:xfrm>
          <a:prstGeom prst="rect">
            <a:avLst/>
          </a:prstGeom>
          <a:noFill/>
          <a:ln>
            <a:noFill/>
          </a:ln>
        </p:spPr>
      </p:pic>
      <p:pic>
        <p:nvPicPr>
          <p:cNvPr id="298" name="Google Shape;298;p46"/>
          <p:cNvPicPr preferRelativeResize="0"/>
          <p:nvPr/>
        </p:nvPicPr>
        <p:blipFill>
          <a:blip r:embed="rId14">
            <a:alphaModFix/>
          </a:blip>
          <a:stretch>
            <a:fillRect/>
          </a:stretch>
        </p:blipFill>
        <p:spPr>
          <a:xfrm>
            <a:off x="7296120" y="156314"/>
            <a:ext cx="388168" cy="411480"/>
          </a:xfrm>
          <a:prstGeom prst="rect">
            <a:avLst/>
          </a:prstGeom>
          <a:noFill/>
          <a:ln>
            <a:noFill/>
          </a:ln>
        </p:spPr>
      </p:pic>
      <p:pic>
        <p:nvPicPr>
          <p:cNvPr id="299" name="Google Shape;299;p46"/>
          <p:cNvPicPr preferRelativeResize="0"/>
          <p:nvPr/>
        </p:nvPicPr>
        <p:blipFill>
          <a:blip r:embed="rId15">
            <a:alphaModFix/>
          </a:blip>
          <a:stretch>
            <a:fillRect/>
          </a:stretch>
        </p:blipFill>
        <p:spPr>
          <a:xfrm>
            <a:off x="7910136" y="2291125"/>
            <a:ext cx="403250" cy="411480"/>
          </a:xfrm>
          <a:prstGeom prst="rect">
            <a:avLst/>
          </a:prstGeom>
          <a:noFill/>
          <a:ln>
            <a:noFill/>
          </a:ln>
        </p:spPr>
      </p:pic>
      <p:pic>
        <p:nvPicPr>
          <p:cNvPr id="300" name="Google Shape;300;p46"/>
          <p:cNvPicPr preferRelativeResize="0"/>
          <p:nvPr/>
        </p:nvPicPr>
        <p:blipFill>
          <a:blip r:embed="rId16">
            <a:alphaModFix/>
          </a:blip>
          <a:stretch>
            <a:fillRect/>
          </a:stretch>
        </p:blipFill>
        <p:spPr>
          <a:xfrm>
            <a:off x="5426174" y="1561859"/>
            <a:ext cx="411480" cy="442341"/>
          </a:xfrm>
          <a:prstGeom prst="rect">
            <a:avLst/>
          </a:prstGeom>
          <a:noFill/>
          <a:ln>
            <a:noFill/>
          </a:ln>
        </p:spPr>
      </p:pic>
      <p:pic>
        <p:nvPicPr>
          <p:cNvPr id="301" name="Google Shape;301;p46"/>
          <p:cNvPicPr preferRelativeResize="0"/>
          <p:nvPr/>
        </p:nvPicPr>
        <p:blipFill>
          <a:blip r:embed="rId17">
            <a:alphaModFix/>
          </a:blip>
          <a:stretch>
            <a:fillRect/>
          </a:stretch>
        </p:blipFill>
        <p:spPr>
          <a:xfrm>
            <a:off x="6620909" y="156314"/>
            <a:ext cx="427398" cy="411480"/>
          </a:xfrm>
          <a:prstGeom prst="rect">
            <a:avLst/>
          </a:prstGeom>
          <a:noFill/>
          <a:ln>
            <a:noFill/>
          </a:ln>
        </p:spPr>
      </p:pic>
      <p:pic>
        <p:nvPicPr>
          <p:cNvPr id="302" name="Google Shape;302;p46"/>
          <p:cNvPicPr preferRelativeResize="0"/>
          <p:nvPr/>
        </p:nvPicPr>
        <p:blipFill>
          <a:blip r:embed="rId18">
            <a:alphaModFix/>
          </a:blip>
          <a:stretch>
            <a:fillRect/>
          </a:stretch>
        </p:blipFill>
        <p:spPr>
          <a:xfrm>
            <a:off x="7409438" y="2268265"/>
            <a:ext cx="291640" cy="457200"/>
          </a:xfrm>
          <a:prstGeom prst="rect">
            <a:avLst/>
          </a:prstGeom>
          <a:noFill/>
          <a:ln>
            <a:noFill/>
          </a:ln>
        </p:spPr>
      </p:pic>
      <p:pic>
        <p:nvPicPr>
          <p:cNvPr id="303" name="Google Shape;303;p46"/>
          <p:cNvPicPr preferRelativeResize="0"/>
          <p:nvPr/>
        </p:nvPicPr>
        <p:blipFill>
          <a:blip r:embed="rId19">
            <a:alphaModFix/>
          </a:blip>
          <a:stretch>
            <a:fillRect/>
          </a:stretch>
        </p:blipFill>
        <p:spPr>
          <a:xfrm>
            <a:off x="4761583" y="1554430"/>
            <a:ext cx="459276" cy="457200"/>
          </a:xfrm>
          <a:prstGeom prst="rect">
            <a:avLst/>
          </a:prstGeom>
          <a:noFill/>
          <a:ln>
            <a:noFill/>
          </a:ln>
        </p:spPr>
      </p:pic>
      <p:pic>
        <p:nvPicPr>
          <p:cNvPr id="304" name="Google Shape;304;p46"/>
          <p:cNvPicPr preferRelativeResize="0"/>
          <p:nvPr/>
        </p:nvPicPr>
        <p:blipFill>
          <a:blip r:embed="rId20">
            <a:alphaModFix/>
          </a:blip>
          <a:stretch>
            <a:fillRect/>
          </a:stretch>
        </p:blipFill>
        <p:spPr>
          <a:xfrm>
            <a:off x="5666659" y="3670898"/>
            <a:ext cx="403250" cy="411480"/>
          </a:xfrm>
          <a:prstGeom prst="rect">
            <a:avLst/>
          </a:prstGeom>
          <a:noFill/>
          <a:ln>
            <a:noFill/>
          </a:ln>
        </p:spPr>
      </p:pic>
      <p:pic>
        <p:nvPicPr>
          <p:cNvPr id="305" name="Google Shape;305;p46"/>
          <p:cNvPicPr preferRelativeResize="0"/>
          <p:nvPr/>
        </p:nvPicPr>
        <p:blipFill>
          <a:blip r:embed="rId21">
            <a:alphaModFix/>
          </a:blip>
          <a:stretch>
            <a:fillRect/>
          </a:stretch>
        </p:blipFill>
        <p:spPr>
          <a:xfrm>
            <a:off x="4999645" y="3625178"/>
            <a:ext cx="404163" cy="457200"/>
          </a:xfrm>
          <a:prstGeom prst="rect">
            <a:avLst/>
          </a:prstGeom>
          <a:noFill/>
          <a:ln>
            <a:noFill/>
          </a:ln>
        </p:spPr>
      </p:pic>
      <p:pic>
        <p:nvPicPr>
          <p:cNvPr id="306" name="Google Shape;306;p46"/>
          <p:cNvPicPr preferRelativeResize="0"/>
          <p:nvPr/>
        </p:nvPicPr>
        <p:blipFill>
          <a:blip r:embed="rId22">
            <a:alphaModFix/>
          </a:blip>
          <a:stretch>
            <a:fillRect/>
          </a:stretch>
        </p:blipFill>
        <p:spPr>
          <a:xfrm>
            <a:off x="8573279" y="823827"/>
            <a:ext cx="403250" cy="411480"/>
          </a:xfrm>
          <a:prstGeom prst="rect">
            <a:avLst/>
          </a:prstGeom>
          <a:noFill/>
          <a:ln>
            <a:noFill/>
          </a:ln>
        </p:spPr>
      </p:pic>
      <p:pic>
        <p:nvPicPr>
          <p:cNvPr id="307" name="Google Shape;307;p46"/>
          <p:cNvPicPr preferRelativeResize="0"/>
          <p:nvPr/>
        </p:nvPicPr>
        <p:blipFill>
          <a:blip r:embed="rId23">
            <a:alphaModFix/>
          </a:blip>
          <a:stretch>
            <a:fillRect/>
          </a:stretch>
        </p:blipFill>
        <p:spPr>
          <a:xfrm>
            <a:off x="6052141" y="156314"/>
            <a:ext cx="320954" cy="411480"/>
          </a:xfrm>
          <a:prstGeom prst="rect">
            <a:avLst/>
          </a:prstGeom>
          <a:noFill/>
          <a:ln>
            <a:noFill/>
          </a:ln>
        </p:spPr>
      </p:pic>
      <p:pic>
        <p:nvPicPr>
          <p:cNvPr id="308" name="Google Shape;308;p46"/>
          <p:cNvPicPr preferRelativeResize="0"/>
          <p:nvPr/>
        </p:nvPicPr>
        <p:blipFill>
          <a:blip r:embed="rId24">
            <a:alphaModFix/>
          </a:blip>
          <a:stretch>
            <a:fillRect/>
          </a:stretch>
        </p:blipFill>
        <p:spPr>
          <a:xfrm>
            <a:off x="6727326" y="2268265"/>
            <a:ext cx="473054" cy="457200"/>
          </a:xfrm>
          <a:prstGeom prst="rect">
            <a:avLst/>
          </a:prstGeom>
          <a:noFill/>
          <a:ln>
            <a:noFill/>
          </a:ln>
        </p:spPr>
      </p:pic>
      <p:pic>
        <p:nvPicPr>
          <p:cNvPr id="309" name="Google Shape;309;p46"/>
          <p:cNvPicPr preferRelativeResize="0"/>
          <p:nvPr/>
        </p:nvPicPr>
        <p:blipFill>
          <a:blip r:embed="rId25">
            <a:alphaModFix/>
          </a:blip>
          <a:stretch>
            <a:fillRect/>
          </a:stretch>
        </p:blipFill>
        <p:spPr>
          <a:xfrm>
            <a:off x="8538285" y="2942793"/>
            <a:ext cx="479552" cy="365760"/>
          </a:xfrm>
          <a:prstGeom prst="rect">
            <a:avLst/>
          </a:prstGeom>
          <a:noFill/>
          <a:ln>
            <a:noFill/>
          </a:ln>
        </p:spPr>
      </p:pic>
      <p:pic>
        <p:nvPicPr>
          <p:cNvPr id="310" name="Google Shape;310;p46"/>
          <p:cNvPicPr preferRelativeResize="0"/>
          <p:nvPr/>
        </p:nvPicPr>
        <p:blipFill>
          <a:blip r:embed="rId26">
            <a:alphaModFix/>
          </a:blip>
          <a:stretch>
            <a:fillRect/>
          </a:stretch>
        </p:blipFill>
        <p:spPr>
          <a:xfrm>
            <a:off x="6065639" y="2291125"/>
            <a:ext cx="452628" cy="411480"/>
          </a:xfrm>
          <a:prstGeom prst="rect">
            <a:avLst/>
          </a:prstGeom>
          <a:noFill/>
          <a:ln>
            <a:noFill/>
          </a:ln>
        </p:spPr>
      </p:pic>
      <p:pic>
        <p:nvPicPr>
          <p:cNvPr id="311" name="Google Shape;311;p46"/>
          <p:cNvPicPr preferRelativeResize="0"/>
          <p:nvPr/>
        </p:nvPicPr>
        <p:blipFill>
          <a:blip r:embed="rId27">
            <a:alphaModFix/>
          </a:blip>
          <a:stretch>
            <a:fillRect/>
          </a:stretch>
        </p:blipFill>
        <p:spPr>
          <a:xfrm>
            <a:off x="7962442" y="800967"/>
            <a:ext cx="399570" cy="457200"/>
          </a:xfrm>
          <a:prstGeom prst="rect">
            <a:avLst/>
          </a:prstGeom>
          <a:noFill/>
          <a:ln>
            <a:noFill/>
          </a:ln>
        </p:spPr>
      </p:pic>
      <p:pic>
        <p:nvPicPr>
          <p:cNvPr id="312" name="Google Shape;312;p46"/>
          <p:cNvPicPr preferRelativeResize="0"/>
          <p:nvPr/>
        </p:nvPicPr>
        <p:blipFill>
          <a:blip r:embed="rId28">
            <a:alphaModFix/>
          </a:blip>
          <a:stretch>
            <a:fillRect/>
          </a:stretch>
        </p:blipFill>
        <p:spPr>
          <a:xfrm>
            <a:off x="5436907" y="133454"/>
            <a:ext cx="367421" cy="457200"/>
          </a:xfrm>
          <a:prstGeom prst="rect">
            <a:avLst/>
          </a:prstGeom>
          <a:noFill/>
          <a:ln>
            <a:noFill/>
          </a:ln>
        </p:spPr>
      </p:pic>
      <p:pic>
        <p:nvPicPr>
          <p:cNvPr id="313" name="Google Shape;313;p46"/>
          <p:cNvPicPr preferRelativeResize="0"/>
          <p:nvPr/>
        </p:nvPicPr>
        <p:blipFill>
          <a:blip r:embed="rId29">
            <a:alphaModFix/>
          </a:blip>
          <a:stretch>
            <a:fillRect/>
          </a:stretch>
        </p:blipFill>
        <p:spPr>
          <a:xfrm>
            <a:off x="7315007" y="823827"/>
            <a:ext cx="436169" cy="411480"/>
          </a:xfrm>
          <a:prstGeom prst="rect">
            <a:avLst/>
          </a:prstGeom>
          <a:noFill/>
          <a:ln>
            <a:noFill/>
          </a:ln>
        </p:spPr>
      </p:pic>
      <p:pic>
        <p:nvPicPr>
          <p:cNvPr id="314" name="Google Shape;314;p46"/>
          <p:cNvPicPr preferRelativeResize="0"/>
          <p:nvPr/>
        </p:nvPicPr>
        <p:blipFill>
          <a:blip r:embed="rId30">
            <a:alphaModFix/>
          </a:blip>
          <a:stretch>
            <a:fillRect/>
          </a:stretch>
        </p:blipFill>
        <p:spPr>
          <a:xfrm>
            <a:off x="4802302" y="156314"/>
            <a:ext cx="386791" cy="411480"/>
          </a:xfrm>
          <a:prstGeom prst="rect">
            <a:avLst/>
          </a:prstGeom>
          <a:noFill/>
          <a:ln>
            <a:noFill/>
          </a:ln>
        </p:spPr>
      </p:pic>
      <p:pic>
        <p:nvPicPr>
          <p:cNvPr id="315" name="Google Shape;315;p46"/>
          <p:cNvPicPr preferRelativeResize="0"/>
          <p:nvPr/>
        </p:nvPicPr>
        <p:blipFill>
          <a:blip r:embed="rId31">
            <a:alphaModFix/>
          </a:blip>
          <a:stretch>
            <a:fillRect/>
          </a:stretch>
        </p:blipFill>
        <p:spPr>
          <a:xfrm>
            <a:off x="7880974" y="2897073"/>
            <a:ext cx="447794" cy="457200"/>
          </a:xfrm>
          <a:prstGeom prst="rect">
            <a:avLst/>
          </a:prstGeom>
          <a:noFill/>
          <a:ln>
            <a:noFill/>
          </a:ln>
        </p:spPr>
      </p:pic>
      <p:pic>
        <p:nvPicPr>
          <p:cNvPr id="316" name="Google Shape;316;p46"/>
          <p:cNvPicPr preferRelativeResize="0"/>
          <p:nvPr/>
        </p:nvPicPr>
        <p:blipFill>
          <a:blip r:embed="rId32">
            <a:alphaModFix/>
          </a:blip>
          <a:stretch>
            <a:fillRect/>
          </a:stretch>
        </p:blipFill>
        <p:spPr>
          <a:xfrm>
            <a:off x="4796423" y="4334256"/>
            <a:ext cx="615919" cy="685800"/>
          </a:xfrm>
          <a:prstGeom prst="rect">
            <a:avLst/>
          </a:prstGeom>
          <a:noFill/>
          <a:ln>
            <a:noFill/>
          </a:ln>
        </p:spPr>
      </p:pic>
      <p:pic>
        <p:nvPicPr>
          <p:cNvPr id="317" name="Google Shape;317;p46"/>
          <p:cNvPicPr preferRelativeResize="0"/>
          <p:nvPr/>
        </p:nvPicPr>
        <p:blipFill>
          <a:blip r:embed="rId33">
            <a:alphaModFix/>
          </a:blip>
          <a:stretch>
            <a:fillRect/>
          </a:stretch>
        </p:blipFill>
        <p:spPr>
          <a:xfrm>
            <a:off x="6737981" y="830785"/>
            <a:ext cx="365760" cy="397565"/>
          </a:xfrm>
          <a:prstGeom prst="rect">
            <a:avLst/>
          </a:prstGeom>
          <a:noFill/>
          <a:ln>
            <a:noFill/>
          </a:ln>
        </p:spPr>
      </p:pic>
      <p:pic>
        <p:nvPicPr>
          <p:cNvPr id="318" name="Google Shape;318;p46"/>
          <p:cNvPicPr preferRelativeResize="0"/>
          <p:nvPr/>
        </p:nvPicPr>
        <p:blipFill>
          <a:blip r:embed="rId34">
            <a:alphaModFix/>
          </a:blip>
          <a:stretch>
            <a:fillRect/>
          </a:stretch>
        </p:blipFill>
        <p:spPr>
          <a:xfrm>
            <a:off x="4773744" y="2276609"/>
            <a:ext cx="429768" cy="440512"/>
          </a:xfrm>
          <a:prstGeom prst="rect">
            <a:avLst/>
          </a:prstGeom>
          <a:noFill/>
          <a:ln>
            <a:noFill/>
          </a:ln>
        </p:spPr>
      </p:pic>
      <p:pic>
        <p:nvPicPr>
          <p:cNvPr id="319" name="Google Shape;319;p46"/>
          <p:cNvPicPr preferRelativeResize="0"/>
          <p:nvPr/>
        </p:nvPicPr>
        <p:blipFill>
          <a:blip r:embed="rId35">
            <a:alphaModFix/>
          </a:blip>
          <a:stretch>
            <a:fillRect/>
          </a:stretch>
        </p:blipFill>
        <p:spPr>
          <a:xfrm>
            <a:off x="7274184" y="2897073"/>
            <a:ext cx="397274" cy="457200"/>
          </a:xfrm>
          <a:prstGeom prst="rect">
            <a:avLst/>
          </a:prstGeom>
          <a:noFill/>
          <a:ln>
            <a:noFill/>
          </a:ln>
        </p:spPr>
      </p:pic>
      <p:pic>
        <p:nvPicPr>
          <p:cNvPr id="320" name="Google Shape;320;p46"/>
          <p:cNvPicPr preferRelativeResize="0"/>
          <p:nvPr/>
        </p:nvPicPr>
        <p:blipFill>
          <a:blip r:embed="rId36">
            <a:alphaModFix/>
          </a:blip>
          <a:stretch>
            <a:fillRect/>
          </a:stretch>
        </p:blipFill>
        <p:spPr>
          <a:xfrm>
            <a:off x="7027331" y="3625178"/>
            <a:ext cx="420238" cy="457200"/>
          </a:xfrm>
          <a:prstGeom prst="rect">
            <a:avLst/>
          </a:prstGeom>
          <a:noFill/>
          <a:ln>
            <a:noFill/>
          </a:ln>
        </p:spPr>
      </p:pic>
      <p:pic>
        <p:nvPicPr>
          <p:cNvPr id="321" name="Google Shape;321;p46"/>
          <p:cNvPicPr preferRelativeResize="0"/>
          <p:nvPr/>
        </p:nvPicPr>
        <p:blipFill>
          <a:blip r:embed="rId37">
            <a:alphaModFix/>
          </a:blip>
          <a:stretch>
            <a:fillRect/>
          </a:stretch>
        </p:blipFill>
        <p:spPr>
          <a:xfrm>
            <a:off x="4747463" y="2919933"/>
            <a:ext cx="484925" cy="411480"/>
          </a:xfrm>
          <a:prstGeom prst="rect">
            <a:avLst/>
          </a:prstGeom>
          <a:noFill/>
          <a:ln>
            <a:noFill/>
          </a:ln>
        </p:spPr>
      </p:pic>
      <p:pic>
        <p:nvPicPr>
          <p:cNvPr id="322" name="Google Shape;322;p46"/>
          <p:cNvPicPr preferRelativeResize="0"/>
          <p:nvPr/>
        </p:nvPicPr>
        <p:blipFill>
          <a:blip r:embed="rId38">
            <a:alphaModFix/>
          </a:blip>
          <a:stretch>
            <a:fillRect/>
          </a:stretch>
        </p:blipFill>
        <p:spPr>
          <a:xfrm>
            <a:off x="7932102" y="133454"/>
            <a:ext cx="404163" cy="457200"/>
          </a:xfrm>
          <a:prstGeom prst="rect">
            <a:avLst/>
          </a:prstGeom>
          <a:noFill/>
          <a:ln>
            <a:noFill/>
          </a:ln>
        </p:spPr>
      </p:pic>
      <p:pic>
        <p:nvPicPr>
          <p:cNvPr id="323" name="Google Shape;323;p46"/>
          <p:cNvPicPr preferRelativeResize="0"/>
          <p:nvPr/>
        </p:nvPicPr>
        <p:blipFill>
          <a:blip r:embed="rId39">
            <a:alphaModFix/>
          </a:blip>
          <a:stretch>
            <a:fillRect/>
          </a:stretch>
        </p:blipFill>
        <p:spPr>
          <a:xfrm>
            <a:off x="6069514" y="813907"/>
            <a:ext cx="457200" cy="431321"/>
          </a:xfrm>
          <a:prstGeom prst="rect">
            <a:avLst/>
          </a:prstGeom>
          <a:noFill/>
          <a:ln>
            <a:noFill/>
          </a:ln>
        </p:spPr>
      </p:pic>
      <p:pic>
        <p:nvPicPr>
          <p:cNvPr id="324" name="Google Shape;324;p46"/>
          <p:cNvPicPr preferRelativeResize="0"/>
          <p:nvPr/>
        </p:nvPicPr>
        <p:blipFill>
          <a:blip r:embed="rId40">
            <a:alphaModFix/>
          </a:blip>
          <a:stretch>
            <a:fillRect/>
          </a:stretch>
        </p:blipFill>
        <p:spPr>
          <a:xfrm>
            <a:off x="6720211" y="2897073"/>
            <a:ext cx="344457" cy="457200"/>
          </a:xfrm>
          <a:prstGeom prst="rect">
            <a:avLst/>
          </a:prstGeom>
          <a:noFill/>
          <a:ln>
            <a:noFill/>
          </a:ln>
        </p:spPr>
      </p:pic>
      <p:pic>
        <p:nvPicPr>
          <p:cNvPr id="325" name="Google Shape;325;p46"/>
          <p:cNvPicPr preferRelativeResize="0"/>
          <p:nvPr/>
        </p:nvPicPr>
        <p:blipFill>
          <a:blip r:embed="rId41">
            <a:alphaModFix/>
          </a:blip>
          <a:stretch>
            <a:fillRect/>
          </a:stretch>
        </p:blipFill>
        <p:spPr>
          <a:xfrm>
            <a:off x="8554525" y="1554430"/>
            <a:ext cx="445498" cy="457200"/>
          </a:xfrm>
          <a:prstGeom prst="rect">
            <a:avLst/>
          </a:prstGeom>
          <a:noFill/>
          <a:ln>
            <a:noFill/>
          </a:ln>
        </p:spPr>
      </p:pic>
      <p:pic>
        <p:nvPicPr>
          <p:cNvPr id="326" name="Google Shape;326;p46"/>
          <p:cNvPicPr preferRelativeResize="0"/>
          <p:nvPr/>
        </p:nvPicPr>
        <p:blipFill>
          <a:blip r:embed="rId42">
            <a:alphaModFix/>
          </a:blip>
          <a:stretch>
            <a:fillRect/>
          </a:stretch>
        </p:blipFill>
        <p:spPr>
          <a:xfrm>
            <a:off x="8354469" y="3625178"/>
            <a:ext cx="362828" cy="457200"/>
          </a:xfrm>
          <a:prstGeom prst="rect">
            <a:avLst/>
          </a:prstGeom>
          <a:noFill/>
          <a:ln>
            <a:noFill/>
          </a:ln>
        </p:spPr>
      </p:pic>
      <p:pic>
        <p:nvPicPr>
          <p:cNvPr id="327" name="Google Shape;327;p46"/>
          <p:cNvPicPr preferRelativeResize="0"/>
          <p:nvPr/>
        </p:nvPicPr>
        <p:blipFill>
          <a:blip r:embed="rId43">
            <a:alphaModFix/>
          </a:blip>
          <a:stretch>
            <a:fillRect/>
          </a:stretch>
        </p:blipFill>
        <p:spPr>
          <a:xfrm>
            <a:off x="7275864" y="1554430"/>
            <a:ext cx="434016" cy="457200"/>
          </a:xfrm>
          <a:prstGeom prst="rect">
            <a:avLst/>
          </a:prstGeom>
          <a:noFill/>
          <a:ln>
            <a:noFill/>
          </a:ln>
        </p:spPr>
      </p:pic>
      <p:pic>
        <p:nvPicPr>
          <p:cNvPr id="328" name="Google Shape;328;p46"/>
          <p:cNvPicPr preferRelativeResize="0"/>
          <p:nvPr/>
        </p:nvPicPr>
        <p:blipFill>
          <a:blip r:embed="rId44">
            <a:alphaModFix/>
          </a:blip>
          <a:stretch>
            <a:fillRect/>
          </a:stretch>
        </p:blipFill>
        <p:spPr>
          <a:xfrm>
            <a:off x="5441905" y="2897073"/>
            <a:ext cx="447794" cy="457200"/>
          </a:xfrm>
          <a:prstGeom prst="rect">
            <a:avLst/>
          </a:prstGeom>
          <a:noFill/>
          <a:ln>
            <a:noFill/>
          </a:ln>
        </p:spPr>
      </p:pic>
      <p:pic>
        <p:nvPicPr>
          <p:cNvPr id="329" name="Google Shape;329;p46"/>
          <p:cNvPicPr preferRelativeResize="0"/>
          <p:nvPr/>
        </p:nvPicPr>
        <p:blipFill>
          <a:blip r:embed="rId45">
            <a:alphaModFix/>
          </a:blip>
          <a:stretch>
            <a:fillRect/>
          </a:stretch>
        </p:blipFill>
        <p:spPr>
          <a:xfrm>
            <a:off x="4797101" y="800967"/>
            <a:ext cx="392681" cy="457200"/>
          </a:xfrm>
          <a:prstGeom prst="rect">
            <a:avLst/>
          </a:prstGeom>
          <a:noFill/>
          <a:ln>
            <a:noFill/>
          </a:ln>
        </p:spPr>
      </p:pic>
      <p:pic>
        <p:nvPicPr>
          <p:cNvPr id="330" name="Google Shape;330;p46"/>
          <p:cNvPicPr preferRelativeResize="0"/>
          <p:nvPr/>
        </p:nvPicPr>
        <p:blipFill>
          <a:blip r:embed="rId46">
            <a:alphaModFix/>
          </a:blip>
          <a:stretch>
            <a:fillRect/>
          </a:stretch>
        </p:blipFill>
        <p:spPr>
          <a:xfrm>
            <a:off x="5412570" y="2268265"/>
            <a:ext cx="444012" cy="457200"/>
          </a:xfrm>
          <a:prstGeom prst="rect">
            <a:avLst/>
          </a:prstGeom>
          <a:noFill/>
          <a:ln>
            <a:noFill/>
          </a:ln>
        </p:spPr>
      </p:pic>
      <p:pic>
        <p:nvPicPr>
          <p:cNvPr id="331" name="Google Shape;331;p46"/>
          <p:cNvPicPr preferRelativeResize="0"/>
          <p:nvPr/>
        </p:nvPicPr>
        <p:blipFill>
          <a:blip r:embed="rId47">
            <a:alphaModFix/>
          </a:blip>
          <a:stretch>
            <a:fillRect/>
          </a:stretch>
        </p:blipFill>
        <p:spPr>
          <a:xfrm>
            <a:off x="6042968" y="1577290"/>
            <a:ext cx="399610" cy="411480"/>
          </a:xfrm>
          <a:prstGeom prst="rect">
            <a:avLst/>
          </a:prstGeom>
          <a:noFill/>
          <a:ln>
            <a:noFill/>
          </a:ln>
        </p:spPr>
      </p:pic>
      <p:pic>
        <p:nvPicPr>
          <p:cNvPr id="332" name="Google Shape;332;p46"/>
          <p:cNvPicPr preferRelativeResize="0"/>
          <p:nvPr/>
        </p:nvPicPr>
        <p:blipFill>
          <a:blip r:embed="rId48">
            <a:alphaModFix/>
          </a:blip>
          <a:stretch>
            <a:fillRect/>
          </a:stretch>
        </p:blipFill>
        <p:spPr>
          <a:xfrm>
            <a:off x="6210428" y="4392300"/>
            <a:ext cx="503259" cy="640080"/>
          </a:xfrm>
          <a:prstGeom prst="rect">
            <a:avLst/>
          </a:prstGeom>
          <a:noFill/>
          <a:ln>
            <a:noFill/>
          </a:ln>
        </p:spPr>
      </p:pic>
      <p:sp>
        <p:nvSpPr>
          <p:cNvPr id="333" name="Google Shape;333;p46"/>
          <p:cNvSpPr txBox="1"/>
          <p:nvPr/>
        </p:nvSpPr>
        <p:spPr>
          <a:xfrm>
            <a:off x="718650" y="1701875"/>
            <a:ext cx="3000000" cy="3000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1C304A"/>
              </a:buClr>
              <a:buSzPts val="1800"/>
              <a:buFont typeface="Helvetica Neue"/>
              <a:buChar char="●"/>
            </a:pPr>
            <a:r>
              <a:rPr lang="en" sz="1800">
                <a:solidFill>
                  <a:srgbClr val="1C304A"/>
                </a:solidFill>
                <a:latin typeface="Helvetica Neue"/>
                <a:ea typeface="Helvetica Neue"/>
                <a:cs typeface="Helvetica Neue"/>
                <a:sym typeface="Helvetica Neue"/>
              </a:rPr>
              <a:t>Visit the </a:t>
            </a:r>
            <a:r>
              <a:rPr lang="en" sz="1800" u="sng">
                <a:solidFill>
                  <a:srgbClr val="046B99"/>
                </a:solidFill>
                <a:latin typeface="Helvetica Neue"/>
                <a:ea typeface="Helvetica Neue"/>
                <a:cs typeface="Helvetica Neue"/>
                <a:sym typeface="Helvetica Neue"/>
                <a:hlinkClick r:id="rId49">
                  <a:extLst>
                    <a:ext uri="{A12FA001-AC4F-418D-AE19-62706E023703}">
                      <ahyp:hlinkClr xmlns:ahyp="http://schemas.microsoft.com/office/drawing/2018/hyperlinkcolor" val="tx"/>
                    </a:ext>
                  </a:extLst>
                </a:hlinkClick>
              </a:rPr>
              <a:t>Icon Starter</a:t>
            </a:r>
            <a:r>
              <a:rPr lang="en" sz="1800">
                <a:solidFill>
                  <a:srgbClr val="1C304A"/>
                </a:solidFill>
                <a:latin typeface="Helvetica Neue"/>
                <a:ea typeface="Helvetica Neue"/>
                <a:cs typeface="Helvetica Neue"/>
                <a:sym typeface="Helvetica Neue"/>
              </a:rPr>
              <a:t> for all the top requested icons and different colors</a:t>
            </a:r>
            <a:endParaRPr sz="1800">
              <a:solidFill>
                <a:srgbClr val="1C304A"/>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solidFill>
                <a:srgbClr val="1C304A"/>
              </a:solidFill>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1C304A"/>
              </a:buClr>
              <a:buSzPts val="1800"/>
              <a:buFont typeface="Helvetica Neue"/>
              <a:buChar char="●"/>
            </a:pPr>
            <a:r>
              <a:rPr lang="en" sz="1800">
                <a:solidFill>
                  <a:srgbClr val="1C304A"/>
                </a:solidFill>
                <a:latin typeface="Helvetica Neue"/>
                <a:ea typeface="Helvetica Neue"/>
                <a:cs typeface="Helvetica Neue"/>
                <a:sym typeface="Helvetica Neue"/>
              </a:rPr>
              <a:t>Visit </a:t>
            </a:r>
            <a:r>
              <a:rPr lang="en" sz="1800" u="sng">
                <a:solidFill>
                  <a:srgbClr val="046B99"/>
                </a:solidFill>
                <a:latin typeface="Helvetica Neue"/>
                <a:ea typeface="Helvetica Neue"/>
                <a:cs typeface="Helvetica Neue"/>
                <a:sym typeface="Helvetica Neue"/>
                <a:hlinkClick r:id="rId50">
                  <a:extLst>
                    <a:ext uri="{A12FA001-AC4F-418D-AE19-62706E023703}">
                      <ahyp:hlinkClr xmlns:ahyp="http://schemas.microsoft.com/office/drawing/2018/hyperlinkcolor" val="tx"/>
                    </a:ext>
                  </a:extLst>
                </a:hlinkClick>
              </a:rPr>
              <a:t>brand.18f.gov/icons/</a:t>
            </a:r>
            <a:r>
              <a:rPr lang="en" sz="1800">
                <a:solidFill>
                  <a:srgbClr val="046B99"/>
                </a:solidFill>
                <a:latin typeface="Helvetica Neue"/>
                <a:ea typeface="Helvetica Neue"/>
                <a:cs typeface="Helvetica Neue"/>
                <a:sym typeface="Helvetica Neue"/>
              </a:rPr>
              <a:t> </a:t>
            </a:r>
            <a:r>
              <a:rPr lang="en" sz="1800">
                <a:solidFill>
                  <a:srgbClr val="1C304A"/>
                </a:solidFill>
                <a:latin typeface="Helvetica Neue"/>
                <a:ea typeface="Helvetica Neue"/>
                <a:cs typeface="Helvetica Neue"/>
                <a:sym typeface="Helvetica Neue"/>
              </a:rPr>
              <a:t>to view and download the full set</a:t>
            </a:r>
            <a:endParaRPr sz="1800">
              <a:solidFill>
                <a:srgbClr val="1C304A"/>
              </a:solidFill>
              <a:latin typeface="Helvetica Neue"/>
              <a:ea typeface="Helvetica Neue"/>
              <a:cs typeface="Helvetica Neue"/>
              <a:sym typeface="Helvetica Neue"/>
            </a:endParaRPr>
          </a:p>
        </p:txBody>
      </p:sp>
      <p:sp>
        <p:nvSpPr>
          <p:cNvPr id="334" name="Google Shape;334;p46"/>
          <p:cNvSpPr txBox="1"/>
          <p:nvPr/>
        </p:nvSpPr>
        <p:spPr>
          <a:xfrm>
            <a:off x="841248" y="704088"/>
            <a:ext cx="3730800" cy="82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046B99"/>
                </a:solidFill>
                <a:latin typeface="Helvetica Neue"/>
                <a:ea typeface="Helvetica Neue"/>
                <a:cs typeface="Helvetica Neue"/>
                <a:sym typeface="Helvetica Neue"/>
              </a:rPr>
              <a:t>Icons for presentations</a:t>
            </a:r>
            <a:endParaRPr sz="2600" b="1">
              <a:solidFill>
                <a:srgbClr val="046B99"/>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vider - Light">
  <p:cSld name="TITLE_AND_BODY_2_1">
    <p:bg>
      <p:bgPr>
        <a:solidFill>
          <a:srgbClr val="FFFFFF"/>
        </a:solid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C304A"/>
              </a:buClr>
              <a:buSzPts val="6000"/>
              <a:buNone/>
              <a:defRPr sz="6000" b="1">
                <a:solidFill>
                  <a:srgbClr val="1C304A"/>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24" name="Google Shape;24;p6"/>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g Point - Bright">
  <p:cSld name="TITLE_AND_BODY_2_1_1">
    <p:bg>
      <p:bgPr>
        <a:solidFill>
          <a:srgbClr val="00CFFF"/>
        </a:solidFill>
        <a:effectLst/>
      </p:bgPr>
    </p:bg>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C304A"/>
              </a:buClr>
              <a:buSzPts val="2800"/>
              <a:buNone/>
              <a:defRPr b="1">
                <a:solidFill>
                  <a:srgbClr val="1C304A"/>
                </a:solidFill>
              </a:defRPr>
            </a:lvl1pPr>
            <a:lvl2pPr lvl="1" algn="ctr" rtl="0">
              <a:spcBef>
                <a:spcPts val="0"/>
              </a:spcBef>
              <a:spcAft>
                <a:spcPts val="0"/>
              </a:spcAft>
              <a:buClr>
                <a:srgbClr val="1C304A"/>
              </a:buClr>
              <a:buSzPts val="2600"/>
              <a:buNone/>
              <a:defRPr sz="2600">
                <a:solidFill>
                  <a:srgbClr val="1C304A"/>
                </a:solidFill>
              </a:defRPr>
            </a:lvl2pPr>
            <a:lvl3pPr lvl="2" algn="ctr" rtl="0">
              <a:spcBef>
                <a:spcPts val="0"/>
              </a:spcBef>
              <a:spcAft>
                <a:spcPts val="0"/>
              </a:spcAft>
              <a:buClr>
                <a:srgbClr val="1C304A"/>
              </a:buClr>
              <a:buSzPts val="2600"/>
              <a:buNone/>
              <a:defRPr sz="2600">
                <a:solidFill>
                  <a:srgbClr val="1C304A"/>
                </a:solidFill>
              </a:defRPr>
            </a:lvl3pPr>
            <a:lvl4pPr lvl="3" algn="ctr" rtl="0">
              <a:spcBef>
                <a:spcPts val="0"/>
              </a:spcBef>
              <a:spcAft>
                <a:spcPts val="0"/>
              </a:spcAft>
              <a:buClr>
                <a:srgbClr val="1C304A"/>
              </a:buClr>
              <a:buSzPts val="2600"/>
              <a:buNone/>
              <a:defRPr sz="2600">
                <a:solidFill>
                  <a:srgbClr val="1C304A"/>
                </a:solidFill>
              </a:defRPr>
            </a:lvl4pPr>
            <a:lvl5pPr lvl="4" algn="ctr" rtl="0">
              <a:spcBef>
                <a:spcPts val="0"/>
              </a:spcBef>
              <a:spcAft>
                <a:spcPts val="0"/>
              </a:spcAft>
              <a:buClr>
                <a:srgbClr val="1C304A"/>
              </a:buClr>
              <a:buSzPts val="2600"/>
              <a:buNone/>
              <a:defRPr sz="2600">
                <a:solidFill>
                  <a:srgbClr val="1C304A"/>
                </a:solidFill>
              </a:defRPr>
            </a:lvl5pPr>
            <a:lvl6pPr lvl="5" algn="ctr" rtl="0">
              <a:spcBef>
                <a:spcPts val="0"/>
              </a:spcBef>
              <a:spcAft>
                <a:spcPts val="0"/>
              </a:spcAft>
              <a:buClr>
                <a:srgbClr val="1C304A"/>
              </a:buClr>
              <a:buSzPts val="2600"/>
              <a:buNone/>
              <a:defRPr sz="2600">
                <a:solidFill>
                  <a:srgbClr val="1C304A"/>
                </a:solidFill>
              </a:defRPr>
            </a:lvl6pPr>
            <a:lvl7pPr lvl="6" algn="ctr" rtl="0">
              <a:spcBef>
                <a:spcPts val="0"/>
              </a:spcBef>
              <a:spcAft>
                <a:spcPts val="0"/>
              </a:spcAft>
              <a:buClr>
                <a:srgbClr val="1C304A"/>
              </a:buClr>
              <a:buSzPts val="2600"/>
              <a:buNone/>
              <a:defRPr sz="2600">
                <a:solidFill>
                  <a:srgbClr val="1C304A"/>
                </a:solidFill>
              </a:defRPr>
            </a:lvl7pPr>
            <a:lvl8pPr lvl="7" algn="ctr" rtl="0">
              <a:spcBef>
                <a:spcPts val="0"/>
              </a:spcBef>
              <a:spcAft>
                <a:spcPts val="0"/>
              </a:spcAft>
              <a:buClr>
                <a:srgbClr val="1C304A"/>
              </a:buClr>
              <a:buSzPts val="2600"/>
              <a:buNone/>
              <a:defRPr sz="2600">
                <a:solidFill>
                  <a:srgbClr val="1C304A"/>
                </a:solidFill>
              </a:defRPr>
            </a:lvl8pPr>
            <a:lvl9pPr lvl="8" algn="ctr" rtl="0">
              <a:spcBef>
                <a:spcPts val="0"/>
              </a:spcBef>
              <a:spcAft>
                <a:spcPts val="0"/>
              </a:spcAft>
              <a:buClr>
                <a:srgbClr val="1C304A"/>
              </a:buClr>
              <a:buSzPts val="2600"/>
              <a:buNone/>
              <a:defRPr sz="2600">
                <a:solidFill>
                  <a:srgbClr val="1C304A"/>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g Point - Light">
  <p:cSld name="TITLE_AND_BODY_2_1_1_1">
    <p:bg>
      <p:bgPr>
        <a:solidFill>
          <a:srgbClr val="FFFFFF"/>
        </a:solidFill>
        <a:effectLst/>
      </p:bgPr>
    </p:bg>
    <p:spTree>
      <p:nvGrpSpPr>
        <p:cNvPr id="1" name="Shape 27"/>
        <p:cNvGrpSpPr/>
        <p:nvPr/>
      </p:nvGrpSpPr>
      <p:grpSpPr>
        <a:xfrm>
          <a:off x="0" y="0"/>
          <a:ext cx="0" cy="0"/>
          <a:chOff x="0" y="0"/>
          <a:chExt cx="0" cy="0"/>
        </a:xfrm>
      </p:grpSpPr>
      <p:sp>
        <p:nvSpPr>
          <p:cNvPr id="28" name="Google Shape;28;p8"/>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C304A"/>
              </a:buClr>
              <a:buSzPts val="2800"/>
              <a:buNone/>
              <a:defRPr b="1">
                <a:solidFill>
                  <a:srgbClr val="1C304A"/>
                </a:solidFill>
              </a:defRPr>
            </a:lvl1pPr>
            <a:lvl2pPr lvl="1" algn="ctr" rtl="0">
              <a:spcBef>
                <a:spcPts val="0"/>
              </a:spcBef>
              <a:spcAft>
                <a:spcPts val="0"/>
              </a:spcAft>
              <a:buClr>
                <a:srgbClr val="1C304A"/>
              </a:buClr>
              <a:buSzPts val="2600"/>
              <a:buNone/>
              <a:defRPr sz="2600">
                <a:solidFill>
                  <a:srgbClr val="1C304A"/>
                </a:solidFill>
              </a:defRPr>
            </a:lvl2pPr>
            <a:lvl3pPr lvl="2" algn="ctr" rtl="0">
              <a:spcBef>
                <a:spcPts val="0"/>
              </a:spcBef>
              <a:spcAft>
                <a:spcPts val="0"/>
              </a:spcAft>
              <a:buClr>
                <a:srgbClr val="1C304A"/>
              </a:buClr>
              <a:buSzPts val="2600"/>
              <a:buNone/>
              <a:defRPr sz="2600">
                <a:solidFill>
                  <a:srgbClr val="1C304A"/>
                </a:solidFill>
              </a:defRPr>
            </a:lvl3pPr>
            <a:lvl4pPr lvl="3" algn="ctr" rtl="0">
              <a:spcBef>
                <a:spcPts val="0"/>
              </a:spcBef>
              <a:spcAft>
                <a:spcPts val="0"/>
              </a:spcAft>
              <a:buClr>
                <a:srgbClr val="1C304A"/>
              </a:buClr>
              <a:buSzPts val="2600"/>
              <a:buNone/>
              <a:defRPr sz="2600">
                <a:solidFill>
                  <a:srgbClr val="1C304A"/>
                </a:solidFill>
              </a:defRPr>
            </a:lvl4pPr>
            <a:lvl5pPr lvl="4" algn="ctr" rtl="0">
              <a:spcBef>
                <a:spcPts val="0"/>
              </a:spcBef>
              <a:spcAft>
                <a:spcPts val="0"/>
              </a:spcAft>
              <a:buClr>
                <a:srgbClr val="1C304A"/>
              </a:buClr>
              <a:buSzPts val="2600"/>
              <a:buNone/>
              <a:defRPr sz="2600">
                <a:solidFill>
                  <a:srgbClr val="1C304A"/>
                </a:solidFill>
              </a:defRPr>
            </a:lvl5pPr>
            <a:lvl6pPr lvl="5" algn="ctr" rtl="0">
              <a:spcBef>
                <a:spcPts val="0"/>
              </a:spcBef>
              <a:spcAft>
                <a:spcPts val="0"/>
              </a:spcAft>
              <a:buClr>
                <a:srgbClr val="1C304A"/>
              </a:buClr>
              <a:buSzPts val="2600"/>
              <a:buNone/>
              <a:defRPr sz="2600">
                <a:solidFill>
                  <a:srgbClr val="1C304A"/>
                </a:solidFill>
              </a:defRPr>
            </a:lvl6pPr>
            <a:lvl7pPr lvl="6" algn="ctr" rtl="0">
              <a:spcBef>
                <a:spcPts val="0"/>
              </a:spcBef>
              <a:spcAft>
                <a:spcPts val="0"/>
              </a:spcAft>
              <a:buClr>
                <a:srgbClr val="1C304A"/>
              </a:buClr>
              <a:buSzPts val="2600"/>
              <a:buNone/>
              <a:defRPr sz="2600">
                <a:solidFill>
                  <a:srgbClr val="1C304A"/>
                </a:solidFill>
              </a:defRPr>
            </a:lvl7pPr>
            <a:lvl8pPr lvl="7" algn="ctr" rtl="0">
              <a:spcBef>
                <a:spcPts val="0"/>
              </a:spcBef>
              <a:spcAft>
                <a:spcPts val="0"/>
              </a:spcAft>
              <a:buClr>
                <a:srgbClr val="1C304A"/>
              </a:buClr>
              <a:buSzPts val="2600"/>
              <a:buNone/>
              <a:defRPr sz="2600">
                <a:solidFill>
                  <a:srgbClr val="1C304A"/>
                </a:solidFill>
              </a:defRPr>
            </a:lvl8pPr>
            <a:lvl9pPr lvl="8" algn="ctr" rtl="0">
              <a:spcBef>
                <a:spcPts val="0"/>
              </a:spcBef>
              <a:spcAft>
                <a:spcPts val="0"/>
              </a:spcAft>
              <a:buClr>
                <a:srgbClr val="1C304A"/>
              </a:buClr>
              <a:buSzPts val="2600"/>
              <a:buNone/>
              <a:defRPr sz="2600">
                <a:solidFill>
                  <a:srgbClr val="1C304A"/>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 Column - Dark">
  <p:cSld name="TITLE_AND_BODY_2_1_1_1_1">
    <p:bg>
      <p:bgPr>
        <a:solidFill>
          <a:srgbClr val="202020"/>
        </a:solid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31" name="Google Shape;31;p9"/>
          <p:cNvSpPr txBox="1">
            <a:spLocks noGrp="1"/>
          </p:cNvSpPr>
          <p:nvPr>
            <p:ph type="body" idx="1"/>
          </p:nvPr>
        </p:nvSpPr>
        <p:spPr>
          <a:xfrm>
            <a:off x="623400" y="1654658"/>
            <a:ext cx="7891500" cy="3416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30200" rtl="0">
              <a:spcBef>
                <a:spcPts val="1600"/>
              </a:spcBef>
              <a:spcAft>
                <a:spcPts val="0"/>
              </a:spcAft>
              <a:buClr>
                <a:srgbClr val="FFFFFF"/>
              </a:buClr>
              <a:buSzPts val="1600"/>
              <a:buChar char="■"/>
              <a:defRPr>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292100" rtl="0">
              <a:spcBef>
                <a:spcPts val="1600"/>
              </a:spcBef>
              <a:spcAft>
                <a:spcPts val="0"/>
              </a:spcAft>
              <a:buClr>
                <a:srgbClr val="FFFFFF"/>
              </a:buClr>
              <a:buSzPts val="1000"/>
              <a:buChar char="■"/>
              <a:defRPr>
                <a:solidFill>
                  <a:srgbClr val="FFFFFF"/>
                </a:solidFill>
              </a:defRPr>
            </a:lvl6pPr>
            <a:lvl7pPr marL="3200400" lvl="6" indent="-292100" rtl="0">
              <a:spcBef>
                <a:spcPts val="1600"/>
              </a:spcBef>
              <a:spcAft>
                <a:spcPts val="0"/>
              </a:spcAft>
              <a:buClr>
                <a:srgbClr val="FFFFFF"/>
              </a:buClr>
              <a:buSzPts val="1000"/>
              <a:buChar char="●"/>
              <a:defRPr>
                <a:solidFill>
                  <a:srgbClr val="FFFFFF"/>
                </a:solidFill>
              </a:defRPr>
            </a:lvl7pPr>
            <a:lvl8pPr marL="3657600" lvl="7" indent="-292100" rtl="0">
              <a:spcBef>
                <a:spcPts val="1600"/>
              </a:spcBef>
              <a:spcAft>
                <a:spcPts val="0"/>
              </a:spcAft>
              <a:buClr>
                <a:srgbClr val="FFFFFF"/>
              </a:buClr>
              <a:buSzPts val="1000"/>
              <a:buChar char="○"/>
              <a:defRPr>
                <a:solidFill>
                  <a:srgbClr val="FFFFFF"/>
                </a:solidFill>
              </a:defRPr>
            </a:lvl8pPr>
            <a:lvl9pPr marL="4114800" lvl="8" indent="-292100" rtl="0">
              <a:spcBef>
                <a:spcPts val="1600"/>
              </a:spcBef>
              <a:spcAft>
                <a:spcPts val="1600"/>
              </a:spcAft>
              <a:buClr>
                <a:srgbClr val="FFFFFF"/>
              </a:buClr>
              <a:buSzPts val="1000"/>
              <a:buChar char="■"/>
              <a:defRPr>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Column - Dark">
  <p:cSld name="TITLE_AND_BODY_2_1_1_1_1_3">
    <p:bg>
      <p:bgPr>
        <a:solidFill>
          <a:srgbClr val="202020"/>
        </a:solidFill>
        <a:effectLst/>
      </p:bgPr>
    </p:bg>
    <p:spTree>
      <p:nvGrpSpPr>
        <p:cNvPr id="1" name="Shape 32"/>
        <p:cNvGrpSpPr/>
        <p:nvPr/>
      </p:nvGrpSpPr>
      <p:grpSpPr>
        <a:xfrm>
          <a:off x="0" y="0"/>
          <a:ext cx="0" cy="0"/>
          <a:chOff x="0" y="0"/>
          <a:chExt cx="0" cy="0"/>
        </a:xfrm>
      </p:grpSpPr>
      <p:sp>
        <p:nvSpPr>
          <p:cNvPr id="33" name="Google Shape;33;p10"/>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34" name="Google Shape;34;p10"/>
          <p:cNvSpPr txBox="1">
            <a:spLocks noGrp="1"/>
          </p:cNvSpPr>
          <p:nvPr>
            <p:ph type="body" idx="1"/>
          </p:nvPr>
        </p:nvSpPr>
        <p:spPr>
          <a:xfrm>
            <a:off x="697434" y="1714063"/>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35" name="Google Shape;35;p10"/>
          <p:cNvSpPr txBox="1">
            <a:spLocks noGrp="1"/>
          </p:cNvSpPr>
          <p:nvPr>
            <p:ph type="body" idx="2"/>
          </p:nvPr>
        </p:nvSpPr>
        <p:spPr>
          <a:xfrm>
            <a:off x="4675870" y="1737313"/>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36" name="Google Shape;36;p10"/>
          <p:cNvSpPr txBox="1">
            <a:spLocks noGrp="1"/>
          </p:cNvSpPr>
          <p:nvPr>
            <p:ph type="subTitle" idx="3"/>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02020"/>
              </a:buClr>
              <a:buSzPts val="2800"/>
              <a:buFont typeface="Source Sans Pro SemiBold"/>
              <a:buNone/>
              <a:defRPr sz="2800">
                <a:solidFill>
                  <a:srgbClr val="202020"/>
                </a:solidFill>
                <a:latin typeface="Source Sans Pro SemiBold"/>
                <a:ea typeface="Source Sans Pro SemiBold"/>
                <a:cs typeface="Source Sans Pro SemiBold"/>
                <a:sym typeface="Source Sans Pro SemiBold"/>
              </a:defRPr>
            </a:lvl1pPr>
            <a:lvl2pPr lvl="1"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2pPr>
            <a:lvl3pPr lvl="2"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3pPr>
            <a:lvl4pPr lvl="3"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4pPr>
            <a:lvl5pPr lvl="4"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5pPr>
            <a:lvl6pPr lvl="5"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6pPr>
            <a:lvl7pPr lvl="6"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7pPr>
            <a:lvl8pPr lvl="7"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8pPr>
            <a:lvl9pPr lvl="8"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55600" rtl="0">
              <a:lnSpc>
                <a:spcPct val="115000"/>
              </a:lnSpc>
              <a:spcBef>
                <a:spcPts val="0"/>
              </a:spcBef>
              <a:spcAft>
                <a:spcPts val="0"/>
              </a:spcAft>
              <a:buClr>
                <a:srgbClr val="202020"/>
              </a:buClr>
              <a:buSzPts val="2000"/>
              <a:buFont typeface="Source Sans Pro"/>
              <a:buChar char="●"/>
              <a:defRPr sz="2000">
                <a:solidFill>
                  <a:srgbClr val="202020"/>
                </a:solidFill>
                <a:latin typeface="Source Sans Pro"/>
                <a:ea typeface="Source Sans Pro"/>
                <a:cs typeface="Source Sans Pro"/>
                <a:sym typeface="Source Sans Pro"/>
              </a:defRPr>
            </a:lvl1pPr>
            <a:lvl2pPr marL="914400" lvl="1" indent="-330200" rtl="0">
              <a:lnSpc>
                <a:spcPct val="115000"/>
              </a:lnSpc>
              <a:spcBef>
                <a:spcPts val="1600"/>
              </a:spcBef>
              <a:spcAft>
                <a:spcPts val="0"/>
              </a:spcAft>
              <a:buClr>
                <a:srgbClr val="202020"/>
              </a:buClr>
              <a:buSzPts val="1600"/>
              <a:buFont typeface="Source Sans Pro"/>
              <a:buChar char="○"/>
              <a:defRPr sz="1600">
                <a:solidFill>
                  <a:srgbClr val="202020"/>
                </a:solidFill>
                <a:latin typeface="Source Sans Pro"/>
                <a:ea typeface="Source Sans Pro"/>
                <a:cs typeface="Source Sans Pro"/>
                <a:sym typeface="Source Sans Pro"/>
              </a:defRPr>
            </a:lvl2pPr>
            <a:lvl3pPr marL="1371600" lvl="2" indent="-330200" rtl="0">
              <a:lnSpc>
                <a:spcPct val="115000"/>
              </a:lnSpc>
              <a:spcBef>
                <a:spcPts val="1600"/>
              </a:spcBef>
              <a:spcAft>
                <a:spcPts val="0"/>
              </a:spcAft>
              <a:buClr>
                <a:srgbClr val="202020"/>
              </a:buClr>
              <a:buSzPts val="1600"/>
              <a:buFont typeface="Source Sans Pro"/>
              <a:buChar char="■"/>
              <a:defRPr sz="1600">
                <a:solidFill>
                  <a:srgbClr val="202020"/>
                </a:solidFill>
                <a:latin typeface="Source Sans Pro"/>
                <a:ea typeface="Source Sans Pro"/>
                <a:cs typeface="Source Sans Pro"/>
                <a:sym typeface="Source Sans Pro"/>
              </a:defRPr>
            </a:lvl3pPr>
            <a:lvl4pPr marL="1828800" lvl="3" indent="-317500" rtl="0">
              <a:lnSpc>
                <a:spcPct val="115000"/>
              </a:lnSpc>
              <a:spcBef>
                <a:spcPts val="1600"/>
              </a:spcBef>
              <a:spcAft>
                <a:spcPts val="0"/>
              </a:spcAft>
              <a:buClr>
                <a:srgbClr val="202020"/>
              </a:buClr>
              <a:buSzPts val="1400"/>
              <a:buFont typeface="Source Sans Pro"/>
              <a:buChar char="●"/>
              <a:defRPr>
                <a:solidFill>
                  <a:srgbClr val="202020"/>
                </a:solidFill>
                <a:latin typeface="Source Sans Pro"/>
                <a:ea typeface="Source Sans Pro"/>
                <a:cs typeface="Source Sans Pro"/>
                <a:sym typeface="Source Sans Pro"/>
              </a:defRPr>
            </a:lvl4pPr>
            <a:lvl5pPr marL="2286000" lvl="4" indent="-304800" rtl="0">
              <a:lnSpc>
                <a:spcPct val="115000"/>
              </a:lnSpc>
              <a:spcBef>
                <a:spcPts val="1600"/>
              </a:spcBef>
              <a:spcAft>
                <a:spcPts val="0"/>
              </a:spcAft>
              <a:buClr>
                <a:srgbClr val="202020"/>
              </a:buClr>
              <a:buSzPts val="1200"/>
              <a:buFont typeface="Source Sans Pro"/>
              <a:buChar char="○"/>
              <a:defRPr sz="1200">
                <a:solidFill>
                  <a:srgbClr val="202020"/>
                </a:solidFill>
                <a:latin typeface="Source Sans Pro"/>
                <a:ea typeface="Source Sans Pro"/>
                <a:cs typeface="Source Sans Pro"/>
                <a:sym typeface="Source Sans Pro"/>
              </a:defRPr>
            </a:lvl5pPr>
            <a:lvl6pPr marL="2743200" lvl="5" indent="-292100" rtl="0">
              <a:lnSpc>
                <a:spcPct val="115000"/>
              </a:lnSpc>
              <a:spcBef>
                <a:spcPts val="1600"/>
              </a:spcBef>
              <a:spcAft>
                <a:spcPts val="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6pPr>
            <a:lvl7pPr marL="3200400" lvl="6" indent="-292100" rtl="0">
              <a:lnSpc>
                <a:spcPct val="115000"/>
              </a:lnSpc>
              <a:spcBef>
                <a:spcPts val="1600"/>
              </a:spcBef>
              <a:spcAft>
                <a:spcPts val="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7pPr>
            <a:lvl8pPr marL="3657600" lvl="7" indent="-292100" rtl="0">
              <a:lnSpc>
                <a:spcPct val="115000"/>
              </a:lnSpc>
              <a:spcBef>
                <a:spcPts val="1600"/>
              </a:spcBef>
              <a:spcAft>
                <a:spcPts val="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8pPr>
            <a:lvl9pPr marL="4114800" lvl="8" indent="-292100" rtl="0">
              <a:lnSpc>
                <a:spcPct val="115000"/>
              </a:lnSpc>
              <a:spcBef>
                <a:spcPts val="1600"/>
              </a:spcBef>
              <a:spcAft>
                <a:spcPts val="160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02020"/>
              </a:buClr>
              <a:buSzPts val="2800"/>
              <a:buFont typeface="Source Sans Pro SemiBold"/>
              <a:buNone/>
              <a:defRPr sz="2800">
                <a:solidFill>
                  <a:srgbClr val="202020"/>
                </a:solidFill>
                <a:latin typeface="Source Sans Pro SemiBold"/>
                <a:ea typeface="Source Sans Pro SemiBold"/>
                <a:cs typeface="Source Sans Pro SemiBold"/>
                <a:sym typeface="Source Sans Pro SemiBold"/>
              </a:defRPr>
            </a:lvl1pPr>
            <a:lvl2pPr lvl="1"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2pPr>
            <a:lvl3pPr lvl="2"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3pPr>
            <a:lvl4pPr lvl="3"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4pPr>
            <a:lvl5pPr lvl="4"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5pPr>
            <a:lvl6pPr lvl="5"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6pPr>
            <a:lvl7pPr lvl="6"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7pPr>
            <a:lvl8pPr lvl="7"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8pPr>
            <a:lvl9pPr lvl="8"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9pPr>
          </a:lstStyle>
          <a:p>
            <a:endParaRPr/>
          </a:p>
        </p:txBody>
      </p:sp>
      <p:sp>
        <p:nvSpPr>
          <p:cNvPr id="166" name="Google Shape;166;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55600" rtl="0">
              <a:lnSpc>
                <a:spcPct val="115000"/>
              </a:lnSpc>
              <a:spcBef>
                <a:spcPts val="0"/>
              </a:spcBef>
              <a:spcAft>
                <a:spcPts val="0"/>
              </a:spcAft>
              <a:buClr>
                <a:srgbClr val="202020"/>
              </a:buClr>
              <a:buSzPts val="2000"/>
              <a:buFont typeface="Source Sans Pro"/>
              <a:buChar char="●"/>
              <a:defRPr sz="2000">
                <a:solidFill>
                  <a:srgbClr val="202020"/>
                </a:solidFill>
                <a:latin typeface="Source Sans Pro"/>
                <a:ea typeface="Source Sans Pro"/>
                <a:cs typeface="Source Sans Pro"/>
                <a:sym typeface="Source Sans Pro"/>
              </a:defRPr>
            </a:lvl1pPr>
            <a:lvl2pPr marL="914400" lvl="1" indent="-330200" rtl="0">
              <a:lnSpc>
                <a:spcPct val="115000"/>
              </a:lnSpc>
              <a:spcBef>
                <a:spcPts val="1600"/>
              </a:spcBef>
              <a:spcAft>
                <a:spcPts val="0"/>
              </a:spcAft>
              <a:buClr>
                <a:srgbClr val="202020"/>
              </a:buClr>
              <a:buSzPts val="1600"/>
              <a:buFont typeface="Source Sans Pro"/>
              <a:buChar char="○"/>
              <a:defRPr sz="1600">
                <a:solidFill>
                  <a:srgbClr val="202020"/>
                </a:solidFill>
                <a:latin typeface="Source Sans Pro"/>
                <a:ea typeface="Source Sans Pro"/>
                <a:cs typeface="Source Sans Pro"/>
                <a:sym typeface="Source Sans Pro"/>
              </a:defRPr>
            </a:lvl2pPr>
            <a:lvl3pPr marL="1371600" lvl="2" indent="-330200" rtl="0">
              <a:lnSpc>
                <a:spcPct val="115000"/>
              </a:lnSpc>
              <a:spcBef>
                <a:spcPts val="1600"/>
              </a:spcBef>
              <a:spcAft>
                <a:spcPts val="0"/>
              </a:spcAft>
              <a:buClr>
                <a:srgbClr val="202020"/>
              </a:buClr>
              <a:buSzPts val="1600"/>
              <a:buFont typeface="Source Sans Pro"/>
              <a:buChar char="■"/>
              <a:defRPr sz="1600">
                <a:solidFill>
                  <a:srgbClr val="202020"/>
                </a:solidFill>
                <a:latin typeface="Source Sans Pro"/>
                <a:ea typeface="Source Sans Pro"/>
                <a:cs typeface="Source Sans Pro"/>
                <a:sym typeface="Source Sans Pro"/>
              </a:defRPr>
            </a:lvl3pPr>
            <a:lvl4pPr marL="1828800" lvl="3" indent="-317500" rtl="0">
              <a:lnSpc>
                <a:spcPct val="115000"/>
              </a:lnSpc>
              <a:spcBef>
                <a:spcPts val="1600"/>
              </a:spcBef>
              <a:spcAft>
                <a:spcPts val="0"/>
              </a:spcAft>
              <a:buClr>
                <a:srgbClr val="202020"/>
              </a:buClr>
              <a:buSzPts val="1400"/>
              <a:buFont typeface="Source Sans Pro"/>
              <a:buChar char="●"/>
              <a:defRPr>
                <a:solidFill>
                  <a:srgbClr val="202020"/>
                </a:solidFill>
                <a:latin typeface="Source Sans Pro"/>
                <a:ea typeface="Source Sans Pro"/>
                <a:cs typeface="Source Sans Pro"/>
                <a:sym typeface="Source Sans Pro"/>
              </a:defRPr>
            </a:lvl4pPr>
            <a:lvl5pPr marL="2286000" lvl="4" indent="-304800" rtl="0">
              <a:lnSpc>
                <a:spcPct val="115000"/>
              </a:lnSpc>
              <a:spcBef>
                <a:spcPts val="1600"/>
              </a:spcBef>
              <a:spcAft>
                <a:spcPts val="0"/>
              </a:spcAft>
              <a:buClr>
                <a:srgbClr val="202020"/>
              </a:buClr>
              <a:buSzPts val="1200"/>
              <a:buFont typeface="Source Sans Pro"/>
              <a:buChar char="○"/>
              <a:defRPr sz="1200">
                <a:solidFill>
                  <a:srgbClr val="202020"/>
                </a:solidFill>
                <a:latin typeface="Source Sans Pro"/>
                <a:ea typeface="Source Sans Pro"/>
                <a:cs typeface="Source Sans Pro"/>
                <a:sym typeface="Source Sans Pro"/>
              </a:defRPr>
            </a:lvl5pPr>
            <a:lvl6pPr marL="2743200" lvl="5" indent="-292100" rtl="0">
              <a:lnSpc>
                <a:spcPct val="115000"/>
              </a:lnSpc>
              <a:spcBef>
                <a:spcPts val="1600"/>
              </a:spcBef>
              <a:spcAft>
                <a:spcPts val="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6pPr>
            <a:lvl7pPr marL="3200400" lvl="6" indent="-292100" rtl="0">
              <a:lnSpc>
                <a:spcPct val="115000"/>
              </a:lnSpc>
              <a:spcBef>
                <a:spcPts val="1600"/>
              </a:spcBef>
              <a:spcAft>
                <a:spcPts val="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7pPr>
            <a:lvl8pPr marL="3657600" lvl="7" indent="-292100" rtl="0">
              <a:lnSpc>
                <a:spcPct val="115000"/>
              </a:lnSpc>
              <a:spcBef>
                <a:spcPts val="1600"/>
              </a:spcBef>
              <a:spcAft>
                <a:spcPts val="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8pPr>
            <a:lvl9pPr marL="4114800" lvl="8" indent="-292100" rtl="0">
              <a:lnSpc>
                <a:spcPct val="115000"/>
              </a:lnSpc>
              <a:spcBef>
                <a:spcPts val="1600"/>
              </a:spcBef>
              <a:spcAft>
                <a:spcPts val="160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org/WAI/WCAG21/Understanding/info-and-relationships" TargetMode="External"/><Relationship Id="rId2" Type="http://schemas.openxmlformats.org/officeDocument/2006/relationships/notesSlide" Target="../notesSlides/notesSlide13.xml"/><Relationship Id="rId1" Type="http://schemas.openxmlformats.org/officeDocument/2006/relationships/slideLayout" Target="../slideLayouts/slideLayout33.xml"/><Relationship Id="rId4" Type="http://schemas.openxmlformats.org/officeDocument/2006/relationships/hyperlink" Target="https://www.w3.org/WAI/WCAG21/Understanding/labels-or-instructions.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org/WAI/WCAG21/Understanding/labels-or-instructions.html" TargetMode="External"/><Relationship Id="rId2" Type="http://schemas.openxmlformats.org/officeDocument/2006/relationships/notesSlide" Target="../notesSlides/notesSlide15.xml"/><Relationship Id="rId1" Type="http://schemas.openxmlformats.org/officeDocument/2006/relationships/slideLayout" Target="../slideLayouts/slideLayout33.xml"/><Relationship Id="rId4" Type="http://schemas.openxmlformats.org/officeDocument/2006/relationships/hyperlink" Target="https://www.w3.org/WAI/WCAG21/Understanding/on-input.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org/WAI/WCAG21/Understanding/info-and-relationships" TargetMode="External"/><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org/WAI/WCAG21/Understanding/labels-or-instructions.html" TargetMode="External"/><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hyperlink" Target="https://designsystem.digital.gov/components/text-input/" TargetMode="External"/><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org/WAI/WCAG21/Understanding/labels-or-instructions.html" TargetMode="External"/><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6.xml"/><Relationship Id="rId1" Type="http://schemas.openxmlformats.org/officeDocument/2006/relationships/slideLayout" Target="../slideLayouts/slideLayout34.xml"/><Relationship Id="rId4" Type="http://schemas.openxmlformats.org/officeDocument/2006/relationships/image" Target="../media/image87.gif"/></Relationships>
</file>

<file path=ppt/slides/_rels/slide2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7.xml"/><Relationship Id="rId1" Type="http://schemas.openxmlformats.org/officeDocument/2006/relationships/slideLayout" Target="../slideLayouts/slideLayout34.xml"/><Relationship Id="rId4" Type="http://schemas.openxmlformats.org/officeDocument/2006/relationships/image" Target="../media/image89.gif"/></Relationships>
</file>

<file path=ppt/slides/_rels/slide2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8.xml"/><Relationship Id="rId1" Type="http://schemas.openxmlformats.org/officeDocument/2006/relationships/slideLayout" Target="../slideLayouts/slideLayout34.xml"/><Relationship Id="rId4" Type="http://schemas.openxmlformats.org/officeDocument/2006/relationships/image" Target="../media/image90.png"/></Relationships>
</file>

<file path=ppt/slides/_rels/slide2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9.xml"/><Relationship Id="rId1" Type="http://schemas.openxmlformats.org/officeDocument/2006/relationships/slideLayout" Target="../slideLayouts/slideLayout34.xml"/><Relationship Id="rId4" Type="http://schemas.openxmlformats.org/officeDocument/2006/relationships/image" Target="../media/image9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www.w3.org/WAI/WCAG21/Understanding/input-assistance" TargetMode="External"/><Relationship Id="rId2" Type="http://schemas.openxmlformats.org/officeDocument/2006/relationships/notesSlide" Target="../notesSlides/notesSlide30.xml"/><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3.xml"/><Relationship Id="rId1" Type="http://schemas.openxmlformats.org/officeDocument/2006/relationships/slideLayout" Target="../slideLayouts/slideLayout34.xml"/><Relationship Id="rId4" Type="http://schemas.openxmlformats.org/officeDocument/2006/relationships/image" Target="../media/image92.gif"/></Relationships>
</file>

<file path=ppt/slides/_rels/slide3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4.xml"/><Relationship Id="rId1" Type="http://schemas.openxmlformats.org/officeDocument/2006/relationships/slideLayout" Target="../slideLayouts/slideLayout34.xml"/><Relationship Id="rId4" Type="http://schemas.openxmlformats.org/officeDocument/2006/relationships/image" Target="../media/image93.gif"/></Relationships>
</file>

<file path=ppt/slides/_rels/slide35.xml.rels><?xml version="1.0" encoding="UTF-8" standalone="yes"?>
<Relationships xmlns="http://schemas.openxmlformats.org/package/2006/relationships"><Relationship Id="rId3" Type="http://schemas.openxmlformats.org/officeDocument/2006/relationships/hyperlink" Target="https://www.w3.org/WAI/WCAG21/Understanding/no-keyboard-trap" TargetMode="External"/><Relationship Id="rId2" Type="http://schemas.openxmlformats.org/officeDocument/2006/relationships/notesSlide" Target="../notesSlides/notesSlide35.xml"/><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s://youtu.be/7DWLw4bDZVU" TargetMode="External"/><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hyperlink" Target="https://www.w3.org/WAI/demos/bad/before/survey.html"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xml"/><Relationship Id="rId1" Type="http://schemas.openxmlformats.org/officeDocument/2006/relationships/slideLayout" Target="../slideLayouts/slideLayout36.xml"/><Relationship Id="rId6" Type="http://schemas.openxmlformats.org/officeDocument/2006/relationships/image" Target="../media/image60.png"/><Relationship Id="rId5" Type="http://schemas.openxmlformats.org/officeDocument/2006/relationships/image" Target="../media/image46.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7"/>
          <p:cNvSpPr txBox="1">
            <a:spLocks noGrp="1"/>
          </p:cNvSpPr>
          <p:nvPr>
            <p:ph type="ctrTitle"/>
          </p:nvPr>
        </p:nvSpPr>
        <p:spPr>
          <a:xfrm>
            <a:off x="718450" y="525013"/>
            <a:ext cx="7386600" cy="16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Inputting information</a:t>
            </a:r>
            <a:endParaRPr>
              <a:solidFill>
                <a:srgbClr val="FFFFFF"/>
              </a:solidFill>
            </a:endParaRPr>
          </a:p>
        </p:txBody>
      </p:sp>
      <p:sp>
        <p:nvSpPr>
          <p:cNvPr id="340" name="Google Shape;340;p47"/>
          <p:cNvSpPr txBox="1">
            <a:spLocks noGrp="1"/>
          </p:cNvSpPr>
          <p:nvPr>
            <p:ph type="subTitle" idx="1"/>
          </p:nvPr>
        </p:nvSpPr>
        <p:spPr>
          <a:xfrm>
            <a:off x="735281" y="2270704"/>
            <a:ext cx="4389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TTS Accessibility Guild</a:t>
            </a:r>
            <a:endParaRPr/>
          </a:p>
        </p:txBody>
      </p:sp>
      <p:sp>
        <p:nvSpPr>
          <p:cNvPr id="341" name="Google Shape;341;p47"/>
          <p:cNvSpPr txBox="1">
            <a:spLocks noGrp="1"/>
          </p:cNvSpPr>
          <p:nvPr>
            <p:ph type="subTitle" idx="2"/>
          </p:nvPr>
        </p:nvSpPr>
        <p:spPr>
          <a:xfrm>
            <a:off x="825510" y="4444055"/>
            <a:ext cx="2736000" cy="261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GSA | Technology Transformation Services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6"/>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anatomy of a form</a:t>
            </a:r>
            <a:endParaRPr/>
          </a:p>
        </p:txBody>
      </p:sp>
      <p:sp>
        <p:nvSpPr>
          <p:cNvPr id="399" name="Google Shape;399;p56"/>
          <p:cNvSpPr/>
          <p:nvPr/>
        </p:nvSpPr>
        <p:spPr>
          <a:xfrm>
            <a:off x="2301000" y="981200"/>
            <a:ext cx="4542000" cy="3924600"/>
          </a:xfrm>
          <a:prstGeom prst="rect">
            <a:avLst/>
          </a:prstGeom>
          <a:solidFill>
            <a:srgbClr val="F3F3F3"/>
          </a:solidFill>
          <a:ln w="9525" cap="flat" cmpd="sng">
            <a:solidFill>
              <a:srgbClr val="0071B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0071BC"/>
                </a:solidFill>
                <a:latin typeface="Consolas"/>
                <a:ea typeface="Consolas"/>
                <a:cs typeface="Consolas"/>
                <a:sym typeface="Consolas"/>
              </a:rPr>
              <a:t>fieldset</a:t>
            </a:r>
            <a:endParaRPr sz="1200" b="1">
              <a:solidFill>
                <a:srgbClr val="0071BC"/>
              </a:solidFill>
              <a:latin typeface="Consolas"/>
              <a:ea typeface="Consolas"/>
              <a:cs typeface="Consolas"/>
              <a:sym typeface="Consolas"/>
            </a:endParaRPr>
          </a:p>
        </p:txBody>
      </p:sp>
      <p:sp>
        <p:nvSpPr>
          <p:cNvPr id="400" name="Google Shape;400;p56"/>
          <p:cNvSpPr/>
          <p:nvPr/>
        </p:nvSpPr>
        <p:spPr>
          <a:xfrm>
            <a:off x="2382984" y="1292695"/>
            <a:ext cx="4377900" cy="491700"/>
          </a:xfrm>
          <a:prstGeom prst="rect">
            <a:avLst/>
          </a:prstGeom>
          <a:noFill/>
          <a:ln w="9525"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0071BC"/>
                </a:solidFill>
                <a:latin typeface="Consolas"/>
                <a:ea typeface="Consolas"/>
                <a:cs typeface="Consolas"/>
                <a:sym typeface="Consolas"/>
              </a:rPr>
              <a:t>legend</a:t>
            </a:r>
            <a:endParaRPr sz="1200" b="1">
              <a:solidFill>
                <a:srgbClr val="0071BC"/>
              </a:solidFill>
              <a:latin typeface="Consolas"/>
              <a:ea typeface="Consolas"/>
              <a:cs typeface="Consolas"/>
              <a:sym typeface="Consolas"/>
            </a:endParaRPr>
          </a:p>
        </p:txBody>
      </p:sp>
      <p:sp>
        <p:nvSpPr>
          <p:cNvPr id="401" name="Google Shape;401;p56">
            <a:extLst>
              <a:ext uri="{C183D7F6-B498-43B3-948B-1728B52AA6E4}">
                <adec:decorative xmlns:adec="http://schemas.microsoft.com/office/drawing/2017/decorative" val="1"/>
              </a:ext>
            </a:extLst>
          </p:cNvPr>
          <p:cNvSpPr/>
          <p:nvPr/>
        </p:nvSpPr>
        <p:spPr>
          <a:xfrm>
            <a:off x="2383100" y="1853950"/>
            <a:ext cx="4377900" cy="994500"/>
          </a:xfrm>
          <a:prstGeom prst="rect">
            <a:avLst/>
          </a:prstGeom>
          <a:noFill/>
          <a:ln w="9525" cap="flat" cmpd="sng">
            <a:solidFill>
              <a:srgbClr val="0071BC"/>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200" b="1">
              <a:latin typeface="Consolas"/>
              <a:ea typeface="Consolas"/>
              <a:cs typeface="Consolas"/>
              <a:sym typeface="Consolas"/>
            </a:endParaRPr>
          </a:p>
        </p:txBody>
      </p:sp>
      <p:sp>
        <p:nvSpPr>
          <p:cNvPr id="402" name="Google Shape;402;p56"/>
          <p:cNvSpPr/>
          <p:nvPr/>
        </p:nvSpPr>
        <p:spPr>
          <a:xfrm>
            <a:off x="2813450" y="1957585"/>
            <a:ext cx="3517200" cy="357000"/>
          </a:xfrm>
          <a:prstGeom prst="rect">
            <a:avLst/>
          </a:prstGeom>
          <a:noFill/>
          <a:ln w="9525"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0071BC"/>
                </a:solidFill>
                <a:latin typeface="Consolas"/>
                <a:ea typeface="Consolas"/>
                <a:cs typeface="Consolas"/>
                <a:sym typeface="Consolas"/>
              </a:rPr>
              <a:t>label</a:t>
            </a:r>
            <a:r>
              <a:rPr lang="en" sz="1200" b="1">
                <a:latin typeface="Consolas"/>
                <a:ea typeface="Consolas"/>
                <a:cs typeface="Consolas"/>
                <a:sym typeface="Consolas"/>
              </a:rPr>
              <a:t> for = “</a:t>
            </a:r>
            <a:r>
              <a:rPr lang="en" sz="1200" b="1">
                <a:solidFill>
                  <a:srgbClr val="1C304A"/>
                </a:solidFill>
                <a:latin typeface="Consolas"/>
                <a:ea typeface="Consolas"/>
                <a:cs typeface="Consolas"/>
                <a:sym typeface="Consolas"/>
              </a:rPr>
              <a:t>check</a:t>
            </a:r>
            <a:r>
              <a:rPr lang="en" sz="1200" b="1">
                <a:latin typeface="Consolas"/>
                <a:ea typeface="Consolas"/>
                <a:cs typeface="Consolas"/>
                <a:sym typeface="Consolas"/>
              </a:rPr>
              <a:t>”</a:t>
            </a:r>
            <a:endParaRPr sz="1200" b="1">
              <a:latin typeface="Consolas"/>
              <a:ea typeface="Consolas"/>
              <a:cs typeface="Consolas"/>
              <a:sym typeface="Consolas"/>
            </a:endParaRPr>
          </a:p>
        </p:txBody>
      </p:sp>
      <p:sp>
        <p:nvSpPr>
          <p:cNvPr id="403" name="Google Shape;403;p56"/>
          <p:cNvSpPr/>
          <p:nvPr/>
        </p:nvSpPr>
        <p:spPr>
          <a:xfrm>
            <a:off x="2383100" y="4247099"/>
            <a:ext cx="4377900" cy="491700"/>
          </a:xfrm>
          <a:prstGeom prst="rect">
            <a:avLst/>
          </a:prstGeom>
          <a:noFill/>
          <a:ln w="9525"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0071BC"/>
                </a:solidFill>
                <a:latin typeface="Consolas"/>
                <a:ea typeface="Consolas"/>
                <a:cs typeface="Consolas"/>
                <a:sym typeface="Consolas"/>
              </a:rPr>
              <a:t>input</a:t>
            </a:r>
            <a:r>
              <a:rPr lang="en" sz="1200" b="1">
                <a:latin typeface="Consolas"/>
                <a:ea typeface="Consolas"/>
                <a:cs typeface="Consolas"/>
                <a:sym typeface="Consolas"/>
              </a:rPr>
              <a:t> type = “button” value = “submit”</a:t>
            </a:r>
            <a:endParaRPr sz="1200" b="1">
              <a:latin typeface="Consolas"/>
              <a:ea typeface="Consolas"/>
              <a:cs typeface="Consolas"/>
              <a:sym typeface="Consolas"/>
            </a:endParaRPr>
          </a:p>
        </p:txBody>
      </p:sp>
      <p:sp>
        <p:nvSpPr>
          <p:cNvPr id="404" name="Google Shape;404;p56"/>
          <p:cNvSpPr/>
          <p:nvPr/>
        </p:nvSpPr>
        <p:spPr>
          <a:xfrm>
            <a:off x="2813450" y="2390917"/>
            <a:ext cx="3517200" cy="357000"/>
          </a:xfrm>
          <a:prstGeom prst="rect">
            <a:avLst/>
          </a:prstGeom>
          <a:noFill/>
          <a:ln w="9525"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0071BC"/>
                </a:solidFill>
                <a:latin typeface="Consolas"/>
                <a:ea typeface="Consolas"/>
                <a:cs typeface="Consolas"/>
                <a:sym typeface="Consolas"/>
              </a:rPr>
              <a:t>input</a:t>
            </a:r>
            <a:r>
              <a:rPr lang="en" sz="1200" b="1">
                <a:solidFill>
                  <a:srgbClr val="1C304A"/>
                </a:solidFill>
                <a:latin typeface="Consolas"/>
                <a:ea typeface="Consolas"/>
                <a:cs typeface="Consolas"/>
                <a:sym typeface="Consolas"/>
              </a:rPr>
              <a:t> type = “checkbox” id = “check”</a:t>
            </a:r>
            <a:endParaRPr sz="1200" b="1">
              <a:solidFill>
                <a:srgbClr val="1C304A"/>
              </a:solidFill>
              <a:latin typeface="Consolas"/>
              <a:ea typeface="Consolas"/>
              <a:cs typeface="Consolas"/>
              <a:sym typeface="Consolas"/>
            </a:endParaRPr>
          </a:p>
        </p:txBody>
      </p:sp>
      <p:sp>
        <p:nvSpPr>
          <p:cNvPr id="405" name="Google Shape;405;p56"/>
          <p:cNvSpPr/>
          <p:nvPr/>
        </p:nvSpPr>
        <p:spPr>
          <a:xfrm>
            <a:off x="2383100" y="2950783"/>
            <a:ext cx="4377900" cy="1194000"/>
          </a:xfrm>
          <a:prstGeom prst="rect">
            <a:avLst/>
          </a:prstGeom>
          <a:noFill/>
          <a:ln w="9525" cap="flat" cmpd="sng">
            <a:solidFill>
              <a:srgbClr val="0071B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0071BC"/>
                </a:solidFill>
                <a:latin typeface="Consolas"/>
                <a:ea typeface="Consolas"/>
                <a:cs typeface="Consolas"/>
                <a:sym typeface="Consolas"/>
              </a:rPr>
              <a:t>select</a:t>
            </a:r>
            <a:endParaRPr sz="1200" b="1">
              <a:solidFill>
                <a:srgbClr val="0071BC"/>
              </a:solidFill>
              <a:latin typeface="Consolas"/>
              <a:ea typeface="Consolas"/>
              <a:cs typeface="Consolas"/>
              <a:sym typeface="Consolas"/>
            </a:endParaRPr>
          </a:p>
        </p:txBody>
      </p:sp>
      <p:sp>
        <p:nvSpPr>
          <p:cNvPr id="406" name="Google Shape;406;p56"/>
          <p:cNvSpPr/>
          <p:nvPr/>
        </p:nvSpPr>
        <p:spPr>
          <a:xfrm>
            <a:off x="2813450" y="3273194"/>
            <a:ext cx="3517200" cy="357000"/>
          </a:xfrm>
          <a:prstGeom prst="rect">
            <a:avLst/>
          </a:prstGeom>
          <a:noFill/>
          <a:ln w="9525"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0071BC"/>
                </a:solidFill>
                <a:latin typeface="Consolas"/>
                <a:ea typeface="Consolas"/>
                <a:cs typeface="Consolas"/>
                <a:sym typeface="Consolas"/>
              </a:rPr>
              <a:t>option</a:t>
            </a:r>
            <a:r>
              <a:rPr lang="en" sz="1200" b="1">
                <a:latin typeface="Consolas"/>
                <a:ea typeface="Consolas"/>
                <a:cs typeface="Consolas"/>
                <a:sym typeface="Consolas"/>
              </a:rPr>
              <a:t> value = ”Option 1”</a:t>
            </a:r>
            <a:endParaRPr sz="1200" b="1">
              <a:latin typeface="Consolas"/>
              <a:ea typeface="Consolas"/>
              <a:cs typeface="Consolas"/>
              <a:sym typeface="Consolas"/>
            </a:endParaRPr>
          </a:p>
        </p:txBody>
      </p:sp>
      <p:sp>
        <p:nvSpPr>
          <p:cNvPr id="407" name="Google Shape;407;p56"/>
          <p:cNvSpPr/>
          <p:nvPr/>
        </p:nvSpPr>
        <p:spPr>
          <a:xfrm>
            <a:off x="2813450" y="3706526"/>
            <a:ext cx="3517200" cy="357000"/>
          </a:xfrm>
          <a:prstGeom prst="rect">
            <a:avLst/>
          </a:prstGeom>
          <a:noFill/>
          <a:ln w="9525"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0071BC"/>
                </a:solidFill>
                <a:latin typeface="Consolas"/>
                <a:ea typeface="Consolas"/>
                <a:cs typeface="Consolas"/>
                <a:sym typeface="Consolas"/>
              </a:rPr>
              <a:t>option</a:t>
            </a:r>
            <a:r>
              <a:rPr lang="en" sz="1200" b="1">
                <a:latin typeface="Consolas"/>
                <a:ea typeface="Consolas"/>
                <a:cs typeface="Consolas"/>
                <a:sym typeface="Consolas"/>
              </a:rPr>
              <a:t> value = ”Option 2”</a:t>
            </a:r>
            <a:endParaRPr sz="1200" b="1">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7"/>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Form components</a:t>
            </a:r>
            <a:endParaRPr/>
          </a:p>
        </p:txBody>
      </p:sp>
      <p:grpSp>
        <p:nvGrpSpPr>
          <p:cNvPr id="413" name="Google Shape;413;p57">
            <a:extLst>
              <a:ext uri="{C183D7F6-B498-43B3-948B-1728B52AA6E4}">
                <adec:decorative xmlns:adec="http://schemas.microsoft.com/office/drawing/2017/decorative" val="1"/>
              </a:ext>
            </a:extLst>
          </p:cNvPr>
          <p:cNvGrpSpPr/>
          <p:nvPr/>
        </p:nvGrpSpPr>
        <p:grpSpPr>
          <a:xfrm>
            <a:off x="1333663" y="956800"/>
            <a:ext cx="5896750" cy="3825300"/>
            <a:chOff x="1623625" y="738975"/>
            <a:chExt cx="5896750" cy="3825300"/>
          </a:xfrm>
        </p:grpSpPr>
        <p:sp>
          <p:nvSpPr>
            <p:cNvPr id="414" name="Google Shape;414;p57"/>
            <p:cNvSpPr/>
            <p:nvPr/>
          </p:nvSpPr>
          <p:spPr>
            <a:xfrm>
              <a:off x="2172325" y="738975"/>
              <a:ext cx="1291200" cy="387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Source Sans Pro"/>
                  <a:ea typeface="Source Sans Pro"/>
                  <a:cs typeface="Source Sans Pro"/>
                  <a:sym typeface="Source Sans Pro"/>
                </a:rPr>
                <a:t>Button</a:t>
              </a:r>
              <a:endParaRPr sz="1200">
                <a:latin typeface="Source Sans Pro"/>
                <a:ea typeface="Source Sans Pro"/>
                <a:cs typeface="Source Sans Pro"/>
                <a:sym typeface="Source Sans Pro"/>
              </a:endParaRPr>
            </a:p>
          </p:txBody>
        </p:sp>
        <p:sp>
          <p:nvSpPr>
            <p:cNvPr id="415" name="Google Shape;415;p57"/>
            <p:cNvSpPr txBox="1"/>
            <p:nvPr/>
          </p:nvSpPr>
          <p:spPr>
            <a:xfrm>
              <a:off x="3495875" y="738975"/>
              <a:ext cx="4024500" cy="38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Consolas"/>
                  <a:ea typeface="Consolas"/>
                  <a:cs typeface="Consolas"/>
                  <a:sym typeface="Consolas"/>
                </a:rPr>
                <a:t>&lt;input type=”button” value=”Button” /&gt;</a:t>
              </a:r>
              <a:endParaRPr sz="1200" dirty="0">
                <a:latin typeface="Consolas"/>
                <a:ea typeface="Consolas"/>
                <a:cs typeface="Consolas"/>
                <a:sym typeface="Consolas"/>
              </a:endParaRPr>
            </a:p>
          </p:txBody>
        </p:sp>
        <p:grpSp>
          <p:nvGrpSpPr>
            <p:cNvPr id="416" name="Google Shape;416;p57"/>
            <p:cNvGrpSpPr/>
            <p:nvPr/>
          </p:nvGrpSpPr>
          <p:grpSpPr>
            <a:xfrm>
              <a:off x="2019925" y="1419800"/>
              <a:ext cx="1443600" cy="484200"/>
              <a:chOff x="1829275" y="1277275"/>
              <a:chExt cx="1443600" cy="484200"/>
            </a:xfrm>
          </p:grpSpPr>
          <p:sp>
            <p:nvSpPr>
              <p:cNvPr id="417" name="Google Shape;417;p57"/>
              <p:cNvSpPr txBox="1"/>
              <p:nvPr/>
            </p:nvSpPr>
            <p:spPr>
              <a:xfrm>
                <a:off x="1829275" y="1277275"/>
                <a:ext cx="1291200" cy="48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Checkbox</a:t>
                </a:r>
                <a:endParaRPr>
                  <a:latin typeface="Source Sans Pro"/>
                  <a:ea typeface="Source Sans Pro"/>
                  <a:cs typeface="Source Sans Pro"/>
                  <a:sym typeface="Source Sans Pro"/>
                </a:endParaRPr>
              </a:p>
            </p:txBody>
          </p:sp>
          <p:sp>
            <p:nvSpPr>
              <p:cNvPr id="418" name="Google Shape;418;p57"/>
              <p:cNvSpPr/>
              <p:nvPr/>
            </p:nvSpPr>
            <p:spPr>
              <a:xfrm>
                <a:off x="3004075" y="1384988"/>
                <a:ext cx="268800" cy="26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57"/>
            <p:cNvSpPr txBox="1"/>
            <p:nvPr/>
          </p:nvSpPr>
          <p:spPr>
            <a:xfrm>
              <a:off x="3495875" y="1376300"/>
              <a:ext cx="4024500" cy="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Consolas"/>
                  <a:ea typeface="Consolas"/>
                  <a:cs typeface="Consolas"/>
                  <a:sym typeface="Consolas"/>
                </a:rPr>
                <a:t>&lt;label for=”check1”&gt;Checkbox&lt;/label&gt;</a:t>
              </a:r>
              <a:endParaRPr sz="1200">
                <a:latin typeface="Consolas"/>
                <a:ea typeface="Consolas"/>
                <a:cs typeface="Consolas"/>
                <a:sym typeface="Consolas"/>
              </a:endParaRPr>
            </a:p>
            <a:p>
              <a:pPr marL="0" lvl="0" indent="0" algn="l" rtl="0">
                <a:spcBef>
                  <a:spcPts val="0"/>
                </a:spcBef>
                <a:spcAft>
                  <a:spcPts val="0"/>
                </a:spcAft>
                <a:buNone/>
              </a:pPr>
              <a:r>
                <a:rPr lang="en" sz="1200">
                  <a:latin typeface="Consolas"/>
                  <a:ea typeface="Consolas"/>
                  <a:cs typeface="Consolas"/>
                  <a:sym typeface="Consolas"/>
                </a:rPr>
                <a:t>&lt;input type=”checkbox” id=”check1” /&gt;</a:t>
              </a:r>
              <a:endParaRPr sz="1200">
                <a:latin typeface="Consolas"/>
                <a:ea typeface="Consolas"/>
                <a:cs typeface="Consolas"/>
                <a:sym typeface="Consolas"/>
              </a:endParaRPr>
            </a:p>
          </p:txBody>
        </p:sp>
        <p:grpSp>
          <p:nvGrpSpPr>
            <p:cNvPr id="420" name="Google Shape;420;p57"/>
            <p:cNvGrpSpPr/>
            <p:nvPr/>
          </p:nvGrpSpPr>
          <p:grpSpPr>
            <a:xfrm>
              <a:off x="2019925" y="2089850"/>
              <a:ext cx="1443600" cy="484200"/>
              <a:chOff x="1829275" y="1947325"/>
              <a:chExt cx="1443600" cy="484200"/>
            </a:xfrm>
          </p:grpSpPr>
          <p:sp>
            <p:nvSpPr>
              <p:cNvPr id="421" name="Google Shape;421;p57"/>
              <p:cNvSpPr txBox="1"/>
              <p:nvPr/>
            </p:nvSpPr>
            <p:spPr>
              <a:xfrm>
                <a:off x="1829275" y="1947325"/>
                <a:ext cx="1291200" cy="48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Radio Button</a:t>
                </a:r>
                <a:endParaRPr>
                  <a:latin typeface="Source Sans Pro"/>
                  <a:ea typeface="Source Sans Pro"/>
                  <a:cs typeface="Source Sans Pro"/>
                  <a:sym typeface="Source Sans Pro"/>
                </a:endParaRPr>
              </a:p>
            </p:txBody>
          </p:sp>
          <p:sp>
            <p:nvSpPr>
              <p:cNvPr id="422" name="Google Shape;422;p57"/>
              <p:cNvSpPr/>
              <p:nvPr/>
            </p:nvSpPr>
            <p:spPr>
              <a:xfrm>
                <a:off x="3004075" y="2055025"/>
                <a:ext cx="268800" cy="268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57"/>
            <p:cNvSpPr txBox="1"/>
            <p:nvPr/>
          </p:nvSpPr>
          <p:spPr>
            <a:xfrm>
              <a:off x="3495875" y="2062100"/>
              <a:ext cx="4024500" cy="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Consolas"/>
                  <a:ea typeface="Consolas"/>
                  <a:cs typeface="Consolas"/>
                  <a:sym typeface="Consolas"/>
                </a:rPr>
                <a:t>&lt;label for=”radio1”&gt;Radio Button&lt;/label&gt;</a:t>
              </a:r>
              <a:endParaRPr sz="1200">
                <a:latin typeface="Consolas"/>
                <a:ea typeface="Consolas"/>
                <a:cs typeface="Consolas"/>
                <a:sym typeface="Consolas"/>
              </a:endParaRPr>
            </a:p>
            <a:p>
              <a:pPr marL="0" lvl="0" indent="0" algn="l" rtl="0">
                <a:spcBef>
                  <a:spcPts val="0"/>
                </a:spcBef>
                <a:spcAft>
                  <a:spcPts val="0"/>
                </a:spcAft>
                <a:buNone/>
              </a:pPr>
              <a:r>
                <a:rPr lang="en" sz="1200">
                  <a:latin typeface="Consolas"/>
                  <a:ea typeface="Consolas"/>
                  <a:cs typeface="Consolas"/>
                  <a:sym typeface="Consolas"/>
                </a:rPr>
                <a:t>&lt;input type=”radio” id=”radio1” /&gt;</a:t>
              </a:r>
              <a:endParaRPr sz="1200">
                <a:latin typeface="Consolas"/>
                <a:ea typeface="Consolas"/>
                <a:cs typeface="Consolas"/>
                <a:sym typeface="Consolas"/>
              </a:endParaRPr>
            </a:p>
          </p:txBody>
        </p:sp>
        <p:sp>
          <p:nvSpPr>
            <p:cNvPr id="424" name="Google Shape;424;p57"/>
            <p:cNvSpPr/>
            <p:nvPr/>
          </p:nvSpPr>
          <p:spPr>
            <a:xfrm>
              <a:off x="1623625" y="2872575"/>
              <a:ext cx="1839900" cy="387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Source Sans Pro"/>
                  <a:ea typeface="Source Sans Pro"/>
                  <a:cs typeface="Source Sans Pro"/>
                  <a:sym typeface="Source Sans Pro"/>
                </a:rPr>
                <a:t>Text Field</a:t>
              </a:r>
              <a:endParaRPr sz="1200">
                <a:latin typeface="Source Sans Pro"/>
                <a:ea typeface="Source Sans Pro"/>
                <a:cs typeface="Source Sans Pro"/>
                <a:sym typeface="Source Sans Pro"/>
              </a:endParaRPr>
            </a:p>
          </p:txBody>
        </p:sp>
        <p:sp>
          <p:nvSpPr>
            <p:cNvPr id="425" name="Google Shape;425;p57"/>
            <p:cNvSpPr txBox="1"/>
            <p:nvPr/>
          </p:nvSpPr>
          <p:spPr>
            <a:xfrm>
              <a:off x="3495875" y="2872575"/>
              <a:ext cx="4024500" cy="38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Consolas"/>
                  <a:ea typeface="Consolas"/>
                  <a:cs typeface="Consolas"/>
                  <a:sym typeface="Consolas"/>
                </a:rPr>
                <a:t>&lt;input type=”text” value=”Text Field” /&gt;</a:t>
              </a:r>
              <a:endParaRPr sz="1200">
                <a:latin typeface="Consolas"/>
                <a:ea typeface="Consolas"/>
                <a:cs typeface="Consolas"/>
                <a:sym typeface="Consolas"/>
              </a:endParaRPr>
            </a:p>
          </p:txBody>
        </p:sp>
        <p:sp>
          <p:nvSpPr>
            <p:cNvPr id="426" name="Google Shape;426;p57"/>
            <p:cNvSpPr/>
            <p:nvPr/>
          </p:nvSpPr>
          <p:spPr>
            <a:xfrm>
              <a:off x="2172325" y="3634575"/>
              <a:ext cx="1291200" cy="387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Source Sans Pro"/>
                  <a:ea typeface="Source Sans Pro"/>
                  <a:cs typeface="Source Sans Pro"/>
                  <a:sym typeface="Source Sans Pro"/>
                </a:rPr>
                <a:t>Option 1</a:t>
              </a:r>
              <a:endParaRPr sz="1200">
                <a:latin typeface="Source Sans Pro"/>
                <a:ea typeface="Source Sans Pro"/>
                <a:cs typeface="Source Sans Pro"/>
                <a:sym typeface="Source Sans Pro"/>
              </a:endParaRPr>
            </a:p>
          </p:txBody>
        </p:sp>
        <p:sp>
          <p:nvSpPr>
            <p:cNvPr id="427" name="Google Shape;427;p57"/>
            <p:cNvSpPr txBox="1"/>
            <p:nvPr/>
          </p:nvSpPr>
          <p:spPr>
            <a:xfrm>
              <a:off x="3495875" y="3558375"/>
              <a:ext cx="4024500" cy="100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Consolas"/>
                  <a:ea typeface="Consolas"/>
                  <a:cs typeface="Consolas"/>
                  <a:sym typeface="Consolas"/>
                </a:rPr>
                <a:t>&lt;select&gt;</a:t>
              </a:r>
              <a:endParaRPr sz="1200">
                <a:latin typeface="Consolas"/>
                <a:ea typeface="Consolas"/>
                <a:cs typeface="Consolas"/>
                <a:sym typeface="Consolas"/>
              </a:endParaRPr>
            </a:p>
            <a:p>
              <a:pPr marL="0" lvl="0" indent="0" algn="l" rtl="0">
                <a:spcBef>
                  <a:spcPts val="0"/>
                </a:spcBef>
                <a:spcAft>
                  <a:spcPts val="0"/>
                </a:spcAft>
                <a:buNone/>
              </a:pPr>
              <a:r>
                <a:rPr lang="en" sz="1200">
                  <a:latin typeface="Consolas"/>
                  <a:ea typeface="Consolas"/>
                  <a:cs typeface="Consolas"/>
                  <a:sym typeface="Consolas"/>
                </a:rPr>
                <a:t>&lt;option value=”Option 1”&gt;Option 1&lt;/option&gt;</a:t>
              </a:r>
              <a:endParaRPr sz="12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&lt;option value=”Option 2”&gt;Option 2&lt;/option&gt;</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&lt;option value=”Option 3”&gt;Option 3&lt;/option&gt;</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latin typeface="Consolas"/>
                  <a:ea typeface="Consolas"/>
                  <a:cs typeface="Consolas"/>
                  <a:sym typeface="Consolas"/>
                </a:rPr>
                <a:t>&lt;/select&gt;</a:t>
              </a:r>
              <a:endParaRPr sz="1200">
                <a:latin typeface="Consolas"/>
                <a:ea typeface="Consolas"/>
                <a:cs typeface="Consolas"/>
                <a:sym typeface="Consolas"/>
              </a:endParaRPr>
            </a:p>
            <a:p>
              <a:pPr marL="0" lvl="0" indent="0" algn="l" rtl="0">
                <a:spcBef>
                  <a:spcPts val="0"/>
                </a:spcBef>
                <a:spcAft>
                  <a:spcPts val="0"/>
                </a:spcAft>
                <a:buNone/>
              </a:pPr>
              <a:endParaRPr sz="1200">
                <a:latin typeface="Consolas"/>
                <a:ea typeface="Consolas"/>
                <a:cs typeface="Consolas"/>
                <a:sym typeface="Consolas"/>
              </a:endParaRPr>
            </a:p>
          </p:txBody>
        </p:sp>
        <p:sp>
          <p:nvSpPr>
            <p:cNvPr id="428" name="Google Shape;428;p57"/>
            <p:cNvSpPr/>
            <p:nvPr/>
          </p:nvSpPr>
          <p:spPr>
            <a:xfrm rot="10800000">
              <a:off x="3205325" y="3763725"/>
              <a:ext cx="149400" cy="129000"/>
            </a:xfrm>
            <a:prstGeom prst="triangle">
              <a:avLst>
                <a:gd name="adj"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8"/>
          <p:cNvSpPr txBox="1"/>
          <p:nvPr/>
        </p:nvSpPr>
        <p:spPr>
          <a:xfrm>
            <a:off x="536950" y="1111575"/>
            <a:ext cx="8223900" cy="339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000">
                <a:solidFill>
                  <a:srgbClr val="444444"/>
                </a:solidFill>
                <a:highlight>
                  <a:srgbClr val="FFFFFF"/>
                </a:highlight>
                <a:latin typeface="Source Sans Pro"/>
                <a:ea typeface="Source Sans Pro"/>
                <a:cs typeface="Source Sans Pro"/>
                <a:sym typeface="Source Sans Pro"/>
              </a:rPr>
              <a:t>Every </a:t>
            </a:r>
            <a:r>
              <a:rPr lang="en" sz="2000">
                <a:solidFill>
                  <a:srgbClr val="0071BC"/>
                </a:solidFill>
                <a:latin typeface="Consolas"/>
                <a:ea typeface="Consolas"/>
                <a:cs typeface="Consolas"/>
                <a:sym typeface="Consolas"/>
              </a:rPr>
              <a:t>input</a:t>
            </a:r>
            <a:r>
              <a:rPr lang="en" sz="2000">
                <a:solidFill>
                  <a:srgbClr val="444444"/>
                </a:solidFill>
                <a:highlight>
                  <a:srgbClr val="FFFFFF"/>
                </a:highlight>
                <a:latin typeface="Source Sans Pro"/>
                <a:ea typeface="Source Sans Pro"/>
                <a:cs typeface="Source Sans Pro"/>
                <a:sym typeface="Source Sans Pro"/>
              </a:rPr>
              <a:t> element in a </a:t>
            </a:r>
            <a:r>
              <a:rPr lang="en" sz="2000">
                <a:solidFill>
                  <a:srgbClr val="0071BC"/>
                </a:solidFill>
                <a:latin typeface="Consolas"/>
                <a:ea typeface="Consolas"/>
                <a:cs typeface="Consolas"/>
                <a:sym typeface="Consolas"/>
              </a:rPr>
              <a:t>form</a:t>
            </a:r>
            <a:r>
              <a:rPr lang="en" sz="2000">
                <a:solidFill>
                  <a:srgbClr val="444444"/>
                </a:solidFill>
                <a:latin typeface="Source Sans Pro"/>
                <a:ea typeface="Source Sans Pro"/>
                <a:cs typeface="Source Sans Pro"/>
                <a:sym typeface="Source Sans Pro"/>
              </a:rPr>
              <a:t> should have a related </a:t>
            </a:r>
            <a:r>
              <a:rPr lang="en" sz="2000">
                <a:solidFill>
                  <a:srgbClr val="0071BC"/>
                </a:solidFill>
                <a:latin typeface="Consolas"/>
                <a:ea typeface="Consolas"/>
                <a:cs typeface="Consolas"/>
                <a:sym typeface="Consolas"/>
              </a:rPr>
              <a:t>label</a:t>
            </a:r>
            <a:r>
              <a:rPr lang="en" sz="2000">
                <a:solidFill>
                  <a:srgbClr val="444444"/>
                </a:solidFill>
                <a:latin typeface="Source Sans Pro"/>
                <a:ea typeface="Source Sans Pro"/>
                <a:cs typeface="Source Sans Pro"/>
                <a:sym typeface="Source Sans Pro"/>
              </a:rPr>
              <a:t>. You can either have a hybrid </a:t>
            </a:r>
            <a:r>
              <a:rPr lang="en" sz="2000">
                <a:solidFill>
                  <a:srgbClr val="0071BC"/>
                </a:solidFill>
                <a:latin typeface="Consolas"/>
                <a:ea typeface="Consolas"/>
                <a:cs typeface="Consolas"/>
                <a:sym typeface="Consolas"/>
              </a:rPr>
              <a:t>label</a:t>
            </a:r>
            <a:r>
              <a:rPr lang="en" sz="2000">
                <a:solidFill>
                  <a:srgbClr val="444444"/>
                </a:solidFill>
                <a:latin typeface="Source Sans Pro"/>
                <a:ea typeface="Source Sans Pro"/>
                <a:cs typeface="Source Sans Pro"/>
                <a:sym typeface="Source Sans Pro"/>
              </a:rPr>
              <a:t> or an explicit </a:t>
            </a:r>
            <a:r>
              <a:rPr lang="en" sz="2000">
                <a:solidFill>
                  <a:srgbClr val="0071BC"/>
                </a:solidFill>
                <a:latin typeface="Consolas"/>
                <a:ea typeface="Consolas"/>
                <a:cs typeface="Consolas"/>
                <a:sym typeface="Consolas"/>
              </a:rPr>
              <a:t>label</a:t>
            </a:r>
            <a:r>
              <a:rPr lang="en" sz="2000">
                <a:solidFill>
                  <a:srgbClr val="444444"/>
                </a:solidFill>
                <a:latin typeface="Source Sans Pro"/>
                <a:ea typeface="Source Sans Pro"/>
                <a:cs typeface="Source Sans Pro"/>
                <a:sym typeface="Source Sans Pro"/>
              </a:rPr>
              <a:t>.</a:t>
            </a:r>
            <a:endParaRPr sz="2000">
              <a:solidFill>
                <a:srgbClr val="444444"/>
              </a:solidFill>
              <a:latin typeface="Source Sans Pro"/>
              <a:ea typeface="Source Sans Pro"/>
              <a:cs typeface="Source Sans Pro"/>
              <a:sym typeface="Source Sans Pro"/>
            </a:endParaRPr>
          </a:p>
          <a:p>
            <a:pPr marL="914400" lvl="1" indent="-355600" algn="l" rtl="0">
              <a:lnSpc>
                <a:spcPct val="115000"/>
              </a:lnSpc>
              <a:spcBef>
                <a:spcPts val="4100"/>
              </a:spcBef>
              <a:spcAft>
                <a:spcPts val="0"/>
              </a:spcAft>
              <a:buClr>
                <a:srgbClr val="444444"/>
              </a:buClr>
              <a:buSzPts val="2000"/>
              <a:buFont typeface="Roboto"/>
              <a:buChar char="●"/>
            </a:pPr>
            <a:r>
              <a:rPr lang="en" sz="2000" b="1">
                <a:solidFill>
                  <a:srgbClr val="444444"/>
                </a:solidFill>
                <a:latin typeface="Source Sans Pro"/>
                <a:ea typeface="Source Sans Pro"/>
                <a:cs typeface="Source Sans Pro"/>
                <a:sym typeface="Source Sans Pro"/>
              </a:rPr>
              <a:t>Hybrid (implicit) labels</a:t>
            </a:r>
            <a:r>
              <a:rPr lang="en" sz="2000">
                <a:solidFill>
                  <a:srgbClr val="444444"/>
                </a:solidFill>
                <a:latin typeface="Source Sans Pro"/>
                <a:ea typeface="Source Sans Pro"/>
                <a:cs typeface="Source Sans Pro"/>
                <a:sym typeface="Source Sans Pro"/>
              </a:rPr>
              <a:t>: These are labels which surround their associated input.</a:t>
            </a:r>
            <a:endParaRPr sz="2000">
              <a:solidFill>
                <a:srgbClr val="444444"/>
              </a:solidFill>
              <a:latin typeface="Source Sans Pro"/>
              <a:ea typeface="Source Sans Pro"/>
              <a:cs typeface="Source Sans Pro"/>
              <a:sym typeface="Source Sans Pro"/>
            </a:endParaRPr>
          </a:p>
          <a:p>
            <a:pPr marL="914400" lvl="1" indent="-355600" algn="l" rtl="0">
              <a:lnSpc>
                <a:spcPct val="115000"/>
              </a:lnSpc>
              <a:spcBef>
                <a:spcPts val="0"/>
              </a:spcBef>
              <a:spcAft>
                <a:spcPts val="0"/>
              </a:spcAft>
              <a:buClr>
                <a:srgbClr val="444444"/>
              </a:buClr>
              <a:buSzPts val="2000"/>
              <a:buFont typeface="Roboto"/>
              <a:buChar char="●"/>
            </a:pPr>
            <a:r>
              <a:rPr lang="en" sz="2000" b="1">
                <a:solidFill>
                  <a:srgbClr val="444444"/>
                </a:solidFill>
                <a:latin typeface="Source Sans Pro"/>
                <a:ea typeface="Source Sans Pro"/>
                <a:cs typeface="Source Sans Pro"/>
                <a:sym typeface="Source Sans Pro"/>
              </a:rPr>
              <a:t>Explicit labels</a:t>
            </a:r>
            <a:r>
              <a:rPr lang="en" sz="2000">
                <a:solidFill>
                  <a:srgbClr val="444444"/>
                </a:solidFill>
                <a:latin typeface="Source Sans Pro"/>
                <a:ea typeface="Source Sans Pro"/>
                <a:cs typeface="Source Sans Pro"/>
                <a:sym typeface="Source Sans Pro"/>
              </a:rPr>
              <a:t>: These are labels which precede or are adjacent to their corresponding input. </a:t>
            </a:r>
            <a:r>
              <a:rPr lang="en" sz="2000">
                <a:solidFill>
                  <a:srgbClr val="444444"/>
                </a:solidFill>
                <a:highlight>
                  <a:schemeClr val="lt1"/>
                </a:highlight>
                <a:latin typeface="Source Sans Pro"/>
                <a:ea typeface="Source Sans Pro"/>
                <a:cs typeface="Source Sans Pro"/>
                <a:sym typeface="Source Sans Pro"/>
              </a:rPr>
              <a:t>The label’s </a:t>
            </a:r>
            <a:r>
              <a:rPr lang="en" sz="2000">
                <a:solidFill>
                  <a:srgbClr val="0071BC"/>
                </a:solidFill>
                <a:latin typeface="Consolas"/>
                <a:ea typeface="Consolas"/>
                <a:cs typeface="Consolas"/>
                <a:sym typeface="Consolas"/>
              </a:rPr>
              <a:t>for</a:t>
            </a:r>
            <a:r>
              <a:rPr lang="en" sz="2000">
                <a:solidFill>
                  <a:srgbClr val="444444"/>
                </a:solidFill>
                <a:highlight>
                  <a:schemeClr val="lt1"/>
                </a:highlight>
                <a:latin typeface="Source Sans Pro"/>
                <a:ea typeface="Source Sans Pro"/>
                <a:cs typeface="Source Sans Pro"/>
                <a:sym typeface="Source Sans Pro"/>
              </a:rPr>
              <a:t> attribute should match its input’s </a:t>
            </a:r>
            <a:r>
              <a:rPr lang="en" sz="2000">
                <a:solidFill>
                  <a:srgbClr val="0071BC"/>
                </a:solidFill>
                <a:latin typeface="Consolas"/>
                <a:ea typeface="Consolas"/>
                <a:cs typeface="Consolas"/>
                <a:sym typeface="Consolas"/>
              </a:rPr>
              <a:t>id</a:t>
            </a:r>
            <a:r>
              <a:rPr lang="en" sz="2000">
                <a:solidFill>
                  <a:srgbClr val="444444"/>
                </a:solidFill>
                <a:latin typeface="Source Sans Pro"/>
                <a:ea typeface="Source Sans Pro"/>
                <a:cs typeface="Source Sans Pro"/>
                <a:sym typeface="Source Sans Pro"/>
              </a:rPr>
              <a:t> </a:t>
            </a:r>
            <a:r>
              <a:rPr lang="en" sz="2000">
                <a:solidFill>
                  <a:srgbClr val="444444"/>
                </a:solidFill>
                <a:highlight>
                  <a:schemeClr val="lt1"/>
                </a:highlight>
                <a:latin typeface="Source Sans Pro"/>
                <a:ea typeface="Source Sans Pro"/>
                <a:cs typeface="Source Sans Pro"/>
                <a:sym typeface="Source Sans Pro"/>
              </a:rPr>
              <a:t>element, regardless of whether it wraps the element or not.</a:t>
            </a:r>
            <a:endParaRPr sz="2000">
              <a:latin typeface="Source Sans Pro"/>
              <a:ea typeface="Source Sans Pro"/>
              <a:cs typeface="Source Sans Pro"/>
              <a:sym typeface="Source Sans Pro"/>
            </a:endParaRPr>
          </a:p>
        </p:txBody>
      </p:sp>
      <p:sp>
        <p:nvSpPr>
          <p:cNvPr id="434" name="Google Shape;434;p58"/>
          <p:cNvSpPr txBox="1">
            <a:spLocks noGrp="1"/>
          </p:cNvSpPr>
          <p:nvPr>
            <p:ph type="subTitle" idx="3"/>
          </p:nvPr>
        </p:nvSpPr>
        <p:spPr>
          <a:xfrm>
            <a:off x="536950" y="183375"/>
            <a:ext cx="7120800" cy="667500"/>
          </a:xfrm>
          <a:prstGeom prst="rect">
            <a:avLst/>
          </a:prstGeom>
        </p:spPr>
        <p:txBody>
          <a:bodyPr spcFirstLastPara="1" wrap="square" lIns="91425" tIns="91425" rIns="91425" bIns="91425" anchor="ctr" anchorCtr="0">
            <a:noAutofit/>
          </a:bodyPr>
          <a:lstStyle/>
          <a:p>
            <a:pPr marL="0" lvl="0" indent="0" algn="l" rtl="0">
              <a:lnSpc>
                <a:spcPct val="120000"/>
              </a:lnSpc>
              <a:spcBef>
                <a:spcPts val="0"/>
              </a:spcBef>
              <a:spcAft>
                <a:spcPts val="400"/>
              </a:spcAft>
              <a:buClr>
                <a:schemeClr val="dk1"/>
              </a:buClr>
              <a:buSzPts val="1100"/>
              <a:buFont typeface="Arial"/>
              <a:buNone/>
            </a:pPr>
            <a:r>
              <a:rPr lang="en" sz="2600">
                <a:solidFill>
                  <a:srgbClr val="046B99"/>
                </a:solidFill>
                <a:latin typeface="Source Sans Pro SemiBold"/>
                <a:ea typeface="Source Sans Pro SemiBold"/>
                <a:cs typeface="Source Sans Pro SemiBold"/>
                <a:sym typeface="Source Sans Pro SemiBold"/>
              </a:rPr>
              <a:t>Labels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test</a:t>
            </a:r>
            <a:endParaRPr/>
          </a:p>
        </p:txBody>
      </p:sp>
      <p:sp>
        <p:nvSpPr>
          <p:cNvPr id="440" name="Google Shape;440;p59"/>
          <p:cNvSpPr txBox="1">
            <a:spLocks noGrp="1"/>
          </p:cNvSpPr>
          <p:nvPr>
            <p:ph type="body" idx="1"/>
          </p:nvPr>
        </p:nvSpPr>
        <p:spPr>
          <a:xfrm>
            <a:off x="712850" y="1388800"/>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Quick way:</a:t>
            </a:r>
            <a:r>
              <a:rPr lang="en"/>
              <a:t> Click on the label text and the associated form field should receive focus. If that doesn’t work, you have a bug!</a:t>
            </a:r>
            <a:endParaRPr/>
          </a:p>
          <a:p>
            <a:pPr marL="0" lvl="0" indent="0" algn="l" rtl="0">
              <a:spcBef>
                <a:spcPts val="1600"/>
              </a:spcBef>
              <a:spcAft>
                <a:spcPts val="0"/>
              </a:spcAft>
              <a:buNone/>
            </a:pPr>
            <a:r>
              <a:rPr lang="en" b="1"/>
              <a:t>Slightly less quick way:</a:t>
            </a:r>
            <a:r>
              <a:rPr lang="en"/>
              <a:t> Use WAVE to check the page’s form to ensure all fields have labels or accessible names.</a:t>
            </a:r>
            <a:endParaRPr/>
          </a:p>
          <a:p>
            <a:pPr marL="0" lvl="0" indent="0" algn="l" rtl="0">
              <a:spcBef>
                <a:spcPts val="1600"/>
              </a:spcBef>
              <a:spcAft>
                <a:spcPts val="0"/>
              </a:spcAft>
              <a:buNone/>
            </a:pPr>
            <a:r>
              <a:rPr lang="en" b="1"/>
              <a:t>Gold star ⭐️:</a:t>
            </a:r>
            <a:r>
              <a:rPr lang="en"/>
              <a:t> Turn on your screen reader and go through the form. If you can’t make sense of or use the form, there’s a problem!</a:t>
            </a:r>
            <a:endParaRPr/>
          </a:p>
          <a:p>
            <a:pPr marL="0" lvl="0" indent="0" algn="l" rtl="0">
              <a:spcBef>
                <a:spcPts val="1600"/>
              </a:spcBef>
              <a:spcAft>
                <a:spcPts val="1600"/>
              </a:spcAft>
              <a:buNone/>
            </a:pPr>
            <a:r>
              <a:rPr lang="en"/>
              <a:t>You can cite </a:t>
            </a:r>
            <a:r>
              <a:rPr lang="en" u="sng">
                <a:solidFill>
                  <a:srgbClr val="046B99"/>
                </a:solidFill>
                <a:hlinkClick r:id="rId3">
                  <a:extLst>
                    <a:ext uri="{A12FA001-AC4F-418D-AE19-62706E023703}">
                      <ahyp:hlinkClr xmlns:ahyp="http://schemas.microsoft.com/office/drawing/2018/hyperlinkcolor" val="tx"/>
                    </a:ext>
                  </a:extLst>
                </a:hlinkClick>
              </a:rPr>
              <a:t>WCAG 1.3.1 Info and Relationships</a:t>
            </a:r>
            <a:r>
              <a:rPr lang="en"/>
              <a:t> and </a:t>
            </a:r>
            <a:r>
              <a:rPr lang="en" u="sng">
                <a:solidFill>
                  <a:srgbClr val="046B99"/>
                </a:solidFill>
                <a:hlinkClick r:id="rId4">
                  <a:extLst>
                    <a:ext uri="{A12FA001-AC4F-418D-AE19-62706E023703}">
                      <ahyp:hlinkClr xmlns:ahyp="http://schemas.microsoft.com/office/drawing/2018/hyperlinkcolor" val="tx"/>
                    </a:ext>
                  </a:extLst>
                </a:hlinkClick>
              </a:rPr>
              <a:t>WCAG 3.3.2 Labels or Instructions</a:t>
            </a:r>
            <a:r>
              <a:rPr lang="en"/>
              <a:t> in your bug report.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0"/>
          <p:cNvSpPr txBox="1">
            <a:spLocks noGrp="1"/>
          </p:cNvSpPr>
          <p:nvPr>
            <p:ph type="subTitle" idx="3"/>
          </p:nvPr>
        </p:nvSpPr>
        <p:spPr>
          <a:xfrm>
            <a:off x="536950" y="183375"/>
            <a:ext cx="7120800" cy="667500"/>
          </a:xfrm>
          <a:prstGeom prst="rect">
            <a:avLst/>
          </a:prstGeom>
        </p:spPr>
        <p:txBody>
          <a:bodyPr spcFirstLastPara="1" wrap="square" lIns="91425" tIns="91425" rIns="91425" bIns="91425" anchor="ctr" anchorCtr="0">
            <a:noAutofit/>
          </a:bodyPr>
          <a:lstStyle/>
          <a:p>
            <a:pPr marL="0" lvl="0" indent="0" algn="l" rtl="0">
              <a:lnSpc>
                <a:spcPct val="120000"/>
              </a:lnSpc>
              <a:spcBef>
                <a:spcPts val="0"/>
              </a:spcBef>
              <a:spcAft>
                <a:spcPts val="400"/>
              </a:spcAft>
              <a:buClr>
                <a:schemeClr val="dk1"/>
              </a:buClr>
              <a:buSzPts val="1100"/>
              <a:buFont typeface="Arial"/>
              <a:buNone/>
            </a:pPr>
            <a:r>
              <a:rPr lang="en" sz="2600">
                <a:solidFill>
                  <a:srgbClr val="046B99"/>
                </a:solidFill>
                <a:latin typeface="Source Sans Pro SemiBold"/>
                <a:ea typeface="Source Sans Pro SemiBold"/>
                <a:cs typeface="Source Sans Pro SemiBold"/>
                <a:sym typeface="Source Sans Pro SemiBold"/>
              </a:rPr>
              <a:t>Submission buttons</a:t>
            </a:r>
            <a:endParaRPr/>
          </a:p>
        </p:txBody>
      </p:sp>
      <p:sp>
        <p:nvSpPr>
          <p:cNvPr id="446" name="Google Shape;446;p60"/>
          <p:cNvSpPr txBox="1"/>
          <p:nvPr/>
        </p:nvSpPr>
        <p:spPr>
          <a:xfrm>
            <a:off x="536950" y="1111575"/>
            <a:ext cx="8223900" cy="339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000">
                <a:solidFill>
                  <a:srgbClr val="444444"/>
                </a:solidFill>
                <a:latin typeface="Source Sans Pro"/>
                <a:ea typeface="Source Sans Pro"/>
                <a:cs typeface="Source Sans Pro"/>
                <a:sym typeface="Source Sans Pro"/>
              </a:rPr>
              <a:t>Form submission buttons should have</a:t>
            </a:r>
            <a:r>
              <a:rPr lang="en" sz="2000">
                <a:solidFill>
                  <a:srgbClr val="444444"/>
                </a:solidFill>
                <a:highlight>
                  <a:srgbClr val="FFFFFF"/>
                </a:highlight>
                <a:latin typeface="Source Sans Pro"/>
                <a:ea typeface="Source Sans Pro"/>
                <a:cs typeface="Source Sans Pro"/>
                <a:sym typeface="Source Sans Pro"/>
              </a:rPr>
              <a:t> </a:t>
            </a:r>
            <a:r>
              <a:rPr lang="en" sz="2000">
                <a:solidFill>
                  <a:srgbClr val="0071BC"/>
                </a:solidFill>
                <a:latin typeface="Consolas"/>
                <a:ea typeface="Consolas"/>
                <a:cs typeface="Consolas"/>
                <a:sym typeface="Consolas"/>
              </a:rPr>
              <a:t>type="submit"</a:t>
            </a:r>
            <a:r>
              <a:rPr lang="en" sz="2000">
                <a:solidFill>
                  <a:srgbClr val="444444"/>
                </a:solidFill>
                <a:latin typeface="Source Sans Pro"/>
                <a:ea typeface="Source Sans Pro"/>
                <a:cs typeface="Source Sans Pro"/>
                <a:sym typeface="Source Sans Pro"/>
              </a:rPr>
              <a:t> and have, like all buttons, a clear, actionable title. Forms should not automatically submit information after the user has filled out the last input; users should control when the information is submitted.</a:t>
            </a:r>
            <a:endParaRPr sz="2000">
              <a:solidFill>
                <a:srgbClr val="444444"/>
              </a:solidFill>
              <a:latin typeface="Source Sans Pro"/>
              <a:ea typeface="Source Sans Pro"/>
              <a:cs typeface="Source Sans Pro"/>
              <a:sym typeface="Source Sans Pro"/>
            </a:endParaRPr>
          </a:p>
          <a:p>
            <a:pPr marL="0" lvl="0" indent="0" algn="l" rtl="0">
              <a:lnSpc>
                <a:spcPct val="115000"/>
              </a:lnSpc>
              <a:spcBef>
                <a:spcPts val="4100"/>
              </a:spcBef>
              <a:spcAft>
                <a:spcPts val="4100"/>
              </a:spcAft>
              <a:buNone/>
            </a:pPr>
            <a:r>
              <a:rPr lang="en" sz="2000" b="1">
                <a:solidFill>
                  <a:srgbClr val="444444"/>
                </a:solidFill>
                <a:latin typeface="Source Sans Pro"/>
                <a:ea typeface="Source Sans Pro"/>
                <a:cs typeface="Source Sans Pro"/>
                <a:sym typeface="Source Sans Pro"/>
              </a:rPr>
              <a:t>Example</a:t>
            </a:r>
            <a:r>
              <a:rPr lang="en" sz="2000">
                <a:solidFill>
                  <a:srgbClr val="444444"/>
                </a:solidFill>
                <a:latin typeface="Source Sans Pro"/>
                <a:ea typeface="Source Sans Pro"/>
                <a:cs typeface="Source Sans Pro"/>
                <a:sym typeface="Source Sans Pro"/>
              </a:rPr>
              <a:t>: “Send Message”, “Submit Message”, “Subscribe”</a:t>
            </a:r>
            <a:endParaRPr sz="2000">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1"/>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test</a:t>
            </a:r>
            <a:endParaRPr/>
          </a:p>
        </p:txBody>
      </p:sp>
      <p:sp>
        <p:nvSpPr>
          <p:cNvPr id="452" name="Google Shape;452;p61"/>
          <p:cNvSpPr txBox="1">
            <a:spLocks noGrp="1"/>
          </p:cNvSpPr>
          <p:nvPr>
            <p:ph type="body" idx="1"/>
          </p:nvPr>
        </p:nvSpPr>
        <p:spPr>
          <a:xfrm>
            <a:off x="712850" y="1388800"/>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Take a look at the form. Is there a clear and actionable way to submit the form? Does it work with mouse, keyboard, and screen reader?</a:t>
            </a:r>
            <a:endParaRPr/>
          </a:p>
          <a:p>
            <a:pPr marL="0" lvl="0" indent="0" algn="l" rtl="0">
              <a:spcBef>
                <a:spcPts val="1600"/>
              </a:spcBef>
              <a:spcAft>
                <a:spcPts val="0"/>
              </a:spcAft>
              <a:buNone/>
            </a:pPr>
            <a:r>
              <a:rPr lang="en"/>
              <a:t>Also check if the form automatically submits without user input — that’s an antipattern and should be reported as a bug.</a:t>
            </a:r>
            <a:endParaRPr/>
          </a:p>
          <a:p>
            <a:pPr marL="0" lvl="0" indent="0" algn="l" rtl="0">
              <a:spcBef>
                <a:spcPts val="1600"/>
              </a:spcBef>
              <a:spcAft>
                <a:spcPts val="1600"/>
              </a:spcAft>
              <a:buNone/>
            </a:pPr>
            <a:r>
              <a:rPr lang="en"/>
              <a:t>You can cite </a:t>
            </a:r>
            <a:r>
              <a:rPr lang="en" u="sng">
                <a:solidFill>
                  <a:srgbClr val="046B99"/>
                </a:solidFill>
                <a:hlinkClick r:id="rId3">
                  <a:extLst>
                    <a:ext uri="{A12FA001-AC4F-418D-AE19-62706E023703}">
                      <ahyp:hlinkClr xmlns:ahyp="http://schemas.microsoft.com/office/drawing/2018/hyperlinkcolor" val="tx"/>
                    </a:ext>
                  </a:extLst>
                </a:hlinkClick>
              </a:rPr>
              <a:t>WCAG 3.3.2 Labels or Instructions</a:t>
            </a:r>
            <a:r>
              <a:rPr lang="en"/>
              <a:t> and/or </a:t>
            </a:r>
            <a:r>
              <a:rPr lang="en" u="sng">
                <a:solidFill>
                  <a:srgbClr val="046B99"/>
                </a:solidFill>
                <a:hlinkClick r:id="rId4">
                  <a:extLst>
                    <a:ext uri="{A12FA001-AC4F-418D-AE19-62706E023703}">
                      <ahyp:hlinkClr xmlns:ahyp="http://schemas.microsoft.com/office/drawing/2018/hyperlinkcolor" val="tx"/>
                    </a:ext>
                  </a:extLst>
                </a:hlinkClick>
              </a:rPr>
              <a:t>WCAG 3.2.2 On Input</a:t>
            </a:r>
            <a:r>
              <a:rPr lang="en"/>
              <a:t> in your bug report.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subTitle" idx="3"/>
          </p:nvPr>
        </p:nvSpPr>
        <p:spPr>
          <a:xfrm>
            <a:off x="536950" y="183375"/>
            <a:ext cx="7120800" cy="667500"/>
          </a:xfrm>
          <a:prstGeom prst="rect">
            <a:avLst/>
          </a:prstGeom>
        </p:spPr>
        <p:txBody>
          <a:bodyPr spcFirstLastPara="1" wrap="square" lIns="91425" tIns="91425" rIns="91425" bIns="91425" anchor="ctr" anchorCtr="0">
            <a:noAutofit/>
          </a:bodyPr>
          <a:lstStyle/>
          <a:p>
            <a:pPr marL="0" lvl="0" indent="0" algn="l" rtl="0">
              <a:lnSpc>
                <a:spcPct val="120000"/>
              </a:lnSpc>
              <a:spcBef>
                <a:spcPts val="0"/>
              </a:spcBef>
              <a:spcAft>
                <a:spcPts val="400"/>
              </a:spcAft>
              <a:buNone/>
            </a:pPr>
            <a:r>
              <a:rPr lang="en" sz="2600">
                <a:solidFill>
                  <a:srgbClr val="046B99"/>
                </a:solidFill>
                <a:latin typeface="Source Sans Pro SemiBold"/>
                <a:ea typeface="Source Sans Pro SemiBold"/>
                <a:cs typeface="Source Sans Pro SemiBold"/>
                <a:sym typeface="Source Sans Pro SemiBold"/>
              </a:rPr>
              <a:t>Placeholder text</a:t>
            </a:r>
            <a:endParaRPr sz="2600">
              <a:solidFill>
                <a:srgbClr val="046B99"/>
              </a:solidFill>
              <a:latin typeface="Source Sans Pro SemiBold"/>
              <a:ea typeface="Source Sans Pro SemiBold"/>
              <a:cs typeface="Source Sans Pro SemiBold"/>
              <a:sym typeface="Source Sans Pro SemiBold"/>
            </a:endParaRPr>
          </a:p>
        </p:txBody>
      </p:sp>
      <p:sp>
        <p:nvSpPr>
          <p:cNvPr id="458" name="Google Shape;458;p62"/>
          <p:cNvSpPr txBox="1"/>
          <p:nvPr/>
        </p:nvSpPr>
        <p:spPr>
          <a:xfrm>
            <a:off x="536950" y="1111575"/>
            <a:ext cx="8223900" cy="339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000">
                <a:solidFill>
                  <a:srgbClr val="444444"/>
                </a:solidFill>
                <a:highlight>
                  <a:srgbClr val="FFFFFF"/>
                </a:highlight>
                <a:latin typeface="Source Sans Pro"/>
                <a:ea typeface="Source Sans Pro"/>
                <a:cs typeface="Source Sans Pro"/>
                <a:sym typeface="Source Sans Pro"/>
              </a:rPr>
              <a:t>Placeholder text poses a variety of accessibility issues (including possible problems with color/contrast, users thinking the form input is already filled out, and placeholder text replacing a form label).</a:t>
            </a:r>
            <a:endParaRPr sz="2000">
              <a:solidFill>
                <a:srgbClr val="444444"/>
              </a:solidFill>
              <a:highlight>
                <a:srgbClr val="FFFFFF"/>
              </a:highlight>
              <a:latin typeface="Source Sans Pro"/>
              <a:ea typeface="Source Sans Pro"/>
              <a:cs typeface="Source Sans Pro"/>
              <a:sym typeface="Source Sans Pro"/>
            </a:endParaRPr>
          </a:p>
          <a:p>
            <a:pPr marL="0" lvl="0" indent="0" algn="l" rtl="0">
              <a:lnSpc>
                <a:spcPct val="115000"/>
              </a:lnSpc>
              <a:spcBef>
                <a:spcPts val="4100"/>
              </a:spcBef>
              <a:spcAft>
                <a:spcPts val="0"/>
              </a:spcAft>
              <a:buNone/>
            </a:pPr>
            <a:r>
              <a:rPr lang="en" sz="2000">
                <a:solidFill>
                  <a:srgbClr val="444444"/>
                </a:solidFill>
                <a:highlight>
                  <a:srgbClr val="FFFFFF"/>
                </a:highlight>
                <a:latin typeface="Source Sans Pro"/>
                <a:ea typeface="Source Sans Pro"/>
                <a:cs typeface="Source Sans Pro"/>
                <a:sym typeface="Source Sans Pro"/>
              </a:rPr>
              <a:t>All the information about what is required to fill out the input should be in the form label, not the placeholder.</a:t>
            </a:r>
            <a:endParaRPr sz="2000">
              <a:solidFill>
                <a:srgbClr val="444444"/>
              </a:solidFill>
              <a:highlight>
                <a:srgbClr val="FFFFFF"/>
              </a:highlight>
              <a:latin typeface="Source Sans Pro"/>
              <a:ea typeface="Source Sans Pro"/>
              <a:cs typeface="Source Sans Pro"/>
              <a:sym typeface="Source Sans Pro"/>
            </a:endParaRPr>
          </a:p>
          <a:p>
            <a:pPr marL="0" lvl="0" indent="0" algn="l" rtl="0">
              <a:lnSpc>
                <a:spcPct val="115000"/>
              </a:lnSpc>
              <a:spcBef>
                <a:spcPts val="4100"/>
              </a:spcBef>
              <a:spcAft>
                <a:spcPts val="4100"/>
              </a:spcAft>
              <a:buNone/>
            </a:pPr>
            <a:r>
              <a:rPr lang="en" sz="2000" b="1">
                <a:solidFill>
                  <a:srgbClr val="444444"/>
                </a:solidFill>
                <a:highlight>
                  <a:srgbClr val="FFFFFF"/>
                </a:highlight>
                <a:latin typeface="Source Sans Pro"/>
                <a:ea typeface="Source Sans Pro"/>
                <a:cs typeface="Source Sans Pro"/>
                <a:sym typeface="Source Sans Pro"/>
              </a:rPr>
              <a:t>Just… just don’t.</a:t>
            </a:r>
            <a:endParaRPr sz="2000" b="1">
              <a:solidFill>
                <a:srgbClr val="444444"/>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3"/>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test</a:t>
            </a:r>
            <a:endParaRPr/>
          </a:p>
        </p:txBody>
      </p:sp>
      <p:sp>
        <p:nvSpPr>
          <p:cNvPr id="464" name="Google Shape;464;p63"/>
          <p:cNvSpPr txBox="1">
            <a:spLocks noGrp="1"/>
          </p:cNvSpPr>
          <p:nvPr>
            <p:ph type="body" idx="1"/>
          </p:nvPr>
        </p:nvSpPr>
        <p:spPr>
          <a:xfrm>
            <a:off x="712850" y="1388800"/>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see meaningful placeholder text, first confirm that it’s using the placeholder attribute. Then ask yourself whether or not it’s appropriate for it be placeholder text at all!</a:t>
            </a:r>
            <a:endParaRPr/>
          </a:p>
          <a:p>
            <a:pPr marL="0" lvl="0" indent="0" algn="l" rtl="0">
              <a:spcBef>
                <a:spcPts val="1600"/>
              </a:spcBef>
              <a:spcAft>
                <a:spcPts val="0"/>
              </a:spcAft>
              <a:buNone/>
            </a:pPr>
            <a:r>
              <a:rPr lang="en"/>
              <a:t>Placeholder text like “type here” or “search” is fine. But instructions or format clarifications don’t belong in placeholder text. That information should be put somewhere that’s not transient (like help text).</a:t>
            </a:r>
            <a:endParaRPr/>
          </a:p>
          <a:p>
            <a:pPr marL="0" lvl="0" indent="0" algn="l" rtl="0">
              <a:spcBef>
                <a:spcPts val="1600"/>
              </a:spcBef>
              <a:spcAft>
                <a:spcPts val="0"/>
              </a:spcAft>
              <a:buNone/>
            </a:pPr>
            <a:r>
              <a:rPr lang="en"/>
              <a:t>You can cite </a:t>
            </a:r>
            <a:r>
              <a:rPr lang="en" u="sng">
                <a:solidFill>
                  <a:srgbClr val="046B99"/>
                </a:solidFill>
                <a:hlinkClick r:id="rId3">
                  <a:extLst>
                    <a:ext uri="{A12FA001-AC4F-418D-AE19-62706E023703}">
                      <ahyp:hlinkClr xmlns:ahyp="http://schemas.microsoft.com/office/drawing/2018/hyperlinkcolor" val="tx"/>
                    </a:ext>
                  </a:extLst>
                </a:hlinkClick>
              </a:rPr>
              <a:t>WCAG 1.3.1 Info and Relationships</a:t>
            </a:r>
            <a:r>
              <a:rPr lang="en"/>
              <a:t> in your bug report.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4"/>
          <p:cNvSpPr txBox="1"/>
          <p:nvPr/>
        </p:nvSpPr>
        <p:spPr>
          <a:xfrm>
            <a:off x="536950" y="1111575"/>
            <a:ext cx="8223900" cy="339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000">
                <a:solidFill>
                  <a:srgbClr val="444444"/>
                </a:solidFill>
                <a:highlight>
                  <a:srgbClr val="FFFFFF"/>
                </a:highlight>
                <a:latin typeface="Source Sans Pro"/>
                <a:ea typeface="Source Sans Pro"/>
                <a:cs typeface="Source Sans Pro"/>
                <a:sym typeface="Source Sans Pro"/>
              </a:rPr>
              <a:t>If the input is required, it’s best to put “Required” or “(required)” within a </a:t>
            </a:r>
            <a:r>
              <a:rPr lang="en" sz="2000">
                <a:solidFill>
                  <a:srgbClr val="0071BC"/>
                </a:solidFill>
                <a:latin typeface="Consolas"/>
                <a:ea typeface="Consolas"/>
                <a:cs typeface="Consolas"/>
                <a:sym typeface="Consolas"/>
              </a:rPr>
              <a:t>span</a:t>
            </a:r>
            <a:r>
              <a:rPr lang="en" sz="2000">
                <a:solidFill>
                  <a:srgbClr val="444444"/>
                </a:solidFill>
                <a:highlight>
                  <a:srgbClr val="FFFFFF"/>
                </a:highlight>
                <a:latin typeface="Source Sans Pro"/>
                <a:ea typeface="Source Sans Pro"/>
                <a:cs typeface="Source Sans Pro"/>
                <a:sym typeface="Source Sans Pro"/>
              </a:rPr>
              <a:t> in the label. Using “</a:t>
            </a:r>
            <a:r>
              <a:rPr lang="en" sz="2000" b="1">
                <a:solidFill>
                  <a:srgbClr val="444444"/>
                </a:solidFill>
                <a:highlight>
                  <a:srgbClr val="FFFFFF"/>
                </a:highlight>
                <a:latin typeface="Source Sans Pro"/>
                <a:ea typeface="Source Sans Pro"/>
                <a:cs typeface="Source Sans Pro"/>
                <a:sym typeface="Source Sans Pro"/>
              </a:rPr>
              <a:t>*</a:t>
            </a:r>
            <a:r>
              <a:rPr lang="en" sz="2000">
                <a:solidFill>
                  <a:srgbClr val="444444"/>
                </a:solidFill>
                <a:highlight>
                  <a:srgbClr val="FFFFFF"/>
                </a:highlight>
                <a:latin typeface="Source Sans Pro"/>
                <a:ea typeface="Source Sans Pro"/>
                <a:cs typeface="Source Sans Pro"/>
                <a:sym typeface="Source Sans Pro"/>
              </a:rPr>
              <a:t>” to indicate required inputs is often not read correctly by screen readers but may be used if there is a legend defining the symbol at the start of the form.</a:t>
            </a:r>
            <a:endParaRPr sz="2000">
              <a:solidFill>
                <a:srgbClr val="444444"/>
              </a:solidFill>
              <a:highlight>
                <a:srgbClr val="FFFFFF"/>
              </a:highlight>
              <a:latin typeface="Source Sans Pro"/>
              <a:ea typeface="Source Sans Pro"/>
              <a:cs typeface="Source Sans Pro"/>
              <a:sym typeface="Source Sans Pro"/>
            </a:endParaRPr>
          </a:p>
          <a:p>
            <a:pPr marL="0" lvl="0" indent="0" algn="l" rtl="0">
              <a:lnSpc>
                <a:spcPct val="115000"/>
              </a:lnSpc>
              <a:spcBef>
                <a:spcPts val="4100"/>
              </a:spcBef>
              <a:spcAft>
                <a:spcPts val="4100"/>
              </a:spcAft>
              <a:buNone/>
            </a:pPr>
            <a:r>
              <a:rPr lang="en" sz="2000" b="1">
                <a:solidFill>
                  <a:srgbClr val="444444"/>
                </a:solidFill>
                <a:highlight>
                  <a:srgbClr val="FFFFFF"/>
                </a:highlight>
                <a:latin typeface="Source Sans Pro"/>
                <a:ea typeface="Source Sans Pro"/>
                <a:cs typeface="Source Sans Pro"/>
                <a:sym typeface="Source Sans Pro"/>
              </a:rPr>
              <a:t>Example:</a:t>
            </a:r>
            <a:r>
              <a:rPr lang="en" sz="2000">
                <a:solidFill>
                  <a:srgbClr val="444444"/>
                </a:solidFill>
                <a:highlight>
                  <a:srgbClr val="FFFFFF"/>
                </a:highlight>
                <a:latin typeface="Source Sans Pro"/>
                <a:ea typeface="Source Sans Pro"/>
                <a:cs typeface="Source Sans Pro"/>
                <a:sym typeface="Source Sans Pro"/>
              </a:rPr>
              <a:t> </a:t>
            </a:r>
            <a:br>
              <a:rPr lang="en" sz="2000">
                <a:solidFill>
                  <a:srgbClr val="444444"/>
                </a:solidFill>
                <a:highlight>
                  <a:srgbClr val="FFFFFF"/>
                </a:highlight>
                <a:latin typeface="Source Sans Pro"/>
                <a:ea typeface="Source Sans Pro"/>
                <a:cs typeface="Source Sans Pro"/>
                <a:sym typeface="Source Sans Pro"/>
              </a:rPr>
            </a:br>
            <a:r>
              <a:rPr lang="en" sz="2000">
                <a:solidFill>
                  <a:srgbClr val="0071BC"/>
                </a:solidFill>
                <a:latin typeface="Consolas"/>
                <a:ea typeface="Consolas"/>
                <a:cs typeface="Consolas"/>
                <a:sym typeface="Consolas"/>
              </a:rPr>
              <a:t>&lt;label for="name"&gt;First Name &lt;span&gt;(required)&lt;/span&gt;&lt;/label&gt;</a:t>
            </a:r>
            <a:endParaRPr sz="2000">
              <a:solidFill>
                <a:srgbClr val="0071BC"/>
              </a:solidFill>
              <a:latin typeface="Consolas"/>
              <a:ea typeface="Consolas"/>
              <a:cs typeface="Consolas"/>
              <a:sym typeface="Consolas"/>
            </a:endParaRPr>
          </a:p>
        </p:txBody>
      </p:sp>
      <p:sp>
        <p:nvSpPr>
          <p:cNvPr id="470" name="Google Shape;470;p64"/>
          <p:cNvSpPr txBox="1">
            <a:spLocks noGrp="1"/>
          </p:cNvSpPr>
          <p:nvPr>
            <p:ph type="subTitle" idx="3"/>
          </p:nvPr>
        </p:nvSpPr>
        <p:spPr>
          <a:xfrm>
            <a:off x="536950" y="183375"/>
            <a:ext cx="7120800" cy="667500"/>
          </a:xfrm>
          <a:prstGeom prst="rect">
            <a:avLst/>
          </a:prstGeom>
        </p:spPr>
        <p:txBody>
          <a:bodyPr spcFirstLastPara="1" wrap="square" lIns="91425" tIns="91425" rIns="91425" bIns="91425" anchor="ctr" anchorCtr="0">
            <a:noAutofit/>
          </a:bodyPr>
          <a:lstStyle/>
          <a:p>
            <a:pPr marL="0" lvl="0" indent="0" algn="l" rtl="0">
              <a:lnSpc>
                <a:spcPct val="120000"/>
              </a:lnSpc>
              <a:spcBef>
                <a:spcPts val="0"/>
              </a:spcBef>
              <a:spcAft>
                <a:spcPts val="400"/>
              </a:spcAft>
              <a:buNone/>
            </a:pPr>
            <a:r>
              <a:rPr lang="en" sz="2600">
                <a:solidFill>
                  <a:srgbClr val="046B99"/>
                </a:solidFill>
                <a:latin typeface="Source Sans Pro SemiBold"/>
                <a:ea typeface="Source Sans Pro SemiBold"/>
                <a:cs typeface="Source Sans Pro SemiBold"/>
                <a:sym typeface="Source Sans Pro SemiBold"/>
              </a:rPr>
              <a:t>Required inputs</a:t>
            </a:r>
            <a:endParaRPr sz="2600">
              <a:solidFill>
                <a:srgbClr val="046B99"/>
              </a:solidFill>
              <a:latin typeface="Source Sans Pro SemiBold"/>
              <a:ea typeface="Source Sans Pro SemiBold"/>
              <a:cs typeface="Source Sans Pro SemiBold"/>
              <a:sym typeface="Source Sans Pro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5"/>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test</a:t>
            </a:r>
            <a:endParaRPr/>
          </a:p>
        </p:txBody>
      </p:sp>
      <p:sp>
        <p:nvSpPr>
          <p:cNvPr id="476" name="Google Shape;476;p65"/>
          <p:cNvSpPr txBox="1">
            <a:spLocks noGrp="1"/>
          </p:cNvSpPr>
          <p:nvPr>
            <p:ph type="body" idx="1"/>
          </p:nvPr>
        </p:nvSpPr>
        <p:spPr>
          <a:xfrm>
            <a:off x="712850" y="1388800"/>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 for a clear visible indicator of required fields in each form. If a field is required but is not identified accordingly, you’ve found a bug!</a:t>
            </a:r>
            <a:endParaRPr/>
          </a:p>
          <a:p>
            <a:pPr marL="0" lvl="0" indent="0" algn="l" rtl="0">
              <a:spcBef>
                <a:spcPts val="1600"/>
              </a:spcBef>
              <a:spcAft>
                <a:spcPts val="0"/>
              </a:spcAft>
              <a:buNone/>
            </a:pPr>
            <a:r>
              <a:rPr lang="en"/>
              <a:t>You should also turn on your screen reader and check whether or not it announces when a field is required. You should be able to tell which fields are required, as well, not just that something is required.</a:t>
            </a:r>
            <a:endParaRPr/>
          </a:p>
          <a:p>
            <a:pPr marL="0" lvl="0" indent="0" algn="l" rtl="0">
              <a:spcBef>
                <a:spcPts val="1600"/>
              </a:spcBef>
              <a:spcAft>
                <a:spcPts val="1600"/>
              </a:spcAft>
              <a:buNone/>
            </a:pPr>
            <a:r>
              <a:rPr lang="en"/>
              <a:t>You can cite </a:t>
            </a:r>
            <a:r>
              <a:rPr lang="en" u="sng">
                <a:solidFill>
                  <a:srgbClr val="046B99"/>
                </a:solidFill>
                <a:hlinkClick r:id="rId3">
                  <a:extLst>
                    <a:ext uri="{A12FA001-AC4F-418D-AE19-62706E023703}">
                      <ahyp:hlinkClr xmlns:ahyp="http://schemas.microsoft.com/office/drawing/2018/hyperlinkcolor" val="tx"/>
                    </a:ext>
                  </a:extLst>
                </a:hlinkClick>
              </a:rPr>
              <a:t>WCAG 3.3.2 Labels or Instructions</a:t>
            </a:r>
            <a:r>
              <a:rPr lang="en"/>
              <a:t> in your bug report.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8"/>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did you notice yourself focusing on while describing the YouTube video? What did you leave out?</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What did you find on the Bicycle Film Festival page? What was hardest to test? What was easiest?</a:t>
            </a:r>
            <a:endParaRPr/>
          </a:p>
        </p:txBody>
      </p:sp>
      <p:sp>
        <p:nvSpPr>
          <p:cNvPr id="347" name="Google Shape;347;p48"/>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6"/>
          <p:cNvSpPr txBox="1"/>
          <p:nvPr/>
        </p:nvSpPr>
        <p:spPr>
          <a:xfrm>
            <a:off x="536950" y="1111575"/>
            <a:ext cx="8223900" cy="339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000">
                <a:solidFill>
                  <a:srgbClr val="444444"/>
                </a:solidFill>
                <a:highlight>
                  <a:srgbClr val="FFFFFF"/>
                </a:highlight>
                <a:latin typeface="Source Sans Pro"/>
                <a:ea typeface="Source Sans Pro"/>
                <a:cs typeface="Source Sans Pro"/>
                <a:sym typeface="Source Sans Pro"/>
              </a:rPr>
              <a:t>Numbers should not be broken into distinct inputs (such as phone numbers, Social Security Numbers, or credit card numbers). The biggest exception is dates consisting of month, day, and year.</a:t>
            </a:r>
            <a:endParaRPr sz="2000">
              <a:solidFill>
                <a:srgbClr val="444444"/>
              </a:solidFill>
              <a:highlight>
                <a:srgbClr val="FFFFFF"/>
              </a:highlight>
              <a:latin typeface="Source Sans Pro"/>
              <a:ea typeface="Source Sans Pro"/>
              <a:cs typeface="Source Sans Pro"/>
              <a:sym typeface="Source Sans Pro"/>
            </a:endParaRPr>
          </a:p>
          <a:p>
            <a:pPr marL="0" lvl="0" indent="0" algn="l" rtl="0">
              <a:lnSpc>
                <a:spcPct val="115000"/>
              </a:lnSpc>
              <a:spcBef>
                <a:spcPts val="4100"/>
              </a:spcBef>
              <a:spcAft>
                <a:spcPts val="0"/>
              </a:spcAft>
              <a:buNone/>
            </a:pPr>
            <a:r>
              <a:rPr lang="en" sz="2000" u="sng">
                <a:solidFill>
                  <a:srgbClr val="046B99"/>
                </a:solidFill>
                <a:highlight>
                  <a:srgbClr val="FFFFFF"/>
                </a:highlight>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Guidance from the US Web Design System</a:t>
            </a:r>
            <a:r>
              <a:rPr lang="en" sz="2000">
                <a:solidFill>
                  <a:srgbClr val="444444"/>
                </a:solidFill>
                <a:highlight>
                  <a:srgbClr val="FFFFFF"/>
                </a:highlight>
                <a:latin typeface="Source Sans Pro"/>
                <a:ea typeface="Source Sans Pro"/>
                <a:cs typeface="Source Sans Pro"/>
                <a:sym typeface="Source Sans Pro"/>
              </a:rPr>
              <a:t>:</a:t>
            </a:r>
            <a:endParaRPr sz="2000">
              <a:solidFill>
                <a:srgbClr val="444444"/>
              </a:solidFill>
              <a:highlight>
                <a:srgbClr val="FFFFFF"/>
              </a:highlight>
              <a:latin typeface="Source Sans Pro"/>
              <a:ea typeface="Source Sans Pro"/>
              <a:cs typeface="Source Sans Pro"/>
              <a:sym typeface="Source Sans Pro"/>
            </a:endParaRPr>
          </a:p>
          <a:p>
            <a:pPr marL="457200" lvl="0" indent="-355600" algn="l" rtl="0">
              <a:lnSpc>
                <a:spcPct val="115000"/>
              </a:lnSpc>
              <a:spcBef>
                <a:spcPts val="1200"/>
              </a:spcBef>
              <a:spcAft>
                <a:spcPts val="0"/>
              </a:spcAft>
              <a:buClr>
                <a:srgbClr val="444444"/>
              </a:buClr>
              <a:buSzPts val="2000"/>
              <a:buFont typeface="Source Sans Pro"/>
              <a:buChar char="●"/>
            </a:pPr>
            <a:r>
              <a:rPr lang="en" sz="2000">
                <a:solidFill>
                  <a:srgbClr val="444444"/>
                </a:solidFill>
                <a:highlight>
                  <a:srgbClr val="FFFFFF"/>
                </a:highlight>
                <a:latin typeface="Source Sans Pro"/>
                <a:ea typeface="Source Sans Pro"/>
                <a:cs typeface="Source Sans Pro"/>
                <a:sym typeface="Source Sans Pro"/>
              </a:rPr>
              <a:t>“For example, use one input for [each] phone number, not three (not one for area code, one for local code, and one for number).”</a:t>
            </a:r>
            <a:endParaRPr sz="2000">
              <a:solidFill>
                <a:srgbClr val="444444"/>
              </a:solidFill>
              <a:highlight>
                <a:srgbClr val="FFFFFF"/>
              </a:highlight>
              <a:latin typeface="Source Sans Pro"/>
              <a:ea typeface="Source Sans Pro"/>
              <a:cs typeface="Source Sans Pro"/>
              <a:sym typeface="Source Sans Pro"/>
            </a:endParaRPr>
          </a:p>
          <a:p>
            <a:pPr marL="457200" lvl="0" indent="-355600" algn="l" rtl="0">
              <a:lnSpc>
                <a:spcPct val="115000"/>
              </a:lnSpc>
              <a:spcBef>
                <a:spcPts val="0"/>
              </a:spcBef>
              <a:spcAft>
                <a:spcPts val="0"/>
              </a:spcAft>
              <a:buClr>
                <a:srgbClr val="444444"/>
              </a:buClr>
              <a:buSzPts val="2000"/>
              <a:buFont typeface="Source Sans Pro"/>
              <a:buChar char="●"/>
            </a:pPr>
            <a:r>
              <a:rPr lang="en" sz="2000">
                <a:solidFill>
                  <a:srgbClr val="444444"/>
                </a:solidFill>
                <a:highlight>
                  <a:schemeClr val="lt1"/>
                </a:highlight>
                <a:latin typeface="Source Sans Pro"/>
                <a:ea typeface="Source Sans Pro"/>
                <a:cs typeface="Source Sans Pro"/>
                <a:sym typeface="Source Sans Pro"/>
              </a:rPr>
              <a:t> “Three text fields are the easiest way for users to enter most dates.”</a:t>
            </a:r>
            <a:endParaRPr sz="2000">
              <a:solidFill>
                <a:srgbClr val="444444"/>
              </a:solidFill>
              <a:highlight>
                <a:srgbClr val="FFFFFF"/>
              </a:highlight>
              <a:latin typeface="Source Sans Pro"/>
              <a:ea typeface="Source Sans Pro"/>
              <a:cs typeface="Source Sans Pro"/>
              <a:sym typeface="Source Sans Pro"/>
            </a:endParaRPr>
          </a:p>
        </p:txBody>
      </p:sp>
      <p:sp>
        <p:nvSpPr>
          <p:cNvPr id="482" name="Google Shape;482;p66"/>
          <p:cNvSpPr txBox="1">
            <a:spLocks noGrp="1"/>
          </p:cNvSpPr>
          <p:nvPr>
            <p:ph type="subTitle" idx="3"/>
          </p:nvPr>
        </p:nvSpPr>
        <p:spPr>
          <a:xfrm>
            <a:off x="536950" y="183375"/>
            <a:ext cx="7120800" cy="667500"/>
          </a:xfrm>
          <a:prstGeom prst="rect">
            <a:avLst/>
          </a:prstGeom>
        </p:spPr>
        <p:txBody>
          <a:bodyPr spcFirstLastPara="1" wrap="square" lIns="91425" tIns="91425" rIns="91425" bIns="91425" anchor="ctr" anchorCtr="0">
            <a:noAutofit/>
          </a:bodyPr>
          <a:lstStyle/>
          <a:p>
            <a:pPr marL="0" lvl="0" indent="0" algn="l" rtl="0">
              <a:lnSpc>
                <a:spcPct val="120000"/>
              </a:lnSpc>
              <a:spcBef>
                <a:spcPts val="0"/>
              </a:spcBef>
              <a:spcAft>
                <a:spcPts val="400"/>
              </a:spcAft>
              <a:buNone/>
            </a:pPr>
            <a:r>
              <a:rPr lang="en" sz="2600">
                <a:solidFill>
                  <a:srgbClr val="046B99"/>
                </a:solidFill>
                <a:latin typeface="Source Sans Pro SemiBold"/>
                <a:ea typeface="Source Sans Pro SemiBold"/>
                <a:cs typeface="Source Sans Pro SemiBold"/>
                <a:sym typeface="Source Sans Pro SemiBold"/>
              </a:rPr>
              <a:t>Numbers and dates</a:t>
            </a:r>
            <a:endParaRPr sz="2600">
              <a:solidFill>
                <a:srgbClr val="046B99"/>
              </a:solidFill>
              <a:latin typeface="Source Sans Pro SemiBold"/>
              <a:ea typeface="Source Sans Pro SemiBold"/>
              <a:cs typeface="Source Sans Pro SemiBold"/>
              <a:sym typeface="Source Sans Pro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7"/>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test</a:t>
            </a:r>
            <a:endParaRPr/>
          </a:p>
        </p:txBody>
      </p:sp>
      <p:sp>
        <p:nvSpPr>
          <p:cNvPr id="488" name="Google Shape;488;p67"/>
          <p:cNvSpPr txBox="1">
            <a:spLocks noGrp="1"/>
          </p:cNvSpPr>
          <p:nvPr>
            <p:ph type="body" idx="1"/>
          </p:nvPr>
        </p:nvSpPr>
        <p:spPr>
          <a:xfrm>
            <a:off x="712850" y="1388800"/>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 at all the places where you’re asked to input numbers. Unless you’re entering a date, you should have a single input field for numbers.</a:t>
            </a:r>
            <a:endParaRPr/>
          </a:p>
          <a:p>
            <a:pPr marL="0" lvl="0" indent="0" algn="l" rtl="0">
              <a:spcBef>
                <a:spcPts val="1600"/>
              </a:spcBef>
              <a:spcAft>
                <a:spcPts val="1600"/>
              </a:spcAft>
              <a:buNone/>
            </a:pPr>
            <a:r>
              <a:rPr lang="en"/>
              <a:t>You can cite </a:t>
            </a:r>
            <a:r>
              <a:rPr lang="en" u="sng">
                <a:solidFill>
                  <a:schemeClr val="hlink"/>
                </a:solidFill>
                <a:hlinkClick r:id="rId3"/>
              </a:rPr>
              <a:t>WCAG 3.3.2 Labels or Instructions</a:t>
            </a:r>
            <a:r>
              <a:rPr lang="en"/>
              <a:t> in your bug report.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8"/>
          <p:cNvSpPr txBox="1"/>
          <p:nvPr/>
        </p:nvSpPr>
        <p:spPr>
          <a:xfrm>
            <a:off x="536950" y="1111575"/>
            <a:ext cx="8223900" cy="339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4100"/>
              </a:spcAft>
              <a:buNone/>
            </a:pPr>
            <a:r>
              <a:rPr lang="en" sz="2000">
                <a:solidFill>
                  <a:srgbClr val="444444"/>
                </a:solidFill>
                <a:highlight>
                  <a:srgbClr val="FFFFFF"/>
                </a:highlight>
                <a:latin typeface="Source Sans Pro"/>
                <a:ea typeface="Source Sans Pro"/>
                <a:cs typeface="Source Sans Pro"/>
                <a:sym typeface="Source Sans Pro"/>
              </a:rPr>
              <a:t>Dropdown menus are called </a:t>
            </a:r>
            <a:r>
              <a:rPr lang="en" sz="2000">
                <a:solidFill>
                  <a:srgbClr val="0071BC"/>
                </a:solidFill>
                <a:latin typeface="Consolas"/>
                <a:ea typeface="Consolas"/>
                <a:cs typeface="Consolas"/>
                <a:sym typeface="Consolas"/>
              </a:rPr>
              <a:t>select</a:t>
            </a:r>
            <a:r>
              <a:rPr lang="en" sz="2000">
                <a:solidFill>
                  <a:srgbClr val="444444"/>
                </a:solidFill>
                <a:highlight>
                  <a:srgbClr val="FFFFFF"/>
                </a:highlight>
                <a:latin typeface="Source Sans Pro"/>
                <a:ea typeface="Source Sans Pro"/>
                <a:cs typeface="Source Sans Pro"/>
                <a:sym typeface="Source Sans Pro"/>
              </a:rPr>
              <a:t> inputs. Selects are by far the most cognitively and technically challenging input for users. It’s often better to use another type of input, such as a checkbox or radio button, instead.</a:t>
            </a:r>
            <a:endParaRPr sz="2000">
              <a:solidFill>
                <a:srgbClr val="444444"/>
              </a:solidFill>
              <a:highlight>
                <a:srgbClr val="FFFFFF"/>
              </a:highlight>
              <a:latin typeface="Source Sans Pro"/>
              <a:ea typeface="Source Sans Pro"/>
              <a:cs typeface="Source Sans Pro"/>
              <a:sym typeface="Source Sans Pro"/>
            </a:endParaRPr>
          </a:p>
        </p:txBody>
      </p:sp>
      <p:sp>
        <p:nvSpPr>
          <p:cNvPr id="494" name="Google Shape;494;p68"/>
          <p:cNvSpPr txBox="1">
            <a:spLocks noGrp="1"/>
          </p:cNvSpPr>
          <p:nvPr>
            <p:ph type="subTitle" idx="3"/>
          </p:nvPr>
        </p:nvSpPr>
        <p:spPr>
          <a:xfrm>
            <a:off x="536950" y="183375"/>
            <a:ext cx="7120800" cy="667500"/>
          </a:xfrm>
          <a:prstGeom prst="rect">
            <a:avLst/>
          </a:prstGeom>
        </p:spPr>
        <p:txBody>
          <a:bodyPr spcFirstLastPara="1" wrap="square" lIns="91425" tIns="91425" rIns="91425" bIns="91425" anchor="ctr" anchorCtr="0">
            <a:noAutofit/>
          </a:bodyPr>
          <a:lstStyle/>
          <a:p>
            <a:pPr marL="0" lvl="0" indent="0" algn="l" rtl="0">
              <a:lnSpc>
                <a:spcPct val="120000"/>
              </a:lnSpc>
              <a:spcBef>
                <a:spcPts val="0"/>
              </a:spcBef>
              <a:spcAft>
                <a:spcPts val="400"/>
              </a:spcAft>
              <a:buNone/>
            </a:pPr>
            <a:r>
              <a:rPr lang="en" sz="2600">
                <a:solidFill>
                  <a:srgbClr val="046B99"/>
                </a:solidFill>
                <a:latin typeface="Source Sans Pro SemiBold"/>
                <a:ea typeface="Source Sans Pro SemiBold"/>
                <a:cs typeface="Source Sans Pro SemiBold"/>
                <a:sym typeface="Source Sans Pro SemiBold"/>
              </a:rPr>
              <a:t>Dropdown menus</a:t>
            </a:r>
            <a:endParaRPr sz="1300">
              <a:solidFill>
                <a:srgbClr val="444444"/>
              </a:solidFill>
              <a:highlight>
                <a:srgbClr val="FFFFFF"/>
              </a:highlight>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9"/>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test</a:t>
            </a:r>
            <a:endParaRPr/>
          </a:p>
        </p:txBody>
      </p:sp>
      <p:sp>
        <p:nvSpPr>
          <p:cNvPr id="500" name="Google Shape;500;p69"/>
          <p:cNvSpPr txBox="1">
            <a:spLocks noGrp="1"/>
          </p:cNvSpPr>
          <p:nvPr>
            <p:ph type="body" idx="1"/>
          </p:nvPr>
        </p:nvSpPr>
        <p:spPr>
          <a:xfrm>
            <a:off x="712850" y="1388800"/>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 at all of the dropdown menus. Would any of them work as checkboxes or radio buttons instead?</a:t>
            </a:r>
            <a:endParaRPr/>
          </a:p>
          <a:p>
            <a:pPr marL="0" lvl="0" indent="0" algn="l" rtl="0">
              <a:spcBef>
                <a:spcPts val="1600"/>
              </a:spcBef>
              <a:spcAft>
                <a:spcPts val="1600"/>
              </a:spcAft>
              <a:buNone/>
            </a:pPr>
            <a:r>
              <a:rPr lang="en"/>
              <a:t>If a dropdown menu is justified, try interacting with it with your keyboard, and with the screen reader turned on. Look for usability issues, and file bugs for anything that is confusing, hard to use, or behaves unexpectedly.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0"/>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 See if the system prevents errors.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1"/>
          <p:cNvSpPr txBox="1">
            <a:spLocks noGrp="1"/>
          </p:cNvSpPr>
          <p:nvPr>
            <p:ph type="body" idx="2"/>
          </p:nvPr>
        </p:nvSpPr>
        <p:spPr>
          <a:xfrm>
            <a:off x="3323393"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Give feedback as information is entered.</a:t>
            </a:r>
            <a:r>
              <a:rPr lang="en"/>
              <a:t> Validate data and provide real time feedback so that users can correct problems. Ensure feedback is in proximity (visual and source order) to the user’s focus. </a:t>
            </a:r>
            <a:endParaRPr/>
          </a:p>
        </p:txBody>
      </p:sp>
      <p:sp>
        <p:nvSpPr>
          <p:cNvPr id="511" name="Google Shape;511;p71"/>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Use plain language to explain errors. </a:t>
            </a:r>
            <a:r>
              <a:rPr lang="en"/>
              <a:t>Use clear, straightforward language instead of error codes and programming lingo.</a:t>
            </a:r>
            <a:endParaRPr/>
          </a:p>
        </p:txBody>
      </p:sp>
      <p:sp>
        <p:nvSpPr>
          <p:cNvPr id="512" name="Google Shape;512;p71"/>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Preventing errors</a:t>
            </a:r>
            <a:endParaRPr/>
          </a:p>
        </p:txBody>
      </p:sp>
      <p:sp>
        <p:nvSpPr>
          <p:cNvPr id="513" name="Google Shape;513;p71"/>
          <p:cNvSpPr txBox="1">
            <a:spLocks noGrp="1"/>
          </p:cNvSpPr>
          <p:nvPr>
            <p:ph type="body" idx="1"/>
          </p:nvPr>
        </p:nvSpPr>
        <p:spPr>
          <a:xfrm>
            <a:off x="737118"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Help people avoid putting in bad information.</a:t>
            </a:r>
            <a:r>
              <a:rPr lang="en"/>
              <a:t> Validate data, let users undo, and give them a chance to correct before submitting.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pic>
        <p:nvPicPr>
          <p:cNvPr id="518" name="Google Shape;518;p72">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25279" y="195878"/>
            <a:ext cx="419100" cy="418850"/>
          </a:xfrm>
          <a:prstGeom prst="rect">
            <a:avLst/>
          </a:prstGeom>
          <a:noFill/>
          <a:ln>
            <a:noFill/>
          </a:ln>
        </p:spPr>
      </p:pic>
      <p:sp>
        <p:nvSpPr>
          <p:cNvPr id="519" name="Google Shape;519;p72"/>
          <p:cNvSpPr txBox="1">
            <a:spLocks noGrp="1"/>
          </p:cNvSpPr>
          <p:nvPr>
            <p:ph type="subTitle" idx="3"/>
          </p:nvPr>
        </p:nvSpPr>
        <p:spPr>
          <a:xfrm>
            <a:off x="1175851" y="183375"/>
            <a:ext cx="62712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The form validates responses in real time and immediately alerts users</a:t>
            </a:r>
            <a:endParaRPr/>
          </a:p>
        </p:txBody>
      </p:sp>
      <p:pic>
        <p:nvPicPr>
          <p:cNvPr id="520" name="Google Shape;520;p72" descr="Animation of a Google Form showing that incorrect information is immediately highlighted to the user" title="Animated GIF of Google Form showing real time validation"/>
          <p:cNvPicPr preferRelativeResize="0"/>
          <p:nvPr/>
        </p:nvPicPr>
        <p:blipFill>
          <a:blip r:embed="rId4">
            <a:alphaModFix/>
          </a:blip>
          <a:stretch>
            <a:fillRect/>
          </a:stretch>
        </p:blipFill>
        <p:spPr>
          <a:xfrm>
            <a:off x="1840613" y="850866"/>
            <a:ext cx="5462787" cy="398783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pic>
        <p:nvPicPr>
          <p:cNvPr id="525" name="Google Shape;525;p73">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25270" y="195878"/>
            <a:ext cx="419100" cy="418850"/>
          </a:xfrm>
          <a:prstGeom prst="rect">
            <a:avLst/>
          </a:prstGeom>
          <a:noFill/>
          <a:ln>
            <a:noFill/>
          </a:ln>
        </p:spPr>
      </p:pic>
      <p:sp>
        <p:nvSpPr>
          <p:cNvPr id="526" name="Google Shape;526;p73"/>
          <p:cNvSpPr txBox="1">
            <a:spLocks noGrp="1"/>
          </p:cNvSpPr>
          <p:nvPr>
            <p:ph type="subTitle" idx="3"/>
          </p:nvPr>
        </p:nvSpPr>
        <p:spPr>
          <a:xfrm>
            <a:off x="1175850" y="183375"/>
            <a:ext cx="59469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Responses are not validated until the form is submitted, forcing users to go back</a:t>
            </a:r>
            <a:endParaRPr/>
          </a:p>
        </p:txBody>
      </p:sp>
      <p:pic>
        <p:nvPicPr>
          <p:cNvPr id="527" name="Google Shape;527;p73" descr="Animation of a DMV form showing that incorrect information is not checked until the form is submitted, forcing users to go back" title="Animated GIF of unhelpful DMV input validation"/>
          <p:cNvPicPr preferRelativeResize="0"/>
          <p:nvPr/>
        </p:nvPicPr>
        <p:blipFill>
          <a:blip r:embed="rId4">
            <a:alphaModFix/>
          </a:blip>
          <a:stretch>
            <a:fillRect/>
          </a:stretch>
        </p:blipFill>
        <p:spPr>
          <a:xfrm>
            <a:off x="2021150" y="850866"/>
            <a:ext cx="5101707" cy="398783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pic>
        <p:nvPicPr>
          <p:cNvPr id="532" name="Google Shape;532;p74">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25279" y="195878"/>
            <a:ext cx="419100" cy="418850"/>
          </a:xfrm>
          <a:prstGeom prst="rect">
            <a:avLst/>
          </a:prstGeom>
          <a:noFill/>
          <a:ln>
            <a:noFill/>
          </a:ln>
        </p:spPr>
      </p:pic>
      <p:sp>
        <p:nvSpPr>
          <p:cNvPr id="533" name="Google Shape;533;p74"/>
          <p:cNvSpPr txBox="1">
            <a:spLocks noGrp="1"/>
          </p:cNvSpPr>
          <p:nvPr>
            <p:ph type="subTitle" idx="3"/>
          </p:nvPr>
        </p:nvSpPr>
        <p:spPr>
          <a:xfrm>
            <a:off x="1175847" y="183366"/>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The error text explains what’s wrong and how to fix it</a:t>
            </a:r>
            <a:endParaRPr/>
          </a:p>
        </p:txBody>
      </p:sp>
      <p:pic>
        <p:nvPicPr>
          <p:cNvPr id="534" name="Google Shape;534;p74" descr="An error message explains that the email address test@test can't be used because the domain portion of the email is invalid (the portion after the @: test)" title="Mailchimp error text explaining an error in an email address"/>
          <p:cNvPicPr preferRelativeResize="0"/>
          <p:nvPr/>
        </p:nvPicPr>
        <p:blipFill>
          <a:blip r:embed="rId4">
            <a:alphaModFix/>
          </a:blip>
          <a:stretch>
            <a:fillRect/>
          </a:stretch>
        </p:blipFill>
        <p:spPr>
          <a:xfrm>
            <a:off x="1077687" y="850874"/>
            <a:ext cx="6988625" cy="3580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pic>
        <p:nvPicPr>
          <p:cNvPr id="539" name="Google Shape;539;p75">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25270" y="195878"/>
            <a:ext cx="419100" cy="418850"/>
          </a:xfrm>
          <a:prstGeom prst="rect">
            <a:avLst/>
          </a:prstGeom>
          <a:noFill/>
          <a:ln>
            <a:noFill/>
          </a:ln>
        </p:spPr>
      </p:pic>
      <p:sp>
        <p:nvSpPr>
          <p:cNvPr id="540" name="Google Shape;540;p75"/>
          <p:cNvSpPr txBox="1">
            <a:spLocks noGrp="1"/>
          </p:cNvSpPr>
          <p:nvPr>
            <p:ph type="subTitle" idx="3"/>
          </p:nvPr>
        </p:nvSpPr>
        <p:spPr>
          <a:xfrm>
            <a:off x="1175847" y="183366"/>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The error doesn’t say how to get to an acceptable input</a:t>
            </a:r>
            <a:endParaRPr/>
          </a:p>
        </p:txBody>
      </p:sp>
      <p:pic>
        <p:nvPicPr>
          <p:cNvPr id="541" name="Google Shape;541;p75" descr="Error text explaining that the email address test@test doesn't look valid" title="Error text that doesn't explain what the problem is"/>
          <p:cNvPicPr preferRelativeResize="0"/>
          <p:nvPr/>
        </p:nvPicPr>
        <p:blipFill>
          <a:blip r:embed="rId4">
            <a:alphaModFix/>
          </a:blip>
          <a:stretch>
            <a:fillRect/>
          </a:stretch>
        </p:blipFill>
        <p:spPr>
          <a:xfrm>
            <a:off x="712825" y="850874"/>
            <a:ext cx="7718348" cy="313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9"/>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Why does </a:t>
            </a:r>
            <a:r>
              <a:rPr lang="en">
                <a:solidFill>
                  <a:schemeClr val="lt1"/>
                </a:solidFill>
              </a:rPr>
              <a:t>inputting information</a:t>
            </a:r>
            <a:r>
              <a:rPr lang="en"/>
              <a:t> matter?</a:t>
            </a:r>
            <a:endParaRPr/>
          </a:p>
        </p:txBody>
      </p:sp>
      <p:sp>
        <p:nvSpPr>
          <p:cNvPr id="353" name="Google Shape;353;p49"/>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6"/>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test</a:t>
            </a:r>
            <a:endParaRPr/>
          </a:p>
        </p:txBody>
      </p:sp>
      <p:sp>
        <p:nvSpPr>
          <p:cNvPr id="547" name="Google Shape;547;p76"/>
          <p:cNvSpPr txBox="1">
            <a:spLocks noGrp="1"/>
          </p:cNvSpPr>
          <p:nvPr>
            <p:ph type="body" idx="1"/>
          </p:nvPr>
        </p:nvSpPr>
        <p:spPr>
          <a:xfrm>
            <a:off x="712850" y="1388800"/>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Put some incorrect information into the form. How is it handled?</a:t>
            </a:r>
            <a:endParaRPr/>
          </a:p>
          <a:p>
            <a:pPr marL="457200" lvl="0" indent="-355600" algn="l" rtl="0">
              <a:spcBef>
                <a:spcPts val="1600"/>
              </a:spcBef>
              <a:spcAft>
                <a:spcPts val="0"/>
              </a:spcAft>
              <a:buSzPts val="2000"/>
              <a:buChar char="●"/>
            </a:pPr>
            <a:r>
              <a:rPr lang="en"/>
              <a:t>Are you visually notified of the problem?</a:t>
            </a:r>
            <a:endParaRPr/>
          </a:p>
          <a:p>
            <a:pPr marL="457200" lvl="0" indent="-355600" algn="l" rtl="0">
              <a:spcBef>
                <a:spcPts val="0"/>
              </a:spcBef>
              <a:spcAft>
                <a:spcPts val="0"/>
              </a:spcAft>
              <a:buSzPts val="2000"/>
              <a:buChar char="●"/>
            </a:pPr>
            <a:r>
              <a:rPr lang="en"/>
              <a:t>Is it clear where the problem is?</a:t>
            </a:r>
            <a:endParaRPr/>
          </a:p>
          <a:p>
            <a:pPr marL="457200" lvl="0" indent="-355600" algn="l" rtl="0">
              <a:spcBef>
                <a:spcPts val="0"/>
              </a:spcBef>
              <a:spcAft>
                <a:spcPts val="0"/>
              </a:spcAft>
              <a:buSzPts val="2000"/>
              <a:buChar char="●"/>
            </a:pPr>
            <a:r>
              <a:rPr lang="en"/>
              <a:t>Do you have the ability to correct the problem?</a:t>
            </a:r>
            <a:endParaRPr/>
          </a:p>
          <a:p>
            <a:pPr marL="457200" lvl="0" indent="-355600" algn="l" rtl="0">
              <a:spcBef>
                <a:spcPts val="0"/>
              </a:spcBef>
              <a:spcAft>
                <a:spcPts val="0"/>
              </a:spcAft>
              <a:buSzPts val="2000"/>
              <a:buChar char="●"/>
            </a:pPr>
            <a:r>
              <a:rPr lang="en"/>
              <a:t>Does all of the above work with a screen reader?</a:t>
            </a:r>
            <a:endParaRPr/>
          </a:p>
          <a:p>
            <a:pPr marL="0" lvl="0" indent="0" algn="l" rtl="0">
              <a:spcBef>
                <a:spcPts val="1600"/>
              </a:spcBef>
              <a:spcAft>
                <a:spcPts val="1600"/>
              </a:spcAft>
              <a:buNone/>
            </a:pPr>
            <a:r>
              <a:rPr lang="en"/>
              <a:t>If you find any bugs, start by looking in </a:t>
            </a:r>
            <a:r>
              <a:rPr lang="en" u="sng">
                <a:solidFill>
                  <a:schemeClr val="hlink"/>
                </a:solidFill>
                <a:hlinkClick r:id="rId3"/>
              </a:rPr>
              <a:t>WCAG 3.3 Input Assistance</a:t>
            </a:r>
            <a:r>
              <a:rPr lang="en"/>
              <a:t> for success criteria that might fit. Additionally, you may find other accessibility issues like color contrast during your testing.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77"/>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 Look for keyboard traps.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78"/>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Just like we talked about in our session on using assistive technology, you need to make sure that there are no </a:t>
            </a:r>
            <a:r>
              <a:rPr lang="en">
                <a:solidFill>
                  <a:srgbClr val="0071BC"/>
                </a:solidFill>
              </a:rPr>
              <a:t>keyboard traps</a:t>
            </a:r>
            <a:r>
              <a:rPr lang="en"/>
              <a:t> for users to get stuck 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pic>
        <p:nvPicPr>
          <p:cNvPr id="562" name="Google Shape;562;p79">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25279" y="195878"/>
            <a:ext cx="419100" cy="418850"/>
          </a:xfrm>
          <a:prstGeom prst="rect">
            <a:avLst/>
          </a:prstGeom>
          <a:noFill/>
          <a:ln>
            <a:noFill/>
          </a:ln>
        </p:spPr>
      </p:pic>
      <p:sp>
        <p:nvSpPr>
          <p:cNvPr id="563" name="Google Shape;563;p79"/>
          <p:cNvSpPr txBox="1">
            <a:spLocks noGrp="1"/>
          </p:cNvSpPr>
          <p:nvPr>
            <p:ph type="subTitle" idx="3"/>
          </p:nvPr>
        </p:nvSpPr>
        <p:spPr>
          <a:xfrm>
            <a:off x="1175851" y="183375"/>
            <a:ext cx="71208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Keyboards users can use the entire page and get back to the address bar</a:t>
            </a:r>
            <a:endParaRPr/>
          </a:p>
        </p:txBody>
      </p:sp>
      <p:pic>
        <p:nvPicPr>
          <p:cNvPr id="564" name="Google Shape;564;p79" descr="Animation of successfully navigating a Google Form with a keyboard" title="Animated GIF of a Google Form showing successful keyboard navigation"/>
          <p:cNvPicPr preferRelativeResize="0"/>
          <p:nvPr/>
        </p:nvPicPr>
        <p:blipFill>
          <a:blip r:embed="rId4">
            <a:alphaModFix/>
          </a:blip>
          <a:stretch>
            <a:fillRect/>
          </a:stretch>
        </p:blipFill>
        <p:spPr>
          <a:xfrm>
            <a:off x="1714500" y="850875"/>
            <a:ext cx="5715000" cy="3571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pic>
        <p:nvPicPr>
          <p:cNvPr id="569" name="Google Shape;569;p80">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725270" y="195878"/>
            <a:ext cx="419100" cy="418850"/>
          </a:xfrm>
          <a:prstGeom prst="rect">
            <a:avLst/>
          </a:prstGeom>
          <a:noFill/>
          <a:ln>
            <a:noFill/>
          </a:ln>
        </p:spPr>
      </p:pic>
      <p:sp>
        <p:nvSpPr>
          <p:cNvPr id="570" name="Google Shape;570;p80"/>
          <p:cNvSpPr txBox="1">
            <a:spLocks noGrp="1"/>
          </p:cNvSpPr>
          <p:nvPr>
            <p:ph type="subTitle" idx="3"/>
          </p:nvPr>
        </p:nvSpPr>
        <p:spPr>
          <a:xfrm>
            <a:off x="1175850" y="183375"/>
            <a:ext cx="58572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Keyboard users get stuck in a loop, unable to navigate to other parts of the page</a:t>
            </a:r>
            <a:endParaRPr/>
          </a:p>
        </p:txBody>
      </p:sp>
      <p:pic>
        <p:nvPicPr>
          <p:cNvPr id="571" name="Google Shape;571;p80" descr="Animation of navigating a page with a keyboard trap, so that a keyboard user cannot navigate to the rest of the page" title="Animation of a keyboard trap"/>
          <p:cNvPicPr preferRelativeResize="0"/>
          <p:nvPr/>
        </p:nvPicPr>
        <p:blipFill>
          <a:blip r:embed="rId4">
            <a:alphaModFix/>
          </a:blip>
          <a:stretch>
            <a:fillRect/>
          </a:stretch>
        </p:blipFill>
        <p:spPr>
          <a:xfrm>
            <a:off x="1714500" y="850875"/>
            <a:ext cx="5715000" cy="3571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81"/>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test</a:t>
            </a:r>
            <a:endParaRPr/>
          </a:p>
        </p:txBody>
      </p:sp>
      <p:sp>
        <p:nvSpPr>
          <p:cNvPr id="577" name="Google Shape;577;p81"/>
          <p:cNvSpPr txBox="1">
            <a:spLocks noGrp="1"/>
          </p:cNvSpPr>
          <p:nvPr>
            <p:ph type="body" idx="1"/>
          </p:nvPr>
        </p:nvSpPr>
        <p:spPr>
          <a:xfrm>
            <a:off x="712850" y="1388800"/>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up a page, and navigate it using your keyboard (tab, arrows, enter, space, and esc).</a:t>
            </a:r>
            <a:endParaRPr/>
          </a:p>
          <a:p>
            <a:pPr marL="0" lvl="0" indent="0" algn="l" rtl="0">
              <a:spcBef>
                <a:spcPts val="1600"/>
              </a:spcBef>
              <a:spcAft>
                <a:spcPts val="0"/>
              </a:spcAft>
              <a:buNone/>
            </a:pPr>
            <a:r>
              <a:rPr lang="en" b="1"/>
              <a:t>Navigate through the entire page and use all interactive features. </a:t>
            </a:r>
            <a:r>
              <a:rPr lang="en"/>
              <a:t>If you get locked into a place where you cannot exit or move on from using just your keyboard, you’ve discovered a </a:t>
            </a:r>
            <a:r>
              <a:rPr lang="en" b="1"/>
              <a:t>keyboard trap</a:t>
            </a:r>
            <a:r>
              <a:rPr lang="en"/>
              <a:t>!</a:t>
            </a:r>
            <a:endParaRPr/>
          </a:p>
          <a:p>
            <a:pPr marL="0" lvl="0" indent="0" algn="l" rtl="0">
              <a:spcBef>
                <a:spcPts val="1600"/>
              </a:spcBef>
              <a:spcAft>
                <a:spcPts val="1600"/>
              </a:spcAft>
              <a:buNone/>
            </a:pPr>
            <a:r>
              <a:rPr lang="en"/>
              <a:t>If you find a keyboard trap, you can reference </a:t>
            </a:r>
            <a:r>
              <a:rPr lang="en" u="sng">
                <a:solidFill>
                  <a:schemeClr val="hlink"/>
                </a:solidFill>
                <a:hlinkClick r:id="rId3"/>
              </a:rPr>
              <a:t>WCAG 2.1.2: No Keyboard Trap</a:t>
            </a:r>
            <a:r>
              <a:rPr lang="en"/>
              <a:t> in your bug report.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82"/>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3"/>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Homework</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84"/>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a video for you, and a website for you to assess. Spend </a:t>
            </a:r>
            <a:r>
              <a:rPr lang="en" b="1"/>
              <a:t>20 minutes</a:t>
            </a:r>
            <a:r>
              <a:rPr lang="en"/>
              <a:t> on each and write up your findings.</a:t>
            </a:r>
            <a:endParaRPr/>
          </a:p>
          <a:p>
            <a:pPr marL="457200" lvl="0" indent="-355600" algn="l" rtl="0">
              <a:spcBef>
                <a:spcPts val="1600"/>
              </a:spcBef>
              <a:spcAft>
                <a:spcPts val="0"/>
              </a:spcAft>
              <a:buSzPts val="2000"/>
              <a:buAutoNum type="arabicPeriod"/>
            </a:pPr>
            <a:r>
              <a:rPr lang="en" u="sng">
                <a:solidFill>
                  <a:schemeClr val="hlink"/>
                </a:solidFill>
                <a:hlinkClick r:id="rId3"/>
              </a:rPr>
              <a:t>Watch this video about editing text using TalkBack.</a:t>
            </a:r>
            <a:r>
              <a:rPr lang="en"/>
              <a:t> What usability issues do you notice?</a:t>
            </a:r>
            <a:endParaRPr/>
          </a:p>
          <a:p>
            <a:pPr marL="457200" lvl="0" indent="-355600" algn="l" rtl="0">
              <a:spcBef>
                <a:spcPts val="0"/>
              </a:spcBef>
              <a:spcAft>
                <a:spcPts val="0"/>
              </a:spcAft>
              <a:buSzPts val="2000"/>
              <a:buAutoNum type="arabicPeriod"/>
            </a:pPr>
            <a:r>
              <a:rPr lang="en" u="sng">
                <a:solidFill>
                  <a:schemeClr val="hlink"/>
                </a:solidFill>
                <a:hlinkClick r:id="rId4"/>
              </a:rPr>
              <a:t>Now take a look at this web page.</a:t>
            </a:r>
            <a:r>
              <a:rPr lang="en"/>
              <a:t> Look at the form on this page using the criteria from this lecture. What problems can you find?</a:t>
            </a:r>
            <a:endParaRPr/>
          </a:p>
        </p:txBody>
      </p:sp>
      <p:sp>
        <p:nvSpPr>
          <p:cNvPr id="595" name="Google Shape;595;p84"/>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Assignment #5: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85"/>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601" name="Google Shape;601;p85"/>
          <p:cNvSpPr txBox="1">
            <a:spLocks noGrp="1"/>
          </p:cNvSpPr>
          <p:nvPr>
            <p:ph type="body" idx="1"/>
          </p:nvPr>
        </p:nvSpPr>
        <p:spPr>
          <a:xfrm>
            <a:off x="737118" y="3585136"/>
            <a:ext cx="2258100" cy="1332600"/>
          </a:xfrm>
          <a:prstGeom prst="rect">
            <a:avLst/>
          </a:prstGeom>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00CFFF"/>
                </a:solidFill>
              </a:rPr>
              <a:t>Slack</a:t>
            </a:r>
            <a:r>
              <a:rPr lang="en"/>
              <a:t> #g-accessibility</a:t>
            </a:r>
            <a:endParaRPr/>
          </a:p>
          <a:p>
            <a:pPr marL="0" lvl="0" indent="0" algn="l" rtl="0">
              <a:lnSpc>
                <a:spcPct val="115000"/>
              </a:lnSpc>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0"/>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People don’t just consume information. They also share back, whether they’re proactively creating something or reacting to prompts from the software they’re interacting with.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1"/>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Unfortunately, inputting information is also one of the trickier experiences to get right for people living with disabilities.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2"/>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Ensuring input works</a:t>
            </a:r>
            <a:endParaRPr/>
          </a:p>
        </p:txBody>
      </p:sp>
      <p:sp>
        <p:nvSpPr>
          <p:cNvPr id="369" name="Google Shape;369;p52"/>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3"/>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 Double check your forms.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4"/>
          <p:cNvSpPr txBox="1">
            <a:spLocks noGrp="1"/>
          </p:cNvSpPr>
          <p:nvPr>
            <p:ph type="body" idx="1"/>
          </p:nvPr>
        </p:nvSpPr>
        <p:spPr>
          <a:xfrm>
            <a:off x="1493788" y="1694407"/>
            <a:ext cx="2622900" cy="8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Don’t use auto-advance! Let users control their experience.</a:t>
            </a:r>
            <a:endParaRPr/>
          </a:p>
        </p:txBody>
      </p:sp>
      <p:sp>
        <p:nvSpPr>
          <p:cNvPr id="380" name="Google Shape;380;p54"/>
          <p:cNvSpPr txBox="1">
            <a:spLocks noGrp="1"/>
          </p:cNvSpPr>
          <p:nvPr>
            <p:ph type="body" idx="2"/>
          </p:nvPr>
        </p:nvSpPr>
        <p:spPr>
          <a:xfrm>
            <a:off x="5027300" y="1694400"/>
            <a:ext cx="2693100" cy="8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Stick to one or two inputs per line. Scanning horizontally is hard for users with limited vision.</a:t>
            </a:r>
            <a:endParaRPr/>
          </a:p>
        </p:txBody>
      </p:sp>
      <p:sp>
        <p:nvSpPr>
          <p:cNvPr id="381" name="Google Shape;381;p54"/>
          <p:cNvSpPr txBox="1">
            <a:spLocks noGrp="1"/>
          </p:cNvSpPr>
          <p:nvPr>
            <p:ph type="body" idx="3"/>
          </p:nvPr>
        </p:nvSpPr>
        <p:spPr>
          <a:xfrm>
            <a:off x="1493788" y="3313631"/>
            <a:ext cx="2622900" cy="8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Don’t change the order of the form with CSS. This confuses screen readers — and users.</a:t>
            </a:r>
            <a:endParaRPr/>
          </a:p>
        </p:txBody>
      </p:sp>
      <p:sp>
        <p:nvSpPr>
          <p:cNvPr id="382" name="Google Shape;382;p54"/>
          <p:cNvSpPr txBox="1">
            <a:spLocks noGrp="1"/>
          </p:cNvSpPr>
          <p:nvPr>
            <p:ph type="body" idx="4"/>
          </p:nvPr>
        </p:nvSpPr>
        <p:spPr>
          <a:xfrm>
            <a:off x="5027312" y="3313631"/>
            <a:ext cx="2622900" cy="8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Watch your color/contrast ratios and typography. (We’ll talk about this more soon)</a:t>
            </a:r>
            <a:endParaRPr/>
          </a:p>
        </p:txBody>
      </p:sp>
      <p:sp>
        <p:nvSpPr>
          <p:cNvPr id="383" name="Google Shape;383;p54"/>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usability tips</a:t>
            </a:r>
            <a:endParaRPr/>
          </a:p>
        </p:txBody>
      </p:sp>
      <p:pic>
        <p:nvPicPr>
          <p:cNvPr id="384" name="Google Shape;384;p54">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974280" y="1958711"/>
            <a:ext cx="302550" cy="310133"/>
          </a:xfrm>
          <a:prstGeom prst="rect">
            <a:avLst/>
          </a:prstGeom>
          <a:noFill/>
          <a:ln>
            <a:noFill/>
          </a:ln>
        </p:spPr>
      </p:pic>
      <p:pic>
        <p:nvPicPr>
          <p:cNvPr id="385" name="Google Shape;385;p54">
            <a:extLs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974272" y="3615979"/>
            <a:ext cx="302550" cy="245250"/>
          </a:xfrm>
          <a:prstGeom prst="rect">
            <a:avLst/>
          </a:prstGeom>
          <a:noFill/>
          <a:ln>
            <a:noFill/>
          </a:ln>
        </p:spPr>
      </p:pic>
      <p:pic>
        <p:nvPicPr>
          <p:cNvPr id="386" name="Google Shape;386;p54">
            <a:extLst>
              <a:ext uri="{C183D7F6-B498-43B3-948B-1728B52AA6E4}">
                <adec:decorative xmlns:adec="http://schemas.microsoft.com/office/drawing/2017/decorative" val="1"/>
              </a:ext>
            </a:extLst>
          </p:cNvPr>
          <p:cNvPicPr preferRelativeResize="0"/>
          <p:nvPr/>
        </p:nvPicPr>
        <p:blipFill>
          <a:blip r:embed="rId5">
            <a:alphaModFix/>
          </a:blip>
          <a:stretch>
            <a:fillRect/>
          </a:stretch>
        </p:blipFill>
        <p:spPr>
          <a:xfrm>
            <a:off x="4444718" y="1931819"/>
            <a:ext cx="429750" cy="384119"/>
          </a:xfrm>
          <a:prstGeom prst="rect">
            <a:avLst/>
          </a:prstGeom>
          <a:noFill/>
          <a:ln>
            <a:noFill/>
          </a:ln>
        </p:spPr>
      </p:pic>
      <p:pic>
        <p:nvPicPr>
          <p:cNvPr id="387" name="Google Shape;387;p54">
            <a:extLst>
              <a:ext uri="{C183D7F6-B498-43B3-948B-1728B52AA6E4}">
                <adec:decorative xmlns:adec="http://schemas.microsoft.com/office/drawing/2017/decorative" val="1"/>
              </a:ext>
            </a:extLst>
          </p:cNvPr>
          <p:cNvPicPr preferRelativeResize="0"/>
          <p:nvPr/>
        </p:nvPicPr>
        <p:blipFill>
          <a:blip r:embed="rId6">
            <a:alphaModFix/>
          </a:blip>
          <a:stretch>
            <a:fillRect/>
          </a:stretch>
        </p:blipFill>
        <p:spPr>
          <a:xfrm>
            <a:off x="4541041" y="3596708"/>
            <a:ext cx="237106" cy="30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5"/>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Instructions</a:t>
            </a:r>
            <a:endParaRPr/>
          </a:p>
        </p:txBody>
      </p:sp>
      <p:sp>
        <p:nvSpPr>
          <p:cNvPr id="393" name="Google Shape;393;p55"/>
          <p:cNvSpPr txBox="1">
            <a:spLocks noGrp="1"/>
          </p:cNvSpPr>
          <p:nvPr>
            <p:ph type="body" idx="1"/>
          </p:nvPr>
        </p:nvSpPr>
        <p:spPr>
          <a:xfrm>
            <a:off x="712850" y="1291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Ensure that any instructions needed to complete the form successfully are included.</a:t>
            </a:r>
            <a:endParaRPr/>
          </a:p>
          <a:p>
            <a:pPr marL="0" lvl="0" indent="0" algn="l" rtl="0">
              <a:spcBef>
                <a:spcPts val="1600"/>
              </a:spcBef>
              <a:spcAft>
                <a:spcPts val="0"/>
              </a:spcAft>
              <a:buNone/>
            </a:pPr>
            <a:r>
              <a:rPr lang="en"/>
              <a:t>There are two common approaches to this:</a:t>
            </a:r>
            <a:endParaRPr/>
          </a:p>
          <a:p>
            <a:pPr marL="457200" lvl="0" indent="-355600" algn="l" rtl="0">
              <a:spcBef>
                <a:spcPts val="1600"/>
              </a:spcBef>
              <a:spcAft>
                <a:spcPts val="0"/>
              </a:spcAft>
              <a:buSzPts val="2000"/>
              <a:buChar char="●"/>
            </a:pPr>
            <a:r>
              <a:rPr lang="en"/>
              <a:t> At the </a:t>
            </a:r>
            <a:r>
              <a:rPr lang="en" b="1"/>
              <a:t>beginning of the form</a:t>
            </a:r>
            <a:r>
              <a:rPr lang="en"/>
              <a:t> for general and form-wide instructions,</a:t>
            </a:r>
            <a:endParaRPr/>
          </a:p>
          <a:p>
            <a:pPr marL="457200" lvl="0" indent="-355600" algn="l" rtl="0">
              <a:spcBef>
                <a:spcPts val="0"/>
              </a:spcBef>
              <a:spcAft>
                <a:spcPts val="0"/>
              </a:spcAft>
              <a:buSzPts val="2000"/>
              <a:buChar char="●"/>
            </a:pPr>
            <a:r>
              <a:rPr lang="en"/>
              <a:t>Or </a:t>
            </a:r>
            <a:r>
              <a:rPr lang="en" b="1"/>
              <a:t>inline with each form input field</a:t>
            </a:r>
            <a:r>
              <a:rPr lang="en"/>
              <a:t> or label for field-specific instructions. </a:t>
            </a:r>
            <a:endParaRPr/>
          </a:p>
        </p:txBody>
      </p:sp>
    </p:spTree>
  </p:cSld>
  <p:clrMapOvr>
    <a:masterClrMapping/>
  </p:clrMapOvr>
</p:sld>
</file>

<file path=ppt/theme/theme1.xml><?xml version="1.0" encoding="utf-8"?>
<a:theme xmlns:a="http://schemas.openxmlformats.org/drawingml/2006/main" name="18F Slide Styl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46B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8F Slide Styl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46B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1775</Words>
  <Application>Microsoft Macintosh PowerPoint</Application>
  <PresentationFormat>On-screen Show (16:9)</PresentationFormat>
  <Paragraphs>133</Paragraphs>
  <Slides>39</Slides>
  <Notes>39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39</vt:i4>
      </vt:variant>
    </vt:vector>
  </HeadingPairs>
  <TitlesOfParts>
    <vt:vector size="47" baseType="lpstr">
      <vt:lpstr>Roboto</vt:lpstr>
      <vt:lpstr>Helvetica Neue</vt:lpstr>
      <vt:lpstr>Source Sans Pro</vt:lpstr>
      <vt:lpstr>Arial</vt:lpstr>
      <vt:lpstr>Source Sans Pro SemiBold</vt:lpstr>
      <vt:lpstr>Consolas</vt:lpstr>
      <vt:lpstr>18F Slide Styles</vt:lpstr>
      <vt:lpstr>18F Slide Styles</vt:lpstr>
      <vt:lpstr>Inputting information</vt:lpstr>
      <vt:lpstr>Homework</vt:lpstr>
      <vt:lpstr>Why does inputting information matter?</vt:lpstr>
      <vt:lpstr>People don’t just consume information. They also share back, whether they’re proactively creating something or reacting to prompts from the software they’re interacting with.</vt:lpstr>
      <vt:lpstr>Unfortunately, inputting information is also one of the trickier experiences to get right for people living with disabilities.</vt:lpstr>
      <vt:lpstr>Ensuring input works</vt:lpstr>
      <vt:lpstr>1/ Double check your forms.</vt:lpstr>
      <vt:lpstr>Quick usability tips</vt:lpstr>
      <vt:lpstr>Instructions</vt:lpstr>
      <vt:lpstr>The anatomy of a form</vt:lpstr>
      <vt:lpstr>Form components</vt:lpstr>
      <vt:lpstr>PowerPoint Presentation</vt:lpstr>
      <vt:lpstr>How to test</vt:lpstr>
      <vt:lpstr>PowerPoint Presentation</vt:lpstr>
      <vt:lpstr>How to test</vt:lpstr>
      <vt:lpstr>PowerPoint Presentation</vt:lpstr>
      <vt:lpstr>How to test</vt:lpstr>
      <vt:lpstr>PowerPoint Presentation</vt:lpstr>
      <vt:lpstr>How to test</vt:lpstr>
      <vt:lpstr>PowerPoint Presentation</vt:lpstr>
      <vt:lpstr>How to test</vt:lpstr>
      <vt:lpstr>PowerPoint Presentation</vt:lpstr>
      <vt:lpstr>How to test</vt:lpstr>
      <vt:lpstr>2/ See if the system prevents errors.</vt:lpstr>
      <vt:lpstr>Preventing errors</vt:lpstr>
      <vt:lpstr>PowerPoint Presentation</vt:lpstr>
      <vt:lpstr>PowerPoint Presentation</vt:lpstr>
      <vt:lpstr>PowerPoint Presentation</vt:lpstr>
      <vt:lpstr>PowerPoint Presentation</vt:lpstr>
      <vt:lpstr>How to test</vt:lpstr>
      <vt:lpstr>3/ Look for keyboard traps.</vt:lpstr>
      <vt:lpstr>Just like we talked about in our session on using assistive technology, you need to make sure that there are no keyboard traps for users to get stuck on.</vt:lpstr>
      <vt:lpstr>PowerPoint Presentation</vt:lpstr>
      <vt:lpstr>PowerPoint Presentation</vt:lpstr>
      <vt:lpstr>How to test</vt:lpstr>
      <vt:lpstr>Questions?</vt:lpstr>
      <vt:lpstr>Homework</vt:lpstr>
      <vt:lpstr>Assignment #5: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Inputting information</dc:title>
  <cp:lastModifiedBy>Microsoft Office User</cp:lastModifiedBy>
  <cp:revision>2</cp:revision>
  <dcterms:modified xsi:type="dcterms:W3CDTF">2021-12-21T19:46:17Z</dcterms:modified>
</cp:coreProperties>
</file>