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E92C-B565-3177-D4C8-45E25FAA8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BF02F-6738-E4C9-F27F-A32FC4ED6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878B1-EB89-F7DA-D150-4B09A9C2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6F73-BF2C-49A4-8595-C13BE187496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AFCC-C07B-6B59-3592-337774BD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1740-8240-F791-A995-F12280B3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F91-2AE3-4E6D-A20A-8CBA8C34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5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0B08-1D01-E1F8-021F-0F142FBB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5866A-C555-F161-69B3-99257ADF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4736-83F3-1064-F699-A1D1A0AA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6F73-BF2C-49A4-8595-C13BE187496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3038-3AE6-0B8A-9CFA-63583FEE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1E3A-8FD4-A0C4-E779-527CD072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F91-2AE3-4E6D-A20A-8CBA8C34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1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C9078-3B9A-322D-0E5B-07472E582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80E75-18A4-8C5C-92CA-423B4A903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C6A-0606-B423-1DF8-3CE7BBB7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6F73-BF2C-49A4-8595-C13BE187496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1593-C31A-BD1A-119D-CBEA006D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3A74-B98D-7683-36DF-406DE632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F91-2AE3-4E6D-A20A-8CBA8C34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6205-0A71-9288-4009-0A110A9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A8F9-8BD6-EA63-FD3B-D767D6A0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1C91-DEC7-772A-A508-EB397BCC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6F73-BF2C-49A4-8595-C13BE187496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8BD9-9EAB-389E-BCB8-184DE6BC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D9D0-7761-4CA1-20B3-5FF1542A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F91-2AE3-4E6D-A20A-8CBA8C34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8FE1-78BD-8E1A-762B-962814C6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5F4F3-B7D7-FF57-5AF9-0232AAD7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8830E-EA3D-EBB3-52BC-3DEEC98E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6F73-BF2C-49A4-8595-C13BE187496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9F35-3600-20F9-3C3F-4BD54F18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F064-33C3-383F-064A-CD109875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F91-2AE3-4E6D-A20A-8CBA8C34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3315-C3B7-AB3E-4699-A506F7C0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1B77-A363-FEA7-7D19-9945224DD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A374C-1B5A-E8A9-BB2B-6A620351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DDD8A-24E1-F347-CA6C-553AC904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6F73-BF2C-49A4-8595-C13BE187496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20FA4-B7CE-3D4F-517B-98328BF9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D3CE-12F3-6B8E-525C-3C616DFA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F91-2AE3-4E6D-A20A-8CBA8C34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3B6C-F281-CA5A-1068-810CB85A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6826A-1AF2-78C6-6981-7BE57ADE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B7863-1E37-7CF7-7035-8B0CE1385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B0F17-CDB6-3C27-06C0-DDB08FA32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DC31C-FE0B-136F-4072-EF196898D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F0F95-4501-61A1-B9C2-D2E57ED8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6F73-BF2C-49A4-8595-C13BE187496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72FAE-76E8-1374-932C-035D72E8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1124A-F7AC-5323-F354-0B4C68ED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F91-2AE3-4E6D-A20A-8CBA8C34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AE6F-9BD0-6EBF-9365-4E96601B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E4C66-CC10-4D3F-FF3C-A782FB69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6F73-BF2C-49A4-8595-C13BE187496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3E143-03FA-1151-61E9-01B7FEAF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E0005-2AC3-D574-5332-78381884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F91-2AE3-4E6D-A20A-8CBA8C34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7ABC1-22A3-D601-B3C9-8F1370B4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6F73-BF2C-49A4-8595-C13BE187496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8B57B-5F95-D972-3E22-E9342F90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15D4C-28E7-FB4D-D877-85EE7A1E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F91-2AE3-4E6D-A20A-8CBA8C34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0D5C-E34C-CECC-55AC-851B860C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198A-69D2-10AC-97C9-E1F8569BE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47DB3-F50C-E422-C1CF-D063B5FCC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9917F-D84E-9443-093D-9E216052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6F73-BF2C-49A4-8595-C13BE187496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EF5CA-AFB9-4457-3884-F46B0F66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2357-BB25-FA9B-34BF-71962E73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F91-2AE3-4E6D-A20A-8CBA8C34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4A43-9EE2-E9E2-C737-8B315A3E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3BD9D-820E-E2DD-A0FE-A1C92F4C6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99E5-EE68-7989-B850-84C67B69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C64C8-5B8F-5C07-28DF-404910FF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6F73-BF2C-49A4-8595-C13BE187496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366F0-8C2C-97D3-E7E7-E3DC8E3A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BA965-EBF7-782E-FA40-2432EC99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F91-2AE3-4E6D-A20A-8CBA8C34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383DE-B784-CF58-25A3-7348845C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BC829-2895-06B9-3BD1-20350D53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E8A6-B536-EA52-2035-ABC2F8708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3C6F73-BF2C-49A4-8595-C13BE187496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27AD-1686-9CB9-EA53-B397FCCEE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924A6-91A0-06C8-CC9F-DF1A0A301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08F91-2AE3-4E6D-A20A-8CBA8C34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-ebscohost-com.ezproxy.snhu.edu/login.aspx?direct=true&amp;db=nlebk&amp;AN=937009&amp;site=ehost-liv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8166-4F34-0CFA-3D24-9F6173B7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707"/>
            <a:ext cx="10515600" cy="1325563"/>
          </a:xfrm>
          <a:solidFill>
            <a:schemeClr val="bg1"/>
          </a:solidFill>
          <a:effectLst>
            <a:softEdge rad="38100"/>
          </a:effectLst>
          <a:scene3d>
            <a:camera prst="orthographicFront"/>
            <a:lightRig rig="threePt" dir="t"/>
          </a:scene3d>
          <a:sp3d>
            <a:bevelT w="38100"/>
          </a:sp3d>
        </p:spPr>
        <p:txBody>
          <a:bodyPr/>
          <a:lstStyle/>
          <a:p>
            <a:pPr algn="ctr"/>
            <a:r>
              <a:rPr lang="en-US" dirty="0"/>
              <a:t>AGILE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BB29-F55F-2160-AD84-3C186ECF3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123"/>
            <a:ext cx="10515600" cy="51184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By Gabriel Sarinana</a:t>
            </a:r>
          </a:p>
        </p:txBody>
      </p:sp>
    </p:spTree>
    <p:extLst>
      <p:ext uri="{BB962C8B-B14F-4D97-AF65-F5344CB8AC3E}">
        <p14:creationId xmlns:p14="http://schemas.microsoft.com/office/powerpoint/2010/main" val="13319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5A9-429E-41D9-3AA7-A31CBB51D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528"/>
            <a:ext cx="9144000" cy="99767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SCRUM-AGILE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6CD1-EC46-B0C0-28CD-E1320193C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8801"/>
            <a:ext cx="9144000" cy="27341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Development Team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Works on making the “Done” product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Team collaborates as a single unit with different specialties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Testers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Developers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Analysts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Programs/develops product within a sprint life cycle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Tests the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Testers work with developers to report bugs or feedback to fix or improve product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717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5A9-429E-41D9-3AA7-A31CBB51D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528"/>
            <a:ext cx="9144000" cy="99767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SCRUM-AGILE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6CD1-EC46-B0C0-28CD-E1320193C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8802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Product Owner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Is the sole person responsible for managing the Product Backlog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Ordering the items in the Product Backlog to achieve goals and missions.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Ensuring that the Product Backlog is visible, transparent, and clear to all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Ensures the Development Team understands items in the Product Backlog to the level needed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Liaison between the Scrum Agile team and the 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7D83-9EA1-72BA-255F-B4CC96980A92}"/>
              </a:ext>
            </a:extLst>
          </p:cNvPr>
          <p:cNvSpPr txBox="1"/>
          <p:nvPr/>
        </p:nvSpPr>
        <p:spPr>
          <a:xfrm>
            <a:off x="1524000" y="3814618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Scrum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Is the servant-leader for the Scrum Team and ensures they adhere to Scrum theory, practices, and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Helps the Scrum Team understand the need for clear and concise Product Backlog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Facilitates Scrum events as requested and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Serves the Development Team 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Helping to create high-value products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Removing impediments to the Development Team’s progress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Coaches the Development Team in self-organization and cross-functionality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4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5A9-429E-41D9-3AA7-A31CBB51D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528"/>
            <a:ext cx="9144000" cy="99767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SDLC AGILE PHASES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6CD1-EC46-B0C0-28CD-E1320193C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8801"/>
            <a:ext cx="9144000" cy="45074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Planning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Outline the application, needs, and purpose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Product owner and customer discuss vision of what the product needs to be so a product backlog can be created for the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Requirement Analysis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Requirements for the application are researched and a specification document is created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Input from the customer of what the requirements need to be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Different design approaches are discussed among stakeholders, team, and is documented with a DDS (Design Document Specification)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Implementation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Software is developed/coded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One or more developers work to develop components of the application that will be released</a:t>
            </a:r>
            <a:endParaRPr lang="en-US" sz="2000" b="1" u="sng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lvl="1"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170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5A9-429E-41D9-3AA7-A31CBB51D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528"/>
            <a:ext cx="9144000" cy="99767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SDLC AGILE PHASES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6CD1-EC46-B0C0-28CD-E1320193C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8801"/>
            <a:ext cx="9144000" cy="24477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Testing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Each module or unit is tested to ensure the product is working or if changes need to be made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Deployment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This phase releases product to the customer to be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Maintenance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During this phase, ongoing support is provided to keep the product running and resolve any new bugs.</a:t>
            </a:r>
            <a:endParaRPr lang="en-US" sz="1400" b="1" u="sng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lvl="1"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750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5A9-429E-41D9-3AA7-A31CBB51D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528"/>
            <a:ext cx="9144000" cy="99767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dirty="0"/>
              <a:t>WATERFALL DEVELOPMENT VS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6CD1-EC46-B0C0-28CD-E1320193C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8801"/>
            <a:ext cx="3306618" cy="43319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Pros of Waterfall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Extensive planning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Development method that is linear and sequential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Distinct goals for each phase of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Determines the end goal early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Uses clear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Transfers information well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lvl="1" algn="l"/>
            <a:endParaRPr lang="en-US" sz="1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BE0E56-B39C-CA42-3AA9-23B363B627BD}"/>
              </a:ext>
            </a:extLst>
          </p:cNvPr>
          <p:cNvSpPr txBox="1">
            <a:spLocks/>
          </p:cNvSpPr>
          <p:nvPr/>
        </p:nvSpPr>
        <p:spPr>
          <a:xfrm>
            <a:off x="6096000" y="2073275"/>
            <a:ext cx="3306618" cy="433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Cons of Waterfall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Very rigid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Difficult to make changes because of the “once a phase is complete, there is no turning back”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Makes changes difficult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Excludes the client and/or user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Delays testing until after completion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lvl="1"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97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5A9-429E-41D9-3AA7-A31CBB51D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528"/>
            <a:ext cx="9144000" cy="99767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dirty="0"/>
              <a:t>WATERFALL DEVELOPMENT VS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6CD1-EC46-B0C0-28CD-E1320193C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8801"/>
            <a:ext cx="3306618" cy="43319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Pros of Agile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Flexibility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Adaptable to changing development environments, requirements, and development teams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Open to discovery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Allows to be more open-minded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Immediate feedback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Less defective products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Focus on customer value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Stakeholder collaboration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Enhanced team morale and motivation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lvl="1" algn="l"/>
            <a:endParaRPr lang="en-US" sz="1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BE0E56-B39C-CA42-3AA9-23B363B627BD}"/>
              </a:ext>
            </a:extLst>
          </p:cNvPr>
          <p:cNvSpPr txBox="1">
            <a:spLocks/>
          </p:cNvSpPr>
          <p:nvPr/>
        </p:nvSpPr>
        <p:spPr>
          <a:xfrm>
            <a:off x="6096000" y="2073275"/>
            <a:ext cx="3306618" cy="433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Cons of Agile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Lack of documentation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Lack of predictability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Dependency on customer availability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Dependency on team dynamics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lvl="1"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725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5A9-429E-41D9-3AA7-A31CBB51D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528"/>
            <a:ext cx="9144000" cy="99767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dirty="0"/>
              <a:t>WATERFALL OR AGILE?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6CD1-EC46-B0C0-28CD-E1320193C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8802"/>
            <a:ext cx="9144000" cy="2595562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Agile would be the preferred method of choice due to its flexibility and includes the customer with development journey of their product.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Team development, morale, ownership is at a more advantageous state with agile methodology.  Teams would commit more into development higher quality products.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Agile method allows for better designs, creativity, and it involves the customer from start to finish.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lvl="1"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349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5A9-429E-41D9-3AA7-A31CBB51D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528"/>
            <a:ext cx="9144000" cy="99767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6CD1-EC46-B0C0-28CD-E1320193C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8802"/>
            <a:ext cx="9144000" cy="2595562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62626"/>
                </a:solidFill>
                <a:effectLst/>
                <a:highlight>
                  <a:srgbClr val="F5F5F5"/>
                </a:highlight>
                <a:latin typeface="Helvetica" panose="020B0604020202020204" pitchFamily="34" charset="0"/>
              </a:rPr>
              <a:t>Charles G. Cobb. </a:t>
            </a:r>
            <a:r>
              <a:rPr lang="en-US" sz="1200" b="0" i="1" dirty="0">
                <a:solidFill>
                  <a:srgbClr val="262626"/>
                </a:solidFill>
                <a:effectLst/>
                <a:highlight>
                  <a:srgbClr val="F5F5F5"/>
                </a:highlight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sz="1200" b="0" i="0" dirty="0">
                <a:solidFill>
                  <a:srgbClr val="262626"/>
                </a:solidFill>
                <a:effectLst/>
                <a:highlight>
                  <a:srgbClr val="F5F5F5"/>
                </a:highlight>
                <a:latin typeface="Helvetica" panose="020B0604020202020204" pitchFamily="34" charset="0"/>
              </a:rPr>
              <a:t>. Wiley; 2015. Accessed August 19, 2024. </a:t>
            </a:r>
            <a:r>
              <a:rPr lang="en-US" sz="1200" b="0" i="0" dirty="0">
                <a:solidFill>
                  <a:srgbClr val="262626"/>
                </a:solidFill>
                <a:effectLst/>
                <a:highlight>
                  <a:srgbClr val="F5F5F5"/>
                </a:highlight>
                <a:latin typeface="Helvetica" panose="020B0604020202020204" pitchFamily="34" charset="0"/>
                <a:hlinkClick r:id="rId2"/>
              </a:rPr>
              <a:t>https://search-ebscohost-com.ezproxy.snhu.edu/login.aspx?direct=true&amp;db=nlebk&amp;AN=937009&amp;site=ehost-live</a:t>
            </a:r>
            <a:endParaRPr lang="en-US" sz="1200" b="0" i="0" dirty="0">
              <a:solidFill>
                <a:srgbClr val="262626"/>
              </a:solidFill>
              <a:effectLst/>
              <a:highlight>
                <a:srgbClr val="F5F5F5"/>
              </a:highlight>
              <a:latin typeface="Helvetica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  <a:latin typeface="Times New Roman" panose="02020603050405020304" pitchFamily="18" charset="0"/>
              </a:rPr>
              <a:t>Schwaber</a:t>
            </a:r>
            <a:r>
              <a:rPr lang="en-US" sz="1400" dirty="0">
                <a:effectLst/>
                <a:latin typeface="Times New Roman" panose="02020603050405020304" pitchFamily="18" charset="0"/>
              </a:rPr>
              <a:t>, K. S., &amp; Sutherland, J. S. (2020). </a:t>
            </a:r>
            <a:r>
              <a:rPr lang="en-US" sz="1400" i="1" dirty="0">
                <a:effectLst/>
                <a:latin typeface="Times New Roman" panose="02020603050405020304" pitchFamily="18" charset="0"/>
              </a:rPr>
              <a:t>Scrum Guide | Scrum Guides</a:t>
            </a:r>
            <a:r>
              <a:rPr lang="en-US" sz="1400" dirty="0">
                <a:effectLst/>
                <a:latin typeface="Times New Roman" panose="02020603050405020304" pitchFamily="18" charset="0"/>
              </a:rPr>
              <a:t>. Scrum Guides. https://scrumguides.org/scrum-guide.html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</a:rPr>
              <a:t>Elysium Academy Support. (2017). </a:t>
            </a:r>
            <a:r>
              <a:rPr lang="en-US" sz="1400" i="1" dirty="0">
                <a:effectLst/>
                <a:latin typeface="Times New Roman" panose="02020603050405020304" pitchFamily="18" charset="0"/>
              </a:rPr>
              <a:t>What are the Software Development Life Cycle (SDLC) phases?</a:t>
            </a:r>
            <a:r>
              <a:rPr lang="en-US" sz="1400" dirty="0">
                <a:effectLst/>
                <a:latin typeface="Times New Roman" panose="02020603050405020304" pitchFamily="18" charset="0"/>
              </a:rPr>
              <a:t> Https://Guides.Libraries.Psu.Edu/Apaquickguide/Intext. https://www.linkedin.com/pulse/what-software-development-life-cycle-sdlc-phases-private-limited</a:t>
            </a:r>
          </a:p>
          <a:p>
            <a:pPr lvl="1" algn="l"/>
            <a:endParaRPr lang="en-US" sz="1400" b="1" u="sng" dirty="0"/>
          </a:p>
          <a:p>
            <a:pPr lvl="1"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896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688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Helvetica</vt:lpstr>
      <vt:lpstr>Times New Roman</vt:lpstr>
      <vt:lpstr>Office Theme</vt:lpstr>
      <vt:lpstr>AGILE PRESENTATION</vt:lpstr>
      <vt:lpstr>SCRUM-AGILE ROLES</vt:lpstr>
      <vt:lpstr>SCRUM-AGILE ROLES</vt:lpstr>
      <vt:lpstr>SDLC AGILE PHASES</vt:lpstr>
      <vt:lpstr>SDLC AGILE PHASES</vt:lpstr>
      <vt:lpstr>WATERFALL DEVELOPMENT VS AGILE</vt:lpstr>
      <vt:lpstr>WATERFALL DEVELOPMENT VS AGILE</vt:lpstr>
      <vt:lpstr>WATERFALL OR AGILE?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Sarinana, Gabriel</dc:creator>
  <cp:lastModifiedBy>Sarinana, Gabriel</cp:lastModifiedBy>
  <cp:revision>5</cp:revision>
  <dcterms:created xsi:type="dcterms:W3CDTF">2024-08-18T23:34:07Z</dcterms:created>
  <dcterms:modified xsi:type="dcterms:W3CDTF">2024-08-19T02:18:28Z</dcterms:modified>
</cp:coreProperties>
</file>