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9" r:id="rId3"/>
    <p:sldId id="265" r:id="rId4"/>
    <p:sldId id="264" r:id="rId5"/>
    <p:sldId id="262" r:id="rId6"/>
    <p:sldId id="263" r:id="rId7"/>
    <p:sldId id="266" r:id="rId8"/>
    <p:sldId id="267" r:id="rId9"/>
    <p:sldId id="257" r:id="rId10"/>
    <p:sldId id="261" r:id="rId11"/>
  </p:sldIdLst>
  <p:sldSz cx="12192000" cy="6858000"/>
  <p:notesSz cx="6858000" cy="9144000"/>
  <p:embeddedFontLst>
    <p:embeddedFont>
      <p:font typeface="나눔스퀘어 네오 OTF Heavy" panose="00000A00000000000000" pitchFamily="50" charset="-127"/>
      <p:bold r:id="rId12"/>
    </p:embeddedFont>
    <p:embeddedFont>
      <p:font typeface="코트라 볼드체" panose="02020603020101020101" pitchFamily="18" charset="-127"/>
      <p:bold r:id="rId13"/>
    </p:embeddedFont>
    <p:embeddedFont>
      <p:font typeface="PP Monument Extended Black" pitchFamily="50" charset="0"/>
      <p:bold r:id="rId14"/>
    </p:embeddedFont>
    <p:embeddedFont>
      <p:font typeface="Yapari ExtBd" pitchFamily="2" charset="0"/>
      <p:bold r:id="rId15"/>
    </p:embeddedFont>
    <p:embeddedFont>
      <p:font typeface="Yapari Variable Trial Ultra" pitchFamily="2" charset="0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6F7"/>
    <a:srgbClr val="476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8ADE-0893-4D46-9F6B-73972CAC782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2B3D-C21D-474B-BF1C-CCCCA963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25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8ADE-0893-4D46-9F6B-73972CAC782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2B3D-C21D-474B-BF1C-CCCCA963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3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8ADE-0893-4D46-9F6B-73972CAC782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2B3D-C21D-474B-BF1C-CCCCA963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8ADE-0893-4D46-9F6B-73972CAC782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2B3D-C21D-474B-BF1C-CCCCA963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0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8ADE-0893-4D46-9F6B-73972CAC782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2B3D-C21D-474B-BF1C-CCCCA963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3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8ADE-0893-4D46-9F6B-73972CAC782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2B3D-C21D-474B-BF1C-CCCCA963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3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8ADE-0893-4D46-9F6B-73972CAC782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2B3D-C21D-474B-BF1C-CCCCA963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9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8ADE-0893-4D46-9F6B-73972CAC782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2B3D-C21D-474B-BF1C-CCCCA963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8ADE-0893-4D46-9F6B-73972CAC782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2B3D-C21D-474B-BF1C-CCCCA963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7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8ADE-0893-4D46-9F6B-73972CAC782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2B3D-C21D-474B-BF1C-CCCCA963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8ADE-0893-4D46-9F6B-73972CAC782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2B3D-C21D-474B-BF1C-CCCCA963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6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08ADE-0893-4D46-9F6B-73972CAC782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2B3D-C21D-474B-BF1C-CCCCA963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53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409A2A-E770-36E7-D1CF-77408967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-269902"/>
            <a:ext cx="12192000" cy="8122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2D7ADC-443F-8B0F-EF0D-E320C7078711}"/>
              </a:ext>
            </a:extLst>
          </p:cNvPr>
          <p:cNvSpPr txBox="1"/>
          <p:nvPr/>
        </p:nvSpPr>
        <p:spPr>
          <a:xfrm>
            <a:off x="178903" y="168965"/>
            <a:ext cx="11738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League of Legends</a:t>
            </a:r>
          </a:p>
          <a:p>
            <a:r>
              <a:rPr lang="en-US" altLang="ko-KR" sz="54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Champions GSA</a:t>
            </a:r>
            <a:endParaRPr lang="ko-KR" altLang="en-US" sz="5400" dirty="0">
              <a:ln>
                <a:solidFill>
                  <a:sysClr val="windowText" lastClr="000000"/>
                </a:solidFill>
              </a:ln>
              <a:latin typeface="PP Monument Extended Black" pitchFamily="50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5FC8E9-6A95-4713-C24F-9BB7E1F65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0" y="4726803"/>
            <a:ext cx="2174256" cy="19324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8F6102-4D23-B9DD-85C0-7C4A3AF20869}"/>
              </a:ext>
            </a:extLst>
          </p:cNvPr>
          <p:cNvSpPr txBox="1"/>
          <p:nvPr/>
        </p:nvSpPr>
        <p:spPr>
          <a:xfrm>
            <a:off x="2000416" y="6027003"/>
            <a:ext cx="1599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PP Monument Extended Black" pitchFamily="50" charset="0"/>
              </a:rPr>
              <a:t>24</a:t>
            </a:r>
            <a:endParaRPr lang="ko-KR" altLang="en-US" sz="4800" dirty="0">
              <a:latin typeface="PP Monument Extended Black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2C05C-A274-DCC3-6384-0D6AF2640FF6}"/>
              </a:ext>
            </a:extLst>
          </p:cNvPr>
          <p:cNvSpPr txBox="1"/>
          <p:nvPr/>
        </p:nvSpPr>
        <p:spPr>
          <a:xfrm>
            <a:off x="4985246" y="6027002"/>
            <a:ext cx="712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05.11 SAT</a:t>
            </a:r>
            <a:endParaRPr lang="ko-KR" altLang="en-US" sz="4800" dirty="0">
              <a:ln>
                <a:solidFill>
                  <a:sysClr val="windowText" lastClr="000000"/>
                </a:solidFill>
              </a:ln>
              <a:latin typeface="PP Monument Extended Black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5370E-CBC6-316D-1C66-771B3D0FA27F}"/>
              </a:ext>
            </a:extLst>
          </p:cNvPr>
          <p:cNvSpPr txBox="1"/>
          <p:nvPr/>
        </p:nvSpPr>
        <p:spPr>
          <a:xfrm>
            <a:off x="1494846" y="5776291"/>
            <a:ext cx="2610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PP Monument Extended Black" pitchFamily="50" charset="0"/>
              </a:rPr>
              <a:t>LSG</a:t>
            </a:r>
            <a:endParaRPr lang="ko-KR" altLang="en-US" sz="2400" dirty="0">
              <a:latin typeface="PP Monument Extended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1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9ACE2-6AD4-9B9A-02F3-A6FFA30F934D}"/>
              </a:ext>
            </a:extLst>
          </p:cNvPr>
          <p:cNvSpPr txBox="1"/>
          <p:nvPr/>
        </p:nvSpPr>
        <p:spPr>
          <a:xfrm>
            <a:off x="659295" y="305068"/>
            <a:ext cx="1087340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테스트</a:t>
            </a:r>
            <a:endParaRPr lang="en-US" altLang="ko-KR" sz="4000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ko-KR" altLang="en-US" sz="40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다람쥐 헌 쳇바퀴 </a:t>
            </a:r>
            <a:r>
              <a:rPr lang="ko-KR" altLang="en-US" sz="4000" dirty="0" err="1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타고파</a:t>
            </a:r>
            <a:endParaRPr lang="en-US" altLang="ko-KR" sz="4000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en-US" altLang="ko-KR" sz="4000" dirty="0">
                <a:latin typeface="PP Monument Extended Black" pitchFamily="50" charset="0"/>
              </a:rPr>
              <a:t>TEST</a:t>
            </a:r>
          </a:p>
          <a:p>
            <a:r>
              <a:rPr lang="en-US" altLang="ko-KR" sz="4000" dirty="0">
                <a:latin typeface="PP Monument Extended Black" pitchFamily="50" charset="0"/>
              </a:rPr>
              <a:t>Quick Brown Fox Jumps Over the Lazy Dog</a:t>
            </a:r>
          </a:p>
          <a:p>
            <a:r>
              <a:rPr lang="ko-KR" altLang="en-US" sz="4000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코트라 볼드체" panose="02020603020101020101" pitchFamily="18" charset="-127"/>
              </a:rPr>
              <a:t>테스트</a:t>
            </a:r>
            <a:endParaRPr lang="en-US" altLang="ko-KR" sz="4000" dirty="0">
              <a:latin typeface="나눔스퀘어 네오 OTF Heavy" panose="00000A00000000000000" pitchFamily="50" charset="-127"/>
              <a:ea typeface="나눔스퀘어 네오 OTF Heavy" panose="00000A00000000000000" pitchFamily="50" charset="-127"/>
              <a:cs typeface="코트라 볼드체" panose="02020603020101020101" pitchFamily="18" charset="-127"/>
            </a:endParaRPr>
          </a:p>
          <a:p>
            <a:r>
              <a:rPr lang="ko-KR" altLang="en-US" sz="4000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코트라 볼드체" panose="02020603020101020101" pitchFamily="18" charset="-127"/>
              </a:rPr>
              <a:t>다람쥐 헌 쳇바퀴 </a:t>
            </a:r>
            <a:r>
              <a:rPr lang="ko-KR" altLang="en-US" sz="4000" dirty="0" err="1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코트라 볼드체" panose="02020603020101020101" pitchFamily="18" charset="-127"/>
              </a:rPr>
              <a:t>타고파</a:t>
            </a:r>
            <a:endParaRPr lang="en-US" altLang="ko-KR" sz="4000" dirty="0">
              <a:latin typeface="나눔스퀘어 네오 OTF Heavy" panose="00000A00000000000000" pitchFamily="50" charset="-127"/>
              <a:ea typeface="나눔스퀘어 네오 OTF Heavy" panose="00000A00000000000000" pitchFamily="50" charset="-127"/>
              <a:cs typeface="코트라 볼드체" panose="02020603020101020101" pitchFamily="18" charset="-127"/>
            </a:endParaRPr>
          </a:p>
          <a:p>
            <a:r>
              <a:rPr lang="en-US" altLang="ko-KR" sz="4000" dirty="0">
                <a:latin typeface="Yapari ExtBd" pitchFamily="2" charset="0"/>
              </a:rPr>
              <a:t>TEST</a:t>
            </a:r>
          </a:p>
          <a:p>
            <a:r>
              <a:rPr lang="en-US" altLang="ko-KR" sz="4000" dirty="0">
                <a:latin typeface="Yapari ExtBd" pitchFamily="2" charset="0"/>
              </a:rPr>
              <a:t>Quick Brown Fox Jumps Over the Lazy Dog</a:t>
            </a:r>
          </a:p>
        </p:txBody>
      </p:sp>
    </p:spTree>
    <p:extLst>
      <p:ext uri="{BB962C8B-B14F-4D97-AF65-F5344CB8AC3E}">
        <p14:creationId xmlns:p14="http://schemas.microsoft.com/office/powerpoint/2010/main" val="146199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409A2A-E770-36E7-D1CF-77408967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-269902"/>
            <a:ext cx="12192000" cy="8122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2D7ADC-443F-8B0F-EF0D-E320C7078711}"/>
              </a:ext>
            </a:extLst>
          </p:cNvPr>
          <p:cNvSpPr txBox="1"/>
          <p:nvPr/>
        </p:nvSpPr>
        <p:spPr>
          <a:xfrm>
            <a:off x="178903" y="168965"/>
            <a:ext cx="11738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League of Legends</a:t>
            </a:r>
          </a:p>
          <a:p>
            <a:r>
              <a:rPr lang="en-US" altLang="ko-KR" sz="54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Champions GSA</a:t>
            </a:r>
            <a:endParaRPr lang="ko-KR" altLang="en-US" sz="5400" dirty="0">
              <a:ln>
                <a:solidFill>
                  <a:sysClr val="windowText" lastClr="000000"/>
                </a:solidFill>
              </a:ln>
              <a:latin typeface="PP Monument Extended Black" pitchFamily="50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5FC8E9-6A95-4713-C24F-9BB7E1F65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0" y="4726803"/>
            <a:ext cx="2174256" cy="19324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8F6102-4D23-B9DD-85C0-7C4A3AF20869}"/>
              </a:ext>
            </a:extLst>
          </p:cNvPr>
          <p:cNvSpPr txBox="1"/>
          <p:nvPr/>
        </p:nvSpPr>
        <p:spPr>
          <a:xfrm>
            <a:off x="2129623" y="6027003"/>
            <a:ext cx="1599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P Monument Extended Black" pitchFamily="50" charset="0"/>
              </a:rPr>
              <a:t>24</a:t>
            </a:r>
            <a:endParaRPr lang="ko-KR" altLang="en-US" sz="4800" dirty="0">
              <a:latin typeface="PP Monument Extended Black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2C05C-A274-DCC3-6384-0D6AF2640FF6}"/>
              </a:ext>
            </a:extLst>
          </p:cNvPr>
          <p:cNvSpPr txBox="1"/>
          <p:nvPr/>
        </p:nvSpPr>
        <p:spPr>
          <a:xfrm>
            <a:off x="4985246" y="6027002"/>
            <a:ext cx="712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05.12 SUN</a:t>
            </a:r>
            <a:endParaRPr lang="ko-KR" altLang="en-US" sz="4800" dirty="0">
              <a:ln>
                <a:solidFill>
                  <a:sysClr val="windowText" lastClr="000000"/>
                </a:solidFill>
              </a:ln>
              <a:latin typeface="PP Monument Extended Black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0237E-7A74-7BFE-3884-0F6CEAC6865F}"/>
              </a:ext>
            </a:extLst>
          </p:cNvPr>
          <p:cNvSpPr txBox="1"/>
          <p:nvPr/>
        </p:nvSpPr>
        <p:spPr>
          <a:xfrm>
            <a:off x="4175760" y="2543985"/>
            <a:ext cx="730504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3600" dirty="0">
              <a:latin typeface="PP Monument Extended Black" pitchFamily="50" charset="0"/>
            </a:endParaRPr>
          </a:p>
          <a:p>
            <a:pPr algn="ctr"/>
            <a:endParaRPr lang="en-US" altLang="ko-KR" sz="3600" dirty="0">
              <a:latin typeface="PP Monument Extended Black" pitchFamily="50" charset="0"/>
            </a:endParaRPr>
          </a:p>
          <a:p>
            <a:pPr algn="ctr"/>
            <a:r>
              <a:rPr lang="en-US" altLang="ko-KR" sz="3600" dirty="0">
                <a:latin typeface="PP Monument Extended Black" pitchFamily="50" charset="0"/>
              </a:rPr>
              <a:t>vs</a:t>
            </a:r>
          </a:p>
          <a:p>
            <a:pPr algn="ctr"/>
            <a:endParaRPr lang="en-US" altLang="ko-KR" sz="3600" dirty="0">
              <a:latin typeface="PP Monument Extended Black" pitchFamily="50" charset="0"/>
            </a:endParaRPr>
          </a:p>
          <a:p>
            <a:pPr algn="ctr"/>
            <a:endParaRPr lang="ko-KR" altLang="en-US" sz="3600" dirty="0">
              <a:latin typeface="PP Monument Extended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2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409A2A-E770-36E7-D1CF-77408967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-269902"/>
            <a:ext cx="12192000" cy="8122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2D7ADC-443F-8B0F-EF0D-E320C7078711}"/>
              </a:ext>
            </a:extLst>
          </p:cNvPr>
          <p:cNvSpPr txBox="1"/>
          <p:nvPr/>
        </p:nvSpPr>
        <p:spPr>
          <a:xfrm>
            <a:off x="178903" y="168965"/>
            <a:ext cx="11738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League of Legends</a:t>
            </a:r>
          </a:p>
          <a:p>
            <a:r>
              <a:rPr lang="en-US" altLang="ko-KR" sz="54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Champions GSA</a:t>
            </a:r>
            <a:endParaRPr lang="ko-KR" altLang="en-US" sz="5400" dirty="0">
              <a:ln>
                <a:solidFill>
                  <a:sysClr val="windowText" lastClr="000000"/>
                </a:solidFill>
              </a:ln>
              <a:latin typeface="PP Monument Extended Black" pitchFamily="50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5FC8E9-6A95-4713-C24F-9BB7E1F65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0" y="4726803"/>
            <a:ext cx="2174256" cy="19324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8F6102-4D23-B9DD-85C0-7C4A3AF20869}"/>
              </a:ext>
            </a:extLst>
          </p:cNvPr>
          <p:cNvSpPr txBox="1"/>
          <p:nvPr/>
        </p:nvSpPr>
        <p:spPr>
          <a:xfrm>
            <a:off x="2129623" y="6027003"/>
            <a:ext cx="1599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P Monument Extended Black" pitchFamily="50" charset="0"/>
              </a:rPr>
              <a:t>24</a:t>
            </a:r>
            <a:endParaRPr lang="ko-KR" altLang="en-US" sz="4800" dirty="0">
              <a:latin typeface="PP Monument Extended Black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2C05C-A274-DCC3-6384-0D6AF2640FF6}"/>
              </a:ext>
            </a:extLst>
          </p:cNvPr>
          <p:cNvSpPr txBox="1"/>
          <p:nvPr/>
        </p:nvSpPr>
        <p:spPr>
          <a:xfrm>
            <a:off x="4985246" y="6027002"/>
            <a:ext cx="712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05.12 SUN</a:t>
            </a:r>
            <a:endParaRPr lang="ko-KR" altLang="en-US" sz="4800" dirty="0">
              <a:ln>
                <a:solidFill>
                  <a:sysClr val="windowText" lastClr="000000"/>
                </a:solidFill>
              </a:ln>
              <a:latin typeface="PP Monument Extended Black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56C6B-D07D-7369-94DF-89C1C16900DB}"/>
              </a:ext>
            </a:extLst>
          </p:cNvPr>
          <p:cNvSpPr txBox="1"/>
          <p:nvPr/>
        </p:nvSpPr>
        <p:spPr>
          <a:xfrm>
            <a:off x="4175760" y="2196120"/>
            <a:ext cx="7305040" cy="3354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0" dirty="0">
              <a:latin typeface="PP Monument Extended Black" pitchFamily="50" charset="0"/>
            </a:endParaRPr>
          </a:p>
          <a:p>
            <a:pPr algn="ctr"/>
            <a:r>
              <a:rPr lang="en-US" altLang="ko-KR" sz="3600" dirty="0">
                <a:latin typeface="PP Monument Extended Black" pitchFamily="50" charset="0"/>
              </a:rPr>
              <a:t>vs</a:t>
            </a:r>
          </a:p>
          <a:p>
            <a:pPr algn="ctr"/>
            <a:endParaRPr lang="en-US" altLang="ko-KR" sz="6000" dirty="0">
              <a:latin typeface="PP Monument Extended Black" pitchFamily="50" charset="0"/>
            </a:endParaRPr>
          </a:p>
          <a:p>
            <a:pPr algn="ctr"/>
            <a:r>
              <a:rPr lang="en-US" altLang="ko-KR" sz="3600" dirty="0">
                <a:latin typeface="PP Monument Extended Black" pitchFamily="50" charset="0"/>
              </a:rPr>
              <a:t>vs</a:t>
            </a:r>
          </a:p>
          <a:p>
            <a:pPr algn="ctr"/>
            <a:endParaRPr lang="en-US" altLang="ko-KR" sz="4000" dirty="0">
              <a:latin typeface="PP Monument Extended Black" pitchFamily="50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148A3B4-8213-CC08-A004-5E09656C1F61}"/>
              </a:ext>
            </a:extLst>
          </p:cNvPr>
          <p:cNvCxnSpPr>
            <a:cxnSpLocks/>
          </p:cNvCxnSpPr>
          <p:nvPr/>
        </p:nvCxnSpPr>
        <p:spPr>
          <a:xfrm>
            <a:off x="4631635" y="3837922"/>
            <a:ext cx="64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85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409A2A-E770-36E7-D1CF-77408967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-269902"/>
            <a:ext cx="12192000" cy="8122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2D7ADC-443F-8B0F-EF0D-E320C7078711}"/>
              </a:ext>
            </a:extLst>
          </p:cNvPr>
          <p:cNvSpPr txBox="1"/>
          <p:nvPr/>
        </p:nvSpPr>
        <p:spPr>
          <a:xfrm>
            <a:off x="178903" y="168965"/>
            <a:ext cx="1173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Round of 4</a:t>
            </a:r>
            <a:endParaRPr lang="ko-KR" altLang="en-US" sz="8000" dirty="0">
              <a:ln>
                <a:solidFill>
                  <a:sysClr val="windowText" lastClr="000000"/>
                </a:solidFill>
              </a:ln>
              <a:latin typeface="PP Monument Extended Black" pitchFamily="50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5FC8E9-6A95-4713-C24F-9BB7E1F65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0" y="4726803"/>
            <a:ext cx="2174256" cy="19324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8F6102-4D23-B9DD-85C0-7C4A3AF20869}"/>
              </a:ext>
            </a:extLst>
          </p:cNvPr>
          <p:cNvSpPr txBox="1"/>
          <p:nvPr/>
        </p:nvSpPr>
        <p:spPr>
          <a:xfrm>
            <a:off x="2129623" y="6027003"/>
            <a:ext cx="1599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P Monument Extended Black" pitchFamily="50" charset="0"/>
              </a:rPr>
              <a:t>24</a:t>
            </a:r>
            <a:endParaRPr lang="ko-KR" altLang="en-US" sz="4800" dirty="0">
              <a:latin typeface="PP Monument Extended Black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2C05C-A274-DCC3-6384-0D6AF2640FF6}"/>
              </a:ext>
            </a:extLst>
          </p:cNvPr>
          <p:cNvSpPr txBox="1"/>
          <p:nvPr/>
        </p:nvSpPr>
        <p:spPr>
          <a:xfrm>
            <a:off x="4985246" y="6027002"/>
            <a:ext cx="712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05.12 SUN</a:t>
            </a:r>
            <a:endParaRPr lang="ko-KR" altLang="en-US" sz="4800" dirty="0">
              <a:ln>
                <a:solidFill>
                  <a:sysClr val="windowText" lastClr="000000"/>
                </a:solidFill>
              </a:ln>
              <a:latin typeface="PP Monument Extended Black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0237E-7A74-7BFE-3884-0F6CEAC6865F}"/>
              </a:ext>
            </a:extLst>
          </p:cNvPr>
          <p:cNvSpPr txBox="1"/>
          <p:nvPr/>
        </p:nvSpPr>
        <p:spPr>
          <a:xfrm>
            <a:off x="4175760" y="2196120"/>
            <a:ext cx="7305040" cy="3354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0" dirty="0">
              <a:latin typeface="PP Monument Extended Black" pitchFamily="50" charset="0"/>
            </a:endParaRPr>
          </a:p>
          <a:p>
            <a:pPr algn="ctr"/>
            <a:r>
              <a:rPr lang="en-US" altLang="ko-KR" sz="3600" dirty="0">
                <a:latin typeface="PP Monument Extended Black" pitchFamily="50" charset="0"/>
              </a:rPr>
              <a:t>vs</a:t>
            </a:r>
          </a:p>
          <a:p>
            <a:pPr algn="ctr"/>
            <a:endParaRPr lang="en-US" altLang="ko-KR" sz="6000" dirty="0">
              <a:latin typeface="PP Monument Extended Black" pitchFamily="50" charset="0"/>
            </a:endParaRPr>
          </a:p>
          <a:p>
            <a:pPr algn="ctr"/>
            <a:r>
              <a:rPr lang="en-US" altLang="ko-KR" sz="3600" dirty="0">
                <a:latin typeface="PP Monument Extended Black" pitchFamily="50" charset="0"/>
              </a:rPr>
              <a:t>vs</a:t>
            </a:r>
          </a:p>
          <a:p>
            <a:pPr algn="ctr"/>
            <a:endParaRPr lang="en-US" altLang="ko-KR" sz="4000" dirty="0">
              <a:latin typeface="PP Monument Extended Black" pitchFamily="50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0BEE3D7-C35C-A220-6DC8-B2068024A01A}"/>
              </a:ext>
            </a:extLst>
          </p:cNvPr>
          <p:cNvCxnSpPr>
            <a:cxnSpLocks/>
          </p:cNvCxnSpPr>
          <p:nvPr/>
        </p:nvCxnSpPr>
        <p:spPr>
          <a:xfrm>
            <a:off x="4631635" y="3837922"/>
            <a:ext cx="64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D8C8F3-343A-8E9A-3940-598A990A9A49}"/>
              </a:ext>
            </a:extLst>
          </p:cNvPr>
          <p:cNvSpPr txBox="1"/>
          <p:nvPr/>
        </p:nvSpPr>
        <p:spPr>
          <a:xfrm>
            <a:off x="4985246" y="2501347"/>
            <a:ext cx="1693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 err="1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서지호</a:t>
            </a:r>
            <a:endParaRPr lang="en-US" altLang="ko-KR" sz="3200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algn="dist"/>
            <a:r>
              <a:rPr lang="ko-KR" altLang="en-US" sz="32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컴퍼니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35979-4F94-1504-12BF-449F5A4763DA}"/>
              </a:ext>
            </a:extLst>
          </p:cNvPr>
          <p:cNvSpPr txBox="1"/>
          <p:nvPr/>
        </p:nvSpPr>
        <p:spPr>
          <a:xfrm>
            <a:off x="4828319" y="4115321"/>
            <a:ext cx="2007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latin typeface="PP Monument Extended Black" pitchFamily="50" charset="0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Team</a:t>
            </a:r>
          </a:p>
          <a:p>
            <a:pPr algn="ctr"/>
            <a:r>
              <a:rPr lang="ko-KR" altLang="en-US" sz="3200" spc="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광물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1523B-EE51-5E3B-C7C3-A068E8898AEC}"/>
              </a:ext>
            </a:extLst>
          </p:cNvPr>
          <p:cNvSpPr txBox="1"/>
          <p:nvPr/>
        </p:nvSpPr>
        <p:spPr>
          <a:xfrm>
            <a:off x="8867032" y="4202204"/>
            <a:ext cx="200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PP Monument Extended Black" pitchFamily="50" charset="0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T</a:t>
            </a:r>
            <a:r>
              <a:rPr lang="en-US" altLang="ko-KR" sz="5400" dirty="0">
                <a:latin typeface="Yapari Variable Trial Ultra" pitchFamily="2" charset="0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02529-902D-2795-31BC-ABC5E99A8B24}"/>
              </a:ext>
            </a:extLst>
          </p:cNvPr>
          <p:cNvSpPr txBox="1"/>
          <p:nvPr/>
        </p:nvSpPr>
        <p:spPr>
          <a:xfrm>
            <a:off x="8649458" y="2545462"/>
            <a:ext cx="2382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600" dirty="0">
                <a:latin typeface="PP Monument Extended Black" pitchFamily="50" charset="0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오정준</a:t>
            </a:r>
            <a:endParaRPr lang="en-US" altLang="ko-KR" sz="2800" spc="600" dirty="0">
              <a:latin typeface="PP Monument Extended Black" pitchFamily="50" charset="0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algn="ctr"/>
            <a:r>
              <a:rPr lang="en-US" altLang="ko-KR" sz="2800" dirty="0">
                <a:latin typeface="PP Monument Extended Black" pitchFamily="50" charset="0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Gaming</a:t>
            </a:r>
          </a:p>
        </p:txBody>
      </p:sp>
    </p:spTree>
    <p:extLst>
      <p:ext uri="{BB962C8B-B14F-4D97-AF65-F5344CB8AC3E}">
        <p14:creationId xmlns:p14="http://schemas.microsoft.com/office/powerpoint/2010/main" val="27286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409A2A-E770-36E7-D1CF-77408967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-269902"/>
            <a:ext cx="12192000" cy="8122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2D7ADC-443F-8B0F-EF0D-E320C7078711}"/>
              </a:ext>
            </a:extLst>
          </p:cNvPr>
          <p:cNvSpPr txBox="1"/>
          <p:nvPr/>
        </p:nvSpPr>
        <p:spPr>
          <a:xfrm>
            <a:off x="178903" y="168965"/>
            <a:ext cx="11738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League of Legends</a:t>
            </a:r>
          </a:p>
          <a:p>
            <a:r>
              <a:rPr lang="en-US" altLang="ko-KR" sz="54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Champions GSA</a:t>
            </a:r>
            <a:endParaRPr lang="ko-KR" altLang="en-US" sz="5400" dirty="0">
              <a:ln>
                <a:solidFill>
                  <a:sysClr val="windowText" lastClr="000000"/>
                </a:solidFill>
              </a:ln>
              <a:latin typeface="PP Monument Extended Black" pitchFamily="50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5FC8E9-6A95-4713-C24F-9BB7E1F65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0" y="4726803"/>
            <a:ext cx="2174256" cy="19324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8F6102-4D23-B9DD-85C0-7C4A3AF20869}"/>
              </a:ext>
            </a:extLst>
          </p:cNvPr>
          <p:cNvSpPr txBox="1"/>
          <p:nvPr/>
        </p:nvSpPr>
        <p:spPr>
          <a:xfrm>
            <a:off x="2129623" y="6027003"/>
            <a:ext cx="1599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P Monument Extended Black" pitchFamily="50" charset="0"/>
              </a:rPr>
              <a:t>24</a:t>
            </a:r>
            <a:endParaRPr lang="ko-KR" altLang="en-US" sz="4800" dirty="0">
              <a:latin typeface="PP Monument Extended Black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2C05C-A274-DCC3-6384-0D6AF2640FF6}"/>
              </a:ext>
            </a:extLst>
          </p:cNvPr>
          <p:cNvSpPr txBox="1"/>
          <p:nvPr/>
        </p:nvSpPr>
        <p:spPr>
          <a:xfrm>
            <a:off x="4985246" y="6027002"/>
            <a:ext cx="712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05.15 WED</a:t>
            </a:r>
            <a:endParaRPr lang="ko-KR" altLang="en-US" sz="4800" dirty="0">
              <a:ln>
                <a:solidFill>
                  <a:sysClr val="windowText" lastClr="000000"/>
                </a:solidFill>
              </a:ln>
              <a:latin typeface="PP Monument Extended Black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0237E-7A74-7BFE-3884-0F6CEAC6865F}"/>
              </a:ext>
            </a:extLst>
          </p:cNvPr>
          <p:cNvSpPr txBox="1"/>
          <p:nvPr/>
        </p:nvSpPr>
        <p:spPr>
          <a:xfrm>
            <a:off x="4175760" y="2543985"/>
            <a:ext cx="730504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3600" dirty="0">
              <a:latin typeface="PP Monument Extended Black" pitchFamily="50" charset="0"/>
            </a:endParaRPr>
          </a:p>
          <a:p>
            <a:pPr algn="ctr"/>
            <a:endParaRPr lang="en-US" altLang="ko-KR" sz="3600" dirty="0">
              <a:latin typeface="PP Monument Extended Black" pitchFamily="50" charset="0"/>
            </a:endParaRPr>
          </a:p>
          <a:p>
            <a:pPr algn="ctr"/>
            <a:r>
              <a:rPr lang="en-US" altLang="ko-KR" sz="3600" dirty="0">
                <a:latin typeface="PP Monument Extended Black" pitchFamily="50" charset="0"/>
              </a:rPr>
              <a:t>vs</a:t>
            </a:r>
          </a:p>
          <a:p>
            <a:pPr algn="ctr"/>
            <a:endParaRPr lang="en-US" altLang="ko-KR" sz="3600" dirty="0">
              <a:latin typeface="PP Monument Extended Black" pitchFamily="50" charset="0"/>
            </a:endParaRPr>
          </a:p>
          <a:p>
            <a:pPr algn="ctr"/>
            <a:endParaRPr lang="ko-KR" altLang="en-US" sz="3600" dirty="0">
              <a:latin typeface="PP Monument Extended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6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409A2A-E770-36E7-D1CF-77408967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-269902"/>
            <a:ext cx="12192000" cy="8122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2D7ADC-443F-8B0F-EF0D-E320C7078711}"/>
              </a:ext>
            </a:extLst>
          </p:cNvPr>
          <p:cNvSpPr txBox="1"/>
          <p:nvPr/>
        </p:nvSpPr>
        <p:spPr>
          <a:xfrm>
            <a:off x="178903" y="168965"/>
            <a:ext cx="1173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GRAND FINALS</a:t>
            </a:r>
            <a:endParaRPr lang="ko-KR" altLang="en-US" sz="8000" dirty="0">
              <a:ln>
                <a:solidFill>
                  <a:sysClr val="windowText" lastClr="000000"/>
                </a:solidFill>
              </a:ln>
              <a:latin typeface="PP Monument Extended Black" pitchFamily="50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5FC8E9-6A95-4713-C24F-9BB7E1F65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0" y="4726803"/>
            <a:ext cx="2174256" cy="19324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8F6102-4D23-B9DD-85C0-7C4A3AF20869}"/>
              </a:ext>
            </a:extLst>
          </p:cNvPr>
          <p:cNvSpPr txBox="1"/>
          <p:nvPr/>
        </p:nvSpPr>
        <p:spPr>
          <a:xfrm>
            <a:off x="2129623" y="6027003"/>
            <a:ext cx="1599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P Monument Extended Black" pitchFamily="50" charset="0"/>
              </a:rPr>
              <a:t>24</a:t>
            </a:r>
            <a:endParaRPr lang="ko-KR" altLang="en-US" sz="4800" dirty="0">
              <a:latin typeface="PP Monument Extended Black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2C05C-A274-DCC3-6384-0D6AF2640FF6}"/>
              </a:ext>
            </a:extLst>
          </p:cNvPr>
          <p:cNvSpPr txBox="1"/>
          <p:nvPr/>
        </p:nvSpPr>
        <p:spPr>
          <a:xfrm>
            <a:off x="4985246" y="6027002"/>
            <a:ext cx="712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05.15 WED</a:t>
            </a:r>
            <a:endParaRPr lang="ko-KR" altLang="en-US" sz="4800" dirty="0">
              <a:ln>
                <a:solidFill>
                  <a:sysClr val="windowText" lastClr="000000"/>
                </a:solidFill>
              </a:ln>
              <a:latin typeface="PP Monument Extended Black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0237E-7A74-7BFE-3884-0F6CEAC6865F}"/>
              </a:ext>
            </a:extLst>
          </p:cNvPr>
          <p:cNvSpPr txBox="1"/>
          <p:nvPr/>
        </p:nvSpPr>
        <p:spPr>
          <a:xfrm>
            <a:off x="4175760" y="2543985"/>
            <a:ext cx="730504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3600" dirty="0">
              <a:latin typeface="PP Monument Extended Black" pitchFamily="50" charset="0"/>
            </a:endParaRPr>
          </a:p>
          <a:p>
            <a:pPr algn="ctr"/>
            <a:endParaRPr lang="en-US" altLang="ko-KR" sz="3600" dirty="0">
              <a:latin typeface="PP Monument Extended Black" pitchFamily="50" charset="0"/>
            </a:endParaRPr>
          </a:p>
          <a:p>
            <a:pPr algn="ctr"/>
            <a:r>
              <a:rPr lang="en-US" altLang="ko-KR" sz="3600" dirty="0">
                <a:latin typeface="PP Monument Extended Black" pitchFamily="50" charset="0"/>
              </a:rPr>
              <a:t>vs</a:t>
            </a:r>
          </a:p>
          <a:p>
            <a:pPr algn="ctr"/>
            <a:endParaRPr lang="en-US" altLang="ko-KR" sz="3600" dirty="0">
              <a:latin typeface="PP Monument Extended Black" pitchFamily="50" charset="0"/>
            </a:endParaRPr>
          </a:p>
          <a:p>
            <a:pPr algn="ctr"/>
            <a:endParaRPr lang="ko-KR" altLang="en-US" sz="3600" dirty="0">
              <a:latin typeface="PP Monument Extended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9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155E63-D7AB-4263-87A4-22523B8BA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01"/>
            <a:ext cx="12192000" cy="6967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2D7ADC-443F-8B0F-EF0D-E320C7078711}"/>
              </a:ext>
            </a:extLst>
          </p:cNvPr>
          <p:cNvSpPr txBox="1"/>
          <p:nvPr/>
        </p:nvSpPr>
        <p:spPr>
          <a:xfrm>
            <a:off x="178903" y="168965"/>
            <a:ext cx="1173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GRAND FINALS</a:t>
            </a:r>
            <a:endParaRPr lang="ko-KR" altLang="en-US" sz="8000" dirty="0">
              <a:ln>
                <a:solidFill>
                  <a:sysClr val="windowText" lastClr="000000"/>
                </a:solidFill>
              </a:ln>
              <a:latin typeface="PP Monument Extended Black" pitchFamily="50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5FC8E9-6A95-4713-C24F-9BB7E1F65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0" y="4726803"/>
            <a:ext cx="2174256" cy="19324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8F6102-4D23-B9DD-85C0-7C4A3AF20869}"/>
              </a:ext>
            </a:extLst>
          </p:cNvPr>
          <p:cNvSpPr txBox="1"/>
          <p:nvPr/>
        </p:nvSpPr>
        <p:spPr>
          <a:xfrm>
            <a:off x="2129623" y="6027003"/>
            <a:ext cx="1599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P Monument Extended Black" pitchFamily="50" charset="0"/>
              </a:rPr>
              <a:t>24</a:t>
            </a:r>
            <a:endParaRPr lang="ko-KR" altLang="en-US" sz="4800" dirty="0">
              <a:latin typeface="PP Monument Extended Black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2C05C-A274-DCC3-6384-0D6AF2640FF6}"/>
              </a:ext>
            </a:extLst>
          </p:cNvPr>
          <p:cNvSpPr txBox="1"/>
          <p:nvPr/>
        </p:nvSpPr>
        <p:spPr>
          <a:xfrm>
            <a:off x="4985246" y="6027002"/>
            <a:ext cx="712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05.15 WED</a:t>
            </a:r>
            <a:endParaRPr lang="ko-KR" altLang="en-US" sz="4800" dirty="0">
              <a:ln>
                <a:solidFill>
                  <a:sysClr val="windowText" lastClr="000000"/>
                </a:solidFill>
              </a:ln>
              <a:latin typeface="PP Monument Extended Black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0237E-7A74-7BFE-3884-0F6CEAC6865F}"/>
              </a:ext>
            </a:extLst>
          </p:cNvPr>
          <p:cNvSpPr txBox="1"/>
          <p:nvPr/>
        </p:nvSpPr>
        <p:spPr>
          <a:xfrm>
            <a:off x="4175760" y="2156363"/>
            <a:ext cx="7305040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0" dirty="0">
              <a:latin typeface="PP Monument Extended Black" pitchFamily="50" charset="0"/>
            </a:endParaRPr>
          </a:p>
          <a:p>
            <a:pPr algn="ctr"/>
            <a:endParaRPr lang="en-US" altLang="ko-KR" sz="4000" dirty="0">
              <a:latin typeface="PP Monument Extended Black" pitchFamily="50" charset="0"/>
            </a:endParaRPr>
          </a:p>
          <a:p>
            <a:pPr algn="ctr"/>
            <a:r>
              <a:rPr lang="en-US" altLang="ko-KR" sz="4000" dirty="0">
                <a:latin typeface="PP Monument Extended Black" pitchFamily="50" charset="0"/>
              </a:rPr>
              <a:t> vs</a:t>
            </a:r>
          </a:p>
          <a:p>
            <a:pPr algn="ctr"/>
            <a:endParaRPr lang="en-US" altLang="ko-KR" sz="4000" dirty="0">
              <a:latin typeface="PP Monument Extended Black" pitchFamily="50" charset="0"/>
            </a:endParaRPr>
          </a:p>
          <a:p>
            <a:pPr algn="ctr"/>
            <a:endParaRPr lang="ko-KR" altLang="en-US" sz="4000" dirty="0">
              <a:latin typeface="PP Monument Extended Black" pitchFamily="50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DD7431-BB4E-AD7A-AB9B-B1AD97D15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34" y="2912164"/>
            <a:ext cx="2752693" cy="9210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78FB85-F006-A321-7032-4C19B3A90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6" y="2645257"/>
            <a:ext cx="2219672" cy="13971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FB43BD-B85B-4F83-1F5A-92BE6944514A}"/>
              </a:ext>
            </a:extLst>
          </p:cNvPr>
          <p:cNvSpPr txBox="1"/>
          <p:nvPr/>
        </p:nvSpPr>
        <p:spPr>
          <a:xfrm>
            <a:off x="4807928" y="4119625"/>
            <a:ext cx="200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PP Monument Extended Black" pitchFamily="50" charset="0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T</a:t>
            </a:r>
            <a:r>
              <a:rPr lang="en-US" altLang="ko-KR" sz="4800" dirty="0">
                <a:latin typeface="Yapari Variable Trial Ultra" pitchFamily="2" charset="0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5F39B-0FE7-CA4C-8B20-C2E4E83B51D1}"/>
              </a:ext>
            </a:extLst>
          </p:cNvPr>
          <p:cNvSpPr txBox="1"/>
          <p:nvPr/>
        </p:nvSpPr>
        <p:spPr>
          <a:xfrm>
            <a:off x="8764173" y="4221059"/>
            <a:ext cx="238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0" dirty="0">
                <a:latin typeface="PP Monument Extended Black" pitchFamily="50" charset="0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오정준</a:t>
            </a:r>
            <a:endParaRPr lang="en-US" altLang="ko-KR" sz="2400" spc="600" dirty="0">
              <a:latin typeface="PP Monument Extended Black" pitchFamily="50" charset="0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PP Monument Extended Black" pitchFamily="50" charset="0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Gaming</a:t>
            </a:r>
          </a:p>
        </p:txBody>
      </p:sp>
    </p:spTree>
    <p:extLst>
      <p:ext uri="{BB962C8B-B14F-4D97-AF65-F5344CB8AC3E}">
        <p14:creationId xmlns:p14="http://schemas.microsoft.com/office/powerpoint/2010/main" val="284121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155E63-D7AB-4263-87A4-22523B8BA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01"/>
            <a:ext cx="12192000" cy="6967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2D7ADC-443F-8B0F-EF0D-E320C7078711}"/>
              </a:ext>
            </a:extLst>
          </p:cNvPr>
          <p:cNvSpPr txBox="1"/>
          <p:nvPr/>
        </p:nvSpPr>
        <p:spPr>
          <a:xfrm>
            <a:off x="178903" y="168965"/>
            <a:ext cx="1173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GRAND FINALS</a:t>
            </a:r>
            <a:endParaRPr lang="ko-KR" altLang="en-US" sz="8000" dirty="0">
              <a:ln>
                <a:solidFill>
                  <a:sysClr val="windowText" lastClr="000000"/>
                </a:solidFill>
              </a:ln>
              <a:latin typeface="PP Monument Extended Black" pitchFamily="50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5FC8E9-6A95-4713-C24F-9BB7E1F65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0" y="4726803"/>
            <a:ext cx="2174256" cy="19324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8F6102-4D23-B9DD-85C0-7C4A3AF20869}"/>
              </a:ext>
            </a:extLst>
          </p:cNvPr>
          <p:cNvSpPr txBox="1"/>
          <p:nvPr/>
        </p:nvSpPr>
        <p:spPr>
          <a:xfrm>
            <a:off x="2129623" y="6027003"/>
            <a:ext cx="1599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P Monument Extended Black" pitchFamily="50" charset="0"/>
              </a:rPr>
              <a:t>24</a:t>
            </a:r>
            <a:endParaRPr lang="ko-KR" altLang="en-US" sz="4800" dirty="0">
              <a:latin typeface="PP Monument Extended Black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2C05C-A274-DCC3-6384-0D6AF2640FF6}"/>
              </a:ext>
            </a:extLst>
          </p:cNvPr>
          <p:cNvSpPr txBox="1"/>
          <p:nvPr/>
        </p:nvSpPr>
        <p:spPr>
          <a:xfrm>
            <a:off x="4985246" y="6027002"/>
            <a:ext cx="712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ln>
                  <a:solidFill>
                    <a:sysClr val="windowText" lastClr="000000"/>
                  </a:solidFill>
                </a:ln>
                <a:latin typeface="PP Monument Extended Black" pitchFamily="50" charset="0"/>
              </a:rPr>
              <a:t>05.15 WED</a:t>
            </a:r>
            <a:endParaRPr lang="ko-KR" altLang="en-US" sz="4800" dirty="0">
              <a:ln>
                <a:solidFill>
                  <a:sysClr val="windowText" lastClr="000000"/>
                </a:solidFill>
              </a:ln>
              <a:latin typeface="PP Monument Extended Black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0237E-7A74-7BFE-3884-0F6CEAC6865F}"/>
              </a:ext>
            </a:extLst>
          </p:cNvPr>
          <p:cNvSpPr txBox="1"/>
          <p:nvPr/>
        </p:nvSpPr>
        <p:spPr>
          <a:xfrm>
            <a:off x="4175760" y="2156363"/>
            <a:ext cx="7305040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0" dirty="0">
              <a:latin typeface="PP Monument Extended Black" pitchFamily="50" charset="0"/>
            </a:endParaRPr>
          </a:p>
          <a:p>
            <a:pPr algn="ctr"/>
            <a:endParaRPr lang="en-US" altLang="ko-KR" sz="4000" dirty="0">
              <a:latin typeface="PP Monument Extended Black" pitchFamily="50" charset="0"/>
            </a:endParaRPr>
          </a:p>
          <a:p>
            <a:pPr algn="ctr"/>
            <a:r>
              <a:rPr lang="en-US" altLang="ko-KR" sz="3600" dirty="0">
                <a:latin typeface="PP Monument Extended Black" pitchFamily="50" charset="0"/>
              </a:rPr>
              <a:t> </a:t>
            </a:r>
            <a:r>
              <a:rPr lang="en-US" altLang="ko-KR" sz="4000" dirty="0">
                <a:latin typeface="PP Monument Extended Black" pitchFamily="50" charset="0"/>
              </a:rPr>
              <a:t>vs</a:t>
            </a:r>
          </a:p>
          <a:p>
            <a:pPr algn="ctr"/>
            <a:endParaRPr lang="en-US" altLang="ko-KR" sz="4000" dirty="0">
              <a:latin typeface="PP Monument Extended Black" pitchFamily="50" charset="0"/>
            </a:endParaRPr>
          </a:p>
          <a:p>
            <a:pPr algn="ctr"/>
            <a:endParaRPr lang="ko-KR" altLang="en-US" sz="4000" dirty="0">
              <a:latin typeface="PP Monument Extended Black" pitchFamily="50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DD7431-BB4E-AD7A-AB9B-B1AD97D15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34" y="2912164"/>
            <a:ext cx="2752693" cy="9210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78FB85-F006-A321-7032-4C19B3A90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070" y="2734708"/>
            <a:ext cx="2219672" cy="13971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FB43BD-B85B-4F83-1F5A-92BE6944514A}"/>
              </a:ext>
            </a:extLst>
          </p:cNvPr>
          <p:cNvSpPr txBox="1"/>
          <p:nvPr/>
        </p:nvSpPr>
        <p:spPr>
          <a:xfrm>
            <a:off x="4807928" y="4119625"/>
            <a:ext cx="200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PP Monument Extended Black" pitchFamily="50" charset="0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T</a:t>
            </a:r>
            <a:r>
              <a:rPr lang="en-US" altLang="ko-KR" sz="4800" dirty="0">
                <a:latin typeface="Yapari Variable Trial Ultra" pitchFamily="2" charset="0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5F39B-0FE7-CA4C-8B20-C2E4E83B51D1}"/>
              </a:ext>
            </a:extLst>
          </p:cNvPr>
          <p:cNvSpPr txBox="1"/>
          <p:nvPr/>
        </p:nvSpPr>
        <p:spPr>
          <a:xfrm>
            <a:off x="8387557" y="4314927"/>
            <a:ext cx="30368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 err="1">
                <a:latin typeface="PP Monument Extended Black" pitchFamily="50" charset="0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JJ.Gaming</a:t>
            </a:r>
            <a:endParaRPr lang="en-US" altLang="ko-KR" sz="2600" dirty="0">
              <a:latin typeface="PP Monument Extended Black" pitchFamily="50" charset="0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50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CC0550-AABF-F9D9-2372-FCC885F42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-269902"/>
            <a:ext cx="12192000" cy="8122310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B8CCA30-B83B-0A56-A885-15F66CA57143}"/>
              </a:ext>
            </a:extLst>
          </p:cNvPr>
          <p:cNvSpPr/>
          <p:nvPr/>
        </p:nvSpPr>
        <p:spPr>
          <a:xfrm>
            <a:off x="303991" y="289860"/>
            <a:ext cx="9949043" cy="1549442"/>
          </a:xfrm>
          <a:custGeom>
            <a:avLst/>
            <a:gdLst/>
            <a:ahLst/>
            <a:cxnLst/>
            <a:rect l="l" t="t" r="r" b="b"/>
            <a:pathLst>
              <a:path w="9949043" h="1549442">
                <a:moveTo>
                  <a:pt x="1652494" y="1205857"/>
                </a:moveTo>
                <a:cubicBezTo>
                  <a:pt x="1619637" y="1205742"/>
                  <a:pt x="1596340" y="1209232"/>
                  <a:pt x="1582605" y="1216326"/>
                </a:cubicBezTo>
                <a:cubicBezTo>
                  <a:pt x="1568870" y="1223419"/>
                  <a:pt x="1562210" y="1234804"/>
                  <a:pt x="1562625" y="1250479"/>
                </a:cubicBezTo>
                <a:cubicBezTo>
                  <a:pt x="1562467" y="1262678"/>
                  <a:pt x="1568613" y="1272432"/>
                  <a:pt x="1581062" y="1279740"/>
                </a:cubicBezTo>
                <a:cubicBezTo>
                  <a:pt x="1593510" y="1287048"/>
                  <a:pt x="1613205" y="1290796"/>
                  <a:pt x="1640146" y="1290982"/>
                </a:cubicBezTo>
                <a:cubicBezTo>
                  <a:pt x="1656556" y="1290871"/>
                  <a:pt x="1675417" y="1289185"/>
                  <a:pt x="1696731" y="1285922"/>
                </a:cubicBezTo>
                <a:cubicBezTo>
                  <a:pt x="1718044" y="1282659"/>
                  <a:pt x="1739396" y="1278481"/>
                  <a:pt x="1760786" y="1273387"/>
                </a:cubicBezTo>
                <a:cubicBezTo>
                  <a:pt x="1782175" y="1268293"/>
                  <a:pt x="1801189" y="1262946"/>
                  <a:pt x="1817828" y="1257343"/>
                </a:cubicBezTo>
                <a:lnTo>
                  <a:pt x="1817828" y="1223019"/>
                </a:lnTo>
                <a:cubicBezTo>
                  <a:pt x="1787442" y="1218099"/>
                  <a:pt x="1758686" y="1214037"/>
                  <a:pt x="1731559" y="1210834"/>
                </a:cubicBezTo>
                <a:cubicBezTo>
                  <a:pt x="1704433" y="1207630"/>
                  <a:pt x="1678078" y="1205971"/>
                  <a:pt x="1652494" y="1205857"/>
                </a:cubicBezTo>
                <a:close/>
                <a:moveTo>
                  <a:pt x="3321213" y="1087899"/>
                </a:moveTo>
                <a:cubicBezTo>
                  <a:pt x="3275207" y="1088213"/>
                  <a:pt x="3239449" y="1096162"/>
                  <a:pt x="3213938" y="1111747"/>
                </a:cubicBezTo>
                <a:cubicBezTo>
                  <a:pt x="3188427" y="1127333"/>
                  <a:pt x="3175478" y="1148673"/>
                  <a:pt x="3175093" y="1175767"/>
                </a:cubicBezTo>
                <a:cubicBezTo>
                  <a:pt x="3175478" y="1202856"/>
                  <a:pt x="3188427" y="1224287"/>
                  <a:pt x="3213938" y="1240061"/>
                </a:cubicBezTo>
                <a:cubicBezTo>
                  <a:pt x="3239449" y="1255834"/>
                  <a:pt x="3275207" y="1263892"/>
                  <a:pt x="3321213" y="1264235"/>
                </a:cubicBezTo>
                <a:cubicBezTo>
                  <a:pt x="3363345" y="1263892"/>
                  <a:pt x="3395873" y="1255830"/>
                  <a:pt x="3418798" y="1240049"/>
                </a:cubicBezTo>
                <a:cubicBezTo>
                  <a:pt x="3441722" y="1224268"/>
                  <a:pt x="3453327" y="1202826"/>
                  <a:pt x="3453613" y="1175724"/>
                </a:cubicBezTo>
                <a:cubicBezTo>
                  <a:pt x="3453327" y="1148650"/>
                  <a:pt x="3441723" y="1127323"/>
                  <a:pt x="3418798" y="1111742"/>
                </a:cubicBezTo>
                <a:cubicBezTo>
                  <a:pt x="3395873" y="1096161"/>
                  <a:pt x="3363345" y="1088213"/>
                  <a:pt x="3321213" y="1087899"/>
                </a:cubicBezTo>
                <a:close/>
                <a:moveTo>
                  <a:pt x="4206883" y="1079669"/>
                </a:moveTo>
                <a:cubicBezTo>
                  <a:pt x="4163808" y="1080027"/>
                  <a:pt x="4129736" y="1088746"/>
                  <a:pt x="4104668" y="1105827"/>
                </a:cubicBezTo>
                <a:cubicBezTo>
                  <a:pt x="4079600" y="1122909"/>
                  <a:pt x="4066795" y="1146208"/>
                  <a:pt x="4066252" y="1175724"/>
                </a:cubicBezTo>
                <a:cubicBezTo>
                  <a:pt x="4066794" y="1205570"/>
                  <a:pt x="4079600" y="1229069"/>
                  <a:pt x="4104668" y="1246221"/>
                </a:cubicBezTo>
                <a:cubicBezTo>
                  <a:pt x="4129736" y="1263374"/>
                  <a:pt x="4163808" y="1272122"/>
                  <a:pt x="4206883" y="1272465"/>
                </a:cubicBezTo>
                <a:cubicBezTo>
                  <a:pt x="4249959" y="1272122"/>
                  <a:pt x="4284031" y="1263374"/>
                  <a:pt x="4309099" y="1246221"/>
                </a:cubicBezTo>
                <a:cubicBezTo>
                  <a:pt x="4334167" y="1229069"/>
                  <a:pt x="4346972" y="1205570"/>
                  <a:pt x="4347515" y="1175724"/>
                </a:cubicBezTo>
                <a:cubicBezTo>
                  <a:pt x="4346972" y="1146208"/>
                  <a:pt x="4334167" y="1122909"/>
                  <a:pt x="4309099" y="1105827"/>
                </a:cubicBezTo>
                <a:cubicBezTo>
                  <a:pt x="4284031" y="1088746"/>
                  <a:pt x="4249959" y="1080027"/>
                  <a:pt x="4206883" y="1079669"/>
                </a:cubicBezTo>
                <a:close/>
                <a:moveTo>
                  <a:pt x="7879265" y="998745"/>
                </a:moveTo>
                <a:lnTo>
                  <a:pt x="7794922" y="1175081"/>
                </a:lnTo>
                <a:lnTo>
                  <a:pt x="7963609" y="1175081"/>
                </a:lnTo>
                <a:close/>
                <a:moveTo>
                  <a:pt x="3683509" y="970027"/>
                </a:moveTo>
                <a:lnTo>
                  <a:pt x="3841842" y="970027"/>
                </a:lnTo>
                <a:lnTo>
                  <a:pt x="3841842" y="1382107"/>
                </a:lnTo>
                <a:lnTo>
                  <a:pt x="3683509" y="1382107"/>
                </a:lnTo>
                <a:close/>
                <a:moveTo>
                  <a:pt x="5515006" y="956311"/>
                </a:moveTo>
                <a:cubicBezTo>
                  <a:pt x="5565032" y="956155"/>
                  <a:pt x="5609628" y="960654"/>
                  <a:pt x="5648793" y="969809"/>
                </a:cubicBezTo>
                <a:cubicBezTo>
                  <a:pt x="5687959" y="978963"/>
                  <a:pt x="5719237" y="993709"/>
                  <a:pt x="5742625" y="1014045"/>
                </a:cubicBezTo>
                <a:cubicBezTo>
                  <a:pt x="5766014" y="1034382"/>
                  <a:pt x="5779056" y="1061245"/>
                  <a:pt x="5781750" y="1094635"/>
                </a:cubicBezTo>
                <a:lnTo>
                  <a:pt x="5615858" y="1094635"/>
                </a:lnTo>
                <a:cubicBezTo>
                  <a:pt x="5615758" y="1080959"/>
                  <a:pt x="5607382" y="1070703"/>
                  <a:pt x="5590731" y="1063865"/>
                </a:cubicBezTo>
                <a:cubicBezTo>
                  <a:pt x="5574079" y="1057028"/>
                  <a:pt x="5547694" y="1053609"/>
                  <a:pt x="5511576" y="1053609"/>
                </a:cubicBezTo>
                <a:cubicBezTo>
                  <a:pt x="5476271" y="1053709"/>
                  <a:pt x="5451001" y="1056415"/>
                  <a:pt x="5435765" y="1061729"/>
                </a:cubicBezTo>
                <a:cubicBezTo>
                  <a:pt x="5420528" y="1067042"/>
                  <a:pt x="5413096" y="1074364"/>
                  <a:pt x="5413467" y="1083694"/>
                </a:cubicBezTo>
                <a:cubicBezTo>
                  <a:pt x="5412553" y="1093352"/>
                  <a:pt x="5419013" y="1100532"/>
                  <a:pt x="5432849" y="1105233"/>
                </a:cubicBezTo>
                <a:cubicBezTo>
                  <a:pt x="5446685" y="1109934"/>
                  <a:pt x="5473385" y="1113694"/>
                  <a:pt x="5512949" y="1116515"/>
                </a:cubicBezTo>
                <a:lnTo>
                  <a:pt x="5555485" y="1119940"/>
                </a:lnTo>
                <a:cubicBezTo>
                  <a:pt x="5607677" y="1123569"/>
                  <a:pt x="5651638" y="1129131"/>
                  <a:pt x="5687367" y="1136626"/>
                </a:cubicBezTo>
                <a:cubicBezTo>
                  <a:pt x="5723095" y="1144121"/>
                  <a:pt x="5750138" y="1156500"/>
                  <a:pt x="5768495" y="1173764"/>
                </a:cubicBezTo>
                <a:cubicBezTo>
                  <a:pt x="5786851" y="1191028"/>
                  <a:pt x="5796068" y="1216127"/>
                  <a:pt x="5796143" y="1249062"/>
                </a:cubicBezTo>
                <a:cubicBezTo>
                  <a:pt x="5795789" y="1287369"/>
                  <a:pt x="5784465" y="1317226"/>
                  <a:pt x="5762173" y="1338634"/>
                </a:cubicBezTo>
                <a:cubicBezTo>
                  <a:pt x="5739880" y="1360041"/>
                  <a:pt x="5708748" y="1375008"/>
                  <a:pt x="5668776" y="1383535"/>
                </a:cubicBezTo>
                <a:cubicBezTo>
                  <a:pt x="5628804" y="1392062"/>
                  <a:pt x="5582122" y="1396158"/>
                  <a:pt x="5528728" y="1395823"/>
                </a:cubicBezTo>
                <a:cubicBezTo>
                  <a:pt x="5438068" y="1396395"/>
                  <a:pt x="5367521" y="1384972"/>
                  <a:pt x="5317086" y="1361554"/>
                </a:cubicBezTo>
                <a:cubicBezTo>
                  <a:pt x="5266652" y="1338136"/>
                  <a:pt x="5241200" y="1299290"/>
                  <a:pt x="5240731" y="1245016"/>
                </a:cubicBezTo>
                <a:lnTo>
                  <a:pt x="5406609" y="1245016"/>
                </a:lnTo>
                <a:cubicBezTo>
                  <a:pt x="5405580" y="1259894"/>
                  <a:pt x="5413469" y="1271471"/>
                  <a:pt x="5430278" y="1279747"/>
                </a:cubicBezTo>
                <a:cubicBezTo>
                  <a:pt x="5447087" y="1288022"/>
                  <a:pt x="5478988" y="1292224"/>
                  <a:pt x="5525983" y="1292353"/>
                </a:cubicBezTo>
                <a:cubicBezTo>
                  <a:pt x="5567962" y="1292324"/>
                  <a:pt x="5596519" y="1289289"/>
                  <a:pt x="5611656" y="1283248"/>
                </a:cubicBezTo>
                <a:cubicBezTo>
                  <a:pt x="5626791" y="1277207"/>
                  <a:pt x="5633909" y="1268331"/>
                  <a:pt x="5633008" y="1256621"/>
                </a:cubicBezTo>
                <a:cubicBezTo>
                  <a:pt x="5633781" y="1244624"/>
                  <a:pt x="5626234" y="1235977"/>
                  <a:pt x="5610369" y="1230680"/>
                </a:cubicBezTo>
                <a:cubicBezTo>
                  <a:pt x="5594504" y="1225384"/>
                  <a:pt x="5565689" y="1221203"/>
                  <a:pt x="5523925" y="1218140"/>
                </a:cubicBezTo>
                <a:lnTo>
                  <a:pt x="5488249" y="1215392"/>
                </a:lnTo>
                <a:cubicBezTo>
                  <a:pt x="5434365" y="1211453"/>
                  <a:pt x="5389829" y="1205673"/>
                  <a:pt x="5354642" y="1198050"/>
                </a:cubicBezTo>
                <a:cubicBezTo>
                  <a:pt x="5319454" y="1190428"/>
                  <a:pt x="5293258" y="1178500"/>
                  <a:pt x="5276052" y="1162268"/>
                </a:cubicBezTo>
                <a:cubicBezTo>
                  <a:pt x="5258846" y="1146036"/>
                  <a:pt x="5250273" y="1123035"/>
                  <a:pt x="5250332" y="1093267"/>
                </a:cubicBezTo>
                <a:cubicBezTo>
                  <a:pt x="5250857" y="1058167"/>
                  <a:pt x="5262756" y="1030610"/>
                  <a:pt x="5286029" y="1010595"/>
                </a:cubicBezTo>
                <a:cubicBezTo>
                  <a:pt x="5309304" y="990579"/>
                  <a:pt x="5340809" y="976460"/>
                  <a:pt x="5380543" y="968236"/>
                </a:cubicBezTo>
                <a:cubicBezTo>
                  <a:pt x="5420278" y="960012"/>
                  <a:pt x="5465099" y="956037"/>
                  <a:pt x="5515006" y="956311"/>
                </a:cubicBezTo>
                <a:close/>
                <a:moveTo>
                  <a:pt x="4965026" y="956311"/>
                </a:moveTo>
                <a:cubicBezTo>
                  <a:pt x="5027319" y="955382"/>
                  <a:pt x="5077053" y="970605"/>
                  <a:pt x="5114227" y="1001979"/>
                </a:cubicBezTo>
                <a:cubicBezTo>
                  <a:pt x="5151402" y="1033353"/>
                  <a:pt x="5170452" y="1086453"/>
                  <a:pt x="5171380" y="1161280"/>
                </a:cubicBezTo>
                <a:lnTo>
                  <a:pt x="5171380" y="1382107"/>
                </a:lnTo>
                <a:lnTo>
                  <a:pt x="5010988" y="1382107"/>
                </a:lnTo>
                <a:lnTo>
                  <a:pt x="5010988" y="1221630"/>
                </a:lnTo>
                <a:cubicBezTo>
                  <a:pt x="5011689" y="1176153"/>
                  <a:pt x="5002571" y="1142463"/>
                  <a:pt x="4983633" y="1120560"/>
                </a:cubicBezTo>
                <a:cubicBezTo>
                  <a:pt x="4964697" y="1098658"/>
                  <a:pt x="4931740" y="1087770"/>
                  <a:pt x="4884763" y="1087899"/>
                </a:cubicBezTo>
                <a:cubicBezTo>
                  <a:pt x="4834455" y="1087899"/>
                  <a:pt x="4795982" y="1098872"/>
                  <a:pt x="4769342" y="1120817"/>
                </a:cubicBezTo>
                <a:cubicBezTo>
                  <a:pt x="4742702" y="1142763"/>
                  <a:pt x="4729268" y="1175681"/>
                  <a:pt x="4729039" y="1219573"/>
                </a:cubicBezTo>
                <a:lnTo>
                  <a:pt x="4729039" y="1382107"/>
                </a:lnTo>
                <a:lnTo>
                  <a:pt x="4568648" y="1382107"/>
                </a:lnTo>
                <a:lnTo>
                  <a:pt x="4568648" y="970027"/>
                </a:lnTo>
                <a:lnTo>
                  <a:pt x="4729039" y="970027"/>
                </a:lnTo>
                <a:lnTo>
                  <a:pt x="4729039" y="1062541"/>
                </a:lnTo>
                <a:cubicBezTo>
                  <a:pt x="4754264" y="1030529"/>
                  <a:pt x="4785792" y="1004943"/>
                  <a:pt x="4823622" y="985782"/>
                </a:cubicBezTo>
                <a:cubicBezTo>
                  <a:pt x="4861453" y="966620"/>
                  <a:pt x="4908587" y="956797"/>
                  <a:pt x="4965026" y="956311"/>
                </a:cubicBezTo>
                <a:close/>
                <a:moveTo>
                  <a:pt x="4206883" y="956311"/>
                </a:moveTo>
                <a:cubicBezTo>
                  <a:pt x="4267587" y="956543"/>
                  <a:pt x="4320308" y="965598"/>
                  <a:pt x="4365047" y="983474"/>
                </a:cubicBezTo>
                <a:cubicBezTo>
                  <a:pt x="4409786" y="1001351"/>
                  <a:pt x="4444466" y="1026658"/>
                  <a:pt x="4469086" y="1059396"/>
                </a:cubicBezTo>
                <a:cubicBezTo>
                  <a:pt x="4493706" y="1092134"/>
                  <a:pt x="4506189" y="1130910"/>
                  <a:pt x="4506535" y="1175724"/>
                </a:cubicBezTo>
                <a:cubicBezTo>
                  <a:pt x="4506189" y="1220548"/>
                  <a:pt x="4493706" y="1259383"/>
                  <a:pt x="4469086" y="1292231"/>
                </a:cubicBezTo>
                <a:cubicBezTo>
                  <a:pt x="4444466" y="1325079"/>
                  <a:pt x="4409786" y="1350496"/>
                  <a:pt x="4365047" y="1368482"/>
                </a:cubicBezTo>
                <a:cubicBezTo>
                  <a:pt x="4320308" y="1386469"/>
                  <a:pt x="4267587" y="1395583"/>
                  <a:pt x="4206883" y="1395823"/>
                </a:cubicBezTo>
                <a:cubicBezTo>
                  <a:pt x="4146180" y="1395583"/>
                  <a:pt x="4093459" y="1386469"/>
                  <a:pt x="4048720" y="1368482"/>
                </a:cubicBezTo>
                <a:cubicBezTo>
                  <a:pt x="4003981" y="1350496"/>
                  <a:pt x="3969301" y="1325079"/>
                  <a:pt x="3944681" y="1292231"/>
                </a:cubicBezTo>
                <a:cubicBezTo>
                  <a:pt x="3920061" y="1259383"/>
                  <a:pt x="3907578" y="1220548"/>
                  <a:pt x="3907232" y="1175724"/>
                </a:cubicBezTo>
                <a:cubicBezTo>
                  <a:pt x="3907578" y="1130910"/>
                  <a:pt x="3920061" y="1092134"/>
                  <a:pt x="3944681" y="1059396"/>
                </a:cubicBezTo>
                <a:cubicBezTo>
                  <a:pt x="3969301" y="1026658"/>
                  <a:pt x="4003981" y="1001351"/>
                  <a:pt x="4048720" y="983474"/>
                </a:cubicBezTo>
                <a:cubicBezTo>
                  <a:pt x="4093459" y="965598"/>
                  <a:pt x="4146180" y="956543"/>
                  <a:pt x="4206883" y="956311"/>
                </a:cubicBezTo>
                <a:close/>
                <a:moveTo>
                  <a:pt x="3375407" y="956311"/>
                </a:moveTo>
                <a:cubicBezTo>
                  <a:pt x="3450381" y="957094"/>
                  <a:pt x="3509577" y="976945"/>
                  <a:pt x="3552995" y="1015864"/>
                </a:cubicBezTo>
                <a:cubicBezTo>
                  <a:pt x="3596413" y="1054782"/>
                  <a:pt x="3618578" y="1108069"/>
                  <a:pt x="3619491" y="1175724"/>
                </a:cubicBezTo>
                <a:cubicBezTo>
                  <a:pt x="3618578" y="1243108"/>
                  <a:pt x="3596413" y="1296424"/>
                  <a:pt x="3552995" y="1335671"/>
                </a:cubicBezTo>
                <a:cubicBezTo>
                  <a:pt x="3509577" y="1374918"/>
                  <a:pt x="3450381" y="1394969"/>
                  <a:pt x="3375407" y="1395823"/>
                </a:cubicBezTo>
                <a:cubicBezTo>
                  <a:pt x="3330231" y="1395623"/>
                  <a:pt x="3290585" y="1387285"/>
                  <a:pt x="3256471" y="1370808"/>
                </a:cubicBezTo>
                <a:cubicBezTo>
                  <a:pt x="3222356" y="1354331"/>
                  <a:pt x="3195230" y="1330915"/>
                  <a:pt x="3175093" y="1300560"/>
                </a:cubicBezTo>
                <a:lnTo>
                  <a:pt x="3175093" y="1549442"/>
                </a:lnTo>
                <a:lnTo>
                  <a:pt x="3016758" y="1549442"/>
                </a:lnTo>
                <a:lnTo>
                  <a:pt x="3016758" y="970027"/>
                </a:lnTo>
                <a:lnTo>
                  <a:pt x="3175093" y="970027"/>
                </a:lnTo>
                <a:lnTo>
                  <a:pt x="3175093" y="1050890"/>
                </a:lnTo>
                <a:cubicBezTo>
                  <a:pt x="3195230" y="1020863"/>
                  <a:pt x="3222356" y="997647"/>
                  <a:pt x="3256471" y="981241"/>
                </a:cubicBezTo>
                <a:cubicBezTo>
                  <a:pt x="3290585" y="964835"/>
                  <a:pt x="3330231" y="956525"/>
                  <a:pt x="3375407" y="956311"/>
                </a:cubicBezTo>
                <a:close/>
                <a:moveTo>
                  <a:pt x="2394881" y="956311"/>
                </a:moveTo>
                <a:cubicBezTo>
                  <a:pt x="2430805" y="955968"/>
                  <a:pt x="2463341" y="963850"/>
                  <a:pt x="2492487" y="979956"/>
                </a:cubicBezTo>
                <a:cubicBezTo>
                  <a:pt x="2521635" y="996062"/>
                  <a:pt x="2543712" y="1022448"/>
                  <a:pt x="2558720" y="1059114"/>
                </a:cubicBezTo>
                <a:cubicBezTo>
                  <a:pt x="2581839" y="1026646"/>
                  <a:pt x="2609507" y="1001459"/>
                  <a:pt x="2641723" y="983554"/>
                </a:cubicBezTo>
                <a:cubicBezTo>
                  <a:pt x="2673939" y="965649"/>
                  <a:pt x="2711903" y="956568"/>
                  <a:pt x="2755612" y="956311"/>
                </a:cubicBezTo>
                <a:cubicBezTo>
                  <a:pt x="2788063" y="956074"/>
                  <a:pt x="2817922" y="962488"/>
                  <a:pt x="2845190" y="975554"/>
                </a:cubicBezTo>
                <a:cubicBezTo>
                  <a:pt x="2872457" y="988619"/>
                  <a:pt x="2894394" y="1009759"/>
                  <a:pt x="2910997" y="1038973"/>
                </a:cubicBezTo>
                <a:cubicBezTo>
                  <a:pt x="2927600" y="1068187"/>
                  <a:pt x="2936129" y="1106898"/>
                  <a:pt x="2936587" y="1155107"/>
                </a:cubicBezTo>
                <a:lnTo>
                  <a:pt x="2936587" y="1382107"/>
                </a:lnTo>
                <a:lnTo>
                  <a:pt x="2776882" y="1382107"/>
                </a:lnTo>
                <a:lnTo>
                  <a:pt x="2776882" y="1181168"/>
                </a:lnTo>
                <a:cubicBezTo>
                  <a:pt x="2776852" y="1146078"/>
                  <a:pt x="2769020" y="1121617"/>
                  <a:pt x="2753383" y="1107787"/>
                </a:cubicBezTo>
                <a:cubicBezTo>
                  <a:pt x="2737745" y="1093957"/>
                  <a:pt x="2714476" y="1087327"/>
                  <a:pt x="2683573" y="1087899"/>
                </a:cubicBezTo>
                <a:cubicBezTo>
                  <a:pt x="2652941" y="1087327"/>
                  <a:pt x="2627413" y="1093785"/>
                  <a:pt x="2606988" y="1107273"/>
                </a:cubicBezTo>
                <a:cubicBezTo>
                  <a:pt x="2586562" y="1120760"/>
                  <a:pt x="2575956" y="1144706"/>
                  <a:pt x="2575170" y="1179110"/>
                </a:cubicBezTo>
                <a:lnTo>
                  <a:pt x="2575170" y="1382107"/>
                </a:lnTo>
                <a:lnTo>
                  <a:pt x="2415465" y="1382107"/>
                </a:lnTo>
                <a:lnTo>
                  <a:pt x="2415465" y="1181168"/>
                </a:lnTo>
                <a:cubicBezTo>
                  <a:pt x="2415465" y="1146078"/>
                  <a:pt x="2407746" y="1121617"/>
                  <a:pt x="2392309" y="1107787"/>
                </a:cubicBezTo>
                <a:cubicBezTo>
                  <a:pt x="2376872" y="1093957"/>
                  <a:pt x="2353716" y="1087327"/>
                  <a:pt x="2322842" y="1087899"/>
                </a:cubicBezTo>
                <a:cubicBezTo>
                  <a:pt x="2291911" y="1087327"/>
                  <a:pt x="2266297" y="1093785"/>
                  <a:pt x="2246000" y="1107273"/>
                </a:cubicBezTo>
                <a:cubicBezTo>
                  <a:pt x="2225703" y="1120760"/>
                  <a:pt x="2215183" y="1144706"/>
                  <a:pt x="2214439" y="1179110"/>
                </a:cubicBezTo>
                <a:lnTo>
                  <a:pt x="2214439" y="1382107"/>
                </a:lnTo>
                <a:lnTo>
                  <a:pt x="2054048" y="1382107"/>
                </a:lnTo>
                <a:lnTo>
                  <a:pt x="2054048" y="970027"/>
                </a:lnTo>
                <a:lnTo>
                  <a:pt x="2214439" y="970027"/>
                </a:lnTo>
                <a:lnTo>
                  <a:pt x="2214439" y="1037868"/>
                </a:lnTo>
                <a:cubicBezTo>
                  <a:pt x="2236580" y="1011982"/>
                  <a:pt x="2262452" y="991964"/>
                  <a:pt x="2292054" y="977814"/>
                </a:cubicBezTo>
                <a:cubicBezTo>
                  <a:pt x="2321656" y="963665"/>
                  <a:pt x="2355932" y="956497"/>
                  <a:pt x="2394881" y="956311"/>
                </a:cubicBezTo>
                <a:close/>
                <a:moveTo>
                  <a:pt x="1723156" y="956311"/>
                </a:moveTo>
                <a:cubicBezTo>
                  <a:pt x="1809660" y="955552"/>
                  <a:pt x="1873743" y="971632"/>
                  <a:pt x="1915406" y="1004552"/>
                </a:cubicBezTo>
                <a:cubicBezTo>
                  <a:pt x="1957069" y="1037471"/>
                  <a:pt x="1977778" y="1091784"/>
                  <a:pt x="1977534" y="1167489"/>
                </a:cubicBezTo>
                <a:lnTo>
                  <a:pt x="1977534" y="1382107"/>
                </a:lnTo>
                <a:lnTo>
                  <a:pt x="1817828" y="1382107"/>
                </a:lnTo>
                <a:lnTo>
                  <a:pt x="1817828" y="1327985"/>
                </a:lnTo>
                <a:cubicBezTo>
                  <a:pt x="1780582" y="1350926"/>
                  <a:pt x="1741364" y="1368086"/>
                  <a:pt x="1700173" y="1379463"/>
                </a:cubicBezTo>
                <a:cubicBezTo>
                  <a:pt x="1658983" y="1390841"/>
                  <a:pt x="1621137" y="1396523"/>
                  <a:pt x="1586636" y="1396509"/>
                </a:cubicBezTo>
                <a:cubicBezTo>
                  <a:pt x="1550622" y="1396586"/>
                  <a:pt x="1518367" y="1391788"/>
                  <a:pt x="1489872" y="1382115"/>
                </a:cubicBezTo>
                <a:cubicBezTo>
                  <a:pt x="1461376" y="1372442"/>
                  <a:pt x="1438822" y="1357433"/>
                  <a:pt x="1422210" y="1337088"/>
                </a:cubicBezTo>
                <a:cubicBezTo>
                  <a:pt x="1405598" y="1316743"/>
                  <a:pt x="1397110" y="1290602"/>
                  <a:pt x="1396747" y="1258663"/>
                </a:cubicBezTo>
                <a:cubicBezTo>
                  <a:pt x="1397449" y="1222394"/>
                  <a:pt x="1408916" y="1193944"/>
                  <a:pt x="1431148" y="1173315"/>
                </a:cubicBezTo>
                <a:cubicBezTo>
                  <a:pt x="1453380" y="1152686"/>
                  <a:pt x="1482165" y="1138150"/>
                  <a:pt x="1517504" y="1129707"/>
                </a:cubicBezTo>
                <a:cubicBezTo>
                  <a:pt x="1552842" y="1121264"/>
                  <a:pt x="1590521" y="1117186"/>
                  <a:pt x="1630542" y="1117474"/>
                </a:cubicBezTo>
                <a:cubicBezTo>
                  <a:pt x="1664243" y="1117517"/>
                  <a:pt x="1696829" y="1119487"/>
                  <a:pt x="1728301" y="1123384"/>
                </a:cubicBezTo>
                <a:cubicBezTo>
                  <a:pt x="1759773" y="1127281"/>
                  <a:pt x="1789615" y="1132847"/>
                  <a:pt x="1817828" y="1140084"/>
                </a:cubicBezTo>
                <a:cubicBezTo>
                  <a:pt x="1816913" y="1113692"/>
                  <a:pt x="1806223" y="1095104"/>
                  <a:pt x="1785756" y="1084318"/>
                </a:cubicBezTo>
                <a:cubicBezTo>
                  <a:pt x="1765289" y="1073533"/>
                  <a:pt x="1734361" y="1068326"/>
                  <a:pt x="1692970" y="1068697"/>
                </a:cubicBezTo>
                <a:cubicBezTo>
                  <a:pt x="1655895" y="1068740"/>
                  <a:pt x="1618054" y="1071745"/>
                  <a:pt x="1579449" y="1077714"/>
                </a:cubicBezTo>
                <a:cubicBezTo>
                  <a:pt x="1540844" y="1083682"/>
                  <a:pt x="1497536" y="1092356"/>
                  <a:pt x="1449526" y="1103734"/>
                </a:cubicBezTo>
                <a:lnTo>
                  <a:pt x="1430333" y="990575"/>
                </a:lnTo>
                <a:cubicBezTo>
                  <a:pt x="1475944" y="980453"/>
                  <a:pt x="1523195" y="972258"/>
                  <a:pt x="1572085" y="965991"/>
                </a:cubicBezTo>
                <a:cubicBezTo>
                  <a:pt x="1620974" y="959723"/>
                  <a:pt x="1671332" y="956497"/>
                  <a:pt x="1723156" y="956311"/>
                </a:cubicBezTo>
                <a:close/>
                <a:moveTo>
                  <a:pt x="7777094" y="889789"/>
                </a:moveTo>
                <a:lnTo>
                  <a:pt x="7982808" y="889789"/>
                </a:lnTo>
                <a:lnTo>
                  <a:pt x="8234468" y="1382107"/>
                </a:lnTo>
                <a:lnTo>
                  <a:pt x="8062352" y="1382107"/>
                </a:lnTo>
                <a:lnTo>
                  <a:pt x="8019151" y="1290896"/>
                </a:lnTo>
                <a:lnTo>
                  <a:pt x="7740065" y="1290896"/>
                </a:lnTo>
                <a:lnTo>
                  <a:pt x="7696179" y="1382107"/>
                </a:lnTo>
                <a:lnTo>
                  <a:pt x="7524750" y="1382107"/>
                </a:lnTo>
                <a:close/>
                <a:moveTo>
                  <a:pt x="7133035" y="878130"/>
                </a:moveTo>
                <a:cubicBezTo>
                  <a:pt x="7229896" y="878317"/>
                  <a:pt x="7303816" y="892676"/>
                  <a:pt x="7354793" y="921207"/>
                </a:cubicBezTo>
                <a:cubicBezTo>
                  <a:pt x="7405772" y="949737"/>
                  <a:pt x="7432880" y="991315"/>
                  <a:pt x="7436120" y="1045939"/>
                </a:cubicBezTo>
                <a:lnTo>
                  <a:pt x="7268871" y="1045939"/>
                </a:lnTo>
                <a:cubicBezTo>
                  <a:pt x="7268942" y="1027339"/>
                  <a:pt x="7257651" y="1014085"/>
                  <a:pt x="7234997" y="1006175"/>
                </a:cubicBezTo>
                <a:cubicBezTo>
                  <a:pt x="7212344" y="998265"/>
                  <a:pt x="7177899" y="994416"/>
                  <a:pt x="7131663" y="994630"/>
                </a:cubicBezTo>
                <a:cubicBezTo>
                  <a:pt x="7089028" y="994758"/>
                  <a:pt x="7060071" y="997923"/>
                  <a:pt x="7044793" y="1004122"/>
                </a:cubicBezTo>
                <a:cubicBezTo>
                  <a:pt x="7029514" y="1010322"/>
                  <a:pt x="7022340" y="1018788"/>
                  <a:pt x="7023269" y="1029520"/>
                </a:cubicBezTo>
                <a:cubicBezTo>
                  <a:pt x="7022815" y="1037873"/>
                  <a:pt x="7025779" y="1044731"/>
                  <a:pt x="7032161" y="1050094"/>
                </a:cubicBezTo>
                <a:cubicBezTo>
                  <a:pt x="7038543" y="1055457"/>
                  <a:pt x="7051061" y="1059832"/>
                  <a:pt x="7069715" y="1063219"/>
                </a:cubicBezTo>
                <a:cubicBezTo>
                  <a:pt x="7088369" y="1066606"/>
                  <a:pt x="7115878" y="1069511"/>
                  <a:pt x="7152242" y="1071935"/>
                </a:cubicBezTo>
                <a:lnTo>
                  <a:pt x="7180370" y="1073991"/>
                </a:lnTo>
                <a:cubicBezTo>
                  <a:pt x="7236677" y="1077695"/>
                  <a:pt x="7285449" y="1083866"/>
                  <a:pt x="7326686" y="1092503"/>
                </a:cubicBezTo>
                <a:cubicBezTo>
                  <a:pt x="7367923" y="1101141"/>
                  <a:pt x="7399825" y="1116111"/>
                  <a:pt x="7422393" y="1137414"/>
                </a:cubicBezTo>
                <a:cubicBezTo>
                  <a:pt x="7444960" y="1158717"/>
                  <a:pt x="7456394" y="1190219"/>
                  <a:pt x="7456694" y="1231920"/>
                </a:cubicBezTo>
                <a:cubicBezTo>
                  <a:pt x="7455967" y="1293067"/>
                  <a:pt x="7430345" y="1335904"/>
                  <a:pt x="7379826" y="1360430"/>
                </a:cubicBezTo>
                <a:cubicBezTo>
                  <a:pt x="7329306" y="1384956"/>
                  <a:pt x="7258247" y="1396754"/>
                  <a:pt x="7166649" y="1395823"/>
                </a:cubicBezTo>
                <a:cubicBezTo>
                  <a:pt x="7067055" y="1396540"/>
                  <a:pt x="6990020" y="1383285"/>
                  <a:pt x="6935542" y="1356057"/>
                </a:cubicBezTo>
                <a:cubicBezTo>
                  <a:pt x="6881065" y="1328830"/>
                  <a:pt x="6852042" y="1283329"/>
                  <a:pt x="6848475" y="1219554"/>
                </a:cubicBezTo>
                <a:lnTo>
                  <a:pt x="7015724" y="1219554"/>
                </a:lnTo>
                <a:cubicBezTo>
                  <a:pt x="7015038" y="1237673"/>
                  <a:pt x="7025672" y="1252100"/>
                  <a:pt x="7047624" y="1262835"/>
                </a:cubicBezTo>
                <a:cubicBezTo>
                  <a:pt x="7069578" y="1273569"/>
                  <a:pt x="7106965" y="1279065"/>
                  <a:pt x="7159789" y="1279323"/>
                </a:cubicBezTo>
                <a:cubicBezTo>
                  <a:pt x="7195729" y="1279298"/>
                  <a:pt x="7223093" y="1277669"/>
                  <a:pt x="7241882" y="1274438"/>
                </a:cubicBezTo>
                <a:cubicBezTo>
                  <a:pt x="7260671" y="1271206"/>
                  <a:pt x="7273400" y="1266524"/>
                  <a:pt x="7280069" y="1260392"/>
                </a:cubicBezTo>
                <a:cubicBezTo>
                  <a:pt x="7286739" y="1254260"/>
                  <a:pt x="7289864" y="1246830"/>
                  <a:pt x="7289444" y="1238103"/>
                </a:cubicBezTo>
                <a:cubicBezTo>
                  <a:pt x="7289953" y="1228184"/>
                  <a:pt x="7286878" y="1220465"/>
                  <a:pt x="7280222" y="1214948"/>
                </a:cubicBezTo>
                <a:cubicBezTo>
                  <a:pt x="7273565" y="1209431"/>
                  <a:pt x="7260278" y="1205173"/>
                  <a:pt x="7240358" y="1202175"/>
                </a:cubicBezTo>
                <a:cubicBezTo>
                  <a:pt x="7220439" y="1199177"/>
                  <a:pt x="7190838" y="1196497"/>
                  <a:pt x="7151558" y="1194135"/>
                </a:cubicBezTo>
                <a:lnTo>
                  <a:pt x="7127546" y="1192761"/>
                </a:lnTo>
                <a:cubicBezTo>
                  <a:pt x="7033725" y="1187752"/>
                  <a:pt x="6964897" y="1172369"/>
                  <a:pt x="6921062" y="1146611"/>
                </a:cubicBezTo>
                <a:cubicBezTo>
                  <a:pt x="6877227" y="1120854"/>
                  <a:pt x="6855545" y="1081823"/>
                  <a:pt x="6856019" y="1029520"/>
                </a:cubicBezTo>
                <a:cubicBezTo>
                  <a:pt x="6856973" y="979165"/>
                  <a:pt x="6881968" y="941349"/>
                  <a:pt x="6931002" y="916071"/>
                </a:cubicBezTo>
                <a:cubicBezTo>
                  <a:pt x="6980035" y="890792"/>
                  <a:pt x="7047380" y="878145"/>
                  <a:pt x="7133035" y="878130"/>
                </a:cubicBezTo>
                <a:close/>
                <a:moveTo>
                  <a:pt x="6459886" y="878130"/>
                </a:moveTo>
                <a:cubicBezTo>
                  <a:pt x="6522444" y="878392"/>
                  <a:pt x="6577269" y="886626"/>
                  <a:pt x="6624362" y="902832"/>
                </a:cubicBezTo>
                <a:cubicBezTo>
                  <a:pt x="6671456" y="919038"/>
                  <a:pt x="6708640" y="941646"/>
                  <a:pt x="6735917" y="970656"/>
                </a:cubicBezTo>
                <a:cubicBezTo>
                  <a:pt x="6763192" y="999666"/>
                  <a:pt x="6778381" y="1033507"/>
                  <a:pt x="6781486" y="1072179"/>
                </a:cubicBezTo>
                <a:lnTo>
                  <a:pt x="6608741" y="1072179"/>
                </a:lnTo>
                <a:cubicBezTo>
                  <a:pt x="6603797" y="1056562"/>
                  <a:pt x="6588305" y="1043177"/>
                  <a:pt x="6562267" y="1032022"/>
                </a:cubicBezTo>
                <a:cubicBezTo>
                  <a:pt x="6536229" y="1020868"/>
                  <a:pt x="6502559" y="1015033"/>
                  <a:pt x="6461258" y="1014518"/>
                </a:cubicBezTo>
                <a:cubicBezTo>
                  <a:pt x="6408038" y="1015192"/>
                  <a:pt x="6366823" y="1026887"/>
                  <a:pt x="6337612" y="1049605"/>
                </a:cubicBezTo>
                <a:cubicBezTo>
                  <a:pt x="6308402" y="1072323"/>
                  <a:pt x="6293596" y="1102024"/>
                  <a:pt x="6293196" y="1138707"/>
                </a:cubicBezTo>
                <a:cubicBezTo>
                  <a:pt x="6293668" y="1177622"/>
                  <a:pt x="6310216" y="1207425"/>
                  <a:pt x="6342843" y="1228115"/>
                </a:cubicBezTo>
                <a:cubicBezTo>
                  <a:pt x="6375469" y="1248805"/>
                  <a:pt x="6421344" y="1259245"/>
                  <a:pt x="6480465" y="1259435"/>
                </a:cubicBezTo>
                <a:cubicBezTo>
                  <a:pt x="6508919" y="1259549"/>
                  <a:pt x="6537930" y="1257431"/>
                  <a:pt x="6567498" y="1253081"/>
                </a:cubicBezTo>
                <a:cubicBezTo>
                  <a:pt x="6597065" y="1248730"/>
                  <a:pt x="6625218" y="1241460"/>
                  <a:pt x="6651955" y="1231271"/>
                </a:cubicBezTo>
                <a:lnTo>
                  <a:pt x="6651955" y="1207228"/>
                </a:lnTo>
                <a:lnTo>
                  <a:pt x="6447539" y="1207228"/>
                </a:lnTo>
                <a:lnTo>
                  <a:pt x="6447539" y="1107187"/>
                </a:lnTo>
                <a:lnTo>
                  <a:pt x="6781486" y="1107187"/>
                </a:lnTo>
                <a:lnTo>
                  <a:pt x="6781486" y="1319747"/>
                </a:lnTo>
                <a:cubicBezTo>
                  <a:pt x="6742678" y="1344506"/>
                  <a:pt x="6695717" y="1363354"/>
                  <a:pt x="6640605" y="1376290"/>
                </a:cubicBezTo>
                <a:cubicBezTo>
                  <a:pt x="6585493" y="1389227"/>
                  <a:pt x="6528911" y="1395737"/>
                  <a:pt x="6470862" y="1395823"/>
                </a:cubicBezTo>
                <a:cubicBezTo>
                  <a:pt x="6400288" y="1395545"/>
                  <a:pt x="6339108" y="1384907"/>
                  <a:pt x="6287321" y="1363912"/>
                </a:cubicBezTo>
                <a:cubicBezTo>
                  <a:pt x="6235533" y="1342916"/>
                  <a:pt x="6195444" y="1313233"/>
                  <a:pt x="6167052" y="1274863"/>
                </a:cubicBezTo>
                <a:cubicBezTo>
                  <a:pt x="6138662" y="1236493"/>
                  <a:pt x="6124274" y="1191108"/>
                  <a:pt x="6123889" y="1138707"/>
                </a:cubicBezTo>
                <a:cubicBezTo>
                  <a:pt x="6124265" y="1085605"/>
                  <a:pt x="6138213" y="1039611"/>
                  <a:pt x="6165732" y="1000725"/>
                </a:cubicBezTo>
                <a:cubicBezTo>
                  <a:pt x="6193251" y="961838"/>
                  <a:pt x="6232087" y="931755"/>
                  <a:pt x="6282241" y="910474"/>
                </a:cubicBezTo>
                <a:cubicBezTo>
                  <a:pt x="6332394" y="889194"/>
                  <a:pt x="6391609" y="878413"/>
                  <a:pt x="6459886" y="878130"/>
                </a:cubicBezTo>
                <a:close/>
                <a:moveTo>
                  <a:pt x="327041" y="878130"/>
                </a:moveTo>
                <a:cubicBezTo>
                  <a:pt x="388226" y="878392"/>
                  <a:pt x="442260" y="887235"/>
                  <a:pt x="489144" y="904659"/>
                </a:cubicBezTo>
                <a:cubicBezTo>
                  <a:pt x="536028" y="922083"/>
                  <a:pt x="573502" y="946517"/>
                  <a:pt x="601565" y="977961"/>
                </a:cubicBezTo>
                <a:cubicBezTo>
                  <a:pt x="629627" y="1009405"/>
                  <a:pt x="646019" y="1046288"/>
                  <a:pt x="650739" y="1088610"/>
                </a:cubicBezTo>
                <a:lnTo>
                  <a:pt x="479289" y="1088610"/>
                </a:lnTo>
                <a:cubicBezTo>
                  <a:pt x="474660" y="1066857"/>
                  <a:pt x="458886" y="1048963"/>
                  <a:pt x="431969" y="1034928"/>
                </a:cubicBezTo>
                <a:cubicBezTo>
                  <a:pt x="405051" y="1020893"/>
                  <a:pt x="370075" y="1013633"/>
                  <a:pt x="327041" y="1013147"/>
                </a:cubicBezTo>
                <a:cubicBezTo>
                  <a:pt x="278107" y="1013676"/>
                  <a:pt x="239502" y="1024967"/>
                  <a:pt x="211227" y="1047020"/>
                </a:cubicBezTo>
                <a:cubicBezTo>
                  <a:pt x="182952" y="1069073"/>
                  <a:pt x="168522" y="1098715"/>
                  <a:pt x="167936" y="1135947"/>
                </a:cubicBezTo>
                <a:cubicBezTo>
                  <a:pt x="168522" y="1173537"/>
                  <a:pt x="182952" y="1203494"/>
                  <a:pt x="211227" y="1225819"/>
                </a:cubicBezTo>
                <a:cubicBezTo>
                  <a:pt x="239502" y="1248143"/>
                  <a:pt x="278107" y="1259577"/>
                  <a:pt x="327041" y="1260120"/>
                </a:cubicBezTo>
                <a:cubicBezTo>
                  <a:pt x="370075" y="1259649"/>
                  <a:pt x="405051" y="1252360"/>
                  <a:pt x="431969" y="1238253"/>
                </a:cubicBezTo>
                <a:cubicBezTo>
                  <a:pt x="458886" y="1224146"/>
                  <a:pt x="474660" y="1206052"/>
                  <a:pt x="479289" y="1183970"/>
                </a:cubicBezTo>
                <a:lnTo>
                  <a:pt x="650739" y="1183970"/>
                </a:lnTo>
                <a:cubicBezTo>
                  <a:pt x="646019" y="1226741"/>
                  <a:pt x="629627" y="1263946"/>
                  <a:pt x="601565" y="1295585"/>
                </a:cubicBezTo>
                <a:cubicBezTo>
                  <a:pt x="573502" y="1327224"/>
                  <a:pt x="536028" y="1351777"/>
                  <a:pt x="489144" y="1369243"/>
                </a:cubicBezTo>
                <a:cubicBezTo>
                  <a:pt x="442260" y="1386710"/>
                  <a:pt x="388226" y="1395570"/>
                  <a:pt x="327041" y="1395823"/>
                </a:cubicBezTo>
                <a:cubicBezTo>
                  <a:pt x="260831" y="1395536"/>
                  <a:pt x="203311" y="1384763"/>
                  <a:pt x="154480" y="1363505"/>
                </a:cubicBezTo>
                <a:cubicBezTo>
                  <a:pt x="105649" y="1342246"/>
                  <a:pt x="67790" y="1312223"/>
                  <a:pt x="40902" y="1273436"/>
                </a:cubicBezTo>
                <a:cubicBezTo>
                  <a:pt x="14015" y="1234649"/>
                  <a:pt x="381" y="1188819"/>
                  <a:pt x="0" y="1135947"/>
                </a:cubicBezTo>
                <a:cubicBezTo>
                  <a:pt x="381" y="1083533"/>
                  <a:pt x="14015" y="1038084"/>
                  <a:pt x="40902" y="999602"/>
                </a:cubicBezTo>
                <a:cubicBezTo>
                  <a:pt x="67790" y="961120"/>
                  <a:pt x="105649" y="931326"/>
                  <a:pt x="154480" y="910220"/>
                </a:cubicBezTo>
                <a:cubicBezTo>
                  <a:pt x="203311" y="889114"/>
                  <a:pt x="260831" y="878417"/>
                  <a:pt x="327041" y="878130"/>
                </a:cubicBezTo>
                <a:close/>
                <a:moveTo>
                  <a:pt x="3683509" y="833553"/>
                </a:moveTo>
                <a:lnTo>
                  <a:pt x="3841842" y="833553"/>
                </a:lnTo>
                <a:lnTo>
                  <a:pt x="3841842" y="928108"/>
                </a:lnTo>
                <a:lnTo>
                  <a:pt x="3683509" y="928108"/>
                </a:lnTo>
                <a:close/>
                <a:moveTo>
                  <a:pt x="721234" y="833553"/>
                </a:moveTo>
                <a:lnTo>
                  <a:pt x="879568" y="833553"/>
                </a:lnTo>
                <a:lnTo>
                  <a:pt x="879568" y="1067338"/>
                </a:lnTo>
                <a:cubicBezTo>
                  <a:pt x="904407" y="1034526"/>
                  <a:pt x="935677" y="1007969"/>
                  <a:pt x="973379" y="987666"/>
                </a:cubicBezTo>
                <a:cubicBezTo>
                  <a:pt x="1011081" y="967362"/>
                  <a:pt x="1058473" y="956911"/>
                  <a:pt x="1115555" y="956311"/>
                </a:cubicBezTo>
                <a:cubicBezTo>
                  <a:pt x="1178176" y="955425"/>
                  <a:pt x="1228110" y="970733"/>
                  <a:pt x="1265356" y="1002236"/>
                </a:cubicBezTo>
                <a:cubicBezTo>
                  <a:pt x="1302602" y="1033738"/>
                  <a:pt x="1321682" y="1086753"/>
                  <a:pt x="1322594" y="1161280"/>
                </a:cubicBezTo>
                <a:lnTo>
                  <a:pt x="1322594" y="1382107"/>
                </a:lnTo>
                <a:lnTo>
                  <a:pt x="1163575" y="1382107"/>
                </a:lnTo>
                <a:lnTo>
                  <a:pt x="1163575" y="1221630"/>
                </a:lnTo>
                <a:cubicBezTo>
                  <a:pt x="1164261" y="1175496"/>
                  <a:pt x="1155000" y="1141406"/>
                  <a:pt x="1135792" y="1119360"/>
                </a:cubicBezTo>
                <a:cubicBezTo>
                  <a:pt x="1116584" y="1097314"/>
                  <a:pt x="1083312" y="1086370"/>
                  <a:pt x="1035978" y="1086527"/>
                </a:cubicBezTo>
                <a:cubicBezTo>
                  <a:pt x="985642" y="1086542"/>
                  <a:pt x="947054" y="1097657"/>
                  <a:pt x="920214" y="1119874"/>
                </a:cubicBezTo>
                <a:cubicBezTo>
                  <a:pt x="893374" y="1142091"/>
                  <a:pt x="879825" y="1175324"/>
                  <a:pt x="879568" y="1219573"/>
                </a:cubicBezTo>
                <a:lnTo>
                  <a:pt x="879568" y="1382107"/>
                </a:lnTo>
                <a:lnTo>
                  <a:pt x="721234" y="1382107"/>
                </a:lnTo>
                <a:close/>
                <a:moveTo>
                  <a:pt x="1461994" y="386707"/>
                </a:moveTo>
                <a:cubicBezTo>
                  <a:pt x="1429136" y="386592"/>
                  <a:pt x="1405840" y="390082"/>
                  <a:pt x="1392105" y="397176"/>
                </a:cubicBezTo>
                <a:cubicBezTo>
                  <a:pt x="1378370" y="404269"/>
                  <a:pt x="1371710" y="415654"/>
                  <a:pt x="1372125" y="431329"/>
                </a:cubicBezTo>
                <a:cubicBezTo>
                  <a:pt x="1371967" y="443528"/>
                  <a:pt x="1378113" y="453282"/>
                  <a:pt x="1390561" y="460590"/>
                </a:cubicBezTo>
                <a:cubicBezTo>
                  <a:pt x="1403010" y="467898"/>
                  <a:pt x="1422705" y="471646"/>
                  <a:pt x="1449646" y="471831"/>
                </a:cubicBezTo>
                <a:cubicBezTo>
                  <a:pt x="1466056" y="471721"/>
                  <a:pt x="1484917" y="470035"/>
                  <a:pt x="1506231" y="466772"/>
                </a:cubicBezTo>
                <a:cubicBezTo>
                  <a:pt x="1527544" y="463509"/>
                  <a:pt x="1548896" y="459331"/>
                  <a:pt x="1570286" y="454237"/>
                </a:cubicBezTo>
                <a:cubicBezTo>
                  <a:pt x="1591676" y="449143"/>
                  <a:pt x="1610690" y="443796"/>
                  <a:pt x="1627328" y="438193"/>
                </a:cubicBezTo>
                <a:lnTo>
                  <a:pt x="1627328" y="403869"/>
                </a:lnTo>
                <a:cubicBezTo>
                  <a:pt x="1596942" y="398949"/>
                  <a:pt x="1568186" y="394887"/>
                  <a:pt x="1541059" y="391684"/>
                </a:cubicBezTo>
                <a:cubicBezTo>
                  <a:pt x="1513933" y="388480"/>
                  <a:pt x="1487578" y="386821"/>
                  <a:pt x="1461994" y="386707"/>
                </a:cubicBezTo>
                <a:close/>
                <a:moveTo>
                  <a:pt x="9025845" y="269435"/>
                </a:moveTo>
                <a:cubicBezTo>
                  <a:pt x="8983712" y="269778"/>
                  <a:pt x="8951184" y="277840"/>
                  <a:pt x="8928260" y="293621"/>
                </a:cubicBezTo>
                <a:cubicBezTo>
                  <a:pt x="8905336" y="309402"/>
                  <a:pt x="8893731" y="330844"/>
                  <a:pt x="8893445" y="357946"/>
                </a:cubicBezTo>
                <a:cubicBezTo>
                  <a:pt x="8893731" y="385020"/>
                  <a:pt x="8905336" y="406347"/>
                  <a:pt x="8928260" y="421928"/>
                </a:cubicBezTo>
                <a:cubicBezTo>
                  <a:pt x="8951184" y="437509"/>
                  <a:pt x="8983712" y="445457"/>
                  <a:pt x="9025845" y="445771"/>
                </a:cubicBezTo>
                <a:cubicBezTo>
                  <a:pt x="9071850" y="445457"/>
                  <a:pt x="9107609" y="437509"/>
                  <a:pt x="9133120" y="421928"/>
                </a:cubicBezTo>
                <a:cubicBezTo>
                  <a:pt x="9158631" y="406347"/>
                  <a:pt x="9171580" y="385020"/>
                  <a:pt x="9171965" y="357946"/>
                </a:cubicBezTo>
                <a:cubicBezTo>
                  <a:pt x="9171580" y="330844"/>
                  <a:pt x="9158631" y="309402"/>
                  <a:pt x="9133120" y="293621"/>
                </a:cubicBezTo>
                <a:cubicBezTo>
                  <a:pt x="9107609" y="277840"/>
                  <a:pt x="9071850" y="269778"/>
                  <a:pt x="9025845" y="269435"/>
                </a:cubicBezTo>
                <a:close/>
                <a:moveTo>
                  <a:pt x="7016070" y="268749"/>
                </a:moveTo>
                <a:cubicBezTo>
                  <a:pt x="6973937" y="269092"/>
                  <a:pt x="6941409" y="277154"/>
                  <a:pt x="6918485" y="292935"/>
                </a:cubicBezTo>
                <a:cubicBezTo>
                  <a:pt x="6895561" y="308716"/>
                  <a:pt x="6883956" y="330158"/>
                  <a:pt x="6883670" y="357260"/>
                </a:cubicBezTo>
                <a:cubicBezTo>
                  <a:pt x="6883956" y="384334"/>
                  <a:pt x="6895561" y="405661"/>
                  <a:pt x="6918485" y="421242"/>
                </a:cubicBezTo>
                <a:cubicBezTo>
                  <a:pt x="6941409" y="436823"/>
                  <a:pt x="6973937" y="444771"/>
                  <a:pt x="7016070" y="445085"/>
                </a:cubicBezTo>
                <a:cubicBezTo>
                  <a:pt x="7058917" y="444814"/>
                  <a:pt x="7092931" y="437809"/>
                  <a:pt x="7118114" y="424072"/>
                </a:cubicBezTo>
                <a:cubicBezTo>
                  <a:pt x="7143296" y="410335"/>
                  <a:pt x="7157759" y="391495"/>
                  <a:pt x="7161505" y="367552"/>
                </a:cubicBezTo>
                <a:lnTo>
                  <a:pt x="7161505" y="346968"/>
                </a:lnTo>
                <a:cubicBezTo>
                  <a:pt x="7157759" y="322996"/>
                  <a:pt x="7143296" y="304042"/>
                  <a:pt x="7118114" y="290105"/>
                </a:cubicBezTo>
                <a:cubicBezTo>
                  <a:pt x="7092931" y="276168"/>
                  <a:pt x="7058917" y="269049"/>
                  <a:pt x="7016070" y="268749"/>
                </a:cubicBezTo>
                <a:close/>
                <a:moveTo>
                  <a:pt x="2148795" y="268749"/>
                </a:moveTo>
                <a:cubicBezTo>
                  <a:pt x="2106663" y="269092"/>
                  <a:pt x="2074135" y="277154"/>
                  <a:pt x="2051210" y="292935"/>
                </a:cubicBezTo>
                <a:cubicBezTo>
                  <a:pt x="2028287" y="308716"/>
                  <a:pt x="2016681" y="330158"/>
                  <a:pt x="2016395" y="357260"/>
                </a:cubicBezTo>
                <a:cubicBezTo>
                  <a:pt x="2016681" y="384334"/>
                  <a:pt x="2028287" y="405661"/>
                  <a:pt x="2051210" y="421242"/>
                </a:cubicBezTo>
                <a:cubicBezTo>
                  <a:pt x="2074135" y="436823"/>
                  <a:pt x="2106663" y="444771"/>
                  <a:pt x="2148795" y="445085"/>
                </a:cubicBezTo>
                <a:cubicBezTo>
                  <a:pt x="2191643" y="444814"/>
                  <a:pt x="2225657" y="437809"/>
                  <a:pt x="2250839" y="424072"/>
                </a:cubicBezTo>
                <a:cubicBezTo>
                  <a:pt x="2276022" y="410335"/>
                  <a:pt x="2290486" y="391495"/>
                  <a:pt x="2294230" y="367552"/>
                </a:cubicBezTo>
                <a:lnTo>
                  <a:pt x="2294230" y="346968"/>
                </a:lnTo>
                <a:cubicBezTo>
                  <a:pt x="2290486" y="322996"/>
                  <a:pt x="2276022" y="304042"/>
                  <a:pt x="2250839" y="290105"/>
                </a:cubicBezTo>
                <a:cubicBezTo>
                  <a:pt x="2225657" y="276168"/>
                  <a:pt x="2191643" y="269049"/>
                  <a:pt x="2148795" y="268749"/>
                </a:cubicBezTo>
                <a:close/>
                <a:moveTo>
                  <a:pt x="4425959" y="260519"/>
                </a:moveTo>
                <a:cubicBezTo>
                  <a:pt x="4382883" y="260877"/>
                  <a:pt x="4348811" y="269596"/>
                  <a:pt x="4323743" y="286677"/>
                </a:cubicBezTo>
                <a:cubicBezTo>
                  <a:pt x="4298675" y="303759"/>
                  <a:pt x="4285870" y="327058"/>
                  <a:pt x="4285327" y="356574"/>
                </a:cubicBezTo>
                <a:cubicBezTo>
                  <a:pt x="4285870" y="386420"/>
                  <a:pt x="4298675" y="409919"/>
                  <a:pt x="4323743" y="427071"/>
                </a:cubicBezTo>
                <a:cubicBezTo>
                  <a:pt x="4348811" y="444224"/>
                  <a:pt x="4382883" y="452972"/>
                  <a:pt x="4425959" y="453315"/>
                </a:cubicBezTo>
                <a:cubicBezTo>
                  <a:pt x="4469034" y="452972"/>
                  <a:pt x="4503106" y="444224"/>
                  <a:pt x="4528174" y="427071"/>
                </a:cubicBezTo>
                <a:cubicBezTo>
                  <a:pt x="4553242" y="409919"/>
                  <a:pt x="4566047" y="386420"/>
                  <a:pt x="4566590" y="356574"/>
                </a:cubicBezTo>
                <a:cubicBezTo>
                  <a:pt x="4566047" y="327058"/>
                  <a:pt x="4553242" y="303759"/>
                  <a:pt x="4528174" y="286677"/>
                </a:cubicBezTo>
                <a:cubicBezTo>
                  <a:pt x="4503106" y="269596"/>
                  <a:pt x="4469034" y="260877"/>
                  <a:pt x="4425959" y="260519"/>
                </a:cubicBezTo>
                <a:close/>
                <a:moveTo>
                  <a:pt x="7689681" y="247489"/>
                </a:moveTo>
                <a:cubicBezTo>
                  <a:pt x="7652253" y="247375"/>
                  <a:pt x="7621853" y="252582"/>
                  <a:pt x="7598482" y="263112"/>
                </a:cubicBezTo>
                <a:cubicBezTo>
                  <a:pt x="7575111" y="273641"/>
                  <a:pt x="7559112" y="290179"/>
                  <a:pt x="7550483" y="312726"/>
                </a:cubicBezTo>
                <a:lnTo>
                  <a:pt x="7822708" y="312726"/>
                </a:lnTo>
                <a:cubicBezTo>
                  <a:pt x="7813351" y="289578"/>
                  <a:pt x="7797437" y="272869"/>
                  <a:pt x="7774965" y="262597"/>
                </a:cubicBezTo>
                <a:cubicBezTo>
                  <a:pt x="7752495" y="252325"/>
                  <a:pt x="7724066" y="247289"/>
                  <a:pt x="7689681" y="247489"/>
                </a:cubicBezTo>
                <a:close/>
                <a:moveTo>
                  <a:pt x="6365706" y="247489"/>
                </a:moveTo>
                <a:cubicBezTo>
                  <a:pt x="6328278" y="247375"/>
                  <a:pt x="6297878" y="252582"/>
                  <a:pt x="6274508" y="263112"/>
                </a:cubicBezTo>
                <a:cubicBezTo>
                  <a:pt x="6251136" y="273641"/>
                  <a:pt x="6235136" y="290179"/>
                  <a:pt x="6226508" y="312726"/>
                </a:cubicBezTo>
                <a:lnTo>
                  <a:pt x="6498733" y="312726"/>
                </a:lnTo>
                <a:cubicBezTo>
                  <a:pt x="6489376" y="289578"/>
                  <a:pt x="6473462" y="272869"/>
                  <a:pt x="6450990" y="262597"/>
                </a:cubicBezTo>
                <a:cubicBezTo>
                  <a:pt x="6428520" y="252325"/>
                  <a:pt x="6400091" y="247289"/>
                  <a:pt x="6365706" y="247489"/>
                </a:cubicBezTo>
                <a:close/>
                <a:moveTo>
                  <a:pt x="3508207" y="247489"/>
                </a:moveTo>
                <a:cubicBezTo>
                  <a:pt x="3470779" y="247375"/>
                  <a:pt x="3440379" y="252582"/>
                  <a:pt x="3417008" y="263112"/>
                </a:cubicBezTo>
                <a:cubicBezTo>
                  <a:pt x="3393637" y="273641"/>
                  <a:pt x="3377637" y="290179"/>
                  <a:pt x="3369008" y="312726"/>
                </a:cubicBezTo>
                <a:lnTo>
                  <a:pt x="3641234" y="312726"/>
                </a:lnTo>
                <a:cubicBezTo>
                  <a:pt x="3631877" y="289578"/>
                  <a:pt x="3615963" y="272869"/>
                  <a:pt x="3593491" y="262597"/>
                </a:cubicBezTo>
                <a:cubicBezTo>
                  <a:pt x="3571020" y="252325"/>
                  <a:pt x="3542592" y="247289"/>
                  <a:pt x="3508207" y="247489"/>
                </a:cubicBezTo>
                <a:close/>
                <a:moveTo>
                  <a:pt x="850731" y="247489"/>
                </a:moveTo>
                <a:cubicBezTo>
                  <a:pt x="813304" y="247375"/>
                  <a:pt x="782904" y="252582"/>
                  <a:pt x="759533" y="263112"/>
                </a:cubicBezTo>
                <a:cubicBezTo>
                  <a:pt x="736162" y="273641"/>
                  <a:pt x="720162" y="290179"/>
                  <a:pt x="711533" y="312726"/>
                </a:cubicBezTo>
                <a:lnTo>
                  <a:pt x="983759" y="312726"/>
                </a:lnTo>
                <a:cubicBezTo>
                  <a:pt x="974402" y="289578"/>
                  <a:pt x="958487" y="272869"/>
                  <a:pt x="936016" y="262597"/>
                </a:cubicBezTo>
                <a:cubicBezTo>
                  <a:pt x="913545" y="252325"/>
                  <a:pt x="885117" y="247289"/>
                  <a:pt x="850731" y="247489"/>
                </a:cubicBezTo>
                <a:close/>
                <a:moveTo>
                  <a:pt x="2530298" y="150877"/>
                </a:moveTo>
                <a:lnTo>
                  <a:pt x="2690689" y="150877"/>
                </a:lnTo>
                <a:lnTo>
                  <a:pt x="2690689" y="311354"/>
                </a:lnTo>
                <a:cubicBezTo>
                  <a:pt x="2689989" y="356831"/>
                  <a:pt x="2699107" y="390521"/>
                  <a:pt x="2718044" y="412424"/>
                </a:cubicBezTo>
                <a:cubicBezTo>
                  <a:pt x="2736981" y="434327"/>
                  <a:pt x="2769938" y="445214"/>
                  <a:pt x="2816915" y="445085"/>
                </a:cubicBezTo>
                <a:cubicBezTo>
                  <a:pt x="2867223" y="445085"/>
                  <a:pt x="2905696" y="434113"/>
                  <a:pt x="2932336" y="412167"/>
                </a:cubicBezTo>
                <a:cubicBezTo>
                  <a:pt x="2958976" y="390221"/>
                  <a:pt x="2972410" y="357303"/>
                  <a:pt x="2972639" y="313412"/>
                </a:cubicBezTo>
                <a:lnTo>
                  <a:pt x="2972639" y="150877"/>
                </a:lnTo>
                <a:lnTo>
                  <a:pt x="3133030" y="150877"/>
                </a:lnTo>
                <a:lnTo>
                  <a:pt x="3133030" y="562957"/>
                </a:lnTo>
                <a:lnTo>
                  <a:pt x="2972639" y="562957"/>
                </a:lnTo>
                <a:lnTo>
                  <a:pt x="2972639" y="470444"/>
                </a:lnTo>
                <a:cubicBezTo>
                  <a:pt x="2947414" y="502455"/>
                  <a:pt x="2915886" y="528042"/>
                  <a:pt x="2878055" y="547203"/>
                </a:cubicBezTo>
                <a:cubicBezTo>
                  <a:pt x="2840225" y="566364"/>
                  <a:pt x="2793091" y="576188"/>
                  <a:pt x="2736652" y="576673"/>
                </a:cubicBezTo>
                <a:cubicBezTo>
                  <a:pt x="2674359" y="577602"/>
                  <a:pt x="2624626" y="562380"/>
                  <a:pt x="2587450" y="531006"/>
                </a:cubicBezTo>
                <a:cubicBezTo>
                  <a:pt x="2550276" y="499632"/>
                  <a:pt x="2531225" y="446531"/>
                  <a:pt x="2530298" y="371705"/>
                </a:cubicBezTo>
                <a:close/>
                <a:moveTo>
                  <a:pt x="9667906" y="137161"/>
                </a:moveTo>
                <a:cubicBezTo>
                  <a:pt x="9717932" y="137005"/>
                  <a:pt x="9762527" y="141504"/>
                  <a:pt x="9801693" y="150659"/>
                </a:cubicBezTo>
                <a:cubicBezTo>
                  <a:pt x="9840859" y="159813"/>
                  <a:pt x="9872137" y="174559"/>
                  <a:pt x="9895526" y="194895"/>
                </a:cubicBezTo>
                <a:cubicBezTo>
                  <a:pt x="9918914" y="215232"/>
                  <a:pt x="9931956" y="242095"/>
                  <a:pt x="9934650" y="275485"/>
                </a:cubicBezTo>
                <a:lnTo>
                  <a:pt x="9768758" y="275485"/>
                </a:lnTo>
                <a:cubicBezTo>
                  <a:pt x="9768658" y="261809"/>
                  <a:pt x="9760282" y="251553"/>
                  <a:pt x="9743630" y="244715"/>
                </a:cubicBezTo>
                <a:cubicBezTo>
                  <a:pt x="9726979" y="237878"/>
                  <a:pt x="9700595" y="234459"/>
                  <a:pt x="9664475" y="234459"/>
                </a:cubicBezTo>
                <a:cubicBezTo>
                  <a:pt x="9629171" y="234559"/>
                  <a:pt x="9603901" y="237265"/>
                  <a:pt x="9588664" y="242579"/>
                </a:cubicBezTo>
                <a:cubicBezTo>
                  <a:pt x="9573427" y="247892"/>
                  <a:pt x="9565995" y="255214"/>
                  <a:pt x="9566367" y="264544"/>
                </a:cubicBezTo>
                <a:cubicBezTo>
                  <a:pt x="9565452" y="274203"/>
                  <a:pt x="9571913" y="281382"/>
                  <a:pt x="9585749" y="286083"/>
                </a:cubicBezTo>
                <a:cubicBezTo>
                  <a:pt x="9599585" y="290784"/>
                  <a:pt x="9626285" y="294544"/>
                  <a:pt x="9665849" y="297365"/>
                </a:cubicBezTo>
                <a:lnTo>
                  <a:pt x="9708385" y="300790"/>
                </a:lnTo>
                <a:cubicBezTo>
                  <a:pt x="9760577" y="304419"/>
                  <a:pt x="9804537" y="309980"/>
                  <a:pt x="9840266" y="317475"/>
                </a:cubicBezTo>
                <a:cubicBezTo>
                  <a:pt x="9875996" y="324971"/>
                  <a:pt x="9903038" y="337350"/>
                  <a:pt x="9921395" y="354614"/>
                </a:cubicBezTo>
                <a:cubicBezTo>
                  <a:pt x="9939751" y="371878"/>
                  <a:pt x="9948968" y="396977"/>
                  <a:pt x="9949043" y="429912"/>
                </a:cubicBezTo>
                <a:cubicBezTo>
                  <a:pt x="9948689" y="468219"/>
                  <a:pt x="9937365" y="498076"/>
                  <a:pt x="9915072" y="519484"/>
                </a:cubicBezTo>
                <a:cubicBezTo>
                  <a:pt x="9892781" y="540891"/>
                  <a:pt x="9861648" y="555858"/>
                  <a:pt x="9821676" y="564385"/>
                </a:cubicBezTo>
                <a:cubicBezTo>
                  <a:pt x="9781705" y="572912"/>
                  <a:pt x="9735022" y="577008"/>
                  <a:pt x="9681628" y="576673"/>
                </a:cubicBezTo>
                <a:cubicBezTo>
                  <a:pt x="9590968" y="577245"/>
                  <a:pt x="9520421" y="565822"/>
                  <a:pt x="9469986" y="542404"/>
                </a:cubicBezTo>
                <a:cubicBezTo>
                  <a:pt x="9419551" y="518986"/>
                  <a:pt x="9394099" y="480140"/>
                  <a:pt x="9393631" y="425866"/>
                </a:cubicBezTo>
                <a:lnTo>
                  <a:pt x="9559508" y="425866"/>
                </a:lnTo>
                <a:cubicBezTo>
                  <a:pt x="9558480" y="440744"/>
                  <a:pt x="9566369" y="452321"/>
                  <a:pt x="9583178" y="460597"/>
                </a:cubicBezTo>
                <a:cubicBezTo>
                  <a:pt x="9599986" y="468872"/>
                  <a:pt x="9631888" y="473075"/>
                  <a:pt x="9678883" y="473203"/>
                </a:cubicBezTo>
                <a:cubicBezTo>
                  <a:pt x="9720862" y="473175"/>
                  <a:pt x="9749420" y="470140"/>
                  <a:pt x="9764556" y="464098"/>
                </a:cubicBezTo>
                <a:cubicBezTo>
                  <a:pt x="9779691" y="458057"/>
                  <a:pt x="9786809" y="449181"/>
                  <a:pt x="9785908" y="437471"/>
                </a:cubicBezTo>
                <a:cubicBezTo>
                  <a:pt x="9786680" y="425474"/>
                  <a:pt x="9779134" y="416827"/>
                  <a:pt x="9763269" y="411530"/>
                </a:cubicBezTo>
                <a:cubicBezTo>
                  <a:pt x="9747403" y="406234"/>
                  <a:pt x="9718589" y="402053"/>
                  <a:pt x="9676825" y="398990"/>
                </a:cubicBezTo>
                <a:lnTo>
                  <a:pt x="9641149" y="396242"/>
                </a:lnTo>
                <a:cubicBezTo>
                  <a:pt x="9587264" y="392303"/>
                  <a:pt x="9542729" y="386523"/>
                  <a:pt x="9507541" y="378900"/>
                </a:cubicBezTo>
                <a:cubicBezTo>
                  <a:pt x="9472354" y="371278"/>
                  <a:pt x="9446157" y="359350"/>
                  <a:pt x="9428951" y="343118"/>
                </a:cubicBezTo>
                <a:cubicBezTo>
                  <a:pt x="9411745" y="326886"/>
                  <a:pt x="9403173" y="303885"/>
                  <a:pt x="9403232" y="274117"/>
                </a:cubicBezTo>
                <a:cubicBezTo>
                  <a:pt x="9403756" y="239017"/>
                  <a:pt x="9415656" y="211460"/>
                  <a:pt x="9438930" y="191445"/>
                </a:cubicBezTo>
                <a:cubicBezTo>
                  <a:pt x="9462203" y="171429"/>
                  <a:pt x="9493708" y="157310"/>
                  <a:pt x="9533443" y="149086"/>
                </a:cubicBezTo>
                <a:cubicBezTo>
                  <a:pt x="9573178" y="140862"/>
                  <a:pt x="9617999" y="136887"/>
                  <a:pt x="9667906" y="137161"/>
                </a:cubicBezTo>
                <a:close/>
                <a:moveTo>
                  <a:pt x="8451176" y="137161"/>
                </a:moveTo>
                <a:cubicBezTo>
                  <a:pt x="8513469" y="136232"/>
                  <a:pt x="8563202" y="151455"/>
                  <a:pt x="8600376" y="182829"/>
                </a:cubicBezTo>
                <a:cubicBezTo>
                  <a:pt x="8637551" y="214203"/>
                  <a:pt x="8656602" y="267303"/>
                  <a:pt x="8657530" y="342130"/>
                </a:cubicBezTo>
                <a:lnTo>
                  <a:pt x="8657530" y="562957"/>
                </a:lnTo>
                <a:lnTo>
                  <a:pt x="8497138" y="562957"/>
                </a:lnTo>
                <a:lnTo>
                  <a:pt x="8497138" y="402480"/>
                </a:lnTo>
                <a:cubicBezTo>
                  <a:pt x="8497838" y="357003"/>
                  <a:pt x="8488720" y="323313"/>
                  <a:pt x="8469784" y="301410"/>
                </a:cubicBezTo>
                <a:cubicBezTo>
                  <a:pt x="8450847" y="279507"/>
                  <a:pt x="8417890" y="268620"/>
                  <a:pt x="8370913" y="268749"/>
                </a:cubicBezTo>
                <a:cubicBezTo>
                  <a:pt x="8320605" y="268749"/>
                  <a:pt x="8282132" y="279722"/>
                  <a:pt x="8255492" y="301667"/>
                </a:cubicBezTo>
                <a:cubicBezTo>
                  <a:pt x="8228852" y="323613"/>
                  <a:pt x="8215418" y="356531"/>
                  <a:pt x="8215189" y="400423"/>
                </a:cubicBezTo>
                <a:lnTo>
                  <a:pt x="8215189" y="562957"/>
                </a:lnTo>
                <a:lnTo>
                  <a:pt x="8054798" y="562957"/>
                </a:lnTo>
                <a:lnTo>
                  <a:pt x="8054798" y="150877"/>
                </a:lnTo>
                <a:lnTo>
                  <a:pt x="8215189" y="150877"/>
                </a:lnTo>
                <a:lnTo>
                  <a:pt x="8215189" y="243391"/>
                </a:lnTo>
                <a:cubicBezTo>
                  <a:pt x="8240414" y="211379"/>
                  <a:pt x="8271941" y="185793"/>
                  <a:pt x="8309772" y="166632"/>
                </a:cubicBezTo>
                <a:cubicBezTo>
                  <a:pt x="8347602" y="147470"/>
                  <a:pt x="8394737" y="137647"/>
                  <a:pt x="8451176" y="137161"/>
                </a:cubicBezTo>
                <a:close/>
                <a:moveTo>
                  <a:pt x="7683510" y="137161"/>
                </a:moveTo>
                <a:cubicBezTo>
                  <a:pt x="7780137" y="137359"/>
                  <a:pt x="7854649" y="158721"/>
                  <a:pt x="7907049" y="201247"/>
                </a:cubicBezTo>
                <a:cubicBezTo>
                  <a:pt x="7959447" y="243774"/>
                  <a:pt x="7985960" y="306279"/>
                  <a:pt x="7986588" y="388764"/>
                </a:cubicBezTo>
                <a:lnTo>
                  <a:pt x="7547054" y="388764"/>
                </a:lnTo>
                <a:cubicBezTo>
                  <a:pt x="7554111" y="415425"/>
                  <a:pt x="7570169" y="435050"/>
                  <a:pt x="7595225" y="447636"/>
                </a:cubicBezTo>
                <a:cubicBezTo>
                  <a:pt x="7620282" y="460223"/>
                  <a:pt x="7653139" y="466460"/>
                  <a:pt x="7693795" y="466345"/>
                </a:cubicBezTo>
                <a:cubicBezTo>
                  <a:pt x="7726867" y="466216"/>
                  <a:pt x="7755351" y="461840"/>
                  <a:pt x="7779251" y="453215"/>
                </a:cubicBezTo>
                <a:cubicBezTo>
                  <a:pt x="7803151" y="444590"/>
                  <a:pt x="7819465" y="432489"/>
                  <a:pt x="7828193" y="416913"/>
                </a:cubicBezTo>
                <a:lnTo>
                  <a:pt x="7983164" y="416913"/>
                </a:lnTo>
                <a:cubicBezTo>
                  <a:pt x="7967320" y="470123"/>
                  <a:pt x="7935407" y="510124"/>
                  <a:pt x="7887421" y="536916"/>
                </a:cubicBezTo>
                <a:cubicBezTo>
                  <a:pt x="7839436" y="563709"/>
                  <a:pt x="7771695" y="576961"/>
                  <a:pt x="7684195" y="576673"/>
                </a:cubicBezTo>
                <a:cubicBezTo>
                  <a:pt x="7591239" y="575891"/>
                  <a:pt x="7518126" y="556041"/>
                  <a:pt x="7464855" y="517124"/>
                </a:cubicBezTo>
                <a:cubicBezTo>
                  <a:pt x="7411585" y="478207"/>
                  <a:pt x="7384585" y="424916"/>
                  <a:pt x="7383856" y="357253"/>
                </a:cubicBezTo>
                <a:cubicBezTo>
                  <a:pt x="7384942" y="288968"/>
                  <a:pt x="7412084" y="235396"/>
                  <a:pt x="7465284" y="196538"/>
                </a:cubicBezTo>
                <a:cubicBezTo>
                  <a:pt x="7518483" y="157679"/>
                  <a:pt x="7591225" y="137887"/>
                  <a:pt x="7683510" y="137161"/>
                </a:cubicBezTo>
                <a:close/>
                <a:moveTo>
                  <a:pt x="6961875" y="137161"/>
                </a:moveTo>
                <a:cubicBezTo>
                  <a:pt x="7006723" y="137388"/>
                  <a:pt x="7046169" y="145672"/>
                  <a:pt x="7080212" y="162013"/>
                </a:cubicBezTo>
                <a:cubicBezTo>
                  <a:pt x="7114255" y="178354"/>
                  <a:pt x="7141353" y="201388"/>
                  <a:pt x="7161505" y="231116"/>
                </a:cubicBezTo>
                <a:lnTo>
                  <a:pt x="7161505" y="150877"/>
                </a:lnTo>
                <a:lnTo>
                  <a:pt x="7319839" y="150877"/>
                </a:lnTo>
                <a:lnTo>
                  <a:pt x="7319839" y="522531"/>
                </a:lnTo>
                <a:cubicBezTo>
                  <a:pt x="7320468" y="596759"/>
                  <a:pt x="7297961" y="651818"/>
                  <a:pt x="7252316" y="687710"/>
                </a:cubicBezTo>
                <a:cubicBezTo>
                  <a:pt x="7206670" y="723602"/>
                  <a:pt x="7134109" y="741453"/>
                  <a:pt x="7034632" y="741265"/>
                </a:cubicBezTo>
                <a:cubicBezTo>
                  <a:pt x="6987812" y="741294"/>
                  <a:pt x="6940520" y="738495"/>
                  <a:pt x="6892756" y="732870"/>
                </a:cubicBezTo>
                <a:cubicBezTo>
                  <a:pt x="6844991" y="727245"/>
                  <a:pt x="6793753" y="718621"/>
                  <a:pt x="6739041" y="706999"/>
                </a:cubicBezTo>
                <a:lnTo>
                  <a:pt x="6763032" y="589730"/>
                </a:lnTo>
                <a:cubicBezTo>
                  <a:pt x="6816440" y="599924"/>
                  <a:pt x="6861803" y="607198"/>
                  <a:pt x="6899121" y="611550"/>
                </a:cubicBezTo>
                <a:cubicBezTo>
                  <a:pt x="6936439" y="615902"/>
                  <a:pt x="6972221" y="618021"/>
                  <a:pt x="7006466" y="617907"/>
                </a:cubicBezTo>
                <a:cubicBezTo>
                  <a:pt x="7063347" y="618133"/>
                  <a:pt x="7103594" y="611324"/>
                  <a:pt x="7127204" y="597478"/>
                </a:cubicBezTo>
                <a:cubicBezTo>
                  <a:pt x="7150814" y="583631"/>
                  <a:pt x="7162248" y="561391"/>
                  <a:pt x="7161505" y="530755"/>
                </a:cubicBezTo>
                <a:lnTo>
                  <a:pt x="7161505" y="483466"/>
                </a:lnTo>
                <a:cubicBezTo>
                  <a:pt x="7141353" y="513136"/>
                  <a:pt x="7114255" y="536038"/>
                  <a:pt x="7080212" y="552172"/>
                </a:cubicBezTo>
                <a:cubicBezTo>
                  <a:pt x="7046169" y="568306"/>
                  <a:pt x="7006723" y="576473"/>
                  <a:pt x="6961875" y="576673"/>
                </a:cubicBezTo>
                <a:cubicBezTo>
                  <a:pt x="6886902" y="575890"/>
                  <a:pt x="6827706" y="556039"/>
                  <a:pt x="6784288" y="517121"/>
                </a:cubicBezTo>
                <a:cubicBezTo>
                  <a:pt x="6740870" y="478202"/>
                  <a:pt x="6718705" y="424915"/>
                  <a:pt x="6717792" y="357260"/>
                </a:cubicBezTo>
                <a:cubicBezTo>
                  <a:pt x="6718704" y="289876"/>
                  <a:pt x="6740870" y="236561"/>
                  <a:pt x="6784288" y="197314"/>
                </a:cubicBezTo>
                <a:cubicBezTo>
                  <a:pt x="6827706" y="158067"/>
                  <a:pt x="6886902" y="138016"/>
                  <a:pt x="6961875" y="137161"/>
                </a:cubicBezTo>
                <a:close/>
                <a:moveTo>
                  <a:pt x="6359535" y="137161"/>
                </a:moveTo>
                <a:cubicBezTo>
                  <a:pt x="6456162" y="137359"/>
                  <a:pt x="6530674" y="158721"/>
                  <a:pt x="6583074" y="201247"/>
                </a:cubicBezTo>
                <a:cubicBezTo>
                  <a:pt x="6635472" y="243774"/>
                  <a:pt x="6661985" y="306279"/>
                  <a:pt x="6662614" y="388764"/>
                </a:cubicBezTo>
                <a:lnTo>
                  <a:pt x="6223079" y="388764"/>
                </a:lnTo>
                <a:cubicBezTo>
                  <a:pt x="6230136" y="415425"/>
                  <a:pt x="6246194" y="435050"/>
                  <a:pt x="6271250" y="447636"/>
                </a:cubicBezTo>
                <a:cubicBezTo>
                  <a:pt x="6296307" y="460223"/>
                  <a:pt x="6329164" y="466460"/>
                  <a:pt x="6369820" y="466345"/>
                </a:cubicBezTo>
                <a:cubicBezTo>
                  <a:pt x="6402892" y="466216"/>
                  <a:pt x="6431377" y="461840"/>
                  <a:pt x="6455276" y="453215"/>
                </a:cubicBezTo>
                <a:cubicBezTo>
                  <a:pt x="6479176" y="444590"/>
                  <a:pt x="6495490" y="432489"/>
                  <a:pt x="6504218" y="416913"/>
                </a:cubicBezTo>
                <a:lnTo>
                  <a:pt x="6659189" y="416913"/>
                </a:lnTo>
                <a:cubicBezTo>
                  <a:pt x="6643345" y="470123"/>
                  <a:pt x="6611432" y="510124"/>
                  <a:pt x="6563446" y="536916"/>
                </a:cubicBezTo>
                <a:cubicBezTo>
                  <a:pt x="6515461" y="563709"/>
                  <a:pt x="6447720" y="576961"/>
                  <a:pt x="6360220" y="576673"/>
                </a:cubicBezTo>
                <a:cubicBezTo>
                  <a:pt x="6267264" y="575891"/>
                  <a:pt x="6194151" y="556041"/>
                  <a:pt x="6140880" y="517124"/>
                </a:cubicBezTo>
                <a:cubicBezTo>
                  <a:pt x="6087610" y="478207"/>
                  <a:pt x="6060610" y="424916"/>
                  <a:pt x="6059882" y="357253"/>
                </a:cubicBezTo>
                <a:cubicBezTo>
                  <a:pt x="6060967" y="288968"/>
                  <a:pt x="6088109" y="235396"/>
                  <a:pt x="6141309" y="196538"/>
                </a:cubicBezTo>
                <a:cubicBezTo>
                  <a:pt x="6194508" y="157679"/>
                  <a:pt x="6267250" y="137887"/>
                  <a:pt x="6359535" y="137161"/>
                </a:cubicBezTo>
                <a:close/>
                <a:moveTo>
                  <a:pt x="4425959" y="137161"/>
                </a:moveTo>
                <a:cubicBezTo>
                  <a:pt x="4486662" y="137393"/>
                  <a:pt x="4539383" y="146448"/>
                  <a:pt x="4584123" y="164324"/>
                </a:cubicBezTo>
                <a:cubicBezTo>
                  <a:pt x="4628861" y="182201"/>
                  <a:pt x="4663541" y="207508"/>
                  <a:pt x="4688161" y="240246"/>
                </a:cubicBezTo>
                <a:cubicBezTo>
                  <a:pt x="4712781" y="272984"/>
                  <a:pt x="4725264" y="311760"/>
                  <a:pt x="4725610" y="356574"/>
                </a:cubicBezTo>
                <a:cubicBezTo>
                  <a:pt x="4725264" y="401398"/>
                  <a:pt x="4712781" y="440233"/>
                  <a:pt x="4688161" y="473081"/>
                </a:cubicBezTo>
                <a:cubicBezTo>
                  <a:pt x="4663541" y="505929"/>
                  <a:pt x="4628861" y="531346"/>
                  <a:pt x="4584123" y="549332"/>
                </a:cubicBezTo>
                <a:cubicBezTo>
                  <a:pt x="4539383" y="567319"/>
                  <a:pt x="4486662" y="576433"/>
                  <a:pt x="4425959" y="576673"/>
                </a:cubicBezTo>
                <a:cubicBezTo>
                  <a:pt x="4365255" y="576433"/>
                  <a:pt x="4312534" y="567319"/>
                  <a:pt x="4267795" y="549332"/>
                </a:cubicBezTo>
                <a:cubicBezTo>
                  <a:pt x="4223056" y="531346"/>
                  <a:pt x="4188376" y="505929"/>
                  <a:pt x="4163756" y="473081"/>
                </a:cubicBezTo>
                <a:cubicBezTo>
                  <a:pt x="4139136" y="440233"/>
                  <a:pt x="4126653" y="401398"/>
                  <a:pt x="4126307" y="356574"/>
                </a:cubicBezTo>
                <a:cubicBezTo>
                  <a:pt x="4126653" y="311760"/>
                  <a:pt x="4139136" y="272984"/>
                  <a:pt x="4163756" y="240246"/>
                </a:cubicBezTo>
                <a:cubicBezTo>
                  <a:pt x="4188376" y="207508"/>
                  <a:pt x="4223056" y="182201"/>
                  <a:pt x="4267795" y="164324"/>
                </a:cubicBezTo>
                <a:cubicBezTo>
                  <a:pt x="4312534" y="146448"/>
                  <a:pt x="4365255" y="137393"/>
                  <a:pt x="4425959" y="137161"/>
                </a:cubicBezTo>
                <a:close/>
                <a:moveTo>
                  <a:pt x="3502036" y="137161"/>
                </a:moveTo>
                <a:cubicBezTo>
                  <a:pt x="3598663" y="137359"/>
                  <a:pt x="3673175" y="158721"/>
                  <a:pt x="3725574" y="201247"/>
                </a:cubicBezTo>
                <a:cubicBezTo>
                  <a:pt x="3777972" y="243774"/>
                  <a:pt x="3804486" y="306279"/>
                  <a:pt x="3805115" y="388764"/>
                </a:cubicBezTo>
                <a:lnTo>
                  <a:pt x="3365580" y="388764"/>
                </a:lnTo>
                <a:cubicBezTo>
                  <a:pt x="3372637" y="415425"/>
                  <a:pt x="3388694" y="435050"/>
                  <a:pt x="3413751" y="447636"/>
                </a:cubicBezTo>
                <a:cubicBezTo>
                  <a:pt x="3438807" y="460223"/>
                  <a:pt x="3471664" y="466460"/>
                  <a:pt x="3512321" y="466345"/>
                </a:cubicBezTo>
                <a:cubicBezTo>
                  <a:pt x="3545392" y="466216"/>
                  <a:pt x="3573877" y="461840"/>
                  <a:pt x="3597777" y="453215"/>
                </a:cubicBezTo>
                <a:cubicBezTo>
                  <a:pt x="3621677" y="444590"/>
                  <a:pt x="3637991" y="432489"/>
                  <a:pt x="3646720" y="416913"/>
                </a:cubicBezTo>
                <a:lnTo>
                  <a:pt x="3801689" y="416913"/>
                </a:lnTo>
                <a:cubicBezTo>
                  <a:pt x="3785846" y="470123"/>
                  <a:pt x="3753933" y="510124"/>
                  <a:pt x="3705947" y="536916"/>
                </a:cubicBezTo>
                <a:cubicBezTo>
                  <a:pt x="3657962" y="563709"/>
                  <a:pt x="3590220" y="576961"/>
                  <a:pt x="3502721" y="576673"/>
                </a:cubicBezTo>
                <a:cubicBezTo>
                  <a:pt x="3409766" y="575891"/>
                  <a:pt x="3336652" y="556041"/>
                  <a:pt x="3283381" y="517124"/>
                </a:cubicBezTo>
                <a:cubicBezTo>
                  <a:pt x="3230110" y="478207"/>
                  <a:pt x="3203111" y="424916"/>
                  <a:pt x="3202382" y="357253"/>
                </a:cubicBezTo>
                <a:cubicBezTo>
                  <a:pt x="3203468" y="288968"/>
                  <a:pt x="3230610" y="235396"/>
                  <a:pt x="3283809" y="196538"/>
                </a:cubicBezTo>
                <a:cubicBezTo>
                  <a:pt x="3337009" y="157679"/>
                  <a:pt x="3409751" y="137887"/>
                  <a:pt x="3502036" y="137161"/>
                </a:cubicBezTo>
                <a:close/>
                <a:moveTo>
                  <a:pt x="2094601" y="137161"/>
                </a:moveTo>
                <a:cubicBezTo>
                  <a:pt x="2139448" y="137388"/>
                  <a:pt x="2178894" y="145672"/>
                  <a:pt x="2212937" y="162013"/>
                </a:cubicBezTo>
                <a:cubicBezTo>
                  <a:pt x="2246981" y="178354"/>
                  <a:pt x="2274079" y="201388"/>
                  <a:pt x="2294230" y="231116"/>
                </a:cubicBezTo>
                <a:lnTo>
                  <a:pt x="2294230" y="150877"/>
                </a:lnTo>
                <a:lnTo>
                  <a:pt x="2452564" y="150877"/>
                </a:lnTo>
                <a:lnTo>
                  <a:pt x="2452564" y="522531"/>
                </a:lnTo>
                <a:cubicBezTo>
                  <a:pt x="2453194" y="596759"/>
                  <a:pt x="2430687" y="651818"/>
                  <a:pt x="2385042" y="687710"/>
                </a:cubicBezTo>
                <a:cubicBezTo>
                  <a:pt x="2339396" y="723602"/>
                  <a:pt x="2266835" y="741453"/>
                  <a:pt x="2167357" y="741265"/>
                </a:cubicBezTo>
                <a:cubicBezTo>
                  <a:pt x="2120537" y="741294"/>
                  <a:pt x="2073245" y="738495"/>
                  <a:pt x="2025481" y="732870"/>
                </a:cubicBezTo>
                <a:cubicBezTo>
                  <a:pt x="1977717" y="727245"/>
                  <a:pt x="1926478" y="718621"/>
                  <a:pt x="1871766" y="706999"/>
                </a:cubicBezTo>
                <a:lnTo>
                  <a:pt x="1895757" y="589730"/>
                </a:lnTo>
                <a:cubicBezTo>
                  <a:pt x="1949165" y="599924"/>
                  <a:pt x="1994528" y="607198"/>
                  <a:pt x="2031847" y="611550"/>
                </a:cubicBezTo>
                <a:cubicBezTo>
                  <a:pt x="2069165" y="615902"/>
                  <a:pt x="2104946" y="618021"/>
                  <a:pt x="2139191" y="617907"/>
                </a:cubicBezTo>
                <a:cubicBezTo>
                  <a:pt x="2196073" y="618133"/>
                  <a:pt x="2236319" y="611324"/>
                  <a:pt x="2259930" y="597478"/>
                </a:cubicBezTo>
                <a:cubicBezTo>
                  <a:pt x="2283539" y="583631"/>
                  <a:pt x="2294974" y="561391"/>
                  <a:pt x="2294230" y="530755"/>
                </a:cubicBezTo>
                <a:lnTo>
                  <a:pt x="2294230" y="483466"/>
                </a:lnTo>
                <a:cubicBezTo>
                  <a:pt x="2274079" y="513136"/>
                  <a:pt x="2246981" y="536038"/>
                  <a:pt x="2212937" y="552172"/>
                </a:cubicBezTo>
                <a:cubicBezTo>
                  <a:pt x="2178894" y="568306"/>
                  <a:pt x="2139449" y="576473"/>
                  <a:pt x="2094601" y="576673"/>
                </a:cubicBezTo>
                <a:cubicBezTo>
                  <a:pt x="2019628" y="575890"/>
                  <a:pt x="1960432" y="556039"/>
                  <a:pt x="1917014" y="517121"/>
                </a:cubicBezTo>
                <a:cubicBezTo>
                  <a:pt x="1873596" y="478202"/>
                  <a:pt x="1851430" y="424915"/>
                  <a:pt x="1850518" y="357260"/>
                </a:cubicBezTo>
                <a:cubicBezTo>
                  <a:pt x="1851430" y="289876"/>
                  <a:pt x="1873596" y="236561"/>
                  <a:pt x="1917014" y="197314"/>
                </a:cubicBezTo>
                <a:cubicBezTo>
                  <a:pt x="1960432" y="158067"/>
                  <a:pt x="2019628" y="138016"/>
                  <a:pt x="2094601" y="137161"/>
                </a:cubicBezTo>
                <a:close/>
                <a:moveTo>
                  <a:pt x="1532656" y="137161"/>
                </a:moveTo>
                <a:cubicBezTo>
                  <a:pt x="1619160" y="136402"/>
                  <a:pt x="1683243" y="152482"/>
                  <a:pt x="1724906" y="185402"/>
                </a:cubicBezTo>
                <a:cubicBezTo>
                  <a:pt x="1766569" y="218321"/>
                  <a:pt x="1787278" y="272634"/>
                  <a:pt x="1787034" y="348339"/>
                </a:cubicBezTo>
                <a:lnTo>
                  <a:pt x="1787034" y="562957"/>
                </a:lnTo>
                <a:lnTo>
                  <a:pt x="1627328" y="562957"/>
                </a:lnTo>
                <a:lnTo>
                  <a:pt x="1627328" y="508834"/>
                </a:lnTo>
                <a:cubicBezTo>
                  <a:pt x="1590082" y="531776"/>
                  <a:pt x="1550864" y="548936"/>
                  <a:pt x="1509674" y="560314"/>
                </a:cubicBezTo>
                <a:cubicBezTo>
                  <a:pt x="1468483" y="571691"/>
                  <a:pt x="1430637" y="577373"/>
                  <a:pt x="1396136" y="577359"/>
                </a:cubicBezTo>
                <a:cubicBezTo>
                  <a:pt x="1360122" y="577436"/>
                  <a:pt x="1327867" y="572638"/>
                  <a:pt x="1299372" y="562965"/>
                </a:cubicBezTo>
                <a:cubicBezTo>
                  <a:pt x="1270876" y="553292"/>
                  <a:pt x="1248322" y="538283"/>
                  <a:pt x="1231710" y="517938"/>
                </a:cubicBezTo>
                <a:cubicBezTo>
                  <a:pt x="1215098" y="497593"/>
                  <a:pt x="1206610" y="471452"/>
                  <a:pt x="1206247" y="439513"/>
                </a:cubicBezTo>
                <a:cubicBezTo>
                  <a:pt x="1206949" y="403244"/>
                  <a:pt x="1218416" y="374794"/>
                  <a:pt x="1240648" y="354165"/>
                </a:cubicBezTo>
                <a:cubicBezTo>
                  <a:pt x="1262880" y="333536"/>
                  <a:pt x="1291665" y="319000"/>
                  <a:pt x="1327004" y="310557"/>
                </a:cubicBezTo>
                <a:cubicBezTo>
                  <a:pt x="1362342" y="302114"/>
                  <a:pt x="1400021" y="298036"/>
                  <a:pt x="1440041" y="298324"/>
                </a:cubicBezTo>
                <a:cubicBezTo>
                  <a:pt x="1473743" y="298367"/>
                  <a:pt x="1506329" y="300337"/>
                  <a:pt x="1537801" y="304234"/>
                </a:cubicBezTo>
                <a:cubicBezTo>
                  <a:pt x="1569273" y="308131"/>
                  <a:pt x="1599115" y="313697"/>
                  <a:pt x="1627328" y="320934"/>
                </a:cubicBezTo>
                <a:cubicBezTo>
                  <a:pt x="1626413" y="294542"/>
                  <a:pt x="1615722" y="275954"/>
                  <a:pt x="1595256" y="265168"/>
                </a:cubicBezTo>
                <a:cubicBezTo>
                  <a:pt x="1574789" y="254383"/>
                  <a:pt x="1543861" y="249176"/>
                  <a:pt x="1502470" y="249547"/>
                </a:cubicBezTo>
                <a:cubicBezTo>
                  <a:pt x="1465395" y="249590"/>
                  <a:pt x="1427555" y="252595"/>
                  <a:pt x="1388949" y="258564"/>
                </a:cubicBezTo>
                <a:cubicBezTo>
                  <a:pt x="1350344" y="264532"/>
                  <a:pt x="1307036" y="273206"/>
                  <a:pt x="1259026" y="284584"/>
                </a:cubicBezTo>
                <a:lnTo>
                  <a:pt x="1239833" y="171425"/>
                </a:lnTo>
                <a:cubicBezTo>
                  <a:pt x="1285444" y="161303"/>
                  <a:pt x="1332695" y="153108"/>
                  <a:pt x="1381585" y="146841"/>
                </a:cubicBezTo>
                <a:cubicBezTo>
                  <a:pt x="1430475" y="140573"/>
                  <a:pt x="1480832" y="137347"/>
                  <a:pt x="1532656" y="137161"/>
                </a:cubicBezTo>
                <a:close/>
                <a:moveTo>
                  <a:pt x="844560" y="137161"/>
                </a:moveTo>
                <a:cubicBezTo>
                  <a:pt x="941187" y="137359"/>
                  <a:pt x="1015700" y="158721"/>
                  <a:pt x="1068099" y="201247"/>
                </a:cubicBezTo>
                <a:cubicBezTo>
                  <a:pt x="1120497" y="243774"/>
                  <a:pt x="1147011" y="306279"/>
                  <a:pt x="1147640" y="388764"/>
                </a:cubicBezTo>
                <a:lnTo>
                  <a:pt x="708105" y="388764"/>
                </a:lnTo>
                <a:cubicBezTo>
                  <a:pt x="715162" y="415425"/>
                  <a:pt x="731219" y="435050"/>
                  <a:pt x="756276" y="447636"/>
                </a:cubicBezTo>
                <a:cubicBezTo>
                  <a:pt x="781332" y="460223"/>
                  <a:pt x="814189" y="466460"/>
                  <a:pt x="854846" y="466345"/>
                </a:cubicBezTo>
                <a:cubicBezTo>
                  <a:pt x="887917" y="466216"/>
                  <a:pt x="916402" y="461840"/>
                  <a:pt x="940302" y="453215"/>
                </a:cubicBezTo>
                <a:cubicBezTo>
                  <a:pt x="964202" y="444590"/>
                  <a:pt x="980516" y="432489"/>
                  <a:pt x="989244" y="416913"/>
                </a:cubicBezTo>
                <a:lnTo>
                  <a:pt x="1144214" y="416913"/>
                </a:lnTo>
                <a:cubicBezTo>
                  <a:pt x="1128371" y="470123"/>
                  <a:pt x="1096457" y="510124"/>
                  <a:pt x="1048472" y="536916"/>
                </a:cubicBezTo>
                <a:cubicBezTo>
                  <a:pt x="1000487" y="563709"/>
                  <a:pt x="932745" y="576961"/>
                  <a:pt x="845246" y="576673"/>
                </a:cubicBezTo>
                <a:cubicBezTo>
                  <a:pt x="752290" y="575891"/>
                  <a:pt x="679177" y="556041"/>
                  <a:pt x="625906" y="517124"/>
                </a:cubicBezTo>
                <a:cubicBezTo>
                  <a:pt x="572635" y="478207"/>
                  <a:pt x="545635" y="424916"/>
                  <a:pt x="544907" y="357253"/>
                </a:cubicBezTo>
                <a:cubicBezTo>
                  <a:pt x="545992" y="288968"/>
                  <a:pt x="573135" y="235396"/>
                  <a:pt x="626334" y="196538"/>
                </a:cubicBezTo>
                <a:cubicBezTo>
                  <a:pt x="679534" y="157679"/>
                  <a:pt x="752276" y="137887"/>
                  <a:pt x="844560" y="137161"/>
                </a:cubicBezTo>
                <a:close/>
                <a:moveTo>
                  <a:pt x="5521833" y="70639"/>
                </a:moveTo>
                <a:lnTo>
                  <a:pt x="5682910" y="70639"/>
                </a:lnTo>
                <a:lnTo>
                  <a:pt x="5682910" y="427254"/>
                </a:lnTo>
                <a:lnTo>
                  <a:pt x="6011409" y="427254"/>
                </a:lnTo>
                <a:lnTo>
                  <a:pt x="6011409" y="562957"/>
                </a:lnTo>
                <a:lnTo>
                  <a:pt x="5521833" y="562957"/>
                </a:lnTo>
                <a:close/>
                <a:moveTo>
                  <a:pt x="6859" y="70639"/>
                </a:moveTo>
                <a:lnTo>
                  <a:pt x="167936" y="70639"/>
                </a:lnTo>
                <a:lnTo>
                  <a:pt x="167936" y="427254"/>
                </a:lnTo>
                <a:lnTo>
                  <a:pt x="496434" y="427254"/>
                </a:lnTo>
                <a:lnTo>
                  <a:pt x="496434" y="562957"/>
                </a:lnTo>
                <a:lnTo>
                  <a:pt x="6859" y="562957"/>
                </a:lnTo>
                <a:close/>
                <a:moveTo>
                  <a:pt x="9171965" y="14403"/>
                </a:moveTo>
                <a:lnTo>
                  <a:pt x="9330985" y="14403"/>
                </a:lnTo>
                <a:lnTo>
                  <a:pt x="9330985" y="562957"/>
                </a:lnTo>
                <a:lnTo>
                  <a:pt x="9171965" y="562957"/>
                </a:lnTo>
                <a:lnTo>
                  <a:pt x="9171965" y="482781"/>
                </a:lnTo>
                <a:cubicBezTo>
                  <a:pt x="9151828" y="512808"/>
                  <a:pt x="9124701" y="536024"/>
                  <a:pt x="9090587" y="552429"/>
                </a:cubicBezTo>
                <a:cubicBezTo>
                  <a:pt x="9056472" y="568835"/>
                  <a:pt x="9016826" y="577145"/>
                  <a:pt x="8971650" y="577359"/>
                </a:cubicBezTo>
                <a:cubicBezTo>
                  <a:pt x="8896677" y="576577"/>
                  <a:pt x="8837481" y="556724"/>
                  <a:pt x="8794063" y="517801"/>
                </a:cubicBezTo>
                <a:cubicBezTo>
                  <a:pt x="8750645" y="478878"/>
                  <a:pt x="8728479" y="425579"/>
                  <a:pt x="8727567" y="357903"/>
                </a:cubicBezTo>
                <a:cubicBezTo>
                  <a:pt x="8728479" y="290540"/>
                  <a:pt x="8750644" y="237237"/>
                  <a:pt x="8794063" y="197994"/>
                </a:cubicBezTo>
                <a:cubicBezTo>
                  <a:pt x="8837481" y="158751"/>
                  <a:pt x="8896677" y="138702"/>
                  <a:pt x="8971650" y="137847"/>
                </a:cubicBezTo>
                <a:cubicBezTo>
                  <a:pt x="9016826" y="138047"/>
                  <a:pt x="9056472" y="146385"/>
                  <a:pt x="9090587" y="162863"/>
                </a:cubicBezTo>
                <a:cubicBezTo>
                  <a:pt x="9124701" y="179340"/>
                  <a:pt x="9151828" y="202756"/>
                  <a:pt x="9171965" y="233111"/>
                </a:cubicBezTo>
                <a:close/>
                <a:moveTo>
                  <a:pt x="5068129" y="1"/>
                </a:moveTo>
                <a:cubicBezTo>
                  <a:pt x="5088217" y="-13"/>
                  <a:pt x="5108562" y="529"/>
                  <a:pt x="5129165" y="1629"/>
                </a:cubicBezTo>
                <a:cubicBezTo>
                  <a:pt x="5149767" y="2729"/>
                  <a:pt x="5169427" y="4472"/>
                  <a:pt x="5188144" y="6859"/>
                </a:cubicBezTo>
                <a:lnTo>
                  <a:pt x="5188144" y="106909"/>
                </a:lnTo>
                <a:cubicBezTo>
                  <a:pt x="5165555" y="105206"/>
                  <a:pt x="5148668" y="103975"/>
                  <a:pt x="5137480" y="103216"/>
                </a:cubicBezTo>
                <a:cubicBezTo>
                  <a:pt x="5126293" y="102458"/>
                  <a:pt x="5116435" y="102085"/>
                  <a:pt x="5107905" y="102100"/>
                </a:cubicBezTo>
                <a:cubicBezTo>
                  <a:pt x="5076701" y="101985"/>
                  <a:pt x="5055441" y="105821"/>
                  <a:pt x="5044126" y="113607"/>
                </a:cubicBezTo>
                <a:cubicBezTo>
                  <a:pt x="5032810" y="121393"/>
                  <a:pt x="5027324" y="133817"/>
                  <a:pt x="5027667" y="150877"/>
                </a:cubicBezTo>
                <a:lnTo>
                  <a:pt x="5188144" y="150877"/>
                </a:lnTo>
                <a:lnTo>
                  <a:pt x="5188144" y="266692"/>
                </a:lnTo>
                <a:lnTo>
                  <a:pt x="5027667" y="266692"/>
                </a:lnTo>
                <a:lnTo>
                  <a:pt x="5027667" y="562957"/>
                </a:lnTo>
                <a:lnTo>
                  <a:pt x="4870018" y="562957"/>
                </a:lnTo>
                <a:lnTo>
                  <a:pt x="4870018" y="266692"/>
                </a:lnTo>
                <a:lnTo>
                  <a:pt x="4774007" y="266692"/>
                </a:lnTo>
                <a:lnTo>
                  <a:pt x="4774007" y="150877"/>
                </a:lnTo>
                <a:lnTo>
                  <a:pt x="4870018" y="150877"/>
                </a:lnTo>
                <a:lnTo>
                  <a:pt x="4870018" y="133015"/>
                </a:lnTo>
                <a:cubicBezTo>
                  <a:pt x="4869746" y="92663"/>
                  <a:pt x="4885712" y="60548"/>
                  <a:pt x="4917915" y="36671"/>
                </a:cubicBezTo>
                <a:cubicBezTo>
                  <a:pt x="4950118" y="12794"/>
                  <a:pt x="5000189" y="570"/>
                  <a:pt x="5068129" y="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179CE6-A948-4DDA-30C0-E02F12000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0" y="4726803"/>
            <a:ext cx="2174256" cy="1932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D5F1EE-051C-0D2B-5907-39CAF3FB221A}"/>
              </a:ext>
            </a:extLst>
          </p:cNvPr>
          <p:cNvSpPr txBox="1"/>
          <p:nvPr/>
        </p:nvSpPr>
        <p:spPr>
          <a:xfrm>
            <a:off x="2129623" y="6027003"/>
            <a:ext cx="1599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P Monument Extended Black" pitchFamily="50" charset="0"/>
              </a:rPr>
              <a:t>24</a:t>
            </a:r>
            <a:endParaRPr lang="ko-KR" altLang="en-US" sz="4800" dirty="0">
              <a:latin typeface="PP Monument Extended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6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325</TotalTime>
  <Words>108</Words>
  <Application>Microsoft Office PowerPoint</Application>
  <PresentationFormat>와이드스크린</PresentationFormat>
  <Paragraphs>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코트라 볼드체</vt:lpstr>
      <vt:lpstr>PP Monument Extended Black</vt:lpstr>
      <vt:lpstr>Calibri Light</vt:lpstr>
      <vt:lpstr>Yapari Variable Trial Ultra</vt:lpstr>
      <vt:lpstr>나눔스퀘어 네오 OTF Heavy</vt:lpstr>
      <vt:lpstr>Yapari ExtBd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jinjae park</dc:creator>
  <cp:lastModifiedBy>jinjae park</cp:lastModifiedBy>
  <cp:revision>18</cp:revision>
  <dcterms:created xsi:type="dcterms:W3CDTF">2024-05-08T13:51:52Z</dcterms:created>
  <dcterms:modified xsi:type="dcterms:W3CDTF">2024-07-03T08:16:41Z</dcterms:modified>
</cp:coreProperties>
</file>