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05" autoAdjust="0"/>
    <p:restoredTop sz="86965" autoAdjust="0"/>
  </p:normalViewPr>
  <p:slideViewPr>
    <p:cSldViewPr>
      <p:cViewPr varScale="1">
        <p:scale>
          <a:sx n="69" d="100"/>
          <a:sy n="69" d="100"/>
        </p:scale>
        <p:origin x="-82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오리온은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11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일 인도네시아 제과기업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델피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 smtClean="0">
                <a:latin typeface="굴림" pitchFamily="50" charset="-127"/>
                <a:ea typeface="굴림" pitchFamily="50" charset="-127"/>
              </a:rPr>
              <a:t>Delfi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와 현지 합작법인 설립 계약을 체결했다고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12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일 밝혔습니다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07EB1E-4F39-47AC-ADCF-1C7934EF557F}" type="datetimeFigureOut">
              <a:rPr lang="en-US" smtClean="0"/>
              <a:pPr/>
              <a:t>5/23/2016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2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-102874" y="-77155"/>
            <a:ext cx="9349748" cy="7012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ctrTitle"/>
          </p:nvPr>
        </p:nvSpPr>
        <p:spPr>
          <a:xfrm>
            <a:off x="1187624" y="4043758"/>
            <a:ext cx="6768752" cy="1368153"/>
          </a:xfrm>
          <a:prstGeom prst="rect">
            <a:avLst/>
          </a:prstGeom>
          <a:solidFill>
            <a:srgbClr val="000000">
              <a:alpha val="47000"/>
            </a:srgbClr>
          </a:solidFill>
          <a:effectLst>
            <a:reflection stA="0" endPos="40000" dir="5400000" sy="-100000" algn="bl" rotWithShape="0"/>
          </a:effectLst>
        </p:spPr>
        <p:txBody>
          <a:bodyPr/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rPr dirty="0" err="1"/>
              <a:t>오리온</a:t>
            </a:r>
            <a:r>
              <a:rPr dirty="0"/>
              <a:t> – </a:t>
            </a:r>
            <a:r>
              <a:rPr dirty="0" err="1"/>
              <a:t>인도네시아</a:t>
            </a:r>
            <a:r>
              <a:rPr dirty="0"/>
              <a:t/>
            </a:r>
            <a:br>
              <a:rPr dirty="0"/>
            </a:br>
            <a:r>
              <a:rPr dirty="0" err="1"/>
              <a:t>합작법인</a:t>
            </a:r>
            <a:endParaRPr dirty="0"/>
          </a:p>
        </p:txBody>
      </p:sp>
      <p:pic>
        <p:nvPicPr>
          <p:cNvPr id="114" name="image3.jpeg" descr="C:\Users\AP01\Desktop\ugcZVEQY9JY.jp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441393" y="3233737"/>
            <a:ext cx="1714501" cy="390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49949457-668D-42FA-917B-82332C7AD576-L0-001.jpeg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5883269" y="3106501"/>
            <a:ext cx="967495" cy="644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글로벌 시장에서 더 인기 많은 오리온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세계 인구 </a:t>
            </a:r>
            <a:r>
              <a:rPr lang="en-US" altLang="ko-KR" dirty="0" smtClean="0"/>
              <a:t>4</a:t>
            </a:r>
            <a:r>
              <a:rPr lang="ko-KR" altLang="en-US" dirty="0" smtClean="0"/>
              <a:t>위 국가에서 성공 예감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이슬람 국가 진출을 향한 밑바탕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2428868"/>
            <a:ext cx="8229600" cy="1447606"/>
          </a:xfrm>
        </p:spPr>
        <p:txBody>
          <a:bodyPr/>
          <a:lstStyle/>
          <a:p>
            <a:pPr algn="ctr">
              <a:buFont typeface="Wingdings" pitchFamily="2" charset="2"/>
              <a:buChar char="l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개국 이상의 기업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–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개인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–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정부기관이 계약내용에 따라 특정기업체 운영에 공동으로 참여해 소유권을 갖는 것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 smtClean="0"/>
              <a:t>합</a:t>
            </a:r>
            <a:r>
              <a:rPr lang="ko-KR" altLang="en-US" sz="7200" dirty="0" smtClean="0"/>
              <a:t>작</a:t>
            </a:r>
            <a:endParaRPr lang="ko-KR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194767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아예 새로운 기업을 세우는 신설방식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기존 현지법인의 일부 소유권을 취득하는 방식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9949457-668D-42FA-917B-82332C7AD576-L0-001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43372" y="1643050"/>
            <a:ext cx="1214446" cy="80963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2910" y="2285993"/>
            <a:ext cx="8229600" cy="2357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각각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50%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지분을 투자해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델피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오리온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’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법인 세우고 오리온이 생산하는 제품을 판매할 계획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출자지분에 따라 수익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50 : 50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으로 배분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오리온과 </a:t>
            </a:r>
            <a:r>
              <a:rPr lang="ko-KR" altLang="en-US" dirty="0" err="1" smtClean="0"/>
              <a:t>델피의</a:t>
            </a:r>
            <a:r>
              <a:rPr lang="ko-KR" altLang="en-US" dirty="0" smtClean="0"/>
              <a:t> 합작</a:t>
            </a:r>
            <a:endParaRPr lang="ko-KR" altLang="en-US" dirty="0"/>
          </a:p>
        </p:txBody>
      </p:sp>
      <p:pic>
        <p:nvPicPr>
          <p:cNvPr id="5" name="image3.jpeg" descr="C:\Users\AP01\Desktop\ugcZVEQY9JY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857356" y="1857364"/>
            <a:ext cx="1714501" cy="39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90548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위치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동남아시아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면적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: 19,000,000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제곱 킬로미터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인구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: 250,000,000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명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세계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위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algn="ctr">
              <a:buFont typeface="Wingdings" pitchFamily="2" charset="2"/>
              <a:buChar char="l"/>
            </a:pP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17,508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개의 섬</a:t>
            </a:r>
            <a:endParaRPr lang="ko-KR" altLang="en-US" sz="2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인도네시아</a:t>
            </a:r>
            <a:r>
              <a:rPr lang="ko-KR" altLang="en-US" sz="6000" dirty="0" smtClean="0"/>
              <a:t>  </a:t>
            </a:r>
            <a:endParaRPr lang="ko-KR" altLang="en-US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49384"/>
            <a:ext cx="4429156" cy="31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 descr="th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285728"/>
            <a:ext cx="2071670" cy="112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2010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년 이후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년간 연평균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4%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씩 성장해 약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조원 규모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 marL="624078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델피를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비롯한 현지 기업들이 시장의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80%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차지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글로벌 기업으로는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몬델레즈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펩시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등 브랜드 파워를 갖춘 회사만이 안착할 정도로 쉽지 않은 시장으로 손 꼽힘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 marL="624078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섬이 많고 내륙 운송 비용이 높아 영업망 확대가 힘듦</a:t>
            </a:r>
            <a:endParaRPr lang="ko-KR" altLang="en-US" sz="2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제과 시장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인도네시아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위 제과기업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1984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페트라푸드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(Petra Foods)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로 설립됐으며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올해 사명을 변경함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시가총액이 약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조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2000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억원에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달하고 전국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만개 소매점을 커버하는 유통 자회사를 보유하고 있어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50%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에 가까운 초콜릿 시장 점유율을 기록하고 있음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델피</a:t>
            </a:r>
            <a:endParaRPr lang="ko-KR" altLang="en-US" sz="5400" dirty="0"/>
          </a:p>
        </p:txBody>
      </p:sp>
      <p:pic>
        <p:nvPicPr>
          <p:cNvPr id="4" name="49949457-668D-42FA-917B-82332C7AD576-L0-001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57818" y="214290"/>
            <a:ext cx="1857388" cy="1238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델피는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초콜릿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음료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아침 대용식을 주력으로 하고 있기 때문에 파이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스낵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비스킷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껌을 주력으로 하는 오리온과는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윈윈하는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효과를 가져올 것으로 기대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델피의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유통네트워크가 오리온의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니즈를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충족시켜줄 수 있고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델피는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떨어지고 있는 초콜릿 제품 성장률을 오리온의 </a:t>
            </a: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제품력을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통해 다시 끌어올릴 수 있을 것으로 보임</a:t>
            </a:r>
            <a:endParaRPr lang="ko-KR" altLang="en-US" sz="21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기대되는 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담철곤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 오리온 회장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6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년 전부터 인도네시아 진출 준비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100" dirty="0" err="1" smtClean="0">
                <a:latin typeface="굴림" pitchFamily="50" charset="-127"/>
                <a:ea typeface="굴림" pitchFamily="50" charset="-127"/>
              </a:rPr>
              <a:t>할랄인증</a:t>
            </a: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1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인도네시아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말레이시아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브루나이 등 동남아시아에 사는 이슬람 신자는 약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억 명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인도네시아 인구의 </a:t>
            </a:r>
            <a:r>
              <a:rPr lang="en-US" altLang="ko-KR" sz="2100" dirty="0" smtClean="0">
                <a:latin typeface="굴림" pitchFamily="50" charset="-127"/>
                <a:ea typeface="굴림" pitchFamily="50" charset="-127"/>
              </a:rPr>
              <a:t>85% </a:t>
            </a:r>
            <a:r>
              <a:rPr lang="ko-KR" altLang="en-US" sz="2100" dirty="0" smtClean="0">
                <a:latin typeface="굴림" pitchFamily="50" charset="-127"/>
                <a:ea typeface="굴림" pitchFamily="50" charset="-127"/>
              </a:rPr>
              <a:t>가량이 이슬람교 신자</a:t>
            </a:r>
            <a:endParaRPr lang="ko-KR" altLang="en-US" sz="21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 descr="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786058"/>
            <a:ext cx="3344238" cy="131282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42852"/>
            <a:ext cx="20383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291</Words>
  <Application>Microsoft Office PowerPoint</Application>
  <PresentationFormat>화면 슬라이드 쇼(4:3)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오리온 – 인도네시아 합작법인</vt:lpstr>
      <vt:lpstr>합작</vt:lpstr>
      <vt:lpstr>슬라이드 3</vt:lpstr>
      <vt:lpstr>오리온과 델피의 합작</vt:lpstr>
      <vt:lpstr>인도네시아  </vt:lpstr>
      <vt:lpstr>제과 시장</vt:lpstr>
      <vt:lpstr>델피</vt:lpstr>
      <vt:lpstr>기대되는 점</vt:lpstr>
      <vt:lpstr>슬라이드 9</vt:lpstr>
      <vt:lpstr>글로벌 시장에서 더 인기 많은 오리온   세계 인구 4위 국가에서 성공 예감   이슬람 국가 진출을 향한 밑바탕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오리온 – 인도네시아 합작법인</dc:title>
  <dc:creator>김 택범</dc:creator>
  <cp:lastModifiedBy>김 택범</cp:lastModifiedBy>
  <cp:revision>10</cp:revision>
  <dcterms:modified xsi:type="dcterms:W3CDTF">2016-05-23T08:06:48Z</dcterms:modified>
</cp:coreProperties>
</file>