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2210848"/>
            <a:ext cx="8676222" cy="974522"/>
          </a:xfrm>
          <a:solidFill>
            <a:schemeClr val="tx1">
              <a:alpha val="10000"/>
            </a:schemeClr>
          </a:solidFill>
        </p:spPr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매매일지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3621597"/>
            <a:ext cx="8676222" cy="459297"/>
          </a:xfrm>
          <a:solidFill>
            <a:schemeClr val="tx1">
              <a:alpha val="19000"/>
            </a:schemeClr>
          </a:solidFill>
        </p:spPr>
        <p:txBody>
          <a:bodyPr/>
          <a:lstStyle/>
          <a:p>
            <a:r>
              <a:rPr lang="ko-KR" altLang="en-US" dirty="0" err="1"/>
              <a:t>건금연</a:t>
            </a:r>
            <a:r>
              <a:rPr lang="ko-KR" altLang="en-US" dirty="0"/>
              <a:t> 김택범</a:t>
            </a:r>
          </a:p>
        </p:txBody>
      </p:sp>
    </p:spTree>
    <p:extLst>
      <p:ext uri="{BB962C8B-B14F-4D97-AF65-F5344CB8AC3E}">
        <p14:creationId xmlns:p14="http://schemas.microsoft.com/office/powerpoint/2010/main" val="269932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90" y="361879"/>
            <a:ext cx="735330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02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0" y="1815152"/>
            <a:ext cx="7102364" cy="24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2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60" y="3717877"/>
            <a:ext cx="7102364" cy="24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39" y="1637731"/>
            <a:ext cx="7201129" cy="159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2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17000"/>
            </a:schemeClr>
          </a:solidFill>
        </p:spPr>
        <p:txBody>
          <a:bodyPr/>
          <a:lstStyle/>
          <a:p>
            <a:pPr algn="ctr"/>
            <a:r>
              <a:rPr lang="ko-KR" altLang="en-US" dirty="0"/>
              <a:t>매매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3508310"/>
            <a:ext cx="9905998" cy="1004596"/>
          </a:xfrm>
          <a:solidFill>
            <a:schemeClr val="tx1">
              <a:alpha val="13000"/>
            </a:schemeClr>
          </a:solidFill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가치투자</a:t>
            </a:r>
          </a:p>
        </p:txBody>
      </p:sp>
    </p:spTree>
    <p:extLst>
      <p:ext uri="{BB962C8B-B14F-4D97-AF65-F5344CB8AC3E}">
        <p14:creationId xmlns:p14="http://schemas.microsoft.com/office/powerpoint/2010/main" val="350342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01" y="1115267"/>
            <a:ext cx="3916340" cy="4283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ko-KR" altLang="en-US" dirty="0"/>
              <a:t>전체적인 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/>
          </a:bodyPr>
          <a:lstStyle/>
          <a:p>
            <a:r>
              <a:rPr lang="ko-KR" altLang="en-US" dirty="0"/>
              <a:t>안 좋음</a:t>
            </a:r>
            <a:endParaRPr lang="en-US" altLang="ko-KR" dirty="0"/>
          </a:p>
          <a:p>
            <a:r>
              <a:rPr lang="ko-KR" altLang="en-US" dirty="0"/>
              <a:t>해외 시장</a:t>
            </a:r>
            <a:r>
              <a:rPr lang="en-US" altLang="ko-KR" dirty="0"/>
              <a:t>, </a:t>
            </a:r>
            <a:r>
              <a:rPr lang="ko-KR" altLang="en-US" dirty="0"/>
              <a:t>국내 시장 파란 불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조심스럽게 확신 있는 것만 거래하자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1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-3" b="8356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0414" y="2060896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기존 관심종목</a:t>
            </a:r>
          </a:p>
        </p:txBody>
      </p:sp>
    </p:spTree>
    <p:extLst>
      <p:ext uri="{BB962C8B-B14F-4D97-AF65-F5344CB8AC3E}">
        <p14:creationId xmlns:p14="http://schemas.microsoft.com/office/powerpoint/2010/main" val="42975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890" y="1247775"/>
            <a:ext cx="9905998" cy="1905000"/>
          </a:xfrm>
        </p:spPr>
        <p:txBody>
          <a:bodyPr/>
          <a:lstStyle/>
          <a:p>
            <a:r>
              <a:rPr lang="ko-KR" altLang="en-US" dirty="0"/>
              <a:t>우리은행 단주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23" y="2656112"/>
            <a:ext cx="9905998" cy="3124201"/>
          </a:xfrm>
        </p:spPr>
        <p:txBody>
          <a:bodyPr/>
          <a:lstStyle/>
          <a:p>
            <a:r>
              <a:rPr lang="en-US" altLang="ko-KR" dirty="0"/>
              <a:t>411(40</a:t>
            </a:r>
            <a:r>
              <a:rPr lang="ko-KR" altLang="en-US" dirty="0"/>
              <a:t>초 단위</a:t>
            </a:r>
            <a:r>
              <a:rPr lang="en-US" altLang="ko-KR" dirty="0"/>
              <a:t>) , 418(2</a:t>
            </a:r>
            <a:r>
              <a:rPr lang="ko-KR" altLang="en-US" dirty="0"/>
              <a:t>분 단위</a:t>
            </a:r>
            <a:r>
              <a:rPr lang="en-US" altLang="ko-KR" dirty="0"/>
              <a:t>), 684(4</a:t>
            </a:r>
            <a:r>
              <a:rPr lang="ko-KR" altLang="en-US" dirty="0"/>
              <a:t>분 단위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매도 물량이 너무 많아서 뚫기는 어려워 </a:t>
            </a:r>
            <a:br>
              <a:rPr lang="en-US" altLang="ko-KR" dirty="0"/>
            </a:br>
            <a:r>
              <a:rPr lang="ko-KR" altLang="en-US" dirty="0"/>
              <a:t>보이지만 단주가 너무</a:t>
            </a:r>
            <a:r>
              <a:rPr lang="en-US" altLang="ko-KR" dirty="0"/>
              <a:t> </a:t>
            </a:r>
            <a:r>
              <a:rPr lang="ko-KR" altLang="en-US" dirty="0"/>
              <a:t>선명히 보여서 </a:t>
            </a:r>
            <a:br>
              <a:rPr lang="en-US" altLang="ko-KR" dirty="0"/>
            </a:br>
            <a:r>
              <a:rPr lang="ko-KR" altLang="en-US" dirty="0"/>
              <a:t>기다려보자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0" y="504825"/>
            <a:ext cx="3486150" cy="2647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40" y="4212769"/>
            <a:ext cx="29908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50" y="3305174"/>
            <a:ext cx="3476625" cy="3219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90" y="299356"/>
            <a:ext cx="25146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83" y="2666999"/>
            <a:ext cx="2459477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73" y="2666999"/>
            <a:ext cx="2247669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ko-KR" altLang="en-US" dirty="0"/>
              <a:t>하지만 계속해서 쌓이는 매도물량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ko-KR" altLang="en-US" dirty="0"/>
              <a:t>단주로 매도 물량이 줄어도 계속해서 쌓임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69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17</a:t>
            </a:r>
            <a:r>
              <a:rPr lang="ko-KR" altLang="en-US" dirty="0"/>
              <a:t>분까지 계속해서 단주가 들어왔으나 큰 </a:t>
            </a:r>
            <a:r>
              <a:rPr lang="ko-KR" altLang="en-US" dirty="0" err="1"/>
              <a:t>변화없이</a:t>
            </a:r>
            <a:r>
              <a:rPr lang="ko-KR" altLang="en-US" dirty="0"/>
              <a:t> 장 마감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내일 장에서 단주가 이어지는지 파악해야 할 듯</a:t>
            </a:r>
          </a:p>
        </p:txBody>
      </p:sp>
    </p:spTree>
    <p:extLst>
      <p:ext uri="{BB962C8B-B14F-4D97-AF65-F5344CB8AC3E}">
        <p14:creationId xmlns:p14="http://schemas.microsoft.com/office/powerpoint/2010/main" val="13580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93" y="645106"/>
            <a:ext cx="502962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ko-KR" altLang="en-US" dirty="0"/>
              <a:t>가치투자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/>
          </a:bodyPr>
          <a:lstStyle/>
          <a:p>
            <a:r>
              <a:rPr lang="ko-KR" altLang="en-US" dirty="0"/>
              <a:t>단타와 가치투자 모두 해서 맞는 투자법을 찾자</a:t>
            </a:r>
          </a:p>
        </p:txBody>
      </p:sp>
    </p:spTree>
    <p:extLst>
      <p:ext uri="{BB962C8B-B14F-4D97-AF65-F5344CB8AC3E}">
        <p14:creationId xmlns:p14="http://schemas.microsoft.com/office/powerpoint/2010/main" val="185653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저평가</a:t>
            </a:r>
            <a:r>
              <a:rPr lang="ko-KR" altLang="en-US" dirty="0"/>
              <a:t> </a:t>
            </a:r>
            <a:r>
              <a:rPr lang="ko-KR" altLang="en-US" dirty="0" err="1"/>
              <a:t>가치주</a:t>
            </a:r>
            <a:r>
              <a:rPr lang="ko-KR" altLang="en-US" dirty="0"/>
              <a:t> 찾기 </a:t>
            </a:r>
            <a:r>
              <a:rPr lang="en-US" altLang="ko-KR" dirty="0"/>
              <a:t>- </a:t>
            </a:r>
            <a:r>
              <a:rPr lang="ko-KR" altLang="en-US" dirty="0" err="1"/>
              <a:t>코메론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7" y="2241788"/>
            <a:ext cx="60769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43" y="1037229"/>
            <a:ext cx="4960675" cy="507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7" y="3894872"/>
            <a:ext cx="60769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328</TotalTime>
  <Words>104</Words>
  <Application>Microsoft Office PowerPoint</Application>
  <PresentationFormat>와이드스크린</PresentationFormat>
  <Paragraphs>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Century Gothic</vt:lpstr>
      <vt:lpstr>Wingdings</vt:lpstr>
      <vt:lpstr>그물</vt:lpstr>
      <vt:lpstr>2016년 10월 31일 매매일지</vt:lpstr>
      <vt:lpstr>매매 방법</vt:lpstr>
      <vt:lpstr>전체적인 장</vt:lpstr>
      <vt:lpstr>기존 관심종목</vt:lpstr>
      <vt:lpstr>우리은행 단주</vt:lpstr>
      <vt:lpstr>하지만 계속해서 쌓이는 매도물량</vt:lpstr>
      <vt:lpstr>결과</vt:lpstr>
      <vt:lpstr>가치투자</vt:lpstr>
      <vt:lpstr>저평가 가치주 찾기 - 코메론</vt:lpstr>
      <vt:lpstr>PowerPoint 프레젠테이션</vt:lpstr>
      <vt:lpstr>PowerPoint 프레젠테이션</vt:lpstr>
      <vt:lpstr>실패…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10월 31일 매매일지</dc:title>
  <dc:creator>김택범</dc:creator>
  <cp:lastModifiedBy>김택범</cp:lastModifiedBy>
  <cp:revision>7</cp:revision>
  <dcterms:created xsi:type="dcterms:W3CDTF">2016-10-31T02:20:06Z</dcterms:created>
  <dcterms:modified xsi:type="dcterms:W3CDTF">2016-11-04T07:51:23Z</dcterms:modified>
</cp:coreProperties>
</file>