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0" r:id="rId4"/>
    <p:sldId id="261" r:id="rId5"/>
    <p:sldId id="265" r:id="rId6"/>
    <p:sldId id="258" r:id="rId7"/>
    <p:sldId id="257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9E2F5C9-CA2C-4CC4-AD17-1D1882FBDA28}">
          <p14:sldIdLst>
            <p14:sldId id="256"/>
            <p14:sldId id="262"/>
            <p14:sldId id="260"/>
            <p14:sldId id="261"/>
            <p14:sldId id="265"/>
            <p14:sldId id="258"/>
            <p14:sldId id="257"/>
            <p14:sldId id="263"/>
            <p14:sldId id="264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김택범 매매일지</a:t>
            </a:r>
            <a:br>
              <a:rPr lang="en-US" altLang="ko-KR" dirty="0"/>
            </a:br>
            <a:r>
              <a:rPr lang="en-US" altLang="ko-KR" sz="2000" dirty="0"/>
              <a:t>20161101~20161107</a:t>
            </a: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건금연</a:t>
            </a:r>
            <a:r>
              <a:rPr lang="ko-KR" altLang="en-US" dirty="0"/>
              <a:t> 김택범</a:t>
            </a:r>
          </a:p>
        </p:txBody>
      </p:sp>
    </p:spTree>
    <p:extLst>
      <p:ext uri="{BB962C8B-B14F-4D97-AF65-F5344CB8AC3E}">
        <p14:creationId xmlns:p14="http://schemas.microsoft.com/office/powerpoint/2010/main" val="1669110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오가닉코스메틱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시 </a:t>
            </a:r>
            <a:r>
              <a:rPr lang="en-US" altLang="ko-KR" dirty="0"/>
              <a:t>51</a:t>
            </a:r>
            <a:r>
              <a:rPr lang="ko-KR" altLang="en-US" dirty="0"/>
              <a:t>분에 단주</a:t>
            </a:r>
            <a:r>
              <a:rPr lang="en-US" altLang="ko-KR" dirty="0"/>
              <a:t>, </a:t>
            </a:r>
            <a:r>
              <a:rPr lang="ko-KR" altLang="en-US" dirty="0" err="1"/>
              <a:t>파바박</a:t>
            </a:r>
            <a:r>
              <a:rPr lang="ko-KR" altLang="en-US" dirty="0"/>
              <a:t> 끊김</a:t>
            </a:r>
            <a:endParaRPr lang="en-US" altLang="ko-KR" dirty="0"/>
          </a:p>
          <a:p>
            <a:r>
              <a:rPr lang="en-US" altLang="ko-KR" dirty="0"/>
              <a:t>6,210</a:t>
            </a:r>
            <a:r>
              <a:rPr lang="ko-KR" altLang="en-US" dirty="0"/>
              <a:t>에 </a:t>
            </a:r>
            <a:r>
              <a:rPr lang="ko-KR" altLang="en-US" dirty="0" err="1"/>
              <a:t>팔았어야하나</a:t>
            </a:r>
            <a:r>
              <a:rPr lang="ko-KR" altLang="en-US" dirty="0"/>
              <a:t> 단주 끊긴 것을 늦게 파악해 </a:t>
            </a:r>
            <a:r>
              <a:rPr lang="en-US" altLang="ko-KR" dirty="0"/>
              <a:t>6160</a:t>
            </a:r>
            <a:r>
              <a:rPr lang="ko-KR" altLang="en-US" dirty="0"/>
              <a:t>에 매도</a:t>
            </a:r>
            <a:endParaRPr lang="en-US" altLang="ko-KR" dirty="0"/>
          </a:p>
          <a:p>
            <a:r>
              <a:rPr lang="ko-KR" altLang="en-US" dirty="0"/>
              <a:t>단주 빠진 후 금방 </a:t>
            </a:r>
            <a:r>
              <a:rPr lang="en-US" altLang="ko-KR" dirty="0"/>
              <a:t>6060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9532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단타 </a:t>
            </a:r>
            <a:r>
              <a:rPr lang="ko-KR" altLang="en-US" dirty="0" err="1"/>
              <a:t>느낀점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단주 찾는 건 저번에도 했지만 이렇게 단주</a:t>
            </a:r>
            <a:r>
              <a:rPr lang="en-US" altLang="ko-KR" dirty="0"/>
              <a:t>, </a:t>
            </a:r>
            <a:r>
              <a:rPr lang="ko-KR" altLang="en-US" dirty="0" err="1"/>
              <a:t>파바박</a:t>
            </a:r>
            <a:r>
              <a:rPr lang="ko-KR" altLang="en-US" dirty="0"/>
              <a:t> 들어오면서 급격하게 변하는 주식을 손에 쥐고 있는 건 처음이라 굉장히 쫄리는 기분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단주 끊긴 것을 늦게 파악했는데 다음번에는 빨리 파악해서 수익을 극대화할 수 있도록 노력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628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투자방법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ko-KR" altLang="en-US" dirty="0"/>
              <a:t>가치투자</a:t>
            </a:r>
            <a:endParaRPr lang="en-US" altLang="ko-KR" dirty="0"/>
          </a:p>
          <a:p>
            <a:pPr marL="514350" indent="-514350">
              <a:buFont typeface="+mj-lt"/>
              <a:buAutoNum type="romanUcPeriod"/>
            </a:pPr>
            <a:endParaRPr lang="en-US" altLang="ko-KR" dirty="0"/>
          </a:p>
          <a:p>
            <a:pPr marL="514350" indent="-514350">
              <a:buFont typeface="+mj-lt"/>
              <a:buAutoNum type="romanUcPeriod"/>
            </a:pPr>
            <a:r>
              <a:rPr lang="ko-KR" altLang="en-US" dirty="0"/>
              <a:t>단타</a:t>
            </a:r>
          </a:p>
        </p:txBody>
      </p:sp>
    </p:spTree>
    <p:extLst>
      <p:ext uri="{BB962C8B-B14F-4D97-AF65-F5344CB8AC3E}">
        <p14:creationId xmlns:p14="http://schemas.microsoft.com/office/powerpoint/2010/main" val="205497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적정 주가 구하는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주주이익</a:t>
            </a:r>
            <a:br>
              <a:rPr lang="en-US" altLang="ko-KR" dirty="0"/>
            </a:br>
            <a:r>
              <a:rPr lang="ko-KR" altLang="en-US" dirty="0"/>
              <a:t>주주이익 </a:t>
            </a:r>
            <a:r>
              <a:rPr lang="en-US" altLang="ko-KR" dirty="0"/>
              <a:t>= </a:t>
            </a:r>
            <a:r>
              <a:rPr lang="ko-KR" altLang="en-US" dirty="0"/>
              <a:t>당기순이익 </a:t>
            </a:r>
            <a:r>
              <a:rPr lang="en-US" altLang="ko-KR" dirty="0"/>
              <a:t>+ </a:t>
            </a:r>
            <a:r>
              <a:rPr lang="ko-KR" altLang="en-US" dirty="0" err="1"/>
              <a:t>무형자산상각비</a:t>
            </a:r>
            <a:r>
              <a:rPr lang="ko-KR" altLang="en-US" dirty="0"/>
              <a:t> </a:t>
            </a:r>
            <a:r>
              <a:rPr lang="en-US" altLang="ko-KR" dirty="0"/>
              <a:t>– CAPEX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CAPEX</a:t>
            </a:r>
            <a:r>
              <a:rPr lang="en-US" altLang="ko-KR" dirty="0"/>
              <a:t> (</a:t>
            </a:r>
            <a:r>
              <a:rPr lang="ko-KR" altLang="en-US" dirty="0"/>
              <a:t>토지의 증가 </a:t>
            </a:r>
            <a:r>
              <a:rPr lang="en-US" altLang="ko-KR" dirty="0"/>
              <a:t>+ </a:t>
            </a:r>
            <a:r>
              <a:rPr lang="ko-KR" altLang="en-US" dirty="0"/>
              <a:t>입목의 증가 </a:t>
            </a:r>
            <a:r>
              <a:rPr lang="en-US" altLang="ko-KR" dirty="0"/>
              <a:t>+ </a:t>
            </a:r>
            <a:r>
              <a:rPr lang="ko-KR" altLang="en-US" dirty="0"/>
              <a:t>건설중인 자산의 증가 </a:t>
            </a:r>
            <a:r>
              <a:rPr lang="en-US" altLang="ko-KR" dirty="0"/>
              <a:t>+ </a:t>
            </a:r>
            <a:r>
              <a:rPr lang="ko-KR" altLang="en-US" dirty="0"/>
              <a:t>설비자산의 증가 </a:t>
            </a:r>
            <a:r>
              <a:rPr lang="en-US" altLang="ko-KR" dirty="0"/>
              <a:t>+ </a:t>
            </a:r>
            <a:r>
              <a:rPr lang="ko-KR" altLang="en-US" dirty="0"/>
              <a:t>기타유형자산의 증가 </a:t>
            </a:r>
            <a:r>
              <a:rPr lang="en-US" altLang="ko-KR" dirty="0"/>
              <a:t>+ </a:t>
            </a:r>
            <a:r>
              <a:rPr lang="ko-KR" altLang="en-US" dirty="0"/>
              <a:t>산업재산권의 증가 </a:t>
            </a:r>
            <a:r>
              <a:rPr lang="en-US" altLang="ko-KR" dirty="0"/>
              <a:t>+ </a:t>
            </a:r>
            <a:r>
              <a:rPr lang="ko-KR" altLang="en-US" dirty="0"/>
              <a:t>영업권의 증가 </a:t>
            </a:r>
            <a:r>
              <a:rPr lang="en-US" altLang="ko-KR" dirty="0"/>
              <a:t>+ </a:t>
            </a:r>
            <a:r>
              <a:rPr lang="ko-KR" altLang="en-US" dirty="0"/>
              <a:t>개발비의 증가 </a:t>
            </a:r>
            <a:r>
              <a:rPr lang="en-US" altLang="ko-KR" dirty="0"/>
              <a:t>+ </a:t>
            </a:r>
            <a:r>
              <a:rPr lang="ko-KR" altLang="en-US" dirty="0"/>
              <a:t>기타무형자산의 증가</a:t>
            </a:r>
            <a:r>
              <a:rPr lang="en-US" altLang="ko-KR" dirty="0"/>
              <a:t> + </a:t>
            </a:r>
            <a:r>
              <a:rPr lang="ko-KR" altLang="en-US" dirty="0"/>
              <a:t>보증금의 증가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운전자본</a:t>
            </a:r>
            <a:br>
              <a:rPr lang="en-US" altLang="ko-KR" dirty="0"/>
            </a:br>
            <a:r>
              <a:rPr lang="ko-KR" altLang="en-US" dirty="0"/>
              <a:t>운전자본 </a:t>
            </a:r>
            <a:r>
              <a:rPr lang="en-US" altLang="ko-KR" dirty="0"/>
              <a:t>= (</a:t>
            </a:r>
            <a:r>
              <a:rPr lang="ko-KR" altLang="en-US" dirty="0"/>
              <a:t>매출채권</a:t>
            </a:r>
            <a:r>
              <a:rPr lang="en-US" altLang="ko-KR" dirty="0"/>
              <a:t>+</a:t>
            </a:r>
            <a:r>
              <a:rPr lang="ko-KR" altLang="en-US" dirty="0"/>
              <a:t>미수금</a:t>
            </a:r>
            <a:r>
              <a:rPr lang="en-US" altLang="ko-KR" dirty="0"/>
              <a:t>+</a:t>
            </a:r>
            <a:r>
              <a:rPr lang="ko-KR" altLang="en-US" dirty="0"/>
              <a:t>미수수익</a:t>
            </a:r>
            <a:r>
              <a:rPr lang="en-US" altLang="ko-KR" dirty="0"/>
              <a:t>+</a:t>
            </a:r>
            <a:r>
              <a:rPr lang="ko-KR" altLang="en-US" dirty="0"/>
              <a:t>선급금</a:t>
            </a:r>
            <a:r>
              <a:rPr lang="en-US" altLang="ko-KR" dirty="0"/>
              <a:t>+</a:t>
            </a:r>
            <a:r>
              <a:rPr lang="ko-KR" altLang="en-US" dirty="0"/>
              <a:t>선급비용</a:t>
            </a:r>
            <a:r>
              <a:rPr lang="en-US" altLang="ko-KR" dirty="0"/>
              <a:t>+</a:t>
            </a:r>
            <a:r>
              <a:rPr lang="ko-KR" altLang="en-US" dirty="0" err="1"/>
              <a:t>이연법인세자산</a:t>
            </a:r>
            <a:r>
              <a:rPr lang="en-US" altLang="ko-KR" dirty="0"/>
              <a:t>+</a:t>
            </a:r>
            <a:r>
              <a:rPr lang="ko-KR" altLang="en-US" dirty="0"/>
              <a:t>재고자산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 (</a:t>
            </a:r>
            <a:r>
              <a:rPr lang="ko-KR" altLang="en-US" dirty="0"/>
              <a:t>매입채무</a:t>
            </a:r>
            <a:r>
              <a:rPr lang="en-US" altLang="ko-KR" dirty="0"/>
              <a:t>+</a:t>
            </a:r>
            <a:r>
              <a:rPr lang="ko-KR" altLang="en-US" dirty="0"/>
              <a:t>미지급금</a:t>
            </a:r>
            <a:r>
              <a:rPr lang="en-US" altLang="ko-KR" dirty="0"/>
              <a:t>+</a:t>
            </a:r>
            <a:r>
              <a:rPr lang="ko-KR" altLang="en-US" dirty="0"/>
              <a:t>선수금</a:t>
            </a:r>
            <a:r>
              <a:rPr lang="en-US" altLang="ko-KR" dirty="0"/>
              <a:t>+</a:t>
            </a:r>
            <a:r>
              <a:rPr lang="ko-KR" altLang="en-US" dirty="0"/>
              <a:t>예수금</a:t>
            </a:r>
            <a:r>
              <a:rPr lang="en-US" altLang="ko-KR" dirty="0"/>
              <a:t>+</a:t>
            </a:r>
            <a:r>
              <a:rPr lang="ko-KR" altLang="en-US" dirty="0"/>
              <a:t>미지급비용</a:t>
            </a:r>
            <a:r>
              <a:rPr lang="en-US" altLang="ko-KR" dirty="0"/>
              <a:t>+</a:t>
            </a:r>
            <a:r>
              <a:rPr lang="ko-KR" altLang="en-US" dirty="0"/>
              <a:t>보증금</a:t>
            </a:r>
            <a:r>
              <a:rPr lang="en-US" altLang="ko-KR" dirty="0"/>
              <a:t>+</a:t>
            </a:r>
            <a:r>
              <a:rPr lang="ko-KR" altLang="en-US" dirty="0" err="1"/>
              <a:t>이연법인세부채</a:t>
            </a:r>
            <a:r>
              <a:rPr lang="en-US" altLang="ko-KR" dirty="0"/>
              <a:t>+</a:t>
            </a:r>
            <a:r>
              <a:rPr lang="ko-KR" altLang="en-US" dirty="0" err="1"/>
              <a:t>기타유동부채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056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1579" y="177800"/>
            <a:ext cx="9603275" cy="1049235"/>
          </a:xfrm>
        </p:spPr>
        <p:txBody>
          <a:bodyPr/>
          <a:lstStyle/>
          <a:p>
            <a:r>
              <a:rPr lang="ko-KR" altLang="en-US" dirty="0"/>
              <a:t>적정 주가 구하는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1579" y="999732"/>
            <a:ext cx="9603275" cy="3450613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dirty="0"/>
              <a:t>조정 자본총액</a:t>
            </a:r>
            <a:br>
              <a:rPr lang="en-US" altLang="ko-KR" dirty="0"/>
            </a:br>
            <a:r>
              <a:rPr lang="ko-KR" altLang="en-US" dirty="0"/>
              <a:t>자산총액 </a:t>
            </a:r>
            <a:r>
              <a:rPr lang="en-US" altLang="ko-KR" dirty="0"/>
              <a:t>+ </a:t>
            </a:r>
            <a:r>
              <a:rPr lang="ko-KR" altLang="en-US" dirty="0"/>
              <a:t>공정가치 조정</a:t>
            </a:r>
            <a:r>
              <a:rPr lang="en-US" altLang="ko-KR" dirty="0"/>
              <a:t>(</a:t>
            </a:r>
            <a:r>
              <a:rPr lang="ko-KR" altLang="en-US" dirty="0"/>
              <a:t>토지</a:t>
            </a:r>
            <a:r>
              <a:rPr lang="en-US" altLang="ko-KR" dirty="0"/>
              <a:t>-</a:t>
            </a:r>
            <a:r>
              <a:rPr lang="ko-KR" altLang="en-US" dirty="0"/>
              <a:t>무형자산</a:t>
            </a:r>
            <a:r>
              <a:rPr lang="en-US" altLang="ko-KR" dirty="0"/>
              <a:t>) – </a:t>
            </a:r>
            <a:r>
              <a:rPr lang="ko-KR" altLang="en-US" dirty="0"/>
              <a:t>부채총액</a:t>
            </a:r>
            <a:endParaRPr lang="en-US" altLang="ko-KR" dirty="0"/>
          </a:p>
          <a:p>
            <a:pPr marL="457200" indent="-457200">
              <a:buFont typeface="+mj-lt"/>
              <a:buAutoNum type="arabicPeriod" startAt="3"/>
            </a:pPr>
            <a:endParaRPr lang="en-US" altLang="ko-KR" dirty="0"/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dirty="0"/>
              <a:t>내재가치</a:t>
            </a:r>
            <a:br>
              <a:rPr lang="en-US" altLang="ko-KR" dirty="0"/>
            </a:br>
            <a:r>
              <a:rPr lang="ko-KR" altLang="en-US" dirty="0"/>
              <a:t>자본총액</a:t>
            </a:r>
            <a:r>
              <a:rPr lang="en-US" altLang="ko-KR" dirty="0"/>
              <a:t>*</a:t>
            </a:r>
            <a:r>
              <a:rPr lang="ko-KR" altLang="en-US" dirty="0"/>
              <a:t>적정자본배수</a:t>
            </a:r>
            <a:r>
              <a:rPr lang="en-US" altLang="ko-KR" dirty="0"/>
              <a:t>/</a:t>
            </a:r>
            <a:r>
              <a:rPr lang="ko-KR" altLang="en-US" dirty="0" err="1"/>
              <a:t>유통보통주식수</a:t>
            </a:r>
            <a:r>
              <a:rPr lang="en-US" altLang="ko-KR" dirty="0"/>
              <a:t>(</a:t>
            </a:r>
            <a:r>
              <a:rPr lang="ko-KR" altLang="en-US" dirty="0"/>
              <a:t>발행주식총수 </a:t>
            </a:r>
            <a:r>
              <a:rPr lang="en-US" altLang="ko-KR" dirty="0"/>
              <a:t>– </a:t>
            </a:r>
            <a:r>
              <a:rPr lang="ko-KR" altLang="en-US" dirty="0" err="1"/>
              <a:t>자사주수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ex)</a:t>
            </a:r>
          </a:p>
          <a:p>
            <a:pPr marL="457200" indent="-457200">
              <a:buFont typeface="+mj-lt"/>
              <a:buAutoNum type="arabicPeriod" startAt="3"/>
            </a:pPr>
            <a:endParaRPr lang="en-US" altLang="ko-KR" dirty="0"/>
          </a:p>
          <a:p>
            <a:pPr marL="457200" indent="-457200">
              <a:buFont typeface="+mj-lt"/>
              <a:buAutoNum type="arabicPeriod" startAt="3"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009360"/>
              </p:ext>
            </p:extLst>
          </p:nvPr>
        </p:nvGraphicFramePr>
        <p:xfrm>
          <a:off x="1405465" y="3511842"/>
          <a:ext cx="9649389" cy="23876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973425">
                  <a:extLst>
                    <a:ext uri="{9D8B030D-6E8A-4147-A177-3AD203B41FA5}">
                      <a16:colId xmlns:a16="http://schemas.microsoft.com/office/drawing/2014/main" val="2601551891"/>
                    </a:ext>
                  </a:extLst>
                </a:gridCol>
                <a:gridCol w="1918991">
                  <a:extLst>
                    <a:ext uri="{9D8B030D-6E8A-4147-A177-3AD203B41FA5}">
                      <a16:colId xmlns:a16="http://schemas.microsoft.com/office/drawing/2014/main" val="1385752663"/>
                    </a:ext>
                  </a:extLst>
                </a:gridCol>
                <a:gridCol w="1918991">
                  <a:extLst>
                    <a:ext uri="{9D8B030D-6E8A-4147-A177-3AD203B41FA5}">
                      <a16:colId xmlns:a16="http://schemas.microsoft.com/office/drawing/2014/main" val="1279936462"/>
                    </a:ext>
                  </a:extLst>
                </a:gridCol>
                <a:gridCol w="1918991">
                  <a:extLst>
                    <a:ext uri="{9D8B030D-6E8A-4147-A177-3AD203B41FA5}">
                      <a16:colId xmlns:a16="http://schemas.microsoft.com/office/drawing/2014/main" val="1325869544"/>
                    </a:ext>
                  </a:extLst>
                </a:gridCol>
                <a:gridCol w="1918991">
                  <a:extLst>
                    <a:ext uri="{9D8B030D-6E8A-4147-A177-3AD203B41FA5}">
                      <a16:colId xmlns:a16="http://schemas.microsoft.com/office/drawing/2014/main" val="1461872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할인율</a:t>
                      </a:r>
                      <a:r>
                        <a:rPr lang="en-US" altLang="ko-KR" b="0" dirty="0"/>
                        <a:t>(1)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8%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9%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10%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11%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887186"/>
                  </a:ext>
                </a:extLst>
              </a:tr>
              <a:tr h="3337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자본효율</a:t>
                      </a:r>
                      <a:r>
                        <a:rPr lang="en-US" altLang="ko-KR" dirty="0"/>
                        <a:t>(2)</a:t>
                      </a:r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11.83%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21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공정가치 자본총액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3,159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98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적정 자본배수</a:t>
                      </a:r>
                      <a:r>
                        <a:rPr lang="en-US" altLang="ko-KR" dirty="0"/>
                        <a:t>(2)/(1)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1.48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1.08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185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주당 내재가치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53,258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47,340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42,606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38,733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817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89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376919"/>
            <a:ext cx="4960443" cy="272824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가치투자 </a:t>
            </a:r>
            <a:r>
              <a:rPr lang="en-US" altLang="ko-KR" dirty="0"/>
              <a:t>‘</a:t>
            </a:r>
            <a:r>
              <a:rPr lang="ko-KR" altLang="en-US" dirty="0" err="1"/>
              <a:t>코메론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92299" y="2015734"/>
            <a:ext cx="4162555" cy="3450613"/>
          </a:xfrm>
        </p:spPr>
        <p:txBody>
          <a:bodyPr>
            <a:normAutofit/>
          </a:bodyPr>
          <a:lstStyle/>
          <a:p>
            <a:r>
              <a:rPr lang="ko-KR" altLang="en-US" dirty="0"/>
              <a:t>저번주에 발표한 가치투자 종목</a:t>
            </a:r>
            <a:endParaRPr lang="en-US" altLang="ko-KR" dirty="0"/>
          </a:p>
          <a:p>
            <a:r>
              <a:rPr lang="ko-KR" altLang="en-US" dirty="0"/>
              <a:t>어떤 회사인지 파악</a:t>
            </a:r>
          </a:p>
        </p:txBody>
      </p:sp>
    </p:spTree>
    <p:extLst>
      <p:ext uri="{BB962C8B-B14F-4D97-AF65-F5344CB8AC3E}">
        <p14:creationId xmlns:p14="http://schemas.microsoft.com/office/powerpoint/2010/main" val="215628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544333"/>
            <a:ext cx="4960443" cy="23934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가치투자 </a:t>
            </a:r>
            <a:r>
              <a:rPr lang="en-US" altLang="ko-KR" dirty="0"/>
              <a:t>‘</a:t>
            </a:r>
            <a:r>
              <a:rPr lang="ko-KR" altLang="en-US" dirty="0" err="1"/>
              <a:t>코메론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ko-KR" altLang="en-US" dirty="0"/>
              <a:t>줄자</a:t>
            </a:r>
            <a:r>
              <a:rPr lang="en-US" altLang="ko-KR" dirty="0"/>
              <a:t>, </a:t>
            </a:r>
            <a:r>
              <a:rPr lang="ko-KR" altLang="en-US" dirty="0" err="1"/>
              <a:t>뻰찌</a:t>
            </a:r>
            <a:r>
              <a:rPr lang="ko-KR" altLang="en-US" dirty="0"/>
              <a:t> 파는 회사</a:t>
            </a:r>
            <a:endParaRPr lang="en-US" altLang="ko-KR" dirty="0"/>
          </a:p>
          <a:p>
            <a:r>
              <a:rPr lang="ko-KR" altLang="en-US" dirty="0"/>
              <a:t>주식이 잘 오를 것 같지는 않다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561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7" y="2239347"/>
            <a:ext cx="5808015" cy="217755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가치투자 </a:t>
            </a:r>
            <a:r>
              <a:rPr lang="en-US" altLang="ko-KR" dirty="0"/>
              <a:t>‘</a:t>
            </a:r>
            <a:r>
              <a:rPr lang="ko-KR" altLang="en-US" dirty="0"/>
              <a:t>연우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92299" y="2015734"/>
            <a:ext cx="4162555" cy="3450613"/>
          </a:xfrm>
        </p:spPr>
        <p:txBody>
          <a:bodyPr>
            <a:normAutofit/>
          </a:bodyPr>
          <a:lstStyle/>
          <a:p>
            <a:r>
              <a:rPr lang="ko-KR" altLang="en-US" dirty="0"/>
              <a:t>인터넷 검색 中 </a:t>
            </a:r>
            <a:r>
              <a:rPr lang="en-US" altLang="ko-KR" dirty="0"/>
              <a:t>‘</a:t>
            </a:r>
            <a:r>
              <a:rPr lang="ko-KR" altLang="en-US" dirty="0"/>
              <a:t>연우</a:t>
            </a:r>
            <a:r>
              <a:rPr lang="en-US" altLang="ko-KR" dirty="0"/>
              <a:t>’</a:t>
            </a:r>
            <a:r>
              <a:rPr lang="ko-KR" altLang="en-US" dirty="0"/>
              <a:t>라는 주식 포착</a:t>
            </a:r>
            <a:endParaRPr lang="en-US" altLang="ko-KR" dirty="0"/>
          </a:p>
          <a:p>
            <a:r>
              <a:rPr lang="ko-KR" altLang="en-US" dirty="0"/>
              <a:t>주주이익 계산</a:t>
            </a:r>
            <a:endParaRPr lang="en-US" altLang="ko-KR" dirty="0"/>
          </a:p>
          <a:p>
            <a:r>
              <a:rPr lang="ko-KR" altLang="en-US" dirty="0"/>
              <a:t>마이너스 주주이익</a:t>
            </a:r>
          </a:p>
        </p:txBody>
      </p:sp>
    </p:spTree>
    <p:extLst>
      <p:ext uri="{BB962C8B-B14F-4D97-AF65-F5344CB8AC3E}">
        <p14:creationId xmlns:p14="http://schemas.microsoft.com/office/powerpoint/2010/main" val="751955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7</a:t>
            </a:r>
            <a:r>
              <a:rPr lang="ko-KR" altLang="en-US" dirty="0"/>
              <a:t>일 시장 </a:t>
            </a:r>
            <a:r>
              <a:rPr lang="en-US" altLang="ko-KR" dirty="0"/>
              <a:t>(2016-11-07 11:18~)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좋다</a:t>
            </a:r>
            <a:r>
              <a:rPr lang="en-US" altLang="ko-KR" dirty="0"/>
              <a:t>! </a:t>
            </a:r>
            <a:r>
              <a:rPr lang="ko-KR" altLang="en-US" dirty="0"/>
              <a:t>단주 찾기 </a:t>
            </a:r>
            <a:r>
              <a:rPr lang="ko-KR" altLang="en-US" dirty="0" err="1"/>
              <a:t>ㄱㄱ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535849"/>
            <a:ext cx="3067443" cy="21284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219" y="2128910"/>
            <a:ext cx="2833437" cy="322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48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2" name="Picture 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69416" y="1847088"/>
            <a:ext cx="28648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5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7560115" cy="5149101"/>
            <a:chOff x="7463258" y="583365"/>
            <a:chExt cx="7560115" cy="5181928"/>
          </a:xfrm>
        </p:grpSpPr>
        <p:sp>
          <p:nvSpPr>
            <p:cNvPr id="14" name="Rectangle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497" y="977099"/>
            <a:ext cx="6597725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920" y="1216706"/>
            <a:ext cx="2383810" cy="165563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920" y="3131195"/>
            <a:ext cx="2381827" cy="20962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4861" y="1116346"/>
            <a:ext cx="2988247" cy="386510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69417" y="804520"/>
            <a:ext cx="2864819" cy="1049235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오가닉코스메틱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69416" y="2015732"/>
            <a:ext cx="2864820" cy="3287567"/>
          </a:xfrm>
        </p:spPr>
        <p:txBody>
          <a:bodyPr>
            <a:normAutofit/>
          </a:bodyPr>
          <a:lstStyle/>
          <a:p>
            <a:r>
              <a:rPr lang="ko-KR" altLang="en-US" dirty="0"/>
              <a:t>얇은 </a:t>
            </a:r>
            <a:r>
              <a:rPr lang="ko-KR" altLang="en-US" dirty="0" err="1"/>
              <a:t>매도창</a:t>
            </a:r>
            <a:endParaRPr lang="en-US" altLang="ko-KR" dirty="0"/>
          </a:p>
          <a:p>
            <a:r>
              <a:rPr lang="en-US" altLang="ko-KR" dirty="0"/>
              <a:t>20</a:t>
            </a:r>
            <a:r>
              <a:rPr lang="ko-KR" altLang="en-US" dirty="0"/>
              <a:t>초 </a:t>
            </a:r>
            <a:r>
              <a:rPr lang="en-US" altLang="ko-KR" dirty="0"/>
              <a:t>217</a:t>
            </a:r>
            <a:r>
              <a:rPr lang="ko-KR" altLang="en-US" dirty="0"/>
              <a:t>단주 포착</a:t>
            </a:r>
            <a:br>
              <a:rPr lang="en-US" altLang="ko-KR" dirty="0"/>
            </a:br>
            <a:r>
              <a:rPr lang="en-US" altLang="ko-KR" dirty="0"/>
              <a:t>-&gt; 1</a:t>
            </a:r>
            <a:r>
              <a:rPr lang="ko-KR" altLang="en-US" dirty="0"/>
              <a:t>분 </a:t>
            </a:r>
            <a:r>
              <a:rPr lang="en-US" altLang="ko-KR" dirty="0"/>
              <a:t>651</a:t>
            </a:r>
            <a:r>
              <a:rPr lang="ko-KR" altLang="en-US" dirty="0"/>
              <a:t>주니까 돌파할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6020 </a:t>
            </a:r>
            <a:r>
              <a:rPr lang="ko-KR" altLang="en-US" dirty="0"/>
              <a:t>에서 매수</a:t>
            </a:r>
            <a:endParaRPr lang="en-US" altLang="ko-KR" dirty="0"/>
          </a:p>
          <a:p>
            <a:r>
              <a:rPr lang="en-US" altLang="ko-KR" dirty="0"/>
              <a:t>22,10 </a:t>
            </a:r>
            <a:r>
              <a:rPr lang="ko-KR" altLang="en-US" dirty="0" err="1"/>
              <a:t>파바박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6291417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390</TotalTime>
  <Words>185</Words>
  <Application>Microsoft Office PowerPoint</Application>
  <PresentationFormat>와이드스크린</PresentationFormat>
  <Paragraphs>57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Gill Sans MT</vt:lpstr>
      <vt:lpstr>갤러리</vt:lpstr>
      <vt:lpstr>김택범 매매일지 20161101~20161107</vt:lpstr>
      <vt:lpstr>투자방법</vt:lpstr>
      <vt:lpstr>적정 주가 구하는 방법</vt:lpstr>
      <vt:lpstr>적정 주가 구하는 방법</vt:lpstr>
      <vt:lpstr>가치투자 ‘코메론’</vt:lpstr>
      <vt:lpstr>가치투자 ‘코메론’</vt:lpstr>
      <vt:lpstr>가치투자 ‘연우’</vt:lpstr>
      <vt:lpstr>11월 7일 시장 (2016-11-07 11:18~)</vt:lpstr>
      <vt:lpstr>오가닉코스메틱</vt:lpstr>
      <vt:lpstr>오가닉코스메틱</vt:lpstr>
      <vt:lpstr>단타 느낀점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11월 4일 공부</dc:title>
  <dc:creator>김택범</dc:creator>
  <cp:lastModifiedBy>김택범</cp:lastModifiedBy>
  <cp:revision>4</cp:revision>
  <dcterms:created xsi:type="dcterms:W3CDTF">2016-11-04T02:06:17Z</dcterms:created>
  <dcterms:modified xsi:type="dcterms:W3CDTF">2016-11-07T05:49:22Z</dcterms:modified>
</cp:coreProperties>
</file>