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3" r:id="rId7"/>
    <p:sldId id="269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72" y="-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김택범 매매일지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200" dirty="0"/>
              <a:t>20161108-20161114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건금연</a:t>
            </a:r>
            <a:r>
              <a:rPr lang="ko-KR" altLang="en-US" dirty="0"/>
              <a:t> 김택범</a:t>
            </a:r>
          </a:p>
        </p:txBody>
      </p:sp>
    </p:spTree>
    <p:extLst>
      <p:ext uri="{BB962C8B-B14F-4D97-AF65-F5344CB8AC3E}">
        <p14:creationId xmlns:p14="http://schemas.microsoft.com/office/powerpoint/2010/main" val="141477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가치투자 디지털대성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2000" dirty="0"/>
              <a:t>운전자본비율</a:t>
            </a:r>
            <a:r>
              <a:rPr lang="en-US" altLang="ko-KR" sz="2000" dirty="0"/>
              <a:t>&amp;</a:t>
            </a:r>
            <a:r>
              <a:rPr lang="ko-KR" altLang="en-US" sz="2000" dirty="0"/>
              <a:t>조정자본총액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그렇지만 높지 않은 비율이라 </a:t>
            </a:r>
            <a:r>
              <a:rPr lang="ko-KR" altLang="en-US" dirty="0" err="1"/>
              <a:t>ㄱㅊㄱㅊ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517737"/>
            <a:ext cx="7410450" cy="876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4114800"/>
            <a:ext cx="74104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0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가치투자 </a:t>
            </a:r>
            <a:r>
              <a:rPr lang="ko-KR" altLang="en-US" dirty="0" smtClean="0"/>
              <a:t>디지털대성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200" dirty="0" smtClean="0"/>
              <a:t>할인율</a:t>
            </a:r>
            <a:r>
              <a:rPr lang="en-US" altLang="ko-KR" sz="2200" dirty="0" smtClean="0"/>
              <a:t>&amp;</a:t>
            </a:r>
            <a:r>
              <a:rPr lang="ko-KR" altLang="en-US" sz="2200" dirty="0" smtClean="0"/>
              <a:t>주당내재가치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91" y="1838040"/>
            <a:ext cx="56769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91" y="5019959"/>
            <a:ext cx="6638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16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가치투자  디지털대성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결</a:t>
            </a:r>
            <a:r>
              <a:rPr lang="ko-KR" altLang="en-US" sz="2000" dirty="0"/>
              <a:t>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. </a:t>
            </a:r>
            <a:r>
              <a:rPr lang="ko-KR" altLang="en-US" dirty="0" smtClean="0"/>
              <a:t>할인율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. </a:t>
            </a:r>
            <a:r>
              <a:rPr lang="ko-KR" altLang="en-US" dirty="0" smtClean="0"/>
              <a:t>수능 응시자의 감소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. </a:t>
            </a:r>
            <a:r>
              <a:rPr lang="ko-KR" altLang="en-US" dirty="0" smtClean="0"/>
              <a:t>과거의 데이터라 언제든 변할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FF00"/>
                </a:solidFill>
              </a:rPr>
              <a:t>결론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en-US" altLang="ko-KR" dirty="0" smtClean="0">
                <a:solidFill>
                  <a:srgbClr val="FFFF00"/>
                </a:solidFill>
              </a:rPr>
              <a:t>-&gt; </a:t>
            </a:r>
            <a:r>
              <a:rPr lang="ko-KR" altLang="en-US" dirty="0" smtClean="0">
                <a:solidFill>
                  <a:srgbClr val="FFFF00"/>
                </a:solidFill>
              </a:rPr>
              <a:t> 투자할 만한 하다</a:t>
            </a:r>
            <a:r>
              <a:rPr lang="en-US" altLang="ko-KR" smtClean="0">
                <a:solidFill>
                  <a:srgbClr val="FFFF00"/>
                </a:solidFill>
              </a:rPr>
              <a:t>!</a:t>
            </a:r>
            <a:endParaRPr lang="en-US" altLang="ko-KR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6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205023"/>
            <a:ext cx="3045384" cy="36026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가치 투자 종목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 </a:t>
            </a:r>
            <a:r>
              <a:rPr lang="ko-KR" altLang="en-US" dirty="0" err="1"/>
              <a:t>아모텍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 농심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 디지털대성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 </a:t>
            </a:r>
            <a:r>
              <a:rPr lang="ko-KR" altLang="en-US" dirty="0" err="1"/>
              <a:t>솔브레인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 한구토지신탁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 </a:t>
            </a:r>
            <a:r>
              <a:rPr lang="ko-KR" altLang="en-US" dirty="0" err="1"/>
              <a:t>에스오일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50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가치투자 </a:t>
            </a:r>
            <a:r>
              <a:rPr lang="ko-KR" altLang="en-US" dirty="0" err="1"/>
              <a:t>아모텍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2016.11.14 13:02</a:t>
            </a:r>
            <a:r>
              <a:rPr lang="ko-KR" altLang="en-US" dirty="0"/>
              <a:t>기준 </a:t>
            </a:r>
            <a:r>
              <a:rPr lang="en-US" altLang="ko-KR" dirty="0"/>
              <a:t>17,850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 err="1"/>
              <a:t>겔노트</a:t>
            </a:r>
            <a:r>
              <a:rPr lang="en-US" altLang="ko-KR" dirty="0"/>
              <a:t>7 </a:t>
            </a:r>
            <a:r>
              <a:rPr lang="ko-KR" altLang="en-US" dirty="0"/>
              <a:t>발화 → 중소형 </a:t>
            </a:r>
            <a:r>
              <a:rPr lang="ko-KR" altLang="en-US" dirty="0" err="1"/>
              <a:t>부품주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늦은 타이밍이라 판단</a:t>
            </a:r>
          </a:p>
        </p:txBody>
      </p:sp>
    </p:spTree>
    <p:extLst>
      <p:ext uri="{BB962C8B-B14F-4D97-AF65-F5344CB8AC3E}">
        <p14:creationId xmlns:p14="http://schemas.microsoft.com/office/powerpoint/2010/main" val="377209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가치투자 농심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2016.11.14 13:06 </a:t>
            </a:r>
            <a:r>
              <a:rPr lang="ko-KR" altLang="en-US" dirty="0"/>
              <a:t>기준 </a:t>
            </a:r>
            <a:r>
              <a:rPr lang="en-US" altLang="ko-KR" dirty="0"/>
              <a:t>302,000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en-US" altLang="ko-KR" dirty="0"/>
              <a:t>                                                        </a:t>
            </a:r>
          </a:p>
          <a:p>
            <a:r>
              <a:rPr lang="en-US" altLang="ko-KR" dirty="0"/>
              <a:t>                                                          </a:t>
            </a:r>
            <a:r>
              <a:rPr lang="ko-KR" altLang="en-US" dirty="0"/>
              <a:t>개미 小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수익성은 좋지 않으나 가격인상으로 인한 기대감</a:t>
            </a:r>
            <a:endParaRPr lang="en-US" altLang="ko-KR" dirty="0"/>
          </a:p>
          <a:p>
            <a:r>
              <a:rPr lang="en-US" altLang="ko-KR" dirty="0"/>
              <a:t>3,4 </a:t>
            </a:r>
            <a:r>
              <a:rPr lang="ko-KR" altLang="en-US" dirty="0"/>
              <a:t>분기 실적 감소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528887"/>
            <a:ext cx="3257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9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8" y="2120054"/>
            <a:ext cx="6130569" cy="25748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가치투자 </a:t>
            </a:r>
            <a:r>
              <a:rPr lang="ko-KR" altLang="en-US" dirty="0" err="1"/>
              <a:t>솔브레인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19999" y="2045110"/>
            <a:ext cx="3366999" cy="417281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2016.11.14 13:20 </a:t>
            </a:r>
            <a:r>
              <a:rPr lang="ko-KR" altLang="en-US" sz="1800" dirty="0"/>
              <a:t>기준 </a:t>
            </a:r>
            <a:r>
              <a:rPr lang="en-US" altLang="ko-KR" sz="1800" dirty="0"/>
              <a:t>61,100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r>
              <a:rPr lang="ko-KR" altLang="en-US" sz="1800" dirty="0"/>
              <a:t>급락</a:t>
            </a:r>
            <a:r>
              <a:rPr lang="en-US" altLang="ko-KR" sz="1800" dirty="0"/>
              <a:t>. 3</a:t>
            </a:r>
            <a:r>
              <a:rPr lang="ko-KR" altLang="en-US" sz="1800" dirty="0"/>
              <a:t>분기 실적 기대 하회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1457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가치투자 한국토지신탁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2016.11.14 13:15</a:t>
            </a:r>
            <a:r>
              <a:rPr lang="ko-KR" altLang="en-US" dirty="0"/>
              <a:t>기준 </a:t>
            </a:r>
            <a:r>
              <a:rPr lang="en-US" altLang="ko-KR" dirty="0"/>
              <a:t>3,095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/>
              <a:t>삼성증권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3Q</a:t>
            </a:r>
            <a:r>
              <a:rPr lang="ko-KR" altLang="en-US" dirty="0"/>
              <a:t>영업이익 전년 대비 </a:t>
            </a:r>
            <a:r>
              <a:rPr lang="en-US" altLang="ko-KR" dirty="0"/>
              <a:t>6.1% </a:t>
            </a:r>
            <a:r>
              <a:rPr lang="ko-KR" altLang="en-US" dirty="0"/>
              <a:t>증가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684" y="2514600"/>
            <a:ext cx="32099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1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가치투자 한국토지신탁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정보부족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876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가치투자 디지털대성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2016.11.14 13:11 </a:t>
            </a:r>
            <a:r>
              <a:rPr lang="ko-KR" altLang="en-US" dirty="0"/>
              <a:t>기준 </a:t>
            </a:r>
            <a:r>
              <a:rPr lang="en-US" altLang="ko-KR" dirty="0"/>
              <a:t>3,585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/>
              <a:t>종욱형의 사랑 삼성증권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수능 응시자 감소로 </a:t>
            </a:r>
            <a:r>
              <a:rPr lang="ko-KR" altLang="en-US" dirty="0" err="1"/>
              <a:t>교육주</a:t>
            </a:r>
            <a:r>
              <a:rPr lang="ko-KR" altLang="en-US" dirty="0"/>
              <a:t> 주춤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2Q </a:t>
            </a:r>
            <a:r>
              <a:rPr lang="ko-KR" altLang="en-US" dirty="0"/>
              <a:t>영업이익 전년 대비 </a:t>
            </a:r>
            <a:r>
              <a:rPr lang="en-US" altLang="ko-KR" dirty="0"/>
              <a:t>52% </a:t>
            </a:r>
            <a:r>
              <a:rPr lang="ko-KR" altLang="en-US" dirty="0"/>
              <a:t>증가</a:t>
            </a:r>
            <a:r>
              <a:rPr lang="en-US" altLang="ko-KR" dirty="0"/>
              <a:t>, 3Q </a:t>
            </a:r>
            <a:r>
              <a:rPr lang="ko-KR" altLang="en-US" dirty="0"/>
              <a:t>영업이익 전년비 </a:t>
            </a:r>
            <a:r>
              <a:rPr lang="en-US" altLang="ko-KR" dirty="0"/>
              <a:t>24%</a:t>
            </a:r>
            <a:r>
              <a:rPr lang="ko-KR" altLang="en-US" dirty="0"/>
              <a:t>증가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995893"/>
            <a:ext cx="3228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0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가치투자 디지털대성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2000" dirty="0"/>
              <a:t>주주이익</a:t>
            </a:r>
            <a:r>
              <a:rPr lang="en-US" altLang="ko-KR" sz="2000" dirty="0"/>
              <a:t>&amp;</a:t>
            </a:r>
            <a:r>
              <a:rPr lang="ko-KR" altLang="en-US" sz="2000" dirty="0"/>
              <a:t>운전자본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2919" y="2011678"/>
            <a:ext cx="9784080" cy="4674347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운전자본 증가 </a:t>
            </a:r>
            <a:r>
              <a:rPr lang="en-US" altLang="ko-KR" dirty="0"/>
              <a:t>= </a:t>
            </a:r>
            <a:r>
              <a:rPr lang="ko-KR" altLang="en-US" dirty="0"/>
              <a:t>자산 中 현금의 감소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11680"/>
            <a:ext cx="7419975" cy="1419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3944040"/>
            <a:ext cx="74485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50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218</TotalTime>
  <Words>144</Words>
  <Application>Microsoft Office PowerPoint</Application>
  <PresentationFormat>사용자 지정</PresentationFormat>
  <Paragraphs>69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줄무늬</vt:lpstr>
      <vt:lpstr>김택범 매매일지 20161108-20161114</vt:lpstr>
      <vt:lpstr>가치 투자 종목 검색</vt:lpstr>
      <vt:lpstr>가치투자 아모텍</vt:lpstr>
      <vt:lpstr>가치투자 농심</vt:lpstr>
      <vt:lpstr>가치투자 솔브레인</vt:lpstr>
      <vt:lpstr>가치투자 한국토지신탁</vt:lpstr>
      <vt:lpstr>가치투자 한국토지신탁</vt:lpstr>
      <vt:lpstr>가치투자 디지털대성</vt:lpstr>
      <vt:lpstr>가치투자 디지털대성 주주이익&amp;운전자본</vt:lpstr>
      <vt:lpstr>가치투자 디지털대성 운전자본비율&amp;조정자본총액</vt:lpstr>
      <vt:lpstr>가치투자 디지털대성 할인율&amp;주당내재가치</vt:lpstr>
      <vt:lpstr>가치투자  디지털대성 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김택범 매매일지 20161108-20161114</dc:title>
  <dc:creator>김택범</dc:creator>
  <cp:lastModifiedBy>AP01</cp:lastModifiedBy>
  <cp:revision>5</cp:revision>
  <dcterms:created xsi:type="dcterms:W3CDTF">2016-11-14T02:58:09Z</dcterms:created>
  <dcterms:modified xsi:type="dcterms:W3CDTF">2016-11-14T07:34:45Z</dcterms:modified>
</cp:coreProperties>
</file>