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3" r:id="rId2"/>
    <p:sldId id="366" r:id="rId3"/>
    <p:sldId id="380" r:id="rId4"/>
    <p:sldId id="364" r:id="rId5"/>
    <p:sldId id="381" r:id="rId6"/>
    <p:sldId id="374" r:id="rId7"/>
    <p:sldId id="375" r:id="rId8"/>
    <p:sldId id="376" r:id="rId9"/>
    <p:sldId id="377" r:id="rId10"/>
    <p:sldId id="309" r:id="rId11"/>
    <p:sldId id="259" r:id="rId12"/>
    <p:sldId id="298" r:id="rId13"/>
    <p:sldId id="367" r:id="rId14"/>
    <p:sldId id="299" r:id="rId15"/>
    <p:sldId id="301" r:id="rId16"/>
    <p:sldId id="333" r:id="rId17"/>
    <p:sldId id="396" r:id="rId18"/>
    <p:sldId id="368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31150-6BC2-46BC-9694-EB3D645A61D8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6517-786C-43F9-87D3-D7FE863448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CD1F-CE2C-4ED9-9AD2-2EF52EED2B16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225-D991-458F-871E-D1E48B3377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CD1F-CE2C-4ED9-9AD2-2EF52EED2B16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225-D991-458F-871E-D1E48B3377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CD1F-CE2C-4ED9-9AD2-2EF52EED2B16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225-D991-458F-871E-D1E48B3377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CD1F-CE2C-4ED9-9AD2-2EF52EED2B16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225-D991-458F-871E-D1E48B3377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CD1F-CE2C-4ED9-9AD2-2EF52EED2B16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225-D991-458F-871E-D1E48B3377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CD1F-CE2C-4ED9-9AD2-2EF52EED2B16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225-D991-458F-871E-D1E48B3377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CD1F-CE2C-4ED9-9AD2-2EF52EED2B16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225-D991-458F-871E-D1E48B3377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CD1F-CE2C-4ED9-9AD2-2EF52EED2B16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225-D991-458F-871E-D1E48B3377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CD1F-CE2C-4ED9-9AD2-2EF52EED2B16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225-D991-458F-871E-D1E48B3377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CD1F-CE2C-4ED9-9AD2-2EF52EED2B16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225-D991-458F-871E-D1E48B3377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CD1F-CE2C-4ED9-9AD2-2EF52EED2B16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225-D991-458F-871E-D1E48B3377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3CD1F-CE2C-4ED9-9AD2-2EF52EED2B16}" type="datetimeFigureOut">
              <a:rPr lang="ko-KR" altLang="en-US" smtClean="0"/>
              <a:pPr/>
              <a:t>2014-09-19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4225-D991-458F-871E-D1E48B3377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 smtClean="0"/>
              <a:t>종가배팅을 하는 이유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571612"/>
            <a:ext cx="8229600" cy="474028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하루 중 종목들의 변동성이 가장 크게 나오는 시간은 장 시작 후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시간 이내 이다</a:t>
            </a:r>
            <a:r>
              <a:rPr lang="en-US" altLang="ko-KR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강한 종목의 경우에는 </a:t>
            </a:r>
            <a:r>
              <a:rPr lang="ko-KR" altLang="en-US" sz="2400" dirty="0" err="1" smtClean="0"/>
              <a:t>윗</a:t>
            </a:r>
            <a:r>
              <a:rPr lang="ko-KR" altLang="en-US" sz="2400" dirty="0" smtClean="0"/>
              <a:t> 꼬리 없이 하락하는 경우는 확률상 많지 않다</a:t>
            </a:r>
            <a:r>
              <a:rPr lang="en-US" altLang="ko-KR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모든 종목이 기법의 자리를 딱 찍는 것은 아니다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최저점을 잡는 것은 불가능 하기 때문에 분할매수의 개념으로 접근한다</a:t>
            </a:r>
            <a:r>
              <a:rPr lang="en-US" altLang="ko-KR" sz="2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종가저가가 아니면 다음날 오전에 전일 </a:t>
            </a:r>
            <a:r>
              <a:rPr lang="ko-KR" altLang="en-US" sz="2400" dirty="0" err="1" smtClean="0"/>
              <a:t>저점을</a:t>
            </a:r>
            <a:r>
              <a:rPr lang="ko-KR" altLang="en-US" sz="2400" dirty="0" smtClean="0"/>
              <a:t> 그냥 깨는 종목도 확률상 높지 않다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확률적으로 봤을 때 실보다는 득이 많은 것이 종가배팅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500306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백상아리</a:t>
            </a:r>
            <a:r>
              <a:rPr lang="ko-KR" altLang="en-US" dirty="0" smtClean="0"/>
              <a:t> 종목 사례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네오위즈인터넷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7456487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마크로젠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00174"/>
            <a:ext cx="7532687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교보증권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8094663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/>
              <a:t>mpk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753268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아프리카</a:t>
            </a:r>
            <a:r>
              <a:rPr lang="en-US" altLang="ko-KR" dirty="0" err="1" smtClean="0"/>
              <a:t>tv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57298"/>
            <a:ext cx="7523163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이루온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8094663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이루온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8094663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사조해표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7475537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 err="1" smtClean="0"/>
              <a:t>백상아리</a:t>
            </a:r>
            <a:r>
              <a:rPr lang="ko-KR" altLang="en-US" sz="3600" dirty="0" smtClean="0"/>
              <a:t> 종가배팅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785926"/>
            <a:ext cx="8229600" cy="45259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/>
              <a:t>백상아리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이격의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첫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음봉</a:t>
            </a:r>
            <a:r>
              <a:rPr lang="ko-KR" altLang="en-US" sz="2400" dirty="0" err="1" smtClean="0"/>
              <a:t>에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/>
              <a:t>종가배팅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우량주는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일선과 </a:t>
            </a:r>
            <a:r>
              <a:rPr lang="en-US" altLang="ko-KR" sz="2400" dirty="0" smtClean="0"/>
              <a:t>8% </a:t>
            </a:r>
            <a:r>
              <a:rPr lang="ko-KR" altLang="en-US" sz="2400" dirty="0" err="1" smtClean="0"/>
              <a:t>이격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err="1" smtClean="0"/>
              <a:t>테마주는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일선과 </a:t>
            </a:r>
            <a:r>
              <a:rPr lang="en-US" altLang="ko-KR" sz="2400" dirty="0" smtClean="0"/>
              <a:t>12.5% </a:t>
            </a:r>
            <a:r>
              <a:rPr lang="ko-KR" altLang="en-US" sz="2400" dirty="0" err="1" smtClean="0"/>
              <a:t>이격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/>
              <a:t>저점</a:t>
            </a:r>
            <a:r>
              <a:rPr lang="ko-KR" altLang="en-US" sz="2400" dirty="0" smtClean="0"/>
              <a:t> 대비 반등 폭이 </a:t>
            </a:r>
            <a:r>
              <a:rPr lang="en-US" altLang="ko-KR" sz="2400" dirty="0" smtClean="0"/>
              <a:t>3% </a:t>
            </a:r>
            <a:r>
              <a:rPr lang="ko-KR" altLang="en-US" sz="2400" dirty="0" smtClean="0"/>
              <a:t>이상 나와 꼬리가 긴 종목은 제외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 err="1" smtClean="0"/>
              <a:t>이평선</a:t>
            </a:r>
            <a:r>
              <a:rPr lang="ko-KR" altLang="en-US" sz="3600" dirty="0" smtClean="0"/>
              <a:t> 종가배팅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785926"/>
            <a:ext cx="8229600" cy="45259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거래대금 상위 종목 선정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기대감이 살아있고 변동성이 좋은 종목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내일의 </a:t>
            </a:r>
            <a:r>
              <a:rPr lang="ko-KR" altLang="en-US" sz="2400" dirty="0" err="1" smtClean="0"/>
              <a:t>이평선을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가격데이타</a:t>
            </a:r>
            <a:r>
              <a:rPr lang="ko-KR" altLang="en-US" sz="2400" dirty="0" smtClean="0"/>
              <a:t> 시뮬레이션을 통해 확인 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종가가 내일의 </a:t>
            </a:r>
            <a:r>
              <a:rPr lang="ko-KR" altLang="en-US" sz="2400" dirty="0" err="1" smtClean="0"/>
              <a:t>이평선</a:t>
            </a:r>
            <a:r>
              <a:rPr lang="en-US" altLang="ko-KR" sz="2400" dirty="0" smtClean="0"/>
              <a:t>(10, 15, 20) </a:t>
            </a:r>
            <a:r>
              <a:rPr lang="ko-KR" altLang="en-US" sz="2400" dirty="0" smtClean="0"/>
              <a:t>에서 형성될 때 종가배팅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 smtClean="0"/>
              <a:t>종가배팅 방법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785926"/>
            <a:ext cx="8229600" cy="45259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smtClean="0"/>
              <a:t>2</a:t>
            </a:r>
            <a:r>
              <a:rPr lang="ko-KR" altLang="en-US" sz="2400" dirty="0" smtClean="0"/>
              <a:t>시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분 이후 분할 매수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/>
              <a:t>30</a:t>
            </a:r>
            <a:r>
              <a:rPr lang="ko-KR" altLang="en-US" sz="2400" dirty="0" smtClean="0"/>
              <a:t>분 이후 횡보 시는 대기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하락으로 나오면 종가 매수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/>
              <a:t>횡보 후 상승 시는 따라서 같이 매수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 smtClean="0"/>
              <a:t>30</a:t>
            </a:r>
            <a:r>
              <a:rPr lang="ko-KR" altLang="en-US" sz="2400" dirty="0" smtClean="0"/>
              <a:t>분 이후 투매는 최대한 기다렸다가 </a:t>
            </a:r>
            <a:r>
              <a:rPr lang="en-US" altLang="ko-KR" sz="2400" dirty="0" smtClean="0"/>
              <a:t>50</a:t>
            </a:r>
            <a:r>
              <a:rPr lang="ko-KR" altLang="en-US" sz="2400" dirty="0" smtClean="0"/>
              <a:t>분 동시호가 들어갈 때 즈음 매수</a:t>
            </a: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500306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내일의 </a:t>
            </a:r>
            <a:r>
              <a:rPr lang="ko-KR" altLang="en-US" dirty="0" err="1" smtClean="0"/>
              <a:t>이평선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종배사례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와이지엔터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8066087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대성창투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8094663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대한뉴팜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8056563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/>
              <a:t>Lg</a:t>
            </a:r>
            <a:r>
              <a:rPr lang="ko-KR" altLang="en-US" dirty="0" err="1" smtClean="0"/>
              <a:t>유플러스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8085137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199</Words>
  <Application>Microsoft Office PowerPoint</Application>
  <PresentationFormat>화면 슬라이드 쇼(4:3)</PresentationFormat>
  <Paragraphs>74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종가배팅을 하는 이유</vt:lpstr>
      <vt:lpstr>백상아리 종가배팅</vt:lpstr>
      <vt:lpstr>이평선 종가배팅</vt:lpstr>
      <vt:lpstr>종가배팅 방법</vt:lpstr>
      <vt:lpstr>내일의 이평선 종배사례</vt:lpstr>
      <vt:lpstr>와이지엔터</vt:lpstr>
      <vt:lpstr>대성창투</vt:lpstr>
      <vt:lpstr>대한뉴팜</vt:lpstr>
      <vt:lpstr>Lg유플러스</vt:lpstr>
      <vt:lpstr>백상아리 종목 사례</vt:lpstr>
      <vt:lpstr>네오위즈인터넷</vt:lpstr>
      <vt:lpstr>마크로젠</vt:lpstr>
      <vt:lpstr>교보증권</vt:lpstr>
      <vt:lpstr>mpk</vt:lpstr>
      <vt:lpstr>아프리카tv</vt:lpstr>
      <vt:lpstr>이루온</vt:lpstr>
      <vt:lpstr>이루온</vt:lpstr>
      <vt:lpstr>사조해표</vt:lpstr>
    </vt:vector>
  </TitlesOfParts>
  <Company>ALL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실전종목 선정하기</dc:title>
  <dc:creator>END USER</dc:creator>
  <cp:lastModifiedBy>김정우</cp:lastModifiedBy>
  <cp:revision>87</cp:revision>
  <dcterms:created xsi:type="dcterms:W3CDTF">2012-10-23T03:19:09Z</dcterms:created>
  <dcterms:modified xsi:type="dcterms:W3CDTF">2014-09-18T15:54:55Z</dcterms:modified>
</cp:coreProperties>
</file>