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75BE7-1FAE-417E-9CAD-A85D96D39BF8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A29A-D40C-46D9-A403-4A575F69A9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루멘스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컴투스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6517-786C-43F9-87D3-D7FE863448C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4999-9B44-4081-AE0C-F02A706C8DB7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A37B-160E-47F6-B119-4380281B3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강 종목선정 및 </a:t>
            </a:r>
            <a:r>
              <a:rPr lang="ko-KR" altLang="en-US" dirty="0" err="1" smtClean="0"/>
              <a:t>백종기법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토비스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9041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Kg</a:t>
            </a:r>
            <a:r>
              <a:rPr lang="ko-KR" altLang="en-US" dirty="0" err="1" smtClean="0"/>
              <a:t>모빌리언스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951787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차바이오텍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79232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시장에서 관심을 받는 종목을 선택하자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단기 매매에 있어 가장 중요한 종목 선정 요인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시장을 주도하는 종목에 편승하자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시장의 </a:t>
            </a:r>
            <a:r>
              <a:rPr lang="ko-KR" altLang="en-US" sz="2400" dirty="0" err="1" smtClean="0"/>
              <a:t>트렌드를</a:t>
            </a:r>
            <a:r>
              <a:rPr lang="ko-KR" altLang="en-US" sz="2400" dirty="0" smtClean="0"/>
              <a:t> 파악하자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대선 테마 주도 장에 </a:t>
            </a:r>
            <a:r>
              <a:rPr lang="ko-KR" altLang="en-US" sz="2400" dirty="0" err="1" smtClean="0"/>
              <a:t>명량</a:t>
            </a:r>
            <a:r>
              <a:rPr lang="ko-KR" altLang="en-US" sz="2400" dirty="0" smtClean="0"/>
              <a:t> 테마 선택 </a:t>
            </a:r>
            <a:r>
              <a:rPr lang="en-US" altLang="ko-KR" sz="2400" dirty="0" smtClean="0"/>
              <a:t>(X)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거래대금이 </a:t>
            </a:r>
            <a:r>
              <a:rPr lang="en-US" altLang="ko-KR" sz="2400" dirty="0" smtClean="0"/>
              <a:t>50</a:t>
            </a:r>
            <a:r>
              <a:rPr lang="ko-KR" altLang="en-US" sz="2400" dirty="0" smtClean="0"/>
              <a:t>억 이상 나오는 종목 위주로 선택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모르는 건 하지 말자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조금이라도 의심이 가는 종목은 패스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반등이 나올 것 같기는 한데 애매한 종목도 패스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악재로 떨어지는 투매는 잡지 말자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거래대금 적은 상한가는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연상 이후에나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추가 체크 사항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/>
              <a:t>정배열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&gt; </a:t>
            </a:r>
            <a:r>
              <a:rPr lang="ko-KR" altLang="en-US" sz="2400" dirty="0" err="1" smtClean="0"/>
              <a:t>역배열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역배열</a:t>
            </a:r>
            <a:r>
              <a:rPr lang="ko-KR" altLang="en-US" sz="2400" dirty="0" smtClean="0"/>
              <a:t> 종목은 </a:t>
            </a:r>
            <a:r>
              <a:rPr lang="ko-KR" altLang="en-US" sz="2400" dirty="0" err="1" smtClean="0"/>
              <a:t>투상</a:t>
            </a:r>
            <a:r>
              <a:rPr lang="ko-KR" altLang="en-US" sz="2400" dirty="0" smtClean="0"/>
              <a:t> 이후</a:t>
            </a:r>
            <a:r>
              <a:rPr lang="en-US" altLang="ko-KR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연상 이상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상한가 한번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징검다리 상한가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차 시세 </a:t>
            </a:r>
            <a:r>
              <a:rPr lang="en-US" altLang="ko-KR" sz="2400" dirty="0" smtClean="0"/>
              <a:t>&gt; 2</a:t>
            </a:r>
            <a:r>
              <a:rPr lang="ko-KR" altLang="en-US" sz="2400" dirty="0" smtClean="0"/>
              <a:t>차 시세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위로 매물대가 없거나 적은 종목이 좋다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코스닥 중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소형주 선정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85926"/>
            <a:ext cx="8572560" cy="4525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코스닥 거래대금 상위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위 종목 중 선택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신고가 종목 </a:t>
            </a:r>
            <a:r>
              <a:rPr lang="en-US" altLang="ko-KR" sz="2400" dirty="0" smtClean="0"/>
              <a:t>or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이틀 간 강한 양봉으로 상승한 종목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이틀 간 장대양봉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신고가 종목 이틀간 조정 매수 전략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/>
              <a:t>  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코스닥 중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소형주 선정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85926"/>
            <a:ext cx="8572560" cy="4525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장대 </a:t>
            </a:r>
            <a:r>
              <a:rPr lang="ko-KR" altLang="en-US" sz="2400" dirty="0" err="1" smtClean="0"/>
              <a:t>음봉으로</a:t>
            </a:r>
            <a:r>
              <a:rPr lang="ko-KR" altLang="en-US" sz="2400" dirty="0" smtClean="0"/>
              <a:t> 하락 시에는 그 날은 매수를 하지 않는 것이 좋다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err="1" smtClean="0"/>
              <a:t>2</a:t>
            </a:r>
            <a:r>
              <a:rPr lang="ko-KR" altLang="en-US" sz="2400" dirty="0" smtClean="0"/>
              <a:t>투매 매수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양봉을 확인하고 사도 늦지 않다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우량주 </a:t>
            </a:r>
            <a:r>
              <a:rPr lang="ko-KR" altLang="en-US" dirty="0" err="1" smtClean="0"/>
              <a:t>관종</a:t>
            </a:r>
            <a:r>
              <a:rPr lang="ko-KR" altLang="en-US" dirty="0" smtClean="0"/>
              <a:t> 사례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성우하이텍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9422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마크로젠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92321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화면 슬라이드 쇼(4:3)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1강 종목선정 및 백종기법</vt:lpstr>
      <vt:lpstr>시장에서 관심을 받는 종목을 선택하자</vt:lpstr>
      <vt:lpstr>모르는 건 하지 말자</vt:lpstr>
      <vt:lpstr>추가 체크 사항</vt:lpstr>
      <vt:lpstr>코스닥 중.소형주 선정 </vt:lpstr>
      <vt:lpstr>코스닥 중.소형주 선정 </vt:lpstr>
      <vt:lpstr>우량주 관종 사례</vt:lpstr>
      <vt:lpstr>성우하이텍</vt:lpstr>
      <vt:lpstr>마크로젠</vt:lpstr>
      <vt:lpstr>토비스</vt:lpstr>
      <vt:lpstr>Kg모빌리언스</vt:lpstr>
      <vt:lpstr>차바이오텍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종목선정 및 백종기법</dc:title>
  <dc:creator>김정우</dc:creator>
  <cp:lastModifiedBy>김정우</cp:lastModifiedBy>
  <cp:revision>1</cp:revision>
  <dcterms:created xsi:type="dcterms:W3CDTF">2014-09-18T15:54:03Z</dcterms:created>
  <dcterms:modified xsi:type="dcterms:W3CDTF">2014-09-18T15:54:30Z</dcterms:modified>
</cp:coreProperties>
</file>