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revisionInfo.xml" ContentType="application/vnd.ms-powerpoint.revisioninfo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3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444B541-D0DA-4850-998E-F235F5FDD16A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78EA8-BF75-4FC6-83F6-5A56E66D26A7}" v="75" dt="2021-02-11T17:33:24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629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60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Tarillon" userId="0b80d844778a23fe" providerId="LiveId" clId="{50B78EA8-BF75-4FC6-83F6-5A56E66D26A7}"/>
    <pc:docChg chg="undo custSel addSld delSld modSld sldOrd modMainMaster modSection">
      <pc:chgData name="Romain Tarillon" userId="0b80d844778a23fe" providerId="LiveId" clId="{50B78EA8-BF75-4FC6-83F6-5A56E66D26A7}" dt="2021-02-11T17:33:24.211" v="224" actId="12788"/>
      <pc:docMkLst>
        <pc:docMk/>
      </pc:docMkLst>
      <pc:sldChg chg="ord">
        <pc:chgData name="Romain Tarillon" userId="0b80d844778a23fe" providerId="LiveId" clId="{50B78EA8-BF75-4FC6-83F6-5A56E66D26A7}" dt="2021-02-11T11:45:09.136" v="6"/>
        <pc:sldMkLst>
          <pc:docMk/>
          <pc:sldMk cId="2465285783" sldId="31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338479606" sldId="313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480049514" sldId="314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494976542" sldId="32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301519189" sldId="323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062293082" sldId="324"/>
        </pc:sldMkLst>
      </pc:sldChg>
      <pc:sldChg chg="addSp delSp modSp mod">
        <pc:chgData name="Romain Tarillon" userId="0b80d844778a23fe" providerId="LiveId" clId="{50B78EA8-BF75-4FC6-83F6-5A56E66D26A7}" dt="2021-02-11T11:44:51.261" v="1" actId="478"/>
        <pc:sldMkLst>
          <pc:docMk/>
          <pc:sldMk cId="394716160" sldId="328"/>
        </pc:sldMkLst>
        <pc:spChg chg="del">
          <ac:chgData name="Romain Tarillon" userId="0b80d844778a23fe" providerId="LiveId" clId="{50B78EA8-BF75-4FC6-83F6-5A56E66D26A7}" dt="2021-02-11T11:44:51.261" v="1" actId="478"/>
          <ac:spMkLst>
            <pc:docMk/>
            <pc:sldMk cId="394716160" sldId="328"/>
            <ac:spMk id="2" creationId="{9F23B044-3135-4E38-BCE1-1733D248FA46}"/>
          </ac:spMkLst>
        </pc:spChg>
        <pc:spChg chg="add mod">
          <ac:chgData name="Romain Tarillon" userId="0b80d844778a23fe" providerId="LiveId" clId="{50B78EA8-BF75-4FC6-83F6-5A56E66D26A7}" dt="2021-02-11T11:44:51.261" v="1" actId="478"/>
          <ac:spMkLst>
            <pc:docMk/>
            <pc:sldMk cId="394716160" sldId="328"/>
            <ac:spMk id="7" creationId="{B9606764-FAB1-42A9-B88E-CF4E9DC9CAF7}"/>
          </ac:spMkLst>
        </pc:spChg>
      </pc:sldChg>
      <pc:sldChg chg="addSp delSp modSp mod">
        <pc:chgData name="Romain Tarillon" userId="0b80d844778a23fe" providerId="LiveId" clId="{50B78EA8-BF75-4FC6-83F6-5A56E66D26A7}" dt="2021-02-11T11:44:47.238" v="0" actId="478"/>
        <pc:sldMkLst>
          <pc:docMk/>
          <pc:sldMk cId="1134216645" sldId="329"/>
        </pc:sldMkLst>
        <pc:spChg chg="del">
          <ac:chgData name="Romain Tarillon" userId="0b80d844778a23fe" providerId="LiveId" clId="{50B78EA8-BF75-4FC6-83F6-5A56E66D26A7}" dt="2021-02-11T11:44:47.238" v="0" actId="478"/>
          <ac:spMkLst>
            <pc:docMk/>
            <pc:sldMk cId="1134216645" sldId="329"/>
            <ac:spMk id="2" creationId="{9F23B044-3135-4E38-BCE1-1733D248FA46}"/>
          </ac:spMkLst>
        </pc:spChg>
        <pc:spChg chg="add mod">
          <ac:chgData name="Romain Tarillon" userId="0b80d844778a23fe" providerId="LiveId" clId="{50B78EA8-BF75-4FC6-83F6-5A56E66D26A7}" dt="2021-02-11T11:44:47.238" v="0" actId="478"/>
          <ac:spMkLst>
            <pc:docMk/>
            <pc:sldMk cId="1134216645" sldId="329"/>
            <ac:spMk id="7" creationId="{5F893120-DB09-4F53-9F90-6E53EA649601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240909652" sldId="330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775881544" sldId="339"/>
        </pc:sldMkLst>
      </pc:sldChg>
      <pc:sldChg chg="del">
        <pc:chgData name="Romain Tarillon" userId="0b80d844778a23fe" providerId="LiveId" clId="{50B78EA8-BF75-4FC6-83F6-5A56E66D26A7}" dt="2021-02-11T11:50:59.245" v="62" actId="47"/>
        <pc:sldMkLst>
          <pc:docMk/>
          <pc:sldMk cId="3305056281" sldId="367"/>
        </pc:sldMkLst>
      </pc:sldChg>
      <pc:sldChg chg="del">
        <pc:chgData name="Romain Tarillon" userId="0b80d844778a23fe" providerId="LiveId" clId="{50B78EA8-BF75-4FC6-83F6-5A56E66D26A7}" dt="2021-02-11T11:51:01.952" v="64" actId="47"/>
        <pc:sldMkLst>
          <pc:docMk/>
          <pc:sldMk cId="1538138495" sldId="368"/>
        </pc:sldMkLst>
      </pc:sldChg>
      <pc:sldChg chg="del">
        <pc:chgData name="Romain Tarillon" userId="0b80d844778a23fe" providerId="LiveId" clId="{50B78EA8-BF75-4FC6-83F6-5A56E66D26A7}" dt="2021-02-11T11:51:04.958" v="66" actId="47"/>
        <pc:sldMkLst>
          <pc:docMk/>
          <pc:sldMk cId="2286222163" sldId="369"/>
        </pc:sldMkLst>
      </pc:sldChg>
      <pc:sldChg chg="del">
        <pc:chgData name="Romain Tarillon" userId="0b80d844778a23fe" providerId="LiveId" clId="{50B78EA8-BF75-4FC6-83F6-5A56E66D26A7}" dt="2021-02-11T11:51:07.181" v="68" actId="47"/>
        <pc:sldMkLst>
          <pc:docMk/>
          <pc:sldMk cId="699099567" sldId="370"/>
        </pc:sldMkLst>
      </pc:sldChg>
      <pc:sldChg chg="del">
        <pc:chgData name="Romain Tarillon" userId="0b80d844778a23fe" providerId="LiveId" clId="{50B78EA8-BF75-4FC6-83F6-5A56E66D26A7}" dt="2021-02-11T11:51:10.807" v="70" actId="47"/>
        <pc:sldMkLst>
          <pc:docMk/>
          <pc:sldMk cId="3319206417" sldId="371"/>
        </pc:sldMkLst>
      </pc:sldChg>
      <pc:sldChg chg="addSp delSp modSp mod chgLayout">
        <pc:chgData name="Romain Tarillon" userId="0b80d844778a23fe" providerId="LiveId" clId="{50B78EA8-BF75-4FC6-83F6-5A56E66D26A7}" dt="2021-02-11T11:52:19.575" v="76" actId="6264"/>
        <pc:sldMkLst>
          <pc:docMk/>
          <pc:sldMk cId="3851375031" sldId="383"/>
        </pc:sldMkLst>
        <pc:spChg chg="del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2" creationId="{84B08C69-5420-4DDF-B291-C4271990FEFF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3" creationId="{6DF076E4-311E-45B3-A067-01D13FF4F2DF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4" creationId="{513621B3-AB25-4AF0-9321-4D53E65BA59D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5" creationId="{C92ED4D6-F3B7-433E-9FAF-E498B1A5FE11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6" creationId="{1CA318D1-5E8F-40DA-8314-ABA821814749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69" creationId="{85F47D65-53A3-4592-8815-BB47BC0FDB89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0" creationId="{FC1ABB37-6814-46A7-842D-F1AA263CB227}"/>
          </ac:spMkLst>
        </pc:spChg>
        <pc:spChg chg="add 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1" creationId="{1112ABE7-CC37-431C-A8D3-337547359408}"/>
          </ac:spMkLst>
        </pc:spChg>
        <pc:spChg chg="add 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2" creationId="{4605DEE6-0CB6-4229-9002-8210155E768C}"/>
          </ac:spMkLst>
        </pc:spChg>
      </pc:sldChg>
      <pc:sldChg chg="addSp delSp modSp mod chgLayout">
        <pc:chgData name="Romain Tarillon" userId="0b80d844778a23fe" providerId="LiveId" clId="{50B78EA8-BF75-4FC6-83F6-5A56E66D26A7}" dt="2021-02-11T11:53:43.009" v="78" actId="6264"/>
        <pc:sldMkLst>
          <pc:docMk/>
          <pc:sldMk cId="3614529295" sldId="385"/>
        </pc:sldMkLst>
        <pc:spChg chg="del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2" creationId="{1E4FFAF2-63C4-4B57-98D8-A063D918AD5A}"/>
          </ac:spMkLst>
        </pc:spChg>
        <pc:spChg chg="del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3" creationId="{BAB43117-C567-4016-855E-6C3FEBFC9728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4" creationId="{0DA7E93F-1658-4984-B1F7-18C818F99A1D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5" creationId="{A902C7BC-17B1-40A2-BFCC-37217518B573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6" creationId="{07B59EB1-49EA-408B-896E-803FF13381AB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7" creationId="{820F1F08-955E-4ABA-BD08-FFEA3B7D121C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8" creationId="{00D88266-EC69-4502-B1B7-FF5393A78627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9" creationId="{CC5AB43A-1617-404C-9A53-E67629E0DF1B}"/>
          </ac:spMkLst>
        </pc:spChg>
        <pc:spChg chg="add 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10" creationId="{080ACC39-6D98-4674-8C25-86D5BF4F0F1B}"/>
          </ac:spMkLst>
        </pc:spChg>
        <pc:spChg chg="add 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11" creationId="{FE29AEFB-D5BA-4619-B8B1-EBA51692F08A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74296547" sldId="387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427664688" sldId="388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530117781" sldId="389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697246170" sldId="390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174467970" sldId="391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210727976" sldId="39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88435995" sldId="393"/>
        </pc:sldMkLst>
      </pc:sldChg>
      <pc:sldChg chg="addSp delSp modSp mod chgLayout">
        <pc:chgData name="Romain Tarillon" userId="0b80d844778a23fe" providerId="LiveId" clId="{50B78EA8-BF75-4FC6-83F6-5A56E66D26A7}" dt="2021-02-11T11:53:40.971" v="77" actId="700"/>
        <pc:sldMkLst>
          <pc:docMk/>
          <pc:sldMk cId="1222775892" sldId="409"/>
        </pc:sldMkLst>
        <pc:spChg chg="del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2" creationId="{F9192F20-D902-4A59-967D-C3C307047E40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3" creationId="{57507432-DDDB-4042-BF1F-000B838A8C6A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4" creationId="{90C44AF5-5E21-4CBD-A806-B2421A3D7AB1}"/>
          </ac:spMkLst>
        </pc:spChg>
        <pc:spChg chg="del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5" creationId="{5E0025B8-F18C-49AB-969E-687BA0FCDD20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6" creationId="{8A0F4992-60A5-4C32-A5F9-B713C45DC9BE}"/>
          </ac:spMkLst>
        </pc:spChg>
        <pc:spChg chg="add 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133" creationId="{BCEC6B4F-81C0-48ED-9D7F-CF2391EF427A}"/>
          </ac:spMkLst>
        </pc:spChg>
        <pc:spChg chg="add 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134" creationId="{62EC8A20-68D4-49F0-80F0-0703753AE1F7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983279856" sldId="411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364229167" sldId="412"/>
        </pc:sldMkLst>
      </pc:sldChg>
      <pc:sldChg chg="del">
        <pc:chgData name="Romain Tarillon" userId="0b80d844778a23fe" providerId="LiveId" clId="{50B78EA8-BF75-4FC6-83F6-5A56E66D26A7}" dt="2021-02-11T11:50:49.967" v="53" actId="47"/>
        <pc:sldMkLst>
          <pc:docMk/>
          <pc:sldMk cId="3174371095" sldId="413"/>
        </pc:sldMkLst>
      </pc:sldChg>
      <pc:sldChg chg="del">
        <pc:chgData name="Romain Tarillon" userId="0b80d844778a23fe" providerId="LiveId" clId="{50B78EA8-BF75-4FC6-83F6-5A56E66D26A7}" dt="2021-02-11T11:50:52.582" v="55" actId="47"/>
        <pc:sldMkLst>
          <pc:docMk/>
          <pc:sldMk cId="1897849556" sldId="414"/>
        </pc:sldMkLst>
      </pc:sldChg>
      <pc:sldChg chg="del">
        <pc:chgData name="Romain Tarillon" userId="0b80d844778a23fe" providerId="LiveId" clId="{50B78EA8-BF75-4FC6-83F6-5A56E66D26A7}" dt="2021-02-11T11:50:54.150" v="57" actId="47"/>
        <pc:sldMkLst>
          <pc:docMk/>
          <pc:sldMk cId="3240528740" sldId="415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418327171" sldId="416"/>
        </pc:sldMkLst>
      </pc:sldChg>
      <pc:sldChg chg="del">
        <pc:chgData name="Romain Tarillon" userId="0b80d844778a23fe" providerId="LiveId" clId="{50B78EA8-BF75-4FC6-83F6-5A56E66D26A7}" dt="2021-02-11T11:51:12.770" v="72" actId="47"/>
        <pc:sldMkLst>
          <pc:docMk/>
          <pc:sldMk cId="1237875360" sldId="417"/>
        </pc:sldMkLst>
      </pc:sldChg>
      <pc:sldChg chg="del">
        <pc:chgData name="Romain Tarillon" userId="0b80d844778a23fe" providerId="LiveId" clId="{50B78EA8-BF75-4FC6-83F6-5A56E66D26A7}" dt="2021-02-11T11:51:14.823" v="74" actId="47"/>
        <pc:sldMkLst>
          <pc:docMk/>
          <pc:sldMk cId="2204605622" sldId="418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109966639" sldId="420"/>
        </pc:sldMkLst>
      </pc:sldChg>
      <pc:sldChg chg="new ord">
        <pc:chgData name="Romain Tarillon" userId="0b80d844778a23fe" providerId="LiveId" clId="{50B78EA8-BF75-4FC6-83F6-5A56E66D26A7}" dt="2021-02-11T11:44:55.854" v="4"/>
        <pc:sldMkLst>
          <pc:docMk/>
          <pc:sldMk cId="375572826" sldId="422"/>
        </pc:sldMkLst>
      </pc:sldChg>
      <pc:sldChg chg="new">
        <pc:chgData name="Romain Tarillon" userId="0b80d844778a23fe" providerId="LiveId" clId="{50B78EA8-BF75-4FC6-83F6-5A56E66D26A7}" dt="2021-02-11T11:50:48.387" v="52" actId="680"/>
        <pc:sldMkLst>
          <pc:docMk/>
          <pc:sldMk cId="562078266" sldId="423"/>
        </pc:sldMkLst>
      </pc:sldChg>
      <pc:sldChg chg="new">
        <pc:chgData name="Romain Tarillon" userId="0b80d844778a23fe" providerId="LiveId" clId="{50B78EA8-BF75-4FC6-83F6-5A56E66D26A7}" dt="2021-02-11T11:50:50.838" v="54" actId="680"/>
        <pc:sldMkLst>
          <pc:docMk/>
          <pc:sldMk cId="470493572" sldId="424"/>
        </pc:sldMkLst>
      </pc:sldChg>
      <pc:sldChg chg="new">
        <pc:chgData name="Romain Tarillon" userId="0b80d844778a23fe" providerId="LiveId" clId="{50B78EA8-BF75-4FC6-83F6-5A56E66D26A7}" dt="2021-02-11T11:50:53.324" v="56" actId="680"/>
        <pc:sldMkLst>
          <pc:docMk/>
          <pc:sldMk cId="2002600918" sldId="425"/>
        </pc:sldMkLst>
      </pc:sldChg>
      <pc:sldChg chg="new del">
        <pc:chgData name="Romain Tarillon" userId="0b80d844778a23fe" providerId="LiveId" clId="{50B78EA8-BF75-4FC6-83F6-5A56E66D26A7}" dt="2021-02-11T11:50:57.010" v="60" actId="47"/>
        <pc:sldMkLst>
          <pc:docMk/>
          <pc:sldMk cId="3341167500" sldId="426"/>
        </pc:sldMkLst>
      </pc:sldChg>
      <pc:sldChg chg="new">
        <pc:chgData name="Romain Tarillon" userId="0b80d844778a23fe" providerId="LiveId" clId="{50B78EA8-BF75-4FC6-83F6-5A56E66D26A7}" dt="2021-02-11T11:50:55.609" v="59" actId="680"/>
        <pc:sldMkLst>
          <pc:docMk/>
          <pc:sldMk cId="4097338690" sldId="427"/>
        </pc:sldMkLst>
      </pc:sldChg>
      <pc:sldChg chg="new">
        <pc:chgData name="Romain Tarillon" userId="0b80d844778a23fe" providerId="LiveId" clId="{50B78EA8-BF75-4FC6-83F6-5A56E66D26A7}" dt="2021-02-11T11:50:58.657" v="61" actId="680"/>
        <pc:sldMkLst>
          <pc:docMk/>
          <pc:sldMk cId="315741161" sldId="428"/>
        </pc:sldMkLst>
      </pc:sldChg>
      <pc:sldChg chg="new">
        <pc:chgData name="Romain Tarillon" userId="0b80d844778a23fe" providerId="LiveId" clId="{50B78EA8-BF75-4FC6-83F6-5A56E66D26A7}" dt="2021-02-11T11:51:00.795" v="63" actId="680"/>
        <pc:sldMkLst>
          <pc:docMk/>
          <pc:sldMk cId="1992914212" sldId="429"/>
        </pc:sldMkLst>
      </pc:sldChg>
      <pc:sldChg chg="new">
        <pc:chgData name="Romain Tarillon" userId="0b80d844778a23fe" providerId="LiveId" clId="{50B78EA8-BF75-4FC6-83F6-5A56E66D26A7}" dt="2021-02-11T11:51:03.572" v="65" actId="680"/>
        <pc:sldMkLst>
          <pc:docMk/>
          <pc:sldMk cId="1867321876" sldId="430"/>
        </pc:sldMkLst>
      </pc:sldChg>
      <pc:sldChg chg="new">
        <pc:chgData name="Romain Tarillon" userId="0b80d844778a23fe" providerId="LiveId" clId="{50B78EA8-BF75-4FC6-83F6-5A56E66D26A7}" dt="2021-02-11T11:51:06.017" v="67" actId="680"/>
        <pc:sldMkLst>
          <pc:docMk/>
          <pc:sldMk cId="1811489724" sldId="431"/>
        </pc:sldMkLst>
      </pc:sldChg>
      <pc:sldChg chg="new">
        <pc:chgData name="Romain Tarillon" userId="0b80d844778a23fe" providerId="LiveId" clId="{50B78EA8-BF75-4FC6-83F6-5A56E66D26A7}" dt="2021-02-11T11:51:09.452" v="69" actId="680"/>
        <pc:sldMkLst>
          <pc:docMk/>
          <pc:sldMk cId="1106945211" sldId="432"/>
        </pc:sldMkLst>
      </pc:sldChg>
      <pc:sldChg chg="new">
        <pc:chgData name="Romain Tarillon" userId="0b80d844778a23fe" providerId="LiveId" clId="{50B78EA8-BF75-4FC6-83F6-5A56E66D26A7}" dt="2021-02-11T11:51:11.969" v="71" actId="680"/>
        <pc:sldMkLst>
          <pc:docMk/>
          <pc:sldMk cId="2175977291" sldId="433"/>
        </pc:sldMkLst>
      </pc:sldChg>
      <pc:sldChg chg="new">
        <pc:chgData name="Romain Tarillon" userId="0b80d844778a23fe" providerId="LiveId" clId="{50B78EA8-BF75-4FC6-83F6-5A56E66D26A7}" dt="2021-02-11T11:51:14.021" v="73" actId="680"/>
        <pc:sldMkLst>
          <pc:docMk/>
          <pc:sldMk cId="3673569190" sldId="434"/>
        </pc:sldMkLst>
      </pc:sldChg>
      <pc:sldChg chg="new">
        <pc:chgData name="Romain Tarillon" userId="0b80d844778a23fe" providerId="LiveId" clId="{50B78EA8-BF75-4FC6-83F6-5A56E66D26A7}" dt="2021-02-11T11:54:05.043" v="79" actId="680"/>
        <pc:sldMkLst>
          <pc:docMk/>
          <pc:sldMk cId="3157894398" sldId="435"/>
        </pc:sldMkLst>
      </pc:sldChg>
      <pc:sldChg chg="new">
        <pc:chgData name="Romain Tarillon" userId="0b80d844778a23fe" providerId="LiveId" clId="{50B78EA8-BF75-4FC6-83F6-5A56E66D26A7}" dt="2021-02-11T11:54:32.210" v="80" actId="680"/>
        <pc:sldMkLst>
          <pc:docMk/>
          <pc:sldMk cId="1741596415" sldId="436"/>
        </pc:sldMkLst>
      </pc:sldChg>
      <pc:sldChg chg="new">
        <pc:chgData name="Romain Tarillon" userId="0b80d844778a23fe" providerId="LiveId" clId="{50B78EA8-BF75-4FC6-83F6-5A56E66D26A7}" dt="2021-02-11T11:57:17.475" v="154" actId="680"/>
        <pc:sldMkLst>
          <pc:docMk/>
          <pc:sldMk cId="543019089" sldId="437"/>
        </pc:sldMkLst>
      </pc:sldChg>
      <pc:sldChg chg="new">
        <pc:chgData name="Romain Tarillon" userId="0b80d844778a23fe" providerId="LiveId" clId="{50B78EA8-BF75-4FC6-83F6-5A56E66D26A7}" dt="2021-02-11T11:57:24.783" v="155" actId="680"/>
        <pc:sldMkLst>
          <pc:docMk/>
          <pc:sldMk cId="1016454722" sldId="438"/>
        </pc:sldMkLst>
      </pc:sldChg>
      <pc:sldMasterChg chg="addSldLayout delSldLayout modSldLayout">
        <pc:chgData name="Romain Tarillon" userId="0b80d844778a23fe" providerId="LiveId" clId="{50B78EA8-BF75-4FC6-83F6-5A56E66D26A7}" dt="2021-02-11T17:33:24.211" v="224" actId="12788"/>
        <pc:sldMasterMkLst>
          <pc:docMk/>
          <pc:sldMasterMk cId="2967165862" sldId="2147483648"/>
        </pc:sldMasterMkLst>
        <pc:sldLayoutChg chg="modSp">
          <pc:chgData name="Romain Tarillon" userId="0b80d844778a23fe" providerId="LiveId" clId="{50B78EA8-BF75-4FC6-83F6-5A56E66D26A7}" dt="2021-02-11T11:50:33.426" v="51" actId="404"/>
          <pc:sldLayoutMkLst>
            <pc:docMk/>
            <pc:sldMasterMk cId="2967165862" sldId="2147483648"/>
            <pc:sldLayoutMk cId="2517346170" sldId="2147483716"/>
          </pc:sldLayoutMkLst>
          <pc:spChg chg="mod">
            <ac:chgData name="Romain Tarillon" userId="0b80d844778a23fe" providerId="LiveId" clId="{50B78EA8-BF75-4FC6-83F6-5A56E66D26A7}" dt="2021-02-11T11:50:33.426" v="51" actId="404"/>
            <ac:spMkLst>
              <pc:docMk/>
              <pc:sldMasterMk cId="2967165862" sldId="2147483648"/>
              <pc:sldLayoutMk cId="2517346170" sldId="2147483716"/>
              <ac:spMk id="10" creationId="{A2F7116B-AFF5-4CEF-8363-908E28B67B28}"/>
            </ac:spMkLst>
          </pc:spChg>
        </pc:sldLayoutChg>
        <pc:sldLayoutChg chg="modSp">
          <pc:chgData name="Romain Tarillon" userId="0b80d844778a23fe" providerId="LiveId" clId="{50B78EA8-BF75-4FC6-83F6-5A56E66D26A7}" dt="2021-02-11T11:51:52.762" v="75" actId="404"/>
          <pc:sldLayoutMkLst>
            <pc:docMk/>
            <pc:sldMasterMk cId="2967165862" sldId="2147483648"/>
            <pc:sldLayoutMk cId="2818980396" sldId="2147483725"/>
          </pc:sldLayoutMkLst>
          <pc:spChg chg="mod">
            <ac:chgData name="Romain Tarillon" userId="0b80d844778a23fe" providerId="LiveId" clId="{50B78EA8-BF75-4FC6-83F6-5A56E66D26A7}" dt="2021-02-11T11:51:52.762" v="75" actId="404"/>
            <ac:spMkLst>
              <pc:docMk/>
              <pc:sldMasterMk cId="2967165862" sldId="2147483648"/>
              <pc:sldLayoutMk cId="2818980396" sldId="2147483725"/>
              <ac:spMk id="2" creationId="{66EEDDBB-7D1E-442E-8DED-5E633025114E}"/>
            </ac:spMkLst>
          </pc:spChg>
        </pc:sldLayoutChg>
        <pc:sldLayoutChg chg="modSp">
          <pc:chgData name="Romain Tarillon" userId="0b80d844778a23fe" providerId="LiveId" clId="{50B78EA8-BF75-4FC6-83F6-5A56E66D26A7}" dt="2021-02-11T11:49:13.845" v="30" actId="255"/>
          <pc:sldLayoutMkLst>
            <pc:docMk/>
            <pc:sldMasterMk cId="2967165862" sldId="2147483648"/>
            <pc:sldLayoutMk cId="1891664190" sldId="2147483726"/>
          </pc:sldLayoutMkLst>
          <pc:spChg chg="mod">
            <ac:chgData name="Romain Tarillon" userId="0b80d844778a23fe" providerId="LiveId" clId="{50B78EA8-BF75-4FC6-83F6-5A56E66D26A7}" dt="2021-02-11T11:49:13.845" v="30" actId="255"/>
            <ac:spMkLst>
              <pc:docMk/>
              <pc:sldMasterMk cId="2967165862" sldId="2147483648"/>
              <pc:sldLayoutMk cId="1891664190" sldId="2147483726"/>
              <ac:spMk id="14" creationId="{A4C2DD3A-E127-4C0F-B3ED-9029A76A8943}"/>
            </ac:spMkLst>
          </pc:spChg>
        </pc:sldLayoutChg>
        <pc:sldLayoutChg chg="modSp mod">
          <pc:chgData name="Romain Tarillon" userId="0b80d844778a23fe" providerId="LiveId" clId="{50B78EA8-BF75-4FC6-83F6-5A56E66D26A7}" dt="2021-02-11T11:48:59.711" v="25" actId="404"/>
          <pc:sldLayoutMkLst>
            <pc:docMk/>
            <pc:sldMasterMk cId="2967165862" sldId="2147483648"/>
            <pc:sldLayoutMk cId="1447360059" sldId="2147483728"/>
          </pc:sldLayoutMkLst>
          <pc:spChg chg="mod">
            <ac:chgData name="Romain Tarillon" userId="0b80d844778a23fe" providerId="LiveId" clId="{50B78EA8-BF75-4FC6-83F6-5A56E66D26A7}" dt="2021-02-11T11:48:59.711" v="25" actId="404"/>
            <ac:spMkLst>
              <pc:docMk/>
              <pc:sldMasterMk cId="2967165862" sldId="2147483648"/>
              <pc:sldLayoutMk cId="1447360059" sldId="2147483728"/>
              <ac:spMk id="14" creationId="{C81715DF-6F30-45A8-9E6B-4F6D3DB09FC1}"/>
            </ac:spMkLst>
          </pc:spChg>
        </pc:sldLayoutChg>
        <pc:sldLayoutChg chg="modSp">
          <pc:chgData name="Romain Tarillon" userId="0b80d844778a23fe" providerId="LiveId" clId="{50B78EA8-BF75-4FC6-83F6-5A56E66D26A7}" dt="2021-02-11T11:49:22.798" v="34" actId="255"/>
          <pc:sldLayoutMkLst>
            <pc:docMk/>
            <pc:sldMasterMk cId="2967165862" sldId="2147483648"/>
            <pc:sldLayoutMk cId="2593078768" sldId="2147483729"/>
          </pc:sldLayoutMkLst>
          <pc:spChg chg="mod">
            <ac:chgData name="Romain Tarillon" userId="0b80d844778a23fe" providerId="LiveId" clId="{50B78EA8-BF75-4FC6-83F6-5A56E66D26A7}" dt="2021-02-11T11:49:22.798" v="34" actId="255"/>
            <ac:spMkLst>
              <pc:docMk/>
              <pc:sldMasterMk cId="2967165862" sldId="2147483648"/>
              <pc:sldLayoutMk cId="2593078768" sldId="2147483729"/>
              <ac:spMk id="14" creationId="{C81715DF-6F30-45A8-9E6B-4F6D3DB09FC1}"/>
            </ac:spMkLst>
          </pc:spChg>
        </pc:sldLayoutChg>
        <pc:sldLayoutChg chg="modSp">
          <pc:chgData name="Romain Tarillon" userId="0b80d844778a23fe" providerId="LiveId" clId="{50B78EA8-BF75-4FC6-83F6-5A56E66D26A7}" dt="2021-02-11T11:50:03.910" v="43" actId="255"/>
          <pc:sldLayoutMkLst>
            <pc:docMk/>
            <pc:sldMasterMk cId="2967165862" sldId="2147483648"/>
            <pc:sldLayoutMk cId="2634294480" sldId="2147483731"/>
          </pc:sldLayoutMkLst>
          <pc:spChg chg="mod">
            <ac:chgData name="Romain Tarillon" userId="0b80d844778a23fe" providerId="LiveId" clId="{50B78EA8-BF75-4FC6-83F6-5A56E66D26A7}" dt="2021-02-11T11:50:03.910" v="43" actId="255"/>
            <ac:spMkLst>
              <pc:docMk/>
              <pc:sldMasterMk cId="2967165862" sldId="2147483648"/>
              <pc:sldLayoutMk cId="2634294480" sldId="2147483731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06.617" v="44" actId="255"/>
          <pc:sldLayoutMkLst>
            <pc:docMk/>
            <pc:sldMasterMk cId="2967165862" sldId="2147483648"/>
            <pc:sldLayoutMk cId="2742296641" sldId="2147483732"/>
          </pc:sldLayoutMkLst>
          <pc:spChg chg="mod">
            <ac:chgData name="Romain Tarillon" userId="0b80d844778a23fe" providerId="LiveId" clId="{50B78EA8-BF75-4FC6-83F6-5A56E66D26A7}" dt="2021-02-11T11:50:06.617" v="44" actId="255"/>
            <ac:spMkLst>
              <pc:docMk/>
              <pc:sldMasterMk cId="2967165862" sldId="2147483648"/>
              <pc:sldLayoutMk cId="2742296641" sldId="2147483732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08.534" v="45" actId="255"/>
          <pc:sldLayoutMkLst>
            <pc:docMk/>
            <pc:sldMasterMk cId="2967165862" sldId="2147483648"/>
            <pc:sldLayoutMk cId="3827438292" sldId="2147483733"/>
          </pc:sldLayoutMkLst>
          <pc:spChg chg="mod">
            <ac:chgData name="Romain Tarillon" userId="0b80d844778a23fe" providerId="LiveId" clId="{50B78EA8-BF75-4FC6-83F6-5A56E66D26A7}" dt="2021-02-11T11:50:08.534" v="45" actId="255"/>
            <ac:spMkLst>
              <pc:docMk/>
              <pc:sldMasterMk cId="2967165862" sldId="2147483648"/>
              <pc:sldLayoutMk cId="3827438292" sldId="2147483733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1.423" v="46" actId="255"/>
          <pc:sldLayoutMkLst>
            <pc:docMk/>
            <pc:sldMasterMk cId="2967165862" sldId="2147483648"/>
            <pc:sldLayoutMk cId="19531387" sldId="2147483734"/>
          </pc:sldLayoutMkLst>
          <pc:spChg chg="mod">
            <ac:chgData name="Romain Tarillon" userId="0b80d844778a23fe" providerId="LiveId" clId="{50B78EA8-BF75-4FC6-83F6-5A56E66D26A7}" dt="2021-02-11T11:50:11.423" v="46" actId="255"/>
            <ac:spMkLst>
              <pc:docMk/>
              <pc:sldMasterMk cId="2967165862" sldId="2147483648"/>
              <pc:sldLayoutMk cId="19531387" sldId="2147483734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49:16.102" v="31" actId="255"/>
          <pc:sldLayoutMkLst>
            <pc:docMk/>
            <pc:sldMasterMk cId="2967165862" sldId="2147483648"/>
            <pc:sldLayoutMk cId="2055485053" sldId="2147483735"/>
          </pc:sldLayoutMkLst>
          <pc:spChg chg="mod">
            <ac:chgData name="Romain Tarillon" userId="0b80d844778a23fe" providerId="LiveId" clId="{50B78EA8-BF75-4FC6-83F6-5A56E66D26A7}" dt="2021-02-11T11:49:16.102" v="31" actId="255"/>
            <ac:spMkLst>
              <pc:docMk/>
              <pc:sldMasterMk cId="2967165862" sldId="2147483648"/>
              <pc:sldLayoutMk cId="2055485053" sldId="2147483735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18.453" v="32" actId="255"/>
          <pc:sldLayoutMkLst>
            <pc:docMk/>
            <pc:sldMasterMk cId="2967165862" sldId="2147483648"/>
            <pc:sldLayoutMk cId="3588410146" sldId="2147483736"/>
          </pc:sldLayoutMkLst>
          <pc:spChg chg="mod">
            <ac:chgData name="Romain Tarillon" userId="0b80d844778a23fe" providerId="LiveId" clId="{50B78EA8-BF75-4FC6-83F6-5A56E66D26A7}" dt="2021-02-11T11:49:18.453" v="32" actId="255"/>
            <ac:spMkLst>
              <pc:docMk/>
              <pc:sldMasterMk cId="2967165862" sldId="2147483648"/>
              <pc:sldLayoutMk cId="3588410146" sldId="2147483736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20.510" v="33" actId="255"/>
          <pc:sldLayoutMkLst>
            <pc:docMk/>
            <pc:sldMasterMk cId="2967165862" sldId="2147483648"/>
            <pc:sldLayoutMk cId="3135572202" sldId="2147483737"/>
          </pc:sldLayoutMkLst>
          <pc:spChg chg="mod">
            <ac:chgData name="Romain Tarillon" userId="0b80d844778a23fe" providerId="LiveId" clId="{50B78EA8-BF75-4FC6-83F6-5A56E66D26A7}" dt="2021-02-11T11:49:20.510" v="33" actId="255"/>
            <ac:spMkLst>
              <pc:docMk/>
              <pc:sldMasterMk cId="2967165862" sldId="2147483648"/>
              <pc:sldLayoutMk cId="3135572202" sldId="214748373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54.231" v="42" actId="255"/>
          <pc:sldLayoutMkLst>
            <pc:docMk/>
            <pc:sldMasterMk cId="2967165862" sldId="2147483648"/>
            <pc:sldLayoutMk cId="957307979" sldId="2147483738"/>
          </pc:sldLayoutMkLst>
          <pc:spChg chg="mod">
            <ac:chgData name="Romain Tarillon" userId="0b80d844778a23fe" providerId="LiveId" clId="{50B78EA8-BF75-4FC6-83F6-5A56E66D26A7}" dt="2021-02-11T11:49:54.231" v="42" actId="255"/>
            <ac:spMkLst>
              <pc:docMk/>
              <pc:sldMasterMk cId="2967165862" sldId="2147483648"/>
              <pc:sldLayoutMk cId="957307979" sldId="214748373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51.373" v="41" actId="255"/>
          <pc:sldLayoutMkLst>
            <pc:docMk/>
            <pc:sldMasterMk cId="2967165862" sldId="2147483648"/>
            <pc:sldLayoutMk cId="1939115227" sldId="2147483747"/>
          </pc:sldLayoutMkLst>
          <pc:spChg chg="mod">
            <ac:chgData name="Romain Tarillon" userId="0b80d844778a23fe" providerId="LiveId" clId="{50B78EA8-BF75-4FC6-83F6-5A56E66D26A7}" dt="2021-02-11T11:49:51.373" v="41" actId="255"/>
            <ac:spMkLst>
              <pc:docMk/>
              <pc:sldMasterMk cId="2967165862" sldId="2147483648"/>
              <pc:sldLayoutMk cId="1939115227" sldId="214748374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49.107" v="40" actId="404"/>
          <pc:sldLayoutMkLst>
            <pc:docMk/>
            <pc:sldMasterMk cId="2967165862" sldId="2147483648"/>
            <pc:sldLayoutMk cId="2901905128" sldId="2147483748"/>
          </pc:sldLayoutMkLst>
          <pc:spChg chg="mod">
            <ac:chgData name="Romain Tarillon" userId="0b80d844778a23fe" providerId="LiveId" clId="{50B78EA8-BF75-4FC6-83F6-5A56E66D26A7}" dt="2021-02-11T11:49:49.107" v="40" actId="404"/>
            <ac:spMkLst>
              <pc:docMk/>
              <pc:sldMasterMk cId="2967165862" sldId="2147483648"/>
              <pc:sldLayoutMk cId="2901905128" sldId="214748374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9.366" v="39" actId="255"/>
          <pc:sldLayoutMkLst>
            <pc:docMk/>
            <pc:sldMasterMk cId="2967165862" sldId="2147483648"/>
            <pc:sldLayoutMk cId="163260712" sldId="2147483749"/>
          </pc:sldLayoutMkLst>
          <pc:spChg chg="mod">
            <ac:chgData name="Romain Tarillon" userId="0b80d844778a23fe" providerId="LiveId" clId="{50B78EA8-BF75-4FC6-83F6-5A56E66D26A7}" dt="2021-02-11T11:49:39.366" v="39" actId="255"/>
            <ac:spMkLst>
              <pc:docMk/>
              <pc:sldMasterMk cId="2967165862" sldId="2147483648"/>
              <pc:sldLayoutMk cId="163260712" sldId="2147483749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50:13.685" v="47" actId="255"/>
          <pc:sldLayoutMkLst>
            <pc:docMk/>
            <pc:sldMasterMk cId="2967165862" sldId="2147483648"/>
            <pc:sldLayoutMk cId="287757212" sldId="2147483773"/>
          </pc:sldLayoutMkLst>
          <pc:spChg chg="mod">
            <ac:chgData name="Romain Tarillon" userId="0b80d844778a23fe" providerId="LiveId" clId="{50B78EA8-BF75-4FC6-83F6-5A56E66D26A7}" dt="2021-02-11T11:50:13.685" v="47" actId="255"/>
            <ac:spMkLst>
              <pc:docMk/>
              <pc:sldMasterMk cId="2967165862" sldId="2147483648"/>
              <pc:sldLayoutMk cId="287757212" sldId="2147483773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6.167" v="48" actId="255"/>
          <pc:sldLayoutMkLst>
            <pc:docMk/>
            <pc:sldMasterMk cId="2967165862" sldId="2147483648"/>
            <pc:sldLayoutMk cId="522591941" sldId="2147483774"/>
          </pc:sldLayoutMkLst>
          <pc:spChg chg="mod">
            <ac:chgData name="Romain Tarillon" userId="0b80d844778a23fe" providerId="LiveId" clId="{50B78EA8-BF75-4FC6-83F6-5A56E66D26A7}" dt="2021-02-11T11:50:16.167" v="48" actId="255"/>
            <ac:spMkLst>
              <pc:docMk/>
              <pc:sldMasterMk cId="2967165862" sldId="2147483648"/>
              <pc:sldLayoutMk cId="522591941" sldId="2147483774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8.492" v="49" actId="255"/>
          <pc:sldLayoutMkLst>
            <pc:docMk/>
            <pc:sldMasterMk cId="2967165862" sldId="2147483648"/>
            <pc:sldLayoutMk cId="1488329228" sldId="2147483775"/>
          </pc:sldLayoutMkLst>
          <pc:spChg chg="mod">
            <ac:chgData name="Romain Tarillon" userId="0b80d844778a23fe" providerId="LiveId" clId="{50B78EA8-BF75-4FC6-83F6-5A56E66D26A7}" dt="2021-02-11T11:50:18.492" v="49" actId="255"/>
            <ac:spMkLst>
              <pc:docMk/>
              <pc:sldMasterMk cId="2967165862" sldId="2147483648"/>
              <pc:sldLayoutMk cId="1488329228" sldId="2147483775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21.541" v="50" actId="255"/>
          <pc:sldLayoutMkLst>
            <pc:docMk/>
            <pc:sldMasterMk cId="2967165862" sldId="2147483648"/>
            <pc:sldLayoutMk cId="967614187" sldId="2147483776"/>
          </pc:sldLayoutMkLst>
          <pc:spChg chg="mod">
            <ac:chgData name="Romain Tarillon" userId="0b80d844778a23fe" providerId="LiveId" clId="{50B78EA8-BF75-4FC6-83F6-5A56E66D26A7}" dt="2021-02-11T11:50:21.541" v="50" actId="255"/>
            <ac:spMkLst>
              <pc:docMk/>
              <pc:sldMasterMk cId="2967165862" sldId="2147483648"/>
              <pc:sldLayoutMk cId="967614187" sldId="2147483776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49:35.766" v="38" actId="255"/>
          <pc:sldLayoutMkLst>
            <pc:docMk/>
            <pc:sldMasterMk cId="2967165862" sldId="2147483648"/>
            <pc:sldLayoutMk cId="1930025501" sldId="2147483795"/>
          </pc:sldLayoutMkLst>
          <pc:spChg chg="mod">
            <ac:chgData name="Romain Tarillon" userId="0b80d844778a23fe" providerId="LiveId" clId="{50B78EA8-BF75-4FC6-83F6-5A56E66D26A7}" dt="2021-02-11T11:49:35.766" v="38" actId="255"/>
            <ac:spMkLst>
              <pc:docMk/>
              <pc:sldMasterMk cId="2967165862" sldId="2147483648"/>
              <pc:sldLayoutMk cId="1930025501" sldId="2147483795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3.542" v="37" actId="255"/>
          <pc:sldLayoutMkLst>
            <pc:docMk/>
            <pc:sldMasterMk cId="2967165862" sldId="2147483648"/>
            <pc:sldLayoutMk cId="3774562968" sldId="2147483796"/>
          </pc:sldLayoutMkLst>
          <pc:spChg chg="mod">
            <ac:chgData name="Romain Tarillon" userId="0b80d844778a23fe" providerId="LiveId" clId="{50B78EA8-BF75-4FC6-83F6-5A56E66D26A7}" dt="2021-02-11T11:49:33.542" v="37" actId="255"/>
            <ac:spMkLst>
              <pc:docMk/>
              <pc:sldMasterMk cId="2967165862" sldId="2147483648"/>
              <pc:sldLayoutMk cId="3774562968" sldId="2147483796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0.526" v="36" actId="255"/>
          <pc:sldLayoutMkLst>
            <pc:docMk/>
            <pc:sldMasterMk cId="2967165862" sldId="2147483648"/>
            <pc:sldLayoutMk cId="4144650173" sldId="2147483797"/>
          </pc:sldLayoutMkLst>
          <pc:spChg chg="mod">
            <ac:chgData name="Romain Tarillon" userId="0b80d844778a23fe" providerId="LiveId" clId="{50B78EA8-BF75-4FC6-83F6-5A56E66D26A7}" dt="2021-02-11T11:49:30.526" v="36" actId="255"/>
            <ac:spMkLst>
              <pc:docMk/>
              <pc:sldMasterMk cId="2967165862" sldId="2147483648"/>
              <pc:sldLayoutMk cId="4144650173" sldId="214748379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27.238" v="35" actId="255"/>
          <pc:sldLayoutMkLst>
            <pc:docMk/>
            <pc:sldMasterMk cId="2967165862" sldId="2147483648"/>
            <pc:sldLayoutMk cId="2196134896" sldId="2147483798"/>
          </pc:sldLayoutMkLst>
          <pc:spChg chg="mod">
            <ac:chgData name="Romain Tarillon" userId="0b80d844778a23fe" providerId="LiveId" clId="{50B78EA8-BF75-4FC6-83F6-5A56E66D26A7}" dt="2021-02-11T11:49:27.238" v="35" actId="255"/>
            <ac:spMkLst>
              <pc:docMk/>
              <pc:sldMasterMk cId="2967165862" sldId="2147483648"/>
              <pc:sldLayoutMk cId="2196134896" sldId="214748379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11.774" v="29" actId="255"/>
          <pc:sldLayoutMkLst>
            <pc:docMk/>
            <pc:sldMasterMk cId="2967165862" sldId="2147483648"/>
            <pc:sldLayoutMk cId="1394661439" sldId="2147483799"/>
          </pc:sldLayoutMkLst>
          <pc:spChg chg="mod">
            <ac:chgData name="Romain Tarillon" userId="0b80d844778a23fe" providerId="LiveId" clId="{50B78EA8-BF75-4FC6-83F6-5A56E66D26A7}" dt="2021-02-11T11:49:11.774" v="29" actId="255"/>
            <ac:spMkLst>
              <pc:docMk/>
              <pc:sldMasterMk cId="2967165862" sldId="2147483648"/>
              <pc:sldLayoutMk cId="1394661439" sldId="2147483799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9.293" v="28" actId="255"/>
          <pc:sldLayoutMkLst>
            <pc:docMk/>
            <pc:sldMasterMk cId="2967165862" sldId="2147483648"/>
            <pc:sldLayoutMk cId="3879145061" sldId="2147483800"/>
          </pc:sldLayoutMkLst>
          <pc:spChg chg="mod">
            <ac:chgData name="Romain Tarillon" userId="0b80d844778a23fe" providerId="LiveId" clId="{50B78EA8-BF75-4FC6-83F6-5A56E66D26A7}" dt="2021-02-11T11:49:09.293" v="28" actId="255"/>
            <ac:spMkLst>
              <pc:docMk/>
              <pc:sldMasterMk cId="2967165862" sldId="2147483648"/>
              <pc:sldLayoutMk cId="3879145061" sldId="2147483800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6.654" v="27" actId="255"/>
          <pc:sldLayoutMkLst>
            <pc:docMk/>
            <pc:sldMasterMk cId="2967165862" sldId="2147483648"/>
            <pc:sldLayoutMk cId="3268099272" sldId="2147483801"/>
          </pc:sldLayoutMkLst>
          <pc:spChg chg="mod">
            <ac:chgData name="Romain Tarillon" userId="0b80d844778a23fe" providerId="LiveId" clId="{50B78EA8-BF75-4FC6-83F6-5A56E66D26A7}" dt="2021-02-11T11:49:06.654" v="27" actId="255"/>
            <ac:spMkLst>
              <pc:docMk/>
              <pc:sldMasterMk cId="2967165862" sldId="2147483648"/>
              <pc:sldLayoutMk cId="3268099272" sldId="2147483801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3.957" v="26" actId="255"/>
          <pc:sldLayoutMkLst>
            <pc:docMk/>
            <pc:sldMasterMk cId="2967165862" sldId="2147483648"/>
            <pc:sldLayoutMk cId="3296027676" sldId="2147483802"/>
          </pc:sldLayoutMkLst>
          <pc:spChg chg="mod">
            <ac:chgData name="Romain Tarillon" userId="0b80d844778a23fe" providerId="LiveId" clId="{50B78EA8-BF75-4FC6-83F6-5A56E66D26A7}" dt="2021-02-11T11:49:03.957" v="26" actId="255"/>
            <ac:spMkLst>
              <pc:docMk/>
              <pc:sldMasterMk cId="2967165862" sldId="2147483648"/>
              <pc:sldLayoutMk cId="3296027676" sldId="2147483802"/>
              <ac:spMk id="14" creationId="{A4C2DD3A-E127-4C0F-B3ED-9029A76A8943}"/>
            </ac:spMkLst>
          </pc:spChg>
        </pc:sldLayoutChg>
        <pc:sldLayoutChg chg="addSp delSp modSp mod">
          <pc:chgData name="Romain Tarillon" userId="0b80d844778a23fe" providerId="LiveId" clId="{50B78EA8-BF75-4FC6-83F6-5A56E66D26A7}" dt="2021-02-11T17:33:24.211" v="224" actId="12788"/>
          <pc:sldLayoutMkLst>
            <pc:docMk/>
            <pc:sldMasterMk cId="2967165862" sldId="2147483648"/>
            <pc:sldLayoutMk cId="3440826641" sldId="2147483822"/>
          </pc:sldLayoutMkLst>
          <pc:spChg chg="mod">
            <ac:chgData name="Romain Tarillon" userId="0b80d844778a23fe" providerId="LiveId" clId="{50B78EA8-BF75-4FC6-83F6-5A56E66D26A7}" dt="2021-02-11T14:31:06.971" v="160" actId="207"/>
            <ac:spMkLst>
              <pc:docMk/>
              <pc:sldMasterMk cId="2967165862" sldId="2147483648"/>
              <pc:sldLayoutMk cId="3440826641" sldId="2147483822"/>
              <ac:spMk id="2" creationId="{2B14F91C-CC08-448A-9A5F-5AC558C4B5AD}"/>
            </ac:spMkLst>
          </pc:spChg>
          <pc:spChg chg="mod">
            <ac:chgData name="Romain Tarillon" userId="0b80d844778a23fe" providerId="LiveId" clId="{50B78EA8-BF75-4FC6-83F6-5A56E66D26A7}" dt="2021-02-11T14:31:03.246" v="159" actId="207"/>
            <ac:spMkLst>
              <pc:docMk/>
              <pc:sldMasterMk cId="2967165862" sldId="2147483648"/>
              <pc:sldLayoutMk cId="3440826641" sldId="2147483822"/>
              <ac:spMk id="5" creationId="{F95884A5-D607-4221-9CF7-5B3FD9CB7A95}"/>
            </ac:spMkLst>
          </pc:spChg>
          <pc:spChg chg="add mod">
            <ac:chgData name="Romain Tarillon" userId="0b80d844778a23fe" providerId="LiveId" clId="{50B78EA8-BF75-4FC6-83F6-5A56E66D26A7}" dt="2021-02-11T17:32:20.194" v="215" actId="6549"/>
            <ac:spMkLst>
              <pc:docMk/>
              <pc:sldMasterMk cId="2967165862" sldId="2147483648"/>
              <pc:sldLayoutMk cId="3440826641" sldId="2147483822"/>
              <ac:spMk id="13" creationId="{F67589F2-3C6F-4EBC-94B7-89EBEB6CD59C}"/>
            </ac:spMkLst>
          </pc:spChg>
          <pc:spChg chg="add mod">
            <ac:chgData name="Romain Tarillon" userId="0b80d844778a23fe" providerId="LiveId" clId="{50B78EA8-BF75-4FC6-83F6-5A56E66D26A7}" dt="2021-02-11T15:45:38.742" v="200" actId="207"/>
            <ac:spMkLst>
              <pc:docMk/>
              <pc:sldMasterMk cId="2967165862" sldId="2147483648"/>
              <pc:sldLayoutMk cId="3440826641" sldId="2147483822"/>
              <ac:spMk id="15" creationId="{DAB92FE6-9711-414B-82A2-C395EF4AAEEF}"/>
            </ac:spMkLst>
          </pc:spChg>
          <pc:spChg chg="add mod">
            <ac:chgData name="Romain Tarillon" userId="0b80d844778a23fe" providerId="LiveId" clId="{50B78EA8-BF75-4FC6-83F6-5A56E66D26A7}" dt="2021-02-11T17:32:46.970" v="221" actId="1076"/>
            <ac:spMkLst>
              <pc:docMk/>
              <pc:sldMasterMk cId="2967165862" sldId="2147483648"/>
              <pc:sldLayoutMk cId="3440826641" sldId="2147483822"/>
              <ac:spMk id="17" creationId="{C3E24380-7F52-4BF4-8FAF-ADCF3945FE3C}"/>
            </ac:spMkLst>
          </pc:spChg>
          <pc:grpChg chg="add mod">
            <ac:chgData name="Romain Tarillon" userId="0b80d844778a23fe" providerId="LiveId" clId="{50B78EA8-BF75-4FC6-83F6-5A56E66D26A7}" dt="2021-02-11T17:33:24.211" v="224" actId="12788"/>
            <ac:grpSpMkLst>
              <pc:docMk/>
              <pc:sldMasterMk cId="2967165862" sldId="2147483648"/>
              <pc:sldLayoutMk cId="3440826641" sldId="2147483822"/>
              <ac:grpSpMk id="3" creationId="{D2AEFB68-5C60-46CB-842B-D15735058703}"/>
            </ac:grpSpMkLst>
          </pc:grpChg>
          <pc:grpChg chg="del mod">
            <ac:chgData name="Romain Tarillon" userId="0b80d844778a23fe" providerId="LiveId" clId="{50B78EA8-BF75-4FC6-83F6-5A56E66D26A7}" dt="2021-02-11T17:32:06.333" v="210" actId="165"/>
            <ac:grpSpMkLst>
              <pc:docMk/>
              <pc:sldMasterMk cId="2967165862" sldId="2147483648"/>
              <pc:sldLayoutMk cId="3440826641" sldId="2147483822"/>
              <ac:grpSpMk id="18" creationId="{D0C4F43E-423E-4DCA-A854-BE241303CECF}"/>
            </ac:grpSpMkLst>
          </pc:grp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6" creationId="{C8B992BC-B9C9-4F95-8E2B-151A4F2C5F7F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8" creationId="{F6312640-EFB4-4728-AFE6-EFBADAB930AF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0" creationId="{82CE114C-CF1C-4E53-B642-579E8FDAD3F1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2" creationId="{22D4249A-B29C-4178-95D6-700B2330BBC3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4" creationId="{6BE745F4-58D3-40F5-98EC-A84E406E0D86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6" creationId="{B3DEF095-6653-4CA8-AAB6-751EEC0A6023}"/>
            </ac:picMkLst>
          </pc:picChg>
        </pc:sldLayoutChg>
        <pc:sldLayoutChg chg="addSp delSp modSp add mod modTransition">
          <pc:chgData name="Romain Tarillon" userId="0b80d844778a23fe" providerId="LiveId" clId="{50B78EA8-BF75-4FC6-83F6-5A56E66D26A7}" dt="2021-02-11T11:56:55.064" v="153" actId="1076"/>
          <pc:sldLayoutMkLst>
            <pc:docMk/>
            <pc:sldMasterMk cId="2967165862" sldId="2147483648"/>
            <pc:sldLayoutMk cId="2258965980" sldId="2147483823"/>
          </pc:sldLayoutMkLst>
          <pc:spChg chg="add del">
            <ac:chgData name="Romain Tarillon" userId="0b80d844778a23fe" providerId="LiveId" clId="{50B78EA8-BF75-4FC6-83F6-5A56E66D26A7}" dt="2021-02-11T11:46:14.518" v="9" actId="11529"/>
            <ac:spMkLst>
              <pc:docMk/>
              <pc:sldMasterMk cId="2967165862" sldId="2147483648"/>
              <pc:sldLayoutMk cId="2258965980" sldId="2147483823"/>
              <ac:spMk id="3" creationId="{36FE7D36-8388-4FF8-9A98-19C467743374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4" creationId="{1ADA9767-B332-4B9B-BA22-6626AF802CB1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4" creationId="{6C566D16-2AD7-4168-870C-A8FE775AC93B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6" creationId="{FE979BEC-05A3-4958-AE22-4A91896A63A1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7" creationId="{9B282774-2CB7-4799-B337-202663B2D6A8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2" creationId="{5D31C12D-33DE-49AF-86FE-6321866AB6E5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4" creationId="{1492A9FC-B09C-4810-8365-98DE82B768C2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5" creationId="{F632B478-160D-44F9-AA24-81D0E6CD92B3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6" creationId="{3AABAF6D-D07B-4231-B64C-E6F1A1A2126D}"/>
            </ac:spMkLst>
          </pc:spChg>
        </pc:sldLayoutChg>
        <pc:sldLayoutChg chg="modSp add mod modTransition">
          <pc:chgData name="Romain Tarillon" userId="0b80d844778a23fe" providerId="LiveId" clId="{50B78EA8-BF75-4FC6-83F6-5A56E66D26A7}" dt="2021-02-11T11:46:59.548" v="23" actId="1038"/>
          <pc:sldLayoutMkLst>
            <pc:docMk/>
            <pc:sldMasterMk cId="2967165862" sldId="2147483648"/>
            <pc:sldLayoutMk cId="840525907" sldId="2147483824"/>
          </pc:sldLayoutMkLst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4" creationId="{1ADA9767-B332-4B9B-BA22-6626AF802CB1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4" creationId="{6C566D16-2AD7-4168-870C-A8FE775AC93B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6" creationId="{FE979BEC-05A3-4958-AE22-4A91896A63A1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7" creationId="{9B282774-2CB7-4799-B337-202663B2D6A8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2" creationId="{5D31C12D-33DE-49AF-86FE-6321866AB6E5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6" creationId="{3AABAF6D-D07B-4231-B64C-E6F1A1A2126D}"/>
            </ac:spMkLst>
          </pc:spChg>
        </pc:sldLayoutChg>
        <pc:sldLayoutChg chg="delSp modSp add mod modTransition">
          <pc:chgData name="Romain Tarillon" userId="0b80d844778a23fe" providerId="LiveId" clId="{50B78EA8-BF75-4FC6-83F6-5A56E66D26A7}" dt="2021-02-11T11:54:52.146" v="83" actId="14100"/>
          <pc:sldLayoutMkLst>
            <pc:docMk/>
            <pc:sldMasterMk cId="2967165862" sldId="2147483648"/>
            <pc:sldLayoutMk cId="3297447797" sldId="2147483825"/>
          </pc:sldLayoutMkLst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4" creationId="{1ADA9767-B332-4B9B-BA22-6626AF802CB1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4" creationId="{6C566D16-2AD7-4168-870C-A8FE775AC93B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6" creationId="{FE979BEC-05A3-4958-AE22-4A91896A63A1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7" creationId="{9B282774-2CB7-4799-B337-202663B2D6A8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6" creationId="{3AABAF6D-D07B-4231-B64C-E6F1A1A2126D}"/>
            </ac:spMkLst>
          </pc:spChg>
        </pc:sldLayoutChg>
        <pc:sldLayoutChg chg="addSp modSp add mod modTransition">
          <pc:chgData name="Romain Tarillon" userId="0b80d844778a23fe" providerId="LiveId" clId="{50B78EA8-BF75-4FC6-83F6-5A56E66D26A7}" dt="2021-02-11T11:55:59.685" v="122"/>
          <pc:sldLayoutMkLst>
            <pc:docMk/>
            <pc:sldMasterMk cId="2967165862" sldId="2147483648"/>
            <pc:sldLayoutMk cId="2590925687" sldId="2147483826"/>
          </pc:sldLayoutMkLst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4" creationId="{1ADA9767-B332-4B9B-BA22-6626AF802CB1}"/>
            </ac:spMkLst>
          </pc:spChg>
          <pc:spChg chg="add mod">
            <ac:chgData name="Romain Tarillon" userId="0b80d844778a23fe" providerId="LiveId" clId="{50B78EA8-BF75-4FC6-83F6-5A56E66D26A7}" dt="2021-02-11T11:55:53.496" v="119" actId="6549"/>
            <ac:spMkLst>
              <pc:docMk/>
              <pc:sldMasterMk cId="2967165862" sldId="2147483648"/>
              <pc:sldLayoutMk cId="2590925687" sldId="2147483826"/>
              <ac:spMk id="14" creationId="{9D1C24EF-D7D4-4DC2-BDB9-6CE2D4F8C60F}"/>
            </ac:spMkLst>
          </pc:spChg>
          <pc:spChg chg="add mod">
            <ac:chgData name="Romain Tarillon" userId="0b80d844778a23fe" providerId="LiveId" clId="{50B78EA8-BF75-4FC6-83F6-5A56E66D26A7}" dt="2021-02-11T11:55:56.845" v="120"/>
            <ac:spMkLst>
              <pc:docMk/>
              <pc:sldMasterMk cId="2967165862" sldId="2147483648"/>
              <pc:sldLayoutMk cId="2590925687" sldId="2147483826"/>
              <ac:spMk id="16" creationId="{2AEFB79C-6151-4544-93E3-18D075BE9B50}"/>
            </ac:spMkLst>
          </pc:spChg>
          <pc:spChg chg="add mod">
            <ac:chgData name="Romain Tarillon" userId="0b80d844778a23fe" providerId="LiveId" clId="{50B78EA8-BF75-4FC6-83F6-5A56E66D26A7}" dt="2021-02-11T11:55:58.340" v="121"/>
            <ac:spMkLst>
              <pc:docMk/>
              <pc:sldMasterMk cId="2967165862" sldId="2147483648"/>
              <pc:sldLayoutMk cId="2590925687" sldId="2147483826"/>
              <ac:spMk id="17" creationId="{4A431409-AEDE-442A-8F97-62517634865D}"/>
            </ac:spMkLst>
          </pc:spChg>
          <pc:spChg chg="add mod">
            <ac:chgData name="Romain Tarillon" userId="0b80d844778a23fe" providerId="LiveId" clId="{50B78EA8-BF75-4FC6-83F6-5A56E66D26A7}" dt="2021-02-11T11:55:59.685" v="122"/>
            <ac:spMkLst>
              <pc:docMk/>
              <pc:sldMasterMk cId="2967165862" sldId="2147483648"/>
              <pc:sldLayoutMk cId="2590925687" sldId="2147483826"/>
              <ac:spMk id="18" creationId="{7FD5046F-4298-494A-8B51-218080C096BB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2" creationId="{5D31C12D-33DE-49AF-86FE-6321866AB6E5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6" creationId="{3AABAF6D-D07B-4231-B64C-E6F1A1A2126D}"/>
            </ac:spMkLst>
          </pc:spChg>
        </pc:sldLayoutChg>
        <pc:sldLayoutChg chg="new del mod">
          <pc:chgData name="Romain Tarillon" userId="0b80d844778a23fe" providerId="LiveId" clId="{50B78EA8-BF75-4FC6-83F6-5A56E66D26A7}" dt="2021-02-11T11:57:39.971" v="157" actId="11236"/>
          <pc:sldLayoutMkLst>
            <pc:docMk/>
            <pc:sldMasterMk cId="2967165862" sldId="2147483648"/>
            <pc:sldLayoutMk cId="3535490608" sldId="214748382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wsc0029.maafprod.e-corail.com\documents\A023940\Documents\GitHub\DS-BD26\result_graph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wsc0029.maafprod.e-corail.com\documents\A023940\Documents\GitHub\DS-BD26\result_graph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wsc0029.maafprod.e-corail.com\documents\A023940\Documents\GitHub\DS-BD26\result_graph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[result_graph.xlsx]Feuil1!Tableau croisé dynamique1</c:name>
    <c:fmtId val="3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Feuil1!$C$2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accent1"/>
                    </a:solidFill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Feuil1!$B$3:$B$6</c:f>
              <c:strCache>
                <c:ptCount val="3"/>
                <c:pt idx="0">
                  <c:v>Domicile</c:v>
                </c:pt>
                <c:pt idx="1">
                  <c:v>Nul</c:v>
                </c:pt>
                <c:pt idx="2">
                  <c:v>Extérieur</c:v>
                </c:pt>
              </c:strCache>
            </c:strRef>
          </c:cat>
          <c:val>
            <c:numRef>
              <c:f>Feuil1!$C$3:$C$6</c:f>
              <c:numCache>
                <c:formatCode>0%</c:formatCode>
                <c:ptCount val="3"/>
                <c:pt idx="0">
                  <c:v>0.45723684210526316</c:v>
                </c:pt>
                <c:pt idx="1">
                  <c:v>0.25756578947368419</c:v>
                </c:pt>
                <c:pt idx="2">
                  <c:v>0.28519736842105264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22492672"/>
        <c:axId val="322495616"/>
      </c:barChart>
      <c:catAx>
        <c:axId val="322492672"/>
        <c:scaling>
          <c:orientation val="minMax"/>
        </c:scaling>
        <c:delete val="0"/>
        <c:axPos val="b"/>
        <c:majorTickMark val="out"/>
        <c:minorTickMark val="none"/>
        <c:tickLblPos val="nextTo"/>
        <c:crossAx val="322495616"/>
        <c:crosses val="autoZero"/>
        <c:auto val="1"/>
        <c:lblAlgn val="ctr"/>
        <c:lblOffset val="100"/>
        <c:noMultiLvlLbl val="0"/>
      </c:catAx>
      <c:valAx>
        <c:axId val="32249561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2492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Feuil1!$P$2</c:f>
              <c:strCache>
                <c:ptCount val="1"/>
                <c:pt idx="0">
                  <c:v>Domicile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Feuil1!$O$3:$O$12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Feuil1!$P$3:$P$12</c:f>
              <c:numCache>
                <c:formatCode>0%</c:formatCode>
                <c:ptCount val="10"/>
                <c:pt idx="0">
                  <c:v>0.22796052631578947</c:v>
                </c:pt>
                <c:pt idx="1">
                  <c:v>0.31480263157894739</c:v>
                </c:pt>
                <c:pt idx="2">
                  <c:v>0.25394736842105264</c:v>
                </c:pt>
                <c:pt idx="3">
                  <c:v>0.12828947368421054</c:v>
                </c:pt>
                <c:pt idx="4">
                  <c:v>4.8026315789473681E-2</c:v>
                </c:pt>
                <c:pt idx="5">
                  <c:v>1.6447368421052631E-2</c:v>
                </c:pt>
                <c:pt idx="6">
                  <c:v>6.5789473684210523E-3</c:v>
                </c:pt>
                <c:pt idx="7">
                  <c:v>2.3026315789473682E-3</c:v>
                </c:pt>
                <c:pt idx="8">
                  <c:v>1.3157894736842105E-3</c:v>
                </c:pt>
                <c:pt idx="9">
                  <c:v>3.2894736842105262E-4</c:v>
                </c:pt>
              </c:numCache>
            </c:numRef>
          </c:val>
        </c:ser>
        <c:ser>
          <c:idx val="2"/>
          <c:order val="1"/>
          <c:tx>
            <c:strRef>
              <c:f>Feuil1!$Q$2</c:f>
              <c:strCache>
                <c:ptCount val="1"/>
                <c:pt idx="0">
                  <c:v>Extérieur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Feuil1!$O$3:$O$12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Feuil1!$Q$3:$Q$12</c:f>
              <c:numCache>
                <c:formatCode>0%</c:formatCode>
                <c:ptCount val="10"/>
                <c:pt idx="0">
                  <c:v>0.34309210526315792</c:v>
                </c:pt>
                <c:pt idx="1">
                  <c:v>0.33157894736842103</c:v>
                </c:pt>
                <c:pt idx="2">
                  <c:v>0.19802631578947369</c:v>
                </c:pt>
                <c:pt idx="3">
                  <c:v>9.1776315789473678E-2</c:v>
                </c:pt>
                <c:pt idx="4">
                  <c:v>2.401315789473684E-2</c:v>
                </c:pt>
                <c:pt idx="5">
                  <c:v>8.552631578947369E-3</c:v>
                </c:pt>
                <c:pt idx="6">
                  <c:v>2.9605263157894738E-3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3652608"/>
        <c:axId val="323683072"/>
      </c:barChart>
      <c:lineChart>
        <c:grouping val="standard"/>
        <c:varyColors val="0"/>
        <c:ser>
          <c:idx val="0"/>
          <c:order val="2"/>
          <c:tx>
            <c:v> </c:v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val>
            <c:numRef>
              <c:f>Feuil1!$R$3:$R$12</c:f>
              <c:numCache>
                <c:formatCode>0%</c:formatCode>
                <c:ptCount val="10"/>
                <c:pt idx="0">
                  <c:v>0.22796052631578947</c:v>
                </c:pt>
                <c:pt idx="1">
                  <c:v>0.31480263157894739</c:v>
                </c:pt>
                <c:pt idx="2">
                  <c:v>0.25394736842105264</c:v>
                </c:pt>
                <c:pt idx="3">
                  <c:v>0.12828947368421054</c:v>
                </c:pt>
                <c:pt idx="4">
                  <c:v>4.8026315789473681E-2</c:v>
                </c:pt>
                <c:pt idx="5">
                  <c:v>1.6447368421052631E-2</c:v>
                </c:pt>
                <c:pt idx="6">
                  <c:v>6.5789473684210523E-3</c:v>
                </c:pt>
                <c:pt idx="7">
                  <c:v>2.3026315789473682E-3</c:v>
                </c:pt>
                <c:pt idx="8">
                  <c:v>1.3157894736842105E-3</c:v>
                </c:pt>
                <c:pt idx="9">
                  <c:v>3.2894736842105262E-4</c:v>
                </c:pt>
              </c:numCache>
            </c:numRef>
          </c:val>
          <c:smooth val="0"/>
        </c:ser>
        <c:ser>
          <c:idx val="3"/>
          <c:order val="3"/>
          <c:tx>
            <c:v> </c:v>
          </c:tx>
          <c:spPr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c:spPr>
          <c:marker>
            <c:symbol val="none"/>
          </c:marker>
          <c:val>
            <c:numRef>
              <c:f>Feuil1!$S$3:$S$12</c:f>
              <c:numCache>
                <c:formatCode>0%</c:formatCode>
                <c:ptCount val="10"/>
                <c:pt idx="0">
                  <c:v>0.34309210526315792</c:v>
                </c:pt>
                <c:pt idx="1">
                  <c:v>0.33157894736842103</c:v>
                </c:pt>
                <c:pt idx="2">
                  <c:v>0.19802631578947369</c:v>
                </c:pt>
                <c:pt idx="3">
                  <c:v>9.1776315789473678E-2</c:v>
                </c:pt>
                <c:pt idx="4">
                  <c:v>2.401315789473684E-2</c:v>
                </c:pt>
                <c:pt idx="5">
                  <c:v>8.552631578947369E-3</c:v>
                </c:pt>
                <c:pt idx="6">
                  <c:v>2.9605263157894738E-3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652608"/>
        <c:axId val="323683072"/>
      </c:lineChart>
      <c:catAx>
        <c:axId val="32365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3683072"/>
        <c:crosses val="autoZero"/>
        <c:auto val="1"/>
        <c:lblAlgn val="ctr"/>
        <c:lblOffset val="100"/>
        <c:noMultiLvlLbl val="0"/>
      </c:catAx>
      <c:valAx>
        <c:axId val="32368307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323652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6519568274468591"/>
          <c:y val="0.87706527112901089"/>
          <c:w val="0.53730663986150662"/>
          <c:h val="9.2306857508048859E-2"/>
        </c:manualLayout>
      </c:layout>
      <c:overlay val="0"/>
    </c:legend>
    <c:plotVisOnly val="1"/>
    <c:dispBlanksAs val="gap"/>
    <c:showDLblsOverMax val="0"/>
  </c:chart>
  <c:spPr>
    <a:ln>
      <a:solidFill>
        <a:srgbClr val="1C244F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[result_graph.xlsx]Feuil1!Tableau croisé dynamique2</c:name>
    <c:fmtId val="4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spPr>
          <a:ln>
            <a:solidFill>
              <a:sysClr val="window" lastClr="FFFFFF"/>
            </a:solidFill>
          </a:ln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spPr>
          <a:ln>
            <a:solidFill>
              <a:sysClr val="window" lastClr="FFFFFF"/>
            </a:solidFill>
          </a:ln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spPr>
          <a:ln>
            <a:solidFill>
              <a:sysClr val="window" lastClr="FFFFFF"/>
            </a:solidFill>
          </a:ln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Feuil1!$C$13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C244F"/>
            </a:solidFill>
            <a:ln>
              <a:solidFill>
                <a:sysClr val="window" lastClr="FFFFFF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Feuil1!$B$14:$B$29</c:f>
              <c:strCache>
                <c:ptCount val="15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</c:strCache>
            </c:strRef>
          </c:cat>
          <c:val>
            <c:numRef>
              <c:f>Feuil1!$C$14:$C$29</c:f>
              <c:numCache>
                <c:formatCode>0%</c:formatCode>
                <c:ptCount val="15"/>
                <c:pt idx="0">
                  <c:v>9.8684210526315793E-4</c:v>
                </c:pt>
                <c:pt idx="1">
                  <c:v>4.9342105263157892E-3</c:v>
                </c:pt>
                <c:pt idx="2">
                  <c:v>9.8684210526315784E-3</c:v>
                </c:pt>
                <c:pt idx="3">
                  <c:v>3.4210526315789476E-2</c:v>
                </c:pt>
                <c:pt idx="4">
                  <c:v>7.4013157894736836E-2</c:v>
                </c:pt>
                <c:pt idx="5">
                  <c:v>0.16118421052631579</c:v>
                </c:pt>
                <c:pt idx="6">
                  <c:v>0.25756578947368419</c:v>
                </c:pt>
                <c:pt idx="7">
                  <c:v>0.21611842105263157</c:v>
                </c:pt>
                <c:pt idx="8">
                  <c:v>0.13421052631578947</c:v>
                </c:pt>
                <c:pt idx="9">
                  <c:v>6.4473684210526322E-2</c:v>
                </c:pt>
                <c:pt idx="10">
                  <c:v>2.6315789473684209E-2</c:v>
                </c:pt>
                <c:pt idx="11">
                  <c:v>9.8684210526315784E-3</c:v>
                </c:pt>
                <c:pt idx="12">
                  <c:v>4.2763157894736845E-3</c:v>
                </c:pt>
                <c:pt idx="13">
                  <c:v>6.5789473684210525E-4</c:v>
                </c:pt>
                <c:pt idx="14">
                  <c:v>1.3157894736842105E-3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23729664"/>
        <c:axId val="323736704"/>
      </c:barChart>
      <c:catAx>
        <c:axId val="323729664"/>
        <c:scaling>
          <c:orientation val="minMax"/>
        </c:scaling>
        <c:delete val="0"/>
        <c:axPos val="b"/>
        <c:majorTickMark val="out"/>
        <c:minorTickMark val="none"/>
        <c:tickLblPos val="nextTo"/>
        <c:crossAx val="323736704"/>
        <c:crosses val="autoZero"/>
        <c:auto val="1"/>
        <c:lblAlgn val="ctr"/>
        <c:lblOffset val="100"/>
        <c:noMultiLvlLbl val="0"/>
      </c:catAx>
      <c:valAx>
        <c:axId val="32373670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37296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rgbClr val="1C244F"/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2F0E369-77A5-46DB-AC46-6CD597E7FE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5D70281-C242-4D45-8B16-7DAACAFC2B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B7B2-D0ED-4897-B902-308F2054ABB2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0D64D49-9A64-4807-A1CB-61AB4E018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AF9572D-49D7-43E9-A3E7-CDAE9C67D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D6554-2CE5-4402-B683-AA8C62968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13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481C-C3AB-4702-A2D7-1031DC09FA7C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08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groupecovea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ww.facebook.com/groupecovea" TargetMode="External"/><Relationship Id="rId2" Type="http://schemas.openxmlformats.org/officeDocument/2006/relationships/hyperlink" Target="https://www.covea.eu/fr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groupecovea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instagram.com/groupecovea/" TargetMode="External"/><Relationship Id="rId4" Type="http://schemas.openxmlformats.org/officeDocument/2006/relationships/hyperlink" Target="https://www.youtube.com/channel/UCf22VZ66VMSQJblxhZQ0vhg/videos" TargetMode="External"/><Relationship Id="rId9" Type="http://schemas.openxmlformats.org/officeDocument/2006/relationships/image" Target="../media/image1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4358D221-17EC-4E91-A267-A18AF6FDC7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387600"/>
            <a:ext cx="6096000" cy="44703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:a16="http://schemas.microsoft.com/office/drawing/2014/main" xmlns="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D01557-8780-4AFB-9F83-6DC3001B595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xmlns="" id="{7C652D5C-354E-4F95-9E27-AE103543BEA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C3D40BBF-944A-416E-B91B-177D50705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430716"/>
            <a:ext cx="4151085" cy="585788"/>
          </a:xfrm>
        </p:spPr>
        <p:txBody>
          <a:bodyPr/>
          <a:lstStyle>
            <a:lvl1pPr marL="0"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r>
              <a:rPr lang="fr-FR" dirty="0">
                <a:solidFill>
                  <a:schemeClr val="tx2"/>
                </a:solidFill>
              </a:rPr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109802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16AB2E48-C4EA-4FD0-BC9C-1D23FAC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D79A2E5-5F4C-4A2E-8B8A-7CC8637A8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D286CEF6-0CDC-452D-B1FD-68106DE2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5919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2400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5965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7573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918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125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759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26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577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343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B9129676-F1A7-4BEF-AE8C-CEAFFAEB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2092A64A-34B8-4C1B-A4C9-DD2DA811EC9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B94CE990-D34A-4542-B0A0-7BDCA041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3292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F425827-C777-4641-9D73-E99B91B4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BAE57E4B-19B1-4649-B10E-ECCCE6C3C4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AEEA620D-A463-4452-A6FC-673B193CF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61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882402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251581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4010587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2387627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Espace réservé pour une image  17">
            <a:extLst>
              <a:ext uri="{FF2B5EF4-FFF2-40B4-BE49-F238E27FC236}">
                <a16:creationId xmlns:a16="http://schemas.microsoft.com/office/drawing/2014/main" xmlns="" id="{1F4EFE96-60EA-4C75-A0F7-6A2B4A921E9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5113" y="1243013"/>
            <a:ext cx="5561011" cy="4695208"/>
          </a:xfrm>
          <a:noFill/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4D1F83DB-65DA-4D62-BEBF-E37AB744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E0770E61-974C-4DEC-9394-5E0D0392612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2AC720E4-4105-47E6-B12A-12855991B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09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Espace réservé pour une image  17">
            <a:extLst>
              <a:ext uri="{FF2B5EF4-FFF2-40B4-BE49-F238E27FC236}">
                <a16:creationId xmlns:a16="http://schemas.microsoft.com/office/drawing/2014/main" xmlns="" id="{1F4EFE96-60EA-4C75-A0F7-6A2B4A921E9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5113" y="1243013"/>
            <a:ext cx="5561011" cy="4695208"/>
          </a:xfrm>
          <a:noFill/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EEC09ECA-7631-4E80-8398-EC97335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2D400CE2-8287-46B5-8D92-C2D7EEFAE8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8F3ABAF9-49A4-4F91-AC21-B058780C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03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2269864"/>
            <a:ext cx="0" cy="278085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4066760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5616641" y="4066759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5605624" y="2575519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270017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419494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270017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419494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2571985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168A2226-2478-4DB6-BEC4-1185590D14BE}"/>
              </a:ext>
            </a:extLst>
          </p:cNvPr>
          <p:cNvCxnSpPr>
            <a:cxnSpLocks/>
          </p:cNvCxnSpPr>
          <p:nvPr userDrawn="1"/>
        </p:nvCxnSpPr>
        <p:spPr>
          <a:xfrm>
            <a:off x="371475" y="2269864"/>
            <a:ext cx="0" cy="278085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xmlns="" id="{4305C75D-3A35-4E69-9F5E-1C8A2BF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xmlns="" id="{33E6B89B-6A15-4D57-B2E6-2AE412BF5A6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xmlns="" id="{1EB5BED6-B91D-4124-BD85-DB416808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54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461247"/>
            <a:ext cx="0" cy="2936582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5616641" y="1775920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5611132" y="3270695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56ADF8D8-D6CD-468C-9C08-50F3F8FB9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76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5616641" y="1775920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5611132" y="3270695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203FC19-B35B-4124-AE77-59CABC8F8C0D}"/>
              </a:ext>
            </a:extLst>
          </p:cNvPr>
          <p:cNvSpPr txBox="1"/>
          <p:nvPr userDrawn="1"/>
        </p:nvSpPr>
        <p:spPr>
          <a:xfrm>
            <a:off x="5613466" y="4761494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6563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xmlns="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25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3977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397747"/>
            <a:ext cx="0" cy="3212353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2719022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386266" y="4730796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5611132" y="1713746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203FC19-B35B-4124-AE77-59CABC8F8C0D}"/>
              </a:ext>
            </a:extLst>
          </p:cNvPr>
          <p:cNvSpPr txBox="1"/>
          <p:nvPr userDrawn="1"/>
        </p:nvSpPr>
        <p:spPr>
          <a:xfrm>
            <a:off x="5613466" y="2718801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37336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842373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284720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386182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842373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284720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6563" y="386182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124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xmlns="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xmlns="" id="{299D2DAA-35F3-4747-8EAC-3F27DA8193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79991" y="485898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89A7AE8B-386F-4CFF-927D-3411D2C0DA58}"/>
              </a:ext>
            </a:extLst>
          </p:cNvPr>
          <p:cNvSpPr txBox="1"/>
          <p:nvPr userDrawn="1"/>
        </p:nvSpPr>
        <p:spPr>
          <a:xfrm>
            <a:off x="5608799" y="3730208"/>
            <a:ext cx="756045" cy="661690"/>
          </a:xfrm>
          <a:custGeom>
            <a:avLst/>
            <a:gdLst/>
            <a:ahLst/>
            <a:cxnLst/>
            <a:rect l="l" t="t" r="r" b="b"/>
            <a:pathLst>
              <a:path w="756045" h="661690">
                <a:moveTo>
                  <a:pt x="328313" y="10716"/>
                </a:moveTo>
                <a:lnTo>
                  <a:pt x="756045" y="10716"/>
                </a:lnTo>
                <a:lnTo>
                  <a:pt x="756045" y="62508"/>
                </a:lnTo>
                <a:cubicBezTo>
                  <a:pt x="729256" y="111621"/>
                  <a:pt x="703955" y="160213"/>
                  <a:pt x="680143" y="208285"/>
                </a:cubicBezTo>
                <a:cubicBezTo>
                  <a:pt x="656330" y="256356"/>
                  <a:pt x="634750" y="304651"/>
                  <a:pt x="615402" y="353169"/>
                </a:cubicBezTo>
                <a:cubicBezTo>
                  <a:pt x="596055" y="401687"/>
                  <a:pt x="579237" y="450577"/>
                  <a:pt x="564950" y="499839"/>
                </a:cubicBezTo>
                <a:cubicBezTo>
                  <a:pt x="550662" y="549101"/>
                  <a:pt x="539649" y="599480"/>
                  <a:pt x="531910" y="650974"/>
                </a:cubicBezTo>
                <a:lnTo>
                  <a:pt x="423414" y="650974"/>
                </a:lnTo>
                <a:cubicBezTo>
                  <a:pt x="430558" y="605135"/>
                  <a:pt x="440753" y="559371"/>
                  <a:pt x="453998" y="513680"/>
                </a:cubicBezTo>
                <a:cubicBezTo>
                  <a:pt x="467244" y="467990"/>
                  <a:pt x="482797" y="422300"/>
                  <a:pt x="500656" y="376610"/>
                </a:cubicBezTo>
                <a:cubicBezTo>
                  <a:pt x="518515" y="330919"/>
                  <a:pt x="538533" y="285006"/>
                  <a:pt x="560708" y="238869"/>
                </a:cubicBezTo>
                <a:cubicBezTo>
                  <a:pt x="582883" y="192732"/>
                  <a:pt x="606473" y="146149"/>
                  <a:pt x="631476" y="99120"/>
                </a:cubicBezTo>
                <a:lnTo>
                  <a:pt x="328313" y="99120"/>
                </a:ln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397747"/>
            <a:ext cx="14791" cy="4531785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  <a:endCxn id="24" idx="0"/>
          </p:cNvCxnSpPr>
          <p:nvPr userDrawn="1"/>
        </p:nvCxnSpPr>
        <p:spPr>
          <a:xfrm>
            <a:off x="5611132" y="1397747"/>
            <a:ext cx="36455" cy="4809377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86266" y="2352319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386266" y="4203258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380637" y="5149710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203FC19-B35B-4124-AE77-59CABC8F8C0D}"/>
              </a:ext>
            </a:extLst>
          </p:cNvPr>
          <p:cNvSpPr txBox="1"/>
          <p:nvPr userDrawn="1"/>
        </p:nvSpPr>
        <p:spPr>
          <a:xfrm>
            <a:off x="5620667" y="1459742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80637" y="3268570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29228" y="1643141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15161" y="2519569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4059" y="350226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1264" y="5278336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9868" y="158814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92071" y="248809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86266" y="1397747"/>
            <a:ext cx="711181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xmlns="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xmlns="" id="{299D2DAA-35F3-4747-8EAC-3F27DA8193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923" y="439189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xmlns="" id="{BA68D562-F1C6-47A1-9649-4724F4D5E4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49867" y="3501544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89A7AE8B-386F-4CFF-927D-3411D2C0DA58}"/>
              </a:ext>
            </a:extLst>
          </p:cNvPr>
          <p:cNvSpPr txBox="1"/>
          <p:nvPr userDrawn="1"/>
        </p:nvSpPr>
        <p:spPr>
          <a:xfrm>
            <a:off x="5631122" y="2405714"/>
            <a:ext cx="756045" cy="661690"/>
          </a:xfrm>
          <a:custGeom>
            <a:avLst/>
            <a:gdLst/>
            <a:ahLst/>
            <a:cxnLst/>
            <a:rect l="l" t="t" r="r" b="b"/>
            <a:pathLst>
              <a:path w="756045" h="661690">
                <a:moveTo>
                  <a:pt x="328313" y="10716"/>
                </a:moveTo>
                <a:lnTo>
                  <a:pt x="756045" y="10716"/>
                </a:lnTo>
                <a:lnTo>
                  <a:pt x="756045" y="62508"/>
                </a:lnTo>
                <a:cubicBezTo>
                  <a:pt x="729256" y="111621"/>
                  <a:pt x="703955" y="160213"/>
                  <a:pt x="680143" y="208285"/>
                </a:cubicBezTo>
                <a:cubicBezTo>
                  <a:pt x="656330" y="256356"/>
                  <a:pt x="634750" y="304651"/>
                  <a:pt x="615402" y="353169"/>
                </a:cubicBezTo>
                <a:cubicBezTo>
                  <a:pt x="596055" y="401687"/>
                  <a:pt x="579237" y="450577"/>
                  <a:pt x="564950" y="499839"/>
                </a:cubicBezTo>
                <a:cubicBezTo>
                  <a:pt x="550662" y="549101"/>
                  <a:pt x="539649" y="599480"/>
                  <a:pt x="531910" y="650974"/>
                </a:cubicBezTo>
                <a:lnTo>
                  <a:pt x="423414" y="650974"/>
                </a:lnTo>
                <a:cubicBezTo>
                  <a:pt x="430558" y="605135"/>
                  <a:pt x="440753" y="559371"/>
                  <a:pt x="453998" y="513680"/>
                </a:cubicBezTo>
                <a:cubicBezTo>
                  <a:pt x="467244" y="467990"/>
                  <a:pt x="482797" y="422300"/>
                  <a:pt x="500656" y="376610"/>
                </a:cubicBezTo>
                <a:cubicBezTo>
                  <a:pt x="518515" y="330919"/>
                  <a:pt x="538533" y="285006"/>
                  <a:pt x="560708" y="238869"/>
                </a:cubicBezTo>
                <a:cubicBezTo>
                  <a:pt x="582883" y="192732"/>
                  <a:pt x="606473" y="146149"/>
                  <a:pt x="631476" y="99120"/>
                </a:cubicBezTo>
                <a:lnTo>
                  <a:pt x="328313" y="99120"/>
                </a:ln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10088E53-F181-4EED-BB1A-525FB279D586}"/>
              </a:ext>
            </a:extLst>
          </p:cNvPr>
          <p:cNvSpPr txBox="1"/>
          <p:nvPr userDrawn="1"/>
        </p:nvSpPr>
        <p:spPr>
          <a:xfrm>
            <a:off x="5631122" y="3332794"/>
            <a:ext cx="764528" cy="661690"/>
          </a:xfrm>
          <a:custGeom>
            <a:avLst/>
            <a:gdLst/>
            <a:ahLst/>
            <a:cxnLst/>
            <a:rect l="l" t="t" r="r" b="b"/>
            <a:pathLst>
              <a:path w="764528" h="661690">
                <a:moveTo>
                  <a:pt x="551109" y="344686"/>
                </a:moveTo>
                <a:cubicBezTo>
                  <a:pt x="535035" y="344686"/>
                  <a:pt x="520078" y="347588"/>
                  <a:pt x="506237" y="353392"/>
                </a:cubicBezTo>
                <a:cubicBezTo>
                  <a:pt x="492396" y="359197"/>
                  <a:pt x="480490" y="367382"/>
                  <a:pt x="470518" y="377949"/>
                </a:cubicBezTo>
                <a:cubicBezTo>
                  <a:pt x="460547" y="388516"/>
                  <a:pt x="452733" y="401092"/>
                  <a:pt x="447078" y="415677"/>
                </a:cubicBezTo>
                <a:cubicBezTo>
                  <a:pt x="441422" y="430262"/>
                  <a:pt x="438595" y="446187"/>
                  <a:pt x="438595" y="463451"/>
                </a:cubicBezTo>
                <a:cubicBezTo>
                  <a:pt x="438595" y="481608"/>
                  <a:pt x="441273" y="497979"/>
                  <a:pt x="446631" y="512564"/>
                </a:cubicBezTo>
                <a:cubicBezTo>
                  <a:pt x="451989" y="527149"/>
                  <a:pt x="459579" y="539502"/>
                  <a:pt x="469402" y="549622"/>
                </a:cubicBezTo>
                <a:cubicBezTo>
                  <a:pt x="479225" y="559743"/>
                  <a:pt x="491056" y="567482"/>
                  <a:pt x="504897" y="572839"/>
                </a:cubicBezTo>
                <a:cubicBezTo>
                  <a:pt x="518739" y="578197"/>
                  <a:pt x="534142" y="580876"/>
                  <a:pt x="551109" y="580876"/>
                </a:cubicBezTo>
                <a:cubicBezTo>
                  <a:pt x="567480" y="580876"/>
                  <a:pt x="582511" y="578123"/>
                  <a:pt x="596204" y="572616"/>
                </a:cubicBezTo>
                <a:cubicBezTo>
                  <a:pt x="609896" y="567110"/>
                  <a:pt x="621728" y="559222"/>
                  <a:pt x="631699" y="548953"/>
                </a:cubicBezTo>
                <a:cubicBezTo>
                  <a:pt x="641671" y="538683"/>
                  <a:pt x="649484" y="526331"/>
                  <a:pt x="655139" y="511894"/>
                </a:cubicBezTo>
                <a:cubicBezTo>
                  <a:pt x="660795" y="497458"/>
                  <a:pt x="663623" y="481310"/>
                  <a:pt x="663623" y="463451"/>
                </a:cubicBezTo>
                <a:cubicBezTo>
                  <a:pt x="663623" y="447080"/>
                  <a:pt x="660944" y="431676"/>
                  <a:pt x="655586" y="417240"/>
                </a:cubicBezTo>
                <a:cubicBezTo>
                  <a:pt x="650228" y="402803"/>
                  <a:pt x="642638" y="390227"/>
                  <a:pt x="632815" y="379512"/>
                </a:cubicBezTo>
                <a:cubicBezTo>
                  <a:pt x="622993" y="368796"/>
                  <a:pt x="611161" y="360313"/>
                  <a:pt x="597320" y="354062"/>
                </a:cubicBezTo>
                <a:cubicBezTo>
                  <a:pt x="583479" y="347811"/>
                  <a:pt x="568075" y="344686"/>
                  <a:pt x="551109" y="344686"/>
                </a:cubicBezTo>
                <a:close/>
                <a:moveTo>
                  <a:pt x="550216" y="79921"/>
                </a:moveTo>
                <a:cubicBezTo>
                  <a:pt x="536821" y="79921"/>
                  <a:pt x="524617" y="82376"/>
                  <a:pt x="513604" y="87288"/>
                </a:cubicBezTo>
                <a:cubicBezTo>
                  <a:pt x="502591" y="92199"/>
                  <a:pt x="493140" y="98971"/>
                  <a:pt x="485252" y="107603"/>
                </a:cubicBezTo>
                <a:cubicBezTo>
                  <a:pt x="477364" y="116235"/>
                  <a:pt x="471262" y="126281"/>
                  <a:pt x="466946" y="137740"/>
                </a:cubicBezTo>
                <a:cubicBezTo>
                  <a:pt x="462630" y="149200"/>
                  <a:pt x="460472" y="161330"/>
                  <a:pt x="460472" y="174129"/>
                </a:cubicBezTo>
                <a:cubicBezTo>
                  <a:pt x="460472" y="187523"/>
                  <a:pt x="462854" y="199951"/>
                  <a:pt x="467616" y="211410"/>
                </a:cubicBezTo>
                <a:cubicBezTo>
                  <a:pt x="472379" y="222870"/>
                  <a:pt x="478778" y="232842"/>
                  <a:pt x="486815" y="241325"/>
                </a:cubicBezTo>
                <a:cubicBezTo>
                  <a:pt x="494852" y="249808"/>
                  <a:pt x="504302" y="256431"/>
                  <a:pt x="515167" y="261193"/>
                </a:cubicBezTo>
                <a:cubicBezTo>
                  <a:pt x="526031" y="265956"/>
                  <a:pt x="537714" y="268337"/>
                  <a:pt x="550216" y="268337"/>
                </a:cubicBezTo>
                <a:cubicBezTo>
                  <a:pt x="562717" y="268337"/>
                  <a:pt x="574400" y="265881"/>
                  <a:pt x="585265" y="260970"/>
                </a:cubicBezTo>
                <a:cubicBezTo>
                  <a:pt x="596129" y="256059"/>
                  <a:pt x="605654" y="249362"/>
                  <a:pt x="613840" y="240878"/>
                </a:cubicBezTo>
                <a:cubicBezTo>
                  <a:pt x="622025" y="232395"/>
                  <a:pt x="628499" y="222424"/>
                  <a:pt x="633262" y="210964"/>
                </a:cubicBezTo>
                <a:cubicBezTo>
                  <a:pt x="638024" y="199504"/>
                  <a:pt x="640406" y="187226"/>
                  <a:pt x="640406" y="174129"/>
                </a:cubicBezTo>
                <a:cubicBezTo>
                  <a:pt x="640406" y="160734"/>
                  <a:pt x="638099" y="148233"/>
                  <a:pt x="633485" y="136624"/>
                </a:cubicBezTo>
                <a:cubicBezTo>
                  <a:pt x="628871" y="125016"/>
                  <a:pt x="622546" y="115044"/>
                  <a:pt x="614509" y="106710"/>
                </a:cubicBezTo>
                <a:cubicBezTo>
                  <a:pt x="606473" y="98375"/>
                  <a:pt x="596948" y="91827"/>
                  <a:pt x="585934" y="87064"/>
                </a:cubicBezTo>
                <a:cubicBezTo>
                  <a:pt x="574921" y="82302"/>
                  <a:pt x="563015" y="79921"/>
                  <a:pt x="550216" y="79921"/>
                </a:cubicBezTo>
                <a:close/>
                <a:moveTo>
                  <a:pt x="549769" y="0"/>
                </a:moveTo>
                <a:cubicBezTo>
                  <a:pt x="577451" y="0"/>
                  <a:pt x="602975" y="4167"/>
                  <a:pt x="626341" y="12502"/>
                </a:cubicBezTo>
                <a:cubicBezTo>
                  <a:pt x="649707" y="20836"/>
                  <a:pt x="669948" y="32296"/>
                  <a:pt x="687063" y="46881"/>
                </a:cubicBezTo>
                <a:cubicBezTo>
                  <a:pt x="704178" y="61466"/>
                  <a:pt x="717499" y="78730"/>
                  <a:pt x="727024" y="98673"/>
                </a:cubicBezTo>
                <a:cubicBezTo>
                  <a:pt x="736549" y="118616"/>
                  <a:pt x="741311" y="140196"/>
                  <a:pt x="741311" y="163413"/>
                </a:cubicBezTo>
                <a:cubicBezTo>
                  <a:pt x="741311" y="192881"/>
                  <a:pt x="733125" y="219745"/>
                  <a:pt x="716754" y="244004"/>
                </a:cubicBezTo>
                <a:cubicBezTo>
                  <a:pt x="700383" y="268263"/>
                  <a:pt x="678654" y="288131"/>
                  <a:pt x="651568" y="303609"/>
                </a:cubicBezTo>
                <a:cubicBezTo>
                  <a:pt x="670022" y="310753"/>
                  <a:pt x="686319" y="320055"/>
                  <a:pt x="700458" y="331515"/>
                </a:cubicBezTo>
                <a:cubicBezTo>
                  <a:pt x="714596" y="342974"/>
                  <a:pt x="726428" y="355997"/>
                  <a:pt x="735953" y="370582"/>
                </a:cubicBezTo>
                <a:cubicBezTo>
                  <a:pt x="745478" y="385167"/>
                  <a:pt x="752622" y="401092"/>
                  <a:pt x="757384" y="418356"/>
                </a:cubicBezTo>
                <a:cubicBezTo>
                  <a:pt x="762147" y="435620"/>
                  <a:pt x="764528" y="453628"/>
                  <a:pt x="764528" y="472380"/>
                </a:cubicBezTo>
                <a:cubicBezTo>
                  <a:pt x="764528" y="500360"/>
                  <a:pt x="759319" y="525959"/>
                  <a:pt x="748901" y="549176"/>
                </a:cubicBezTo>
                <a:cubicBezTo>
                  <a:pt x="738483" y="572393"/>
                  <a:pt x="723898" y="592262"/>
                  <a:pt x="705146" y="608781"/>
                </a:cubicBezTo>
                <a:cubicBezTo>
                  <a:pt x="686393" y="625301"/>
                  <a:pt x="663920" y="638175"/>
                  <a:pt x="637727" y="647402"/>
                </a:cubicBezTo>
                <a:cubicBezTo>
                  <a:pt x="611533" y="656630"/>
                  <a:pt x="582660" y="661243"/>
                  <a:pt x="551109" y="661243"/>
                </a:cubicBezTo>
                <a:cubicBezTo>
                  <a:pt x="519855" y="661243"/>
                  <a:pt x="491205" y="656630"/>
                  <a:pt x="465160" y="647402"/>
                </a:cubicBezTo>
                <a:cubicBezTo>
                  <a:pt x="439115" y="638175"/>
                  <a:pt x="416642" y="625301"/>
                  <a:pt x="397741" y="608781"/>
                </a:cubicBezTo>
                <a:cubicBezTo>
                  <a:pt x="378840" y="592262"/>
                  <a:pt x="364106" y="572393"/>
                  <a:pt x="353539" y="549176"/>
                </a:cubicBezTo>
                <a:cubicBezTo>
                  <a:pt x="342972" y="525959"/>
                  <a:pt x="337689" y="500360"/>
                  <a:pt x="337689" y="472380"/>
                </a:cubicBezTo>
                <a:cubicBezTo>
                  <a:pt x="337689" y="453926"/>
                  <a:pt x="339996" y="436066"/>
                  <a:pt x="344610" y="418802"/>
                </a:cubicBezTo>
                <a:cubicBezTo>
                  <a:pt x="349223" y="401538"/>
                  <a:pt x="356144" y="385614"/>
                  <a:pt x="365371" y="371029"/>
                </a:cubicBezTo>
                <a:cubicBezTo>
                  <a:pt x="374598" y="356443"/>
                  <a:pt x="386207" y="343347"/>
                  <a:pt x="400197" y="331738"/>
                </a:cubicBezTo>
                <a:cubicBezTo>
                  <a:pt x="414187" y="320129"/>
                  <a:pt x="430558" y="310753"/>
                  <a:pt x="449310" y="303609"/>
                </a:cubicBezTo>
                <a:cubicBezTo>
                  <a:pt x="421628" y="288131"/>
                  <a:pt x="399602" y="268263"/>
                  <a:pt x="383231" y="244004"/>
                </a:cubicBezTo>
                <a:cubicBezTo>
                  <a:pt x="366859" y="219745"/>
                  <a:pt x="358674" y="192881"/>
                  <a:pt x="358674" y="163413"/>
                </a:cubicBezTo>
                <a:cubicBezTo>
                  <a:pt x="358674" y="139898"/>
                  <a:pt x="363511" y="118170"/>
                  <a:pt x="373185" y="98227"/>
                </a:cubicBezTo>
                <a:cubicBezTo>
                  <a:pt x="382858" y="78284"/>
                  <a:pt x="396253" y="61020"/>
                  <a:pt x="413368" y="46434"/>
                </a:cubicBezTo>
                <a:cubicBezTo>
                  <a:pt x="430483" y="31849"/>
                  <a:pt x="450650" y="20464"/>
                  <a:pt x="473867" y="12278"/>
                </a:cubicBezTo>
                <a:cubicBezTo>
                  <a:pt x="497084" y="4093"/>
                  <a:pt x="522385" y="0"/>
                  <a:pt x="549769" y="0"/>
                </a:cubicBez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6" y="4190068"/>
            <a:ext cx="823552" cy="81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xmlns="" id="{BA68D562-F1C6-47A1-9649-4724F4D5E4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1590" y="4426151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</p:spTree>
    <p:extLst>
      <p:ext uri="{BB962C8B-B14F-4D97-AF65-F5344CB8AC3E}">
        <p14:creationId xmlns:p14="http://schemas.microsoft.com/office/powerpoint/2010/main" val="428146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AP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:a16="http://schemas.microsoft.com/office/drawing/2014/main" xmlns="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D01557-8780-4AFB-9F83-6DC3001B595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xmlns="" id="{7AF59C7F-B8CA-4A9E-9002-DB7FA0A9DC50}"/>
              </a:ext>
            </a:extLst>
          </p:cNvPr>
          <p:cNvSpPr/>
          <p:nvPr userDrawn="1"/>
        </p:nvSpPr>
        <p:spPr>
          <a:xfrm>
            <a:off x="0" y="2387601"/>
            <a:ext cx="6096000" cy="4470399"/>
          </a:xfrm>
          <a:custGeom>
            <a:avLst/>
            <a:gdLst>
              <a:gd name="connsiteX0" fmla="*/ 0 w 6096000"/>
              <a:gd name="connsiteY0" fmla="*/ 0 h 4470399"/>
              <a:gd name="connsiteX1" fmla="*/ 6096000 w 6096000"/>
              <a:gd name="connsiteY1" fmla="*/ 0 h 4470399"/>
              <a:gd name="connsiteX2" fmla="*/ 6096000 w 6096000"/>
              <a:gd name="connsiteY2" fmla="*/ 4470399 h 4470399"/>
              <a:gd name="connsiteX3" fmla="*/ 0 w 6096000"/>
              <a:gd name="connsiteY3" fmla="*/ 4470399 h 447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470399">
                <a:moveTo>
                  <a:pt x="0" y="0"/>
                </a:moveTo>
                <a:lnTo>
                  <a:pt x="6096000" y="0"/>
                </a:lnTo>
                <a:lnTo>
                  <a:pt x="6096000" y="4470399"/>
                </a:lnTo>
                <a:lnTo>
                  <a:pt x="0" y="44703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8EFC1F0-C777-4C30-97A6-D0218670454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5C39EE73-D8D9-41FA-B8A6-E49888A68F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430716"/>
            <a:ext cx="4151085" cy="585788"/>
          </a:xfrm>
        </p:spPr>
        <p:txBody>
          <a:bodyPr/>
          <a:lstStyle>
            <a:lvl1pPr marL="0"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r>
              <a:rPr lang="fr-FR" dirty="0">
                <a:solidFill>
                  <a:schemeClr val="tx2"/>
                </a:solidFill>
              </a:rPr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1894194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xmlns="" id="{A7CA037B-8857-4C53-8EAB-EDD558AD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3" y="1512743"/>
            <a:ext cx="10937872" cy="40462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8367369B-417F-40FB-99A2-E10AEF7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F94117B4-6B84-4BF8-91AB-035F885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0293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_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CD4C7E74-C453-45AC-AC94-C7FE2D559C59}"/>
              </a:ext>
            </a:extLst>
          </p:cNvPr>
          <p:cNvSpPr txBox="1"/>
          <p:nvPr userDrawn="1"/>
        </p:nvSpPr>
        <p:spPr>
          <a:xfrm>
            <a:off x="1341120" y="2105562"/>
            <a:ext cx="950976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PROJET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11452225" cy="34163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xmlns="" id="{0C94234B-5C67-4B53-99B0-AC1B1E325A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sz="6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14683575-36AF-4D09-81B6-6B1B7BB8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15138628-8A7F-4635-B3F7-4264264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0823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_CONFID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11452225" cy="34163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xmlns="" id="{0C94234B-5C67-4B53-99B0-AC1B1E325A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sz="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BBA8B754-8573-4A77-8067-2C923206FF45}"/>
              </a:ext>
            </a:extLst>
          </p:cNvPr>
          <p:cNvSpPr txBox="1"/>
          <p:nvPr userDrawn="1"/>
        </p:nvSpPr>
        <p:spPr>
          <a:xfrm>
            <a:off x="716280" y="2644170"/>
            <a:ext cx="10759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CONFIDENTIEL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C2CD7F9A-402E-429F-8F84-77F22BC2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09F7F5B4-36CA-410D-8404-46E3795E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7041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6D74337E-6E73-4EAB-99AC-39F61A3C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4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F8F19E19-68CD-49AB-9754-6A7CCA40E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51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DED61E90-8286-4ED3-8568-5477E1F84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545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6A60784C-F81B-43EB-A4E6-8EEB4225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033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SAUM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5387DC19-F771-4D83-B928-120E36FF3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323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1DBD17E9-24FF-46A9-9B2D-A1893ABE7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5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4358D221-17EC-4E91-A267-A18AF6FDC7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387600"/>
            <a:ext cx="6096000" cy="44703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:a16="http://schemas.microsoft.com/office/drawing/2014/main" xmlns="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43F3B31-46E5-4369-B906-4C4F081A9F8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528044B-FC8F-4D4C-A450-E3037108D40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85E6E4B5-D86D-4822-8FC8-7CE3723579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1393280"/>
            <a:ext cx="4151085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230422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DF50F0DD-01D1-45BC-BD82-A5EAE56C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98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1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5384798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5384800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4E99456-14B3-4AFE-B48C-B99FB5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FA69629D-32B4-430F-9CC8-F4DFDA2706C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A9944700-63BA-4509-A877-D49F0CD26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7600" y="1028470"/>
            <a:ext cx="1823950" cy="1823950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xmlns="" id="{A12BF44C-2B46-485B-A639-8F8595FCB1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3050" y="3055620"/>
            <a:ext cx="3513050" cy="2240280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836A1F14-B48D-439C-9E67-9A47F1B3D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161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8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5384798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6718299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4E99456-14B3-4AFE-B48C-B99FB5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FA69629D-32B4-430F-9CC8-F4DFDA2706C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A9944700-63BA-4509-A877-D49F0CD26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1900" y="809624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xmlns="" id="{77B2FE61-0C22-4D36-A924-135A84743A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6225" y="809624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xmlns="" id="{C9052613-25C8-437B-BC4A-06FF08BC3C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81900" y="2066122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  3">
            <a:extLst>
              <a:ext uri="{FF2B5EF4-FFF2-40B4-BE49-F238E27FC236}">
                <a16:creationId xmlns:a16="http://schemas.microsoft.com/office/drawing/2014/main" xmlns="" id="{4B178C7D-F1AC-4431-982C-69EC09DE99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76225" y="2066122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xmlns="" id="{3BFDAF50-B2F7-441D-897F-A91F0733815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1900" y="3322620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xmlns="" id="{47B54CFE-4903-4F70-A159-08F044B656E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6225" y="3322620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3" name="Espace réservé pour une image  3">
            <a:extLst>
              <a:ext uri="{FF2B5EF4-FFF2-40B4-BE49-F238E27FC236}">
                <a16:creationId xmlns:a16="http://schemas.microsoft.com/office/drawing/2014/main" xmlns="" id="{817CB54D-1AD2-4936-B1D1-9B1D374B17D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81900" y="4579119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B8E550A9-3CF4-470C-B94C-6CF8EC6CDCB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76225" y="4579119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B35536D8-EE9D-426B-9AE8-4F9A5147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36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SMARTPHON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74;p114" descr="iphone-xr-with-hand.png">
            <a:extLst>
              <a:ext uri="{FF2B5EF4-FFF2-40B4-BE49-F238E27FC236}">
                <a16:creationId xmlns:a16="http://schemas.microsoft.com/office/drawing/2014/main" xmlns="" id="{75AE9565-D546-4100-8764-A60DF567C8F7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6739" y="286678"/>
            <a:ext cx="4933959" cy="59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pour une image  23">
            <a:extLst>
              <a:ext uri="{FF2B5EF4-FFF2-40B4-BE49-F238E27FC236}">
                <a16:creationId xmlns:a16="http://schemas.microsoft.com/office/drawing/2014/main" xmlns="" id="{B42EE5E9-0A13-4C57-8DFE-E0E6190B6D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7221" y="805481"/>
            <a:ext cx="1651916" cy="3590623"/>
          </a:xfrm>
          <a:prstGeom prst="roundRect">
            <a:avLst>
              <a:gd name="adj" fmla="val 10070"/>
            </a:avLst>
          </a:prstGeom>
          <a:ln>
            <a:solidFill>
              <a:srgbClr val="B5A99D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EB90D3E7-52F6-493F-9EFA-8AF6BFC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spcBef>
                <a:spcPts val="0"/>
              </a:spcBef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A10258A-88D8-4916-AD13-6CD48657AD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4279" y="2689678"/>
            <a:ext cx="2231796" cy="1478643"/>
          </a:xfrm>
          <a:solidFill>
            <a:schemeClr val="bg2"/>
          </a:solidFill>
        </p:spPr>
        <p:txBody>
          <a:bodyPr lIns="360000" tIns="360000" rIns="360000" bIns="36000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2pPr>
            <a:lvl3pPr algn="ctr">
              <a:spcBef>
                <a:spcPts val="0"/>
              </a:spcBef>
              <a:defRPr>
                <a:solidFill>
                  <a:schemeClr val="bg1"/>
                </a:solidFill>
                <a:latin typeface="+mn-lt"/>
              </a:defRPr>
            </a:lvl3pPr>
            <a:lvl4pPr marL="15430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20002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73CB5692-6408-4D6C-86D0-2D059EC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16D11E8C-BF32-4E11-83D2-6F7E8B4347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84551078-BAFC-43D4-8EDB-604A7B752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730500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B23CEB73-9E1C-40C3-AB9C-D081D76ED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266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SMARTPHON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74;p114" descr="iphone-xr-with-hand.png">
            <a:extLst>
              <a:ext uri="{FF2B5EF4-FFF2-40B4-BE49-F238E27FC236}">
                <a16:creationId xmlns:a16="http://schemas.microsoft.com/office/drawing/2014/main" xmlns="" id="{75AE9565-D546-4100-8764-A60DF567C8F7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6739" y="286678"/>
            <a:ext cx="4933959" cy="59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pour une image  23">
            <a:extLst>
              <a:ext uri="{FF2B5EF4-FFF2-40B4-BE49-F238E27FC236}">
                <a16:creationId xmlns:a16="http://schemas.microsoft.com/office/drawing/2014/main" xmlns="" id="{B42EE5E9-0A13-4C57-8DFE-E0E6190B6D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7221" y="805481"/>
            <a:ext cx="1651916" cy="3590623"/>
          </a:xfrm>
          <a:prstGeom prst="roundRect">
            <a:avLst>
              <a:gd name="adj" fmla="val 10070"/>
            </a:avLst>
          </a:prstGeom>
          <a:ln>
            <a:solidFill>
              <a:srgbClr val="B5A99D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EB90D3E7-52F6-493F-9EFA-8AF6BFC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spcBef>
                <a:spcPts val="0"/>
              </a:spcBef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A10258A-88D8-4916-AD13-6CD48657AD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4279" y="2689678"/>
            <a:ext cx="2231796" cy="1478643"/>
          </a:xfrm>
          <a:solidFill>
            <a:schemeClr val="accent5"/>
          </a:solidFill>
        </p:spPr>
        <p:txBody>
          <a:bodyPr lIns="360000" tIns="360000" rIns="360000" bIns="36000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2pPr>
            <a:lvl3pPr algn="ctr">
              <a:spcBef>
                <a:spcPts val="0"/>
              </a:spcBef>
              <a:defRPr>
                <a:solidFill>
                  <a:schemeClr val="bg1"/>
                </a:solidFill>
                <a:latin typeface="+mn-lt"/>
              </a:defRPr>
            </a:lvl3pPr>
            <a:lvl4pPr marL="15430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20002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73CB5692-6408-4D6C-86D0-2D059EC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16D11E8C-BF32-4E11-83D2-6F7E8B4347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84551078-BAFC-43D4-8EDB-604A7B752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730500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BEA5D0C3-F7E4-468C-90E5-D779F9296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253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4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10364886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2C76294A-1998-4304-B770-CFCF7E4AF6DD}"/>
              </a:ext>
            </a:extLst>
          </p:cNvPr>
          <p:cNvGrpSpPr/>
          <p:nvPr userDrawn="1"/>
        </p:nvGrpSpPr>
        <p:grpSpPr>
          <a:xfrm>
            <a:off x="980708" y="1653896"/>
            <a:ext cx="2771410" cy="4193144"/>
            <a:chOff x="4618653" y="2171908"/>
            <a:chExt cx="2938924" cy="4446592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xmlns="" id="{8B4151C9-1F90-423E-A0E4-162D8FC5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xmlns="" id="{7D42B985-C58B-4203-BC88-CDEBF62EEC44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28" name="Espace réservé pour une image  13">
            <a:extLst>
              <a:ext uri="{FF2B5EF4-FFF2-40B4-BE49-F238E27FC236}">
                <a16:creationId xmlns:a16="http://schemas.microsoft.com/office/drawing/2014/main" xmlns="" id="{FD2AA9AA-BE97-421C-AD50-433ED59B36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6863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xmlns="" id="{72630C35-AE06-4C29-A0C4-BBBC74B4BC19}"/>
              </a:ext>
            </a:extLst>
          </p:cNvPr>
          <p:cNvGrpSpPr/>
          <p:nvPr userDrawn="1"/>
        </p:nvGrpSpPr>
        <p:grpSpPr>
          <a:xfrm>
            <a:off x="3464290" y="1653896"/>
            <a:ext cx="2771410" cy="4193144"/>
            <a:chOff x="4618653" y="2171908"/>
            <a:chExt cx="2938924" cy="444659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xmlns="" id="{93A61531-9990-4B27-9208-1B6B888E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xmlns="" id="{405D35F2-86F6-44F5-9053-D9952AB4BE91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32" name="Espace réservé pour une image  13">
            <a:extLst>
              <a:ext uri="{FF2B5EF4-FFF2-40B4-BE49-F238E27FC236}">
                <a16:creationId xmlns:a16="http://schemas.microsoft.com/office/drawing/2014/main" xmlns="" id="{66670318-6609-48D0-8B6A-9AA383DB4C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0445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D28E1024-3750-4AF3-BD15-C1776FF8DDBE}"/>
              </a:ext>
            </a:extLst>
          </p:cNvPr>
          <p:cNvGrpSpPr/>
          <p:nvPr userDrawn="1"/>
        </p:nvGrpSpPr>
        <p:grpSpPr>
          <a:xfrm>
            <a:off x="5957495" y="1653896"/>
            <a:ext cx="2771410" cy="4193144"/>
            <a:chOff x="4618653" y="2171908"/>
            <a:chExt cx="2938924" cy="4446592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xmlns="" id="{D8450ECB-002C-4424-A6B5-C6994A1C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xmlns="" id="{AB1661DF-5F8F-4901-8287-BC1B82ECDF15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36" name="Espace réservé pour une image  13">
            <a:extLst>
              <a:ext uri="{FF2B5EF4-FFF2-40B4-BE49-F238E27FC236}">
                <a16:creationId xmlns:a16="http://schemas.microsoft.com/office/drawing/2014/main" xmlns="" id="{382893CA-CF82-43AA-A5BF-6E4D4B0D66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3650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A952395F-6661-453F-929E-174D6751537F}"/>
              </a:ext>
            </a:extLst>
          </p:cNvPr>
          <p:cNvGrpSpPr/>
          <p:nvPr userDrawn="1"/>
        </p:nvGrpSpPr>
        <p:grpSpPr>
          <a:xfrm>
            <a:off x="8451387" y="1653896"/>
            <a:ext cx="2771410" cy="4193144"/>
            <a:chOff x="4618653" y="2171908"/>
            <a:chExt cx="2938924" cy="4446592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xmlns="" id="{60884718-3B21-4C78-BE0E-74988442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xmlns="" id="{1464A2B0-EA8E-4A91-B711-95365C974A10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40" name="Espace réservé pour une image  13">
            <a:extLst>
              <a:ext uri="{FF2B5EF4-FFF2-40B4-BE49-F238E27FC236}">
                <a16:creationId xmlns:a16="http://schemas.microsoft.com/office/drawing/2014/main" xmlns="" id="{93844F57-D704-4B20-902F-95C6CB2011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47542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xmlns="" id="{E0AF8F31-74D8-47B0-9C69-E01A950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xmlns="" id="{E12E81F9-23C3-491A-9DED-3E33876A5CA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xmlns="" id="{383F448C-30B7-4993-9FD7-B88FD1C1C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05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4CD7BEF6-BE2A-473E-AD34-D67B3DD4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xmlns="" id="{851F5E09-6B46-428A-A166-AD40B0455D7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DEC718EC-4C3B-499E-94DB-2AD4DB80A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269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A699C0B1-4B67-446C-86D6-A334CC8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1B55442C-5E45-44D7-99AE-2C586736795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39D73DE9-D449-4D70-A8EE-1B7BC5E9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556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24BE967-7184-40D9-AB8B-2859B9EF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D0F6A860-FBAF-4703-BCC5-9A8FDBF506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69400311-FF09-4B92-BB88-4A3EBEE77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419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94FEA76-69BB-4A89-932E-74D9EE4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5A8F8A98-72A2-4D8B-A808-EFE5A2669C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888AD6FB-6112-42A5-975D-6BE11DF8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9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xmlns="" id="{5C80AA35-0471-4203-B6C1-7866EE61ED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306084" cy="591521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D2E6CB0B-970B-40B0-96E6-1EF9244A48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2107060"/>
            <a:ext cx="5727697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2F7116B-AFF5-4CEF-8363-908E28B67B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1521272"/>
            <a:ext cx="5727697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7494488A-93AD-44D5-A784-4A7BE336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xmlns="" id="{96F3BD23-9740-4E06-8CB8-575FEA355BE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346728B-F008-44A2-803D-AD096BFC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461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EA79DE3C-41A1-4554-BCAF-E9267D88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7ABFC8D4-6CA7-49C7-9BCB-1B5A144C37F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F82DD4B-7F4F-43B7-81E9-90FF0A624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938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40DDB657-1B87-4D1F-8E3F-963706EC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24809C26-123E-42EF-9F79-19CE2341BE2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129C5580-BF69-4CAA-9D27-9D1381D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751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5A307CB-BE33-45E6-85CF-317C6FB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640A224F-0E19-4286-BAF7-AFDC38ECCC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70B47C3B-B28A-436B-9CA0-0D846F46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339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B78E957E-A8D4-4AD4-8218-CA20D981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0131F4AA-9A37-4D2B-B8EC-2294F470352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4F16161-35CD-4D60-BEC5-683735BE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143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839DC47-7B58-4209-9CF2-E8BAA25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A5803B5A-F009-45F6-A2A9-4FFD9AEDE8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A50E0C5F-CD22-463B-BCCF-C116AA23E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922DE014-48C6-4BD3-BA9D-44C4F168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12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11E211B-4164-4B86-8C4D-387492CB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BC31097D-3566-49AC-A04C-8968DEA3749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4252A59D-3BD1-4F65-BC36-2D515DA61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25CABD64-8FB7-4F47-AF89-E9983B76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88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250E82C4-1AC0-4559-A368-B396F25B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D24B2044-566B-4656-8CFC-BDC0AE86A9F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97E83193-303E-43A0-B6AA-BAD515CF3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F2FE5864-3720-4778-94BB-C1B5671BC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668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BB141C0E-1A82-43A0-9E9B-D37BDFE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890975AB-1C69-4A6E-B66F-B928B3F06DC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5E108138-D32B-42E4-B836-B9E573A87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8FDC78F-F498-4444-B2C4-40D59900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282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9F8C425-BF28-4E9B-8F8C-27CDA4E7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0BC1AD1D-32F4-4B06-BA63-7D8417220F8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F675A3C2-F9AB-427C-B36A-6CA47876C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2A0BA483-8925-4A8E-8C79-653D3D5A1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692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2CC4AC4-A788-41E6-B400-9FBCC1F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96EDFA13-ADCB-486A-83E1-0524579E34D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CCD462F6-B11F-4ADA-BDCA-0B2313B70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CAA01F6D-A186-4DD7-99B3-CD2F75D8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75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0EF7202-CABE-48B8-9D8F-2838BAB6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4C6B0E88-AA84-4823-AB4B-335B134487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9E72C683-1160-4768-980E-BF3323862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294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5DF75C4-E2FA-414F-8F29-03A2A76D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B2A36F32-79DE-4FB9-B935-41DCF6621E7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CA37BF16-7CAC-4D4C-B700-14A7A6D6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73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908C14AC-3CAC-4DDD-85D9-286C82FC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72D22649-B211-44FB-BB22-36CF1EC37D5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149D9A25-3E3C-4211-9D10-86256EA8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57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533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3284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2035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40786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8062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533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3284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2035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40786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2032471"/>
            <a:ext cx="2434244" cy="196596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659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2365829"/>
            <a:ext cx="2434244" cy="354729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477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9D1C24EF-D7D4-4DC2-BDB9-6CE2D4F8C60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4533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2AEFB79C-6151-4544-93E3-18D075BE9B5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43284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4A431409-AEDE-442A-8F97-6251763486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42035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FD5046F-4298-494A-8B51-218080C09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40786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90925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913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35664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34415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3166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913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5664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4415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33166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6914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5664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34415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37885" y="1595883"/>
            <a:ext cx="2434244" cy="196596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259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9573" y="2179122"/>
            <a:ext cx="4102210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976968" y="1879600"/>
            <a:ext cx="4647420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0217" y="2179122"/>
            <a:ext cx="4102210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6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6567612" y="1879600"/>
            <a:ext cx="4647420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7302" y="1780972"/>
            <a:ext cx="1906752" cy="193899"/>
          </a:xfrm>
          <a:solidFill>
            <a:schemeClr val="bg1"/>
          </a:solidFill>
        </p:spPr>
        <p:txBody>
          <a:bodyPr vert="horz" wrap="squar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7946" y="1782689"/>
            <a:ext cx="1906752" cy="193899"/>
          </a:xfrm>
          <a:solidFill>
            <a:schemeClr val="bg1"/>
          </a:solidFill>
        </p:spPr>
        <p:txBody>
          <a:bodyPr wrap="squar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9620D52A-0CDF-4DD5-99A8-8A00B2D9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736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909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684883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8608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4433582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7307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8182281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65241" y="1780972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algn="ctr"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940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62639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1E48765A-689D-417A-B205-42E7565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36D33941-DC46-46CB-BDDE-A1B814B59AC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:a16="http://schemas.microsoft.com/office/drawing/2014/main" xmlns="" id="{23C5D678-C990-44AE-9DFD-7A30E8BA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063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94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371477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6610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3167593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2726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5963709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AC6F0435-88D5-4E10-8C92-992B9D560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08841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918289D-38E7-4748-A193-E08E20B9A405}"/>
              </a:ext>
            </a:extLst>
          </p:cNvPr>
          <p:cNvSpPr/>
          <p:nvPr userDrawn="1"/>
        </p:nvSpPr>
        <p:spPr>
          <a:xfrm>
            <a:off x="8759824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40" y="1780972"/>
            <a:ext cx="1364120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5756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1872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xmlns="" id="{D530ECF2-DBEB-418B-802E-BF7F3089CC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47987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xmlns="" id="{18F260CF-BB61-46DE-A37E-2025C421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xmlns="" id="{53768FA1-ACA5-4750-928A-17060828453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xmlns="" id="{A1F73ADC-9A9C-419D-AB64-9F526682F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7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638C6941-90EF-482F-A340-4DC3EAB0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BAC2821E-5880-4028-89E0-33241DD90FF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2D226DB2-172A-4700-828F-F960B203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2966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65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504825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648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2779607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726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5022685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AC6F0435-88D5-4E10-8C92-992B9D560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3509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918289D-38E7-4748-A193-E08E20B9A405}"/>
              </a:ext>
            </a:extLst>
          </p:cNvPr>
          <p:cNvSpPr/>
          <p:nvPr userDrawn="1"/>
        </p:nvSpPr>
        <p:spPr>
          <a:xfrm>
            <a:off x="7297468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3245" y="1780972"/>
            <a:ext cx="751901" cy="238902"/>
          </a:xfrm>
          <a:solidFill>
            <a:schemeClr val="bg1"/>
          </a:solidFill>
        </p:spPr>
        <p:txBody>
          <a:bodyPr vert="horz" wrap="none" lIns="144000" tIns="36000" rIns="144000" bIns="36000" rtlCol="0">
            <a:spAutoFit/>
          </a:bodyPr>
          <a:lstStyle>
            <a:lvl1pPr marL="0" algn="ctr">
              <a:buFont typeface="Arial" panose="020B0604020202020204" pitchFamily="34" charset="0"/>
              <a:buNone/>
              <a:defRPr lang="fr-FR" sz="12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1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353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8431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xmlns="" id="{D530ECF2-DBEB-418B-802E-BF7F3089CC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3214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321467ED-4221-4B7D-9F6F-F032B12914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769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A233268-5577-464C-ADBD-669E59C91B8B}"/>
              </a:ext>
            </a:extLst>
          </p:cNvPr>
          <p:cNvSpPr/>
          <p:nvPr userDrawn="1"/>
        </p:nvSpPr>
        <p:spPr>
          <a:xfrm>
            <a:off x="9571728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587FB0BE-1A02-4E5D-A3B2-37D4FC2394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37474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xmlns="" id="{EA0FC403-A8DF-43F1-8C26-9DCA4FBC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xmlns="" id="{553741E0-271C-436E-ABD6-FA321384D6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2" name="Espace réservé du pied de page 4">
            <a:extLst>
              <a:ext uri="{FF2B5EF4-FFF2-40B4-BE49-F238E27FC236}">
                <a16:creationId xmlns:a16="http://schemas.microsoft.com/office/drawing/2014/main" xmlns="" id="{D27EEDC4-D15C-4687-9736-24E43ECE9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75605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6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501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371475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200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4120174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63899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7868873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1833" y="1484954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00532" y="1486671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9231" y="1486671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D94E3463-9ACA-4049-939B-F27A7DE04C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6501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0377FF-25D5-4799-89B6-E6BCD8E32BE7}"/>
              </a:ext>
            </a:extLst>
          </p:cNvPr>
          <p:cNvSpPr/>
          <p:nvPr userDrawn="1"/>
        </p:nvSpPr>
        <p:spPr>
          <a:xfrm>
            <a:off x="371475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5895C22A-334A-45F8-932B-AD212BA6A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15200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32CB35-F286-4D72-9CC6-361EC6A0BB5F}"/>
              </a:ext>
            </a:extLst>
          </p:cNvPr>
          <p:cNvSpPr/>
          <p:nvPr userDrawn="1"/>
        </p:nvSpPr>
        <p:spPr>
          <a:xfrm>
            <a:off x="4120174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FD034F29-877D-42C2-8352-1CB749A316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63899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E73DB45-2E9B-4665-B4E8-5639E5CE647F}"/>
              </a:ext>
            </a:extLst>
          </p:cNvPr>
          <p:cNvSpPr/>
          <p:nvPr userDrawn="1"/>
        </p:nvSpPr>
        <p:spPr>
          <a:xfrm>
            <a:off x="7868873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BD8D115A-981D-4FC4-8DCF-D948FCF20E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1833" y="3698029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3B60C83A-E06D-4227-835F-BC47A67D79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0532" y="3699746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1E36E258-E285-4328-8895-C4D31AA536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49231" y="3699746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xmlns="" id="{9A025995-109B-46D3-AC52-D7A1F600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Espace réservé de la date 3">
            <a:extLst>
              <a:ext uri="{FF2B5EF4-FFF2-40B4-BE49-F238E27FC236}">
                <a16:creationId xmlns:a16="http://schemas.microsoft.com/office/drawing/2014/main" xmlns="" id="{19A1180D-1118-4BF7-A2E3-96C2E6301ABA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xmlns="" id="{5C17D925-A7B1-458F-A1E9-A346AB68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0470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4820918" cy="34163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83062B0E-A600-4835-9DFC-73F1A1B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xmlns="" id="{B0ED8801-5D98-4A55-B77F-7A8F2011D57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C2B70E01-CF54-44D4-BC26-1F3205B1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4668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7C5F1180-294E-4E78-A34D-6F88896DA6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1476" y="4216000"/>
            <a:ext cx="4817744" cy="1706750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1"/>
            <a:ext cx="4820918" cy="1981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xmlns="" id="{5FE2BE6A-DA9B-48DE-A368-DCDC1CEA4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76" y="4119051"/>
            <a:ext cx="1162846" cy="193899"/>
          </a:xfrm>
          <a:solidFill>
            <a:schemeClr val="bg1"/>
          </a:solidFill>
        </p:spPr>
        <p:txBody>
          <a:bodyPr vert="horz" wrap="none" lIns="144000" tIns="0" rIns="144000" bIns="0" rtlCol="0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fr-FR" sz="1400" dirty="0">
                <a:solidFill>
                  <a:schemeClr val="bg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C04DAB1B-5746-4C5F-8F81-3D5E441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F94BCD5F-C871-4B77-B0F1-AB37804F5C4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920B7BF7-8629-4C56-8A8A-4D5349DD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922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7C5F1180-294E-4E78-A34D-6F88896DA6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522" y="4042476"/>
            <a:ext cx="5256000" cy="1560913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4820918" cy="372378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1"/>
            <a:ext cx="5256000" cy="30099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xmlns="" id="{5FE2BE6A-DA9B-48DE-A368-DCDC1CEA4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222" y="3945527"/>
            <a:ext cx="1162846" cy="193899"/>
          </a:xfrm>
          <a:solidFill>
            <a:schemeClr val="bg1"/>
          </a:solidFill>
        </p:spPr>
        <p:txBody>
          <a:bodyPr vert="horz" wrap="none" lIns="144000" tIns="0" rIns="144000" bIns="0" rtlCol="0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fr-FR" sz="1400" dirty="0">
                <a:solidFill>
                  <a:schemeClr val="bg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C04DAB1B-5746-4C5F-8F81-3D5E441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F94BCD5F-C871-4B77-B0F1-AB37804F5C4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920B7BF7-8629-4C56-8A8A-4D5349DD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8174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7771" y="3429000"/>
            <a:ext cx="2493750" cy="2493750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7462F80A-A2C9-44CA-BBE4-4C7CD3FBC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8771" y="0"/>
            <a:ext cx="3429000" cy="3429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354CA686-853A-49BE-994E-C26C09AE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9B8B82FC-05E9-41E4-8F25-7FBD5D5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1280DC01-475F-4F13-865D-090CC898CED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ABCC249D-9560-4008-B462-13DCED53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156C9985-F2D1-4196-AA41-E499F41E7E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829" y="3429000"/>
            <a:ext cx="4810942" cy="2493750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30730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155034" cy="585788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0844" y="3736975"/>
            <a:ext cx="2631632" cy="2185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7771" y="3429000"/>
            <a:ext cx="2493750" cy="249375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7462F80A-A2C9-44CA-BBE4-4C7CD3FBC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8771" y="0"/>
            <a:ext cx="3429000" cy="3429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xmlns="" id="{2C52405C-61DF-46D2-8B1C-E371682513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5398771" cy="249375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EF7C3C81-A9A3-4093-84AB-C2BD099668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6375" y="950119"/>
            <a:ext cx="2206096" cy="2185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7D6FF774-0512-467F-8CD1-D519C1B0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B0D311CF-ED68-4215-99C8-4828A86C904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A59DA522-7C45-43B1-9458-4DE640CD5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980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382335A1-7FE9-43F5-A487-E7D2E0B3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5CF9ACA-831F-4CA4-AD72-7F19D5F1C50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AA69D735-D3CD-46B2-B05D-86AB9508A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07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8216653B-2BDA-47D1-BC68-C19CC951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BB415A82-8327-4329-A49E-8394818922B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6140D74F-7698-47CC-8A05-A0C839917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115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33E8A052-A182-4F18-9BBC-2129CA37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3124805-097A-4ABA-B593-A1A123D835B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99A7F8D-8D88-4AA1-A0BE-DAFB6807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85041278-7EFF-4A3B-86F5-E47FF49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6349CB34-ECFF-4CBD-A4ED-AC4CD1473E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7C90BEE6-A444-4342-808D-2947F2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4382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2B228D2A-2335-4643-90C9-DD6FF505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ED1A571A-CBE8-4881-ABD1-4BCAC137469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1E29EE87-B116-41F4-A712-68A02D40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07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116653B-55A6-4F5E-BF95-BBAF6C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AA7FE348-38F0-4E6F-8889-A2AB77B70F5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D7CB8AEF-F03E-47B2-85A7-9B80F0AA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0255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7E53C9A-5A7F-4312-8F2E-8CA52F57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D2B20E5-A849-45CF-959C-F8EE48D9489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C20C4CBF-CA3E-4CA2-AC47-94B3C79F1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562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DE6A90EF-E97F-4131-86C7-2F3F70B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001C3067-BB73-4D16-B033-131E67A4725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451C0F61-606D-4320-B3DE-897A4AA7B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6501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AA94C3E5-18EB-4A28-838F-3E3F96E4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AAA1E24-FAEF-45E8-B870-5F8B9A09136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A9946FCE-F75B-4EE3-B80C-A58F852F7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1348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046" y="2543923"/>
            <a:ext cx="3631828" cy="585788"/>
          </a:xfrm>
        </p:spPr>
        <p:txBody>
          <a:bodyPr anchor="ctr">
            <a:noAutofit/>
          </a:bodyPr>
          <a:lstStyle>
            <a:lvl1pPr>
              <a:defRPr sz="36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1321" y="1720849"/>
            <a:ext cx="4526634" cy="3550557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Font typeface="Segoe UI" panose="020B0502040204020203" pitchFamily="34" charset="0"/>
              <a:buChar char="&gt;"/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4EB6C3-5F57-47CF-8AA0-FE63A043391E}"/>
              </a:ext>
            </a:extLst>
          </p:cNvPr>
          <p:cNvSpPr/>
          <p:nvPr userDrawn="1"/>
        </p:nvSpPr>
        <p:spPr>
          <a:xfrm>
            <a:off x="200511" y="210312"/>
            <a:ext cx="5471109" cy="506109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078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bg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5026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115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tx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994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D2167A1-0CC8-407A-ADC6-E41D924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575EED5D-C3C3-49FB-B3A6-C33B8B91DBC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B7097614-4C4E-48CC-A8E5-E9EF8DD1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13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1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105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3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933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4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130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5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931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6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Segoe UI" panose="020B0502040204020203" pitchFamily="34" charset="0"/>
              <a:buChar char="&gt;"/>
              <a:defRPr sz="11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146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+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6812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6BCB9C2E-4BB8-4A2C-8E57-3CCAD3E1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xmlns="" id="{060FBA99-70DE-44BB-8D8B-C84D4AE0CF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94474D95-19F6-4BAE-9650-659E5330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A460B440-F609-4C24-9142-05BF8B9C8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</p:spTree>
    <p:extLst>
      <p:ext uri="{BB962C8B-B14F-4D97-AF65-F5344CB8AC3E}">
        <p14:creationId xmlns:p14="http://schemas.microsoft.com/office/powerpoint/2010/main" val="14473600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90FB0429-B5AE-4824-90BB-D99D7B0C0392}"/>
              </a:ext>
            </a:extLst>
          </p:cNvPr>
          <p:cNvSpPr/>
          <p:nvPr userDrawn="1"/>
        </p:nvSpPr>
        <p:spPr>
          <a:xfrm>
            <a:off x="5467351" y="1841255"/>
            <a:ext cx="1257298" cy="12572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C0089071-BA67-4A39-9621-92CD520E46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2688978"/>
            <a:ext cx="4166185" cy="2951256"/>
          </a:xfrm>
          <a:custGeom>
            <a:avLst/>
            <a:gdLst>
              <a:gd name="connsiteX0" fmla="*/ 587200 w 4166185"/>
              <a:gd name="connsiteY0" fmla="*/ 0 h 2951256"/>
              <a:gd name="connsiteX1" fmla="*/ 4166185 w 4166185"/>
              <a:gd name="connsiteY1" fmla="*/ 0 h 2951256"/>
              <a:gd name="connsiteX2" fmla="*/ 4166185 w 4166185"/>
              <a:gd name="connsiteY2" fmla="*/ 2951256 h 2951256"/>
              <a:gd name="connsiteX3" fmla="*/ 0 w 4166185"/>
              <a:gd name="connsiteY3" fmla="*/ 2951256 h 2951256"/>
              <a:gd name="connsiteX4" fmla="*/ 0 w 4166185"/>
              <a:gd name="connsiteY4" fmla="*/ 409575 h 2951256"/>
              <a:gd name="connsiteX5" fmla="*/ 126694 w 4166185"/>
              <a:gd name="connsiteY5" fmla="*/ 396803 h 2951256"/>
              <a:gd name="connsiteX6" fmla="*/ 579246 w 4166185"/>
              <a:gd name="connsiteY6" fmla="*/ 25625 h 295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185" h="2951256">
                <a:moveTo>
                  <a:pt x="587200" y="0"/>
                </a:moveTo>
                <a:lnTo>
                  <a:pt x="4166185" y="0"/>
                </a:lnTo>
                <a:lnTo>
                  <a:pt x="4166185" y="2951256"/>
                </a:lnTo>
                <a:lnTo>
                  <a:pt x="0" y="2951256"/>
                </a:lnTo>
                <a:lnTo>
                  <a:pt x="0" y="409575"/>
                </a:lnTo>
                <a:lnTo>
                  <a:pt x="126694" y="396803"/>
                </a:lnTo>
                <a:cubicBezTo>
                  <a:pt x="331312" y="354932"/>
                  <a:pt x="499717" y="213651"/>
                  <a:pt x="579246" y="256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 de la  personne</a:t>
            </a:r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xmlns="" id="{2909E62E-9425-481C-9AD1-B5F130F0EB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1166" y="0"/>
            <a:ext cx="4794834" cy="4448174"/>
          </a:xfrm>
          <a:custGeom>
            <a:avLst/>
            <a:gdLst>
              <a:gd name="connsiteX0" fmla="*/ 0 w 4794834"/>
              <a:gd name="connsiteY0" fmla="*/ 0 h 4448174"/>
              <a:gd name="connsiteX1" fmla="*/ 4794834 w 4794834"/>
              <a:gd name="connsiteY1" fmla="*/ 0 h 4448174"/>
              <a:gd name="connsiteX2" fmla="*/ 4794834 w 4794834"/>
              <a:gd name="connsiteY2" fmla="*/ 1841255 h 4448174"/>
              <a:gd name="connsiteX3" fmla="*/ 4166185 w 4794834"/>
              <a:gd name="connsiteY3" fmla="*/ 2469904 h 4448174"/>
              <a:gd name="connsiteX4" fmla="*/ 4794834 w 4794834"/>
              <a:gd name="connsiteY4" fmla="*/ 3098553 h 4448174"/>
              <a:gd name="connsiteX5" fmla="*/ 4794834 w 4794834"/>
              <a:gd name="connsiteY5" fmla="*/ 4448174 h 4448174"/>
              <a:gd name="connsiteX6" fmla="*/ 0 w 4794834"/>
              <a:gd name="connsiteY6" fmla="*/ 4448174 h 444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4834" h="4448174">
                <a:moveTo>
                  <a:pt x="0" y="0"/>
                </a:moveTo>
                <a:lnTo>
                  <a:pt x="4794834" y="0"/>
                </a:lnTo>
                <a:lnTo>
                  <a:pt x="4794834" y="1841255"/>
                </a:lnTo>
                <a:cubicBezTo>
                  <a:pt x="4447641" y="1841255"/>
                  <a:pt x="4166185" y="2122711"/>
                  <a:pt x="4166185" y="2469904"/>
                </a:cubicBezTo>
                <a:cubicBezTo>
                  <a:pt x="4166185" y="2817097"/>
                  <a:pt x="4447641" y="3098553"/>
                  <a:pt x="4794834" y="3098553"/>
                </a:cubicBezTo>
                <a:lnTo>
                  <a:pt x="4794834" y="4448174"/>
                </a:lnTo>
                <a:lnTo>
                  <a:pt x="0" y="4448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53533EA2-052E-41F1-A761-FBB9456812F8}"/>
              </a:ext>
            </a:extLst>
          </p:cNvPr>
          <p:cNvSpPr/>
          <p:nvPr/>
        </p:nvSpPr>
        <p:spPr>
          <a:xfrm>
            <a:off x="5817883" y="2250830"/>
            <a:ext cx="556234" cy="438148"/>
          </a:xfrm>
          <a:custGeom>
            <a:avLst/>
            <a:gdLst>
              <a:gd name="connsiteX0" fmla="*/ 8961 w 571500"/>
              <a:gd name="connsiteY0" fmla="*/ 247462 h 419100"/>
              <a:gd name="connsiteX1" fmla="*/ -540 w 571500"/>
              <a:gd name="connsiteY1" fmla="*/ 237906 h 419100"/>
              <a:gd name="connsiteX2" fmla="*/ -540 w 571500"/>
              <a:gd name="connsiteY2" fmla="*/ 9368 h 419100"/>
              <a:gd name="connsiteX3" fmla="*/ 9007 w 571500"/>
              <a:gd name="connsiteY3" fmla="*/ -188 h 419100"/>
              <a:gd name="connsiteX4" fmla="*/ 237317 w 571500"/>
              <a:gd name="connsiteY4" fmla="*/ -188 h 419100"/>
              <a:gd name="connsiteX5" fmla="*/ 246873 w 571500"/>
              <a:gd name="connsiteY5" fmla="*/ 9368 h 419100"/>
              <a:gd name="connsiteX6" fmla="*/ 247110 w 571500"/>
              <a:gd name="connsiteY6" fmla="*/ 247462 h 419100"/>
              <a:gd name="connsiteX7" fmla="*/ 66135 w 571500"/>
              <a:gd name="connsiteY7" fmla="*/ 418912 h 419100"/>
              <a:gd name="connsiteX8" fmla="*/ 66108 w 571500"/>
              <a:gd name="connsiteY8" fmla="*/ 418912 h 419100"/>
              <a:gd name="connsiteX9" fmla="*/ 56610 w 571500"/>
              <a:gd name="connsiteY9" fmla="*/ 409431 h 419100"/>
              <a:gd name="connsiteX10" fmla="*/ 56610 w 571500"/>
              <a:gd name="connsiteY10" fmla="*/ 333143 h 419100"/>
              <a:gd name="connsiteX11" fmla="*/ 66108 w 571500"/>
              <a:gd name="connsiteY11" fmla="*/ 323662 h 419100"/>
              <a:gd name="connsiteX12" fmla="*/ 66135 w 571500"/>
              <a:gd name="connsiteY12" fmla="*/ 323662 h 419100"/>
              <a:gd name="connsiteX13" fmla="*/ 151337 w 571500"/>
              <a:gd name="connsiteY13" fmla="*/ 247462 h 419100"/>
              <a:gd name="connsiteX14" fmla="*/ 8961 w 571500"/>
              <a:gd name="connsiteY14" fmla="*/ 247462 h 419100"/>
              <a:gd name="connsiteX15" fmla="*/ 332811 w 571500"/>
              <a:gd name="connsiteY15" fmla="*/ 247462 h 419100"/>
              <a:gd name="connsiteX16" fmla="*/ 323310 w 571500"/>
              <a:gd name="connsiteY16" fmla="*/ 237906 h 419100"/>
              <a:gd name="connsiteX17" fmla="*/ 323310 w 571500"/>
              <a:gd name="connsiteY17" fmla="*/ 9368 h 419100"/>
              <a:gd name="connsiteX18" fmla="*/ 332857 w 571500"/>
              <a:gd name="connsiteY18" fmla="*/ -188 h 419100"/>
              <a:gd name="connsiteX19" fmla="*/ 561167 w 571500"/>
              <a:gd name="connsiteY19" fmla="*/ -188 h 419100"/>
              <a:gd name="connsiteX20" fmla="*/ 570723 w 571500"/>
              <a:gd name="connsiteY20" fmla="*/ 9368 h 419100"/>
              <a:gd name="connsiteX21" fmla="*/ 570960 w 571500"/>
              <a:gd name="connsiteY21" fmla="*/ 247462 h 419100"/>
              <a:gd name="connsiteX22" fmla="*/ 389985 w 571500"/>
              <a:gd name="connsiteY22" fmla="*/ 418912 h 419100"/>
              <a:gd name="connsiteX23" fmla="*/ 389958 w 571500"/>
              <a:gd name="connsiteY23" fmla="*/ 418912 h 419100"/>
              <a:gd name="connsiteX24" fmla="*/ 380460 w 571500"/>
              <a:gd name="connsiteY24" fmla="*/ 409431 h 419100"/>
              <a:gd name="connsiteX25" fmla="*/ 380460 w 571500"/>
              <a:gd name="connsiteY25" fmla="*/ 333143 h 419100"/>
              <a:gd name="connsiteX26" fmla="*/ 389958 w 571500"/>
              <a:gd name="connsiteY26" fmla="*/ 323662 h 419100"/>
              <a:gd name="connsiteX27" fmla="*/ 389985 w 571500"/>
              <a:gd name="connsiteY27" fmla="*/ 323662 h 419100"/>
              <a:gd name="connsiteX28" fmla="*/ 475187 w 571500"/>
              <a:gd name="connsiteY28" fmla="*/ 247462 h 419100"/>
              <a:gd name="connsiteX29" fmla="*/ 332811 w 571500"/>
              <a:gd name="connsiteY29" fmla="*/ 24746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1500" h="419100">
                <a:moveTo>
                  <a:pt x="8961" y="247462"/>
                </a:moveTo>
                <a:cubicBezTo>
                  <a:pt x="3714" y="247462"/>
                  <a:pt x="-540" y="243164"/>
                  <a:pt x="-540" y="237906"/>
                </a:cubicBezTo>
                <a:lnTo>
                  <a:pt x="-540" y="9368"/>
                </a:lnTo>
                <a:cubicBezTo>
                  <a:pt x="-540" y="4091"/>
                  <a:pt x="3754" y="-188"/>
                  <a:pt x="9007" y="-188"/>
                </a:cubicBezTo>
                <a:lnTo>
                  <a:pt x="237317" y="-188"/>
                </a:lnTo>
                <a:cubicBezTo>
                  <a:pt x="242589" y="-188"/>
                  <a:pt x="246868" y="4110"/>
                  <a:pt x="246873" y="9368"/>
                </a:cubicBezTo>
                <a:lnTo>
                  <a:pt x="247110" y="247462"/>
                </a:lnTo>
                <a:cubicBezTo>
                  <a:pt x="241910" y="342984"/>
                  <a:pt x="162890" y="418912"/>
                  <a:pt x="66135" y="418912"/>
                </a:cubicBezTo>
                <a:lnTo>
                  <a:pt x="66108" y="418912"/>
                </a:lnTo>
                <a:cubicBezTo>
                  <a:pt x="60862" y="418912"/>
                  <a:pt x="56610" y="414572"/>
                  <a:pt x="56610" y="409431"/>
                </a:cubicBezTo>
                <a:lnTo>
                  <a:pt x="56610" y="333143"/>
                </a:lnTo>
                <a:cubicBezTo>
                  <a:pt x="56610" y="327907"/>
                  <a:pt x="60927" y="323662"/>
                  <a:pt x="66108" y="323662"/>
                </a:cubicBezTo>
                <a:lnTo>
                  <a:pt x="66135" y="323662"/>
                </a:lnTo>
                <a:cubicBezTo>
                  <a:pt x="110260" y="323662"/>
                  <a:pt x="146599" y="290324"/>
                  <a:pt x="151337" y="247462"/>
                </a:cubicBezTo>
                <a:lnTo>
                  <a:pt x="8961" y="247462"/>
                </a:lnTo>
                <a:close/>
                <a:moveTo>
                  <a:pt x="332811" y="247462"/>
                </a:moveTo>
                <a:cubicBezTo>
                  <a:pt x="327564" y="247462"/>
                  <a:pt x="323310" y="243164"/>
                  <a:pt x="323310" y="237906"/>
                </a:cubicBezTo>
                <a:lnTo>
                  <a:pt x="323310" y="9368"/>
                </a:lnTo>
                <a:cubicBezTo>
                  <a:pt x="323310" y="4091"/>
                  <a:pt x="327604" y="-188"/>
                  <a:pt x="332857" y="-188"/>
                </a:cubicBezTo>
                <a:lnTo>
                  <a:pt x="561167" y="-188"/>
                </a:lnTo>
                <a:cubicBezTo>
                  <a:pt x="566439" y="-188"/>
                  <a:pt x="570718" y="4110"/>
                  <a:pt x="570723" y="9368"/>
                </a:cubicBezTo>
                <a:lnTo>
                  <a:pt x="570960" y="247462"/>
                </a:lnTo>
                <a:cubicBezTo>
                  <a:pt x="565760" y="342984"/>
                  <a:pt x="486740" y="418912"/>
                  <a:pt x="389985" y="418912"/>
                </a:cubicBezTo>
                <a:lnTo>
                  <a:pt x="389958" y="418912"/>
                </a:lnTo>
                <a:cubicBezTo>
                  <a:pt x="384712" y="418912"/>
                  <a:pt x="380460" y="414572"/>
                  <a:pt x="380460" y="409431"/>
                </a:cubicBezTo>
                <a:lnTo>
                  <a:pt x="380460" y="333143"/>
                </a:lnTo>
                <a:cubicBezTo>
                  <a:pt x="380460" y="327907"/>
                  <a:pt x="384777" y="323662"/>
                  <a:pt x="389958" y="323662"/>
                </a:cubicBezTo>
                <a:lnTo>
                  <a:pt x="389985" y="323662"/>
                </a:lnTo>
                <a:cubicBezTo>
                  <a:pt x="434110" y="323662"/>
                  <a:pt x="470449" y="290324"/>
                  <a:pt x="475187" y="247462"/>
                </a:cubicBezTo>
                <a:lnTo>
                  <a:pt x="332811" y="24746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:a16="http://schemas.microsoft.com/office/drawing/2014/main" xmlns="" id="{6D08F63B-CDD0-4546-8221-8EB632249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0552" y="4739259"/>
            <a:ext cx="3336799" cy="280797"/>
          </a:xfrm>
        </p:spPr>
        <p:txBody>
          <a:bodyPr anchor="b">
            <a:noAutofit/>
          </a:bodyPr>
          <a:lstStyle>
            <a:lvl1pPr algn="r">
              <a:buNone/>
              <a:defRPr sz="2000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Citant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441760C7-EC53-4050-B375-4295D3FDF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45536" y="5046851"/>
            <a:ext cx="2321815" cy="280797"/>
          </a:xfrm>
        </p:spPr>
        <p:txBody>
          <a:bodyPr>
            <a:noAutofit/>
          </a:bodyPr>
          <a:lstStyle>
            <a:lvl1pPr algn="r">
              <a:buNone/>
              <a:defRPr sz="18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 de la  personne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A94132BA-B2D0-4D4C-B887-32857E9CF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2436" y="3871712"/>
            <a:ext cx="3053312" cy="585788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fr-FR" dirty="0"/>
              <a:t>Citation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xmlns="" id="{6E9568A0-91A6-42AC-9EA5-493A1D1A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344CD52A-E82B-4857-BD43-D0B26BBD2D9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08921B6F-80BE-4085-9859-40CA1324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678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E8870E-9685-4F4C-8964-CD4689A4203B}"/>
              </a:ext>
            </a:extLst>
          </p:cNvPr>
          <p:cNvSpPr/>
          <p:nvPr userDrawn="1"/>
        </p:nvSpPr>
        <p:spPr>
          <a:xfrm>
            <a:off x="6616255" y="671513"/>
            <a:ext cx="468992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2C6508A7-E550-4E68-A0B0-2D68ADAFF4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0340" y="666750"/>
            <a:ext cx="2762250" cy="276225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7A60DA-8122-4AC0-A87B-08B3BC8F9BF9}"/>
              </a:ext>
            </a:extLst>
          </p:cNvPr>
          <p:cNvSpPr/>
          <p:nvPr userDrawn="1"/>
        </p:nvSpPr>
        <p:spPr>
          <a:xfrm>
            <a:off x="1228033" y="3428999"/>
            <a:ext cx="2513543" cy="210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:a16="http://schemas.microsoft.com/office/drawing/2014/main" xmlns="" id="{6D08F63B-CDD0-4546-8221-8EB632249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42723" y="392455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6DA83DA6-E40E-43B0-9E29-D24089E0BC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723" y="4242677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C5930C0-F4E7-4120-B24C-18F053399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723" y="479916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B9E86067-E94F-41CA-9FDF-A509B66651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8589" y="1060799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08F9CD76-44C6-4D45-95A6-6FE2A6F93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98589" y="1393126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9DDFD8C8-3242-4447-A13A-930907426C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98589" y="3233641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Expériences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C462FCFE-D7A7-4B80-A63D-19C1F98F44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98589" y="3565968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xmlns="" id="{A8C8BBE8-DDB9-4263-8C89-87FF24E814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57587" y="3821715"/>
            <a:ext cx="169076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Formation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xmlns="" id="{D40E2AC9-EF7F-4426-9227-63F78EAFC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7587" y="4154042"/>
            <a:ext cx="1690763" cy="1661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xmlns="" id="{915706E2-0161-432A-88DF-844474267205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C68A1FAB-0F2E-4190-8527-AE61C36C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7479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E8870E-9685-4F4C-8964-CD4689A4203B}"/>
              </a:ext>
            </a:extLst>
          </p:cNvPr>
          <p:cNvSpPr/>
          <p:nvPr userDrawn="1"/>
        </p:nvSpPr>
        <p:spPr>
          <a:xfrm>
            <a:off x="6616255" y="671513"/>
            <a:ext cx="468992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2C6508A7-E550-4E68-A0B0-2D68ADAFF4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0340" y="666750"/>
            <a:ext cx="2762250" cy="2762250"/>
          </a:xfrm>
        </p:spPr>
        <p:txBody>
          <a:bodyPr/>
          <a:lstStyle/>
          <a:p>
            <a:endParaRPr lang="fr-FR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B9E86067-E94F-41CA-9FDF-A509B66651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8589" y="1060799"/>
            <a:ext cx="395592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08F9CD76-44C6-4D45-95A6-6FE2A6F93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98589" y="1393126"/>
            <a:ext cx="3955923" cy="280797"/>
          </a:xfrm>
        </p:spPr>
        <p:txBody>
          <a:bodyPr>
            <a:normAutofit/>
          </a:bodyPr>
          <a:lstStyle>
            <a:lvl1pPr marL="0" algn="l"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9DDFD8C8-3242-4447-A13A-930907426C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98589" y="3233641"/>
            <a:ext cx="395592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Expériences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C462FCFE-D7A7-4B80-A63D-19C1F98F44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98589" y="3565968"/>
            <a:ext cx="3955923" cy="280797"/>
          </a:xfrm>
        </p:spPr>
        <p:txBody>
          <a:bodyPr>
            <a:normAutofit/>
          </a:bodyPr>
          <a:lstStyle>
            <a:lvl1pPr marL="0" algn="l"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xmlns="" id="{A8C8BBE8-DDB9-4263-8C89-87FF24E814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57587" y="3821715"/>
            <a:ext cx="169076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Formation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xmlns="" id="{D40E2AC9-EF7F-4426-9227-63F78EAFC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7587" y="4154042"/>
            <a:ext cx="1690763" cy="166199"/>
          </a:xfrm>
        </p:spPr>
        <p:txBody>
          <a:bodyPr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5BAE411-0A22-410B-83F2-CBC4CBA0839A}"/>
              </a:ext>
            </a:extLst>
          </p:cNvPr>
          <p:cNvSpPr/>
          <p:nvPr userDrawn="1"/>
        </p:nvSpPr>
        <p:spPr>
          <a:xfrm>
            <a:off x="1228033" y="3428999"/>
            <a:ext cx="2513543" cy="21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numéro de diapositive 5">
            <a:extLst>
              <a:ext uri="{FF2B5EF4-FFF2-40B4-BE49-F238E27FC236}">
                <a16:creationId xmlns:a16="http://schemas.microsoft.com/office/drawing/2014/main" xmlns="" id="{7E03E7B4-CA50-4BBD-8DBE-9F8757D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1" name="Espace réservé de la date 3">
            <a:extLst>
              <a:ext uri="{FF2B5EF4-FFF2-40B4-BE49-F238E27FC236}">
                <a16:creationId xmlns:a16="http://schemas.microsoft.com/office/drawing/2014/main" xmlns="" id="{1BF382F1-AA1E-4CA8-8831-C5105D98934B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2" name="Espace réservé du texte 6">
            <a:extLst>
              <a:ext uri="{FF2B5EF4-FFF2-40B4-BE49-F238E27FC236}">
                <a16:creationId xmlns:a16="http://schemas.microsoft.com/office/drawing/2014/main" xmlns="" id="{3930505F-D975-4EC4-B884-45C0A5F8E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42723" y="392455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33" name="Espace réservé du texte 6">
            <a:extLst>
              <a:ext uri="{FF2B5EF4-FFF2-40B4-BE49-F238E27FC236}">
                <a16:creationId xmlns:a16="http://schemas.microsoft.com/office/drawing/2014/main" xmlns="" id="{629FC540-4EAE-44D8-BB0C-B875E251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723" y="4242677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34" name="Espace réservé du texte 6">
            <a:extLst>
              <a:ext uri="{FF2B5EF4-FFF2-40B4-BE49-F238E27FC236}">
                <a16:creationId xmlns:a16="http://schemas.microsoft.com/office/drawing/2014/main" xmlns="" id="{7BF238C7-E89A-47FB-BE3D-3F26342209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723" y="479916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FFB42B9F-E49F-47E7-8B64-6B337AB4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9685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3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équipe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8585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:a16="http://schemas.microsoft.com/office/drawing/2014/main" xmlns="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7693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6">
            <a:extLst>
              <a:ext uri="{FF2B5EF4-FFF2-40B4-BE49-F238E27FC236}">
                <a16:creationId xmlns:a16="http://schemas.microsoft.com/office/drawing/2014/main" xmlns="" id="{04A51DED-1854-4455-AD80-1CE19ECE1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6800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" name="Espace réservé du texte 16">
            <a:extLst>
              <a:ext uri="{FF2B5EF4-FFF2-40B4-BE49-F238E27FC236}">
                <a16:creationId xmlns:a16="http://schemas.microsoft.com/office/drawing/2014/main" xmlns="" id="{F6337914-D36F-43DE-AB8B-72A1E5DF1C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1" name="Espace réservé du texte 16">
            <a:extLst>
              <a:ext uri="{FF2B5EF4-FFF2-40B4-BE49-F238E27FC236}">
                <a16:creationId xmlns:a16="http://schemas.microsoft.com/office/drawing/2014/main" xmlns="" id="{2D209C04-695C-46F3-9636-C55577CCAA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1075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xmlns="" id="{6F105F60-3F3B-47EB-9D98-0AC8D499A2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1125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:a16="http://schemas.microsoft.com/office/drawing/2014/main" xmlns="" id="{91B7D41B-F51F-4AB5-9A72-456B52F97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8200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5" name="Espace réservé du texte 16">
            <a:extLst>
              <a:ext uri="{FF2B5EF4-FFF2-40B4-BE49-F238E27FC236}">
                <a16:creationId xmlns:a16="http://schemas.microsoft.com/office/drawing/2014/main" xmlns="" id="{386229FD-55A1-4852-8D4B-A8779FC41F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58250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6" name="Espace réservé du texte 16">
            <a:extLst>
              <a:ext uri="{FF2B5EF4-FFF2-40B4-BE49-F238E27FC236}">
                <a16:creationId xmlns:a16="http://schemas.microsoft.com/office/drawing/2014/main" xmlns="" id="{A9DA7FBC-EF80-4A56-8B24-84E51590A5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5325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A879008A-4DDA-44C1-8ADD-D65E690F09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24000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xmlns="" id="{9AA9228C-2F11-49A2-BB2D-2C8DF12743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91125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  <a:p>
            <a:pPr lvl="0"/>
            <a:endParaRPr lang="fr-FR" dirty="0"/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94ABAE55-63BF-4CB7-8DC4-4623FC8C6D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58250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1458C19E-454D-4AF8-9E89-589D46CA0A3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xmlns="" id="{3AB36181-7622-4D92-8C7B-65AFAC213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FA025740-A42B-4245-B379-045F2903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F29D8C42-48F6-40B2-A0BF-F73E1F900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DF1E8993-ACF8-44DD-8A6B-E5A4C4EF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572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8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équipe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0130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:a16="http://schemas.microsoft.com/office/drawing/2014/main" xmlns="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9423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0" name="Espace réservé du texte 16">
            <a:extLst>
              <a:ext uri="{FF2B5EF4-FFF2-40B4-BE49-F238E27FC236}">
                <a16:creationId xmlns:a16="http://schemas.microsoft.com/office/drawing/2014/main" xmlns="" id="{F6337914-D36F-43DE-AB8B-72A1E5DF1C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013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11" name="Espace réservé du texte 16">
            <a:extLst>
              <a:ext uri="{FF2B5EF4-FFF2-40B4-BE49-F238E27FC236}">
                <a16:creationId xmlns:a16="http://schemas.microsoft.com/office/drawing/2014/main" xmlns="" id="{2D209C04-695C-46F3-9636-C55577CCAA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228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xmlns="" id="{6F105F60-3F3B-47EB-9D98-0AC8D499A2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744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:a16="http://schemas.microsoft.com/office/drawing/2014/main" xmlns="" id="{91B7D41B-F51F-4AB5-9A72-456B52F97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959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pour une image  6">
            <a:extLst>
              <a:ext uri="{FF2B5EF4-FFF2-40B4-BE49-F238E27FC236}">
                <a16:creationId xmlns:a16="http://schemas.microsoft.com/office/drawing/2014/main" xmlns="" id="{06778E9D-D17D-4914-97DE-49D51276BB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44750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8" name="Espace réservé pour une image  6">
            <a:extLst>
              <a:ext uri="{FF2B5EF4-FFF2-40B4-BE49-F238E27FC236}">
                <a16:creationId xmlns:a16="http://schemas.microsoft.com/office/drawing/2014/main" xmlns="" id="{DDF2DEFF-A2F6-4073-AA97-B29CCE54C52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24043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0F8D44D4-8A30-4501-82B4-A82AFEC009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475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xmlns="" id="{C1AC91ED-5609-476D-BE41-07D177E4AE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690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1" name="Espace réservé du texte 16">
            <a:extLst>
              <a:ext uri="{FF2B5EF4-FFF2-40B4-BE49-F238E27FC236}">
                <a16:creationId xmlns:a16="http://schemas.microsoft.com/office/drawing/2014/main" xmlns="" id="{8CE24202-2845-42A3-AF70-82BD181CAA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2206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2" name="Espace réservé du texte 16">
            <a:extLst>
              <a:ext uri="{FF2B5EF4-FFF2-40B4-BE49-F238E27FC236}">
                <a16:creationId xmlns:a16="http://schemas.microsoft.com/office/drawing/2014/main" xmlns="" id="{F8006483-7AFB-40C8-9986-0DCDA47C3D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1421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3" name="Espace réservé pour une image  6">
            <a:extLst>
              <a:ext uri="{FF2B5EF4-FFF2-40B4-BE49-F238E27FC236}">
                <a16:creationId xmlns:a16="http://schemas.microsoft.com/office/drawing/2014/main" xmlns="" id="{34B8B323-EF93-4A7F-9969-D840B1D854A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90130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24" name="Espace réservé pour une image  6">
            <a:extLst>
              <a:ext uri="{FF2B5EF4-FFF2-40B4-BE49-F238E27FC236}">
                <a16:creationId xmlns:a16="http://schemas.microsoft.com/office/drawing/2014/main" xmlns="" id="{5E31982C-9272-47FD-8C42-DB559094A8D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869423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xmlns="" id="{8E579A1C-ABA0-4F1E-8C9A-1A8D2F9216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9013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xmlns="" id="{9A267BD1-56D4-4DBC-9432-C43F2AC601A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228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7" name="Espace réservé du texte 16">
            <a:extLst>
              <a:ext uri="{FF2B5EF4-FFF2-40B4-BE49-F238E27FC236}">
                <a16:creationId xmlns:a16="http://schemas.microsoft.com/office/drawing/2014/main" xmlns="" id="{1A80F3BF-A4D5-4322-A983-38D92755CA1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6744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8" name="Espace réservé du texte 16">
            <a:extLst>
              <a:ext uri="{FF2B5EF4-FFF2-40B4-BE49-F238E27FC236}">
                <a16:creationId xmlns:a16="http://schemas.microsoft.com/office/drawing/2014/main" xmlns="" id="{597A55D3-92CD-4D3B-B89C-8AC7A72A6C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55959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9" name="Espace réservé pour une image  6">
            <a:extLst>
              <a:ext uri="{FF2B5EF4-FFF2-40B4-BE49-F238E27FC236}">
                <a16:creationId xmlns:a16="http://schemas.microsoft.com/office/drawing/2014/main" xmlns="" id="{F353E210-BB2D-4C39-9DE4-FF0DB2EC1D1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444750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30" name="Espace réservé pour une image  6">
            <a:extLst>
              <a:ext uri="{FF2B5EF4-FFF2-40B4-BE49-F238E27FC236}">
                <a16:creationId xmlns:a16="http://schemas.microsoft.com/office/drawing/2014/main" xmlns="" id="{C35BB586-9C07-43BF-9FD1-0B351B05137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024043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31" name="Espace réservé du texte 16">
            <a:extLst>
              <a:ext uri="{FF2B5EF4-FFF2-40B4-BE49-F238E27FC236}">
                <a16:creationId xmlns:a16="http://schemas.microsoft.com/office/drawing/2014/main" xmlns="" id="{C35D6923-DA89-4012-B41C-7D352DC51EB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475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xmlns="" id="{D37E676C-7672-4907-A33C-8A7B639D54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3690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xmlns="" id="{055B5EAC-D3AB-416D-B253-98FB6AFECE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2206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34" name="Espace réservé du texte 16">
            <a:extLst>
              <a:ext uri="{FF2B5EF4-FFF2-40B4-BE49-F238E27FC236}">
                <a16:creationId xmlns:a16="http://schemas.microsoft.com/office/drawing/2014/main" xmlns="" id="{B30609C5-E3FB-4BA4-82BC-01C90C359CC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1421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xmlns="" id="{EEB79370-0C2F-4683-946F-991D2506A00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xmlns="" id="{D8140669-2368-4FC8-94A0-90631412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16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4 E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xmlns="" id="{8BF75F91-9399-4B96-A46F-567BF14ED8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21481" y="3372402"/>
            <a:ext cx="7730730" cy="132156"/>
          </a:xfrm>
          <a:custGeom>
            <a:avLst/>
            <a:gdLst>
              <a:gd name="connsiteX0" fmla="*/ 7629385 w 7730730"/>
              <a:gd name="connsiteY0" fmla="*/ 0 h 132156"/>
              <a:gd name="connsiteX1" fmla="*/ 7730730 w 7730730"/>
              <a:gd name="connsiteY1" fmla="*/ 66078 h 132156"/>
              <a:gd name="connsiteX2" fmla="*/ 7629385 w 7730730"/>
              <a:gd name="connsiteY2" fmla="*/ 132156 h 132156"/>
              <a:gd name="connsiteX3" fmla="*/ 7629385 w 7730730"/>
              <a:gd name="connsiteY3" fmla="*/ 99117 h 132156"/>
              <a:gd name="connsiteX4" fmla="*/ 3815639 w 7730730"/>
              <a:gd name="connsiteY4" fmla="*/ 99117 h 132156"/>
              <a:gd name="connsiteX5" fmla="*/ 161374 w 7730730"/>
              <a:gd name="connsiteY5" fmla="*/ 99117 h 132156"/>
              <a:gd name="connsiteX6" fmla="*/ 0 w 7730730"/>
              <a:gd name="connsiteY6" fmla="*/ 99117 h 132156"/>
              <a:gd name="connsiteX7" fmla="*/ 0 w 7730730"/>
              <a:gd name="connsiteY7" fmla="*/ 33039 h 132156"/>
              <a:gd name="connsiteX8" fmla="*/ 161374 w 7730730"/>
              <a:gd name="connsiteY8" fmla="*/ 33039 h 132156"/>
              <a:gd name="connsiteX9" fmla="*/ 3815639 w 7730730"/>
              <a:gd name="connsiteY9" fmla="*/ 33039 h 132156"/>
              <a:gd name="connsiteX10" fmla="*/ 7629385 w 7730730"/>
              <a:gd name="connsiteY10" fmla="*/ 33039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30730" h="132156">
                <a:moveTo>
                  <a:pt x="7629385" y="0"/>
                </a:moveTo>
                <a:lnTo>
                  <a:pt x="7730730" y="66078"/>
                </a:lnTo>
                <a:lnTo>
                  <a:pt x="7629385" y="132156"/>
                </a:lnTo>
                <a:lnTo>
                  <a:pt x="7629385" y="99117"/>
                </a:lnTo>
                <a:lnTo>
                  <a:pt x="3815639" y="99117"/>
                </a:lnTo>
                <a:lnTo>
                  <a:pt x="161374" y="99117"/>
                </a:lnTo>
                <a:lnTo>
                  <a:pt x="0" y="99117"/>
                </a:lnTo>
                <a:lnTo>
                  <a:pt x="0" y="33039"/>
                </a:lnTo>
                <a:lnTo>
                  <a:pt x="161374" y="33039"/>
                </a:lnTo>
                <a:lnTo>
                  <a:pt x="3815639" y="33039"/>
                </a:lnTo>
                <a:lnTo>
                  <a:pt x="7629385" y="33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7FA757-26C7-4D88-A892-D78BA96CA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024" y="1175440"/>
            <a:ext cx="7691501" cy="563231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/>
              <a:t>Timeline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89D2404-93ED-486C-8E3C-38374D5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D73E3F27-450D-4F9F-9669-ABEFA1CF1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8341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xmlns="" id="{195342F7-CF0D-4E81-BF59-585FE79F8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385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A1FA4474-F274-4972-8EE4-B1AABC4DA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936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xmlns="" id="{27189E01-90B9-4ABA-A758-CF2185A25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8487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:a16="http://schemas.microsoft.com/office/drawing/2014/main" xmlns="" id="{E9E67012-0FFF-49E8-B11D-8DCFBEA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8341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:a16="http://schemas.microsoft.com/office/drawing/2014/main" xmlns="" id="{B6D2F171-39E1-44AE-BA65-78DDA2CCDC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385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xmlns="" id="{0A4CD6AF-76D3-4735-8056-A614C1F7F3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936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xmlns="" id="{E9171B90-C96B-4F40-AE07-91EFD25832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8487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:a16="http://schemas.microsoft.com/office/drawing/2014/main" xmlns="" id="{7643EC10-56C2-4A6E-9D44-9DF404AFFD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8341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xmlns="" id="{94E6DB10-54A6-467E-9638-B6E732308E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5385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1" name="Espace réservé du texte 16">
            <a:extLst>
              <a:ext uri="{FF2B5EF4-FFF2-40B4-BE49-F238E27FC236}">
                <a16:creationId xmlns:a16="http://schemas.microsoft.com/office/drawing/2014/main" xmlns="" id="{1A96EE15-4C44-4DA2-83BE-EA46CFB5B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6936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xmlns="" id="{4A8D1DBA-AD9A-4EF3-A98C-323145A7C6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8487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5" name="Espace réservé pour une image  11">
            <a:extLst>
              <a:ext uri="{FF2B5EF4-FFF2-40B4-BE49-F238E27FC236}">
                <a16:creationId xmlns:a16="http://schemas.microsoft.com/office/drawing/2014/main" xmlns="" id="{026DD0D7-A6FD-4945-9FE2-3A359ED791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3621481" cy="51435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2C8F7152-8BE1-40BB-95BA-FA68EF1F53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27913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xmlns="" id="{21D8851B-2809-4F8B-AF25-D393CA768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43425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xmlns="" id="{87F27104-07D4-4A36-A53C-5731231956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8935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xmlns="" id="{B18FEB65-B5F7-418F-A1E6-EEBA4749C8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68662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xmlns="" id="{DF1A8EF8-287A-4E3D-AEBD-D82AF442E3FD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xmlns="" id="{982FB0BB-51CC-418F-A6FC-59665323B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7686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8 E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pour une image  56">
            <a:extLst>
              <a:ext uri="{FF2B5EF4-FFF2-40B4-BE49-F238E27FC236}">
                <a16:creationId xmlns:a16="http://schemas.microsoft.com/office/drawing/2014/main" xmlns="" id="{9DB540FF-3588-4A85-9C5C-E2A1DB0ACDC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321282" y="-15395"/>
            <a:ext cx="3870719" cy="5681813"/>
          </a:xfrm>
          <a:custGeom>
            <a:avLst/>
            <a:gdLst>
              <a:gd name="connsiteX0" fmla="*/ 0 w 3870719"/>
              <a:gd name="connsiteY0" fmla="*/ 2865178 h 5681813"/>
              <a:gd name="connsiteX1" fmla="*/ 118478 w 3870719"/>
              <a:gd name="connsiteY1" fmla="*/ 2873285 h 5681813"/>
              <a:gd name="connsiteX2" fmla="*/ 772958 w 3870719"/>
              <a:gd name="connsiteY2" fmla="*/ 3325596 h 5681813"/>
              <a:gd name="connsiteX3" fmla="*/ 765784 w 3870719"/>
              <a:gd name="connsiteY3" fmla="*/ 4242158 h 5681813"/>
              <a:gd name="connsiteX4" fmla="*/ 104308 w 3870719"/>
              <a:gd name="connsiteY4" fmla="*/ 4683639 h 5681813"/>
              <a:gd name="connsiteX5" fmla="*/ 0 w 3870719"/>
              <a:gd name="connsiteY5" fmla="*/ 4689054 h 5681813"/>
              <a:gd name="connsiteX6" fmla="*/ 2298 w 3870719"/>
              <a:gd name="connsiteY6" fmla="*/ 0 h 5681813"/>
              <a:gd name="connsiteX7" fmla="*/ 3870719 w 3870719"/>
              <a:gd name="connsiteY7" fmla="*/ 0 h 5681813"/>
              <a:gd name="connsiteX8" fmla="*/ 3870719 w 3870719"/>
              <a:gd name="connsiteY8" fmla="*/ 5681813 h 5681813"/>
              <a:gd name="connsiteX9" fmla="*/ 2298 w 3870719"/>
              <a:gd name="connsiteY9" fmla="*/ 5681813 h 5681813"/>
              <a:gd name="connsiteX10" fmla="*/ 2298 w 3870719"/>
              <a:gd name="connsiteY10" fmla="*/ 4717353 h 5681813"/>
              <a:gd name="connsiteX11" fmla="*/ 108764 w 3870719"/>
              <a:gd name="connsiteY11" fmla="*/ 4711778 h 5681813"/>
              <a:gd name="connsiteX12" fmla="*/ 783935 w 3870719"/>
              <a:gd name="connsiteY12" fmla="*/ 4257299 h 5681813"/>
              <a:gd name="connsiteX13" fmla="*/ 791258 w 3870719"/>
              <a:gd name="connsiteY13" fmla="*/ 3313750 h 5681813"/>
              <a:gd name="connsiteX14" fmla="*/ 123229 w 3870719"/>
              <a:gd name="connsiteY14" fmla="*/ 2848122 h 5681813"/>
              <a:gd name="connsiteX15" fmla="*/ 2298 w 3870719"/>
              <a:gd name="connsiteY15" fmla="*/ 2839776 h 568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0719" h="5681813">
                <a:moveTo>
                  <a:pt x="0" y="2865178"/>
                </a:moveTo>
                <a:lnTo>
                  <a:pt x="118478" y="2873285"/>
                </a:lnTo>
                <a:cubicBezTo>
                  <a:pt x="391221" y="2910816"/>
                  <a:pt x="634433" y="3076509"/>
                  <a:pt x="772958" y="3325596"/>
                </a:cubicBezTo>
                <a:cubicBezTo>
                  <a:pt x="931274" y="3610267"/>
                  <a:pt x="928535" y="3960129"/>
                  <a:pt x="765784" y="4242158"/>
                </a:cubicBezTo>
                <a:cubicBezTo>
                  <a:pt x="623377" y="4488934"/>
                  <a:pt x="377604" y="4650601"/>
                  <a:pt x="104308" y="4683639"/>
                </a:cubicBezTo>
                <a:lnTo>
                  <a:pt x="0" y="4689054"/>
                </a:lnTo>
                <a:close/>
                <a:moveTo>
                  <a:pt x="2298" y="0"/>
                </a:moveTo>
                <a:lnTo>
                  <a:pt x="3870719" y="0"/>
                </a:lnTo>
                <a:lnTo>
                  <a:pt x="3870719" y="5681813"/>
                </a:lnTo>
                <a:lnTo>
                  <a:pt x="2298" y="5681813"/>
                </a:lnTo>
                <a:lnTo>
                  <a:pt x="2298" y="4717353"/>
                </a:lnTo>
                <a:lnTo>
                  <a:pt x="108764" y="4711778"/>
                </a:lnTo>
                <a:cubicBezTo>
                  <a:pt x="387718" y="4677768"/>
                  <a:pt x="638580" y="4511341"/>
                  <a:pt x="783935" y="4257299"/>
                </a:cubicBezTo>
                <a:cubicBezTo>
                  <a:pt x="950055" y="3966966"/>
                  <a:pt x="952851" y="3606803"/>
                  <a:pt x="791258" y="3313750"/>
                </a:cubicBezTo>
                <a:cubicBezTo>
                  <a:pt x="649865" y="3057329"/>
                  <a:pt x="401618" y="2886758"/>
                  <a:pt x="123229" y="2848122"/>
                </a:cubicBezTo>
                <a:lnTo>
                  <a:pt x="2298" y="2839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7FA757-26C7-4D88-A892-D78BA96CA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175440"/>
            <a:ext cx="7691501" cy="563231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/>
              <a:t>Timeline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89D2404-93ED-486C-8E3C-38374D5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6" name="Google Shape;1226;p34">
            <a:extLst>
              <a:ext uri="{FF2B5EF4-FFF2-40B4-BE49-F238E27FC236}">
                <a16:creationId xmlns:a16="http://schemas.microsoft.com/office/drawing/2014/main" xmlns="" id="{1F5C82C3-9E61-4B50-9465-C623080F6C66}"/>
              </a:ext>
            </a:extLst>
          </p:cNvPr>
          <p:cNvCxnSpPr>
            <a:cxnSpLocks/>
          </p:cNvCxnSpPr>
          <p:nvPr userDrawn="1"/>
        </p:nvCxnSpPr>
        <p:spPr>
          <a:xfrm>
            <a:off x="-123368" y="2835946"/>
            <a:ext cx="8444649" cy="0"/>
          </a:xfrm>
          <a:prstGeom prst="straightConnector1">
            <a:avLst/>
          </a:prstGeom>
          <a:noFill/>
          <a:ln w="38100" cap="flat" cmpd="sng">
            <a:solidFill>
              <a:srgbClr val="D6D5D5"/>
            </a:solidFill>
            <a:prstDash val="solid"/>
            <a:miter lim="400000"/>
            <a:headEnd type="none" w="med" len="med"/>
            <a:tailEnd type="none" w="med" len="med"/>
          </a:ln>
        </p:spPr>
      </p:cxn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D73E3F27-450D-4F9F-9669-ABEFA1CF1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792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xmlns="" id="{195342F7-CF0D-4E81-BF59-585FE79F8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630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A1FA4474-F274-4972-8EE4-B1AABC4DA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181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xmlns="" id="{27189E01-90B9-4ABA-A758-CF2185A25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32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:a16="http://schemas.microsoft.com/office/drawing/2014/main" xmlns="" id="{E9E67012-0FFF-49E8-B11D-8DCFBEA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792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:a16="http://schemas.microsoft.com/office/drawing/2014/main" xmlns="" id="{B6D2F171-39E1-44AE-BA65-78DDA2CCDC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9630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xmlns="" id="{0A4CD6AF-76D3-4735-8056-A614C1F7F3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1181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xmlns="" id="{E9171B90-C96B-4F40-AE07-91EFD25832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732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:a16="http://schemas.microsoft.com/office/drawing/2014/main" xmlns="" id="{7643EC10-56C2-4A6E-9D44-9DF404AFFD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792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xmlns="" id="{94E6DB10-54A6-467E-9638-B6E732308E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9630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1" name="Espace réservé du texte 16">
            <a:extLst>
              <a:ext uri="{FF2B5EF4-FFF2-40B4-BE49-F238E27FC236}">
                <a16:creationId xmlns:a16="http://schemas.microsoft.com/office/drawing/2014/main" xmlns="" id="{1A96EE15-4C44-4DA2-83BE-EA46CFB5B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181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xmlns="" id="{4A8D1DBA-AD9A-4EF3-A98C-323145A7C6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2732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2C8F7152-8BE1-40BB-95BA-FA68EF1F53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0364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xmlns="" id="{21D8851B-2809-4F8B-AF25-D393CA768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5876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xmlns="" id="{87F27104-07D4-4A36-A53C-5731231956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01386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xmlns="" id="{B18FEB65-B5F7-418F-A1E6-EEBA4749C8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11113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cxnSp>
        <p:nvCxnSpPr>
          <p:cNvPr id="27" name="Google Shape;1226;p34">
            <a:extLst>
              <a:ext uri="{FF2B5EF4-FFF2-40B4-BE49-F238E27FC236}">
                <a16:creationId xmlns:a16="http://schemas.microsoft.com/office/drawing/2014/main" xmlns="" id="{23DF94F9-A260-43CD-9248-D998132674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77825" y="4695734"/>
            <a:ext cx="7939861" cy="0"/>
          </a:xfrm>
          <a:prstGeom prst="straightConnector1">
            <a:avLst/>
          </a:prstGeom>
          <a:noFill/>
          <a:ln w="38100" cap="flat" cmpd="sng">
            <a:solidFill>
              <a:srgbClr val="D6D5D5"/>
            </a:solidFill>
            <a:prstDash val="solid"/>
            <a:miter lim="400000"/>
            <a:headEnd type="none" w="med" len="med"/>
            <a:tailEnd type="arrow" w="med" len="med"/>
          </a:ln>
        </p:spPr>
      </p:cxnSp>
      <p:sp>
        <p:nvSpPr>
          <p:cNvPr id="28" name="Espace réservé du texte 16">
            <a:extLst>
              <a:ext uri="{FF2B5EF4-FFF2-40B4-BE49-F238E27FC236}">
                <a16:creationId xmlns:a16="http://schemas.microsoft.com/office/drawing/2014/main" xmlns="" id="{6E483FAD-1FF2-4E6F-AD6C-10A215172D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0792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xmlns="" id="{40278062-5064-42DD-BA7C-79672AD14A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9630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4" name="Espace réservé du texte 16">
            <a:extLst>
              <a:ext uri="{FF2B5EF4-FFF2-40B4-BE49-F238E27FC236}">
                <a16:creationId xmlns:a16="http://schemas.microsoft.com/office/drawing/2014/main" xmlns="" id="{2455AF2F-DB1A-420F-B454-24A9A6CEF77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1181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9" name="Espace réservé du texte 16">
            <a:extLst>
              <a:ext uri="{FF2B5EF4-FFF2-40B4-BE49-F238E27FC236}">
                <a16:creationId xmlns:a16="http://schemas.microsoft.com/office/drawing/2014/main" xmlns="" id="{4BDB55D4-7059-4186-A888-98BF87E1BF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2732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0" name="Espace réservé du texte 16">
            <a:extLst>
              <a:ext uri="{FF2B5EF4-FFF2-40B4-BE49-F238E27FC236}">
                <a16:creationId xmlns:a16="http://schemas.microsoft.com/office/drawing/2014/main" xmlns="" id="{3774B387-0915-460D-A5C5-EE38F7D549B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0792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1" name="Espace réservé du texte 16">
            <a:extLst>
              <a:ext uri="{FF2B5EF4-FFF2-40B4-BE49-F238E27FC236}">
                <a16:creationId xmlns:a16="http://schemas.microsoft.com/office/drawing/2014/main" xmlns="" id="{371177E5-C54B-426E-A5B9-32471D4CF1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9630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2" name="Espace réservé du texte 16">
            <a:extLst>
              <a:ext uri="{FF2B5EF4-FFF2-40B4-BE49-F238E27FC236}">
                <a16:creationId xmlns:a16="http://schemas.microsoft.com/office/drawing/2014/main" xmlns="" id="{FD305E3C-DE4E-4AF4-8DDC-90018E62B6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21181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:a16="http://schemas.microsoft.com/office/drawing/2014/main" xmlns="" id="{AF3390B6-61A7-40B1-A825-2954AF18355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2732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4" name="Espace réservé du texte 16">
            <a:extLst>
              <a:ext uri="{FF2B5EF4-FFF2-40B4-BE49-F238E27FC236}">
                <a16:creationId xmlns:a16="http://schemas.microsoft.com/office/drawing/2014/main" xmlns="" id="{5ED5135D-3F5E-42C4-B518-A439EFE49A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0792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5" name="Espace réservé du texte 16">
            <a:extLst>
              <a:ext uri="{FF2B5EF4-FFF2-40B4-BE49-F238E27FC236}">
                <a16:creationId xmlns:a16="http://schemas.microsoft.com/office/drawing/2014/main" xmlns="" id="{D2EC1CE9-2717-4BF0-9EFE-270FD6C1324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9630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6" name="Espace réservé du texte 16">
            <a:extLst>
              <a:ext uri="{FF2B5EF4-FFF2-40B4-BE49-F238E27FC236}">
                <a16:creationId xmlns:a16="http://schemas.microsoft.com/office/drawing/2014/main" xmlns="" id="{2CF3B89E-1947-4759-B0C8-7F19998EEA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1181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7" name="Espace réservé du texte 16">
            <a:extLst>
              <a:ext uri="{FF2B5EF4-FFF2-40B4-BE49-F238E27FC236}">
                <a16:creationId xmlns:a16="http://schemas.microsoft.com/office/drawing/2014/main" xmlns="" id="{9D34728F-ABD5-4D0A-8813-9B49DC41609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2732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8" name="Espace réservé du texte 14">
            <a:extLst>
              <a:ext uri="{FF2B5EF4-FFF2-40B4-BE49-F238E27FC236}">
                <a16:creationId xmlns:a16="http://schemas.microsoft.com/office/drawing/2014/main" xmlns="" id="{17D0B598-D7F3-4D05-93C6-1150F0041CC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70364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49" name="Espace réservé du texte 14">
            <a:extLst>
              <a:ext uri="{FF2B5EF4-FFF2-40B4-BE49-F238E27FC236}">
                <a16:creationId xmlns:a16="http://schemas.microsoft.com/office/drawing/2014/main" xmlns="" id="{86BB90E2-1248-40AB-AF36-748A269500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985876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0" name="Espace réservé du texte 14">
            <a:extLst>
              <a:ext uri="{FF2B5EF4-FFF2-40B4-BE49-F238E27FC236}">
                <a16:creationId xmlns:a16="http://schemas.microsoft.com/office/drawing/2014/main" xmlns="" id="{872EB272-CB75-4765-AB78-ACDB84D84AE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901386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1" name="Espace réservé du texte 14">
            <a:extLst>
              <a:ext uri="{FF2B5EF4-FFF2-40B4-BE49-F238E27FC236}">
                <a16:creationId xmlns:a16="http://schemas.microsoft.com/office/drawing/2014/main" xmlns="" id="{A231F584-48ED-46BD-9904-FDEA600ACC1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11113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3" name="Espace réservé de la date 3">
            <a:extLst>
              <a:ext uri="{FF2B5EF4-FFF2-40B4-BE49-F238E27FC236}">
                <a16:creationId xmlns:a16="http://schemas.microsoft.com/office/drawing/2014/main" xmlns="" id="{3258180C-5497-4C38-9C95-4375871FBF04}"/>
              </a:ext>
            </a:extLst>
          </p:cNvPr>
          <p:cNvSpPr>
            <a:spLocks noGrp="1"/>
          </p:cNvSpPr>
          <p:nvPr>
            <p:ph type="dt" sz="half" idx="53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2" name="Espace réservé du pied de page 4">
            <a:extLst>
              <a:ext uri="{FF2B5EF4-FFF2-40B4-BE49-F238E27FC236}">
                <a16:creationId xmlns:a16="http://schemas.microsoft.com/office/drawing/2014/main" xmlns="" id="{71F260EF-9429-4601-91CB-C9EF7F76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3966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xmlns="" id="{05F86067-1E47-4559-8155-721EE640A36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046" y="3372402"/>
            <a:ext cx="10438165" cy="132156"/>
          </a:xfrm>
          <a:custGeom>
            <a:avLst/>
            <a:gdLst>
              <a:gd name="connsiteX0" fmla="*/ 10336820 w 10438165"/>
              <a:gd name="connsiteY0" fmla="*/ 0 h 132156"/>
              <a:gd name="connsiteX1" fmla="*/ 10438165 w 10438165"/>
              <a:gd name="connsiteY1" fmla="*/ 66078 h 132156"/>
              <a:gd name="connsiteX2" fmla="*/ 10336820 w 10438165"/>
              <a:gd name="connsiteY2" fmla="*/ 132156 h 132156"/>
              <a:gd name="connsiteX3" fmla="*/ 10336820 w 10438165"/>
              <a:gd name="connsiteY3" fmla="*/ 99117 h 132156"/>
              <a:gd name="connsiteX4" fmla="*/ 6523074 w 10438165"/>
              <a:gd name="connsiteY4" fmla="*/ 99117 h 132156"/>
              <a:gd name="connsiteX5" fmla="*/ 6523074 w 10438165"/>
              <a:gd name="connsiteY5" fmla="*/ 99117 h 132156"/>
              <a:gd name="connsiteX6" fmla="*/ 2868809 w 10438165"/>
              <a:gd name="connsiteY6" fmla="*/ 99117 h 132156"/>
              <a:gd name="connsiteX7" fmla="*/ 0 w 10438165"/>
              <a:gd name="connsiteY7" fmla="*/ 99117 h 132156"/>
              <a:gd name="connsiteX8" fmla="*/ 0 w 10438165"/>
              <a:gd name="connsiteY8" fmla="*/ 33039 h 132156"/>
              <a:gd name="connsiteX9" fmla="*/ 2868809 w 10438165"/>
              <a:gd name="connsiteY9" fmla="*/ 33039 h 132156"/>
              <a:gd name="connsiteX10" fmla="*/ 6523074 w 10438165"/>
              <a:gd name="connsiteY10" fmla="*/ 33039 h 132156"/>
              <a:gd name="connsiteX11" fmla="*/ 6523074 w 10438165"/>
              <a:gd name="connsiteY11" fmla="*/ 33039 h 132156"/>
              <a:gd name="connsiteX12" fmla="*/ 10336820 w 10438165"/>
              <a:gd name="connsiteY12" fmla="*/ 33039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38165" h="132156">
                <a:moveTo>
                  <a:pt x="10336820" y="0"/>
                </a:moveTo>
                <a:lnTo>
                  <a:pt x="10438165" y="66078"/>
                </a:lnTo>
                <a:lnTo>
                  <a:pt x="10336820" y="132156"/>
                </a:lnTo>
                <a:lnTo>
                  <a:pt x="10336820" y="99117"/>
                </a:lnTo>
                <a:lnTo>
                  <a:pt x="6523074" y="99117"/>
                </a:lnTo>
                <a:lnTo>
                  <a:pt x="6523074" y="99117"/>
                </a:lnTo>
                <a:lnTo>
                  <a:pt x="2868809" y="99117"/>
                </a:lnTo>
                <a:lnTo>
                  <a:pt x="0" y="99117"/>
                </a:lnTo>
                <a:lnTo>
                  <a:pt x="0" y="33039"/>
                </a:lnTo>
                <a:lnTo>
                  <a:pt x="2868809" y="33039"/>
                </a:lnTo>
                <a:lnTo>
                  <a:pt x="6523074" y="33039"/>
                </a:lnTo>
                <a:lnTo>
                  <a:pt x="6523074" y="33039"/>
                </a:lnTo>
                <a:lnTo>
                  <a:pt x="10336820" y="33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6">
            <a:extLst>
              <a:ext uri="{FF2B5EF4-FFF2-40B4-BE49-F238E27FC236}">
                <a16:creationId xmlns:a16="http://schemas.microsoft.com/office/drawing/2014/main" xmlns="" id="{E691DEE2-E7EE-4FD9-AA00-F52560168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977" y="2944231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2" name="Espace réservé du texte 16">
            <a:extLst>
              <a:ext uri="{FF2B5EF4-FFF2-40B4-BE49-F238E27FC236}">
                <a16:creationId xmlns:a16="http://schemas.microsoft.com/office/drawing/2014/main" xmlns="" id="{AC5A7CE0-87C1-45B5-99A4-75E5E08DB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9977" y="3664349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xmlns="" id="{FA116E92-7D11-408B-B5AD-1EDF39EF83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9977" y="4002690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xmlns="" id="{2F111BF4-413D-45A3-B3CA-6D9F0066FE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9549" y="3372404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5A5558FD-4B9F-4745-B1F8-40D160C2C2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6">
            <a:extLst>
              <a:ext uri="{FF2B5EF4-FFF2-40B4-BE49-F238E27FC236}">
                <a16:creationId xmlns:a16="http://schemas.microsoft.com/office/drawing/2014/main" xmlns="" id="{5FDC6C98-BC07-4D67-BC7B-3CEAAB3583D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76350" y="2424296"/>
            <a:ext cx="738554" cy="28623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Année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277D3F6A-8541-4344-ABE5-22A4F4D9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097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QUE VIGN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Logos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:a16="http://schemas.microsoft.com/office/drawing/2014/main" xmlns="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53531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6">
            <a:extLst>
              <a:ext uri="{FF2B5EF4-FFF2-40B4-BE49-F238E27FC236}">
                <a16:creationId xmlns:a16="http://schemas.microsoft.com/office/drawing/2014/main" xmlns="" id="{04A51DED-1854-4455-AD80-1CE19ECE1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1124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7" name="Espace réservé pour une image  6">
            <a:extLst>
              <a:ext uri="{FF2B5EF4-FFF2-40B4-BE49-F238E27FC236}">
                <a16:creationId xmlns:a16="http://schemas.microsoft.com/office/drawing/2014/main" xmlns="" id="{C385255D-FB3C-44BF-9352-E8F2F8EB248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28717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8" name="Espace réservé pour une image  6">
            <a:extLst>
              <a:ext uri="{FF2B5EF4-FFF2-40B4-BE49-F238E27FC236}">
                <a16:creationId xmlns:a16="http://schemas.microsoft.com/office/drawing/2014/main" xmlns="" id="{E1570A94-4308-43FB-8D2A-C370C942C75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66312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9" name="Espace réservé pour une image  6">
            <a:extLst>
              <a:ext uri="{FF2B5EF4-FFF2-40B4-BE49-F238E27FC236}">
                <a16:creationId xmlns:a16="http://schemas.microsoft.com/office/drawing/2014/main" xmlns="" id="{3712B59D-6FE6-4DC5-A305-1C40F51606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6">
            <a:extLst>
              <a:ext uri="{FF2B5EF4-FFF2-40B4-BE49-F238E27FC236}">
                <a16:creationId xmlns:a16="http://schemas.microsoft.com/office/drawing/2014/main" xmlns="" id="{748AEA66-35BE-46AC-9581-E93250F3A6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53531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1" name="Espace réservé pour une image  6">
            <a:extLst>
              <a:ext uri="{FF2B5EF4-FFF2-40B4-BE49-F238E27FC236}">
                <a16:creationId xmlns:a16="http://schemas.microsoft.com/office/drawing/2014/main" xmlns="" id="{C59BF378-C6A3-453C-9277-101978A11C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91124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6">
            <a:extLst>
              <a:ext uri="{FF2B5EF4-FFF2-40B4-BE49-F238E27FC236}">
                <a16:creationId xmlns:a16="http://schemas.microsoft.com/office/drawing/2014/main" xmlns="" id="{78E15921-3DC1-448F-AE2F-B0CB363DFCA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8717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3" name="Espace réservé pour une image  6">
            <a:extLst>
              <a:ext uri="{FF2B5EF4-FFF2-40B4-BE49-F238E27FC236}">
                <a16:creationId xmlns:a16="http://schemas.microsoft.com/office/drawing/2014/main" xmlns="" id="{D3E3F41F-E7AA-4174-84E6-6DEB41A8E8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66312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6">
            <a:extLst>
              <a:ext uri="{FF2B5EF4-FFF2-40B4-BE49-F238E27FC236}">
                <a16:creationId xmlns:a16="http://schemas.microsoft.com/office/drawing/2014/main" xmlns="" id="{1E0694AA-56B5-4EB0-8F7F-B2ACE190528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5938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6">
            <a:extLst>
              <a:ext uri="{FF2B5EF4-FFF2-40B4-BE49-F238E27FC236}">
                <a16:creationId xmlns:a16="http://schemas.microsoft.com/office/drawing/2014/main" xmlns="" id="{3DAAACB5-F9BA-47AD-A403-C1FEB505CD9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853531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6">
            <a:extLst>
              <a:ext uri="{FF2B5EF4-FFF2-40B4-BE49-F238E27FC236}">
                <a16:creationId xmlns:a16="http://schemas.microsoft.com/office/drawing/2014/main" xmlns="" id="{BA563421-C308-4E5B-AFAB-2C59C30168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91124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6">
            <a:extLst>
              <a:ext uri="{FF2B5EF4-FFF2-40B4-BE49-F238E27FC236}">
                <a16:creationId xmlns:a16="http://schemas.microsoft.com/office/drawing/2014/main" xmlns="" id="{9B5B6516-F62C-45A2-925F-A90BB58866B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28717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8" name="Espace réservé pour une image  6">
            <a:extLst>
              <a:ext uri="{FF2B5EF4-FFF2-40B4-BE49-F238E27FC236}">
                <a16:creationId xmlns:a16="http://schemas.microsoft.com/office/drawing/2014/main" xmlns="" id="{C245E10D-6E69-496C-A2B5-54BAADDEF41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66312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xmlns="" id="{8E36535D-58BA-4098-BF98-FB87F0311B6F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pied de page 4">
            <a:extLst>
              <a:ext uri="{FF2B5EF4-FFF2-40B4-BE49-F238E27FC236}">
                <a16:creationId xmlns:a16="http://schemas.microsoft.com/office/drawing/2014/main" xmlns="" id="{AAC0BD2F-21A3-4565-A366-E56AF8BC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9946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80CB2CAE-DA19-44A0-B562-9B1CC3A19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152127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fr-FR" sz="5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CB788E12-8F9C-47D2-B45B-95CC7630D9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887445FF-EB2B-4E36-800B-9411AEB9D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bg1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1346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5884A5-D607-4221-9CF7-5B3FD9CB7A95}"/>
              </a:ext>
            </a:extLst>
          </p:cNvPr>
          <p:cNvSpPr/>
          <p:nvPr userDrawn="1"/>
        </p:nvSpPr>
        <p:spPr>
          <a:xfrm>
            <a:off x="0" y="0"/>
            <a:ext cx="6096000" cy="488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Picture 2" descr="Covéa — Wikipédia">
            <a:hlinkClick r:id="rId2"/>
            <a:extLst>
              <a:ext uri="{FF2B5EF4-FFF2-40B4-BE49-F238E27FC236}">
                <a16:creationId xmlns:a16="http://schemas.microsoft.com/office/drawing/2014/main" xmlns="" id="{C8B992BC-B9C9-4F95-8E2B-151A4F2C5F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7541663" y="1207533"/>
            <a:ext cx="3015078" cy="3054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D2AEFB68-5C60-46CB-842B-D15735058703}"/>
              </a:ext>
            </a:extLst>
          </p:cNvPr>
          <p:cNvGrpSpPr/>
          <p:nvPr userDrawn="1"/>
        </p:nvGrpSpPr>
        <p:grpSpPr>
          <a:xfrm>
            <a:off x="7601561" y="4211780"/>
            <a:ext cx="2895283" cy="465263"/>
            <a:chOff x="7601561" y="4576112"/>
            <a:chExt cx="2895283" cy="465263"/>
          </a:xfrm>
        </p:grpSpPr>
        <p:pic>
          <p:nvPicPr>
            <p:cNvPr id="8" name="Image 7">
              <a:hlinkClick r:id="rId4"/>
              <a:extLst>
                <a:ext uri="{FF2B5EF4-FFF2-40B4-BE49-F238E27FC236}">
                  <a16:creationId xmlns:a16="http://schemas.microsoft.com/office/drawing/2014/main" xmlns="" id="{F6312640-EFB4-4728-AFE6-EFBADAB930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066" y="4576112"/>
              <a:ext cx="465263" cy="465263"/>
            </a:xfrm>
            <a:prstGeom prst="rect">
              <a:avLst/>
            </a:prstGeom>
          </p:spPr>
        </p:pic>
        <p:pic>
          <p:nvPicPr>
            <p:cNvPr id="10" name="Image 9">
              <a:hlinkClick r:id="rId6"/>
              <a:extLst>
                <a:ext uri="{FF2B5EF4-FFF2-40B4-BE49-F238E27FC236}">
                  <a16:creationId xmlns:a16="http://schemas.microsoft.com/office/drawing/2014/main" xmlns="" id="{82CE114C-CF1C-4E53-B642-579E8FDAD3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571" y="4576112"/>
              <a:ext cx="465263" cy="465263"/>
            </a:xfrm>
            <a:prstGeom prst="rect">
              <a:avLst/>
            </a:prstGeom>
          </p:spPr>
        </p:pic>
        <p:pic>
          <p:nvPicPr>
            <p:cNvPr id="12" name="Image 11">
              <a:hlinkClick r:id="rId8"/>
              <a:extLst>
                <a:ext uri="{FF2B5EF4-FFF2-40B4-BE49-F238E27FC236}">
                  <a16:creationId xmlns:a16="http://schemas.microsoft.com/office/drawing/2014/main" xmlns="" id="{22D4249A-B29C-4178-95D6-700B2330B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076" y="4576112"/>
              <a:ext cx="465263" cy="465263"/>
            </a:xfrm>
            <a:prstGeom prst="rect">
              <a:avLst/>
            </a:prstGeom>
          </p:spPr>
        </p:pic>
        <p:pic>
          <p:nvPicPr>
            <p:cNvPr id="14" name="Image 13">
              <a:hlinkClick r:id="rId10"/>
              <a:extLst>
                <a:ext uri="{FF2B5EF4-FFF2-40B4-BE49-F238E27FC236}">
                  <a16:creationId xmlns:a16="http://schemas.microsoft.com/office/drawing/2014/main" xmlns="" id="{6BE745F4-58D3-40F5-98EC-A84E406E0D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581" y="4576112"/>
              <a:ext cx="465263" cy="465263"/>
            </a:xfrm>
            <a:prstGeom prst="rect">
              <a:avLst/>
            </a:prstGeom>
          </p:spPr>
        </p:pic>
        <p:pic>
          <p:nvPicPr>
            <p:cNvPr id="16" name="Image 15">
              <a:hlinkClick r:id="rId12"/>
              <a:extLst>
                <a:ext uri="{FF2B5EF4-FFF2-40B4-BE49-F238E27FC236}">
                  <a16:creationId xmlns:a16="http://schemas.microsoft.com/office/drawing/2014/main" xmlns="" id="{B3DEF095-6653-4CA8-AAB6-751EEC0A60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561" y="4576112"/>
              <a:ext cx="465263" cy="46526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F3EDA69-61A5-4FF7-A439-2601D015BA37}"/>
              </a:ext>
            </a:extLst>
          </p:cNvPr>
          <p:cNvSpPr/>
          <p:nvPr userDrawn="1"/>
        </p:nvSpPr>
        <p:spPr>
          <a:xfrm>
            <a:off x="371475" y="5805713"/>
            <a:ext cx="11635833" cy="88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14F91C-CC08-448A-9A5F-5AC558C4B5A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80" y="2149134"/>
            <a:ext cx="4815840" cy="585788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Mot de fin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F67589F2-3C6F-4EBC-94B7-89EBEB6CD59C}"/>
              </a:ext>
            </a:extLst>
          </p:cNvPr>
          <p:cNvSpPr txBox="1">
            <a:spLocks/>
          </p:cNvSpPr>
          <p:nvPr userDrawn="1"/>
        </p:nvSpPr>
        <p:spPr>
          <a:xfrm>
            <a:off x="7680960" y="823233"/>
            <a:ext cx="2788920" cy="55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B92FE6-9711-414B-82A2-C395EF4AAEEF}"/>
              </a:ext>
            </a:extLst>
          </p:cNvPr>
          <p:cNvSpPr/>
          <p:nvPr userDrawn="1"/>
        </p:nvSpPr>
        <p:spPr>
          <a:xfrm>
            <a:off x="6096000" y="6199186"/>
            <a:ext cx="6096000" cy="658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C3E24380-7F52-4BF4-8FAF-ADCF3945FE3C}"/>
              </a:ext>
            </a:extLst>
          </p:cNvPr>
          <p:cNvSpPr txBox="1">
            <a:spLocks/>
          </p:cNvSpPr>
          <p:nvPr userDrawn="1"/>
        </p:nvSpPr>
        <p:spPr>
          <a:xfrm>
            <a:off x="7654742" y="4574914"/>
            <a:ext cx="2788920" cy="55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600" dirty="0">
                <a:solidFill>
                  <a:schemeClr val="tx2"/>
                </a:solidFill>
              </a:rPr>
              <a:t>@groupecovea - covea.eu</a:t>
            </a:r>
          </a:p>
        </p:txBody>
      </p:sp>
    </p:spTree>
    <p:extLst>
      <p:ext uri="{BB962C8B-B14F-4D97-AF65-F5344CB8AC3E}">
        <p14:creationId xmlns:p14="http://schemas.microsoft.com/office/powerpoint/2010/main" val="34408266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 d'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8232" y="173349"/>
            <a:ext cx="11691901" cy="5881377"/>
          </a:xfrm>
          <a:prstGeom prst="rect">
            <a:avLst/>
          </a:prstGeom>
          <a:solidFill>
            <a:srgbClr val="E4E7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6474" y="1475945"/>
            <a:ext cx="5409513" cy="40777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7403" y="4953660"/>
            <a:ext cx="5153224" cy="59517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86474" y="2130426"/>
            <a:ext cx="5409513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802288" y="5082184"/>
            <a:ext cx="2635019" cy="694928"/>
          </a:xfrm>
        </p:spPr>
        <p:txBody>
          <a:bodyPr>
            <a:normAutofit/>
          </a:bodyPr>
          <a:lstStyle>
            <a:lvl1pPr marL="0" indent="0" algn="l">
              <a:buNone/>
              <a:defRPr sz="1900" baseline="300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1er février 2018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00256" y="6296254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8016213" y="6165304"/>
            <a:ext cx="4175787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3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 partie_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8232" y="173349"/>
            <a:ext cx="11691901" cy="5881377"/>
          </a:xfrm>
          <a:prstGeom prst="rect">
            <a:avLst/>
          </a:prstGeom>
          <a:solidFill>
            <a:srgbClr val="B7DD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83318" y="1802775"/>
            <a:ext cx="8412149" cy="2702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3318" y="1988841"/>
            <a:ext cx="8412149" cy="1165364"/>
          </a:xfrm>
        </p:spPr>
        <p:txBody>
          <a:bodyPr anchor="ctr">
            <a:normAutofit/>
          </a:bodyPr>
          <a:lstStyle>
            <a:lvl1pPr algn="ctr">
              <a:defRPr sz="4300">
                <a:solidFill>
                  <a:srgbClr val="AE9A6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3318" y="3573016"/>
            <a:ext cx="8412149" cy="4320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959798"/>
                </a:solidFill>
              </a:defRPr>
            </a:lvl1pPr>
            <a:lvl2pPr marL="476237" indent="0">
              <a:buFontTx/>
              <a:buNone/>
              <a:defRPr>
                <a:solidFill>
                  <a:srgbClr val="959798"/>
                </a:solidFill>
              </a:defRPr>
            </a:lvl2pPr>
            <a:lvl3pPr marL="952476" indent="0">
              <a:buFontTx/>
              <a:buNone/>
              <a:defRPr>
                <a:solidFill>
                  <a:srgbClr val="959798"/>
                </a:solidFill>
              </a:defRPr>
            </a:lvl3pPr>
            <a:lvl4pPr marL="1428714" indent="0">
              <a:buFontTx/>
              <a:buNone/>
              <a:defRPr>
                <a:solidFill>
                  <a:srgbClr val="959798"/>
                </a:solidFill>
              </a:defRPr>
            </a:lvl4pPr>
            <a:lvl5pPr marL="1919768" indent="0">
              <a:buFontTx/>
              <a:buNone/>
              <a:defRPr>
                <a:solidFill>
                  <a:srgbClr val="959798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00256" y="6309320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1883836" y="4005263"/>
            <a:ext cx="8411633" cy="3603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900" b="0">
                <a:solidFill>
                  <a:srgbClr val="959798"/>
                </a:solidFill>
              </a:defRPr>
            </a:lvl1pPr>
          </a:lstStyle>
          <a:p>
            <a:pPr lvl="0"/>
            <a:r>
              <a:rPr lang="fr-FR" dirty="0" smtClean="0"/>
              <a:t>Fonction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106585" y="4505984"/>
            <a:ext cx="4188884" cy="59517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682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73053" y="6093296"/>
            <a:ext cx="11688492" cy="0"/>
          </a:xfrm>
          <a:prstGeom prst="line">
            <a:avLst/>
          </a:prstGeom>
          <a:ln w="12700">
            <a:solidFill>
              <a:srgbClr val="C3C6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273052" y="771964"/>
            <a:ext cx="11688493" cy="57249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47B915CF-5FF1-41A7-9AD1-FEA7D488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10937872" cy="585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F2438A5-1302-4E85-A33F-A830042D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3" y="1512743"/>
            <a:ext cx="10937872" cy="4421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43352DF-26F4-41D0-AFE5-BB8464BAC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6956307-BF24-4E06-B706-872EE48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1475" y="6207123"/>
            <a:ext cx="54257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6" name="Picture 2" descr="Covéa — Wikipédia">
            <a:extLst>
              <a:ext uri="{FF2B5EF4-FFF2-40B4-BE49-F238E27FC236}">
                <a16:creationId xmlns:a16="http://schemas.microsoft.com/office/drawing/2014/main" xmlns="" id="{A36739C0-836A-4275-A4EC-CDBDF3BC0E0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11225815" y="5842000"/>
            <a:ext cx="769332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91D16BDC-0CDE-4750-80AF-45F2D8746B40}"/>
              </a:ext>
            </a:extLst>
          </p:cNvPr>
          <p:cNvCxnSpPr/>
          <p:nvPr userDrawn="1"/>
        </p:nvCxnSpPr>
        <p:spPr>
          <a:xfrm flipH="1">
            <a:off x="628296" y="6393656"/>
            <a:ext cx="928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805" r:id="rId2"/>
    <p:sldLayoutId id="2147483750" r:id="rId3"/>
    <p:sldLayoutId id="2147483716" r:id="rId4"/>
    <p:sldLayoutId id="2147483731" r:id="rId5"/>
    <p:sldLayoutId id="2147483732" r:id="rId6"/>
    <p:sldLayoutId id="2147483733" r:id="rId7"/>
    <p:sldLayoutId id="2147483734" r:id="rId8"/>
    <p:sldLayoutId id="2147483773" r:id="rId9"/>
    <p:sldLayoutId id="2147483774" r:id="rId10"/>
    <p:sldLayoutId id="2147483775" r:id="rId11"/>
    <p:sldLayoutId id="2147483776" r:id="rId12"/>
    <p:sldLayoutId id="2147483809" r:id="rId13"/>
    <p:sldLayoutId id="2147483806" r:id="rId14"/>
    <p:sldLayoutId id="2147483807" r:id="rId15"/>
    <p:sldLayoutId id="2147483808" r:id="rId16"/>
    <p:sldLayoutId id="2147483810" r:id="rId17"/>
    <p:sldLayoutId id="2147483820" r:id="rId18"/>
    <p:sldLayoutId id="2147483821" r:id="rId19"/>
    <p:sldLayoutId id="2147483817" r:id="rId20"/>
    <p:sldLayoutId id="2147483771" r:id="rId21"/>
    <p:sldLayoutId id="2147483772" r:id="rId22"/>
    <p:sldLayoutId id="2147483711" r:id="rId23"/>
    <p:sldLayoutId id="2147483811" r:id="rId24"/>
    <p:sldLayoutId id="2147483818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777" r:id="rId31"/>
    <p:sldLayoutId id="2147483778" r:id="rId32"/>
    <p:sldLayoutId id="2147483765" r:id="rId33"/>
    <p:sldLayoutId id="2147483803" r:id="rId34"/>
    <p:sldLayoutId id="2147483767" r:id="rId35"/>
    <p:sldLayoutId id="214748376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823" r:id="rId53"/>
    <p:sldLayoutId id="2147483825" r:id="rId54"/>
    <p:sldLayoutId id="2147483826" r:id="rId55"/>
    <p:sldLayoutId id="2147483824" r:id="rId56"/>
    <p:sldLayoutId id="2147483770" r:id="rId57"/>
    <p:sldLayoutId id="2147483751" r:id="rId58"/>
    <p:sldLayoutId id="2147483752" r:id="rId59"/>
    <p:sldLayoutId id="2147483753" r:id="rId60"/>
    <p:sldLayoutId id="2147483754" r:id="rId61"/>
    <p:sldLayoutId id="2147483722" r:id="rId62"/>
    <p:sldLayoutId id="2147483727" r:id="rId63"/>
    <p:sldLayoutId id="2147483819" r:id="rId64"/>
    <p:sldLayoutId id="2147483724" r:id="rId65"/>
    <p:sldLayoutId id="2147483725" r:id="rId66"/>
    <p:sldLayoutId id="2147483738" r:id="rId67"/>
    <p:sldLayoutId id="2147483747" r:id="rId68"/>
    <p:sldLayoutId id="2147483748" r:id="rId69"/>
    <p:sldLayoutId id="2147483749" r:id="rId70"/>
    <p:sldLayoutId id="2147483795" r:id="rId71"/>
    <p:sldLayoutId id="2147483796" r:id="rId72"/>
    <p:sldLayoutId id="2147483797" r:id="rId73"/>
    <p:sldLayoutId id="2147483798" r:id="rId74"/>
    <p:sldLayoutId id="2147483729" r:id="rId75"/>
    <p:sldLayoutId id="2147483827" r:id="rId76"/>
    <p:sldLayoutId id="2147483828" r:id="rId77"/>
    <p:sldLayoutId id="2147483829" r:id="rId78"/>
    <p:sldLayoutId id="2147483830" r:id="rId79"/>
    <p:sldLayoutId id="2147483831" r:id="rId80"/>
    <p:sldLayoutId id="2147483832" r:id="rId81"/>
    <p:sldLayoutId id="2147483833" r:id="rId82"/>
    <p:sldLayoutId id="2147483834" r:id="rId83"/>
    <p:sldLayoutId id="2147483835" r:id="rId84"/>
    <p:sldLayoutId id="2147483728" r:id="rId85"/>
    <p:sldLayoutId id="2147483755" r:id="rId86"/>
    <p:sldLayoutId id="2147483757" r:id="rId87"/>
    <p:sldLayoutId id="2147483804" r:id="rId88"/>
    <p:sldLayoutId id="2147483758" r:id="rId89"/>
    <p:sldLayoutId id="2147483759" r:id="rId90"/>
    <p:sldLayoutId id="2147483763" r:id="rId91"/>
    <p:sldLayoutId id="2147483764" r:id="rId92"/>
    <p:sldLayoutId id="2147483769" r:id="rId93"/>
    <p:sldLayoutId id="2147483760" r:id="rId94"/>
    <p:sldLayoutId id="2147483730" r:id="rId95"/>
    <p:sldLayoutId id="2147483822" r:id="rId96"/>
    <p:sldLayoutId id="2147483836" r:id="rId97"/>
    <p:sldLayoutId id="2147483837" r:id="rId98"/>
    <p:sldLayoutId id="2147483850" r:id="rId9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bg2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bg2"/>
        </a:buClr>
        <a:buSzPct val="80000"/>
        <a:buFont typeface="Arial" panose="020B0604020202020204" pitchFamily="34" charset="0"/>
        <a:buChar char="•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 b="0" kern="1200">
          <a:solidFill>
            <a:schemeClr val="tx2"/>
          </a:solidFill>
          <a:latin typeface="+mn-lt"/>
          <a:ea typeface="+mn-ea"/>
          <a:cs typeface="Poppins Light" panose="00000400000000000000" pitchFamily="2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bg2"/>
        </a:buClr>
        <a:buSzPct val="80000"/>
        <a:buFont typeface="Segoe UI" panose="020B0502040204020203" pitchFamily="34" charset="0"/>
        <a:buChar char="&gt;"/>
        <a:defRPr sz="1050" b="0" i="1" kern="1200">
          <a:solidFill>
            <a:schemeClr val="tx2"/>
          </a:solidFill>
          <a:latin typeface="+mn-lt"/>
          <a:ea typeface="+mn-ea"/>
          <a:cs typeface="Poppins ExtraLight" panose="00000300000000000000" pitchFamily="2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Poppins" panose="00000500000000000000" pitchFamily="2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Poppins" panose="00000500000000000000" pitchFamily="2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4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414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orient="horz" pos="4320">
          <p15:clr>
            <a:srgbClr val="F26B43"/>
          </p15:clr>
        </p15:guide>
        <p15:guide id="9" orient="horz">
          <p15:clr>
            <a:srgbClr val="F26B43"/>
          </p15:clr>
        </p15:guide>
        <p15:guide id="10">
          <p15:clr>
            <a:srgbClr val="F26B43"/>
          </p15:clr>
        </p15:guide>
        <p15:guide id="11" pos="76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24973" y="1879599"/>
            <a:ext cx="10481202" cy="4234329"/>
          </a:xfrm>
        </p:spPr>
        <p:txBody>
          <a:bodyPr/>
          <a:lstStyle/>
          <a:p>
            <a:pPr marL="0" lvl="1" indent="0">
              <a:buNone/>
            </a:pPr>
            <a:r>
              <a:rPr lang="fr-FR" sz="1600" dirty="0" smtClean="0"/>
              <a:t>Introduction du sujet </a:t>
            </a:r>
            <a:r>
              <a:rPr lang="fr-FR" sz="1600" dirty="0"/>
              <a:t>:</a:t>
            </a:r>
          </a:p>
          <a:p>
            <a:pPr marL="285750" lvl="1"/>
            <a:r>
              <a:rPr lang="fr-FR" sz="1600" dirty="0" smtClean="0"/>
              <a:t>Contexte et objectif : prédiction du résultat d’un match de foot avec les caractéristiques des équipes et joueurs</a:t>
            </a:r>
          </a:p>
          <a:p>
            <a:pPr marL="285750" lvl="1"/>
            <a:r>
              <a:rPr lang="fr-FR" sz="1600" dirty="0" smtClean="0"/>
              <a:t>Source des données, et compilation dans une seule table (nombre de lignes et de colonnes)</a:t>
            </a:r>
          </a:p>
          <a:p>
            <a:pPr marL="285750" lvl="1"/>
            <a:r>
              <a:rPr lang="fr-FR" sz="1600" dirty="0" smtClean="0"/>
              <a:t>Quelques statistiques descriptives (nombre de championnats, de matchs, d’équipes, de joueurs, nombre de victoire à domicile, nombre de match nul…</a:t>
            </a:r>
            <a:endParaRPr lang="fr-FR" sz="1600" dirty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Méthodologie : </a:t>
            </a:r>
          </a:p>
          <a:p>
            <a:pPr marL="285750" lvl="1"/>
            <a:r>
              <a:rPr lang="fr-FR" sz="1600" dirty="0" smtClean="0"/>
              <a:t>Présentation de la variable à prédire </a:t>
            </a:r>
          </a:p>
          <a:p>
            <a:pPr marL="742950" lvl="2"/>
            <a:r>
              <a:rPr lang="fr-FR" sz="1450" dirty="0" smtClean="0"/>
              <a:t>Soit </a:t>
            </a:r>
            <a:r>
              <a:rPr lang="fr-FR" sz="1450" dirty="0"/>
              <a:t>modéliser le résultat du match </a:t>
            </a:r>
            <a:r>
              <a:rPr lang="fr-FR" sz="1450" dirty="0">
                <a:sym typeface="Wingdings" panose="05000000000000000000" pitchFamily="2" charset="2"/>
              </a:rPr>
              <a:t> classification supervisée à 3 modalités </a:t>
            </a:r>
            <a:r>
              <a:rPr lang="fr-FR" sz="1450" dirty="0"/>
              <a:t>(H pour victoire équipe à domicile, D pour match nul, A pour équipe </a:t>
            </a:r>
            <a:r>
              <a:rPr lang="fr-FR" sz="1450" dirty="0" smtClean="0"/>
              <a:t>extérieure</a:t>
            </a:r>
          </a:p>
          <a:p>
            <a:pPr marL="742950" lvl="2"/>
            <a:r>
              <a:rPr lang="fr-FR" sz="1450" dirty="0" smtClean="0"/>
              <a:t>Soit </a:t>
            </a:r>
            <a:r>
              <a:rPr lang="fr-FR" sz="1450" dirty="0"/>
              <a:t>modéliser le nombre de buts de chaque équipe </a:t>
            </a:r>
            <a:r>
              <a:rPr lang="fr-FR" sz="1450" dirty="0">
                <a:sym typeface="Wingdings" panose="05000000000000000000" pitchFamily="2" charset="2"/>
              </a:rPr>
              <a:t> 2 modèles de régression, confrontation du nombre de but qui donne le résultat (puis comparaison du résultat avec l’observé</a:t>
            </a:r>
            <a:r>
              <a:rPr lang="fr-FR" sz="1450" dirty="0" smtClean="0">
                <a:sym typeface="Wingdings" panose="05000000000000000000" pitchFamily="2" charset="2"/>
              </a:rPr>
              <a:t>)</a:t>
            </a:r>
          </a:p>
          <a:p>
            <a:pPr marL="285750" lvl="1"/>
            <a:r>
              <a:rPr lang="fr-FR" sz="1600" dirty="0" smtClean="0">
                <a:sym typeface="Wingdings" panose="05000000000000000000" pitchFamily="2" charset="2"/>
              </a:rPr>
              <a:t>Présentation des modèles testés, choix des variables, des métriques utilisés pour mesurer/comparer les modèles et choisir le modèle</a:t>
            </a: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Présentation des résultats du modèle, de la performance etc…</a:t>
            </a:r>
          </a:p>
          <a:p>
            <a:pPr indent="0">
              <a:buNone/>
            </a:pPr>
            <a:endParaRPr lang="fr-FR" dirty="0"/>
          </a:p>
          <a:p>
            <a:pPr indent="0">
              <a:buNone/>
            </a:pPr>
            <a:r>
              <a:rPr lang="fr-FR" dirty="0" smtClean="0"/>
              <a:t>Présentation du </a:t>
            </a:r>
            <a:r>
              <a:rPr lang="fr-FR" dirty="0" err="1" smtClean="0"/>
              <a:t>shiny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25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728" y="529341"/>
            <a:ext cx="10481202" cy="585788"/>
          </a:xfrm>
        </p:spPr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1789589" y="1025319"/>
            <a:ext cx="2327648" cy="1618854"/>
            <a:chOff x="753317" y="1159794"/>
            <a:chExt cx="2327648" cy="1618854"/>
          </a:xfrm>
        </p:grpSpPr>
        <p:pic>
          <p:nvPicPr>
            <p:cNvPr id="1026" name="Picture 2" descr="https://cdn-icons-png.flaticon.com/512/919/9194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142" y="1159794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753317" y="2155400"/>
              <a:ext cx="2327648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300 clubs</a:t>
              </a:r>
            </a:p>
            <a:p>
              <a:pPr algn="ctr"/>
              <a:r>
                <a:rPr lang="fr-FR" sz="1200" b="1" dirty="0" smtClean="0"/>
                <a:t>+20 caractéristiques / club </a:t>
              </a:r>
              <a:r>
                <a:rPr lang="fr-FR" sz="1050" i="1" dirty="0" smtClean="0"/>
                <a:t>(tactique, type de pressing…)</a:t>
              </a:r>
              <a:endParaRPr lang="fr-FR" sz="1050" i="1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752185" y="1025319"/>
            <a:ext cx="2927784" cy="1780436"/>
            <a:chOff x="4136056" y="1159794"/>
            <a:chExt cx="2927784" cy="1780436"/>
          </a:xfrm>
        </p:grpSpPr>
        <p:pic>
          <p:nvPicPr>
            <p:cNvPr id="1030" name="Picture 6" descr="https://cdn-icons-png.flaticon.com/512/3152/315257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948" y="115979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4136056" y="2155400"/>
              <a:ext cx="292778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+11 000 </a:t>
              </a:r>
              <a:r>
                <a:rPr lang="fr-FR" sz="1200" b="1" dirty="0" smtClean="0"/>
                <a:t>joueurs</a:t>
              </a:r>
            </a:p>
            <a:p>
              <a:pPr algn="ctr"/>
              <a:r>
                <a:rPr lang="fr-FR" sz="1200" b="1" dirty="0" smtClean="0"/>
                <a:t>+40 caractéristiques / joueur</a:t>
              </a:r>
            </a:p>
            <a:p>
              <a:pPr algn="ctr"/>
              <a:r>
                <a:rPr lang="fr-FR" sz="1050" i="1" dirty="0" smtClean="0"/>
                <a:t>(vitesse, puissance, agilité, droitier/gaucher…)</a:t>
              </a:r>
              <a:endParaRPr lang="fr-FR" sz="1200" i="1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8107025" y="1025319"/>
            <a:ext cx="2395699" cy="1780436"/>
            <a:chOff x="8047938" y="1159794"/>
            <a:chExt cx="2395699" cy="1780436"/>
          </a:xfrm>
        </p:grpSpPr>
        <p:pic>
          <p:nvPicPr>
            <p:cNvPr id="1034" name="Picture 10" descr="https://cdn-icons-png.flaticon.com/512/3564/35645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787" y="115979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8047938" y="2155400"/>
              <a:ext cx="239569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+25 000 </a:t>
              </a:r>
              <a:r>
                <a:rPr lang="fr-FR" sz="1200" b="1" dirty="0" smtClean="0"/>
                <a:t>matchs</a:t>
              </a:r>
            </a:p>
            <a:p>
              <a:pPr algn="ctr"/>
              <a:r>
                <a:rPr lang="fr-FR" sz="1200" b="1" dirty="0" smtClean="0"/>
                <a:t>+120 variables</a:t>
              </a:r>
            </a:p>
            <a:p>
              <a:pPr algn="ctr"/>
              <a:r>
                <a:rPr lang="fr-FR" sz="1050" i="1" dirty="0" smtClean="0"/>
                <a:t>(résultats, composition des équipes, côtes sportives…)</a:t>
              </a:r>
              <a:endParaRPr lang="fr-FR" sz="1050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91309" y="3330120"/>
            <a:ext cx="11409382" cy="5204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TRAITEMENT DES DONNEES</a:t>
            </a:r>
            <a:endParaRPr lang="fr-FR" b="1" dirty="0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4890247" y="4589929"/>
            <a:ext cx="2411506" cy="1353675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BASE FINALE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886172" y="5979624"/>
            <a:ext cx="2419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 lignes x C colonnes</a:t>
            </a:r>
            <a:endParaRPr lang="fr-FR" sz="1200" i="1" dirty="0"/>
          </a:p>
        </p:txBody>
      </p:sp>
      <p:pic>
        <p:nvPicPr>
          <p:cNvPr id="1036" name="Picture 12" descr="https://cdn-icons-png.flaticon.com/512/2268/22685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01" y="396531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ght arrow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37470" y="3965318"/>
            <a:ext cx="517061" cy="5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https://cdn-icons-png.flaticon.com/512/2268/22685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51802" y="396531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s://cdn-icons-png.flaticon.com/512/2268/22685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5812" y="162732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Right arrow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37470" y="2697989"/>
            <a:ext cx="517061" cy="5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https://cdn-icons-png.flaticon.com/512/2268/22685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092982" y="163588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824973" y="1296875"/>
            <a:ext cx="10481202" cy="818796"/>
          </a:xfrm>
        </p:spPr>
        <p:txBody>
          <a:bodyPr/>
          <a:lstStyle/>
          <a:p>
            <a:r>
              <a:rPr lang="fr-FR" dirty="0" smtClean="0"/>
              <a:t>Objectif </a:t>
            </a:r>
            <a:r>
              <a:rPr lang="fr-FR" dirty="0" smtClean="0">
                <a:sym typeface="Wingdings" panose="05000000000000000000" pitchFamily="2" charset="2"/>
              </a:rPr>
              <a:t> prédire le résultat d’un match en fonction des caractéristiques des équipes et des joueurs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fr-FR" dirty="0" smtClean="0">
                <a:sym typeface="Wingdings" panose="05000000000000000000" pitchFamily="2" charset="2"/>
              </a:rPr>
              <a:t>3 possibilités :</a:t>
            </a:r>
            <a:endParaRPr lang="fr-FR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87728" y="529341"/>
            <a:ext cx="10481202" cy="585788"/>
          </a:xfrm>
        </p:spPr>
        <p:txBody>
          <a:bodyPr/>
          <a:lstStyle/>
          <a:p>
            <a:r>
              <a:rPr lang="fr-FR" dirty="0" smtClean="0"/>
              <a:t>Quelle variable à modéliser ?</a:t>
            </a: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03412" y="2324186"/>
            <a:ext cx="3110753" cy="3102736"/>
            <a:chOff x="403412" y="2324186"/>
            <a:chExt cx="3110753" cy="3102736"/>
          </a:xfrm>
        </p:grpSpPr>
        <p:graphicFrame>
          <p:nvGraphicFramePr>
            <p:cNvPr id="7" name="Graphique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0032145"/>
                </p:ext>
              </p:extLst>
            </p:nvPr>
          </p:nvGraphicFramePr>
          <p:xfrm>
            <a:off x="554788" y="3122922"/>
            <a:ext cx="2808000" cy="230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403412" y="2324186"/>
              <a:ext cx="311075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fr-FR" sz="1200" b="1" dirty="0" smtClean="0">
                  <a:sym typeface="Wingdings" panose="05000000000000000000" pitchFamily="2" charset="2"/>
                </a:rPr>
                <a:t>1 - Modélisation du </a:t>
              </a:r>
              <a:r>
                <a:rPr lang="fr-FR" sz="1200" b="1" dirty="0" smtClean="0">
                  <a:sym typeface="Wingdings" panose="05000000000000000000" pitchFamily="2" charset="2"/>
                </a:rPr>
                <a:t>résultat final</a:t>
              </a:r>
            </a:p>
            <a:p>
              <a:pPr marL="0" lvl="1" algn="ctr"/>
              <a:r>
                <a:rPr lang="fr-FR" sz="1100" i="1" dirty="0" smtClean="0">
                  <a:sym typeface="Wingdings" panose="05000000000000000000" pitchFamily="2" charset="2"/>
                </a:rPr>
                <a:t>Prédire </a:t>
              </a:r>
              <a:r>
                <a:rPr lang="fr-FR" sz="1100" i="1" dirty="0">
                  <a:sym typeface="Wingdings" panose="05000000000000000000" pitchFamily="2" charset="2"/>
                </a:rPr>
                <a:t>le résultat « Victoire à domicile » / « Match Nul » / « Victoire à l’extérieur »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815629" y="2279361"/>
            <a:ext cx="3960116" cy="3147561"/>
            <a:chOff x="3815629" y="2279361"/>
            <a:chExt cx="3960116" cy="3147561"/>
          </a:xfrm>
        </p:grpSpPr>
        <p:sp>
          <p:nvSpPr>
            <p:cNvPr id="10" name="Rectangle 9"/>
            <p:cNvSpPr/>
            <p:nvPr/>
          </p:nvSpPr>
          <p:spPr>
            <a:xfrm>
              <a:off x="3815629" y="2279361"/>
              <a:ext cx="3960116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fr-FR" sz="1200" b="1" dirty="0" smtClean="0">
                  <a:sym typeface="Wingdings" panose="05000000000000000000" pitchFamily="2" charset="2"/>
                </a:rPr>
                <a:t>2 - Modélisation </a:t>
              </a:r>
              <a:r>
                <a:rPr lang="fr-FR" sz="1200" b="1" dirty="0">
                  <a:sym typeface="Wingdings" panose="05000000000000000000" pitchFamily="2" charset="2"/>
                </a:rPr>
                <a:t>du nombre de buts marqués par chaque équipe</a:t>
              </a:r>
              <a:r>
                <a:rPr lang="fr-FR" sz="1200" dirty="0">
                  <a:sym typeface="Wingdings" panose="05000000000000000000" pitchFamily="2" charset="2"/>
                </a:rPr>
                <a:t> </a:t>
              </a:r>
              <a:endParaRPr lang="fr-FR" sz="1200" dirty="0" smtClean="0">
                <a:sym typeface="Wingdings" panose="05000000000000000000" pitchFamily="2" charset="2"/>
              </a:endParaRPr>
            </a:p>
            <a:p>
              <a:pPr marL="0" lvl="1" algn="ctr"/>
              <a:r>
                <a:rPr lang="fr-FR" sz="1100" i="1" dirty="0" smtClean="0">
                  <a:sym typeface="Wingdings" panose="05000000000000000000" pitchFamily="2" charset="2"/>
                </a:rPr>
                <a:t>Deux </a:t>
              </a:r>
              <a:r>
                <a:rPr lang="fr-FR" sz="1100" i="1" dirty="0" smtClean="0">
                  <a:sym typeface="Wingdings" panose="05000000000000000000" pitchFamily="2" charset="2"/>
                </a:rPr>
                <a:t>modélisations, la </a:t>
              </a:r>
              <a:r>
                <a:rPr lang="fr-FR" sz="1100" i="1" dirty="0">
                  <a:sym typeface="Wingdings" panose="05000000000000000000" pitchFamily="2" charset="2"/>
                </a:rPr>
                <a:t>différence entre le nombre de buts prédits marqués à domicile et à l’extérieur </a:t>
              </a:r>
              <a:r>
                <a:rPr lang="fr-FR" sz="1100" i="1" dirty="0" smtClean="0">
                  <a:sym typeface="Wingdings" panose="05000000000000000000" pitchFamily="2" charset="2"/>
                </a:rPr>
                <a:t>prédit le résultat</a:t>
              </a:r>
              <a:endParaRPr lang="fr-FR" sz="1100" i="1" dirty="0">
                <a:sym typeface="Wingdings" panose="05000000000000000000" pitchFamily="2" charset="2"/>
              </a:endParaRPr>
            </a:p>
          </p:txBody>
        </p:sp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0633168"/>
                </p:ext>
              </p:extLst>
            </p:nvPr>
          </p:nvGraphicFramePr>
          <p:xfrm>
            <a:off x="4067687" y="3122922"/>
            <a:ext cx="3456000" cy="230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5" name="Rectangle 14"/>
          <p:cNvSpPr/>
          <p:nvPr/>
        </p:nvSpPr>
        <p:spPr>
          <a:xfrm>
            <a:off x="8005539" y="2279361"/>
            <a:ext cx="4168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fr-FR" sz="1200" b="1" dirty="0" smtClean="0">
                <a:sym typeface="Wingdings" panose="05000000000000000000" pitchFamily="2" charset="2"/>
              </a:rPr>
              <a:t>3 - Modélisation de la différence de </a:t>
            </a:r>
            <a:r>
              <a:rPr lang="fr-FR" sz="1200" b="1" dirty="0">
                <a:sym typeface="Wingdings" panose="05000000000000000000" pitchFamily="2" charset="2"/>
              </a:rPr>
              <a:t>nombre de buts marqués par chaque </a:t>
            </a:r>
            <a:r>
              <a:rPr lang="fr-FR" sz="1200" b="1" dirty="0" smtClean="0">
                <a:sym typeface="Wingdings" panose="05000000000000000000" pitchFamily="2" charset="2"/>
              </a:rPr>
              <a:t>équipe</a:t>
            </a:r>
          </a:p>
          <a:p>
            <a:pPr marL="0" lvl="1" algn="ctr"/>
            <a:r>
              <a:rPr lang="fr-FR" sz="1100" i="1" dirty="0" smtClean="0">
                <a:sym typeface="Wingdings" panose="05000000000000000000" pitchFamily="2" charset="2"/>
              </a:rPr>
              <a:t>Une </a:t>
            </a:r>
            <a:r>
              <a:rPr lang="fr-FR" sz="1100" i="1" dirty="0" smtClean="0">
                <a:sym typeface="Wingdings" panose="05000000000000000000" pitchFamily="2" charset="2"/>
              </a:rPr>
              <a:t>seule modélisation, la différence modélisée prédit directement le résultat</a:t>
            </a:r>
            <a:endParaRPr lang="fr-FR" sz="1100" i="1" dirty="0">
              <a:sym typeface="Wingdings" panose="05000000000000000000" pitchFamily="2" charset="2"/>
            </a:endParaRPr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064852"/>
              </p:ext>
            </p:extLst>
          </p:nvPr>
        </p:nvGraphicFramePr>
        <p:xfrm>
          <a:off x="8361858" y="3140459"/>
          <a:ext cx="3456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95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Modélisation GLM / </a:t>
            </a:r>
            <a:r>
              <a:rPr lang="fr-FR" dirty="0" err="1" smtClean="0"/>
              <a:t>Random</a:t>
            </a:r>
            <a:r>
              <a:rPr lang="fr-FR" dirty="0" smtClean="0"/>
              <a:t> Forest / </a:t>
            </a:r>
            <a:r>
              <a:rPr lang="fr-FR" dirty="0" err="1" smtClean="0"/>
              <a:t>xgBoost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comparaison d’un modèle « basique » via métrique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/>
              <a:t>Une fois le modèle choisi, optimisation des paramètres du modèle via CV sur les 4/5 de la base</a:t>
            </a:r>
          </a:p>
          <a:p>
            <a:endParaRPr lang="fr-FR" dirty="0"/>
          </a:p>
          <a:p>
            <a:r>
              <a:rPr lang="fr-FR" dirty="0" smtClean="0"/>
              <a:t>Méthode pour choix du seuil de décision sur le match nul</a:t>
            </a:r>
          </a:p>
          <a:p>
            <a:pPr lvl="1"/>
            <a:r>
              <a:rPr lang="fr-FR" dirty="0" smtClean="0"/>
              <a:t>Via boite à moustache (affichage des boites à moustache par résultat)</a:t>
            </a:r>
          </a:p>
          <a:p>
            <a:pPr lvl="1"/>
            <a:r>
              <a:rPr lang="fr-FR" dirty="0" smtClean="0"/>
              <a:t>Montrer pourquoi le seuil est important (avec exemple d’impact si choix arbitraire)</a:t>
            </a:r>
          </a:p>
          <a:p>
            <a:endParaRPr lang="fr-FR" dirty="0"/>
          </a:p>
          <a:p>
            <a:r>
              <a:rPr lang="fr-FR" dirty="0" smtClean="0"/>
              <a:t>Une fois les paramètres choisis, modélisation sur 4/5 de la base</a:t>
            </a:r>
          </a:p>
          <a:p>
            <a:endParaRPr lang="fr-FR" dirty="0"/>
          </a:p>
          <a:p>
            <a:r>
              <a:rPr lang="fr-FR" dirty="0" smtClean="0"/>
              <a:t>Test sur les 1/5 de la base </a:t>
            </a:r>
            <a:r>
              <a:rPr lang="fr-FR" dirty="0" smtClean="0"/>
              <a:t>restant</a:t>
            </a:r>
          </a:p>
          <a:p>
            <a:endParaRPr lang="fr-FR" dirty="0"/>
          </a:p>
          <a:p>
            <a:r>
              <a:rPr lang="fr-FR" dirty="0" smtClean="0"/>
              <a:t>Difficulté sur le match nul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du modèle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Performance du modèle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shiny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PARTIE 1 : </a:t>
            </a:r>
            <a:r>
              <a:rPr lang="fr-FR" dirty="0" err="1" smtClean="0"/>
              <a:t>Stats</a:t>
            </a:r>
            <a:r>
              <a:rPr lang="fr-FR" dirty="0" smtClean="0"/>
              <a:t> </a:t>
            </a:r>
            <a:r>
              <a:rPr lang="fr-FR" dirty="0" err="1" smtClean="0"/>
              <a:t>desc</a:t>
            </a:r>
            <a:r>
              <a:rPr lang="fr-FR" dirty="0"/>
              <a:t> </a:t>
            </a:r>
            <a:r>
              <a:rPr lang="fr-FR" dirty="0" smtClean="0"/>
              <a:t>de chaque équipe choisie</a:t>
            </a:r>
          </a:p>
          <a:p>
            <a:endParaRPr lang="fr-FR" dirty="0"/>
          </a:p>
          <a:p>
            <a:r>
              <a:rPr lang="fr-FR" dirty="0" smtClean="0"/>
              <a:t>PARTIE 2 : Choix des joueurs, prédiction du match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Tentative de web </a:t>
            </a:r>
            <a:r>
              <a:rPr lang="fr-FR" dirty="0" err="1" smtClean="0"/>
              <a:t>scrapping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récupération du nombre de spectateurs présent dans le stade : pas l’info pour tous les matchs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Mise à jour des infos avec les dernières saisons et attributs des joueurs/équipes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6906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17">
      <a:dk1>
        <a:sysClr val="windowText" lastClr="000000"/>
      </a:dk1>
      <a:lt1>
        <a:sysClr val="window" lastClr="FFFFFF"/>
      </a:lt1>
      <a:dk2>
        <a:srgbClr val="5B6971"/>
      </a:dk2>
      <a:lt2>
        <a:srgbClr val="8F7332"/>
      </a:lt2>
      <a:accent1>
        <a:srgbClr val="1C244F"/>
      </a:accent1>
      <a:accent2>
        <a:srgbClr val="597F6D"/>
      </a:accent2>
      <a:accent3>
        <a:srgbClr val="B8131E"/>
      </a:accent3>
      <a:accent4>
        <a:srgbClr val="FA9370"/>
      </a:accent4>
      <a:accent5>
        <a:srgbClr val="F09A00"/>
      </a:accent5>
      <a:accent6>
        <a:srgbClr val="FFDA00"/>
      </a:accent6>
      <a:hlink>
        <a:srgbClr val="546971"/>
      </a:hlink>
      <a:folHlink>
        <a:srgbClr val="B8131E"/>
      </a:folHlink>
    </a:clrScheme>
    <a:fontScheme name="Personnalisé 1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ase" id="{E28EC742-D884-4644-82C7-D26E7954E1D0}" vid="{903360B0-01E5-4C96-A53F-7F54C27B1181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4BDF3A-BF41-4490-8E9C-458A34069719}">
  <we:reference id="wa104379997" version="2.0.0.0" store="fr-F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4484</TotalTime>
  <Words>495</Words>
  <Application>Microsoft Office PowerPoint</Application>
  <PresentationFormat>Personnalisé</PresentationFormat>
  <Paragraphs>73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Base</vt:lpstr>
      <vt:lpstr>Conception personnalisée</vt:lpstr>
      <vt:lpstr>Sommaire</vt:lpstr>
      <vt:lpstr>Traitement des données</vt:lpstr>
      <vt:lpstr>Quelle variable à modéliser ?</vt:lpstr>
      <vt:lpstr>Méthodologie</vt:lpstr>
      <vt:lpstr>Résultat du modèle</vt:lpstr>
      <vt:lpstr>Présentation du shiny</vt:lpstr>
      <vt:lpstr>Ouverture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Tarillon</dc:creator>
  <cp:lastModifiedBy>A023940</cp:lastModifiedBy>
  <cp:revision>599</cp:revision>
  <dcterms:created xsi:type="dcterms:W3CDTF">2021-01-04T17:07:47Z</dcterms:created>
  <dcterms:modified xsi:type="dcterms:W3CDTF">2023-03-05T14:53:03Z</dcterms:modified>
</cp:coreProperties>
</file>