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revisionInfo.xml" ContentType="application/vnd.ms-powerpoint.revisioninfo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3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44B541-D0DA-4850-998E-F235F5FDD16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78EA8-BF75-4FC6-83F6-5A56E66D26A7}" v="75" dt="2021-02-11T17:33:2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368" y="-48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60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50" Type="http://schemas.microsoft.com/office/2016/11/relationships/changesInfo" Target="changesInfos/changesInfo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Tarillon" userId="0b80d844778a23fe" providerId="LiveId" clId="{50B78EA8-BF75-4FC6-83F6-5A56E66D26A7}"/>
    <pc:docChg chg="undo custSel addSld delSld modSld sldOrd modMainMaster modSection">
      <pc:chgData name="Romain Tarillon" userId="0b80d844778a23fe" providerId="LiveId" clId="{50B78EA8-BF75-4FC6-83F6-5A56E66D26A7}" dt="2021-02-11T17:33:24.211" v="224" actId="12788"/>
      <pc:docMkLst>
        <pc:docMk/>
      </pc:docMkLst>
      <pc:sldChg chg="ord">
        <pc:chgData name="Romain Tarillon" userId="0b80d844778a23fe" providerId="LiveId" clId="{50B78EA8-BF75-4FC6-83F6-5A56E66D26A7}" dt="2021-02-11T11:45:09.136" v="6"/>
        <pc:sldMkLst>
          <pc:docMk/>
          <pc:sldMk cId="2465285783" sldId="31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38479606" sldId="31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480049514" sldId="314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494976542" sldId="32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301519189" sldId="323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062293082" sldId="324"/>
        </pc:sldMkLst>
      </pc:sldChg>
      <pc:sldChg chg="addSp delSp modSp mod">
        <pc:chgData name="Romain Tarillon" userId="0b80d844778a23fe" providerId="LiveId" clId="{50B78EA8-BF75-4FC6-83F6-5A56E66D26A7}" dt="2021-02-11T11:44:51.261" v="1" actId="478"/>
        <pc:sldMkLst>
          <pc:docMk/>
          <pc:sldMk cId="394716160" sldId="328"/>
        </pc:sldMkLst>
        <pc:spChg chg="del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51.261" v="1" actId="478"/>
          <ac:spMkLst>
            <pc:docMk/>
            <pc:sldMk cId="394716160" sldId="328"/>
            <ac:spMk id="7" creationId="{B9606764-FAB1-42A9-B88E-CF4E9DC9CAF7}"/>
          </ac:spMkLst>
        </pc:spChg>
      </pc:sldChg>
      <pc:sldChg chg="addSp delSp modSp mod">
        <pc:chgData name="Romain Tarillon" userId="0b80d844778a23fe" providerId="LiveId" clId="{50B78EA8-BF75-4FC6-83F6-5A56E66D26A7}" dt="2021-02-11T11:44:47.238" v="0" actId="478"/>
        <pc:sldMkLst>
          <pc:docMk/>
          <pc:sldMk cId="1134216645" sldId="329"/>
        </pc:sldMkLst>
        <pc:spChg chg="del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2" creationId="{9F23B044-3135-4E38-BCE1-1733D248FA46}"/>
          </ac:spMkLst>
        </pc:spChg>
        <pc:spChg chg="add mod">
          <ac:chgData name="Romain Tarillon" userId="0b80d844778a23fe" providerId="LiveId" clId="{50B78EA8-BF75-4FC6-83F6-5A56E66D26A7}" dt="2021-02-11T11:44:47.238" v="0" actId="478"/>
          <ac:spMkLst>
            <pc:docMk/>
            <pc:sldMk cId="1134216645" sldId="329"/>
            <ac:spMk id="7" creationId="{5F893120-DB09-4F53-9F90-6E53EA649601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40909652" sldId="33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775881544" sldId="339"/>
        </pc:sldMkLst>
      </pc:sldChg>
      <pc:sldChg chg="del">
        <pc:chgData name="Romain Tarillon" userId="0b80d844778a23fe" providerId="LiveId" clId="{50B78EA8-BF75-4FC6-83F6-5A56E66D26A7}" dt="2021-02-11T11:50:59.245" v="62" actId="47"/>
        <pc:sldMkLst>
          <pc:docMk/>
          <pc:sldMk cId="3305056281" sldId="367"/>
        </pc:sldMkLst>
      </pc:sldChg>
      <pc:sldChg chg="del">
        <pc:chgData name="Romain Tarillon" userId="0b80d844778a23fe" providerId="LiveId" clId="{50B78EA8-BF75-4FC6-83F6-5A56E66D26A7}" dt="2021-02-11T11:51:01.952" v="64" actId="47"/>
        <pc:sldMkLst>
          <pc:docMk/>
          <pc:sldMk cId="1538138495" sldId="368"/>
        </pc:sldMkLst>
      </pc:sldChg>
      <pc:sldChg chg="del">
        <pc:chgData name="Romain Tarillon" userId="0b80d844778a23fe" providerId="LiveId" clId="{50B78EA8-BF75-4FC6-83F6-5A56E66D26A7}" dt="2021-02-11T11:51:04.958" v="66" actId="47"/>
        <pc:sldMkLst>
          <pc:docMk/>
          <pc:sldMk cId="2286222163" sldId="369"/>
        </pc:sldMkLst>
      </pc:sldChg>
      <pc:sldChg chg="del">
        <pc:chgData name="Romain Tarillon" userId="0b80d844778a23fe" providerId="LiveId" clId="{50B78EA8-BF75-4FC6-83F6-5A56E66D26A7}" dt="2021-02-11T11:51:07.181" v="68" actId="47"/>
        <pc:sldMkLst>
          <pc:docMk/>
          <pc:sldMk cId="699099567" sldId="370"/>
        </pc:sldMkLst>
      </pc:sldChg>
      <pc:sldChg chg="del">
        <pc:chgData name="Romain Tarillon" userId="0b80d844778a23fe" providerId="LiveId" clId="{50B78EA8-BF75-4FC6-83F6-5A56E66D26A7}" dt="2021-02-11T11:51:10.807" v="70" actId="47"/>
        <pc:sldMkLst>
          <pc:docMk/>
          <pc:sldMk cId="3319206417" sldId="371"/>
        </pc:sldMkLst>
      </pc:sldChg>
      <pc:sldChg chg="addSp delSp modSp mod chgLayout">
        <pc:chgData name="Romain Tarillon" userId="0b80d844778a23fe" providerId="LiveId" clId="{50B78EA8-BF75-4FC6-83F6-5A56E66D26A7}" dt="2021-02-11T11:52:19.575" v="76" actId="6264"/>
        <pc:sldMkLst>
          <pc:docMk/>
          <pc:sldMk cId="3851375031" sldId="383"/>
        </pc:sldMkLst>
        <pc:spChg chg="del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2" creationId="{84B08C69-5420-4DDF-B291-C4271990FEFF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3" creationId="{6DF076E4-311E-45B3-A067-01D13FF4F2DF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4" creationId="{513621B3-AB25-4AF0-9321-4D53E65BA59D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5" creationId="{C92ED4D6-F3B7-433E-9FAF-E498B1A5FE11}"/>
          </ac:spMkLst>
        </pc:spChg>
        <pc:spChg chg="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" creationId="{1CA318D1-5E8F-40DA-8314-ABA82181474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69" creationId="{85F47D65-53A3-4592-8815-BB47BC0FDB89}"/>
          </ac:spMkLst>
        </pc:spChg>
        <pc:spChg chg="add del mo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0" creationId="{FC1ABB37-6814-46A7-842D-F1AA263CB227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1" creationId="{1112ABE7-CC37-431C-A8D3-337547359408}"/>
          </ac:spMkLst>
        </pc:spChg>
        <pc:spChg chg="add mod ord">
          <ac:chgData name="Romain Tarillon" userId="0b80d844778a23fe" providerId="LiveId" clId="{50B78EA8-BF75-4FC6-83F6-5A56E66D26A7}" dt="2021-02-11T11:52:19.575" v="76" actId="6264"/>
          <ac:spMkLst>
            <pc:docMk/>
            <pc:sldMk cId="3851375031" sldId="383"/>
            <ac:spMk id="72" creationId="{4605DEE6-0CB6-4229-9002-8210155E768C}"/>
          </ac:spMkLst>
        </pc:spChg>
      </pc:sldChg>
      <pc:sldChg chg="addSp delSp modSp mod chgLayout">
        <pc:chgData name="Romain Tarillon" userId="0b80d844778a23fe" providerId="LiveId" clId="{50B78EA8-BF75-4FC6-83F6-5A56E66D26A7}" dt="2021-02-11T11:53:43.009" v="78" actId="6264"/>
        <pc:sldMkLst>
          <pc:docMk/>
          <pc:sldMk cId="3614529295" sldId="385"/>
        </pc:sldMkLst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2" creationId="{1E4FFAF2-63C4-4B57-98D8-A063D918AD5A}"/>
          </ac:spMkLst>
        </pc:spChg>
        <pc:spChg chg="del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3" creationId="{BAB43117-C567-4016-855E-6C3FEBFC9728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4" creationId="{0DA7E93F-1658-4984-B1F7-18C818F99A1D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5" creationId="{A902C7BC-17B1-40A2-BFCC-37217518B573}"/>
          </ac:spMkLst>
        </pc:spChg>
        <pc:spChg chg="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6" creationId="{07B59EB1-49EA-408B-896E-803FF13381AB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7" creationId="{820F1F08-955E-4ABA-BD08-FFEA3B7D121C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8" creationId="{00D88266-EC69-4502-B1B7-FF5393A78627}"/>
          </ac:spMkLst>
        </pc:spChg>
        <pc:spChg chg="add del mo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9" creationId="{CC5AB43A-1617-404C-9A53-E67629E0D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0" creationId="{080ACC39-6D98-4674-8C25-86D5BF4F0F1B}"/>
          </ac:spMkLst>
        </pc:spChg>
        <pc:spChg chg="add mod ord">
          <ac:chgData name="Romain Tarillon" userId="0b80d844778a23fe" providerId="LiveId" clId="{50B78EA8-BF75-4FC6-83F6-5A56E66D26A7}" dt="2021-02-11T11:53:43.009" v="78" actId="6264"/>
          <ac:spMkLst>
            <pc:docMk/>
            <pc:sldMk cId="3614529295" sldId="385"/>
            <ac:spMk id="11" creationId="{FE29AEFB-D5BA-4619-B8B1-EBA51692F08A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274296547" sldId="387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27664688" sldId="38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530117781" sldId="389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697246170" sldId="390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174467970" sldId="39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210727976" sldId="392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88435995" sldId="393"/>
        </pc:sldMkLst>
      </pc:sldChg>
      <pc:sldChg chg="addSp delSp modSp mod chgLayout">
        <pc:chgData name="Romain Tarillon" userId="0b80d844778a23fe" providerId="LiveId" clId="{50B78EA8-BF75-4FC6-83F6-5A56E66D26A7}" dt="2021-02-11T11:53:40.971" v="77" actId="700"/>
        <pc:sldMkLst>
          <pc:docMk/>
          <pc:sldMk cId="1222775892" sldId="409"/>
        </pc:sldMkLst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2" creationId="{F9192F20-D902-4A59-967D-C3C307047E4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3" creationId="{57507432-DDDB-4042-BF1F-000B838A8C6A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4" creationId="{90C44AF5-5E21-4CBD-A806-B2421A3D7AB1}"/>
          </ac:spMkLst>
        </pc:spChg>
        <pc:spChg chg="del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5" creationId="{5E0025B8-F18C-49AB-969E-687BA0FCDD20}"/>
          </ac:spMkLst>
        </pc:spChg>
        <pc:spChg chg="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6" creationId="{8A0F4992-60A5-4C32-A5F9-B713C45DC9BE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3" creationId="{BCEC6B4F-81C0-48ED-9D7F-CF2391EF427A}"/>
          </ac:spMkLst>
        </pc:spChg>
        <pc:spChg chg="add mod ord">
          <ac:chgData name="Romain Tarillon" userId="0b80d844778a23fe" providerId="LiveId" clId="{50B78EA8-BF75-4FC6-83F6-5A56E66D26A7}" dt="2021-02-11T11:53:40.971" v="77" actId="700"/>
          <ac:spMkLst>
            <pc:docMk/>
            <pc:sldMk cId="1222775892" sldId="409"/>
            <ac:spMk id="134" creationId="{62EC8A20-68D4-49F0-80F0-0703753AE1F7}"/>
          </ac:spMkLst>
        </pc:spChg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1983279856" sldId="411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364229167" sldId="412"/>
        </pc:sldMkLst>
      </pc:sldChg>
      <pc:sldChg chg="del">
        <pc:chgData name="Romain Tarillon" userId="0b80d844778a23fe" providerId="LiveId" clId="{50B78EA8-BF75-4FC6-83F6-5A56E66D26A7}" dt="2021-02-11T11:50:49.967" v="53" actId="47"/>
        <pc:sldMkLst>
          <pc:docMk/>
          <pc:sldMk cId="3174371095" sldId="413"/>
        </pc:sldMkLst>
      </pc:sldChg>
      <pc:sldChg chg="del">
        <pc:chgData name="Romain Tarillon" userId="0b80d844778a23fe" providerId="LiveId" clId="{50B78EA8-BF75-4FC6-83F6-5A56E66D26A7}" dt="2021-02-11T11:50:52.582" v="55" actId="47"/>
        <pc:sldMkLst>
          <pc:docMk/>
          <pc:sldMk cId="1897849556" sldId="414"/>
        </pc:sldMkLst>
      </pc:sldChg>
      <pc:sldChg chg="del">
        <pc:chgData name="Romain Tarillon" userId="0b80d844778a23fe" providerId="LiveId" clId="{50B78EA8-BF75-4FC6-83F6-5A56E66D26A7}" dt="2021-02-11T11:50:54.150" v="57" actId="47"/>
        <pc:sldMkLst>
          <pc:docMk/>
          <pc:sldMk cId="3240528740" sldId="415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418327171" sldId="416"/>
        </pc:sldMkLst>
      </pc:sldChg>
      <pc:sldChg chg="del">
        <pc:chgData name="Romain Tarillon" userId="0b80d844778a23fe" providerId="LiveId" clId="{50B78EA8-BF75-4FC6-83F6-5A56E66D26A7}" dt="2021-02-11T11:51:12.770" v="72" actId="47"/>
        <pc:sldMkLst>
          <pc:docMk/>
          <pc:sldMk cId="1237875360" sldId="417"/>
        </pc:sldMkLst>
      </pc:sldChg>
      <pc:sldChg chg="del">
        <pc:chgData name="Romain Tarillon" userId="0b80d844778a23fe" providerId="LiveId" clId="{50B78EA8-BF75-4FC6-83F6-5A56E66D26A7}" dt="2021-02-11T11:51:14.823" v="74" actId="47"/>
        <pc:sldMkLst>
          <pc:docMk/>
          <pc:sldMk cId="2204605622" sldId="418"/>
        </pc:sldMkLst>
      </pc:sldChg>
      <pc:sldChg chg="ord">
        <pc:chgData name="Romain Tarillon" userId="0b80d844778a23fe" providerId="LiveId" clId="{50B78EA8-BF75-4FC6-83F6-5A56E66D26A7}" dt="2021-02-11T11:45:09.136" v="6"/>
        <pc:sldMkLst>
          <pc:docMk/>
          <pc:sldMk cId="3109966639" sldId="420"/>
        </pc:sldMkLst>
      </pc:sldChg>
      <pc:sldChg chg="new ord">
        <pc:chgData name="Romain Tarillon" userId="0b80d844778a23fe" providerId="LiveId" clId="{50B78EA8-BF75-4FC6-83F6-5A56E66D26A7}" dt="2021-02-11T11:44:55.854" v="4"/>
        <pc:sldMkLst>
          <pc:docMk/>
          <pc:sldMk cId="375572826" sldId="422"/>
        </pc:sldMkLst>
      </pc:sldChg>
      <pc:sldChg chg="new">
        <pc:chgData name="Romain Tarillon" userId="0b80d844778a23fe" providerId="LiveId" clId="{50B78EA8-BF75-4FC6-83F6-5A56E66D26A7}" dt="2021-02-11T11:50:48.387" v="52" actId="680"/>
        <pc:sldMkLst>
          <pc:docMk/>
          <pc:sldMk cId="562078266" sldId="423"/>
        </pc:sldMkLst>
      </pc:sldChg>
      <pc:sldChg chg="new">
        <pc:chgData name="Romain Tarillon" userId="0b80d844778a23fe" providerId="LiveId" clId="{50B78EA8-BF75-4FC6-83F6-5A56E66D26A7}" dt="2021-02-11T11:50:50.838" v="54" actId="680"/>
        <pc:sldMkLst>
          <pc:docMk/>
          <pc:sldMk cId="470493572" sldId="424"/>
        </pc:sldMkLst>
      </pc:sldChg>
      <pc:sldChg chg="new">
        <pc:chgData name="Romain Tarillon" userId="0b80d844778a23fe" providerId="LiveId" clId="{50B78EA8-BF75-4FC6-83F6-5A56E66D26A7}" dt="2021-02-11T11:50:53.324" v="56" actId="680"/>
        <pc:sldMkLst>
          <pc:docMk/>
          <pc:sldMk cId="2002600918" sldId="425"/>
        </pc:sldMkLst>
      </pc:sldChg>
      <pc:sldChg chg="new del">
        <pc:chgData name="Romain Tarillon" userId="0b80d844778a23fe" providerId="LiveId" clId="{50B78EA8-BF75-4FC6-83F6-5A56E66D26A7}" dt="2021-02-11T11:50:57.010" v="60" actId="47"/>
        <pc:sldMkLst>
          <pc:docMk/>
          <pc:sldMk cId="3341167500" sldId="426"/>
        </pc:sldMkLst>
      </pc:sldChg>
      <pc:sldChg chg="new">
        <pc:chgData name="Romain Tarillon" userId="0b80d844778a23fe" providerId="LiveId" clId="{50B78EA8-BF75-4FC6-83F6-5A56E66D26A7}" dt="2021-02-11T11:50:55.609" v="59" actId="680"/>
        <pc:sldMkLst>
          <pc:docMk/>
          <pc:sldMk cId="4097338690" sldId="427"/>
        </pc:sldMkLst>
      </pc:sldChg>
      <pc:sldChg chg="new">
        <pc:chgData name="Romain Tarillon" userId="0b80d844778a23fe" providerId="LiveId" clId="{50B78EA8-BF75-4FC6-83F6-5A56E66D26A7}" dt="2021-02-11T11:50:58.657" v="61" actId="680"/>
        <pc:sldMkLst>
          <pc:docMk/>
          <pc:sldMk cId="315741161" sldId="428"/>
        </pc:sldMkLst>
      </pc:sldChg>
      <pc:sldChg chg="new">
        <pc:chgData name="Romain Tarillon" userId="0b80d844778a23fe" providerId="LiveId" clId="{50B78EA8-BF75-4FC6-83F6-5A56E66D26A7}" dt="2021-02-11T11:51:00.795" v="63" actId="680"/>
        <pc:sldMkLst>
          <pc:docMk/>
          <pc:sldMk cId="1992914212" sldId="429"/>
        </pc:sldMkLst>
      </pc:sldChg>
      <pc:sldChg chg="new">
        <pc:chgData name="Romain Tarillon" userId="0b80d844778a23fe" providerId="LiveId" clId="{50B78EA8-BF75-4FC6-83F6-5A56E66D26A7}" dt="2021-02-11T11:51:03.572" v="65" actId="680"/>
        <pc:sldMkLst>
          <pc:docMk/>
          <pc:sldMk cId="1867321876" sldId="430"/>
        </pc:sldMkLst>
      </pc:sldChg>
      <pc:sldChg chg="new">
        <pc:chgData name="Romain Tarillon" userId="0b80d844778a23fe" providerId="LiveId" clId="{50B78EA8-BF75-4FC6-83F6-5A56E66D26A7}" dt="2021-02-11T11:51:06.017" v="67" actId="680"/>
        <pc:sldMkLst>
          <pc:docMk/>
          <pc:sldMk cId="1811489724" sldId="431"/>
        </pc:sldMkLst>
      </pc:sldChg>
      <pc:sldChg chg="new">
        <pc:chgData name="Romain Tarillon" userId="0b80d844778a23fe" providerId="LiveId" clId="{50B78EA8-BF75-4FC6-83F6-5A56E66D26A7}" dt="2021-02-11T11:51:09.452" v="69" actId="680"/>
        <pc:sldMkLst>
          <pc:docMk/>
          <pc:sldMk cId="1106945211" sldId="432"/>
        </pc:sldMkLst>
      </pc:sldChg>
      <pc:sldChg chg="new">
        <pc:chgData name="Romain Tarillon" userId="0b80d844778a23fe" providerId="LiveId" clId="{50B78EA8-BF75-4FC6-83F6-5A56E66D26A7}" dt="2021-02-11T11:51:11.969" v="71" actId="680"/>
        <pc:sldMkLst>
          <pc:docMk/>
          <pc:sldMk cId="2175977291" sldId="433"/>
        </pc:sldMkLst>
      </pc:sldChg>
      <pc:sldChg chg="new">
        <pc:chgData name="Romain Tarillon" userId="0b80d844778a23fe" providerId="LiveId" clId="{50B78EA8-BF75-4FC6-83F6-5A56E66D26A7}" dt="2021-02-11T11:51:14.021" v="73" actId="680"/>
        <pc:sldMkLst>
          <pc:docMk/>
          <pc:sldMk cId="3673569190" sldId="434"/>
        </pc:sldMkLst>
      </pc:sldChg>
      <pc:sldChg chg="new">
        <pc:chgData name="Romain Tarillon" userId="0b80d844778a23fe" providerId="LiveId" clId="{50B78EA8-BF75-4FC6-83F6-5A56E66D26A7}" dt="2021-02-11T11:54:05.043" v="79" actId="680"/>
        <pc:sldMkLst>
          <pc:docMk/>
          <pc:sldMk cId="3157894398" sldId="435"/>
        </pc:sldMkLst>
      </pc:sldChg>
      <pc:sldChg chg="new">
        <pc:chgData name="Romain Tarillon" userId="0b80d844778a23fe" providerId="LiveId" clId="{50B78EA8-BF75-4FC6-83F6-5A56E66D26A7}" dt="2021-02-11T11:54:32.210" v="80" actId="680"/>
        <pc:sldMkLst>
          <pc:docMk/>
          <pc:sldMk cId="1741596415" sldId="436"/>
        </pc:sldMkLst>
      </pc:sldChg>
      <pc:sldChg chg="new">
        <pc:chgData name="Romain Tarillon" userId="0b80d844778a23fe" providerId="LiveId" clId="{50B78EA8-BF75-4FC6-83F6-5A56E66D26A7}" dt="2021-02-11T11:57:17.475" v="154" actId="680"/>
        <pc:sldMkLst>
          <pc:docMk/>
          <pc:sldMk cId="543019089" sldId="437"/>
        </pc:sldMkLst>
      </pc:sldChg>
      <pc:sldChg chg="new">
        <pc:chgData name="Romain Tarillon" userId="0b80d844778a23fe" providerId="LiveId" clId="{50B78EA8-BF75-4FC6-83F6-5A56E66D26A7}" dt="2021-02-11T11:57:24.783" v="155" actId="680"/>
        <pc:sldMkLst>
          <pc:docMk/>
          <pc:sldMk cId="1016454722" sldId="438"/>
        </pc:sldMkLst>
      </pc:sldChg>
      <pc:sldMasterChg chg="addSldLayout delSldLayout modSldLayout">
        <pc:chgData name="Romain Tarillon" userId="0b80d844778a23fe" providerId="LiveId" clId="{50B78EA8-BF75-4FC6-83F6-5A56E66D26A7}" dt="2021-02-11T17:33:24.211" v="224" actId="12788"/>
        <pc:sldMasterMkLst>
          <pc:docMk/>
          <pc:sldMasterMk cId="2967165862" sldId="2147483648"/>
        </pc:sldMasterMkLst>
        <pc:sldLayoutChg chg="modSp">
          <pc:chgData name="Romain Tarillon" userId="0b80d844778a23fe" providerId="LiveId" clId="{50B78EA8-BF75-4FC6-83F6-5A56E66D26A7}" dt="2021-02-11T11:50:33.426" v="51" actId="404"/>
          <pc:sldLayoutMkLst>
            <pc:docMk/>
            <pc:sldMasterMk cId="2967165862" sldId="2147483648"/>
            <pc:sldLayoutMk cId="2517346170" sldId="2147483716"/>
          </pc:sldLayoutMkLst>
          <pc:spChg chg="mod">
            <ac:chgData name="Romain Tarillon" userId="0b80d844778a23fe" providerId="LiveId" clId="{50B78EA8-BF75-4FC6-83F6-5A56E66D26A7}" dt="2021-02-11T11:50:33.426" v="51" actId="404"/>
            <ac:spMkLst>
              <pc:docMk/>
              <pc:sldMasterMk cId="2967165862" sldId="2147483648"/>
              <pc:sldLayoutMk cId="2517346170" sldId="2147483716"/>
              <ac:spMk id="10" creationId="{A2F7116B-AFF5-4CEF-8363-908E28B67B28}"/>
            </ac:spMkLst>
          </pc:spChg>
        </pc:sldLayoutChg>
        <pc:sldLayoutChg chg="modSp">
          <pc:chgData name="Romain Tarillon" userId="0b80d844778a23fe" providerId="LiveId" clId="{50B78EA8-BF75-4FC6-83F6-5A56E66D26A7}" dt="2021-02-11T11:51:52.762" v="75" actId="404"/>
          <pc:sldLayoutMkLst>
            <pc:docMk/>
            <pc:sldMasterMk cId="2967165862" sldId="2147483648"/>
            <pc:sldLayoutMk cId="2818980396" sldId="2147483725"/>
          </pc:sldLayoutMkLst>
          <pc:spChg chg="mod">
            <ac:chgData name="Romain Tarillon" userId="0b80d844778a23fe" providerId="LiveId" clId="{50B78EA8-BF75-4FC6-83F6-5A56E66D26A7}" dt="2021-02-11T11:51:52.762" v="75" actId="404"/>
            <ac:spMkLst>
              <pc:docMk/>
              <pc:sldMasterMk cId="2967165862" sldId="2147483648"/>
              <pc:sldLayoutMk cId="2818980396" sldId="2147483725"/>
              <ac:spMk id="2" creationId="{66EEDDBB-7D1E-442E-8DED-5E633025114E}"/>
            </ac:spMkLst>
          </pc:spChg>
        </pc:sldLayoutChg>
        <pc:sldLayoutChg chg="modSp">
          <pc:chgData name="Romain Tarillon" userId="0b80d844778a23fe" providerId="LiveId" clId="{50B78EA8-BF75-4FC6-83F6-5A56E66D26A7}" dt="2021-02-11T11:49:13.845" v="30" actId="255"/>
          <pc:sldLayoutMkLst>
            <pc:docMk/>
            <pc:sldMasterMk cId="2967165862" sldId="2147483648"/>
            <pc:sldLayoutMk cId="1891664190" sldId="2147483726"/>
          </pc:sldLayoutMkLst>
          <pc:spChg chg="mod">
            <ac:chgData name="Romain Tarillon" userId="0b80d844778a23fe" providerId="LiveId" clId="{50B78EA8-BF75-4FC6-83F6-5A56E66D26A7}" dt="2021-02-11T11:49:13.845" v="30" actId="255"/>
            <ac:spMkLst>
              <pc:docMk/>
              <pc:sldMasterMk cId="2967165862" sldId="2147483648"/>
              <pc:sldLayoutMk cId="1891664190" sldId="2147483726"/>
              <ac:spMk id="14" creationId="{A4C2DD3A-E127-4C0F-B3ED-9029A76A8943}"/>
            </ac:spMkLst>
          </pc:spChg>
        </pc:sldLayoutChg>
        <pc:sldLayoutChg chg="modSp mod">
          <pc:chgData name="Romain Tarillon" userId="0b80d844778a23fe" providerId="LiveId" clId="{50B78EA8-BF75-4FC6-83F6-5A56E66D26A7}" dt="2021-02-11T11:48:59.711" v="25" actId="404"/>
          <pc:sldLayoutMkLst>
            <pc:docMk/>
            <pc:sldMasterMk cId="2967165862" sldId="2147483648"/>
            <pc:sldLayoutMk cId="1447360059" sldId="2147483728"/>
          </pc:sldLayoutMkLst>
          <pc:spChg chg="mod">
            <ac:chgData name="Romain Tarillon" userId="0b80d844778a23fe" providerId="LiveId" clId="{50B78EA8-BF75-4FC6-83F6-5A56E66D26A7}" dt="2021-02-11T11:48:59.711" v="25" actId="404"/>
            <ac:spMkLst>
              <pc:docMk/>
              <pc:sldMasterMk cId="2967165862" sldId="2147483648"/>
              <pc:sldLayoutMk cId="1447360059" sldId="2147483728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49:22.798" v="34" actId="255"/>
          <pc:sldLayoutMkLst>
            <pc:docMk/>
            <pc:sldMasterMk cId="2967165862" sldId="2147483648"/>
            <pc:sldLayoutMk cId="2593078768" sldId="2147483729"/>
          </pc:sldLayoutMkLst>
          <pc:spChg chg="mod">
            <ac:chgData name="Romain Tarillon" userId="0b80d844778a23fe" providerId="LiveId" clId="{50B78EA8-BF75-4FC6-83F6-5A56E66D26A7}" dt="2021-02-11T11:49:22.798" v="34" actId="255"/>
            <ac:spMkLst>
              <pc:docMk/>
              <pc:sldMasterMk cId="2967165862" sldId="2147483648"/>
              <pc:sldLayoutMk cId="2593078768" sldId="2147483729"/>
              <ac:spMk id="14" creationId="{C81715DF-6F30-45A8-9E6B-4F6D3DB09FC1}"/>
            </ac:spMkLst>
          </pc:spChg>
        </pc:sldLayoutChg>
        <pc:sldLayoutChg chg="modSp">
          <pc:chgData name="Romain Tarillon" userId="0b80d844778a23fe" providerId="LiveId" clId="{50B78EA8-BF75-4FC6-83F6-5A56E66D26A7}" dt="2021-02-11T11:50:03.910" v="43" actId="255"/>
          <pc:sldLayoutMkLst>
            <pc:docMk/>
            <pc:sldMasterMk cId="2967165862" sldId="2147483648"/>
            <pc:sldLayoutMk cId="2634294480" sldId="2147483731"/>
          </pc:sldLayoutMkLst>
          <pc:spChg chg="mod">
            <ac:chgData name="Romain Tarillon" userId="0b80d844778a23fe" providerId="LiveId" clId="{50B78EA8-BF75-4FC6-83F6-5A56E66D26A7}" dt="2021-02-11T11:50:03.910" v="43" actId="255"/>
            <ac:spMkLst>
              <pc:docMk/>
              <pc:sldMasterMk cId="2967165862" sldId="2147483648"/>
              <pc:sldLayoutMk cId="2634294480" sldId="2147483731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6.617" v="44" actId="255"/>
          <pc:sldLayoutMkLst>
            <pc:docMk/>
            <pc:sldMasterMk cId="2967165862" sldId="2147483648"/>
            <pc:sldLayoutMk cId="2742296641" sldId="2147483732"/>
          </pc:sldLayoutMkLst>
          <pc:spChg chg="mod">
            <ac:chgData name="Romain Tarillon" userId="0b80d844778a23fe" providerId="LiveId" clId="{50B78EA8-BF75-4FC6-83F6-5A56E66D26A7}" dt="2021-02-11T11:50:06.617" v="44" actId="255"/>
            <ac:spMkLst>
              <pc:docMk/>
              <pc:sldMasterMk cId="2967165862" sldId="2147483648"/>
              <pc:sldLayoutMk cId="2742296641" sldId="2147483732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08.534" v="45" actId="255"/>
          <pc:sldLayoutMkLst>
            <pc:docMk/>
            <pc:sldMasterMk cId="2967165862" sldId="2147483648"/>
            <pc:sldLayoutMk cId="3827438292" sldId="2147483733"/>
          </pc:sldLayoutMkLst>
          <pc:spChg chg="mod">
            <ac:chgData name="Romain Tarillon" userId="0b80d844778a23fe" providerId="LiveId" clId="{50B78EA8-BF75-4FC6-83F6-5A56E66D26A7}" dt="2021-02-11T11:50:08.534" v="45" actId="255"/>
            <ac:spMkLst>
              <pc:docMk/>
              <pc:sldMasterMk cId="2967165862" sldId="2147483648"/>
              <pc:sldLayoutMk cId="3827438292" sldId="214748373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1.423" v="46" actId="255"/>
          <pc:sldLayoutMkLst>
            <pc:docMk/>
            <pc:sldMasterMk cId="2967165862" sldId="2147483648"/>
            <pc:sldLayoutMk cId="19531387" sldId="2147483734"/>
          </pc:sldLayoutMkLst>
          <pc:spChg chg="mod">
            <ac:chgData name="Romain Tarillon" userId="0b80d844778a23fe" providerId="LiveId" clId="{50B78EA8-BF75-4FC6-83F6-5A56E66D26A7}" dt="2021-02-11T11:50:11.423" v="46" actId="255"/>
            <ac:spMkLst>
              <pc:docMk/>
              <pc:sldMasterMk cId="2967165862" sldId="2147483648"/>
              <pc:sldLayoutMk cId="19531387" sldId="214748373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16.102" v="31" actId="255"/>
          <pc:sldLayoutMkLst>
            <pc:docMk/>
            <pc:sldMasterMk cId="2967165862" sldId="2147483648"/>
            <pc:sldLayoutMk cId="2055485053" sldId="2147483735"/>
          </pc:sldLayoutMkLst>
          <pc:spChg chg="mod">
            <ac:chgData name="Romain Tarillon" userId="0b80d844778a23fe" providerId="LiveId" clId="{50B78EA8-BF75-4FC6-83F6-5A56E66D26A7}" dt="2021-02-11T11:49:16.102" v="31" actId="255"/>
            <ac:spMkLst>
              <pc:docMk/>
              <pc:sldMasterMk cId="2967165862" sldId="2147483648"/>
              <pc:sldLayoutMk cId="2055485053" sldId="214748373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8.453" v="32" actId="255"/>
          <pc:sldLayoutMkLst>
            <pc:docMk/>
            <pc:sldMasterMk cId="2967165862" sldId="2147483648"/>
            <pc:sldLayoutMk cId="3588410146" sldId="2147483736"/>
          </pc:sldLayoutMkLst>
          <pc:spChg chg="mod">
            <ac:chgData name="Romain Tarillon" userId="0b80d844778a23fe" providerId="LiveId" clId="{50B78EA8-BF75-4FC6-83F6-5A56E66D26A7}" dt="2021-02-11T11:49:18.453" v="32" actId="255"/>
            <ac:spMkLst>
              <pc:docMk/>
              <pc:sldMasterMk cId="2967165862" sldId="2147483648"/>
              <pc:sldLayoutMk cId="3588410146" sldId="214748373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0.510" v="33" actId="255"/>
          <pc:sldLayoutMkLst>
            <pc:docMk/>
            <pc:sldMasterMk cId="2967165862" sldId="2147483648"/>
            <pc:sldLayoutMk cId="3135572202" sldId="2147483737"/>
          </pc:sldLayoutMkLst>
          <pc:spChg chg="mod">
            <ac:chgData name="Romain Tarillon" userId="0b80d844778a23fe" providerId="LiveId" clId="{50B78EA8-BF75-4FC6-83F6-5A56E66D26A7}" dt="2021-02-11T11:49:20.510" v="33" actId="255"/>
            <ac:spMkLst>
              <pc:docMk/>
              <pc:sldMasterMk cId="2967165862" sldId="2147483648"/>
              <pc:sldLayoutMk cId="3135572202" sldId="214748373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4.231" v="42" actId="255"/>
          <pc:sldLayoutMkLst>
            <pc:docMk/>
            <pc:sldMasterMk cId="2967165862" sldId="2147483648"/>
            <pc:sldLayoutMk cId="957307979" sldId="2147483738"/>
          </pc:sldLayoutMkLst>
          <pc:spChg chg="mod">
            <ac:chgData name="Romain Tarillon" userId="0b80d844778a23fe" providerId="LiveId" clId="{50B78EA8-BF75-4FC6-83F6-5A56E66D26A7}" dt="2021-02-11T11:49:54.231" v="42" actId="255"/>
            <ac:spMkLst>
              <pc:docMk/>
              <pc:sldMasterMk cId="2967165862" sldId="2147483648"/>
              <pc:sldLayoutMk cId="957307979" sldId="214748373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51.373" v="41" actId="255"/>
          <pc:sldLayoutMkLst>
            <pc:docMk/>
            <pc:sldMasterMk cId="2967165862" sldId="2147483648"/>
            <pc:sldLayoutMk cId="1939115227" sldId="2147483747"/>
          </pc:sldLayoutMkLst>
          <pc:spChg chg="mod">
            <ac:chgData name="Romain Tarillon" userId="0b80d844778a23fe" providerId="LiveId" clId="{50B78EA8-BF75-4FC6-83F6-5A56E66D26A7}" dt="2021-02-11T11:49:51.373" v="41" actId="255"/>
            <ac:spMkLst>
              <pc:docMk/>
              <pc:sldMasterMk cId="2967165862" sldId="2147483648"/>
              <pc:sldLayoutMk cId="1939115227" sldId="214748374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49.107" v="40" actId="404"/>
          <pc:sldLayoutMkLst>
            <pc:docMk/>
            <pc:sldMasterMk cId="2967165862" sldId="2147483648"/>
            <pc:sldLayoutMk cId="2901905128" sldId="2147483748"/>
          </pc:sldLayoutMkLst>
          <pc:spChg chg="mod">
            <ac:chgData name="Romain Tarillon" userId="0b80d844778a23fe" providerId="LiveId" clId="{50B78EA8-BF75-4FC6-83F6-5A56E66D26A7}" dt="2021-02-11T11:49:49.107" v="40" actId="404"/>
            <ac:spMkLst>
              <pc:docMk/>
              <pc:sldMasterMk cId="2967165862" sldId="2147483648"/>
              <pc:sldLayoutMk cId="2901905128" sldId="214748374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9.366" v="39" actId="255"/>
          <pc:sldLayoutMkLst>
            <pc:docMk/>
            <pc:sldMasterMk cId="2967165862" sldId="2147483648"/>
            <pc:sldLayoutMk cId="163260712" sldId="2147483749"/>
          </pc:sldLayoutMkLst>
          <pc:spChg chg="mod">
            <ac:chgData name="Romain Tarillon" userId="0b80d844778a23fe" providerId="LiveId" clId="{50B78EA8-BF75-4FC6-83F6-5A56E66D26A7}" dt="2021-02-11T11:49:39.366" v="39" actId="255"/>
            <ac:spMkLst>
              <pc:docMk/>
              <pc:sldMasterMk cId="2967165862" sldId="2147483648"/>
              <pc:sldLayoutMk cId="163260712" sldId="214748374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50:13.685" v="47" actId="255"/>
          <pc:sldLayoutMkLst>
            <pc:docMk/>
            <pc:sldMasterMk cId="2967165862" sldId="2147483648"/>
            <pc:sldLayoutMk cId="287757212" sldId="2147483773"/>
          </pc:sldLayoutMkLst>
          <pc:spChg chg="mod">
            <ac:chgData name="Romain Tarillon" userId="0b80d844778a23fe" providerId="LiveId" clId="{50B78EA8-BF75-4FC6-83F6-5A56E66D26A7}" dt="2021-02-11T11:50:13.685" v="47" actId="255"/>
            <ac:spMkLst>
              <pc:docMk/>
              <pc:sldMasterMk cId="2967165862" sldId="2147483648"/>
              <pc:sldLayoutMk cId="287757212" sldId="2147483773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6.167" v="48" actId="255"/>
          <pc:sldLayoutMkLst>
            <pc:docMk/>
            <pc:sldMasterMk cId="2967165862" sldId="2147483648"/>
            <pc:sldLayoutMk cId="522591941" sldId="2147483774"/>
          </pc:sldLayoutMkLst>
          <pc:spChg chg="mod">
            <ac:chgData name="Romain Tarillon" userId="0b80d844778a23fe" providerId="LiveId" clId="{50B78EA8-BF75-4FC6-83F6-5A56E66D26A7}" dt="2021-02-11T11:50:16.167" v="48" actId="255"/>
            <ac:spMkLst>
              <pc:docMk/>
              <pc:sldMasterMk cId="2967165862" sldId="2147483648"/>
              <pc:sldLayoutMk cId="522591941" sldId="2147483774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18.492" v="49" actId="255"/>
          <pc:sldLayoutMkLst>
            <pc:docMk/>
            <pc:sldMasterMk cId="2967165862" sldId="2147483648"/>
            <pc:sldLayoutMk cId="1488329228" sldId="2147483775"/>
          </pc:sldLayoutMkLst>
          <pc:spChg chg="mod">
            <ac:chgData name="Romain Tarillon" userId="0b80d844778a23fe" providerId="LiveId" clId="{50B78EA8-BF75-4FC6-83F6-5A56E66D26A7}" dt="2021-02-11T11:50:18.492" v="49" actId="255"/>
            <ac:spMkLst>
              <pc:docMk/>
              <pc:sldMasterMk cId="2967165862" sldId="2147483648"/>
              <pc:sldLayoutMk cId="1488329228" sldId="2147483775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50:21.541" v="50" actId="255"/>
          <pc:sldLayoutMkLst>
            <pc:docMk/>
            <pc:sldMasterMk cId="2967165862" sldId="2147483648"/>
            <pc:sldLayoutMk cId="967614187" sldId="2147483776"/>
          </pc:sldLayoutMkLst>
          <pc:spChg chg="mod">
            <ac:chgData name="Romain Tarillon" userId="0b80d844778a23fe" providerId="LiveId" clId="{50B78EA8-BF75-4FC6-83F6-5A56E66D26A7}" dt="2021-02-11T11:50:21.541" v="50" actId="255"/>
            <ac:spMkLst>
              <pc:docMk/>
              <pc:sldMasterMk cId="2967165862" sldId="2147483648"/>
              <pc:sldLayoutMk cId="967614187" sldId="2147483776"/>
              <ac:spMk id="13" creationId="{7DAEF1B3-9279-4AAE-8E35-21B97EE7D480}"/>
            </ac:spMkLst>
          </pc:spChg>
        </pc:sldLayoutChg>
        <pc:sldLayoutChg chg="modSp">
          <pc:chgData name="Romain Tarillon" userId="0b80d844778a23fe" providerId="LiveId" clId="{50B78EA8-BF75-4FC6-83F6-5A56E66D26A7}" dt="2021-02-11T11:49:35.766" v="38" actId="255"/>
          <pc:sldLayoutMkLst>
            <pc:docMk/>
            <pc:sldMasterMk cId="2967165862" sldId="2147483648"/>
            <pc:sldLayoutMk cId="1930025501" sldId="2147483795"/>
          </pc:sldLayoutMkLst>
          <pc:spChg chg="mod">
            <ac:chgData name="Romain Tarillon" userId="0b80d844778a23fe" providerId="LiveId" clId="{50B78EA8-BF75-4FC6-83F6-5A56E66D26A7}" dt="2021-02-11T11:49:35.766" v="38" actId="255"/>
            <ac:spMkLst>
              <pc:docMk/>
              <pc:sldMasterMk cId="2967165862" sldId="2147483648"/>
              <pc:sldLayoutMk cId="1930025501" sldId="2147483795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3.542" v="37" actId="255"/>
          <pc:sldLayoutMkLst>
            <pc:docMk/>
            <pc:sldMasterMk cId="2967165862" sldId="2147483648"/>
            <pc:sldLayoutMk cId="3774562968" sldId="2147483796"/>
          </pc:sldLayoutMkLst>
          <pc:spChg chg="mod">
            <ac:chgData name="Romain Tarillon" userId="0b80d844778a23fe" providerId="LiveId" clId="{50B78EA8-BF75-4FC6-83F6-5A56E66D26A7}" dt="2021-02-11T11:49:33.542" v="37" actId="255"/>
            <ac:spMkLst>
              <pc:docMk/>
              <pc:sldMasterMk cId="2967165862" sldId="2147483648"/>
              <pc:sldLayoutMk cId="3774562968" sldId="2147483796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30.526" v="36" actId="255"/>
          <pc:sldLayoutMkLst>
            <pc:docMk/>
            <pc:sldMasterMk cId="2967165862" sldId="2147483648"/>
            <pc:sldLayoutMk cId="4144650173" sldId="2147483797"/>
          </pc:sldLayoutMkLst>
          <pc:spChg chg="mod">
            <ac:chgData name="Romain Tarillon" userId="0b80d844778a23fe" providerId="LiveId" clId="{50B78EA8-BF75-4FC6-83F6-5A56E66D26A7}" dt="2021-02-11T11:49:30.526" v="36" actId="255"/>
            <ac:spMkLst>
              <pc:docMk/>
              <pc:sldMasterMk cId="2967165862" sldId="2147483648"/>
              <pc:sldLayoutMk cId="4144650173" sldId="2147483797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27.238" v="35" actId="255"/>
          <pc:sldLayoutMkLst>
            <pc:docMk/>
            <pc:sldMasterMk cId="2967165862" sldId="2147483648"/>
            <pc:sldLayoutMk cId="2196134896" sldId="2147483798"/>
          </pc:sldLayoutMkLst>
          <pc:spChg chg="mod">
            <ac:chgData name="Romain Tarillon" userId="0b80d844778a23fe" providerId="LiveId" clId="{50B78EA8-BF75-4FC6-83F6-5A56E66D26A7}" dt="2021-02-11T11:49:27.238" v="35" actId="255"/>
            <ac:spMkLst>
              <pc:docMk/>
              <pc:sldMasterMk cId="2967165862" sldId="2147483648"/>
              <pc:sldLayoutMk cId="2196134896" sldId="2147483798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11.774" v="29" actId="255"/>
          <pc:sldLayoutMkLst>
            <pc:docMk/>
            <pc:sldMasterMk cId="2967165862" sldId="2147483648"/>
            <pc:sldLayoutMk cId="1394661439" sldId="2147483799"/>
          </pc:sldLayoutMkLst>
          <pc:spChg chg="mod">
            <ac:chgData name="Romain Tarillon" userId="0b80d844778a23fe" providerId="LiveId" clId="{50B78EA8-BF75-4FC6-83F6-5A56E66D26A7}" dt="2021-02-11T11:49:11.774" v="29" actId="255"/>
            <ac:spMkLst>
              <pc:docMk/>
              <pc:sldMasterMk cId="2967165862" sldId="2147483648"/>
              <pc:sldLayoutMk cId="1394661439" sldId="2147483799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9.293" v="28" actId="255"/>
          <pc:sldLayoutMkLst>
            <pc:docMk/>
            <pc:sldMasterMk cId="2967165862" sldId="2147483648"/>
            <pc:sldLayoutMk cId="3879145061" sldId="2147483800"/>
          </pc:sldLayoutMkLst>
          <pc:spChg chg="mod">
            <ac:chgData name="Romain Tarillon" userId="0b80d844778a23fe" providerId="LiveId" clId="{50B78EA8-BF75-4FC6-83F6-5A56E66D26A7}" dt="2021-02-11T11:49:09.293" v="28" actId="255"/>
            <ac:spMkLst>
              <pc:docMk/>
              <pc:sldMasterMk cId="2967165862" sldId="2147483648"/>
              <pc:sldLayoutMk cId="3879145061" sldId="2147483800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6.654" v="27" actId="255"/>
          <pc:sldLayoutMkLst>
            <pc:docMk/>
            <pc:sldMasterMk cId="2967165862" sldId="2147483648"/>
            <pc:sldLayoutMk cId="3268099272" sldId="2147483801"/>
          </pc:sldLayoutMkLst>
          <pc:spChg chg="mod">
            <ac:chgData name="Romain Tarillon" userId="0b80d844778a23fe" providerId="LiveId" clId="{50B78EA8-BF75-4FC6-83F6-5A56E66D26A7}" dt="2021-02-11T11:49:06.654" v="27" actId="255"/>
            <ac:spMkLst>
              <pc:docMk/>
              <pc:sldMasterMk cId="2967165862" sldId="2147483648"/>
              <pc:sldLayoutMk cId="3268099272" sldId="2147483801"/>
              <ac:spMk id="14" creationId="{A4C2DD3A-E127-4C0F-B3ED-9029A76A8943}"/>
            </ac:spMkLst>
          </pc:spChg>
        </pc:sldLayoutChg>
        <pc:sldLayoutChg chg="modSp">
          <pc:chgData name="Romain Tarillon" userId="0b80d844778a23fe" providerId="LiveId" clId="{50B78EA8-BF75-4FC6-83F6-5A56E66D26A7}" dt="2021-02-11T11:49:03.957" v="26" actId="255"/>
          <pc:sldLayoutMkLst>
            <pc:docMk/>
            <pc:sldMasterMk cId="2967165862" sldId="2147483648"/>
            <pc:sldLayoutMk cId="3296027676" sldId="2147483802"/>
          </pc:sldLayoutMkLst>
          <pc:spChg chg="mod">
            <ac:chgData name="Romain Tarillon" userId="0b80d844778a23fe" providerId="LiveId" clId="{50B78EA8-BF75-4FC6-83F6-5A56E66D26A7}" dt="2021-02-11T11:49:03.957" v="26" actId="255"/>
            <ac:spMkLst>
              <pc:docMk/>
              <pc:sldMasterMk cId="2967165862" sldId="2147483648"/>
              <pc:sldLayoutMk cId="3296027676" sldId="2147483802"/>
              <ac:spMk id="14" creationId="{A4C2DD3A-E127-4C0F-B3ED-9029A76A8943}"/>
            </ac:spMkLst>
          </pc:spChg>
        </pc:sldLayoutChg>
        <pc:sldLayoutChg chg="addSp delSp modSp mod">
          <pc:chgData name="Romain Tarillon" userId="0b80d844778a23fe" providerId="LiveId" clId="{50B78EA8-BF75-4FC6-83F6-5A56E66D26A7}" dt="2021-02-11T17:33:24.211" v="224" actId="12788"/>
          <pc:sldLayoutMkLst>
            <pc:docMk/>
            <pc:sldMasterMk cId="2967165862" sldId="2147483648"/>
            <pc:sldLayoutMk cId="3440826641" sldId="2147483822"/>
          </pc:sldLayoutMkLst>
          <pc:spChg chg="mod">
            <ac:chgData name="Romain Tarillon" userId="0b80d844778a23fe" providerId="LiveId" clId="{50B78EA8-BF75-4FC6-83F6-5A56E66D26A7}" dt="2021-02-11T14:31:06.971" v="160" actId="207"/>
            <ac:spMkLst>
              <pc:docMk/>
              <pc:sldMasterMk cId="2967165862" sldId="2147483648"/>
              <pc:sldLayoutMk cId="3440826641" sldId="2147483822"/>
              <ac:spMk id="2" creationId="{2B14F91C-CC08-448A-9A5F-5AC558C4B5AD}"/>
            </ac:spMkLst>
          </pc:spChg>
          <pc:spChg chg="mod">
            <ac:chgData name="Romain Tarillon" userId="0b80d844778a23fe" providerId="LiveId" clId="{50B78EA8-BF75-4FC6-83F6-5A56E66D26A7}" dt="2021-02-11T14:31:03.246" v="159" actId="207"/>
            <ac:spMkLst>
              <pc:docMk/>
              <pc:sldMasterMk cId="2967165862" sldId="2147483648"/>
              <pc:sldLayoutMk cId="3440826641" sldId="2147483822"/>
              <ac:spMk id="5" creationId="{F95884A5-D607-4221-9CF7-5B3FD9CB7A95}"/>
            </ac:spMkLst>
          </pc:spChg>
          <pc:spChg chg="add mod">
            <ac:chgData name="Romain Tarillon" userId="0b80d844778a23fe" providerId="LiveId" clId="{50B78EA8-BF75-4FC6-83F6-5A56E66D26A7}" dt="2021-02-11T17:32:20.194" v="215" actId="6549"/>
            <ac:spMkLst>
              <pc:docMk/>
              <pc:sldMasterMk cId="2967165862" sldId="2147483648"/>
              <pc:sldLayoutMk cId="3440826641" sldId="2147483822"/>
              <ac:spMk id="13" creationId="{F67589F2-3C6F-4EBC-94B7-89EBEB6CD59C}"/>
            </ac:spMkLst>
          </pc:spChg>
          <pc:spChg chg="add mod">
            <ac:chgData name="Romain Tarillon" userId="0b80d844778a23fe" providerId="LiveId" clId="{50B78EA8-BF75-4FC6-83F6-5A56E66D26A7}" dt="2021-02-11T15:45:38.742" v="200" actId="207"/>
            <ac:spMkLst>
              <pc:docMk/>
              <pc:sldMasterMk cId="2967165862" sldId="2147483648"/>
              <pc:sldLayoutMk cId="3440826641" sldId="2147483822"/>
              <ac:spMk id="15" creationId="{DAB92FE6-9711-414B-82A2-C395EF4AAEEF}"/>
            </ac:spMkLst>
          </pc:spChg>
          <pc:spChg chg="add mod">
            <ac:chgData name="Romain Tarillon" userId="0b80d844778a23fe" providerId="LiveId" clId="{50B78EA8-BF75-4FC6-83F6-5A56E66D26A7}" dt="2021-02-11T17:32:46.970" v="221" actId="1076"/>
            <ac:spMkLst>
              <pc:docMk/>
              <pc:sldMasterMk cId="2967165862" sldId="2147483648"/>
              <pc:sldLayoutMk cId="3440826641" sldId="2147483822"/>
              <ac:spMk id="17" creationId="{C3E24380-7F52-4BF4-8FAF-ADCF3945FE3C}"/>
            </ac:spMkLst>
          </pc:spChg>
          <pc:grpChg chg="add mod">
            <ac:chgData name="Romain Tarillon" userId="0b80d844778a23fe" providerId="LiveId" clId="{50B78EA8-BF75-4FC6-83F6-5A56E66D26A7}" dt="2021-02-11T17:33:24.211" v="224" actId="12788"/>
            <ac:grpSpMkLst>
              <pc:docMk/>
              <pc:sldMasterMk cId="2967165862" sldId="2147483648"/>
              <pc:sldLayoutMk cId="3440826641" sldId="2147483822"/>
              <ac:grpSpMk id="3" creationId="{D2AEFB68-5C60-46CB-842B-D15735058703}"/>
            </ac:grpSpMkLst>
          </pc:grpChg>
          <pc:grpChg chg="del mod">
            <ac:chgData name="Romain Tarillon" userId="0b80d844778a23fe" providerId="LiveId" clId="{50B78EA8-BF75-4FC6-83F6-5A56E66D26A7}" dt="2021-02-11T17:32:06.333" v="210" actId="165"/>
            <ac:grpSpMkLst>
              <pc:docMk/>
              <pc:sldMasterMk cId="2967165862" sldId="2147483648"/>
              <pc:sldLayoutMk cId="3440826641" sldId="2147483822"/>
              <ac:grpSpMk id="18" creationId="{D0C4F43E-423E-4DCA-A854-BE241303CECF}"/>
            </ac:grpSpMkLst>
          </pc:grp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6" creationId="{C8B992BC-B9C9-4F95-8E2B-151A4F2C5F7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8" creationId="{F6312640-EFB4-4728-AFE6-EFBADAB930AF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0" creationId="{82CE114C-CF1C-4E53-B642-579E8FDAD3F1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2" creationId="{22D4249A-B29C-4178-95D6-700B2330BBC3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4" creationId="{6BE745F4-58D3-40F5-98EC-A84E406E0D86}"/>
            </ac:picMkLst>
          </pc:picChg>
          <pc:picChg chg="mod topLvl">
            <ac:chgData name="Romain Tarillon" userId="0b80d844778a23fe" providerId="LiveId" clId="{50B78EA8-BF75-4FC6-83F6-5A56E66D26A7}" dt="2021-02-11T17:33:24.211" v="224" actId="12788"/>
            <ac:picMkLst>
              <pc:docMk/>
              <pc:sldMasterMk cId="2967165862" sldId="2147483648"/>
              <pc:sldLayoutMk cId="3440826641" sldId="2147483822"/>
              <ac:picMk id="16" creationId="{B3DEF095-6653-4CA8-AAB6-751EEC0A6023}"/>
            </ac:picMkLst>
          </pc:picChg>
        </pc:sldLayoutChg>
        <pc:sldLayoutChg chg="addSp delSp modSp add mod modTransition">
          <pc:chgData name="Romain Tarillon" userId="0b80d844778a23fe" providerId="LiveId" clId="{50B78EA8-BF75-4FC6-83F6-5A56E66D26A7}" dt="2021-02-11T11:56:55.064" v="153" actId="1076"/>
          <pc:sldLayoutMkLst>
            <pc:docMk/>
            <pc:sldMasterMk cId="2967165862" sldId="2147483648"/>
            <pc:sldLayoutMk cId="2258965980" sldId="2147483823"/>
          </pc:sldLayoutMkLst>
          <pc:spChg chg="add del">
            <ac:chgData name="Romain Tarillon" userId="0b80d844778a23fe" providerId="LiveId" clId="{50B78EA8-BF75-4FC6-83F6-5A56E66D26A7}" dt="2021-02-11T11:46:14.518" v="9" actId="11529"/>
            <ac:spMkLst>
              <pc:docMk/>
              <pc:sldMasterMk cId="2967165862" sldId="2147483648"/>
              <pc:sldLayoutMk cId="2258965980" sldId="2147483823"/>
              <ac:spMk id="3" creationId="{36FE7D36-8388-4FF8-9A98-19C467743374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2" creationId="{5D31C12D-33DE-49AF-86FE-6321866AB6E5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4" creationId="{1492A9FC-B09C-4810-8365-98DE82B768C2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5" creationId="{F632B478-160D-44F9-AA24-81D0E6CD92B3}"/>
            </ac:spMkLst>
          </pc:spChg>
          <pc:spChg chg="add mod">
            <ac:chgData name="Romain Tarillon" userId="0b80d844778a23fe" providerId="LiveId" clId="{50B78EA8-BF75-4FC6-83F6-5A56E66D26A7}" dt="2021-02-11T11:56:55.064" v="153" actId="1076"/>
            <ac:spMkLst>
              <pc:docMk/>
              <pc:sldMasterMk cId="2967165862" sldId="2147483648"/>
              <pc:sldLayoutMk cId="2258965980" sldId="2147483823"/>
              <ac:spMk id="26" creationId="{3AABAF6D-D07B-4231-B64C-E6F1A1A2126D}"/>
            </ac:spMkLst>
          </pc:spChg>
        </pc:sldLayoutChg>
        <pc:sldLayoutChg chg="modSp add mod modTransition">
          <pc:chgData name="Romain Tarillon" userId="0b80d844778a23fe" providerId="LiveId" clId="{50B78EA8-BF75-4FC6-83F6-5A56E66D26A7}" dt="2021-02-11T11:46:59.548" v="23" actId="1038"/>
          <pc:sldLayoutMkLst>
            <pc:docMk/>
            <pc:sldMasterMk cId="2967165862" sldId="2147483648"/>
            <pc:sldLayoutMk cId="840525907" sldId="2147483824"/>
          </pc:sldLayoutMkLst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4" creationId="{1ADA9767-B332-4B9B-BA22-6626AF802CB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4" creationId="{6C566D16-2AD7-4168-870C-A8FE775AC93B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6" creationId="{FE979BEC-05A3-4958-AE22-4A91896A63A1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7" creationId="{9B282774-2CB7-4799-B337-202663B2D6A8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46:59.548" v="23" actId="1038"/>
            <ac:spMkLst>
              <pc:docMk/>
              <pc:sldMasterMk cId="2967165862" sldId="2147483648"/>
              <pc:sldLayoutMk cId="840525907" sldId="2147483824"/>
              <ac:spMk id="26" creationId="{3AABAF6D-D07B-4231-B64C-E6F1A1A2126D}"/>
            </ac:spMkLst>
          </pc:spChg>
        </pc:sldLayoutChg>
        <pc:sldLayoutChg chg="delSp modSp add mod modTransition">
          <pc:chgData name="Romain Tarillon" userId="0b80d844778a23fe" providerId="LiveId" clId="{50B78EA8-BF75-4FC6-83F6-5A56E66D26A7}" dt="2021-02-11T11:54:52.146" v="83" actId="14100"/>
          <pc:sldLayoutMkLst>
            <pc:docMk/>
            <pc:sldMasterMk cId="2967165862" sldId="2147483648"/>
            <pc:sldLayoutMk cId="3297447797" sldId="2147483825"/>
          </pc:sldLayoutMkLst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4" creationId="{1ADA9767-B332-4B9B-BA22-6626AF802CB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4" creationId="{6C566D16-2AD7-4168-870C-A8FE775AC93B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6" creationId="{FE979BEC-05A3-4958-AE22-4A91896A63A1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7" creationId="{9B282774-2CB7-4799-B337-202663B2D6A8}"/>
            </ac:spMkLst>
          </pc:spChg>
          <pc:spChg chg="del">
            <ac:chgData name="Romain Tarillon" userId="0b80d844778a23fe" providerId="LiveId" clId="{50B78EA8-BF75-4FC6-83F6-5A56E66D26A7}" dt="2021-02-11T11:54:47.478" v="82" actId="478"/>
            <ac:spMkLst>
              <pc:docMk/>
              <pc:sldMasterMk cId="2967165862" sldId="2147483648"/>
              <pc:sldLayoutMk cId="3297447797" sldId="2147483825"/>
              <ac:spMk id="18" creationId="{76FCFDD9-9181-4D84-B1D4-AB87DE262F9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4:52.146" v="83" actId="14100"/>
            <ac:spMkLst>
              <pc:docMk/>
              <pc:sldMasterMk cId="2967165862" sldId="2147483648"/>
              <pc:sldLayoutMk cId="3297447797" sldId="2147483825"/>
              <ac:spMk id="26" creationId="{3AABAF6D-D07B-4231-B64C-E6F1A1A2126D}"/>
            </ac:spMkLst>
          </pc:spChg>
        </pc:sldLayoutChg>
        <pc:sldLayoutChg chg="addSp modSp add mod modTransition">
          <pc:chgData name="Romain Tarillon" userId="0b80d844778a23fe" providerId="LiveId" clId="{50B78EA8-BF75-4FC6-83F6-5A56E66D26A7}" dt="2021-02-11T11:55:59.685" v="122"/>
          <pc:sldLayoutMkLst>
            <pc:docMk/>
            <pc:sldMasterMk cId="2967165862" sldId="2147483648"/>
            <pc:sldLayoutMk cId="2590925687" sldId="2147483826"/>
          </pc:sldLayoutMkLst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4" creationId="{1ADA9767-B332-4B9B-BA22-6626AF802CB1}"/>
            </ac:spMkLst>
          </pc:spChg>
          <pc:spChg chg="add mod">
            <ac:chgData name="Romain Tarillon" userId="0b80d844778a23fe" providerId="LiveId" clId="{50B78EA8-BF75-4FC6-83F6-5A56E66D26A7}" dt="2021-02-11T11:55:53.496" v="119" actId="6549"/>
            <ac:spMkLst>
              <pc:docMk/>
              <pc:sldMasterMk cId="2967165862" sldId="2147483648"/>
              <pc:sldLayoutMk cId="2590925687" sldId="2147483826"/>
              <ac:spMk id="14" creationId="{9D1C24EF-D7D4-4DC2-BDB9-6CE2D4F8C60F}"/>
            </ac:spMkLst>
          </pc:spChg>
          <pc:spChg chg="add mod">
            <ac:chgData name="Romain Tarillon" userId="0b80d844778a23fe" providerId="LiveId" clId="{50B78EA8-BF75-4FC6-83F6-5A56E66D26A7}" dt="2021-02-11T11:55:56.845" v="120"/>
            <ac:spMkLst>
              <pc:docMk/>
              <pc:sldMasterMk cId="2967165862" sldId="2147483648"/>
              <pc:sldLayoutMk cId="2590925687" sldId="2147483826"/>
              <ac:spMk id="16" creationId="{2AEFB79C-6151-4544-93E3-18D075BE9B50}"/>
            </ac:spMkLst>
          </pc:spChg>
          <pc:spChg chg="add mod">
            <ac:chgData name="Romain Tarillon" userId="0b80d844778a23fe" providerId="LiveId" clId="{50B78EA8-BF75-4FC6-83F6-5A56E66D26A7}" dt="2021-02-11T11:55:58.340" v="121"/>
            <ac:spMkLst>
              <pc:docMk/>
              <pc:sldMasterMk cId="2967165862" sldId="2147483648"/>
              <pc:sldLayoutMk cId="2590925687" sldId="2147483826"/>
              <ac:spMk id="17" creationId="{4A431409-AEDE-442A-8F97-62517634865D}"/>
            </ac:spMkLst>
          </pc:spChg>
          <pc:spChg chg="add mod">
            <ac:chgData name="Romain Tarillon" userId="0b80d844778a23fe" providerId="LiveId" clId="{50B78EA8-BF75-4FC6-83F6-5A56E66D26A7}" dt="2021-02-11T11:55:59.685" v="122"/>
            <ac:spMkLst>
              <pc:docMk/>
              <pc:sldMasterMk cId="2967165862" sldId="2147483648"/>
              <pc:sldLayoutMk cId="2590925687" sldId="2147483826"/>
              <ac:spMk id="18" creationId="{7FD5046F-4298-494A-8B51-218080C096BB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19" creationId="{FA474D54-FE32-41CB-A393-D682CF25EE33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0" creationId="{CEF78701-CFA9-4C1D-BE89-8F8CCC82E994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1" creationId="{20B1FF5D-DA4C-45CC-BB84-33126997F1C9}"/>
            </ac:spMkLst>
          </pc:spChg>
          <pc:spChg chg="mod">
            <ac:chgData name="Romain Tarillon" userId="0b80d844778a23fe" providerId="LiveId" clId="{50B78EA8-BF75-4FC6-83F6-5A56E66D26A7}" dt="2021-02-11T11:55:36.423" v="93" actId="14100"/>
            <ac:spMkLst>
              <pc:docMk/>
              <pc:sldMasterMk cId="2967165862" sldId="2147483648"/>
              <pc:sldLayoutMk cId="2590925687" sldId="2147483826"/>
              <ac:spMk id="22" creationId="{5D31C12D-33DE-49AF-86FE-6321866AB6E5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4" creationId="{1492A9FC-B09C-4810-8365-98DE82B768C2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5" creationId="{F632B478-160D-44F9-AA24-81D0E6CD92B3}"/>
            </ac:spMkLst>
          </pc:spChg>
          <pc:spChg chg="mod">
            <ac:chgData name="Romain Tarillon" userId="0b80d844778a23fe" providerId="LiveId" clId="{50B78EA8-BF75-4FC6-83F6-5A56E66D26A7}" dt="2021-02-11T11:55:09.336" v="87" actId="14100"/>
            <ac:spMkLst>
              <pc:docMk/>
              <pc:sldMasterMk cId="2967165862" sldId="2147483648"/>
              <pc:sldLayoutMk cId="2590925687" sldId="2147483826"/>
              <ac:spMk id="26" creationId="{3AABAF6D-D07B-4231-B64C-E6F1A1A2126D}"/>
            </ac:spMkLst>
          </pc:spChg>
        </pc:sldLayoutChg>
        <pc:sldLayoutChg chg="new del mod">
          <pc:chgData name="Romain Tarillon" userId="0b80d844778a23fe" providerId="LiveId" clId="{50B78EA8-BF75-4FC6-83F6-5A56E66D26A7}" dt="2021-02-11T11:57:39.971" v="157" actId="11236"/>
          <pc:sldLayoutMkLst>
            <pc:docMk/>
            <pc:sldMasterMk cId="2967165862" sldId="2147483648"/>
            <pc:sldLayoutMk cId="3535490608" sldId="21474838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2F0E369-77A5-46DB-AC46-6CD597E7F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5D70281-C242-4D45-8B16-7DAACAFC2B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B7B2-D0ED-4897-B902-308F2054ABB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0D64D49-9A64-4807-A1CB-61AB4E018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AF9572D-49D7-43E9-A3E7-CDAE9C67D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D6554-2CE5-4402-B683-AA8C62968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13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481C-C3AB-4702-A2D7-1031DC09FA7C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08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groupecovea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facebook.com/groupecovea" TargetMode="External"/><Relationship Id="rId2" Type="http://schemas.openxmlformats.org/officeDocument/2006/relationships/hyperlink" Target="https://www.covea.eu/fr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groupecovea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instagram.com/groupecovea/" TargetMode="External"/><Relationship Id="rId4" Type="http://schemas.openxmlformats.org/officeDocument/2006/relationships/hyperlink" Target="https://www.youtube.com/channel/UCf22VZ66VMSQJblxhZQ0vhg/videos" TargetMode="External"/><Relationship Id="rId9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xmlns="" id="{7C652D5C-354E-4F95-9E27-AE103543BEA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C3D40BBF-944A-416E-B91B-177D50705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09802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16AB2E48-C4EA-4FD0-BC9C-1D23FAC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D79A2E5-5F4C-4A2E-8B8A-7CC8637A8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D286CEF6-0CDC-452D-B1FD-68106DE2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5919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240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965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7573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918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125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759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269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577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343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B9129676-F1A7-4BEF-AE8C-CEAFFAEB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2092A64A-34B8-4C1B-A4C9-DD2DA811EC9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B94CE990-D34A-4542-B0A0-7BDCA0417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3292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5F425827-C777-4641-9D73-E99B91B4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BAE57E4B-19B1-4649-B10E-ECCCE6C3C4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AEEA620D-A463-4452-A6FC-673B193CF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61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88240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51581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010587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2387627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:a16="http://schemas.microsoft.com/office/drawing/2014/main" xmlns="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4D1F83DB-65DA-4D62-BEBF-E37AB744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E0770E61-974C-4DEC-9394-5E0D0392612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2AC720E4-4105-47E6-B12A-12855991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09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Espace réservé pour une image  17">
            <a:extLst>
              <a:ext uri="{FF2B5EF4-FFF2-40B4-BE49-F238E27FC236}">
                <a16:creationId xmlns:a16="http://schemas.microsoft.com/office/drawing/2014/main" xmlns="" id="{1F4EFE96-60EA-4C75-A0F7-6A2B4A921E9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45113" y="1243013"/>
            <a:ext cx="5561011" cy="4695208"/>
          </a:xfrm>
          <a:noFill/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EEC09ECA-7631-4E80-8398-EC97335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2D400CE2-8287-46B5-8D92-C2D7EEFAE83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8F3ABAF9-49A4-4F91-AC21-B058780C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3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4066760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4066759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5605624" y="2575519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270017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419494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2571985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168A2226-2478-4DB6-BEC4-1185590D14BE}"/>
              </a:ext>
            </a:extLst>
          </p:cNvPr>
          <p:cNvCxnSpPr>
            <a:cxnSpLocks/>
          </p:cNvCxnSpPr>
          <p:nvPr userDrawn="1"/>
        </p:nvCxnSpPr>
        <p:spPr>
          <a:xfrm>
            <a:off x="371475" y="2269864"/>
            <a:ext cx="0" cy="278085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xmlns="" id="{4305C75D-3A35-4E69-9F5E-1C8A2BF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xmlns="" id="{33E6B89B-6A15-4D57-B2E6-2AE412BF5A6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xmlns="" id="{1EB5BED6-B91D-4124-BD85-DB416808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54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2936582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56ADF8D8-D6CD-468C-9C08-50F3F8FB9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64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4612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3270695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5616641" y="1775920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3270695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13466" y="4761494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47619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90410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339888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4893655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759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25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0" cy="4273731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</p:cNvCxnSpPr>
          <p:nvPr userDrawn="1"/>
        </p:nvCxnSpPr>
        <p:spPr>
          <a:xfrm>
            <a:off x="5611132" y="1397747"/>
            <a:ext cx="0" cy="3212353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71475" y="2719022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386266" y="4730796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5611132" y="1713746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13466" y="2718801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75010" y="3733636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991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9991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991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6563" y="1842373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86563" y="284720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86563" y="386182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71475" y="1712420"/>
            <a:ext cx="556740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xmlns="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79991" y="485898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89A7AE8B-386F-4CFF-927D-3411D2C0DA58}"/>
              </a:ext>
            </a:extLst>
          </p:cNvPr>
          <p:cNvSpPr txBox="1"/>
          <p:nvPr userDrawn="1"/>
        </p:nvSpPr>
        <p:spPr>
          <a:xfrm>
            <a:off x="5608799" y="3730208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004E69F-06CB-4494-848A-66FEA9965FA2}"/>
              </a:ext>
            </a:extLst>
          </p:cNvPr>
          <p:cNvCxnSpPr>
            <a:cxnSpLocks/>
          </p:cNvCxnSpPr>
          <p:nvPr userDrawn="1"/>
        </p:nvCxnSpPr>
        <p:spPr>
          <a:xfrm>
            <a:off x="371475" y="1397747"/>
            <a:ext cx="14791" cy="4531785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520D08C-5F56-487A-A458-84D7C0C4988F}"/>
              </a:ext>
            </a:extLst>
          </p:cNvPr>
          <p:cNvCxnSpPr>
            <a:cxnSpLocks/>
            <a:endCxn id="24" idx="0"/>
          </p:cNvCxnSpPr>
          <p:nvPr userDrawn="1"/>
        </p:nvCxnSpPr>
        <p:spPr>
          <a:xfrm>
            <a:off x="5611132" y="1397747"/>
            <a:ext cx="36455" cy="4809377"/>
          </a:xfrm>
          <a:prstGeom prst="line">
            <a:avLst/>
          </a:prstGeom>
          <a:ln>
            <a:solidFill>
              <a:srgbClr val="998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60C48B1-65C3-4B16-B42A-43212DEC21E0}"/>
              </a:ext>
            </a:extLst>
          </p:cNvPr>
          <p:cNvSpPr txBox="1"/>
          <p:nvPr userDrawn="1"/>
        </p:nvSpPr>
        <p:spPr>
          <a:xfrm>
            <a:off x="386266" y="2352319"/>
            <a:ext cx="725972" cy="654834"/>
          </a:xfrm>
          <a:custGeom>
            <a:avLst/>
            <a:gdLst/>
            <a:ahLst/>
            <a:cxnLst/>
            <a:rect l="l" t="t" r="r" b="b"/>
            <a:pathLst>
              <a:path w="1169132" h="1054568">
                <a:moveTo>
                  <a:pt x="848919" y="0"/>
                </a:moveTo>
                <a:cubicBezTo>
                  <a:pt x="894934" y="0"/>
                  <a:pt x="936681" y="6048"/>
                  <a:pt x="974157" y="18145"/>
                </a:cubicBezTo>
                <a:cubicBezTo>
                  <a:pt x="1011634" y="30242"/>
                  <a:pt x="1043655" y="48032"/>
                  <a:pt x="1070221" y="71514"/>
                </a:cubicBezTo>
                <a:cubicBezTo>
                  <a:pt x="1096787" y="94996"/>
                  <a:pt x="1117305" y="124290"/>
                  <a:pt x="1131773" y="159395"/>
                </a:cubicBezTo>
                <a:cubicBezTo>
                  <a:pt x="1146242" y="194500"/>
                  <a:pt x="1153477" y="234823"/>
                  <a:pt x="1153477" y="280364"/>
                </a:cubicBezTo>
                <a:cubicBezTo>
                  <a:pt x="1153477" y="321636"/>
                  <a:pt x="1148377" y="358757"/>
                  <a:pt x="1138178" y="391727"/>
                </a:cubicBezTo>
                <a:cubicBezTo>
                  <a:pt x="1127978" y="424697"/>
                  <a:pt x="1113509" y="455414"/>
                  <a:pt x="1094771" y="483877"/>
                </a:cubicBezTo>
                <a:cubicBezTo>
                  <a:pt x="1076033" y="512341"/>
                  <a:pt x="1053380" y="539381"/>
                  <a:pt x="1026815" y="564998"/>
                </a:cubicBezTo>
                <a:cubicBezTo>
                  <a:pt x="1000249" y="590615"/>
                  <a:pt x="970599" y="616944"/>
                  <a:pt x="937867" y="643984"/>
                </a:cubicBezTo>
                <a:cubicBezTo>
                  <a:pt x="910352" y="666280"/>
                  <a:pt x="882956" y="687984"/>
                  <a:pt x="855679" y="709094"/>
                </a:cubicBezTo>
                <a:cubicBezTo>
                  <a:pt x="828401" y="730204"/>
                  <a:pt x="803852" y="750840"/>
                  <a:pt x="782030" y="771002"/>
                </a:cubicBezTo>
                <a:cubicBezTo>
                  <a:pt x="760208" y="791163"/>
                  <a:pt x="742537" y="811325"/>
                  <a:pt x="729017" y="831487"/>
                </a:cubicBezTo>
                <a:cubicBezTo>
                  <a:pt x="715496" y="851648"/>
                  <a:pt x="708736" y="871928"/>
                  <a:pt x="708736" y="892327"/>
                </a:cubicBezTo>
                <a:lnTo>
                  <a:pt x="708736" y="895885"/>
                </a:lnTo>
                <a:lnTo>
                  <a:pt x="1169132" y="895885"/>
                </a:lnTo>
                <a:lnTo>
                  <a:pt x="1169132" y="1037490"/>
                </a:lnTo>
                <a:lnTo>
                  <a:pt x="528706" y="1037490"/>
                </a:lnTo>
                <a:lnTo>
                  <a:pt x="528706" y="958504"/>
                </a:lnTo>
                <a:cubicBezTo>
                  <a:pt x="528706" y="926246"/>
                  <a:pt x="533212" y="896004"/>
                  <a:pt x="542226" y="867777"/>
                </a:cubicBezTo>
                <a:cubicBezTo>
                  <a:pt x="551239" y="839551"/>
                  <a:pt x="563336" y="812985"/>
                  <a:pt x="578516" y="788080"/>
                </a:cubicBezTo>
                <a:cubicBezTo>
                  <a:pt x="593697" y="763174"/>
                  <a:pt x="611486" y="739692"/>
                  <a:pt x="631885" y="717633"/>
                </a:cubicBezTo>
                <a:cubicBezTo>
                  <a:pt x="652284" y="695574"/>
                  <a:pt x="674106" y="674226"/>
                  <a:pt x="697351" y="653590"/>
                </a:cubicBezTo>
                <a:cubicBezTo>
                  <a:pt x="720596" y="632954"/>
                  <a:pt x="744316" y="613030"/>
                  <a:pt x="768509" y="593817"/>
                </a:cubicBezTo>
                <a:cubicBezTo>
                  <a:pt x="792703" y="574604"/>
                  <a:pt x="816423" y="555273"/>
                  <a:pt x="839668" y="535823"/>
                </a:cubicBezTo>
                <a:cubicBezTo>
                  <a:pt x="861490" y="517322"/>
                  <a:pt x="881414" y="499176"/>
                  <a:pt x="899441" y="481387"/>
                </a:cubicBezTo>
                <a:cubicBezTo>
                  <a:pt x="917468" y="463597"/>
                  <a:pt x="932886" y="445215"/>
                  <a:pt x="945694" y="426239"/>
                </a:cubicBezTo>
                <a:cubicBezTo>
                  <a:pt x="958503" y="407263"/>
                  <a:pt x="968465" y="387221"/>
                  <a:pt x="975581" y="366110"/>
                </a:cubicBezTo>
                <a:cubicBezTo>
                  <a:pt x="982696" y="345000"/>
                  <a:pt x="986254" y="322111"/>
                  <a:pt x="986254" y="297442"/>
                </a:cubicBezTo>
                <a:cubicBezTo>
                  <a:pt x="986254" y="270402"/>
                  <a:pt x="982103" y="246801"/>
                  <a:pt x="973802" y="226640"/>
                </a:cubicBezTo>
                <a:cubicBezTo>
                  <a:pt x="965500" y="206478"/>
                  <a:pt x="953877" y="189637"/>
                  <a:pt x="938934" y="176117"/>
                </a:cubicBezTo>
                <a:cubicBezTo>
                  <a:pt x="923991" y="162597"/>
                  <a:pt x="906320" y="152398"/>
                  <a:pt x="885921" y="145519"/>
                </a:cubicBezTo>
                <a:cubicBezTo>
                  <a:pt x="865522" y="138640"/>
                  <a:pt x="843226" y="135201"/>
                  <a:pt x="819032" y="135201"/>
                </a:cubicBezTo>
                <a:cubicBezTo>
                  <a:pt x="777286" y="135201"/>
                  <a:pt x="734828" y="144926"/>
                  <a:pt x="691658" y="164376"/>
                </a:cubicBezTo>
                <a:cubicBezTo>
                  <a:pt x="648489" y="183826"/>
                  <a:pt x="606980" y="213001"/>
                  <a:pt x="567131" y="251901"/>
                </a:cubicBezTo>
                <a:lnTo>
                  <a:pt x="567131" y="93217"/>
                </a:lnTo>
                <a:cubicBezTo>
                  <a:pt x="588004" y="77563"/>
                  <a:pt x="609115" y="63924"/>
                  <a:pt x="630462" y="52301"/>
                </a:cubicBezTo>
                <a:cubicBezTo>
                  <a:pt x="651810" y="40679"/>
                  <a:pt x="673869" y="30954"/>
                  <a:pt x="696639" y="23126"/>
                </a:cubicBezTo>
                <a:cubicBezTo>
                  <a:pt x="719410" y="15299"/>
                  <a:pt x="743367" y="9488"/>
                  <a:pt x="768509" y="5693"/>
                </a:cubicBezTo>
                <a:cubicBezTo>
                  <a:pt x="793652" y="1897"/>
                  <a:pt x="820455" y="0"/>
                  <a:pt x="848919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88ABADA-1305-479D-A5C2-D30C54F56656}"/>
              </a:ext>
            </a:extLst>
          </p:cNvPr>
          <p:cNvSpPr txBox="1"/>
          <p:nvPr userDrawn="1"/>
        </p:nvSpPr>
        <p:spPr>
          <a:xfrm>
            <a:off x="386266" y="4203258"/>
            <a:ext cx="788274" cy="654834"/>
          </a:xfrm>
          <a:custGeom>
            <a:avLst/>
            <a:gdLst/>
            <a:ahLst/>
            <a:cxnLst/>
            <a:rect l="l" t="t" r="r" b="b"/>
            <a:pathLst>
              <a:path w="1269465" h="1054568">
                <a:moveTo>
                  <a:pt x="957791" y="247631"/>
                </a:moveTo>
                <a:cubicBezTo>
                  <a:pt x="906082" y="340612"/>
                  <a:pt x="854967" y="421732"/>
                  <a:pt x="804445" y="490993"/>
                </a:cubicBezTo>
                <a:cubicBezTo>
                  <a:pt x="753922" y="560254"/>
                  <a:pt x="706602" y="621925"/>
                  <a:pt x="662483" y="676005"/>
                </a:cubicBezTo>
                <a:lnTo>
                  <a:pt x="957791" y="676005"/>
                </a:lnTo>
                <a:close/>
                <a:moveTo>
                  <a:pt x="951387" y="17078"/>
                </a:moveTo>
                <a:lnTo>
                  <a:pt x="1117897" y="17078"/>
                </a:lnTo>
                <a:lnTo>
                  <a:pt x="1117897" y="676005"/>
                </a:lnTo>
                <a:lnTo>
                  <a:pt x="1269465" y="676005"/>
                </a:lnTo>
                <a:lnTo>
                  <a:pt x="1269465" y="813341"/>
                </a:lnTo>
                <a:lnTo>
                  <a:pt x="1117897" y="813341"/>
                </a:lnTo>
                <a:lnTo>
                  <a:pt x="1117897" y="1037490"/>
                </a:lnTo>
                <a:lnTo>
                  <a:pt x="957791" y="1037490"/>
                </a:lnTo>
                <a:lnTo>
                  <a:pt x="957791" y="813341"/>
                </a:lnTo>
                <a:lnTo>
                  <a:pt x="495973" y="813341"/>
                </a:lnTo>
                <a:lnTo>
                  <a:pt x="495973" y="674582"/>
                </a:lnTo>
                <a:cubicBezTo>
                  <a:pt x="537719" y="627617"/>
                  <a:pt x="580533" y="576739"/>
                  <a:pt x="624414" y="521947"/>
                </a:cubicBezTo>
                <a:cubicBezTo>
                  <a:pt x="668295" y="467155"/>
                  <a:pt x="710515" y="411177"/>
                  <a:pt x="751076" y="354013"/>
                </a:cubicBezTo>
                <a:cubicBezTo>
                  <a:pt x="791636" y="296849"/>
                  <a:pt x="829231" y="239567"/>
                  <a:pt x="863862" y="182166"/>
                </a:cubicBezTo>
                <a:cubicBezTo>
                  <a:pt x="898492" y="124764"/>
                  <a:pt x="927667" y="69735"/>
                  <a:pt x="951387" y="17078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2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1B18863-4859-4CA3-A050-5214DB042814}"/>
              </a:ext>
            </a:extLst>
          </p:cNvPr>
          <p:cNvSpPr txBox="1"/>
          <p:nvPr userDrawn="1"/>
        </p:nvSpPr>
        <p:spPr>
          <a:xfrm>
            <a:off x="380637" y="5149710"/>
            <a:ext cx="727739" cy="655717"/>
          </a:xfrm>
          <a:custGeom>
            <a:avLst/>
            <a:gdLst/>
            <a:ahLst/>
            <a:cxnLst/>
            <a:rect l="l" t="t" r="r" b="b"/>
            <a:pathLst>
              <a:path w="1171978" h="1055991">
                <a:moveTo>
                  <a:pt x="623346" y="17078"/>
                </a:moveTo>
                <a:lnTo>
                  <a:pt x="1125725" y="17078"/>
                </a:lnTo>
                <a:lnTo>
                  <a:pt x="1125725" y="157972"/>
                </a:lnTo>
                <a:lnTo>
                  <a:pt x="760682" y="157972"/>
                </a:lnTo>
                <a:lnTo>
                  <a:pt x="743604" y="413431"/>
                </a:lnTo>
                <a:cubicBezTo>
                  <a:pt x="776337" y="411533"/>
                  <a:pt x="805986" y="410584"/>
                  <a:pt x="832552" y="410584"/>
                </a:cubicBezTo>
                <a:cubicBezTo>
                  <a:pt x="940713" y="410584"/>
                  <a:pt x="1024324" y="438336"/>
                  <a:pt x="1083385" y="493840"/>
                </a:cubicBezTo>
                <a:cubicBezTo>
                  <a:pt x="1142447" y="549343"/>
                  <a:pt x="1171978" y="625246"/>
                  <a:pt x="1171978" y="721547"/>
                </a:cubicBezTo>
                <a:cubicBezTo>
                  <a:pt x="1171978" y="822592"/>
                  <a:pt x="1138177" y="903594"/>
                  <a:pt x="1070577" y="964553"/>
                </a:cubicBezTo>
                <a:cubicBezTo>
                  <a:pt x="1002977" y="1025512"/>
                  <a:pt x="910115" y="1055991"/>
                  <a:pt x="791992" y="1055991"/>
                </a:cubicBezTo>
                <a:cubicBezTo>
                  <a:pt x="692370" y="1055991"/>
                  <a:pt x="618128" y="1041997"/>
                  <a:pt x="569266" y="1014008"/>
                </a:cubicBezTo>
                <a:lnTo>
                  <a:pt x="569266" y="855325"/>
                </a:lnTo>
                <a:cubicBezTo>
                  <a:pt x="636155" y="900392"/>
                  <a:pt x="703992" y="922925"/>
                  <a:pt x="772779" y="922925"/>
                </a:cubicBezTo>
                <a:cubicBezTo>
                  <a:pt x="842040" y="922925"/>
                  <a:pt x="897781" y="905254"/>
                  <a:pt x="940001" y="869912"/>
                </a:cubicBezTo>
                <a:cubicBezTo>
                  <a:pt x="982222" y="834570"/>
                  <a:pt x="1003332" y="787487"/>
                  <a:pt x="1003332" y="728663"/>
                </a:cubicBezTo>
                <a:cubicBezTo>
                  <a:pt x="1003332" y="670787"/>
                  <a:pt x="981866" y="625720"/>
                  <a:pt x="938934" y="593462"/>
                </a:cubicBezTo>
                <a:cubicBezTo>
                  <a:pt x="896002" y="561203"/>
                  <a:pt x="834450" y="545074"/>
                  <a:pt x="754278" y="545074"/>
                </a:cubicBezTo>
                <a:cubicBezTo>
                  <a:pt x="726763" y="545074"/>
                  <a:pt x="671022" y="547920"/>
                  <a:pt x="587055" y="553613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8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203FC19-B35B-4124-AE77-59CABC8F8C0D}"/>
              </a:ext>
            </a:extLst>
          </p:cNvPr>
          <p:cNvSpPr txBox="1"/>
          <p:nvPr userDrawn="1"/>
        </p:nvSpPr>
        <p:spPr>
          <a:xfrm>
            <a:off x="5620667" y="1459742"/>
            <a:ext cx="755577" cy="655276"/>
          </a:xfrm>
          <a:custGeom>
            <a:avLst/>
            <a:gdLst/>
            <a:ahLst/>
            <a:cxnLst/>
            <a:rect l="l" t="t" r="r" b="b"/>
            <a:pathLst>
              <a:path w="1216808" h="1055280">
                <a:moveTo>
                  <a:pt x="881651" y="525861"/>
                </a:moveTo>
                <a:cubicBezTo>
                  <a:pt x="853188" y="525861"/>
                  <a:pt x="828164" y="530961"/>
                  <a:pt x="806579" y="541160"/>
                </a:cubicBezTo>
                <a:cubicBezTo>
                  <a:pt x="784995" y="551359"/>
                  <a:pt x="766849" y="564761"/>
                  <a:pt x="752143" y="581365"/>
                </a:cubicBezTo>
                <a:cubicBezTo>
                  <a:pt x="737437" y="597968"/>
                  <a:pt x="726407" y="616944"/>
                  <a:pt x="719054" y="638291"/>
                </a:cubicBezTo>
                <a:cubicBezTo>
                  <a:pt x="711701" y="659639"/>
                  <a:pt x="708025" y="681461"/>
                  <a:pt x="708025" y="703757"/>
                </a:cubicBezTo>
                <a:cubicBezTo>
                  <a:pt x="708025" y="727951"/>
                  <a:pt x="711464" y="752738"/>
                  <a:pt x="718343" y="778118"/>
                </a:cubicBezTo>
                <a:cubicBezTo>
                  <a:pt x="725221" y="803498"/>
                  <a:pt x="735777" y="826624"/>
                  <a:pt x="750008" y="847497"/>
                </a:cubicBezTo>
                <a:cubicBezTo>
                  <a:pt x="764240" y="868370"/>
                  <a:pt x="782385" y="885567"/>
                  <a:pt x="804445" y="899087"/>
                </a:cubicBezTo>
                <a:cubicBezTo>
                  <a:pt x="826504" y="912607"/>
                  <a:pt x="852714" y="919367"/>
                  <a:pt x="883075" y="919367"/>
                </a:cubicBezTo>
                <a:cubicBezTo>
                  <a:pt x="910115" y="919367"/>
                  <a:pt x="934071" y="914386"/>
                  <a:pt x="954945" y="904424"/>
                </a:cubicBezTo>
                <a:cubicBezTo>
                  <a:pt x="975818" y="894462"/>
                  <a:pt x="993252" y="880704"/>
                  <a:pt x="1007246" y="863152"/>
                </a:cubicBezTo>
                <a:cubicBezTo>
                  <a:pt x="1021241" y="845600"/>
                  <a:pt x="1031914" y="824845"/>
                  <a:pt x="1039267" y="800888"/>
                </a:cubicBezTo>
                <a:cubicBezTo>
                  <a:pt x="1046620" y="776932"/>
                  <a:pt x="1050297" y="750959"/>
                  <a:pt x="1050297" y="722970"/>
                </a:cubicBezTo>
                <a:cubicBezTo>
                  <a:pt x="1050297" y="693558"/>
                  <a:pt x="1046858" y="666755"/>
                  <a:pt x="1039979" y="642561"/>
                </a:cubicBezTo>
                <a:cubicBezTo>
                  <a:pt x="1033100" y="618367"/>
                  <a:pt x="1022664" y="597612"/>
                  <a:pt x="1008669" y="580297"/>
                </a:cubicBezTo>
                <a:cubicBezTo>
                  <a:pt x="994675" y="562982"/>
                  <a:pt x="977122" y="549580"/>
                  <a:pt x="956012" y="540093"/>
                </a:cubicBezTo>
                <a:cubicBezTo>
                  <a:pt x="934902" y="530605"/>
                  <a:pt x="910115" y="525861"/>
                  <a:pt x="881651" y="525861"/>
                </a:cubicBezTo>
                <a:close/>
                <a:moveTo>
                  <a:pt x="969176" y="0"/>
                </a:moveTo>
                <a:cubicBezTo>
                  <a:pt x="1007602" y="0"/>
                  <a:pt x="1042588" y="2609"/>
                  <a:pt x="1074135" y="7827"/>
                </a:cubicBezTo>
                <a:cubicBezTo>
                  <a:pt x="1105682" y="13046"/>
                  <a:pt x="1130943" y="20162"/>
                  <a:pt x="1149919" y="29175"/>
                </a:cubicBezTo>
                <a:lnTo>
                  <a:pt x="1149919" y="177896"/>
                </a:lnTo>
                <a:cubicBezTo>
                  <a:pt x="1125725" y="165562"/>
                  <a:pt x="1099871" y="155125"/>
                  <a:pt x="1072356" y="146586"/>
                </a:cubicBezTo>
                <a:cubicBezTo>
                  <a:pt x="1044841" y="138047"/>
                  <a:pt x="1013295" y="133778"/>
                  <a:pt x="977715" y="133778"/>
                </a:cubicBezTo>
                <a:cubicBezTo>
                  <a:pt x="937867" y="133778"/>
                  <a:pt x="901101" y="141843"/>
                  <a:pt x="867420" y="157972"/>
                </a:cubicBezTo>
                <a:cubicBezTo>
                  <a:pt x="833738" y="174101"/>
                  <a:pt x="804682" y="197702"/>
                  <a:pt x="780251" y="228774"/>
                </a:cubicBezTo>
                <a:cubicBezTo>
                  <a:pt x="755819" y="259847"/>
                  <a:pt x="736607" y="298273"/>
                  <a:pt x="722612" y="344051"/>
                </a:cubicBezTo>
                <a:cubicBezTo>
                  <a:pt x="708618" y="389830"/>
                  <a:pt x="701383" y="442606"/>
                  <a:pt x="700909" y="502379"/>
                </a:cubicBezTo>
                <a:lnTo>
                  <a:pt x="705178" y="502379"/>
                </a:lnTo>
                <a:cubicBezTo>
                  <a:pt x="727000" y="468697"/>
                  <a:pt x="756531" y="442131"/>
                  <a:pt x="793771" y="422681"/>
                </a:cubicBezTo>
                <a:cubicBezTo>
                  <a:pt x="831010" y="403231"/>
                  <a:pt x="874773" y="393506"/>
                  <a:pt x="925058" y="393506"/>
                </a:cubicBezTo>
                <a:cubicBezTo>
                  <a:pt x="969651" y="393506"/>
                  <a:pt x="1009855" y="400741"/>
                  <a:pt x="1045672" y="415210"/>
                </a:cubicBezTo>
                <a:cubicBezTo>
                  <a:pt x="1081488" y="429679"/>
                  <a:pt x="1112086" y="450552"/>
                  <a:pt x="1137466" y="477829"/>
                </a:cubicBezTo>
                <a:cubicBezTo>
                  <a:pt x="1162846" y="505106"/>
                  <a:pt x="1182415" y="538314"/>
                  <a:pt x="1196172" y="577451"/>
                </a:cubicBezTo>
                <a:cubicBezTo>
                  <a:pt x="1209929" y="616588"/>
                  <a:pt x="1216808" y="660588"/>
                  <a:pt x="1216808" y="709450"/>
                </a:cubicBezTo>
                <a:cubicBezTo>
                  <a:pt x="1216808" y="760684"/>
                  <a:pt x="1208387" y="807411"/>
                  <a:pt x="1191546" y="849632"/>
                </a:cubicBezTo>
                <a:cubicBezTo>
                  <a:pt x="1174706" y="891853"/>
                  <a:pt x="1151342" y="928262"/>
                  <a:pt x="1121455" y="958860"/>
                </a:cubicBezTo>
                <a:cubicBezTo>
                  <a:pt x="1091569" y="989458"/>
                  <a:pt x="1056108" y="1013178"/>
                  <a:pt x="1015074" y="1030019"/>
                </a:cubicBezTo>
                <a:cubicBezTo>
                  <a:pt x="974039" y="1046859"/>
                  <a:pt x="929565" y="1055280"/>
                  <a:pt x="881651" y="1055280"/>
                </a:cubicBezTo>
                <a:cubicBezTo>
                  <a:pt x="830417" y="1055280"/>
                  <a:pt x="783334" y="1045318"/>
                  <a:pt x="740402" y="1025393"/>
                </a:cubicBezTo>
                <a:cubicBezTo>
                  <a:pt x="697470" y="1005469"/>
                  <a:pt x="660467" y="975820"/>
                  <a:pt x="629395" y="936445"/>
                </a:cubicBezTo>
                <a:cubicBezTo>
                  <a:pt x="598322" y="897071"/>
                  <a:pt x="574247" y="848090"/>
                  <a:pt x="557169" y="789503"/>
                </a:cubicBezTo>
                <a:cubicBezTo>
                  <a:pt x="540091" y="730916"/>
                  <a:pt x="531552" y="662960"/>
                  <a:pt x="531552" y="585634"/>
                </a:cubicBezTo>
                <a:cubicBezTo>
                  <a:pt x="531552" y="491231"/>
                  <a:pt x="542819" y="407501"/>
                  <a:pt x="565352" y="334445"/>
                </a:cubicBezTo>
                <a:cubicBezTo>
                  <a:pt x="587886" y="261389"/>
                  <a:pt x="618839" y="200193"/>
                  <a:pt x="658214" y="150856"/>
                </a:cubicBezTo>
                <a:cubicBezTo>
                  <a:pt x="697588" y="101519"/>
                  <a:pt x="743841" y="64043"/>
                  <a:pt x="796973" y="38426"/>
                </a:cubicBezTo>
                <a:cubicBezTo>
                  <a:pt x="850105" y="12809"/>
                  <a:pt x="907506" y="0"/>
                  <a:pt x="969176" y="0"/>
                </a:cubicBezTo>
                <a:close/>
                <a:moveTo>
                  <a:pt x="67045" y="0"/>
                </a:moveTo>
                <a:cubicBezTo>
                  <a:pt x="291432" y="0"/>
                  <a:pt x="403625" y="174338"/>
                  <a:pt x="403625" y="523015"/>
                </a:cubicBezTo>
                <a:cubicBezTo>
                  <a:pt x="403625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79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6D06E6C-8332-4449-8247-2C876400B9D7}"/>
              </a:ext>
            </a:extLst>
          </p:cNvPr>
          <p:cNvSpPr txBox="1"/>
          <p:nvPr userDrawn="1"/>
        </p:nvSpPr>
        <p:spPr>
          <a:xfrm>
            <a:off x="380637" y="3268570"/>
            <a:ext cx="722437" cy="654834"/>
          </a:xfrm>
          <a:custGeom>
            <a:avLst/>
            <a:gdLst/>
            <a:ahLst/>
            <a:cxnLst/>
            <a:rect l="l" t="t" r="r" b="b"/>
            <a:pathLst>
              <a:path w="1163439" h="1054568">
                <a:moveTo>
                  <a:pt x="830417" y="0"/>
                </a:moveTo>
                <a:cubicBezTo>
                  <a:pt x="921026" y="0"/>
                  <a:pt x="993607" y="22771"/>
                  <a:pt x="1048162" y="68312"/>
                </a:cubicBezTo>
                <a:cubicBezTo>
                  <a:pt x="1102717" y="113854"/>
                  <a:pt x="1129994" y="172203"/>
                  <a:pt x="1129994" y="243362"/>
                </a:cubicBezTo>
                <a:cubicBezTo>
                  <a:pt x="1129994" y="377614"/>
                  <a:pt x="1061682" y="463953"/>
                  <a:pt x="925058" y="502379"/>
                </a:cubicBezTo>
                <a:lnTo>
                  <a:pt x="925058" y="505225"/>
                </a:lnTo>
                <a:cubicBezTo>
                  <a:pt x="998588" y="512341"/>
                  <a:pt x="1056701" y="538077"/>
                  <a:pt x="1099396" y="582432"/>
                </a:cubicBezTo>
                <a:cubicBezTo>
                  <a:pt x="1142091" y="626787"/>
                  <a:pt x="1163439" y="682172"/>
                  <a:pt x="1163439" y="748587"/>
                </a:cubicBezTo>
                <a:cubicBezTo>
                  <a:pt x="1163439" y="840144"/>
                  <a:pt x="1129046" y="914030"/>
                  <a:pt x="1060259" y="970245"/>
                </a:cubicBezTo>
                <a:cubicBezTo>
                  <a:pt x="991472" y="1026461"/>
                  <a:pt x="900864" y="1054568"/>
                  <a:pt x="788434" y="1054568"/>
                </a:cubicBezTo>
                <a:cubicBezTo>
                  <a:pt x="687389" y="1054568"/>
                  <a:pt x="606742" y="1036304"/>
                  <a:pt x="546495" y="999776"/>
                </a:cubicBezTo>
                <a:lnTo>
                  <a:pt x="546495" y="844651"/>
                </a:lnTo>
                <a:cubicBezTo>
                  <a:pt x="612909" y="897308"/>
                  <a:pt x="687863" y="923637"/>
                  <a:pt x="771356" y="923637"/>
                </a:cubicBezTo>
                <a:cubicBezTo>
                  <a:pt x="839193" y="923637"/>
                  <a:pt x="893392" y="908219"/>
                  <a:pt x="933953" y="877384"/>
                </a:cubicBezTo>
                <a:cubicBezTo>
                  <a:pt x="974513" y="846548"/>
                  <a:pt x="994793" y="804802"/>
                  <a:pt x="994793" y="752145"/>
                </a:cubicBezTo>
                <a:cubicBezTo>
                  <a:pt x="994793" y="636394"/>
                  <a:pt x="906320" y="578518"/>
                  <a:pt x="729372" y="578518"/>
                </a:cubicBezTo>
                <a:lnTo>
                  <a:pt x="650386" y="578518"/>
                </a:lnTo>
                <a:lnTo>
                  <a:pt x="650386" y="446164"/>
                </a:lnTo>
                <a:lnTo>
                  <a:pt x="725814" y="446164"/>
                </a:lnTo>
                <a:cubicBezTo>
                  <a:pt x="882837" y="446164"/>
                  <a:pt x="961349" y="391609"/>
                  <a:pt x="961349" y="282499"/>
                </a:cubicBezTo>
                <a:cubicBezTo>
                  <a:pt x="961349" y="181928"/>
                  <a:pt x="900152" y="131643"/>
                  <a:pt x="777760" y="131643"/>
                </a:cubicBezTo>
                <a:cubicBezTo>
                  <a:pt x="709448" y="131643"/>
                  <a:pt x="645168" y="156074"/>
                  <a:pt x="584920" y="204936"/>
                </a:cubicBezTo>
                <a:lnTo>
                  <a:pt x="584920" y="58350"/>
                </a:lnTo>
                <a:cubicBezTo>
                  <a:pt x="654181" y="19450"/>
                  <a:pt x="736014" y="0"/>
                  <a:pt x="830417" y="0"/>
                </a:cubicBezTo>
                <a:close/>
                <a:moveTo>
                  <a:pt x="67045" y="0"/>
                </a:moveTo>
                <a:cubicBezTo>
                  <a:pt x="291431" y="0"/>
                  <a:pt x="403624" y="174338"/>
                  <a:pt x="403624" y="523015"/>
                </a:cubicBezTo>
                <a:cubicBezTo>
                  <a:pt x="403624" y="695692"/>
                  <a:pt x="371959" y="827454"/>
                  <a:pt x="308628" y="918300"/>
                </a:cubicBezTo>
                <a:cubicBezTo>
                  <a:pt x="245297" y="1009145"/>
                  <a:pt x="156705" y="1054568"/>
                  <a:pt x="42851" y="1054568"/>
                </a:cubicBezTo>
                <a:lnTo>
                  <a:pt x="0" y="1049938"/>
                </a:lnTo>
                <a:lnTo>
                  <a:pt x="0" y="911367"/>
                </a:lnTo>
                <a:lnTo>
                  <a:pt x="12965" y="917655"/>
                </a:lnTo>
                <a:cubicBezTo>
                  <a:pt x="26248" y="921643"/>
                  <a:pt x="40480" y="923637"/>
                  <a:pt x="55660" y="923637"/>
                </a:cubicBezTo>
                <a:cubicBezTo>
                  <a:pt x="175206" y="923637"/>
                  <a:pt x="234979" y="793891"/>
                  <a:pt x="234979" y="534400"/>
                </a:cubicBezTo>
                <a:cubicBezTo>
                  <a:pt x="234979" y="265895"/>
                  <a:pt x="176392" y="131643"/>
                  <a:pt x="59218" y="131643"/>
                </a:cubicBezTo>
                <a:cubicBezTo>
                  <a:pt x="43741" y="131643"/>
                  <a:pt x="29231" y="133774"/>
                  <a:pt x="15689" y="138036"/>
                </a:cubicBezTo>
                <a:lnTo>
                  <a:pt x="0" y="146013"/>
                </a:lnTo>
                <a:lnTo>
                  <a:pt x="0" y="70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xmlns="" id="{F84FDD0E-DC00-4821-A61A-EE7BDD0E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29228" y="164314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xmlns="" id="{875349BB-84BF-43A6-99C6-16FCAC1757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15161" y="2519569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xmlns="" id="{46E5804D-D68E-40FE-9655-985C511111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4059" y="3502262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xmlns="" id="{E3076EE2-806F-4141-BF8A-5E86821DBA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1264" y="5278336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xmlns="" id="{987E79E6-63E4-4024-B90D-C13A3D13F5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9868" y="158814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xmlns="" id="{1D474365-C186-4FBF-9A15-D3F107F650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92071" y="2488090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D87B89-68C8-4932-8341-3C20BC8D2D7E}"/>
              </a:ext>
            </a:extLst>
          </p:cNvPr>
          <p:cNvSpPr txBox="1"/>
          <p:nvPr userDrawn="1"/>
        </p:nvSpPr>
        <p:spPr>
          <a:xfrm>
            <a:off x="386266" y="1397747"/>
            <a:ext cx="711181" cy="658368"/>
          </a:xfrm>
          <a:custGeom>
            <a:avLst/>
            <a:gdLst/>
            <a:ahLst/>
            <a:cxnLst/>
            <a:rect l="l" t="t" r="r" b="b"/>
            <a:pathLst>
              <a:path w="896595" h="1060261">
                <a:moveTo>
                  <a:pt x="67045" y="5693"/>
                </a:moveTo>
                <a:cubicBezTo>
                  <a:pt x="291431" y="5693"/>
                  <a:pt x="403625" y="180031"/>
                  <a:pt x="403625" y="528708"/>
                </a:cubicBezTo>
                <a:cubicBezTo>
                  <a:pt x="403625" y="701385"/>
                  <a:pt x="371959" y="833147"/>
                  <a:pt x="308628" y="923993"/>
                </a:cubicBezTo>
                <a:cubicBezTo>
                  <a:pt x="245297" y="1014838"/>
                  <a:pt x="156705" y="1060261"/>
                  <a:pt x="42851" y="1060261"/>
                </a:cubicBezTo>
                <a:lnTo>
                  <a:pt x="0" y="1055631"/>
                </a:lnTo>
                <a:lnTo>
                  <a:pt x="0" y="917060"/>
                </a:lnTo>
                <a:lnTo>
                  <a:pt x="12965" y="923348"/>
                </a:lnTo>
                <a:cubicBezTo>
                  <a:pt x="26248" y="927336"/>
                  <a:pt x="40479" y="929330"/>
                  <a:pt x="55660" y="929330"/>
                </a:cubicBezTo>
                <a:cubicBezTo>
                  <a:pt x="175206" y="929330"/>
                  <a:pt x="234979" y="799584"/>
                  <a:pt x="234979" y="540093"/>
                </a:cubicBezTo>
                <a:cubicBezTo>
                  <a:pt x="234979" y="271588"/>
                  <a:pt x="176392" y="137336"/>
                  <a:pt x="59218" y="137336"/>
                </a:cubicBezTo>
                <a:cubicBezTo>
                  <a:pt x="43741" y="137336"/>
                  <a:pt x="29231" y="139467"/>
                  <a:pt x="15689" y="143729"/>
                </a:cubicBezTo>
                <a:lnTo>
                  <a:pt x="0" y="151705"/>
                </a:lnTo>
                <a:lnTo>
                  <a:pt x="0" y="12722"/>
                </a:lnTo>
                <a:close/>
                <a:moveTo>
                  <a:pt x="826859" y="0"/>
                </a:moveTo>
                <a:lnTo>
                  <a:pt x="896595" y="0"/>
                </a:lnTo>
                <a:lnTo>
                  <a:pt x="896595" y="1043183"/>
                </a:lnTo>
                <a:lnTo>
                  <a:pt x="731507" y="1043183"/>
                </a:lnTo>
                <a:lnTo>
                  <a:pt x="731507" y="202090"/>
                </a:lnTo>
                <a:cubicBezTo>
                  <a:pt x="701621" y="223438"/>
                  <a:pt x="669481" y="241583"/>
                  <a:pt x="635087" y="256526"/>
                </a:cubicBezTo>
                <a:cubicBezTo>
                  <a:pt x="600694" y="271470"/>
                  <a:pt x="561438" y="284634"/>
                  <a:pt x="517320" y="296019"/>
                </a:cubicBezTo>
                <a:lnTo>
                  <a:pt x="517320" y="155126"/>
                </a:lnTo>
                <a:cubicBezTo>
                  <a:pt x="544835" y="146112"/>
                  <a:pt x="571401" y="136624"/>
                  <a:pt x="597018" y="126662"/>
                </a:cubicBezTo>
                <a:cubicBezTo>
                  <a:pt x="622635" y="116700"/>
                  <a:pt x="647896" y="105552"/>
                  <a:pt x="672801" y="93218"/>
                </a:cubicBezTo>
                <a:cubicBezTo>
                  <a:pt x="697707" y="80884"/>
                  <a:pt x="722849" y="67126"/>
                  <a:pt x="748229" y="51946"/>
                </a:cubicBezTo>
                <a:cubicBezTo>
                  <a:pt x="773609" y="36765"/>
                  <a:pt x="799819" y="19450"/>
                  <a:pt x="82685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/>
            <a:endParaRPr lang="fr-FR" sz="115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xmlns="" id="{580A4B3B-F32E-4FBF-91B4-24792DB7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Espace réservé de la date 3">
            <a:extLst>
              <a:ext uri="{FF2B5EF4-FFF2-40B4-BE49-F238E27FC236}">
                <a16:creationId xmlns:a16="http://schemas.microsoft.com/office/drawing/2014/main" xmlns="" id="{925E6E4A-B4FF-44C0-BB48-72B516D5EA5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xmlns="" id="{D5AF189F-1592-4DA2-B4D2-27832834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xmlns="" id="{299D2DAA-35F3-4747-8EAC-3F27DA8193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923" y="4391898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xmlns="" id="{BA68D562-F1C6-47A1-9649-4724F4D5E4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49867" y="3501544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89A7AE8B-386F-4CFF-927D-3411D2C0DA58}"/>
              </a:ext>
            </a:extLst>
          </p:cNvPr>
          <p:cNvSpPr txBox="1"/>
          <p:nvPr userDrawn="1"/>
        </p:nvSpPr>
        <p:spPr>
          <a:xfrm>
            <a:off x="5631122" y="2405714"/>
            <a:ext cx="756045" cy="661690"/>
          </a:xfrm>
          <a:custGeom>
            <a:avLst/>
            <a:gdLst/>
            <a:ahLst/>
            <a:cxnLst/>
            <a:rect l="l" t="t" r="r" b="b"/>
            <a:pathLst>
              <a:path w="756045" h="661690">
                <a:moveTo>
                  <a:pt x="328313" y="10716"/>
                </a:moveTo>
                <a:lnTo>
                  <a:pt x="756045" y="10716"/>
                </a:lnTo>
                <a:lnTo>
                  <a:pt x="756045" y="62508"/>
                </a:lnTo>
                <a:cubicBezTo>
                  <a:pt x="729256" y="111621"/>
                  <a:pt x="703955" y="160213"/>
                  <a:pt x="680143" y="208285"/>
                </a:cubicBezTo>
                <a:cubicBezTo>
                  <a:pt x="656330" y="256356"/>
                  <a:pt x="634750" y="304651"/>
                  <a:pt x="615402" y="353169"/>
                </a:cubicBezTo>
                <a:cubicBezTo>
                  <a:pt x="596055" y="401687"/>
                  <a:pt x="579237" y="450577"/>
                  <a:pt x="564950" y="499839"/>
                </a:cubicBezTo>
                <a:cubicBezTo>
                  <a:pt x="550662" y="549101"/>
                  <a:pt x="539649" y="599480"/>
                  <a:pt x="531910" y="650974"/>
                </a:cubicBezTo>
                <a:lnTo>
                  <a:pt x="423414" y="650974"/>
                </a:lnTo>
                <a:cubicBezTo>
                  <a:pt x="430558" y="605135"/>
                  <a:pt x="440753" y="559371"/>
                  <a:pt x="453998" y="513680"/>
                </a:cubicBezTo>
                <a:cubicBezTo>
                  <a:pt x="467244" y="467990"/>
                  <a:pt x="482797" y="422300"/>
                  <a:pt x="500656" y="376610"/>
                </a:cubicBezTo>
                <a:cubicBezTo>
                  <a:pt x="518515" y="330919"/>
                  <a:pt x="538533" y="285006"/>
                  <a:pt x="560708" y="238869"/>
                </a:cubicBezTo>
                <a:cubicBezTo>
                  <a:pt x="582883" y="192732"/>
                  <a:pt x="606473" y="146149"/>
                  <a:pt x="631476" y="99120"/>
                </a:cubicBezTo>
                <a:lnTo>
                  <a:pt x="328313" y="99120"/>
                </a:ln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10088E53-F181-4EED-BB1A-525FB279D586}"/>
              </a:ext>
            </a:extLst>
          </p:cNvPr>
          <p:cNvSpPr txBox="1"/>
          <p:nvPr userDrawn="1"/>
        </p:nvSpPr>
        <p:spPr>
          <a:xfrm>
            <a:off x="5631122" y="3332794"/>
            <a:ext cx="764528" cy="661690"/>
          </a:xfrm>
          <a:custGeom>
            <a:avLst/>
            <a:gdLst/>
            <a:ahLst/>
            <a:cxnLst/>
            <a:rect l="l" t="t" r="r" b="b"/>
            <a:pathLst>
              <a:path w="764528" h="661690">
                <a:moveTo>
                  <a:pt x="551109" y="344686"/>
                </a:moveTo>
                <a:cubicBezTo>
                  <a:pt x="535035" y="344686"/>
                  <a:pt x="520078" y="347588"/>
                  <a:pt x="506237" y="353392"/>
                </a:cubicBezTo>
                <a:cubicBezTo>
                  <a:pt x="492396" y="359197"/>
                  <a:pt x="480490" y="367382"/>
                  <a:pt x="470518" y="377949"/>
                </a:cubicBezTo>
                <a:cubicBezTo>
                  <a:pt x="460547" y="388516"/>
                  <a:pt x="452733" y="401092"/>
                  <a:pt x="447078" y="415677"/>
                </a:cubicBezTo>
                <a:cubicBezTo>
                  <a:pt x="441422" y="430262"/>
                  <a:pt x="438595" y="446187"/>
                  <a:pt x="438595" y="463451"/>
                </a:cubicBezTo>
                <a:cubicBezTo>
                  <a:pt x="438595" y="481608"/>
                  <a:pt x="441273" y="497979"/>
                  <a:pt x="446631" y="512564"/>
                </a:cubicBezTo>
                <a:cubicBezTo>
                  <a:pt x="451989" y="527149"/>
                  <a:pt x="459579" y="539502"/>
                  <a:pt x="469402" y="549622"/>
                </a:cubicBezTo>
                <a:cubicBezTo>
                  <a:pt x="479225" y="559743"/>
                  <a:pt x="491056" y="567482"/>
                  <a:pt x="504897" y="572839"/>
                </a:cubicBezTo>
                <a:cubicBezTo>
                  <a:pt x="518739" y="578197"/>
                  <a:pt x="534142" y="580876"/>
                  <a:pt x="551109" y="580876"/>
                </a:cubicBezTo>
                <a:cubicBezTo>
                  <a:pt x="567480" y="580876"/>
                  <a:pt x="582511" y="578123"/>
                  <a:pt x="596204" y="572616"/>
                </a:cubicBezTo>
                <a:cubicBezTo>
                  <a:pt x="609896" y="567110"/>
                  <a:pt x="621728" y="559222"/>
                  <a:pt x="631699" y="548953"/>
                </a:cubicBezTo>
                <a:cubicBezTo>
                  <a:pt x="641671" y="538683"/>
                  <a:pt x="649484" y="526331"/>
                  <a:pt x="655139" y="511894"/>
                </a:cubicBezTo>
                <a:cubicBezTo>
                  <a:pt x="660795" y="497458"/>
                  <a:pt x="663623" y="481310"/>
                  <a:pt x="663623" y="463451"/>
                </a:cubicBezTo>
                <a:cubicBezTo>
                  <a:pt x="663623" y="447080"/>
                  <a:pt x="660944" y="431676"/>
                  <a:pt x="655586" y="417240"/>
                </a:cubicBezTo>
                <a:cubicBezTo>
                  <a:pt x="650228" y="402803"/>
                  <a:pt x="642638" y="390227"/>
                  <a:pt x="632815" y="379512"/>
                </a:cubicBezTo>
                <a:cubicBezTo>
                  <a:pt x="622993" y="368796"/>
                  <a:pt x="611161" y="360313"/>
                  <a:pt x="597320" y="354062"/>
                </a:cubicBezTo>
                <a:cubicBezTo>
                  <a:pt x="583479" y="347811"/>
                  <a:pt x="568075" y="344686"/>
                  <a:pt x="551109" y="344686"/>
                </a:cubicBezTo>
                <a:close/>
                <a:moveTo>
                  <a:pt x="550216" y="79921"/>
                </a:moveTo>
                <a:cubicBezTo>
                  <a:pt x="536821" y="79921"/>
                  <a:pt x="524617" y="82376"/>
                  <a:pt x="513604" y="87288"/>
                </a:cubicBezTo>
                <a:cubicBezTo>
                  <a:pt x="502591" y="92199"/>
                  <a:pt x="493140" y="98971"/>
                  <a:pt x="485252" y="107603"/>
                </a:cubicBezTo>
                <a:cubicBezTo>
                  <a:pt x="477364" y="116235"/>
                  <a:pt x="471262" y="126281"/>
                  <a:pt x="466946" y="137740"/>
                </a:cubicBezTo>
                <a:cubicBezTo>
                  <a:pt x="462630" y="149200"/>
                  <a:pt x="460472" y="161330"/>
                  <a:pt x="460472" y="174129"/>
                </a:cubicBezTo>
                <a:cubicBezTo>
                  <a:pt x="460472" y="187523"/>
                  <a:pt x="462854" y="199951"/>
                  <a:pt x="467616" y="211410"/>
                </a:cubicBezTo>
                <a:cubicBezTo>
                  <a:pt x="472379" y="222870"/>
                  <a:pt x="478778" y="232842"/>
                  <a:pt x="486815" y="241325"/>
                </a:cubicBezTo>
                <a:cubicBezTo>
                  <a:pt x="494852" y="249808"/>
                  <a:pt x="504302" y="256431"/>
                  <a:pt x="515167" y="261193"/>
                </a:cubicBezTo>
                <a:cubicBezTo>
                  <a:pt x="526031" y="265956"/>
                  <a:pt x="537714" y="268337"/>
                  <a:pt x="550216" y="268337"/>
                </a:cubicBezTo>
                <a:cubicBezTo>
                  <a:pt x="562717" y="268337"/>
                  <a:pt x="574400" y="265881"/>
                  <a:pt x="585265" y="260970"/>
                </a:cubicBezTo>
                <a:cubicBezTo>
                  <a:pt x="596129" y="256059"/>
                  <a:pt x="605654" y="249362"/>
                  <a:pt x="613840" y="240878"/>
                </a:cubicBezTo>
                <a:cubicBezTo>
                  <a:pt x="622025" y="232395"/>
                  <a:pt x="628499" y="222424"/>
                  <a:pt x="633262" y="210964"/>
                </a:cubicBezTo>
                <a:cubicBezTo>
                  <a:pt x="638024" y="199504"/>
                  <a:pt x="640406" y="187226"/>
                  <a:pt x="640406" y="174129"/>
                </a:cubicBezTo>
                <a:cubicBezTo>
                  <a:pt x="640406" y="160734"/>
                  <a:pt x="638099" y="148233"/>
                  <a:pt x="633485" y="136624"/>
                </a:cubicBezTo>
                <a:cubicBezTo>
                  <a:pt x="628871" y="125016"/>
                  <a:pt x="622546" y="115044"/>
                  <a:pt x="614509" y="106710"/>
                </a:cubicBezTo>
                <a:cubicBezTo>
                  <a:pt x="606473" y="98375"/>
                  <a:pt x="596948" y="91827"/>
                  <a:pt x="585934" y="87064"/>
                </a:cubicBezTo>
                <a:cubicBezTo>
                  <a:pt x="574921" y="82302"/>
                  <a:pt x="563015" y="79921"/>
                  <a:pt x="550216" y="79921"/>
                </a:cubicBezTo>
                <a:close/>
                <a:moveTo>
                  <a:pt x="549769" y="0"/>
                </a:moveTo>
                <a:cubicBezTo>
                  <a:pt x="577451" y="0"/>
                  <a:pt x="602975" y="4167"/>
                  <a:pt x="626341" y="12502"/>
                </a:cubicBezTo>
                <a:cubicBezTo>
                  <a:pt x="649707" y="20836"/>
                  <a:pt x="669948" y="32296"/>
                  <a:pt x="687063" y="46881"/>
                </a:cubicBezTo>
                <a:cubicBezTo>
                  <a:pt x="704178" y="61466"/>
                  <a:pt x="717499" y="78730"/>
                  <a:pt x="727024" y="98673"/>
                </a:cubicBezTo>
                <a:cubicBezTo>
                  <a:pt x="736549" y="118616"/>
                  <a:pt x="741311" y="140196"/>
                  <a:pt x="741311" y="163413"/>
                </a:cubicBezTo>
                <a:cubicBezTo>
                  <a:pt x="741311" y="192881"/>
                  <a:pt x="733125" y="219745"/>
                  <a:pt x="716754" y="244004"/>
                </a:cubicBezTo>
                <a:cubicBezTo>
                  <a:pt x="700383" y="268263"/>
                  <a:pt x="678654" y="288131"/>
                  <a:pt x="651568" y="303609"/>
                </a:cubicBezTo>
                <a:cubicBezTo>
                  <a:pt x="670022" y="310753"/>
                  <a:pt x="686319" y="320055"/>
                  <a:pt x="700458" y="331515"/>
                </a:cubicBezTo>
                <a:cubicBezTo>
                  <a:pt x="714596" y="342974"/>
                  <a:pt x="726428" y="355997"/>
                  <a:pt x="735953" y="370582"/>
                </a:cubicBezTo>
                <a:cubicBezTo>
                  <a:pt x="745478" y="385167"/>
                  <a:pt x="752622" y="401092"/>
                  <a:pt x="757384" y="418356"/>
                </a:cubicBezTo>
                <a:cubicBezTo>
                  <a:pt x="762147" y="435620"/>
                  <a:pt x="764528" y="453628"/>
                  <a:pt x="764528" y="472380"/>
                </a:cubicBezTo>
                <a:cubicBezTo>
                  <a:pt x="764528" y="500360"/>
                  <a:pt x="759319" y="525959"/>
                  <a:pt x="748901" y="549176"/>
                </a:cubicBezTo>
                <a:cubicBezTo>
                  <a:pt x="738483" y="572393"/>
                  <a:pt x="723898" y="592262"/>
                  <a:pt x="705146" y="608781"/>
                </a:cubicBezTo>
                <a:cubicBezTo>
                  <a:pt x="686393" y="625301"/>
                  <a:pt x="663920" y="638175"/>
                  <a:pt x="637727" y="647402"/>
                </a:cubicBezTo>
                <a:cubicBezTo>
                  <a:pt x="611533" y="656630"/>
                  <a:pt x="582660" y="661243"/>
                  <a:pt x="551109" y="661243"/>
                </a:cubicBezTo>
                <a:cubicBezTo>
                  <a:pt x="519855" y="661243"/>
                  <a:pt x="491205" y="656630"/>
                  <a:pt x="465160" y="647402"/>
                </a:cubicBezTo>
                <a:cubicBezTo>
                  <a:pt x="439115" y="638175"/>
                  <a:pt x="416642" y="625301"/>
                  <a:pt x="397741" y="608781"/>
                </a:cubicBezTo>
                <a:cubicBezTo>
                  <a:pt x="378840" y="592262"/>
                  <a:pt x="364106" y="572393"/>
                  <a:pt x="353539" y="549176"/>
                </a:cubicBezTo>
                <a:cubicBezTo>
                  <a:pt x="342972" y="525959"/>
                  <a:pt x="337689" y="500360"/>
                  <a:pt x="337689" y="472380"/>
                </a:cubicBezTo>
                <a:cubicBezTo>
                  <a:pt x="337689" y="453926"/>
                  <a:pt x="339996" y="436066"/>
                  <a:pt x="344610" y="418802"/>
                </a:cubicBezTo>
                <a:cubicBezTo>
                  <a:pt x="349223" y="401538"/>
                  <a:pt x="356144" y="385614"/>
                  <a:pt x="365371" y="371029"/>
                </a:cubicBezTo>
                <a:cubicBezTo>
                  <a:pt x="374598" y="356443"/>
                  <a:pt x="386207" y="343347"/>
                  <a:pt x="400197" y="331738"/>
                </a:cubicBezTo>
                <a:cubicBezTo>
                  <a:pt x="414187" y="320129"/>
                  <a:pt x="430558" y="310753"/>
                  <a:pt x="449310" y="303609"/>
                </a:cubicBezTo>
                <a:cubicBezTo>
                  <a:pt x="421628" y="288131"/>
                  <a:pt x="399602" y="268263"/>
                  <a:pt x="383231" y="244004"/>
                </a:cubicBezTo>
                <a:cubicBezTo>
                  <a:pt x="366859" y="219745"/>
                  <a:pt x="358674" y="192881"/>
                  <a:pt x="358674" y="163413"/>
                </a:cubicBezTo>
                <a:cubicBezTo>
                  <a:pt x="358674" y="139898"/>
                  <a:pt x="363511" y="118170"/>
                  <a:pt x="373185" y="98227"/>
                </a:cubicBezTo>
                <a:cubicBezTo>
                  <a:pt x="382858" y="78284"/>
                  <a:pt x="396253" y="61020"/>
                  <a:pt x="413368" y="46434"/>
                </a:cubicBezTo>
                <a:cubicBezTo>
                  <a:pt x="430483" y="31849"/>
                  <a:pt x="450650" y="20464"/>
                  <a:pt x="473867" y="12278"/>
                </a:cubicBezTo>
                <a:cubicBezTo>
                  <a:pt x="497084" y="4093"/>
                  <a:pt x="522385" y="0"/>
                  <a:pt x="549769" y="0"/>
                </a:cubicBezTo>
                <a:close/>
                <a:moveTo>
                  <a:pt x="54320" y="0"/>
                </a:moveTo>
                <a:cubicBezTo>
                  <a:pt x="195112" y="0"/>
                  <a:pt x="265507" y="109389"/>
                  <a:pt x="265507" y="328166"/>
                </a:cubicBezTo>
                <a:cubicBezTo>
                  <a:pt x="265507" y="436513"/>
                  <a:pt x="245639" y="519187"/>
                  <a:pt x="205902" y="576188"/>
                </a:cubicBezTo>
                <a:cubicBezTo>
                  <a:pt x="166165" y="633189"/>
                  <a:pt x="110577" y="661690"/>
                  <a:pt x="39140" y="661690"/>
                </a:cubicBezTo>
                <a:lnTo>
                  <a:pt x="0" y="657460"/>
                </a:lnTo>
                <a:lnTo>
                  <a:pt x="0" y="565373"/>
                </a:lnTo>
                <a:lnTo>
                  <a:pt x="47177" y="579537"/>
                </a:lnTo>
                <a:cubicBezTo>
                  <a:pt x="122186" y="579537"/>
                  <a:pt x="159691" y="498128"/>
                  <a:pt x="159691" y="335310"/>
                </a:cubicBezTo>
                <a:cubicBezTo>
                  <a:pt x="159691" y="166836"/>
                  <a:pt x="122930" y="82600"/>
                  <a:pt x="49409" y="82600"/>
                </a:cubicBezTo>
                <a:lnTo>
                  <a:pt x="0" y="98150"/>
                </a:lnTo>
                <a:lnTo>
                  <a:pt x="0" y="6310"/>
                </a:lnTo>
                <a:lnTo>
                  <a:pt x="2417" y="5442"/>
                </a:lnTo>
                <a:cubicBezTo>
                  <a:pt x="18639" y="1814"/>
                  <a:pt x="35940" y="0"/>
                  <a:pt x="543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7200" b="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6" y="4190068"/>
            <a:ext cx="823552" cy="8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xmlns="" id="{BA68D562-F1C6-47A1-9649-4724F4D5E4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1590" y="4426151"/>
            <a:ext cx="3222625" cy="3984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Partie </a:t>
            </a:r>
          </a:p>
        </p:txBody>
      </p:sp>
    </p:spTree>
    <p:extLst>
      <p:ext uri="{BB962C8B-B14F-4D97-AF65-F5344CB8AC3E}">
        <p14:creationId xmlns:p14="http://schemas.microsoft.com/office/powerpoint/2010/main" val="428146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AP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D01557-8780-4AFB-9F83-6DC3001B595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xmlns="" id="{7AF59C7F-B8CA-4A9E-9002-DB7FA0A9DC50}"/>
              </a:ext>
            </a:extLst>
          </p:cNvPr>
          <p:cNvSpPr/>
          <p:nvPr userDrawn="1"/>
        </p:nvSpPr>
        <p:spPr>
          <a:xfrm>
            <a:off x="0" y="2387601"/>
            <a:ext cx="6096000" cy="4470399"/>
          </a:xfrm>
          <a:custGeom>
            <a:avLst/>
            <a:gdLst>
              <a:gd name="connsiteX0" fmla="*/ 0 w 6096000"/>
              <a:gd name="connsiteY0" fmla="*/ 0 h 4470399"/>
              <a:gd name="connsiteX1" fmla="*/ 6096000 w 6096000"/>
              <a:gd name="connsiteY1" fmla="*/ 0 h 4470399"/>
              <a:gd name="connsiteX2" fmla="*/ 6096000 w 6096000"/>
              <a:gd name="connsiteY2" fmla="*/ 4470399 h 4470399"/>
              <a:gd name="connsiteX3" fmla="*/ 0 w 6096000"/>
              <a:gd name="connsiteY3" fmla="*/ 4470399 h 447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470399">
                <a:moveTo>
                  <a:pt x="0" y="0"/>
                </a:moveTo>
                <a:lnTo>
                  <a:pt x="6096000" y="0"/>
                </a:lnTo>
                <a:lnTo>
                  <a:pt x="6096000" y="4470399"/>
                </a:lnTo>
                <a:lnTo>
                  <a:pt x="0" y="44703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8EFC1F0-C777-4C30-97A6-D0218670454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5C39EE73-D8D9-41FA-B8A6-E49888A68F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4" y="1430716"/>
            <a:ext cx="4151085" cy="585788"/>
          </a:xfrm>
        </p:spPr>
        <p:txBody>
          <a:bodyPr/>
          <a:lstStyle>
            <a:lvl1pPr marL="0">
              <a:spcBef>
                <a:spcPts val="0"/>
              </a:spcBef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r>
              <a:rPr lang="fr-FR" dirty="0">
                <a:solidFill>
                  <a:schemeClr val="tx2"/>
                </a:solidFill>
              </a:rPr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1894194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xmlns="" id="{A7CA037B-8857-4C53-8EAB-EDD558AD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3" y="1512743"/>
            <a:ext cx="10937872" cy="40462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8367369B-417F-40FB-99A2-E10AEF7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F94117B4-6B84-4BF8-91AB-035F885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0293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CD4C7E74-C453-45AC-AC94-C7FE2D559C59}"/>
              </a:ext>
            </a:extLst>
          </p:cNvPr>
          <p:cNvSpPr txBox="1"/>
          <p:nvPr userDrawn="1"/>
        </p:nvSpPr>
        <p:spPr>
          <a:xfrm>
            <a:off x="1341120" y="2105562"/>
            <a:ext cx="950976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4683575-36AF-4D09-81B6-6B1B7BB8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15138628-8A7F-4635-B3F7-4264264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0823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_CONFID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11452225" cy="34163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0C94234B-5C67-4B53-99B0-AC1B1E325A4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sz="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BBA8B754-8573-4A77-8067-2C923206FF45}"/>
              </a:ext>
            </a:extLst>
          </p:cNvPr>
          <p:cNvSpPr txBox="1"/>
          <p:nvPr userDrawn="1"/>
        </p:nvSpPr>
        <p:spPr>
          <a:xfrm>
            <a:off x="716280" y="2644170"/>
            <a:ext cx="10759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CONFIDENTIEL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C2CD7F9A-402E-429F-8F84-77F22BC2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09F7F5B4-36CA-410D-8404-46E3795E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371475"/>
            <a:ext cx="1093787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7041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D74337E-6E73-4EAB-99AC-39F61A3C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4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F8F19E19-68CD-49AB-9754-6A7CCA40E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1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DED61E90-8286-4ED3-8568-5477E1F84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545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A60784C-F81B-43EB-A4E6-8EEB4225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033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SAUM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5387DC19-F771-4D83-B928-120E36FF3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323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1DBD17E9-24FF-46A9-9B2D-A1893ABE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5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4358D221-17EC-4E91-A267-A18AF6FDC7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387600"/>
            <a:ext cx="6096000" cy="4470399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864359-E859-45DD-BCDD-C7B22040926C}"/>
              </a:ext>
            </a:extLst>
          </p:cNvPr>
          <p:cNvSpPr/>
          <p:nvPr userDrawn="1"/>
        </p:nvSpPr>
        <p:spPr>
          <a:xfrm>
            <a:off x="11234056" y="5807582"/>
            <a:ext cx="726295" cy="757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2" descr="Covéa — Wikipédia">
            <a:extLst>
              <a:ext uri="{FF2B5EF4-FFF2-40B4-BE49-F238E27FC236}">
                <a16:creationId xmlns:a16="http://schemas.microsoft.com/office/drawing/2014/main" xmlns="" id="{F20CD176-46E5-4E98-8700-68A8DE169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28"/>
          <a:stretch/>
        </p:blipFill>
        <p:spPr bwMode="auto">
          <a:xfrm>
            <a:off x="5840814" y="396371"/>
            <a:ext cx="4013109" cy="22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xmlns="" id="{674851F1-ED1F-428F-BB0C-6286AEE87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1086" y="4621976"/>
            <a:ext cx="4151085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2A629A42-1DA9-43C6-A2A9-18BC6203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086" y="3344959"/>
            <a:ext cx="4151085" cy="585788"/>
          </a:xfrm>
        </p:spPr>
        <p:txBody>
          <a:bodyPr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43F3B31-46E5-4369-B906-4C4F081A9F87}"/>
              </a:ext>
            </a:extLst>
          </p:cNvPr>
          <p:cNvSpPr/>
          <p:nvPr userDrawn="1"/>
        </p:nvSpPr>
        <p:spPr>
          <a:xfrm>
            <a:off x="0" y="6034606"/>
            <a:ext cx="12192000" cy="8233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528044B-FC8F-4D4C-A450-E3037108D40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691085" y="6034606"/>
            <a:ext cx="1657577" cy="15188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85E6E4B5-D86D-4822-8FC8-7CE3723579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1393280"/>
            <a:ext cx="4151085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Ajouter le nom de la direction</a:t>
            </a:r>
          </a:p>
        </p:txBody>
      </p:sp>
    </p:spTree>
    <p:extLst>
      <p:ext uri="{BB962C8B-B14F-4D97-AF65-F5344CB8AC3E}">
        <p14:creationId xmlns:p14="http://schemas.microsoft.com/office/powerpoint/2010/main" val="230422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3" y="861046"/>
            <a:ext cx="10481202" cy="585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973" y="1879600"/>
            <a:ext cx="10481202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xmlns="" id="{3A19EFA9-02D0-4585-8228-6B097E59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C5878CD0-C08E-4DA0-A708-BEA8A43B629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BF80C8-213E-4261-A0C5-F2DC2C992E5D}"/>
              </a:ext>
            </a:extLst>
          </p:cNvPr>
          <p:cNvSpPr/>
          <p:nvPr userDrawn="1"/>
        </p:nvSpPr>
        <p:spPr>
          <a:xfrm>
            <a:off x="193956" y="230029"/>
            <a:ext cx="631017" cy="631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DF50F0DD-01D1-45BC-BD82-A5EAE56C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98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1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5384800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7600" y="1028470"/>
            <a:ext cx="1823950" cy="1823950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A12BF44C-2B46-485B-A639-8F8595FCB1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3050" y="3055620"/>
            <a:ext cx="3513050" cy="2240280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836A1F14-B48D-439C-9E67-9A47F1B3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161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8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5384798" cy="58578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0" y="1879600"/>
            <a:ext cx="6718299" cy="3416300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xmlns="" id="{84E99456-14B3-4AFE-B48C-B99FB5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xmlns="" id="{FA69629D-32B4-430F-9CC8-F4DFDA2706C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A9944700-63BA-4509-A877-D49F0CD26C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1900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xmlns="" id="{77B2FE61-0C22-4D36-A924-135A84743A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6225" y="809624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xmlns="" id="{C9052613-25C8-437B-BC4A-06FF08BC3C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81900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  3">
            <a:extLst>
              <a:ext uri="{FF2B5EF4-FFF2-40B4-BE49-F238E27FC236}">
                <a16:creationId xmlns:a16="http://schemas.microsoft.com/office/drawing/2014/main" xmlns="" id="{4B178C7D-F1AC-4431-982C-69EC09DE99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76225" y="2066122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xmlns="" id="{3BFDAF50-B2F7-441D-897F-A91F0733815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1900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xmlns="" id="{47B54CFE-4903-4F70-A159-08F044B656E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6225" y="3322620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3">
            <a:extLst>
              <a:ext uri="{FF2B5EF4-FFF2-40B4-BE49-F238E27FC236}">
                <a16:creationId xmlns:a16="http://schemas.microsoft.com/office/drawing/2014/main" xmlns="" id="{817CB54D-1AD2-4936-B1D1-9B1D374B17D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81900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B8E550A9-3CF4-470C-B94C-6CF8EC6CDCB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6225" y="4579119"/>
            <a:ext cx="1122450" cy="11224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B35536D8-EE9D-426B-9AE8-4F9A5147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36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:a16="http://schemas.microsoft.com/office/drawing/2014/main" xmlns="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:a16="http://schemas.microsoft.com/office/drawing/2014/main" xmlns="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bg2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B23CEB73-9E1C-40C3-AB9C-D081D76ED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266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SMARTPHON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574;p114" descr="iphone-xr-with-hand.png">
            <a:extLst>
              <a:ext uri="{FF2B5EF4-FFF2-40B4-BE49-F238E27FC236}">
                <a16:creationId xmlns:a16="http://schemas.microsoft.com/office/drawing/2014/main" xmlns="" id="{75AE9565-D546-4100-8764-A60DF567C8F7}"/>
              </a:ext>
            </a:extLst>
          </p:cNvPr>
          <p:cNvPicPr preferRelativeResize="0"/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6739" y="286678"/>
            <a:ext cx="4933959" cy="59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pour une image  23">
            <a:extLst>
              <a:ext uri="{FF2B5EF4-FFF2-40B4-BE49-F238E27FC236}">
                <a16:creationId xmlns:a16="http://schemas.microsoft.com/office/drawing/2014/main" xmlns="" id="{B42EE5E9-0A13-4C57-8DFE-E0E6190B6D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7221" y="805481"/>
            <a:ext cx="1651916" cy="3590623"/>
          </a:xfrm>
          <a:prstGeom prst="roundRect">
            <a:avLst>
              <a:gd name="adj" fmla="val 10070"/>
            </a:avLst>
          </a:prstGeom>
          <a:ln>
            <a:solidFill>
              <a:srgbClr val="B5A99D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EB90D3E7-52F6-493F-9EFA-8AF6BFC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spcBef>
                <a:spcPts val="0"/>
              </a:spcBef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A10258A-88D8-4916-AD13-6CD48657AD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4279" y="2689678"/>
            <a:ext cx="2231796" cy="1478643"/>
          </a:xfrm>
          <a:solidFill>
            <a:schemeClr val="accent5"/>
          </a:solidFill>
        </p:spPr>
        <p:txBody>
          <a:bodyPr lIns="360000" tIns="360000" rIns="360000" bIns="36000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2pPr>
            <a:lvl3pPr algn="ctr">
              <a:spcBef>
                <a:spcPts val="0"/>
              </a:spcBef>
              <a:defRPr>
                <a:solidFill>
                  <a:schemeClr val="bg1"/>
                </a:solidFill>
                <a:latin typeface="+mn-lt"/>
              </a:defRPr>
            </a:lvl3pPr>
            <a:lvl4pPr marL="15430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2000250" indent="-171450" algn="ctr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3CB5692-6408-4D6C-86D0-2D059EC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16D11E8C-BF32-4E11-83D2-6F7E8B4347F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84551078-BAFC-43D4-8EDB-604A7B752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730500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xmlns="" id="{BEA5D0C3-F7E4-468C-90E5-D779F9296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253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QUETTE 4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364886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2C76294A-1998-4304-B770-CFCF7E4AF6DD}"/>
              </a:ext>
            </a:extLst>
          </p:cNvPr>
          <p:cNvGrpSpPr/>
          <p:nvPr userDrawn="1"/>
        </p:nvGrpSpPr>
        <p:grpSpPr>
          <a:xfrm>
            <a:off x="980708" y="1653896"/>
            <a:ext cx="2771410" cy="4193144"/>
            <a:chOff x="4618653" y="2171908"/>
            <a:chExt cx="2938924" cy="4446592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xmlns="" id="{8B4151C9-1F90-423E-A0E4-162D8FC5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xmlns="" id="{7D42B985-C58B-4203-BC88-CDEBF62EEC44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28" name="Espace réservé pour une image  13">
            <a:extLst>
              <a:ext uri="{FF2B5EF4-FFF2-40B4-BE49-F238E27FC236}">
                <a16:creationId xmlns:a16="http://schemas.microsoft.com/office/drawing/2014/main" xmlns="" id="{FD2AA9AA-BE97-421C-AD50-433ED59B36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6863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xmlns="" id="{72630C35-AE06-4C29-A0C4-BBBC74B4BC19}"/>
              </a:ext>
            </a:extLst>
          </p:cNvPr>
          <p:cNvGrpSpPr/>
          <p:nvPr userDrawn="1"/>
        </p:nvGrpSpPr>
        <p:grpSpPr>
          <a:xfrm>
            <a:off x="3464290" y="1653896"/>
            <a:ext cx="2771410" cy="4193144"/>
            <a:chOff x="4618653" y="2171908"/>
            <a:chExt cx="2938924" cy="444659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xmlns="" id="{93A61531-9990-4B27-9208-1B6B888E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xmlns="" id="{405D35F2-86F6-44F5-9053-D9952AB4BE91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2" name="Espace réservé pour une image  13">
            <a:extLst>
              <a:ext uri="{FF2B5EF4-FFF2-40B4-BE49-F238E27FC236}">
                <a16:creationId xmlns:a16="http://schemas.microsoft.com/office/drawing/2014/main" xmlns="" id="{66670318-6609-48D0-8B6A-9AA383DB4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0445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D28E1024-3750-4AF3-BD15-C1776FF8DDBE}"/>
              </a:ext>
            </a:extLst>
          </p:cNvPr>
          <p:cNvGrpSpPr/>
          <p:nvPr userDrawn="1"/>
        </p:nvGrpSpPr>
        <p:grpSpPr>
          <a:xfrm>
            <a:off x="5957495" y="1653896"/>
            <a:ext cx="2771410" cy="4193144"/>
            <a:chOff x="4618653" y="2171908"/>
            <a:chExt cx="2938924" cy="4446592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xmlns="" id="{D8450ECB-002C-4424-A6B5-C6994A1C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xmlns="" id="{AB1661DF-5F8F-4901-8287-BC1B82ECDF15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36" name="Espace réservé pour une image  13">
            <a:extLst>
              <a:ext uri="{FF2B5EF4-FFF2-40B4-BE49-F238E27FC236}">
                <a16:creationId xmlns:a16="http://schemas.microsoft.com/office/drawing/2014/main" xmlns="" id="{382893CA-CF82-43AA-A5BF-6E4D4B0D66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3650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A952395F-6661-453F-929E-174D6751537F}"/>
              </a:ext>
            </a:extLst>
          </p:cNvPr>
          <p:cNvGrpSpPr/>
          <p:nvPr userDrawn="1"/>
        </p:nvGrpSpPr>
        <p:grpSpPr>
          <a:xfrm>
            <a:off x="8451387" y="1653896"/>
            <a:ext cx="2771410" cy="4193144"/>
            <a:chOff x="4618653" y="2171908"/>
            <a:chExt cx="2938924" cy="4446592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xmlns="" id="{60884718-3B21-4C78-BE0E-74988442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53" y="2171908"/>
              <a:ext cx="2938924" cy="4446592"/>
            </a:xfrm>
            <a:prstGeom prst="rect">
              <a:avLst/>
            </a:prstGeom>
            <a:effectLst>
              <a:outerShdw blurRad="241300" algn="ct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xmlns="" id="{1464A2B0-EA8E-4A91-B711-95365C974A10}"/>
                </a:ext>
              </a:extLst>
            </p:cNvPr>
            <p:cNvSpPr/>
            <p:nvPr/>
          </p:nvSpPr>
          <p:spPr>
            <a:xfrm>
              <a:off x="5144594" y="2258235"/>
              <a:ext cx="1893782" cy="4097689"/>
            </a:xfrm>
            <a:custGeom>
              <a:avLst/>
              <a:gdLst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71917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42992 w 1206703"/>
                <a:gd name="connsiteY5" fmla="*/ 37142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  <a:gd name="connsiteX0" fmla="*/ 109557 w 1206703"/>
                <a:gd name="connsiteY0" fmla="*/ 0 h 2588419"/>
                <a:gd name="connsiteX1" fmla="*/ 271917 w 1206703"/>
                <a:gd name="connsiteY1" fmla="*/ 0 h 2588419"/>
                <a:gd name="connsiteX2" fmla="*/ 290125 w 1206703"/>
                <a:gd name="connsiteY2" fmla="*/ 37142 h 2588419"/>
                <a:gd name="connsiteX3" fmla="*/ 344171 w 1206703"/>
                <a:gd name="connsiteY3" fmla="*/ 110636 h 2588419"/>
                <a:gd name="connsiteX4" fmla="*/ 870739 w 1206703"/>
                <a:gd name="connsiteY4" fmla="*/ 110636 h 2588419"/>
                <a:gd name="connsiteX5" fmla="*/ 920738 w 1206703"/>
                <a:gd name="connsiteY5" fmla="*/ 33131 h 2588419"/>
                <a:gd name="connsiteX6" fmla="*/ 942992 w 1206703"/>
                <a:gd name="connsiteY6" fmla="*/ 0 h 2588419"/>
                <a:gd name="connsiteX7" fmla="*/ 1097147 w 1206703"/>
                <a:gd name="connsiteY7" fmla="*/ 0 h 2588419"/>
                <a:gd name="connsiteX8" fmla="*/ 1206703 w 1206703"/>
                <a:gd name="connsiteY8" fmla="*/ 111437 h 2588419"/>
                <a:gd name="connsiteX9" fmla="*/ 1206703 w 1206703"/>
                <a:gd name="connsiteY9" fmla="*/ 2476982 h 2588419"/>
                <a:gd name="connsiteX10" fmla="*/ 1097147 w 1206703"/>
                <a:gd name="connsiteY10" fmla="*/ 2588419 h 2588419"/>
                <a:gd name="connsiteX11" fmla="*/ 109557 w 1206703"/>
                <a:gd name="connsiteY11" fmla="*/ 2588419 h 2588419"/>
                <a:gd name="connsiteX12" fmla="*/ 0 w 1206703"/>
                <a:gd name="connsiteY12" fmla="*/ 2476982 h 2588419"/>
                <a:gd name="connsiteX13" fmla="*/ 0 w 1206703"/>
                <a:gd name="connsiteY13" fmla="*/ 111437 h 2588419"/>
                <a:gd name="connsiteX14" fmla="*/ 109557 w 1206703"/>
                <a:gd name="connsiteY14" fmla="*/ 0 h 258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6703" h="2588419">
                  <a:moveTo>
                    <a:pt x="109557" y="0"/>
                  </a:moveTo>
                  <a:lnTo>
                    <a:pt x="271917" y="0"/>
                  </a:lnTo>
                  <a:cubicBezTo>
                    <a:pt x="271917" y="12381"/>
                    <a:pt x="290125" y="24761"/>
                    <a:pt x="290125" y="37142"/>
                  </a:cubicBezTo>
                  <a:cubicBezTo>
                    <a:pt x="290125" y="77731"/>
                    <a:pt x="304267" y="110636"/>
                    <a:pt x="344171" y="110636"/>
                  </a:cubicBezTo>
                  <a:lnTo>
                    <a:pt x="870739" y="110636"/>
                  </a:lnTo>
                  <a:cubicBezTo>
                    <a:pt x="910643" y="110636"/>
                    <a:pt x="920738" y="73720"/>
                    <a:pt x="920738" y="33131"/>
                  </a:cubicBezTo>
                  <a:lnTo>
                    <a:pt x="942992" y="0"/>
                  </a:lnTo>
                  <a:lnTo>
                    <a:pt x="1097147" y="0"/>
                  </a:lnTo>
                  <a:cubicBezTo>
                    <a:pt x="1157653" y="0"/>
                    <a:pt x="1206703" y="49892"/>
                    <a:pt x="1206703" y="111437"/>
                  </a:cubicBezTo>
                  <a:lnTo>
                    <a:pt x="1206703" y="2476982"/>
                  </a:lnTo>
                  <a:cubicBezTo>
                    <a:pt x="1206703" y="2538528"/>
                    <a:pt x="1157653" y="2588419"/>
                    <a:pt x="1097147" y="2588419"/>
                  </a:cubicBezTo>
                  <a:lnTo>
                    <a:pt x="109557" y="2588419"/>
                  </a:lnTo>
                  <a:cubicBezTo>
                    <a:pt x="49050" y="2588419"/>
                    <a:pt x="0" y="2538528"/>
                    <a:pt x="0" y="2476982"/>
                  </a:cubicBezTo>
                  <a:lnTo>
                    <a:pt x="0" y="111437"/>
                  </a:lnTo>
                  <a:cubicBezTo>
                    <a:pt x="0" y="49892"/>
                    <a:pt x="49050" y="0"/>
                    <a:pt x="109557" y="0"/>
                  </a:cubicBezTo>
                  <a:close/>
                </a:path>
              </a:pathLst>
            </a:custGeom>
            <a:solidFill>
              <a:srgbClr val="0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200" dirty="0"/>
            </a:p>
          </p:txBody>
        </p:sp>
      </p:grpSp>
      <p:sp>
        <p:nvSpPr>
          <p:cNvPr id="40" name="Espace réservé pour une image  13">
            <a:extLst>
              <a:ext uri="{FF2B5EF4-FFF2-40B4-BE49-F238E27FC236}">
                <a16:creationId xmlns:a16="http://schemas.microsoft.com/office/drawing/2014/main" xmlns="" id="{93844F57-D704-4B20-902F-95C6CB2011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47542" y="1749489"/>
            <a:ext cx="1785840" cy="3830688"/>
          </a:xfrm>
          <a:custGeom>
            <a:avLst/>
            <a:gdLst>
              <a:gd name="connsiteX0" fmla="*/ 127122 w 1400175"/>
              <a:gd name="connsiteY0" fmla="*/ 0 h 2952751"/>
              <a:gd name="connsiteX1" fmla="*/ 315514 w 1400175"/>
              <a:gd name="connsiteY1" fmla="*/ 0 h 2952751"/>
              <a:gd name="connsiteX2" fmla="*/ 315514 w 1400175"/>
              <a:gd name="connsiteY2" fmla="*/ 42370 h 2952751"/>
              <a:gd name="connsiteX3" fmla="*/ 399352 w 1400175"/>
              <a:gd name="connsiteY3" fmla="*/ 126208 h 2952751"/>
              <a:gd name="connsiteX4" fmla="*/ 1010345 w 1400175"/>
              <a:gd name="connsiteY4" fmla="*/ 126208 h 2952751"/>
              <a:gd name="connsiteX5" fmla="*/ 1094183 w 1400175"/>
              <a:gd name="connsiteY5" fmla="*/ 42370 h 2952751"/>
              <a:gd name="connsiteX6" fmla="*/ 1094183 w 1400175"/>
              <a:gd name="connsiteY6" fmla="*/ 0 h 2952751"/>
              <a:gd name="connsiteX7" fmla="*/ 1273053 w 1400175"/>
              <a:gd name="connsiteY7" fmla="*/ 0 h 2952751"/>
              <a:gd name="connsiteX8" fmla="*/ 1400175 w 1400175"/>
              <a:gd name="connsiteY8" fmla="*/ 127122 h 2952751"/>
              <a:gd name="connsiteX9" fmla="*/ 1400175 w 1400175"/>
              <a:gd name="connsiteY9" fmla="*/ 2825629 h 2952751"/>
              <a:gd name="connsiteX10" fmla="*/ 1273053 w 1400175"/>
              <a:gd name="connsiteY10" fmla="*/ 2952751 h 2952751"/>
              <a:gd name="connsiteX11" fmla="*/ 127122 w 1400175"/>
              <a:gd name="connsiteY11" fmla="*/ 2952751 h 2952751"/>
              <a:gd name="connsiteX12" fmla="*/ 0 w 1400175"/>
              <a:gd name="connsiteY12" fmla="*/ 2825629 h 2952751"/>
              <a:gd name="connsiteX13" fmla="*/ 0 w 1400175"/>
              <a:gd name="connsiteY13" fmla="*/ 127122 h 2952751"/>
              <a:gd name="connsiteX14" fmla="*/ 127122 w 1400175"/>
              <a:gd name="connsiteY14" fmla="*/ 0 h 295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0175" h="2952751">
                <a:moveTo>
                  <a:pt x="127122" y="0"/>
                </a:moveTo>
                <a:lnTo>
                  <a:pt x="315514" y="0"/>
                </a:lnTo>
                <a:lnTo>
                  <a:pt x="315514" y="42370"/>
                </a:lnTo>
                <a:cubicBezTo>
                  <a:pt x="315514" y="88672"/>
                  <a:pt x="353050" y="126208"/>
                  <a:pt x="399352" y="126208"/>
                </a:cubicBezTo>
                <a:lnTo>
                  <a:pt x="1010345" y="126208"/>
                </a:lnTo>
                <a:cubicBezTo>
                  <a:pt x="1056647" y="126208"/>
                  <a:pt x="1094183" y="88672"/>
                  <a:pt x="1094183" y="42370"/>
                </a:cubicBezTo>
                <a:lnTo>
                  <a:pt x="1094183" y="0"/>
                </a:lnTo>
                <a:lnTo>
                  <a:pt x="1273053" y="0"/>
                </a:lnTo>
                <a:cubicBezTo>
                  <a:pt x="1343261" y="0"/>
                  <a:pt x="1400175" y="56914"/>
                  <a:pt x="1400175" y="127122"/>
                </a:cubicBezTo>
                <a:lnTo>
                  <a:pt x="1400175" y="2825629"/>
                </a:lnTo>
                <a:cubicBezTo>
                  <a:pt x="1400175" y="2895837"/>
                  <a:pt x="1343261" y="2952751"/>
                  <a:pt x="1273053" y="2952751"/>
                </a:cubicBezTo>
                <a:lnTo>
                  <a:pt x="127122" y="2952751"/>
                </a:lnTo>
                <a:cubicBezTo>
                  <a:pt x="56914" y="2952751"/>
                  <a:pt x="0" y="2895837"/>
                  <a:pt x="0" y="2825629"/>
                </a:cubicBezTo>
                <a:lnTo>
                  <a:pt x="0" y="127122"/>
                </a:lnTo>
                <a:cubicBezTo>
                  <a:pt x="0" y="56914"/>
                  <a:pt x="56914" y="0"/>
                  <a:pt x="12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99000" sy="99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fr-FR" sz="24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xmlns="" id="{E0AF8F31-74D8-47B0-9C69-E01A950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xmlns="" id="{E12E81F9-23C3-491A-9DED-3E33876A5CA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xmlns="" id="{383F448C-30B7-4993-9FD7-B88FD1C1C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805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4CD7BEF6-BE2A-473E-AD34-D67B3DD4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851F5E09-6B46-428A-A166-AD40B0455D7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DEC718EC-4C3B-499E-94DB-2AD4DB80A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269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A699C0B1-4B67-446C-86D6-A334CC8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1B55442C-5E45-44D7-99AE-2C586736795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39D73DE9-D449-4D70-A8EE-1B7BC5E9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556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24BE967-7184-40D9-AB8B-2859B9E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D0F6A860-FBAF-4703-BCC5-9A8FDBF506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69400311-FF09-4B92-BB88-4A3EBEE77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4196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94FEA76-69BB-4A89-932E-74D9EE4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5A8F8A98-72A2-4D8B-A808-EFE5A2669C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888AD6FB-6112-42A5-975D-6BE11DF8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9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xmlns="" id="{5C80AA35-0471-4203-B6C1-7866EE61ED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306084" cy="591521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D2E6CB0B-970B-40B0-96E6-1EF9244A48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2107060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2F7116B-AFF5-4CEF-8363-908E28B67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7494488A-93AD-44D5-A784-4A7BE33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xmlns="" id="{96F3BD23-9740-4E06-8CB8-575FEA355BE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346728B-F008-44A2-803D-AD096BFC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461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EA79DE3C-41A1-4554-BCAF-E9267D88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7ABFC8D4-6CA7-49C7-9BCB-1B5A144C37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F82DD4B-7F4F-43B7-81E9-90FF0A624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938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40DDB657-1B87-4D1F-8E3F-963706EC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24809C26-123E-42EF-9F79-19CE2341BE2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29C5580-BF69-4CAA-9D27-9D1381D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751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5A307CB-BE33-45E6-85CF-317C6FB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640A224F-0E19-4286-BAF7-AFDC38ECCC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70B47C3B-B28A-436B-9CA0-0D846F46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339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>
            <a:off x="8191500" y="-36497"/>
            <a:ext cx="4000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B78E957E-A8D4-4AD4-8218-CA20D98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0131F4AA-9A37-4D2B-B8EC-2294F470352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4F16161-35CD-4D60-BEC5-683735BE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143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839DC47-7B58-4209-9CF2-E8BAA25B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A5803B5A-F009-45F6-A2A9-4FFD9AEDE80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A50E0C5F-CD22-463B-BCCF-C116AA23E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922DE014-48C6-4BD3-BA9D-44C4F168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12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F11E211B-4164-4B86-8C4D-387492CB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BC31097D-3566-49AC-A04C-8968DEA3749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4252A59D-3BD1-4F65-BC36-2D515DA61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25CABD64-8FB7-4F47-AF89-E9983B76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588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250E82C4-1AC0-4559-A368-B396F25B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D24B2044-566B-4656-8CFC-BDC0AE86A9F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97E83193-303E-43A0-B6AA-BAD515CF3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F2FE5864-3720-4778-94BB-C1B5671B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668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BB141C0E-1A82-43A0-9E9B-D37BDFE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890975AB-1C69-4A6E-B66F-B928B3F06DC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5E108138-D32B-42E4-B836-B9E573A87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A8FDC78F-F498-4444-B2C4-40D59900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282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69F8C425-BF28-4E9B-8F8C-27CDA4E7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0BC1AD1D-32F4-4B06-BA63-7D8417220F82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F675A3C2-F9AB-427C-B36A-6CA47876C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2A0BA483-8925-4A8E-8C79-653D3D5A1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692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2CC4AC4-A788-41E6-B400-9FBCC1F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96EDFA13-ADCB-486A-83E1-0524579E34D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CCD462F6-B11F-4ADA-BDCA-0B2313B70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CAA01F6D-A186-4DD7-99B3-CD2F75D8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75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0EF7202-CABE-48B8-9D8F-2838BAB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4C6B0E88-AA84-4823-AB4B-335B134487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9E72C683-1160-4768-980E-BF3323862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294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55DF75C4-E2FA-414F-8F29-03A2A76D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B2A36F32-79DE-4FB9-B935-41DCF6621E7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CA37BF16-7CAC-4D4C-B700-14A7A6D6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73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ION ORDINATEUR GAUCH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826F24-ACEB-4704-A0E1-FEFAECC32937}"/>
              </a:ext>
            </a:extLst>
          </p:cNvPr>
          <p:cNvSpPr/>
          <p:nvPr userDrawn="1"/>
        </p:nvSpPr>
        <p:spPr>
          <a:xfrm flipH="1">
            <a:off x="0" y="-36497"/>
            <a:ext cx="8191500" cy="5634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172E0866-5E73-49E6-8CF9-8089CA4AB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1464" r="11181" b="13108"/>
          <a:stretch/>
        </p:blipFill>
        <p:spPr>
          <a:xfrm>
            <a:off x="4868052" y="790622"/>
            <a:ext cx="6691296" cy="3879756"/>
          </a:xfrm>
          <a:prstGeom prst="rect">
            <a:avLst/>
          </a:prstGeom>
          <a:effectLst>
            <a:outerShdw blurRad="1651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23" name="Espace réservé pour une image  17">
            <a:extLst>
              <a:ext uri="{FF2B5EF4-FFF2-40B4-BE49-F238E27FC236}">
                <a16:creationId xmlns:a16="http://schemas.microsoft.com/office/drawing/2014/main" xmlns="" id="{67726C84-8767-49FA-9F66-7D2E415A79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5114" y="1136717"/>
            <a:ext cx="4960986" cy="3115708"/>
          </a:xfrm>
          <a:solidFill>
            <a:schemeClr val="tx2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">
            <a:extLst>
              <a:ext uri="{FF2B5EF4-FFF2-40B4-BE49-F238E27FC236}">
                <a16:creationId xmlns:a16="http://schemas.microsoft.com/office/drawing/2014/main" xmlns="" id="{34C8EC9C-EC45-408E-A45B-8B8F770B8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045" y="2445611"/>
            <a:ext cx="3200753" cy="25654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xmlns="" id="{806B22D5-45D9-411F-ADB6-D98C1980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136717"/>
            <a:ext cx="3673630" cy="58578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908C14AC-3CAC-4DDD-85D9-286C82FC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xmlns="" id="{72D22649-B211-44FB-BB22-36CF1EC37D5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xmlns="" id="{149D9A25-3E3C-4211-9D10-86256EA8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057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2313917"/>
            <a:ext cx="2434244" cy="33553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8062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533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43284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2035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40786" y="4108897"/>
            <a:ext cx="2434244" cy="1526563"/>
          </a:xfrm>
          <a:ln w="12700">
            <a:solidFill>
              <a:schemeClr val="bg2"/>
            </a:solidFill>
          </a:ln>
        </p:spPr>
        <p:txBody>
          <a:bodyPr lIns="108000" tIns="108000" rIns="108000" bIns="108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387298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032471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032471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659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1668743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2365829"/>
            <a:ext cx="2434244" cy="3547291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2365829"/>
            <a:ext cx="2434244" cy="354729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477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533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3284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42035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40786" y="4789315"/>
            <a:ext cx="2434244" cy="255126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4453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43284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4203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45505" y="1533979"/>
            <a:ext cx="2434244" cy="3145427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9D1C24EF-D7D4-4DC2-BDB9-6CE2D4F8C60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4533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2AEFB79C-6151-4544-93E3-18D075BE9B5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43284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4A431409-AEDE-442A-8F97-6251763486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42035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FD5046F-4298-494A-8B51-218080C09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40786" y="5044441"/>
            <a:ext cx="2434244" cy="365125"/>
          </a:xfrm>
          <a:ln w="12700">
            <a:noFill/>
          </a:ln>
        </p:spPr>
        <p:txBody>
          <a:bodyPr lIns="360000" tIns="360000" rIns="360000" bIns="360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100" b="0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90925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COLONNES MODIF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6C566D16-2AD7-4168-870C-A8FE775A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913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E979BEC-05A3-4958-AE22-4A91896A6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35664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9B282774-2CB7-4799-B337-202663B2D6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34415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76FCFDD9-9181-4D84-B1D4-AB87DE262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3166" y="4220360"/>
            <a:ext cx="2434244" cy="1526563"/>
          </a:xfrm>
          <a:ln w="12700">
            <a:solidFill>
              <a:schemeClr val="bg2"/>
            </a:solidFill>
          </a:ln>
        </p:spPr>
        <p:txBody>
          <a:bodyPr lIns="360000" tIns="360000" rIns="360000" bIns="36000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FA474D54-FE32-41CB-A393-D682CF25EE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913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CEF78701-CFA9-4C1D-BE89-8F8CCC82E99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5664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20B1FF5D-DA4C-45CC-BB84-33126997F1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4415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D31C12D-33DE-49AF-86FE-6321866AB6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33166" y="3575186"/>
            <a:ext cx="2434244" cy="534707"/>
          </a:xfrm>
          <a:ln w="12700">
            <a:noFill/>
          </a:ln>
        </p:spPr>
        <p:txBody>
          <a:bodyPr lIns="360000" tIns="360000" rIns="360000" bIns="36000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Segoe UI" panose="020B0502040204020203" pitchFamily="34" charset="0"/>
              </a:defRPr>
            </a:lvl1pPr>
            <a:lvl2pPr>
              <a:buFont typeface="Arial" panose="020B0604020202020204" pitchFamily="34" charset="0"/>
              <a:buChar char="•"/>
              <a:defRPr sz="1400"/>
            </a:lvl2pPr>
            <a:lvl3pPr>
              <a:buFont typeface="Arial" panose="020B0604020202020204" pitchFamily="34" charset="0"/>
              <a:buChar char="•"/>
              <a:defRPr sz="1100"/>
            </a:lvl3pPr>
            <a:lvl4pPr>
              <a:buFont typeface="Arial" panose="020B0604020202020204" pitchFamily="34" charset="0"/>
              <a:buChar char="•"/>
              <a:defRPr sz="1100"/>
            </a:lvl4pPr>
            <a:lvl5pP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Item </a:t>
            </a:r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xmlns="" id="{3E1090B8-B1FD-4EB3-B826-284FC30E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xmlns="" id="{1ADA9767-B332-4B9B-BA22-6626AF802CB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691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xmlns="" id="{1492A9FC-B09C-4810-8365-98DE82B768C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5664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xmlns="" id="{F632B478-160D-44F9-AA24-81D0E6CD92B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34415" y="1595883"/>
            <a:ext cx="2434244" cy="1965960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xmlns="" id="{3AABAF6D-D07B-4231-B64C-E6F1A1A2126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937885" y="1595883"/>
            <a:ext cx="2434244" cy="196596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259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9573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976968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0217" y="2179122"/>
            <a:ext cx="4102210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6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6567612" y="1879600"/>
            <a:ext cx="4647420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7302" y="1780972"/>
            <a:ext cx="1906752" cy="193899"/>
          </a:xfrm>
          <a:solidFill>
            <a:schemeClr val="bg1"/>
          </a:solidFill>
        </p:spPr>
        <p:txBody>
          <a:bodyPr vert="horz" wrap="squar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7946" y="1782689"/>
            <a:ext cx="1906752" cy="193899"/>
          </a:xfrm>
          <a:solidFill>
            <a:schemeClr val="bg1"/>
          </a:solidFill>
        </p:spPr>
        <p:txBody>
          <a:bodyPr wrap="squar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3EEC9DDD-F99F-4E9F-8C14-38FD133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1239842B-0272-45B1-A058-21480D9D5B0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9620D52A-0CDF-4DD5-99A8-8A00B2D9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736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909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684883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8608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4433582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7307" y="2179122"/>
            <a:ext cx="2934784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/>
            </a:lvl1pPr>
            <a:lvl2pPr>
              <a:spcBef>
                <a:spcPts val="0"/>
              </a:spcBef>
              <a:spcAft>
                <a:spcPts val="150"/>
              </a:spcAft>
              <a:defRPr sz="1200"/>
            </a:lvl2pPr>
            <a:lvl3pPr>
              <a:spcBef>
                <a:spcPts val="0"/>
              </a:spcBef>
              <a:spcAft>
                <a:spcPts val="150"/>
              </a:spcAft>
              <a:defRPr sz="1050"/>
            </a:lvl3pPr>
            <a:lvl4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4pPr>
            <a:lvl5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8182281" y="1879600"/>
            <a:ext cx="332483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65241" y="1780972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940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62639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1E48765A-689D-417A-B205-42E7565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36D33941-DC46-46CB-BDDE-A1B814B59AC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xmlns="" id="{23C5D678-C990-44AE-9DFD-7A30E8BA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063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94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371477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6610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3167593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2726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5963709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08841" y="2179122"/>
            <a:ext cx="2242413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918289D-38E7-4748-A193-E08E20B9A405}"/>
              </a:ext>
            </a:extLst>
          </p:cNvPr>
          <p:cNvSpPr/>
          <p:nvPr userDrawn="1"/>
        </p:nvSpPr>
        <p:spPr>
          <a:xfrm>
            <a:off x="8759824" y="1879600"/>
            <a:ext cx="2540446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40" y="1780972"/>
            <a:ext cx="1364120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5756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1872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xmlns="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7987" y="1782689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xmlns="" id="{18F260CF-BB61-46DE-A37E-2025C421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xmlns="" id="{53768FA1-ACA5-4750-928A-17060828453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xmlns="" id="{A1F73ADC-9A9C-419D-AB64-9F526682F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638C6941-90EF-482F-A340-4DC3EAB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BAC2821E-5880-4028-89E0-33241DD90FF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2D226DB2-172A-4700-828F-F960B203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2966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65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50482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648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2779607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8726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5022685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AC6F0435-88D5-4E10-8C92-992B9D560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350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918289D-38E7-4748-A193-E08E20B9A405}"/>
              </a:ext>
            </a:extLst>
          </p:cNvPr>
          <p:cNvSpPr/>
          <p:nvPr userDrawn="1"/>
        </p:nvSpPr>
        <p:spPr>
          <a:xfrm>
            <a:off x="729746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3245" y="1780972"/>
            <a:ext cx="751901" cy="238902"/>
          </a:xfrm>
          <a:solidFill>
            <a:schemeClr val="bg1"/>
          </a:solidFill>
        </p:spPr>
        <p:txBody>
          <a:bodyPr vert="horz" wrap="none" lIns="144000" tIns="36000" rIns="144000" bIns="36000" rtlCol="0">
            <a:spAutoFit/>
          </a:bodyPr>
          <a:lstStyle>
            <a:lvl1pPr marL="0" algn="ctr">
              <a:buFont typeface="Arial" panose="020B0604020202020204" pitchFamily="34" charset="0"/>
              <a:buNone/>
              <a:defRPr lang="fr-FR" sz="12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1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353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8431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xmlns="" id="{D530ECF2-DBEB-418B-802E-BF7F3089CC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321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321467ED-4221-4B7D-9F6F-F032B12914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769" y="2179122"/>
            <a:ext cx="1896662" cy="325540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A233268-5577-464C-ADBD-669E59C91B8B}"/>
              </a:ext>
            </a:extLst>
          </p:cNvPr>
          <p:cNvSpPr/>
          <p:nvPr userDrawn="1"/>
        </p:nvSpPr>
        <p:spPr>
          <a:xfrm>
            <a:off x="9571728" y="1879600"/>
            <a:ext cx="2148742" cy="385445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600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587FB0BE-1A02-4E5D-A3B2-37D4FC2394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37474" y="1782689"/>
            <a:ext cx="617249" cy="238902"/>
          </a:xfrm>
          <a:solidFill>
            <a:schemeClr val="bg1"/>
          </a:solidFill>
        </p:spPr>
        <p:txBody>
          <a:bodyPr wrap="none" lIns="144000" tIns="36000" rIns="144000" bIns="36000">
            <a:spAutoFit/>
          </a:bodyPr>
          <a:lstStyle>
            <a:lvl1pPr marL="0" algn="ctr">
              <a:buFont typeface="Arial" panose="020B0604020202020204" pitchFamily="34" charset="0"/>
              <a:buNone/>
              <a:defRPr sz="12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</a:t>
            </a:r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xmlns="" id="{EA0FC403-A8DF-43F1-8C26-9DCA4FB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xmlns="" id="{553741E0-271C-436E-ABD6-FA321384D6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pied de page 4">
            <a:extLst>
              <a:ext uri="{FF2B5EF4-FFF2-40B4-BE49-F238E27FC236}">
                <a16:creationId xmlns:a16="http://schemas.microsoft.com/office/drawing/2014/main" xmlns="" id="{D27EEDC4-D15C-4687-9736-24E43ECE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75605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6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501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14760D-6165-4EAB-AEC6-438365493C9F}"/>
              </a:ext>
            </a:extLst>
          </p:cNvPr>
          <p:cNvSpPr/>
          <p:nvPr userDrawn="1"/>
        </p:nvSpPr>
        <p:spPr>
          <a:xfrm>
            <a:off x="371475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5C32AE66-7384-4C44-87D6-7E88AF516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200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4F00DD-FD1B-45C6-A764-53E6F25646DA}"/>
              </a:ext>
            </a:extLst>
          </p:cNvPr>
          <p:cNvSpPr/>
          <p:nvPr userDrawn="1"/>
        </p:nvSpPr>
        <p:spPr>
          <a:xfrm>
            <a:off x="4120174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4" name="Espace réservé du texte 6">
            <a:extLst>
              <a:ext uri="{FF2B5EF4-FFF2-40B4-BE49-F238E27FC236}">
                <a16:creationId xmlns:a16="http://schemas.microsoft.com/office/drawing/2014/main" xmlns="" id="{030E0F7A-B8F1-4DB8-B3A3-352BBD4CC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63899" y="1883105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D067A5-5E07-4F50-9D0A-A19325FBC24F}"/>
              </a:ext>
            </a:extLst>
          </p:cNvPr>
          <p:cNvSpPr/>
          <p:nvPr userDrawn="1"/>
        </p:nvSpPr>
        <p:spPr>
          <a:xfrm>
            <a:off x="7868873" y="1583582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fr-FR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xmlns="" id="{1CC3FE1E-5715-4093-84BB-CA226518A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1833" y="1484954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xmlns="" id="{183F9738-F20D-44CE-83E1-3C139DCC86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00532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xmlns="" id="{515CFA66-93F6-4823-9CC3-4E10DCFAB1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9231" y="1486671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xmlns="" id="{D94E3463-9ACA-4049-939B-F27A7DE04C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6501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50377FF-25D5-4799-89B6-E6BCD8E32BE7}"/>
              </a:ext>
            </a:extLst>
          </p:cNvPr>
          <p:cNvSpPr/>
          <p:nvPr userDrawn="1"/>
        </p:nvSpPr>
        <p:spPr>
          <a:xfrm>
            <a:off x="371475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5895C22A-334A-45F8-932B-AD212BA6AD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5200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32CB35-F286-4D72-9CC6-361EC6A0BB5F}"/>
              </a:ext>
            </a:extLst>
          </p:cNvPr>
          <p:cNvSpPr/>
          <p:nvPr userDrawn="1"/>
        </p:nvSpPr>
        <p:spPr>
          <a:xfrm>
            <a:off x="4120174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FD034F29-877D-42C2-8352-1CB749A316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63899" y="4096180"/>
            <a:ext cx="2934784" cy="137370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9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E73DB45-2E9B-4665-B4E8-5639E5CE647F}"/>
              </a:ext>
            </a:extLst>
          </p:cNvPr>
          <p:cNvSpPr/>
          <p:nvPr userDrawn="1"/>
        </p:nvSpPr>
        <p:spPr>
          <a:xfrm>
            <a:off x="7868873" y="3796657"/>
            <a:ext cx="3324836" cy="188277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xmlns="" id="{BD8D115A-981D-4FC4-8DCF-D948FCF20E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1833" y="3698029"/>
            <a:ext cx="1364119" cy="193899"/>
          </a:xfrm>
          <a:solidFill>
            <a:schemeClr val="bg1"/>
          </a:solidFill>
        </p:spPr>
        <p:txBody>
          <a:bodyPr vert="horz" wrap="none" lIns="144000" tIns="0" rIns="144000" bIns="0" rtlCol="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1400" b="1" dirty="0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Item général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3B60C83A-E06D-4227-835F-BC47A67D79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0532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1E36E258-E285-4328-8895-C4D31AA536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49231" y="3699746"/>
            <a:ext cx="1364120" cy="193899"/>
          </a:xfrm>
          <a:solidFill>
            <a:schemeClr val="bg1"/>
          </a:solidFill>
        </p:spPr>
        <p:txBody>
          <a:bodyPr wrap="none" lIns="144000" rIns="144000">
            <a:sp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1"/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/>
              <a:t>Item général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xmlns="" id="{9A025995-109B-46D3-AC52-D7A1F60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Espace réservé de la date 3">
            <a:extLst>
              <a:ext uri="{FF2B5EF4-FFF2-40B4-BE49-F238E27FC236}">
                <a16:creationId xmlns:a16="http://schemas.microsoft.com/office/drawing/2014/main" xmlns="" id="{19A1180D-1118-4BF7-A2E3-96C2E6301ABA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xmlns="" id="{5C17D925-A7B1-458F-A1E9-A346AB68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047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4163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83062B0E-A600-4835-9DFC-73F1A1B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B0ED8801-5D98-4A55-B77F-7A8F2011D57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C2B70E01-CF54-44D4-BC26-1F3205B1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4668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476" y="4216000"/>
            <a:ext cx="4817744" cy="1706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1"/>
            <a:ext cx="4820918" cy="1981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xmlns="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76" y="4119051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922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7C5F1180-294E-4E78-A34D-6F88896DA6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522" y="4042476"/>
            <a:ext cx="5256000" cy="1560913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4820917" cy="585788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301" y="1879600"/>
            <a:ext cx="4820918" cy="372378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5521" y="666751"/>
            <a:ext cx="5256000" cy="30099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xmlns="" id="{5FE2BE6A-DA9B-48DE-A368-DCDC1CEA4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222" y="3945527"/>
            <a:ext cx="1162846" cy="193899"/>
          </a:xfrm>
          <a:solidFill>
            <a:schemeClr val="bg1"/>
          </a:solidFill>
        </p:spPr>
        <p:txBody>
          <a:bodyPr vert="horz" wrap="none" lIns="144000" tIns="0" rIns="144000" bIns="0" rtlCol="0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lang="fr-FR" sz="1400" dirty="0">
                <a:solidFill>
                  <a:schemeClr val="bg2"/>
                </a:solidFill>
              </a:defRPr>
            </a:lvl1pPr>
            <a:lvl2pPr>
              <a:defRPr sz="1200"/>
            </a:lvl2pPr>
            <a:lvl3pPr>
              <a:defRPr sz="1050"/>
            </a:lvl3pPr>
            <a:lvl4pPr>
              <a:defRPr sz="1100"/>
            </a:lvl4pPr>
            <a:lvl5pPr>
              <a:defRPr sz="1100"/>
            </a:lvl5pPr>
          </a:lstStyle>
          <a:p>
            <a:pPr lvl="0" algn="ctr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C04DAB1B-5746-4C5F-8F81-3D5E441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F94BCD5F-C871-4B77-B0F1-AB37804F5C4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920B7BF7-8629-4C56-8A8A-4D5349DD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817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354CA686-853A-49BE-994E-C26C09A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673630" cy="585788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9B8B82FC-05E9-41E4-8F25-7FBD5D5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1280DC01-475F-4F13-865D-090CC898CED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ABCC249D-9560-4008-B462-13DCED53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xmlns="" id="{156C9985-F2D1-4196-AA41-E499F41E7E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829" y="3429000"/>
            <a:ext cx="4810942" cy="2493750"/>
          </a:xfrm>
          <a:ln w="12700">
            <a:solidFill>
              <a:schemeClr val="bg2"/>
            </a:solidFill>
          </a:ln>
        </p:spPr>
        <p:txBody>
          <a:bodyPr lIns="324000" tIns="288000" bIns="180000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0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30730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46" y="1421606"/>
            <a:ext cx="3155034" cy="585788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3AF7E084-D00A-4E22-AA01-BF98D511A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0844" y="3736975"/>
            <a:ext cx="2631632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150"/>
              </a:spcAft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7771" y="3429000"/>
            <a:ext cx="2493750" cy="249375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7462F80A-A2C9-44CA-BBE4-4C7CD3FBC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8771" y="0"/>
            <a:ext cx="3429000" cy="342900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xmlns="" id="{2C52405C-61DF-46D2-8B1C-E371682513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5398771" cy="249375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EF7C3C81-A9A3-4093-84AB-C2BD099668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6375" y="950119"/>
            <a:ext cx="2206096" cy="2185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1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0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xmlns="" id="{7D6FF774-0512-467F-8CD1-D519C1B0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xmlns="" id="{B0D311CF-ED68-4215-99C8-4828A86C904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A59DA522-7C45-43B1-9458-4DE640CD5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98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382335A1-7FE9-43F5-A487-E7D2E0B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5CF9ACA-831F-4CA4-AD72-7F19D5F1C50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AA69D735-D3CD-46B2-B05D-86AB9508A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07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8216653B-2BDA-47D1-BC68-C19CC951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BB415A82-8327-4329-A49E-8394818922B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6140D74F-7698-47CC-8A05-A0C839917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115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33E8A052-A182-4F18-9BBC-2129CA37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3124805-097A-4ABA-B593-A1A123D835B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99A7F8D-8D88-4AA1-A0BE-DAFB6807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85041278-7EFF-4A3B-86F5-E47FF49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6349CB34-ECFF-4CBD-A4ED-AC4CD1473E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7C90BEE6-A444-4342-808D-2947F2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4382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fr-FR" sz="36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2B228D2A-2335-4643-90C9-DD6FF505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ED1A571A-CBE8-4881-ABD1-4BCAC137469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1E29EE87-B116-41F4-A712-68A02D40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0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116653B-55A6-4F5E-BF95-BBAF6C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AA7FE348-38F0-4E6F-8889-A2AB77B70F5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D7CB8AEF-F03E-47B2-85A7-9B80F0AA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0255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7E53C9A-5A7F-4312-8F2E-8CA52F57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D2B20E5-A849-45CF-959C-F8EE48D9489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C20C4CBF-CA3E-4CA2-AC47-94B3C79F1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562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DE6A90EF-E97F-4131-86C7-2F3F70B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001C3067-BB73-4D16-B033-131E67A4725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451C0F61-606D-4320-B3DE-897A4AA7B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6501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1EBF4A-74DE-41F6-BE87-25BEE8A7510C}"/>
              </a:ext>
            </a:extLst>
          </p:cNvPr>
          <p:cNvSpPr/>
          <p:nvPr userDrawn="1"/>
        </p:nvSpPr>
        <p:spPr>
          <a:xfrm>
            <a:off x="266700" y="285751"/>
            <a:ext cx="9548812" cy="5643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A4C2DD3A-E127-4C0F-B3ED-9029A76A8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0778" y="2671762"/>
            <a:ext cx="6979594" cy="585788"/>
          </a:xfrm>
        </p:spPr>
        <p:txBody>
          <a:bodyPr anchor="ctr"/>
          <a:lstStyle>
            <a:lvl1pPr>
              <a:defRPr lang="fr-FR" sz="3600" b="1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Grande idée / annonce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AA94C3E5-18EB-4A28-838F-3E3F96E4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FAAA1E24-FAEF-45E8-B870-5F8B9A09136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A9946FCE-F75B-4EE3-B80C-A58F852F7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1348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046" y="2543923"/>
            <a:ext cx="3631828" cy="585788"/>
          </a:xfrm>
        </p:spPr>
        <p:txBody>
          <a:bodyPr anchor="ctr">
            <a:noAutofit/>
          </a:bodyPr>
          <a:lstStyle>
            <a:lvl1pPr>
              <a:defRPr sz="36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1321" y="1720849"/>
            <a:ext cx="4526634" cy="3550557"/>
          </a:xfrm>
        </p:spPr>
        <p:txBody>
          <a:bodyPr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Font typeface="Segoe UI" panose="020B0502040204020203" pitchFamily="34" charset="0"/>
              <a:buChar char="&gt;"/>
              <a:defRPr sz="11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4EB6C3-5F57-47CF-8AA0-FE63A043391E}"/>
              </a:ext>
            </a:extLst>
          </p:cNvPr>
          <p:cNvSpPr/>
          <p:nvPr userDrawn="1"/>
        </p:nvSpPr>
        <p:spPr>
          <a:xfrm>
            <a:off x="200511" y="210312"/>
            <a:ext cx="5471109" cy="506109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078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5026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115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tx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994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2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>
            <a:noAutofit/>
          </a:bodyPr>
          <a:lstStyle>
            <a:lvl1pPr marL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spcBef>
                <a:spcPts val="0"/>
              </a:spcBef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xmlns="" id="{5D2167A1-0CC8-407A-ADC6-E41D924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xmlns="" id="{575EED5D-C3C3-49FB-B3A6-C33B8B91DBC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xmlns="" id="{B7097614-4C4E-48CC-A8E5-E9EF8DD1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13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1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105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3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9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4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130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5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bg1"/>
              </a:buClr>
              <a:buFont typeface="Segoe UI" panose="020B0502040204020203" pitchFamily="34" charset="0"/>
              <a:buChar char="&gt;"/>
              <a:defRPr sz="11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931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81715DF-6F30-45A8-9E6B-4F6D3DB09F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tx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4E168513-1381-459C-BCC1-3593A393C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43" y="1151068"/>
            <a:ext cx="5507061" cy="4658061"/>
          </a:xfrm>
          <a:solidFill>
            <a:schemeClr val="accent6"/>
          </a:solidFill>
        </p:spPr>
        <p:txBody>
          <a:bodyPr lIns="720000" tIns="720000" rIns="720000" bIns="720000" anchor="t">
            <a:noAutofit/>
          </a:bodyPr>
          <a:lstStyle>
            <a:lvl1pPr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50"/>
              </a:spcAft>
              <a:buClr>
                <a:schemeClr val="tx1"/>
              </a:buClr>
              <a:buFont typeface="Segoe UI" panose="020B0502040204020203" pitchFamily="34" charset="0"/>
              <a:buChar char="&gt;"/>
              <a:defRPr sz="11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xmlns="" id="{0DD7BECB-E934-4546-ACC1-FD6083AE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08BE4882-2F15-477E-BDEF-642958E0A91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074A5240-BC75-473F-8084-49D2F6A5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146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DEE +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6812" y="666750"/>
            <a:ext cx="5256000" cy="5256000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xmlns="" id="{6BCB9C2E-4BB8-4A2C-8E57-3CCAD3E1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xmlns="" id="{060FBA99-70DE-44BB-8D8B-C84D4AE0CF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xmlns="" id="{94474D95-19F6-4BAE-9650-659E5330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A460B440-F609-4C24-9142-05BF8B9C8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657225"/>
            <a:ext cx="4770368" cy="3682461"/>
          </a:xfrm>
          <a:ln w="19050">
            <a:solidFill>
              <a:schemeClr val="bg2"/>
            </a:solidFill>
          </a:ln>
        </p:spPr>
        <p:txBody>
          <a:bodyPr lIns="720000" tIns="720000" rIns="720000" bIns="720000" anchor="ctr">
            <a:noAutofit/>
          </a:bodyPr>
          <a:lstStyle>
            <a:lvl1pPr>
              <a:defRPr sz="3200" b="0"/>
            </a:lvl1pPr>
          </a:lstStyle>
          <a:p>
            <a:r>
              <a:rPr lang="fr-FR" dirty="0"/>
              <a:t>Grande idée / annonce à développer dans le texte de droite</a:t>
            </a:r>
          </a:p>
        </p:txBody>
      </p:sp>
    </p:spTree>
    <p:extLst>
      <p:ext uri="{BB962C8B-B14F-4D97-AF65-F5344CB8AC3E}">
        <p14:creationId xmlns:p14="http://schemas.microsoft.com/office/powerpoint/2010/main" val="14473600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90FB0429-B5AE-4824-90BB-D99D7B0C0392}"/>
              </a:ext>
            </a:extLst>
          </p:cNvPr>
          <p:cNvSpPr/>
          <p:nvPr userDrawn="1"/>
        </p:nvSpPr>
        <p:spPr>
          <a:xfrm>
            <a:off x="5467351" y="1841255"/>
            <a:ext cx="1257298" cy="1257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xmlns="" id="{C0089071-BA67-4A39-9621-92CD520E46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2688978"/>
            <a:ext cx="4166185" cy="2951256"/>
          </a:xfrm>
          <a:custGeom>
            <a:avLst/>
            <a:gdLst>
              <a:gd name="connsiteX0" fmla="*/ 587200 w 4166185"/>
              <a:gd name="connsiteY0" fmla="*/ 0 h 2951256"/>
              <a:gd name="connsiteX1" fmla="*/ 4166185 w 4166185"/>
              <a:gd name="connsiteY1" fmla="*/ 0 h 2951256"/>
              <a:gd name="connsiteX2" fmla="*/ 4166185 w 4166185"/>
              <a:gd name="connsiteY2" fmla="*/ 2951256 h 2951256"/>
              <a:gd name="connsiteX3" fmla="*/ 0 w 4166185"/>
              <a:gd name="connsiteY3" fmla="*/ 2951256 h 2951256"/>
              <a:gd name="connsiteX4" fmla="*/ 0 w 4166185"/>
              <a:gd name="connsiteY4" fmla="*/ 409575 h 2951256"/>
              <a:gd name="connsiteX5" fmla="*/ 126694 w 4166185"/>
              <a:gd name="connsiteY5" fmla="*/ 396803 h 2951256"/>
              <a:gd name="connsiteX6" fmla="*/ 579246 w 4166185"/>
              <a:gd name="connsiteY6" fmla="*/ 25625 h 295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185" h="2951256">
                <a:moveTo>
                  <a:pt x="587200" y="0"/>
                </a:moveTo>
                <a:lnTo>
                  <a:pt x="4166185" y="0"/>
                </a:lnTo>
                <a:lnTo>
                  <a:pt x="4166185" y="2951256"/>
                </a:lnTo>
                <a:lnTo>
                  <a:pt x="0" y="2951256"/>
                </a:lnTo>
                <a:lnTo>
                  <a:pt x="0" y="409575"/>
                </a:lnTo>
                <a:lnTo>
                  <a:pt x="126694" y="396803"/>
                </a:lnTo>
                <a:cubicBezTo>
                  <a:pt x="331312" y="354932"/>
                  <a:pt x="499717" y="213651"/>
                  <a:pt x="579246" y="256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xmlns="" id="{2909E62E-9425-481C-9AD1-B5F130F0EB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01166" y="0"/>
            <a:ext cx="4794834" cy="4448174"/>
          </a:xfrm>
          <a:custGeom>
            <a:avLst/>
            <a:gdLst>
              <a:gd name="connsiteX0" fmla="*/ 0 w 4794834"/>
              <a:gd name="connsiteY0" fmla="*/ 0 h 4448174"/>
              <a:gd name="connsiteX1" fmla="*/ 4794834 w 4794834"/>
              <a:gd name="connsiteY1" fmla="*/ 0 h 4448174"/>
              <a:gd name="connsiteX2" fmla="*/ 4794834 w 4794834"/>
              <a:gd name="connsiteY2" fmla="*/ 1841255 h 4448174"/>
              <a:gd name="connsiteX3" fmla="*/ 4166185 w 4794834"/>
              <a:gd name="connsiteY3" fmla="*/ 2469904 h 4448174"/>
              <a:gd name="connsiteX4" fmla="*/ 4794834 w 4794834"/>
              <a:gd name="connsiteY4" fmla="*/ 3098553 h 4448174"/>
              <a:gd name="connsiteX5" fmla="*/ 4794834 w 4794834"/>
              <a:gd name="connsiteY5" fmla="*/ 4448174 h 4448174"/>
              <a:gd name="connsiteX6" fmla="*/ 0 w 4794834"/>
              <a:gd name="connsiteY6" fmla="*/ 4448174 h 444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4834" h="4448174">
                <a:moveTo>
                  <a:pt x="0" y="0"/>
                </a:moveTo>
                <a:lnTo>
                  <a:pt x="4794834" y="0"/>
                </a:lnTo>
                <a:lnTo>
                  <a:pt x="4794834" y="1841255"/>
                </a:lnTo>
                <a:cubicBezTo>
                  <a:pt x="4447641" y="1841255"/>
                  <a:pt x="4166185" y="2122711"/>
                  <a:pt x="4166185" y="2469904"/>
                </a:cubicBezTo>
                <a:cubicBezTo>
                  <a:pt x="4166185" y="2817097"/>
                  <a:pt x="4447641" y="3098553"/>
                  <a:pt x="4794834" y="3098553"/>
                </a:cubicBezTo>
                <a:lnTo>
                  <a:pt x="4794834" y="4448174"/>
                </a:lnTo>
                <a:lnTo>
                  <a:pt x="0" y="4448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xmlns="" id="{53533EA2-052E-41F1-A761-FBB9456812F8}"/>
              </a:ext>
            </a:extLst>
          </p:cNvPr>
          <p:cNvSpPr/>
          <p:nvPr/>
        </p:nvSpPr>
        <p:spPr>
          <a:xfrm>
            <a:off x="5817883" y="2250830"/>
            <a:ext cx="556234" cy="438148"/>
          </a:xfrm>
          <a:custGeom>
            <a:avLst/>
            <a:gdLst>
              <a:gd name="connsiteX0" fmla="*/ 8961 w 571500"/>
              <a:gd name="connsiteY0" fmla="*/ 247462 h 419100"/>
              <a:gd name="connsiteX1" fmla="*/ -540 w 571500"/>
              <a:gd name="connsiteY1" fmla="*/ 237906 h 419100"/>
              <a:gd name="connsiteX2" fmla="*/ -540 w 571500"/>
              <a:gd name="connsiteY2" fmla="*/ 9368 h 419100"/>
              <a:gd name="connsiteX3" fmla="*/ 9007 w 571500"/>
              <a:gd name="connsiteY3" fmla="*/ -188 h 419100"/>
              <a:gd name="connsiteX4" fmla="*/ 237317 w 571500"/>
              <a:gd name="connsiteY4" fmla="*/ -188 h 419100"/>
              <a:gd name="connsiteX5" fmla="*/ 246873 w 571500"/>
              <a:gd name="connsiteY5" fmla="*/ 9368 h 419100"/>
              <a:gd name="connsiteX6" fmla="*/ 247110 w 571500"/>
              <a:gd name="connsiteY6" fmla="*/ 247462 h 419100"/>
              <a:gd name="connsiteX7" fmla="*/ 66135 w 571500"/>
              <a:gd name="connsiteY7" fmla="*/ 418912 h 419100"/>
              <a:gd name="connsiteX8" fmla="*/ 66108 w 571500"/>
              <a:gd name="connsiteY8" fmla="*/ 418912 h 419100"/>
              <a:gd name="connsiteX9" fmla="*/ 56610 w 571500"/>
              <a:gd name="connsiteY9" fmla="*/ 409431 h 419100"/>
              <a:gd name="connsiteX10" fmla="*/ 56610 w 571500"/>
              <a:gd name="connsiteY10" fmla="*/ 333143 h 419100"/>
              <a:gd name="connsiteX11" fmla="*/ 66108 w 571500"/>
              <a:gd name="connsiteY11" fmla="*/ 323662 h 419100"/>
              <a:gd name="connsiteX12" fmla="*/ 66135 w 571500"/>
              <a:gd name="connsiteY12" fmla="*/ 323662 h 419100"/>
              <a:gd name="connsiteX13" fmla="*/ 151337 w 571500"/>
              <a:gd name="connsiteY13" fmla="*/ 247462 h 419100"/>
              <a:gd name="connsiteX14" fmla="*/ 8961 w 571500"/>
              <a:gd name="connsiteY14" fmla="*/ 247462 h 419100"/>
              <a:gd name="connsiteX15" fmla="*/ 332811 w 571500"/>
              <a:gd name="connsiteY15" fmla="*/ 247462 h 419100"/>
              <a:gd name="connsiteX16" fmla="*/ 323310 w 571500"/>
              <a:gd name="connsiteY16" fmla="*/ 237906 h 419100"/>
              <a:gd name="connsiteX17" fmla="*/ 323310 w 571500"/>
              <a:gd name="connsiteY17" fmla="*/ 9368 h 419100"/>
              <a:gd name="connsiteX18" fmla="*/ 332857 w 571500"/>
              <a:gd name="connsiteY18" fmla="*/ -188 h 419100"/>
              <a:gd name="connsiteX19" fmla="*/ 561167 w 571500"/>
              <a:gd name="connsiteY19" fmla="*/ -188 h 419100"/>
              <a:gd name="connsiteX20" fmla="*/ 570723 w 571500"/>
              <a:gd name="connsiteY20" fmla="*/ 9368 h 419100"/>
              <a:gd name="connsiteX21" fmla="*/ 570960 w 571500"/>
              <a:gd name="connsiteY21" fmla="*/ 247462 h 419100"/>
              <a:gd name="connsiteX22" fmla="*/ 389985 w 571500"/>
              <a:gd name="connsiteY22" fmla="*/ 418912 h 419100"/>
              <a:gd name="connsiteX23" fmla="*/ 389958 w 571500"/>
              <a:gd name="connsiteY23" fmla="*/ 418912 h 419100"/>
              <a:gd name="connsiteX24" fmla="*/ 380460 w 571500"/>
              <a:gd name="connsiteY24" fmla="*/ 409431 h 419100"/>
              <a:gd name="connsiteX25" fmla="*/ 380460 w 571500"/>
              <a:gd name="connsiteY25" fmla="*/ 333143 h 419100"/>
              <a:gd name="connsiteX26" fmla="*/ 389958 w 571500"/>
              <a:gd name="connsiteY26" fmla="*/ 323662 h 419100"/>
              <a:gd name="connsiteX27" fmla="*/ 389985 w 571500"/>
              <a:gd name="connsiteY27" fmla="*/ 323662 h 419100"/>
              <a:gd name="connsiteX28" fmla="*/ 475187 w 571500"/>
              <a:gd name="connsiteY28" fmla="*/ 247462 h 419100"/>
              <a:gd name="connsiteX29" fmla="*/ 332811 w 571500"/>
              <a:gd name="connsiteY29" fmla="*/ 247462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500" h="419100">
                <a:moveTo>
                  <a:pt x="8961" y="247462"/>
                </a:moveTo>
                <a:cubicBezTo>
                  <a:pt x="3714" y="247462"/>
                  <a:pt x="-540" y="243164"/>
                  <a:pt x="-540" y="237906"/>
                </a:cubicBezTo>
                <a:lnTo>
                  <a:pt x="-540" y="9368"/>
                </a:lnTo>
                <a:cubicBezTo>
                  <a:pt x="-540" y="4091"/>
                  <a:pt x="3754" y="-188"/>
                  <a:pt x="9007" y="-188"/>
                </a:cubicBezTo>
                <a:lnTo>
                  <a:pt x="237317" y="-188"/>
                </a:lnTo>
                <a:cubicBezTo>
                  <a:pt x="242589" y="-188"/>
                  <a:pt x="246868" y="4110"/>
                  <a:pt x="246873" y="9368"/>
                </a:cubicBezTo>
                <a:lnTo>
                  <a:pt x="247110" y="247462"/>
                </a:lnTo>
                <a:cubicBezTo>
                  <a:pt x="241910" y="342984"/>
                  <a:pt x="162890" y="418912"/>
                  <a:pt x="66135" y="418912"/>
                </a:cubicBezTo>
                <a:lnTo>
                  <a:pt x="66108" y="418912"/>
                </a:lnTo>
                <a:cubicBezTo>
                  <a:pt x="60862" y="418912"/>
                  <a:pt x="56610" y="414572"/>
                  <a:pt x="56610" y="409431"/>
                </a:cubicBezTo>
                <a:lnTo>
                  <a:pt x="56610" y="333143"/>
                </a:lnTo>
                <a:cubicBezTo>
                  <a:pt x="56610" y="327907"/>
                  <a:pt x="60927" y="323662"/>
                  <a:pt x="66108" y="323662"/>
                </a:cubicBezTo>
                <a:lnTo>
                  <a:pt x="66135" y="323662"/>
                </a:lnTo>
                <a:cubicBezTo>
                  <a:pt x="110260" y="323662"/>
                  <a:pt x="146599" y="290324"/>
                  <a:pt x="151337" y="247462"/>
                </a:cubicBezTo>
                <a:lnTo>
                  <a:pt x="8961" y="247462"/>
                </a:lnTo>
                <a:close/>
                <a:moveTo>
                  <a:pt x="332811" y="247462"/>
                </a:moveTo>
                <a:cubicBezTo>
                  <a:pt x="327564" y="247462"/>
                  <a:pt x="323310" y="243164"/>
                  <a:pt x="323310" y="237906"/>
                </a:cubicBezTo>
                <a:lnTo>
                  <a:pt x="323310" y="9368"/>
                </a:lnTo>
                <a:cubicBezTo>
                  <a:pt x="323310" y="4091"/>
                  <a:pt x="327604" y="-188"/>
                  <a:pt x="332857" y="-188"/>
                </a:cubicBezTo>
                <a:lnTo>
                  <a:pt x="561167" y="-188"/>
                </a:lnTo>
                <a:cubicBezTo>
                  <a:pt x="566439" y="-188"/>
                  <a:pt x="570718" y="4110"/>
                  <a:pt x="570723" y="9368"/>
                </a:cubicBezTo>
                <a:lnTo>
                  <a:pt x="570960" y="247462"/>
                </a:lnTo>
                <a:cubicBezTo>
                  <a:pt x="565760" y="342984"/>
                  <a:pt x="486740" y="418912"/>
                  <a:pt x="389985" y="418912"/>
                </a:cubicBezTo>
                <a:lnTo>
                  <a:pt x="389958" y="418912"/>
                </a:lnTo>
                <a:cubicBezTo>
                  <a:pt x="384712" y="418912"/>
                  <a:pt x="380460" y="414572"/>
                  <a:pt x="380460" y="409431"/>
                </a:cubicBezTo>
                <a:lnTo>
                  <a:pt x="380460" y="333143"/>
                </a:lnTo>
                <a:cubicBezTo>
                  <a:pt x="380460" y="327907"/>
                  <a:pt x="384777" y="323662"/>
                  <a:pt x="389958" y="323662"/>
                </a:cubicBezTo>
                <a:lnTo>
                  <a:pt x="389985" y="323662"/>
                </a:lnTo>
                <a:cubicBezTo>
                  <a:pt x="434110" y="323662"/>
                  <a:pt x="470449" y="290324"/>
                  <a:pt x="475187" y="247462"/>
                </a:cubicBezTo>
                <a:lnTo>
                  <a:pt x="332811" y="24746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xmlns="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30552" y="4739259"/>
            <a:ext cx="3336799" cy="280797"/>
          </a:xfrm>
        </p:spPr>
        <p:txBody>
          <a:bodyPr anchor="b">
            <a:noAutofit/>
          </a:bodyPr>
          <a:lstStyle>
            <a:lvl1pPr algn="r">
              <a:buNone/>
              <a:defRPr sz="2000"/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Citant</a:t>
            </a:r>
          </a:p>
        </p:txBody>
      </p:sp>
      <p:sp>
        <p:nvSpPr>
          <p:cNvPr id="26" name="Espace réservé du texte 6">
            <a:extLst>
              <a:ext uri="{FF2B5EF4-FFF2-40B4-BE49-F238E27FC236}">
                <a16:creationId xmlns:a16="http://schemas.microsoft.com/office/drawing/2014/main" xmlns="" id="{441760C7-EC53-4050-B375-4295D3FDF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45536" y="5046851"/>
            <a:ext cx="2321815" cy="280797"/>
          </a:xfrm>
        </p:spPr>
        <p:txBody>
          <a:bodyPr>
            <a:noAutofit/>
          </a:bodyPr>
          <a:lstStyle>
            <a:lvl1pPr algn="r">
              <a:buNone/>
              <a:defRPr sz="18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 de la  personne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A94132BA-B2D0-4D4C-B887-32857E9CF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2436" y="3871712"/>
            <a:ext cx="3053312" cy="585788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fr-FR" dirty="0"/>
              <a:t>Citation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xmlns="" id="{6E9568A0-91A6-42AC-9EA5-493A1D1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344CD52A-E82B-4857-BD43-D0B26BBD2D9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xmlns="" id="{08921B6F-80BE-4085-9859-40CA1324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678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7A60DA-8122-4AC0-A87B-08B3BC8F9BF9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xmlns="" id="{6D08F63B-CDD0-4546-8221-8EB632249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6DA83DA6-E40E-43B0-9E29-D24089E0BC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xmlns="" id="{FC5930C0-F4E7-4120-B24C-18F053399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xmlns="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xmlns="" id="{915706E2-0161-432A-88DF-844474267205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C68A1FAB-0F2E-4190-8527-AE61C36C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7479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E8870E-9685-4F4C-8964-CD4689A4203B}"/>
              </a:ext>
            </a:extLst>
          </p:cNvPr>
          <p:cNvSpPr/>
          <p:nvPr userDrawn="1"/>
        </p:nvSpPr>
        <p:spPr>
          <a:xfrm>
            <a:off x="6616255" y="671513"/>
            <a:ext cx="468992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xmlns="" id="{2C6508A7-E550-4E68-A0B0-2D68ADAFF4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0340" y="666750"/>
            <a:ext cx="2762250" cy="2762250"/>
          </a:xfrm>
        </p:spPr>
        <p:txBody>
          <a:bodyPr/>
          <a:lstStyle/>
          <a:p>
            <a:endParaRPr lang="fr-FR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xmlns="" id="{B9E86067-E94F-41CA-9FDF-A509B66651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98589" y="1060799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xmlns="" id="{08F9CD76-44C6-4D45-95A6-6FE2A6F939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98589" y="1393126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xmlns="" id="{9DDFD8C8-3242-4447-A13A-930907426C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98589" y="3233641"/>
            <a:ext cx="395592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Expériences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xmlns="" id="{C462FCFE-D7A7-4B80-A63D-19C1F98F44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98589" y="3565968"/>
            <a:ext cx="3955923" cy="280797"/>
          </a:xfrm>
        </p:spPr>
        <p:txBody>
          <a:bodyPr>
            <a:normAutofit/>
          </a:bodyPr>
          <a:lstStyle>
            <a:lvl1pPr marL="0" algn="l"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xmlns="" id="{A8C8BBE8-DDB9-4263-8C89-87FF24E814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57587" y="3821715"/>
            <a:ext cx="1690763" cy="280797"/>
          </a:xfrm>
        </p:spPr>
        <p:txBody>
          <a:bodyPr/>
          <a:lstStyle>
            <a:lvl1pPr marL="0" algn="l">
              <a:buNone/>
              <a:defRPr>
                <a:solidFill>
                  <a:schemeClr val="bg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Formation</a:t>
            </a:r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xmlns="" id="{D40E2AC9-EF7F-4426-9227-63F78EAFC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7587" y="4154042"/>
            <a:ext cx="1690763" cy="166199"/>
          </a:xfrm>
        </p:spPr>
        <p:txBody>
          <a:bodyPr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Présentation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5BAE411-0A22-410B-83F2-CBC4CBA0839A}"/>
              </a:ext>
            </a:extLst>
          </p:cNvPr>
          <p:cNvSpPr/>
          <p:nvPr userDrawn="1"/>
        </p:nvSpPr>
        <p:spPr>
          <a:xfrm>
            <a:off x="1228033" y="3428999"/>
            <a:ext cx="2513543" cy="2104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numéro de diapositive 5">
            <a:extLst>
              <a:ext uri="{FF2B5EF4-FFF2-40B4-BE49-F238E27FC236}">
                <a16:creationId xmlns:a16="http://schemas.microsoft.com/office/drawing/2014/main" xmlns="" id="{7E03E7B4-CA50-4BBD-8DBE-9F8757D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1" name="Espace réservé de la date 3">
            <a:extLst>
              <a:ext uri="{FF2B5EF4-FFF2-40B4-BE49-F238E27FC236}">
                <a16:creationId xmlns:a16="http://schemas.microsoft.com/office/drawing/2014/main" xmlns="" id="{1BF382F1-AA1E-4CA8-8831-C5105D98934B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xmlns="" id="{3930505F-D975-4EC4-B884-45C0A5F8E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42723" y="392455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33" name="Espace réservé du texte 6">
            <a:extLst>
              <a:ext uri="{FF2B5EF4-FFF2-40B4-BE49-F238E27FC236}">
                <a16:creationId xmlns:a16="http://schemas.microsoft.com/office/drawing/2014/main" xmlns="" id="{629FC540-4EAE-44D8-BB0C-B875E251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723" y="4242677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34" name="Espace réservé du texte 6">
            <a:extLst>
              <a:ext uri="{FF2B5EF4-FFF2-40B4-BE49-F238E27FC236}">
                <a16:creationId xmlns:a16="http://schemas.microsoft.com/office/drawing/2014/main" xmlns="" id="{7BF238C7-E89A-47FB-BE3D-3F26342209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723" y="4799166"/>
            <a:ext cx="1461733" cy="280797"/>
          </a:xfrm>
        </p:spPr>
        <p:txBody>
          <a:bodyPr>
            <a:noAutofit/>
          </a:bodyPr>
          <a:lstStyle>
            <a:lvl1pPr marL="0" algn="l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Font typeface="Arial" panose="020B0604020202020204" pitchFamily="34" charset="0"/>
              <a:buNone/>
              <a:defRPr/>
            </a:lvl4pPr>
            <a:lvl5pPr algn="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FFB42B9F-E49F-47E7-8B64-6B337AB4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9685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3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8585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7693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:a16="http://schemas.microsoft.com/office/drawing/2014/main" xmlns="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6800" y="1966915"/>
            <a:ext cx="2160580" cy="238510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:a16="http://schemas.microsoft.com/office/drawing/2014/main" xmlns="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107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1125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:a16="http://schemas.microsoft.com/office/drawing/2014/main" xmlns="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8200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6">
            <a:extLst>
              <a:ext uri="{FF2B5EF4-FFF2-40B4-BE49-F238E27FC236}">
                <a16:creationId xmlns:a16="http://schemas.microsoft.com/office/drawing/2014/main" xmlns="" id="{386229FD-55A1-4852-8D4B-A8779FC41F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58250" y="4503013"/>
            <a:ext cx="1809750" cy="237757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</a:t>
            </a:r>
          </a:p>
        </p:txBody>
      </p:sp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xmlns="" id="{A9DA7FBC-EF80-4A56-8B24-84E51590A5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5325" y="5117312"/>
            <a:ext cx="2895600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A879008A-4DDA-44C1-8ADD-D65E690F09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2400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9AA9228C-2F11-49A2-BB2D-2C8DF12743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91125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  <a:p>
            <a:pPr lvl="0"/>
            <a:endParaRPr lang="fr-FR" dirty="0"/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94ABAE55-63BF-4CB7-8DC4-4623FC8C6D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58250" y="4763202"/>
            <a:ext cx="1809750" cy="237757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6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xmlns="" id="{1458C19E-454D-4AF8-9E89-589D46CA0A3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xmlns="" id="{3AB36181-7622-4D92-8C7B-65AFAC213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E9F4591C-1B93-45C7-82B1-3FB3F9AB5EC2}"/>
              </a:ext>
            </a:extLst>
          </p:cNvPr>
          <p:cNvSpPr/>
          <p:nvPr userDrawn="1"/>
        </p:nvSpPr>
        <p:spPr>
          <a:xfrm>
            <a:off x="0" y="0"/>
            <a:ext cx="11313704" cy="5929369"/>
          </a:xfrm>
          <a:custGeom>
            <a:avLst/>
            <a:gdLst>
              <a:gd name="connsiteX0" fmla="*/ 0 w 11313704"/>
              <a:gd name="connsiteY0" fmla="*/ 0 h 5929369"/>
              <a:gd name="connsiteX1" fmla="*/ 11313704 w 11313704"/>
              <a:gd name="connsiteY1" fmla="*/ 0 h 5929369"/>
              <a:gd name="connsiteX2" fmla="*/ 11313704 w 11313704"/>
              <a:gd name="connsiteY2" fmla="*/ 5929369 h 5929369"/>
              <a:gd name="connsiteX3" fmla="*/ 0 w 11313704"/>
              <a:gd name="connsiteY3" fmla="*/ 5929369 h 592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704" h="5929369">
                <a:moveTo>
                  <a:pt x="0" y="0"/>
                </a:moveTo>
                <a:lnTo>
                  <a:pt x="11313704" y="0"/>
                </a:lnTo>
                <a:lnTo>
                  <a:pt x="11313704" y="5929369"/>
                </a:lnTo>
                <a:lnTo>
                  <a:pt x="0" y="5929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xmlns="" id="{6C2D6843-1B96-4D2A-870E-BF161C140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916" y="3429000"/>
            <a:ext cx="5727697" cy="585788"/>
          </a:xfrm>
        </p:spPr>
        <p:txBody>
          <a:bodyPr/>
          <a:lstStyle>
            <a:lvl1pPr marL="0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Sous-titre de la partie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DAEF1B3-9279-4AAE-8E35-21B97EE7D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284321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 marL="0">
              <a:defRPr lang="fr-FR" sz="36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xmlns="" id="{FA025740-A42B-4245-B379-045F2903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xmlns="" id="{F29D8C42-48F6-40B2-A0BF-F73E1F900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xmlns="" id="{DF1E8993-ACF8-44DD-8A6B-E5A4C4EF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572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8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Présentation équipe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013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942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0" name="Espace réservé du texte 16">
            <a:extLst>
              <a:ext uri="{FF2B5EF4-FFF2-40B4-BE49-F238E27FC236}">
                <a16:creationId xmlns:a16="http://schemas.microsoft.com/office/drawing/2014/main" xmlns="" id="{F6337914-D36F-43DE-AB8B-72A1E5DF1C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013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2D209C04-695C-46F3-9636-C55577CCAA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228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6F105F60-3F3B-47EB-9D98-0AC8D499A2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744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:a16="http://schemas.microsoft.com/office/drawing/2014/main" xmlns="" id="{91B7D41B-F51F-4AB5-9A72-456B52F97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959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:a16="http://schemas.microsoft.com/office/drawing/2014/main" xmlns="" id="{06778E9D-D17D-4914-97DE-49D51276BB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44750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:a16="http://schemas.microsoft.com/office/drawing/2014/main" xmlns="" id="{DDF2DEFF-A2F6-4073-AA97-B29CCE54C52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24043" y="1417976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0F8D44D4-8A30-4501-82B4-A82AFEC009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475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C1AC91ED-5609-476D-BE41-07D177E4AE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690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1" name="Espace réservé du texte 16">
            <a:extLst>
              <a:ext uri="{FF2B5EF4-FFF2-40B4-BE49-F238E27FC236}">
                <a16:creationId xmlns:a16="http://schemas.microsoft.com/office/drawing/2014/main" xmlns="" id="{8CE24202-2845-42A3-AF70-82BD181CAA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22060" y="2986703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2" name="Espace réservé du texte 16">
            <a:extLst>
              <a:ext uri="{FF2B5EF4-FFF2-40B4-BE49-F238E27FC236}">
                <a16:creationId xmlns:a16="http://schemas.microsoft.com/office/drawing/2014/main" xmlns="" id="{F8006483-7AFB-40C8-9986-0DCDA47C3D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14212" y="3324667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:a16="http://schemas.microsoft.com/office/drawing/2014/main" xmlns="" id="{34B8B323-EF93-4A7F-9969-D840B1D854A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9013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:a16="http://schemas.microsoft.com/office/drawing/2014/main" xmlns="" id="{5E31982C-9272-47FD-8C42-DB559094A8D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86942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8E579A1C-ABA0-4F1E-8C9A-1A8D2F9216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9013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9A267BD1-56D4-4DBC-9432-C43F2AC601A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228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7" name="Espace réservé du texte 16">
            <a:extLst>
              <a:ext uri="{FF2B5EF4-FFF2-40B4-BE49-F238E27FC236}">
                <a16:creationId xmlns:a16="http://schemas.microsoft.com/office/drawing/2014/main" xmlns="" id="{1A80F3BF-A4D5-4322-A983-38D92755CA1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6744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xmlns="" id="{597A55D3-92CD-4D3B-B89C-8AC7A72A6C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5959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9" name="Espace réservé pour une image  6">
            <a:extLst>
              <a:ext uri="{FF2B5EF4-FFF2-40B4-BE49-F238E27FC236}">
                <a16:creationId xmlns:a16="http://schemas.microsoft.com/office/drawing/2014/main" xmlns="" id="{F353E210-BB2D-4C39-9DE4-FF0DB2EC1D1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444750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0" name="Espace réservé pour une image  6">
            <a:extLst>
              <a:ext uri="{FF2B5EF4-FFF2-40B4-BE49-F238E27FC236}">
                <a16:creationId xmlns:a16="http://schemas.microsoft.com/office/drawing/2014/main" xmlns="" id="{C35BB586-9C07-43BF-9FD1-0B351B0513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024043" y="3790038"/>
            <a:ext cx="1809750" cy="151661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endParaRPr lang="fr-FR"/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C35D6923-DA89-4012-B41C-7D352DC51EB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4475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D37E676C-7672-4907-A33C-8A7B639D54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3690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xmlns="" id="{055B5EAC-D3AB-416D-B253-98FB6AFECE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22060" y="5358765"/>
            <a:ext cx="1809750" cy="286232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Prénom / nom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:a16="http://schemas.microsoft.com/office/drawing/2014/main" xmlns="" id="{B30609C5-E3FB-4BA4-82BC-01C90C359CC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14212" y="5696729"/>
            <a:ext cx="2425446" cy="237757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xmlns="" id="{EEB79370-0C2F-4683-946F-991D2506A00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xmlns="" id="{D8140669-2368-4FC8-94A0-90631412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16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4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xmlns="" id="{8BF75F91-9399-4B96-A46F-567BF14ED8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21481" y="3372402"/>
            <a:ext cx="7730730" cy="132156"/>
          </a:xfrm>
          <a:custGeom>
            <a:avLst/>
            <a:gdLst>
              <a:gd name="connsiteX0" fmla="*/ 7629385 w 7730730"/>
              <a:gd name="connsiteY0" fmla="*/ 0 h 132156"/>
              <a:gd name="connsiteX1" fmla="*/ 7730730 w 7730730"/>
              <a:gd name="connsiteY1" fmla="*/ 66078 h 132156"/>
              <a:gd name="connsiteX2" fmla="*/ 7629385 w 7730730"/>
              <a:gd name="connsiteY2" fmla="*/ 132156 h 132156"/>
              <a:gd name="connsiteX3" fmla="*/ 7629385 w 7730730"/>
              <a:gd name="connsiteY3" fmla="*/ 99117 h 132156"/>
              <a:gd name="connsiteX4" fmla="*/ 3815639 w 7730730"/>
              <a:gd name="connsiteY4" fmla="*/ 99117 h 132156"/>
              <a:gd name="connsiteX5" fmla="*/ 161374 w 7730730"/>
              <a:gd name="connsiteY5" fmla="*/ 99117 h 132156"/>
              <a:gd name="connsiteX6" fmla="*/ 0 w 7730730"/>
              <a:gd name="connsiteY6" fmla="*/ 99117 h 132156"/>
              <a:gd name="connsiteX7" fmla="*/ 0 w 7730730"/>
              <a:gd name="connsiteY7" fmla="*/ 33039 h 132156"/>
              <a:gd name="connsiteX8" fmla="*/ 161374 w 7730730"/>
              <a:gd name="connsiteY8" fmla="*/ 33039 h 132156"/>
              <a:gd name="connsiteX9" fmla="*/ 3815639 w 7730730"/>
              <a:gd name="connsiteY9" fmla="*/ 33039 h 132156"/>
              <a:gd name="connsiteX10" fmla="*/ 7629385 w 7730730"/>
              <a:gd name="connsiteY10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30730" h="132156">
                <a:moveTo>
                  <a:pt x="7629385" y="0"/>
                </a:moveTo>
                <a:lnTo>
                  <a:pt x="7730730" y="66078"/>
                </a:lnTo>
                <a:lnTo>
                  <a:pt x="7629385" y="132156"/>
                </a:lnTo>
                <a:lnTo>
                  <a:pt x="7629385" y="99117"/>
                </a:lnTo>
                <a:lnTo>
                  <a:pt x="3815639" y="99117"/>
                </a:lnTo>
                <a:lnTo>
                  <a:pt x="161374" y="99117"/>
                </a:lnTo>
                <a:lnTo>
                  <a:pt x="0" y="99117"/>
                </a:lnTo>
                <a:lnTo>
                  <a:pt x="0" y="33039"/>
                </a:lnTo>
                <a:lnTo>
                  <a:pt x="161374" y="33039"/>
                </a:lnTo>
                <a:lnTo>
                  <a:pt x="3815639" y="33039"/>
                </a:lnTo>
                <a:lnTo>
                  <a:pt x="7629385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024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8341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385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936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84873" y="293224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:a16="http://schemas.microsoft.com/office/drawing/2014/main" xmlns="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8341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xmlns="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385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6936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84873" y="3757138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:a16="http://schemas.microsoft.com/office/drawing/2014/main" xmlns="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38341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xmlns="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5385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6936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84873" y="4095479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5" name="Espace réservé pour une image  11">
            <a:extLst>
              <a:ext uri="{FF2B5EF4-FFF2-40B4-BE49-F238E27FC236}">
                <a16:creationId xmlns:a16="http://schemas.microsoft.com/office/drawing/2014/main" xmlns="" id="{026DD0D7-A6FD-4945-9FE2-3A359ED791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3621481" cy="51435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27913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xmlns="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4342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xmlns="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8935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xmlns="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68662" y="336041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xmlns="" id="{DF1A8EF8-287A-4E3D-AEBD-D82AF442E3FD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xmlns="" id="{982FB0BB-51CC-418F-A6FC-59665323B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7686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8 E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pour une image  56">
            <a:extLst>
              <a:ext uri="{FF2B5EF4-FFF2-40B4-BE49-F238E27FC236}">
                <a16:creationId xmlns:a16="http://schemas.microsoft.com/office/drawing/2014/main" xmlns="" id="{9DB540FF-3588-4A85-9C5C-E2A1DB0ACDC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321282" y="-15395"/>
            <a:ext cx="3870719" cy="5681813"/>
          </a:xfrm>
          <a:custGeom>
            <a:avLst/>
            <a:gdLst>
              <a:gd name="connsiteX0" fmla="*/ 0 w 3870719"/>
              <a:gd name="connsiteY0" fmla="*/ 2865178 h 5681813"/>
              <a:gd name="connsiteX1" fmla="*/ 118478 w 3870719"/>
              <a:gd name="connsiteY1" fmla="*/ 2873285 h 5681813"/>
              <a:gd name="connsiteX2" fmla="*/ 772958 w 3870719"/>
              <a:gd name="connsiteY2" fmla="*/ 3325596 h 5681813"/>
              <a:gd name="connsiteX3" fmla="*/ 765784 w 3870719"/>
              <a:gd name="connsiteY3" fmla="*/ 4242158 h 5681813"/>
              <a:gd name="connsiteX4" fmla="*/ 104308 w 3870719"/>
              <a:gd name="connsiteY4" fmla="*/ 4683639 h 5681813"/>
              <a:gd name="connsiteX5" fmla="*/ 0 w 3870719"/>
              <a:gd name="connsiteY5" fmla="*/ 4689054 h 5681813"/>
              <a:gd name="connsiteX6" fmla="*/ 2298 w 3870719"/>
              <a:gd name="connsiteY6" fmla="*/ 0 h 5681813"/>
              <a:gd name="connsiteX7" fmla="*/ 3870719 w 3870719"/>
              <a:gd name="connsiteY7" fmla="*/ 0 h 5681813"/>
              <a:gd name="connsiteX8" fmla="*/ 3870719 w 3870719"/>
              <a:gd name="connsiteY8" fmla="*/ 5681813 h 5681813"/>
              <a:gd name="connsiteX9" fmla="*/ 2298 w 3870719"/>
              <a:gd name="connsiteY9" fmla="*/ 5681813 h 5681813"/>
              <a:gd name="connsiteX10" fmla="*/ 2298 w 3870719"/>
              <a:gd name="connsiteY10" fmla="*/ 4717353 h 5681813"/>
              <a:gd name="connsiteX11" fmla="*/ 108764 w 3870719"/>
              <a:gd name="connsiteY11" fmla="*/ 4711778 h 5681813"/>
              <a:gd name="connsiteX12" fmla="*/ 783935 w 3870719"/>
              <a:gd name="connsiteY12" fmla="*/ 4257299 h 5681813"/>
              <a:gd name="connsiteX13" fmla="*/ 791258 w 3870719"/>
              <a:gd name="connsiteY13" fmla="*/ 3313750 h 5681813"/>
              <a:gd name="connsiteX14" fmla="*/ 123229 w 3870719"/>
              <a:gd name="connsiteY14" fmla="*/ 2848122 h 5681813"/>
              <a:gd name="connsiteX15" fmla="*/ 2298 w 3870719"/>
              <a:gd name="connsiteY15" fmla="*/ 2839776 h 568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70719" h="5681813">
                <a:moveTo>
                  <a:pt x="0" y="2865178"/>
                </a:moveTo>
                <a:lnTo>
                  <a:pt x="118478" y="2873285"/>
                </a:lnTo>
                <a:cubicBezTo>
                  <a:pt x="391221" y="2910816"/>
                  <a:pt x="634433" y="3076509"/>
                  <a:pt x="772958" y="3325596"/>
                </a:cubicBezTo>
                <a:cubicBezTo>
                  <a:pt x="931274" y="3610267"/>
                  <a:pt x="928535" y="3960129"/>
                  <a:pt x="765784" y="4242158"/>
                </a:cubicBezTo>
                <a:cubicBezTo>
                  <a:pt x="623377" y="4488934"/>
                  <a:pt x="377604" y="4650601"/>
                  <a:pt x="104308" y="4683639"/>
                </a:cubicBezTo>
                <a:lnTo>
                  <a:pt x="0" y="4689054"/>
                </a:lnTo>
                <a:close/>
                <a:moveTo>
                  <a:pt x="2298" y="0"/>
                </a:moveTo>
                <a:lnTo>
                  <a:pt x="3870719" y="0"/>
                </a:lnTo>
                <a:lnTo>
                  <a:pt x="3870719" y="5681813"/>
                </a:lnTo>
                <a:lnTo>
                  <a:pt x="2298" y="5681813"/>
                </a:lnTo>
                <a:lnTo>
                  <a:pt x="2298" y="4717353"/>
                </a:lnTo>
                <a:lnTo>
                  <a:pt x="108764" y="4711778"/>
                </a:lnTo>
                <a:cubicBezTo>
                  <a:pt x="387718" y="4677768"/>
                  <a:pt x="638580" y="4511341"/>
                  <a:pt x="783935" y="4257299"/>
                </a:cubicBezTo>
                <a:cubicBezTo>
                  <a:pt x="950055" y="3966966"/>
                  <a:pt x="952851" y="3606803"/>
                  <a:pt x="791258" y="3313750"/>
                </a:cubicBezTo>
                <a:cubicBezTo>
                  <a:pt x="649865" y="3057329"/>
                  <a:pt x="401618" y="2886758"/>
                  <a:pt x="123229" y="2848122"/>
                </a:cubicBezTo>
                <a:lnTo>
                  <a:pt x="2298" y="2839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7FA757-26C7-4D88-A892-D78BA96CA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175440"/>
            <a:ext cx="7691501" cy="563231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/>
              <a:t>Timeline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89D2404-93ED-486C-8E3C-38374D5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6" name="Google Shape;1226;p34">
            <a:extLst>
              <a:ext uri="{FF2B5EF4-FFF2-40B4-BE49-F238E27FC236}">
                <a16:creationId xmlns:a16="http://schemas.microsoft.com/office/drawing/2014/main" xmlns="" id="{1F5C82C3-9E61-4B50-9465-C623080F6C66}"/>
              </a:ext>
            </a:extLst>
          </p:cNvPr>
          <p:cNvCxnSpPr>
            <a:cxnSpLocks/>
          </p:cNvCxnSpPr>
          <p:nvPr userDrawn="1"/>
        </p:nvCxnSpPr>
        <p:spPr>
          <a:xfrm>
            <a:off x="-123368" y="2835946"/>
            <a:ext cx="8444649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none" w="med" len="med"/>
          </a:ln>
        </p:spPr>
      </p:cxn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xmlns="" id="{D73E3F27-450D-4F9F-9669-ABEFA1CF1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792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xmlns="" id="{195342F7-CF0D-4E81-BF59-585FE79F8A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630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xmlns="" id="{A1FA4474-F274-4972-8EE4-B1AABC4DAA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1181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xmlns="" id="{27189E01-90B9-4ABA-A758-CF2185A25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7324" y="23416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:a16="http://schemas.microsoft.com/office/drawing/2014/main" xmlns="" id="{E9E67012-0FFF-49E8-B11D-8DCFBEA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792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xmlns="" id="{B6D2F171-39E1-44AE-BA65-78DDA2CCDC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9630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xmlns="" id="{0A4CD6AF-76D3-4735-8056-A614C1F7F3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1181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xmlns="" id="{E9171B90-C96B-4F40-AE07-91EFD25832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27324" y="30618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:a16="http://schemas.microsoft.com/office/drawing/2014/main" xmlns="" id="{7643EC10-56C2-4A6E-9D44-9DF404AFFD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792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xmlns="" id="{94E6DB10-54A6-467E-9638-B6E732308E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9630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1" name="Espace réservé du texte 16">
            <a:extLst>
              <a:ext uri="{FF2B5EF4-FFF2-40B4-BE49-F238E27FC236}">
                <a16:creationId xmlns:a16="http://schemas.microsoft.com/office/drawing/2014/main" xmlns="" id="{1A96EE15-4C44-4DA2-83BE-EA46CFB5B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181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xmlns="" id="{4A8D1DBA-AD9A-4EF3-A98C-323145A7C6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27324" y="34001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2C8F7152-8BE1-40BB-95BA-FA68EF1F53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0364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xmlns="" id="{21D8851B-2809-4F8B-AF25-D393CA768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587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xmlns="" id="{87F27104-07D4-4A36-A53C-5731231956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01386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xmlns="" id="{B18FEB65-B5F7-418F-A1E6-EEBA4749C8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11113" y="27698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cxnSp>
        <p:nvCxnSpPr>
          <p:cNvPr id="27" name="Google Shape;1226;p34">
            <a:extLst>
              <a:ext uri="{FF2B5EF4-FFF2-40B4-BE49-F238E27FC236}">
                <a16:creationId xmlns:a16="http://schemas.microsoft.com/office/drawing/2014/main" xmlns="" id="{23DF94F9-A260-43CD-9248-D998132674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77825" y="4695734"/>
            <a:ext cx="7939861" cy="0"/>
          </a:xfrm>
          <a:prstGeom prst="straightConnector1">
            <a:avLst/>
          </a:prstGeom>
          <a:noFill/>
          <a:ln w="38100" cap="flat" cmpd="sng">
            <a:solidFill>
              <a:srgbClr val="D6D5D5"/>
            </a:solidFill>
            <a:prstDash val="solid"/>
            <a:miter lim="400000"/>
            <a:headEnd type="none" w="med" len="med"/>
            <a:tailEnd type="arrow" w="med" len="med"/>
          </a:ln>
        </p:spPr>
      </p:cxn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xmlns="" id="{6E483FAD-1FF2-4E6F-AD6C-10A215172D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0792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xmlns="" id="{40278062-5064-42DD-BA7C-79672AD14A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9630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4" name="Espace réservé du texte 16">
            <a:extLst>
              <a:ext uri="{FF2B5EF4-FFF2-40B4-BE49-F238E27FC236}">
                <a16:creationId xmlns:a16="http://schemas.microsoft.com/office/drawing/2014/main" xmlns="" id="{2455AF2F-DB1A-420F-B454-24A9A6CEF77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1181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9" name="Espace réservé du texte 16">
            <a:extLst>
              <a:ext uri="{FF2B5EF4-FFF2-40B4-BE49-F238E27FC236}">
                <a16:creationId xmlns:a16="http://schemas.microsoft.com/office/drawing/2014/main" xmlns="" id="{4BDB55D4-7059-4186-A888-98BF87E1BF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27324" y="4215395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0" name="Espace réservé du texte 16">
            <a:extLst>
              <a:ext uri="{FF2B5EF4-FFF2-40B4-BE49-F238E27FC236}">
                <a16:creationId xmlns:a16="http://schemas.microsoft.com/office/drawing/2014/main" xmlns="" id="{3774B387-0915-460D-A5C5-EE38F7D549B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0792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1" name="Espace réservé du texte 16">
            <a:extLst>
              <a:ext uri="{FF2B5EF4-FFF2-40B4-BE49-F238E27FC236}">
                <a16:creationId xmlns:a16="http://schemas.microsoft.com/office/drawing/2014/main" xmlns="" id="{371177E5-C54B-426E-A5B9-32471D4CF1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9630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2" name="Espace réservé du texte 16">
            <a:extLst>
              <a:ext uri="{FF2B5EF4-FFF2-40B4-BE49-F238E27FC236}">
                <a16:creationId xmlns:a16="http://schemas.microsoft.com/office/drawing/2014/main" xmlns="" id="{FD305E3C-DE4E-4AF4-8DDC-90018E62B6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21181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:a16="http://schemas.microsoft.com/office/drawing/2014/main" xmlns="" id="{AF3390B6-61A7-40B1-A825-2954AF18355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27324" y="4935513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44" name="Espace réservé du texte 16">
            <a:extLst>
              <a:ext uri="{FF2B5EF4-FFF2-40B4-BE49-F238E27FC236}">
                <a16:creationId xmlns:a16="http://schemas.microsoft.com/office/drawing/2014/main" xmlns="" id="{5ED5135D-3F5E-42C4-B518-A439EFE49A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0792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5" name="Espace réservé du texte 16">
            <a:extLst>
              <a:ext uri="{FF2B5EF4-FFF2-40B4-BE49-F238E27FC236}">
                <a16:creationId xmlns:a16="http://schemas.microsoft.com/office/drawing/2014/main" xmlns="" id="{D2EC1CE9-2717-4BF0-9EFE-270FD6C132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9630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6" name="Espace réservé du texte 16">
            <a:extLst>
              <a:ext uri="{FF2B5EF4-FFF2-40B4-BE49-F238E27FC236}">
                <a16:creationId xmlns:a16="http://schemas.microsoft.com/office/drawing/2014/main" xmlns="" id="{2CF3B89E-1947-4759-B0C8-7F19998EEA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1181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7" name="Espace réservé du texte 16">
            <a:extLst>
              <a:ext uri="{FF2B5EF4-FFF2-40B4-BE49-F238E27FC236}">
                <a16:creationId xmlns:a16="http://schemas.microsoft.com/office/drawing/2014/main" xmlns="" id="{9D34728F-ABD5-4D0A-8813-9B49DC41609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27324" y="5273854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8" name="Espace réservé du texte 14">
            <a:extLst>
              <a:ext uri="{FF2B5EF4-FFF2-40B4-BE49-F238E27FC236}">
                <a16:creationId xmlns:a16="http://schemas.microsoft.com/office/drawing/2014/main" xmlns="" id="{17D0B598-D7F3-4D05-93C6-1150F0041CC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70364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49" name="Espace réservé du texte 14">
            <a:extLst>
              <a:ext uri="{FF2B5EF4-FFF2-40B4-BE49-F238E27FC236}">
                <a16:creationId xmlns:a16="http://schemas.microsoft.com/office/drawing/2014/main" xmlns="" id="{86BB90E2-1248-40AB-AF36-748A269500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8587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0" name="Espace réservé du texte 14">
            <a:extLst>
              <a:ext uri="{FF2B5EF4-FFF2-40B4-BE49-F238E27FC236}">
                <a16:creationId xmlns:a16="http://schemas.microsoft.com/office/drawing/2014/main" xmlns="" id="{872EB272-CB75-4765-AB78-ACDB84D84AE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901386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1" name="Espace réservé du texte 14">
            <a:extLst>
              <a:ext uri="{FF2B5EF4-FFF2-40B4-BE49-F238E27FC236}">
                <a16:creationId xmlns:a16="http://schemas.microsoft.com/office/drawing/2014/main" xmlns="" id="{A231F584-48ED-46BD-9904-FDEA600ACC1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11113" y="4643568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53" name="Espace réservé de la date 3">
            <a:extLst>
              <a:ext uri="{FF2B5EF4-FFF2-40B4-BE49-F238E27FC236}">
                <a16:creationId xmlns:a16="http://schemas.microsoft.com/office/drawing/2014/main" xmlns="" id="{3258180C-5497-4C38-9C95-4375871FBF04}"/>
              </a:ext>
            </a:extLst>
          </p:cNvPr>
          <p:cNvSpPr>
            <a:spLocks noGrp="1"/>
          </p:cNvSpPr>
          <p:nvPr>
            <p:ph type="dt" sz="half" idx="53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2" name="Espace réservé du pied de page 4">
            <a:extLst>
              <a:ext uri="{FF2B5EF4-FFF2-40B4-BE49-F238E27FC236}">
                <a16:creationId xmlns:a16="http://schemas.microsoft.com/office/drawing/2014/main" xmlns="" id="{71F260EF-9429-4601-91CB-C9EF7F76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3966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xmlns="" id="{05F86067-1E47-4559-8155-721EE640A36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046" y="3372402"/>
            <a:ext cx="10438165" cy="132156"/>
          </a:xfrm>
          <a:custGeom>
            <a:avLst/>
            <a:gdLst>
              <a:gd name="connsiteX0" fmla="*/ 10336820 w 10438165"/>
              <a:gd name="connsiteY0" fmla="*/ 0 h 132156"/>
              <a:gd name="connsiteX1" fmla="*/ 10438165 w 10438165"/>
              <a:gd name="connsiteY1" fmla="*/ 66078 h 132156"/>
              <a:gd name="connsiteX2" fmla="*/ 10336820 w 10438165"/>
              <a:gd name="connsiteY2" fmla="*/ 132156 h 132156"/>
              <a:gd name="connsiteX3" fmla="*/ 10336820 w 10438165"/>
              <a:gd name="connsiteY3" fmla="*/ 99117 h 132156"/>
              <a:gd name="connsiteX4" fmla="*/ 6523074 w 10438165"/>
              <a:gd name="connsiteY4" fmla="*/ 99117 h 132156"/>
              <a:gd name="connsiteX5" fmla="*/ 6523074 w 10438165"/>
              <a:gd name="connsiteY5" fmla="*/ 99117 h 132156"/>
              <a:gd name="connsiteX6" fmla="*/ 2868809 w 10438165"/>
              <a:gd name="connsiteY6" fmla="*/ 99117 h 132156"/>
              <a:gd name="connsiteX7" fmla="*/ 0 w 10438165"/>
              <a:gd name="connsiteY7" fmla="*/ 99117 h 132156"/>
              <a:gd name="connsiteX8" fmla="*/ 0 w 10438165"/>
              <a:gd name="connsiteY8" fmla="*/ 33039 h 132156"/>
              <a:gd name="connsiteX9" fmla="*/ 2868809 w 10438165"/>
              <a:gd name="connsiteY9" fmla="*/ 33039 h 132156"/>
              <a:gd name="connsiteX10" fmla="*/ 6523074 w 10438165"/>
              <a:gd name="connsiteY10" fmla="*/ 33039 h 132156"/>
              <a:gd name="connsiteX11" fmla="*/ 6523074 w 10438165"/>
              <a:gd name="connsiteY11" fmla="*/ 33039 h 132156"/>
              <a:gd name="connsiteX12" fmla="*/ 10336820 w 10438165"/>
              <a:gd name="connsiteY12" fmla="*/ 33039 h 1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38165" h="132156">
                <a:moveTo>
                  <a:pt x="10336820" y="0"/>
                </a:moveTo>
                <a:lnTo>
                  <a:pt x="10438165" y="66078"/>
                </a:lnTo>
                <a:lnTo>
                  <a:pt x="10336820" y="132156"/>
                </a:lnTo>
                <a:lnTo>
                  <a:pt x="10336820" y="99117"/>
                </a:lnTo>
                <a:lnTo>
                  <a:pt x="6523074" y="99117"/>
                </a:lnTo>
                <a:lnTo>
                  <a:pt x="6523074" y="99117"/>
                </a:lnTo>
                <a:lnTo>
                  <a:pt x="2868809" y="99117"/>
                </a:lnTo>
                <a:lnTo>
                  <a:pt x="0" y="99117"/>
                </a:lnTo>
                <a:lnTo>
                  <a:pt x="0" y="33039"/>
                </a:lnTo>
                <a:lnTo>
                  <a:pt x="2868809" y="33039"/>
                </a:lnTo>
                <a:lnTo>
                  <a:pt x="6523074" y="33039"/>
                </a:lnTo>
                <a:lnTo>
                  <a:pt x="6523074" y="33039"/>
                </a:lnTo>
                <a:lnTo>
                  <a:pt x="10336820" y="33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EEDDBB-7D1E-442E-8DED-5E6330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6">
            <a:extLst>
              <a:ext uri="{FF2B5EF4-FFF2-40B4-BE49-F238E27FC236}">
                <a16:creationId xmlns:a16="http://schemas.microsoft.com/office/drawing/2014/main" xmlns="" id="{E691DEE2-E7EE-4FD9-AA00-F52560168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977" y="2944231"/>
            <a:ext cx="1511300" cy="286232"/>
          </a:xfrm>
        </p:spPr>
        <p:txBody>
          <a:bodyPr anchor="b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2" name="Espace réservé du texte 16">
            <a:extLst>
              <a:ext uri="{FF2B5EF4-FFF2-40B4-BE49-F238E27FC236}">
                <a16:creationId xmlns:a16="http://schemas.microsoft.com/office/drawing/2014/main" xmlns="" id="{AC5A7CE0-87C1-45B5-99A4-75E5E08DB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9977" y="3664349"/>
            <a:ext cx="1511300" cy="2446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Action</a:t>
            </a:r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xmlns="" id="{FA116E92-7D11-408B-B5AD-1EDF39EF83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9977" y="4002690"/>
            <a:ext cx="1511300" cy="216982"/>
          </a:xfrm>
        </p:spPr>
        <p:txBody>
          <a:bodyPr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50" b="0" cap="none">
                <a:solidFill>
                  <a:srgbClr val="2E241A"/>
                </a:solidFill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xmlns="" id="{2F111BF4-413D-45A3-B3CA-6D9F0066FE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9549" y="3372404"/>
            <a:ext cx="132156" cy="13215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xmlns="" id="{5A5558FD-4B9F-4745-B1F8-40D160C2C2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xmlns="" id="{5FDC6C98-BC07-4D67-BC7B-3CEAAB3583D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76350" y="2424296"/>
            <a:ext cx="738554" cy="28623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Année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xmlns="" id="{277D3F6A-8541-4344-ABE5-22A4F4D9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097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QUE VIGN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0BD435-73F9-4A79-A80E-921FA72F1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Logos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58DDF4-33FC-40AC-AB2E-D782D6D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A4CC-8C3A-43DE-90DA-80527C4FE2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xmlns="" id="{FC143684-1F2C-4ABF-8990-185E74EEC2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8" name="Espace réservé pour une image  6">
            <a:extLst>
              <a:ext uri="{FF2B5EF4-FFF2-40B4-BE49-F238E27FC236}">
                <a16:creationId xmlns:a16="http://schemas.microsoft.com/office/drawing/2014/main" xmlns="" id="{DD767DDC-FD05-4730-83A2-D55FC21D4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53531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6">
            <a:extLst>
              <a:ext uri="{FF2B5EF4-FFF2-40B4-BE49-F238E27FC236}">
                <a16:creationId xmlns:a16="http://schemas.microsoft.com/office/drawing/2014/main" xmlns="" id="{04A51DED-1854-4455-AD80-1CE19ECE1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91124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7" name="Espace réservé pour une image  6">
            <a:extLst>
              <a:ext uri="{FF2B5EF4-FFF2-40B4-BE49-F238E27FC236}">
                <a16:creationId xmlns:a16="http://schemas.microsoft.com/office/drawing/2014/main" xmlns="" id="{C385255D-FB3C-44BF-9352-E8F2F8EB248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28717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8" name="Espace réservé pour une image  6">
            <a:extLst>
              <a:ext uri="{FF2B5EF4-FFF2-40B4-BE49-F238E27FC236}">
                <a16:creationId xmlns:a16="http://schemas.microsoft.com/office/drawing/2014/main" xmlns="" id="{E1570A94-4308-43FB-8D2A-C370C942C7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6312" y="1841500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9" name="Espace réservé pour une image  6">
            <a:extLst>
              <a:ext uri="{FF2B5EF4-FFF2-40B4-BE49-F238E27FC236}">
                <a16:creationId xmlns:a16="http://schemas.microsoft.com/office/drawing/2014/main" xmlns="" id="{3712B59D-6FE6-4DC5-A305-1C40F51606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6">
            <a:extLst>
              <a:ext uri="{FF2B5EF4-FFF2-40B4-BE49-F238E27FC236}">
                <a16:creationId xmlns:a16="http://schemas.microsoft.com/office/drawing/2014/main" xmlns="" id="{748AEA66-35BE-46AC-9581-E93250F3A6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53531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1" name="Espace réservé pour une image  6">
            <a:extLst>
              <a:ext uri="{FF2B5EF4-FFF2-40B4-BE49-F238E27FC236}">
                <a16:creationId xmlns:a16="http://schemas.microsoft.com/office/drawing/2014/main" xmlns="" id="{C59BF378-C6A3-453C-9277-101978A11C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91124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" name="Espace réservé pour une image  6">
            <a:extLst>
              <a:ext uri="{FF2B5EF4-FFF2-40B4-BE49-F238E27FC236}">
                <a16:creationId xmlns:a16="http://schemas.microsoft.com/office/drawing/2014/main" xmlns="" id="{78E15921-3DC1-448F-AE2F-B0CB363DFC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8717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3" name="Espace réservé pour une image  6">
            <a:extLst>
              <a:ext uri="{FF2B5EF4-FFF2-40B4-BE49-F238E27FC236}">
                <a16:creationId xmlns:a16="http://schemas.microsoft.com/office/drawing/2014/main" xmlns="" id="{D3E3F41F-E7AA-4174-84E6-6DEB41A8E8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66312" y="3111501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6">
            <a:extLst>
              <a:ext uri="{FF2B5EF4-FFF2-40B4-BE49-F238E27FC236}">
                <a16:creationId xmlns:a16="http://schemas.microsoft.com/office/drawing/2014/main" xmlns="" id="{1E0694AA-56B5-4EB0-8F7F-B2ACE190528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5938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6">
            <a:extLst>
              <a:ext uri="{FF2B5EF4-FFF2-40B4-BE49-F238E27FC236}">
                <a16:creationId xmlns:a16="http://schemas.microsoft.com/office/drawing/2014/main" xmlns="" id="{3DAAACB5-F9BA-47AD-A403-C1FEB505CD9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53531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6">
            <a:extLst>
              <a:ext uri="{FF2B5EF4-FFF2-40B4-BE49-F238E27FC236}">
                <a16:creationId xmlns:a16="http://schemas.microsoft.com/office/drawing/2014/main" xmlns="" id="{BA563421-C308-4E5B-AFAB-2C59C30168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91124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6">
            <a:extLst>
              <a:ext uri="{FF2B5EF4-FFF2-40B4-BE49-F238E27FC236}">
                <a16:creationId xmlns:a16="http://schemas.microsoft.com/office/drawing/2014/main" xmlns="" id="{9B5B6516-F62C-45A2-925F-A90BB58866B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28717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8" name="Espace réservé pour une image  6">
            <a:extLst>
              <a:ext uri="{FF2B5EF4-FFF2-40B4-BE49-F238E27FC236}">
                <a16:creationId xmlns:a16="http://schemas.microsoft.com/office/drawing/2014/main" xmlns="" id="{C245E10D-6E69-496C-A2B5-54BAADDEF4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66312" y="4381502"/>
            <a:ext cx="1809750" cy="1041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xmlns="" id="{8E36535D-58BA-4098-BF98-FB87F0311B6F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2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xmlns="" id="{AAC0BD2F-21A3-4565-A366-E56AF8BC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9946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11">
            <a:extLst>
              <a:ext uri="{FF2B5EF4-FFF2-40B4-BE49-F238E27FC236}">
                <a16:creationId xmlns:a16="http://schemas.microsoft.com/office/drawing/2014/main" xmlns="" id="{90ADE949-3092-4418-8D97-E9817FA1D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xmlns="" id="{93FEC5A3-7361-47A3-8A62-6C0CD1E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75" y="6207123"/>
            <a:ext cx="5425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80CB2CAE-DA19-44A0-B562-9B1CC3A19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916" y="1521272"/>
            <a:ext cx="5727697" cy="5857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fr-FR" sz="5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xmlns="" id="{CB788E12-8F9C-47D2-B45B-95CC7630D9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577513" y="6314454"/>
            <a:ext cx="528592" cy="15188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 spc="0">
                <a:solidFill>
                  <a:schemeClr val="bg1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887445FF-EB2B-4E36-800B-9411AEB9D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bg1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1346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5884A5-D607-4221-9CF7-5B3FD9CB7A95}"/>
              </a:ext>
            </a:extLst>
          </p:cNvPr>
          <p:cNvSpPr/>
          <p:nvPr userDrawn="1"/>
        </p:nvSpPr>
        <p:spPr>
          <a:xfrm>
            <a:off x="0" y="0"/>
            <a:ext cx="6096000" cy="488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2" descr="Covéa — Wikipédia">
            <a:hlinkClick r:id="rId2"/>
            <a:extLst>
              <a:ext uri="{FF2B5EF4-FFF2-40B4-BE49-F238E27FC236}">
                <a16:creationId xmlns:a16="http://schemas.microsoft.com/office/drawing/2014/main" xmlns="" id="{C8B992BC-B9C9-4F95-8E2B-151A4F2C5F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7541663" y="1207533"/>
            <a:ext cx="3015078" cy="305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D2AEFB68-5C60-46CB-842B-D15735058703}"/>
              </a:ext>
            </a:extLst>
          </p:cNvPr>
          <p:cNvGrpSpPr/>
          <p:nvPr userDrawn="1"/>
        </p:nvGrpSpPr>
        <p:grpSpPr>
          <a:xfrm>
            <a:off x="7601561" y="4211780"/>
            <a:ext cx="2895283" cy="465263"/>
            <a:chOff x="7601561" y="4576112"/>
            <a:chExt cx="2895283" cy="465263"/>
          </a:xfrm>
        </p:grpSpPr>
        <p:pic>
          <p:nvPicPr>
            <p:cNvPr id="8" name="Image 7">
              <a:hlinkClick r:id="rId4"/>
              <a:extLst>
                <a:ext uri="{FF2B5EF4-FFF2-40B4-BE49-F238E27FC236}">
                  <a16:creationId xmlns:a16="http://schemas.microsoft.com/office/drawing/2014/main" xmlns="" id="{F6312640-EFB4-4728-AFE6-EFBADAB930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066" y="4576112"/>
              <a:ext cx="465263" cy="465263"/>
            </a:xfrm>
            <a:prstGeom prst="rect">
              <a:avLst/>
            </a:prstGeom>
          </p:spPr>
        </p:pic>
        <p:pic>
          <p:nvPicPr>
            <p:cNvPr id="10" name="Image 9">
              <a:hlinkClick r:id="rId6"/>
              <a:extLst>
                <a:ext uri="{FF2B5EF4-FFF2-40B4-BE49-F238E27FC236}">
                  <a16:creationId xmlns:a16="http://schemas.microsoft.com/office/drawing/2014/main" xmlns="" id="{82CE114C-CF1C-4E53-B642-579E8FDAD3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571" y="4576112"/>
              <a:ext cx="465263" cy="465263"/>
            </a:xfrm>
            <a:prstGeom prst="rect">
              <a:avLst/>
            </a:prstGeom>
          </p:spPr>
        </p:pic>
        <p:pic>
          <p:nvPicPr>
            <p:cNvPr id="12" name="Image 11">
              <a:hlinkClick r:id="rId8"/>
              <a:extLst>
                <a:ext uri="{FF2B5EF4-FFF2-40B4-BE49-F238E27FC236}">
                  <a16:creationId xmlns:a16="http://schemas.microsoft.com/office/drawing/2014/main" xmlns="" id="{22D4249A-B29C-4178-95D6-700B2330B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076" y="4576112"/>
              <a:ext cx="465263" cy="465263"/>
            </a:xfrm>
            <a:prstGeom prst="rect">
              <a:avLst/>
            </a:prstGeom>
          </p:spPr>
        </p:pic>
        <p:pic>
          <p:nvPicPr>
            <p:cNvPr id="14" name="Image 13">
              <a:hlinkClick r:id="rId10"/>
              <a:extLst>
                <a:ext uri="{FF2B5EF4-FFF2-40B4-BE49-F238E27FC236}">
                  <a16:creationId xmlns:a16="http://schemas.microsoft.com/office/drawing/2014/main" xmlns="" id="{6BE745F4-58D3-40F5-98EC-A84E406E0D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581" y="4576112"/>
              <a:ext cx="465263" cy="465263"/>
            </a:xfrm>
            <a:prstGeom prst="rect">
              <a:avLst/>
            </a:prstGeom>
          </p:spPr>
        </p:pic>
        <p:pic>
          <p:nvPicPr>
            <p:cNvPr id="16" name="Image 15">
              <a:hlinkClick r:id="rId12"/>
              <a:extLst>
                <a:ext uri="{FF2B5EF4-FFF2-40B4-BE49-F238E27FC236}">
                  <a16:creationId xmlns:a16="http://schemas.microsoft.com/office/drawing/2014/main" xmlns="" id="{B3DEF095-6653-4CA8-AAB6-751EEC0A60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561" y="4576112"/>
              <a:ext cx="465263" cy="46526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F3EDA69-61A5-4FF7-A439-2601D015BA37}"/>
              </a:ext>
            </a:extLst>
          </p:cNvPr>
          <p:cNvSpPr/>
          <p:nvPr userDrawn="1"/>
        </p:nvSpPr>
        <p:spPr>
          <a:xfrm>
            <a:off x="371475" y="5805713"/>
            <a:ext cx="11635833" cy="88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14F91C-CC08-448A-9A5F-5AC558C4B5A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80" y="2149134"/>
            <a:ext cx="4815840" cy="585788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Mot de fin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F67589F2-3C6F-4EBC-94B7-89EBEB6CD59C}"/>
              </a:ext>
            </a:extLst>
          </p:cNvPr>
          <p:cNvSpPr txBox="1">
            <a:spLocks/>
          </p:cNvSpPr>
          <p:nvPr userDrawn="1"/>
        </p:nvSpPr>
        <p:spPr>
          <a:xfrm>
            <a:off x="7680960" y="823233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B92FE6-9711-414B-82A2-C395EF4AAEEF}"/>
              </a:ext>
            </a:extLst>
          </p:cNvPr>
          <p:cNvSpPr/>
          <p:nvPr userDrawn="1"/>
        </p:nvSpPr>
        <p:spPr>
          <a:xfrm>
            <a:off x="6096000" y="6199186"/>
            <a:ext cx="6096000" cy="658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C3E24380-7F52-4BF4-8FAF-ADCF3945FE3C}"/>
              </a:ext>
            </a:extLst>
          </p:cNvPr>
          <p:cNvSpPr txBox="1">
            <a:spLocks/>
          </p:cNvSpPr>
          <p:nvPr userDrawn="1"/>
        </p:nvSpPr>
        <p:spPr>
          <a:xfrm>
            <a:off x="7654742" y="4574914"/>
            <a:ext cx="2788920" cy="55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600" dirty="0">
                <a:solidFill>
                  <a:schemeClr val="tx2"/>
                </a:solidFill>
              </a:rPr>
              <a:t>@groupecovea - covea.eu</a:t>
            </a:r>
          </a:p>
        </p:txBody>
      </p:sp>
    </p:spTree>
    <p:extLst>
      <p:ext uri="{BB962C8B-B14F-4D97-AF65-F5344CB8AC3E}">
        <p14:creationId xmlns:p14="http://schemas.microsoft.com/office/powerpoint/2010/main" val="34408266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 d'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E4E7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6474" y="1475945"/>
            <a:ext cx="5409513" cy="40777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7403" y="4953660"/>
            <a:ext cx="515322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86474" y="2130426"/>
            <a:ext cx="5409513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802288" y="5082184"/>
            <a:ext cx="2635019" cy="694928"/>
          </a:xfrm>
        </p:spPr>
        <p:txBody>
          <a:bodyPr>
            <a:normAutofit/>
          </a:bodyPr>
          <a:lstStyle>
            <a:lvl1pPr marL="0" indent="0" algn="l">
              <a:buNone/>
              <a:defRPr sz="1900" baseline="300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1er février 2018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296254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8016213" y="6165304"/>
            <a:ext cx="4175787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3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 partie_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8232" y="173349"/>
            <a:ext cx="11691901" cy="5881377"/>
          </a:xfrm>
          <a:prstGeom prst="rect">
            <a:avLst/>
          </a:prstGeom>
          <a:solidFill>
            <a:srgbClr val="B7DD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83318" y="1802775"/>
            <a:ext cx="8412149" cy="2702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3318" y="1988841"/>
            <a:ext cx="8412149" cy="1165364"/>
          </a:xfrm>
        </p:spPr>
        <p:txBody>
          <a:bodyPr anchor="ctr">
            <a:normAutofit/>
          </a:bodyPr>
          <a:lstStyle>
            <a:lvl1pPr algn="ctr">
              <a:defRPr sz="4300">
                <a:solidFill>
                  <a:srgbClr val="AE9A6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3318" y="3573016"/>
            <a:ext cx="8412149" cy="4320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959798"/>
                </a:solidFill>
              </a:defRPr>
            </a:lvl1pPr>
            <a:lvl2pPr marL="476237" indent="0">
              <a:buFontTx/>
              <a:buNone/>
              <a:defRPr>
                <a:solidFill>
                  <a:srgbClr val="959798"/>
                </a:solidFill>
              </a:defRPr>
            </a:lvl2pPr>
            <a:lvl3pPr marL="952476" indent="0">
              <a:buFontTx/>
              <a:buNone/>
              <a:defRPr>
                <a:solidFill>
                  <a:srgbClr val="959798"/>
                </a:solidFill>
              </a:defRPr>
            </a:lvl3pPr>
            <a:lvl4pPr marL="1428714" indent="0">
              <a:buFontTx/>
              <a:buNone/>
              <a:defRPr>
                <a:solidFill>
                  <a:srgbClr val="959798"/>
                </a:solidFill>
              </a:defRPr>
            </a:lvl4pPr>
            <a:lvl5pPr marL="1919768" indent="0">
              <a:buFontTx/>
              <a:buNone/>
              <a:defRPr>
                <a:solidFill>
                  <a:srgbClr val="959798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00256" y="6309320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1883836" y="4005263"/>
            <a:ext cx="8411633" cy="3603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900" b="0">
                <a:solidFill>
                  <a:srgbClr val="959798"/>
                </a:solidFill>
              </a:defRPr>
            </a:lvl1pPr>
          </a:lstStyle>
          <a:p>
            <a:pPr lvl="0"/>
            <a:r>
              <a:rPr lang="fr-FR" dirty="0" smtClean="0"/>
              <a:t>Fonction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106585" y="4505984"/>
            <a:ext cx="4188884" cy="59517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682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585-F38B-41B2-AB3D-F869C80BC918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73053" y="6093296"/>
            <a:ext cx="11688492" cy="0"/>
          </a:xfrm>
          <a:prstGeom prst="line">
            <a:avLst/>
          </a:prstGeom>
          <a:ln w="12700">
            <a:solidFill>
              <a:srgbClr val="C3C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273052" y="771964"/>
            <a:ext cx="11688493" cy="57249"/>
          </a:xfrm>
          <a:prstGeom prst="rect">
            <a:avLst/>
          </a:prstGeom>
          <a:solidFill>
            <a:srgbClr val="AE9A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47B915CF-5FF1-41A7-9AD1-FEA7D488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3" y="657225"/>
            <a:ext cx="10937872" cy="5857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F2438A5-1302-4E85-A33F-A830042D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3" y="1512743"/>
            <a:ext cx="10937872" cy="4421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43352DF-26F4-41D0-AFE5-BB8464BA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045" y="6207124"/>
            <a:ext cx="946708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cap="all" spc="150" baseline="0">
                <a:solidFill>
                  <a:schemeClr val="tx2"/>
                </a:solidFill>
                <a:latin typeface="+mn-lt"/>
                <a:cs typeface="Poppins SemiBold" panose="00000700000000000000" pitchFamily="2" charset="0"/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6956307-BF24-4E06-B706-872EE4850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5" y="6207123"/>
            <a:ext cx="54257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fld id="{F58D08CA-ACAF-49A8-BABE-4530045D46E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6" name="Picture 2" descr="Covéa — Wikipédia">
            <a:extLst>
              <a:ext uri="{FF2B5EF4-FFF2-40B4-BE49-F238E27FC236}">
                <a16:creationId xmlns:a16="http://schemas.microsoft.com/office/drawing/2014/main" xmlns="" id="{A36739C0-836A-4275-A4EC-CDBDF3BC0E0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11225815" y="5842000"/>
            <a:ext cx="769332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91D16BDC-0CDE-4750-80AF-45F2D8746B40}"/>
              </a:ext>
            </a:extLst>
          </p:cNvPr>
          <p:cNvCxnSpPr/>
          <p:nvPr userDrawn="1"/>
        </p:nvCxnSpPr>
        <p:spPr>
          <a:xfrm flipH="1">
            <a:off x="628296" y="6393656"/>
            <a:ext cx="928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05" r:id="rId2"/>
    <p:sldLayoutId id="2147483750" r:id="rId3"/>
    <p:sldLayoutId id="2147483716" r:id="rId4"/>
    <p:sldLayoutId id="2147483731" r:id="rId5"/>
    <p:sldLayoutId id="2147483732" r:id="rId6"/>
    <p:sldLayoutId id="2147483733" r:id="rId7"/>
    <p:sldLayoutId id="2147483734" r:id="rId8"/>
    <p:sldLayoutId id="2147483773" r:id="rId9"/>
    <p:sldLayoutId id="2147483774" r:id="rId10"/>
    <p:sldLayoutId id="2147483775" r:id="rId11"/>
    <p:sldLayoutId id="2147483776" r:id="rId12"/>
    <p:sldLayoutId id="2147483809" r:id="rId13"/>
    <p:sldLayoutId id="2147483806" r:id="rId14"/>
    <p:sldLayoutId id="2147483807" r:id="rId15"/>
    <p:sldLayoutId id="2147483808" r:id="rId16"/>
    <p:sldLayoutId id="2147483810" r:id="rId17"/>
    <p:sldLayoutId id="2147483820" r:id="rId18"/>
    <p:sldLayoutId id="2147483821" r:id="rId19"/>
    <p:sldLayoutId id="2147483817" r:id="rId20"/>
    <p:sldLayoutId id="2147483771" r:id="rId21"/>
    <p:sldLayoutId id="2147483772" r:id="rId22"/>
    <p:sldLayoutId id="2147483711" r:id="rId23"/>
    <p:sldLayoutId id="2147483811" r:id="rId24"/>
    <p:sldLayoutId id="2147483818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777" r:id="rId31"/>
    <p:sldLayoutId id="2147483778" r:id="rId32"/>
    <p:sldLayoutId id="2147483765" r:id="rId33"/>
    <p:sldLayoutId id="2147483803" r:id="rId34"/>
    <p:sldLayoutId id="2147483767" r:id="rId35"/>
    <p:sldLayoutId id="214748376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823" r:id="rId53"/>
    <p:sldLayoutId id="2147483825" r:id="rId54"/>
    <p:sldLayoutId id="2147483826" r:id="rId55"/>
    <p:sldLayoutId id="2147483824" r:id="rId56"/>
    <p:sldLayoutId id="2147483770" r:id="rId57"/>
    <p:sldLayoutId id="2147483751" r:id="rId58"/>
    <p:sldLayoutId id="2147483752" r:id="rId59"/>
    <p:sldLayoutId id="2147483753" r:id="rId60"/>
    <p:sldLayoutId id="2147483754" r:id="rId61"/>
    <p:sldLayoutId id="2147483722" r:id="rId62"/>
    <p:sldLayoutId id="2147483727" r:id="rId63"/>
    <p:sldLayoutId id="2147483819" r:id="rId64"/>
    <p:sldLayoutId id="2147483724" r:id="rId65"/>
    <p:sldLayoutId id="2147483725" r:id="rId66"/>
    <p:sldLayoutId id="2147483738" r:id="rId67"/>
    <p:sldLayoutId id="2147483747" r:id="rId68"/>
    <p:sldLayoutId id="2147483748" r:id="rId69"/>
    <p:sldLayoutId id="2147483749" r:id="rId70"/>
    <p:sldLayoutId id="2147483795" r:id="rId71"/>
    <p:sldLayoutId id="2147483796" r:id="rId72"/>
    <p:sldLayoutId id="2147483797" r:id="rId73"/>
    <p:sldLayoutId id="2147483798" r:id="rId74"/>
    <p:sldLayoutId id="2147483729" r:id="rId75"/>
    <p:sldLayoutId id="2147483827" r:id="rId76"/>
    <p:sldLayoutId id="2147483828" r:id="rId77"/>
    <p:sldLayoutId id="2147483829" r:id="rId78"/>
    <p:sldLayoutId id="2147483830" r:id="rId79"/>
    <p:sldLayoutId id="2147483831" r:id="rId80"/>
    <p:sldLayoutId id="2147483832" r:id="rId81"/>
    <p:sldLayoutId id="2147483833" r:id="rId82"/>
    <p:sldLayoutId id="2147483834" r:id="rId83"/>
    <p:sldLayoutId id="2147483835" r:id="rId84"/>
    <p:sldLayoutId id="2147483728" r:id="rId85"/>
    <p:sldLayoutId id="2147483755" r:id="rId86"/>
    <p:sldLayoutId id="2147483757" r:id="rId87"/>
    <p:sldLayoutId id="2147483804" r:id="rId88"/>
    <p:sldLayoutId id="2147483758" r:id="rId89"/>
    <p:sldLayoutId id="2147483759" r:id="rId90"/>
    <p:sldLayoutId id="2147483763" r:id="rId91"/>
    <p:sldLayoutId id="2147483764" r:id="rId92"/>
    <p:sldLayoutId id="2147483769" r:id="rId93"/>
    <p:sldLayoutId id="2147483760" r:id="rId94"/>
    <p:sldLayoutId id="2147483730" r:id="rId95"/>
    <p:sldLayoutId id="2147483822" r:id="rId96"/>
    <p:sldLayoutId id="2147483836" r:id="rId97"/>
    <p:sldLayoutId id="2147483837" r:id="rId98"/>
    <p:sldLayoutId id="2147483850" r:id="rId9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bg2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Arial" panose="020B0604020202020204" pitchFamily="34" charset="0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 b="0" kern="1200">
          <a:solidFill>
            <a:schemeClr val="tx2"/>
          </a:solidFill>
          <a:latin typeface="+mn-lt"/>
          <a:ea typeface="+mn-ea"/>
          <a:cs typeface="Poppins Light" panose="00000400000000000000" pitchFamily="2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50"/>
        </a:spcAft>
        <a:buClr>
          <a:schemeClr val="bg2"/>
        </a:buClr>
        <a:buSzPct val="80000"/>
        <a:buFont typeface="Segoe UI" panose="020B0502040204020203" pitchFamily="34" charset="0"/>
        <a:buChar char="&gt;"/>
        <a:defRPr sz="1050" b="0" i="1" kern="1200">
          <a:solidFill>
            <a:schemeClr val="tx2"/>
          </a:solidFill>
          <a:latin typeface="+mn-lt"/>
          <a:ea typeface="+mn-ea"/>
          <a:cs typeface="Poppins ExtraLight" panose="00000300000000000000" pitchFamily="2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Poppins" panose="00000500000000000000" pitchFamily="2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414">
          <p15:clr>
            <a:srgbClr val="F26B43"/>
          </p15:clr>
        </p15:guide>
        <p15:guide id="6" orient="horz" pos="3906">
          <p15:clr>
            <a:srgbClr val="F26B43"/>
          </p15:clr>
        </p15:guide>
        <p15:guide id="8" orient="horz" pos="4320">
          <p15:clr>
            <a:srgbClr val="F26B43"/>
          </p15:clr>
        </p15:guide>
        <p15:guide id="9" orient="horz">
          <p15:clr>
            <a:srgbClr val="F26B43"/>
          </p15:clr>
        </p15:guide>
        <p15:guide id="10">
          <p15:clr>
            <a:srgbClr val="F26B43"/>
          </p15:clr>
        </p15:guide>
        <p15:guide id="11" pos="76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Note de branche AUTO  Novembre 2022 / DIRECTION IARD - TSP MAAF ET PVQ MAAF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F3C1-FE7E-499F-BEB2-A75F669B44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24973" y="1879599"/>
            <a:ext cx="10481202" cy="4234329"/>
          </a:xfrm>
        </p:spPr>
        <p:txBody>
          <a:bodyPr/>
          <a:lstStyle/>
          <a:p>
            <a:pPr marL="0" lvl="1" indent="0">
              <a:buNone/>
            </a:pPr>
            <a:r>
              <a:rPr lang="fr-FR" sz="1600" dirty="0" smtClean="0"/>
              <a:t>Sujet </a:t>
            </a:r>
            <a:r>
              <a:rPr lang="fr-FR" sz="1600" dirty="0"/>
              <a:t>:</a:t>
            </a:r>
          </a:p>
          <a:p>
            <a:pPr marL="285750" lvl="1"/>
            <a:r>
              <a:rPr lang="fr-FR" sz="1600" dirty="0"/>
              <a:t>Prédire l’équipe </a:t>
            </a:r>
            <a:r>
              <a:rPr lang="fr-FR" sz="1600" dirty="0" smtClean="0"/>
              <a:t>gagnante d’un match </a:t>
            </a:r>
            <a:r>
              <a:rPr lang="fr-FR" sz="1600" dirty="0"/>
              <a:t>en inscrivant le noms </a:t>
            </a:r>
            <a:r>
              <a:rPr lang="fr-FR" sz="1600" dirty="0" smtClean="0"/>
              <a:t>des </a:t>
            </a:r>
            <a:r>
              <a:rPr lang="fr-FR" sz="1600" dirty="0"/>
              <a:t>joueurs des deux équipes</a:t>
            </a:r>
          </a:p>
          <a:p>
            <a:pPr marL="285750" lvl="1"/>
            <a:r>
              <a:rPr lang="fr-FR" sz="1600" dirty="0" smtClean="0"/>
              <a:t>Bonus : prédire </a:t>
            </a:r>
            <a:r>
              <a:rPr lang="fr-FR" sz="1600" dirty="0"/>
              <a:t>l’équipe qui gagne le </a:t>
            </a:r>
            <a:r>
              <a:rPr lang="fr-FR" sz="1600" dirty="0" smtClean="0"/>
              <a:t>championnat en simulant tous les matchs</a:t>
            </a:r>
          </a:p>
          <a:p>
            <a:pPr marL="285750" lvl="1"/>
            <a:endParaRPr lang="fr-FR" sz="1600" dirty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Modélisation : </a:t>
            </a:r>
          </a:p>
          <a:p>
            <a:pPr marL="285750" lvl="1"/>
            <a:r>
              <a:rPr lang="fr-FR" sz="1600" dirty="0"/>
              <a:t>Soit modéliser le résultat du match </a:t>
            </a:r>
            <a:r>
              <a:rPr lang="fr-FR" sz="1600" dirty="0">
                <a:sym typeface="Wingdings" panose="05000000000000000000" pitchFamily="2" charset="2"/>
              </a:rPr>
              <a:t> classification supervisée à 3 modalités </a:t>
            </a:r>
            <a:r>
              <a:rPr lang="fr-FR" sz="1600" dirty="0"/>
              <a:t>(H pour victoire équipe à domicile, D pour match nul, A pour équipe extérieure)</a:t>
            </a:r>
          </a:p>
          <a:p>
            <a:pPr marL="285750" lvl="1"/>
            <a:r>
              <a:rPr lang="fr-FR" sz="1600" dirty="0"/>
              <a:t>Soit modéliser le nombre de buts de chaque équipe </a:t>
            </a:r>
            <a:r>
              <a:rPr lang="fr-FR" sz="1600" dirty="0">
                <a:sym typeface="Wingdings" panose="05000000000000000000" pitchFamily="2" charset="2"/>
              </a:rPr>
              <a:t> 2 modèles de régression, confrontation du nombre de but qui donne le résultat (puis comparaison du résultat avec l’observé)</a:t>
            </a:r>
            <a:endParaRPr lang="fr-FR" sz="1600" dirty="0"/>
          </a:p>
          <a:p>
            <a:pPr indent="0">
              <a:buNone/>
            </a:pPr>
            <a:endParaRPr lang="fr-FR" dirty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r>
              <a:rPr lang="fr-FR" dirty="0" smtClean="0"/>
              <a:t>Sources des données </a:t>
            </a:r>
            <a:r>
              <a:rPr lang="fr-FR" dirty="0" smtClean="0"/>
              <a:t>:</a:t>
            </a:r>
          </a:p>
          <a:p>
            <a:pPr indent="0">
              <a:buNone/>
            </a:pPr>
            <a:r>
              <a:rPr lang="fr-FR" dirty="0"/>
              <a:t>https://</a:t>
            </a:r>
            <a:r>
              <a:rPr lang="fr-FR" dirty="0" smtClean="0"/>
              <a:t>www.kaggle.com/datasets/hugomathien/soccer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825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5400000">
            <a:off x="7184752" y="1681060"/>
            <a:ext cx="3663389" cy="2437945"/>
            <a:chOff x="7784541" y="70689"/>
            <a:chExt cx="3663389" cy="2437945"/>
          </a:xfrm>
        </p:grpSpPr>
        <p:pic>
          <p:nvPicPr>
            <p:cNvPr id="1026" name="Picture 2" descr="Quelle est la taille d'un terrain de football - GUIDE COMPL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541" y="70689"/>
              <a:ext cx="3663389" cy="243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 rot="16200000">
              <a:off x="8050306" y="1217661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1</a:t>
              </a:r>
              <a:endParaRPr lang="fr-FR" sz="900" b="1" dirty="0"/>
            </a:p>
          </p:txBody>
        </p:sp>
        <p:sp>
          <p:nvSpPr>
            <p:cNvPr id="8" name="Ellipse 7"/>
            <p:cNvSpPr/>
            <p:nvPr/>
          </p:nvSpPr>
          <p:spPr>
            <a:xfrm rot="16200000">
              <a:off x="8346706" y="1791402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2</a:t>
              </a:r>
              <a:endParaRPr lang="fr-FR" sz="900" b="1" dirty="0"/>
            </a:p>
          </p:txBody>
        </p:sp>
        <p:sp>
          <p:nvSpPr>
            <p:cNvPr id="9" name="Ellipse 8"/>
            <p:cNvSpPr/>
            <p:nvPr/>
          </p:nvSpPr>
          <p:spPr>
            <a:xfrm rot="16200000">
              <a:off x="8597153" y="1206875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4</a:t>
              </a:r>
              <a:endParaRPr lang="fr-FR" sz="900" b="1" dirty="0"/>
            </a:p>
          </p:txBody>
        </p:sp>
        <p:sp>
          <p:nvSpPr>
            <p:cNvPr id="10" name="Ellipse 9"/>
            <p:cNvSpPr/>
            <p:nvPr/>
          </p:nvSpPr>
          <p:spPr>
            <a:xfrm rot="16200000">
              <a:off x="8453435" y="697709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3</a:t>
              </a:r>
              <a:endParaRPr lang="fr-FR" sz="900" b="1" dirty="0"/>
            </a:p>
          </p:txBody>
        </p:sp>
        <p:sp>
          <p:nvSpPr>
            <p:cNvPr id="11" name="Ellipse 10"/>
            <p:cNvSpPr/>
            <p:nvPr/>
          </p:nvSpPr>
          <p:spPr>
            <a:xfrm rot="16200000">
              <a:off x="9197788" y="1217661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5</a:t>
              </a:r>
              <a:endParaRPr lang="fr-FR" sz="900" b="1" dirty="0"/>
            </a:p>
          </p:txBody>
        </p:sp>
        <p:sp>
          <p:nvSpPr>
            <p:cNvPr id="12" name="Ellipse 11"/>
            <p:cNvSpPr/>
            <p:nvPr/>
          </p:nvSpPr>
          <p:spPr>
            <a:xfrm rot="16200000">
              <a:off x="9708777" y="122606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5</a:t>
              </a:r>
              <a:endParaRPr lang="fr-FR" sz="900" b="1" dirty="0"/>
            </a:p>
          </p:txBody>
        </p:sp>
        <p:sp>
          <p:nvSpPr>
            <p:cNvPr id="13" name="Ellipse 12"/>
            <p:cNvSpPr/>
            <p:nvPr/>
          </p:nvSpPr>
          <p:spPr>
            <a:xfrm rot="16200000">
              <a:off x="10005177" y="1799802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/>
                <a:t>2</a:t>
              </a:r>
              <a:endParaRPr lang="fr-FR" sz="900" b="1" dirty="0"/>
            </a:p>
          </p:txBody>
        </p:sp>
        <p:sp>
          <p:nvSpPr>
            <p:cNvPr id="14" name="Ellipse 13"/>
            <p:cNvSpPr/>
            <p:nvPr/>
          </p:nvSpPr>
          <p:spPr>
            <a:xfrm rot="16200000">
              <a:off x="10255624" y="1215275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4</a:t>
              </a:r>
              <a:endParaRPr lang="fr-FR" sz="900" b="1" dirty="0"/>
            </a:p>
          </p:txBody>
        </p:sp>
        <p:sp>
          <p:nvSpPr>
            <p:cNvPr id="15" name="Ellipse 14"/>
            <p:cNvSpPr/>
            <p:nvPr/>
          </p:nvSpPr>
          <p:spPr>
            <a:xfrm rot="16200000">
              <a:off x="10111906" y="706109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3</a:t>
              </a:r>
              <a:endParaRPr lang="fr-FR" sz="900" b="1" dirty="0"/>
            </a:p>
          </p:txBody>
        </p:sp>
        <p:sp>
          <p:nvSpPr>
            <p:cNvPr id="16" name="Ellipse 15"/>
            <p:cNvSpPr/>
            <p:nvPr/>
          </p:nvSpPr>
          <p:spPr>
            <a:xfrm rot="16200000">
              <a:off x="10856259" y="122606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1</a:t>
              </a:r>
              <a:endParaRPr lang="fr-FR" sz="9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19920" y="1768581"/>
            <a:ext cx="2307515" cy="4853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équipe 1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716316" y="1768581"/>
            <a:ext cx="2307515" cy="4853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équipe 2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666753" y="520389"/>
            <a:ext cx="292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Pré-sélection des joueurs de </a:t>
            </a:r>
            <a:r>
              <a:rPr lang="fr-FR" sz="1100" i="1" dirty="0"/>
              <a:t>chaque </a:t>
            </a:r>
            <a:r>
              <a:rPr lang="fr-FR" sz="1100" i="1" dirty="0" smtClean="0"/>
              <a:t>équipe</a:t>
            </a:r>
            <a:endParaRPr lang="fr-FR" sz="1100" i="1" dirty="0"/>
          </a:p>
          <a:p>
            <a:r>
              <a:rPr lang="fr-FR" sz="1100" i="1" dirty="0"/>
              <a:t>Possibilité de changer les joueurs </a:t>
            </a:r>
            <a:endParaRPr lang="fr-FR" sz="1100" i="1" dirty="0"/>
          </a:p>
        </p:txBody>
      </p:sp>
      <p:sp>
        <p:nvSpPr>
          <p:cNvPr id="23" name="Titre 5"/>
          <p:cNvSpPr>
            <a:spLocks noGrp="1"/>
          </p:cNvSpPr>
          <p:nvPr>
            <p:ph type="title"/>
          </p:nvPr>
        </p:nvSpPr>
        <p:spPr>
          <a:xfrm>
            <a:off x="824973" y="197636"/>
            <a:ext cx="10481202" cy="585788"/>
          </a:xfrm>
        </p:spPr>
        <p:txBody>
          <a:bodyPr/>
          <a:lstStyle/>
          <a:p>
            <a:r>
              <a:rPr lang="fr-FR" dirty="0" smtClean="0"/>
              <a:t>Maquette </a:t>
            </a:r>
            <a:r>
              <a:rPr lang="fr-FR" dirty="0" err="1" smtClean="0"/>
              <a:t>shiny</a:t>
            </a:r>
            <a:r>
              <a:rPr lang="fr-FR" dirty="0" smtClean="0"/>
              <a:t> V1</a:t>
            </a:r>
            <a:endParaRPr lang="fr-FR" dirty="0"/>
          </a:p>
        </p:txBody>
      </p:sp>
      <p:pic>
        <p:nvPicPr>
          <p:cNvPr id="2" name="Picture 2" descr="Fifa 23 Women's National Teams Ratings &amp; Kits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3" y="2775410"/>
            <a:ext cx="3596874" cy="20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48843" y="5679902"/>
            <a:ext cx="1212357" cy="6639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Jouer le match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19915" y="925866"/>
            <a:ext cx="2307515" cy="4853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</a:t>
            </a:r>
            <a:r>
              <a:rPr lang="fr-FR" dirty="0" smtClean="0"/>
              <a:t>championnat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716316" y="925865"/>
            <a:ext cx="2307515" cy="4853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</a:t>
            </a:r>
            <a:r>
              <a:rPr lang="fr-FR" dirty="0" smtClean="0"/>
              <a:t>championnat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7160" y="1411216"/>
            <a:ext cx="5172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Choix du championnat pour chaque équipe ou choix du championnat pour les 2 ?</a:t>
            </a:r>
            <a:endParaRPr lang="fr-FR" sz="1100" i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69406" y="5332430"/>
            <a:ext cx="3391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Affichage du logo des équipes sélectionnées</a:t>
            </a:r>
          </a:p>
          <a:p>
            <a:r>
              <a:rPr lang="fr-FR" sz="1100" i="1" dirty="0" smtClean="0"/>
              <a:t>Affichage des statistiques de l’équipes (moyenne défense/milieu/attaque) ? Autre ? Ou pas ?</a:t>
            </a:r>
            <a:endParaRPr lang="fr-FR" sz="1100" i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42511" y="2219862"/>
            <a:ext cx="325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*Liste filtrée selon le championnat sélectionnée</a:t>
            </a:r>
            <a:endParaRPr lang="fr-FR" sz="1000" i="1" dirty="0"/>
          </a:p>
        </p:txBody>
      </p:sp>
      <p:sp>
        <p:nvSpPr>
          <p:cNvPr id="30" name="Rectangle 29"/>
          <p:cNvSpPr/>
          <p:nvPr/>
        </p:nvSpPr>
        <p:spPr>
          <a:xfrm>
            <a:off x="6223546" y="1421072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</a:t>
            </a:r>
            <a:endParaRPr lang="fr-FR" sz="1100" dirty="0"/>
          </a:p>
        </p:txBody>
      </p:sp>
      <p:sp>
        <p:nvSpPr>
          <p:cNvPr id="32" name="Rectangle 31"/>
          <p:cNvSpPr/>
          <p:nvPr/>
        </p:nvSpPr>
        <p:spPr>
          <a:xfrm>
            <a:off x="6223546" y="1690359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2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6223546" y="1959646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3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6223546" y="2228933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4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6223546" y="2498220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5</a:t>
            </a:r>
            <a:endParaRPr lang="fr-FR" sz="1100" dirty="0"/>
          </a:p>
        </p:txBody>
      </p:sp>
      <p:sp>
        <p:nvSpPr>
          <p:cNvPr id="36" name="Rectangle 35"/>
          <p:cNvSpPr/>
          <p:nvPr/>
        </p:nvSpPr>
        <p:spPr>
          <a:xfrm>
            <a:off x="6223546" y="2767507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6</a:t>
            </a:r>
            <a:endParaRPr lang="fr-FR" sz="1100" dirty="0"/>
          </a:p>
        </p:txBody>
      </p:sp>
      <p:sp>
        <p:nvSpPr>
          <p:cNvPr id="37" name="Rectangle 36"/>
          <p:cNvSpPr/>
          <p:nvPr/>
        </p:nvSpPr>
        <p:spPr>
          <a:xfrm>
            <a:off x="6223546" y="3036794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7</a:t>
            </a:r>
            <a:endParaRPr lang="fr-FR" sz="1100" dirty="0"/>
          </a:p>
        </p:txBody>
      </p:sp>
      <p:sp>
        <p:nvSpPr>
          <p:cNvPr id="38" name="Rectangle 37"/>
          <p:cNvSpPr/>
          <p:nvPr/>
        </p:nvSpPr>
        <p:spPr>
          <a:xfrm>
            <a:off x="6223546" y="3306081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8</a:t>
            </a:r>
            <a:endParaRPr 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6223546" y="3575368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9</a:t>
            </a:r>
            <a:endParaRPr lang="fr-FR" sz="1100" dirty="0"/>
          </a:p>
        </p:txBody>
      </p:sp>
      <p:sp>
        <p:nvSpPr>
          <p:cNvPr id="40" name="Rectangle 39"/>
          <p:cNvSpPr/>
          <p:nvPr/>
        </p:nvSpPr>
        <p:spPr>
          <a:xfrm>
            <a:off x="6223546" y="3844655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10</a:t>
            </a:r>
            <a:endParaRPr lang="fr-FR" sz="1100" dirty="0"/>
          </a:p>
        </p:txBody>
      </p:sp>
      <p:sp>
        <p:nvSpPr>
          <p:cNvPr id="41" name="Rectangle 40"/>
          <p:cNvSpPr/>
          <p:nvPr/>
        </p:nvSpPr>
        <p:spPr>
          <a:xfrm>
            <a:off x="6223546" y="4113944"/>
            <a:ext cx="1030504" cy="2094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11</a:t>
            </a:r>
            <a:endParaRPr lang="fr-FR" sz="11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712339" y="4364782"/>
            <a:ext cx="1685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Pour chaque bouton, liste des joueurs (liste triée par équipe ? Poste ? Nom ? Autre ?), et possibilité de rechercher un joueur par le nom</a:t>
            </a:r>
            <a:endParaRPr lang="fr-FR" sz="1000" i="1" dirty="0"/>
          </a:p>
        </p:txBody>
      </p:sp>
      <p:sp>
        <p:nvSpPr>
          <p:cNvPr id="43" name="Rectangle 42"/>
          <p:cNvSpPr/>
          <p:nvPr/>
        </p:nvSpPr>
        <p:spPr>
          <a:xfrm>
            <a:off x="10589139" y="1488831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10589139" y="1758118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2</a:t>
            </a:r>
            <a:endParaRPr lang="fr-FR" sz="1100" dirty="0"/>
          </a:p>
        </p:txBody>
      </p:sp>
      <p:sp>
        <p:nvSpPr>
          <p:cNvPr id="45" name="Rectangle 44"/>
          <p:cNvSpPr/>
          <p:nvPr/>
        </p:nvSpPr>
        <p:spPr>
          <a:xfrm>
            <a:off x="10589139" y="2027405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3</a:t>
            </a:r>
            <a:endParaRPr lang="fr-FR" sz="1100" dirty="0"/>
          </a:p>
        </p:txBody>
      </p:sp>
      <p:sp>
        <p:nvSpPr>
          <p:cNvPr id="46" name="Rectangle 45"/>
          <p:cNvSpPr/>
          <p:nvPr/>
        </p:nvSpPr>
        <p:spPr>
          <a:xfrm>
            <a:off x="10589139" y="2296692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4</a:t>
            </a:r>
            <a:endParaRPr lang="fr-FR" sz="1100" dirty="0"/>
          </a:p>
        </p:txBody>
      </p:sp>
      <p:sp>
        <p:nvSpPr>
          <p:cNvPr id="47" name="Rectangle 46"/>
          <p:cNvSpPr/>
          <p:nvPr/>
        </p:nvSpPr>
        <p:spPr>
          <a:xfrm>
            <a:off x="10589139" y="2565979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5</a:t>
            </a:r>
            <a:endParaRPr lang="fr-FR" sz="1100" dirty="0"/>
          </a:p>
        </p:txBody>
      </p:sp>
      <p:sp>
        <p:nvSpPr>
          <p:cNvPr id="48" name="Rectangle 47"/>
          <p:cNvSpPr/>
          <p:nvPr/>
        </p:nvSpPr>
        <p:spPr>
          <a:xfrm>
            <a:off x="10589139" y="2835266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6</a:t>
            </a:r>
            <a:endParaRPr lang="fr-FR" sz="1100" dirty="0"/>
          </a:p>
        </p:txBody>
      </p:sp>
      <p:sp>
        <p:nvSpPr>
          <p:cNvPr id="49" name="Rectangle 48"/>
          <p:cNvSpPr/>
          <p:nvPr/>
        </p:nvSpPr>
        <p:spPr>
          <a:xfrm>
            <a:off x="10589139" y="3104553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7</a:t>
            </a:r>
            <a:endParaRPr lang="fr-FR" sz="1100" dirty="0"/>
          </a:p>
        </p:txBody>
      </p:sp>
      <p:sp>
        <p:nvSpPr>
          <p:cNvPr id="50" name="Rectangle 49"/>
          <p:cNvSpPr/>
          <p:nvPr/>
        </p:nvSpPr>
        <p:spPr>
          <a:xfrm>
            <a:off x="10589139" y="3373840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8</a:t>
            </a:r>
            <a:endParaRPr lang="fr-FR" sz="1100" dirty="0"/>
          </a:p>
        </p:txBody>
      </p:sp>
      <p:sp>
        <p:nvSpPr>
          <p:cNvPr id="51" name="Rectangle 50"/>
          <p:cNvSpPr/>
          <p:nvPr/>
        </p:nvSpPr>
        <p:spPr>
          <a:xfrm>
            <a:off x="10589139" y="3643127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9</a:t>
            </a:r>
            <a:endParaRPr lang="fr-FR" sz="1100" dirty="0"/>
          </a:p>
        </p:txBody>
      </p:sp>
      <p:sp>
        <p:nvSpPr>
          <p:cNvPr id="52" name="Rectangle 51"/>
          <p:cNvSpPr/>
          <p:nvPr/>
        </p:nvSpPr>
        <p:spPr>
          <a:xfrm>
            <a:off x="10589139" y="3912414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10</a:t>
            </a:r>
            <a:endParaRPr lang="fr-FR" sz="1100" dirty="0"/>
          </a:p>
        </p:txBody>
      </p:sp>
      <p:sp>
        <p:nvSpPr>
          <p:cNvPr id="53" name="Rectangle 52"/>
          <p:cNvSpPr/>
          <p:nvPr/>
        </p:nvSpPr>
        <p:spPr>
          <a:xfrm>
            <a:off x="10589139" y="4181703"/>
            <a:ext cx="1030504" cy="2094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Joueur 11</a:t>
            </a:r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>
            <a:off x="7505383" y="5679902"/>
            <a:ext cx="3144682" cy="6639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du match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0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8D08CA-ACAF-49A8-BABE-4530045D46EE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5400000">
            <a:off x="4723326" y="1756073"/>
            <a:ext cx="3663389" cy="2437945"/>
            <a:chOff x="7784541" y="70689"/>
            <a:chExt cx="3663389" cy="2437945"/>
          </a:xfrm>
        </p:grpSpPr>
        <p:pic>
          <p:nvPicPr>
            <p:cNvPr id="1026" name="Picture 2" descr="Quelle est la taille d'un terrain de football - GUIDE COMPL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541" y="70689"/>
              <a:ext cx="3663389" cy="243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lipse 5"/>
            <p:cNvSpPr/>
            <p:nvPr/>
          </p:nvSpPr>
          <p:spPr>
            <a:xfrm rot="16200000">
              <a:off x="8050306" y="1217661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1</a:t>
              </a:r>
              <a:endParaRPr lang="fr-FR" sz="900" b="1" dirty="0"/>
            </a:p>
          </p:txBody>
        </p:sp>
        <p:sp>
          <p:nvSpPr>
            <p:cNvPr id="8" name="Ellipse 7"/>
            <p:cNvSpPr/>
            <p:nvPr/>
          </p:nvSpPr>
          <p:spPr>
            <a:xfrm rot="16200000">
              <a:off x="8346706" y="1791402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2</a:t>
              </a:r>
              <a:endParaRPr lang="fr-FR" sz="900" b="1" dirty="0"/>
            </a:p>
          </p:txBody>
        </p:sp>
        <p:sp>
          <p:nvSpPr>
            <p:cNvPr id="9" name="Ellipse 8"/>
            <p:cNvSpPr/>
            <p:nvPr/>
          </p:nvSpPr>
          <p:spPr>
            <a:xfrm rot="16200000">
              <a:off x="8597153" y="1206875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4</a:t>
              </a:r>
              <a:endParaRPr lang="fr-FR" sz="900" b="1" dirty="0"/>
            </a:p>
          </p:txBody>
        </p:sp>
        <p:sp>
          <p:nvSpPr>
            <p:cNvPr id="10" name="Ellipse 9"/>
            <p:cNvSpPr/>
            <p:nvPr/>
          </p:nvSpPr>
          <p:spPr>
            <a:xfrm rot="16200000">
              <a:off x="8453435" y="697709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3</a:t>
              </a:r>
              <a:endParaRPr lang="fr-FR" sz="900" b="1" dirty="0"/>
            </a:p>
          </p:txBody>
        </p:sp>
        <p:sp>
          <p:nvSpPr>
            <p:cNvPr id="11" name="Ellipse 10"/>
            <p:cNvSpPr/>
            <p:nvPr/>
          </p:nvSpPr>
          <p:spPr>
            <a:xfrm rot="16200000">
              <a:off x="9197788" y="1217661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5</a:t>
              </a:r>
              <a:endParaRPr lang="fr-FR" sz="900" b="1" dirty="0"/>
            </a:p>
          </p:txBody>
        </p:sp>
        <p:sp>
          <p:nvSpPr>
            <p:cNvPr id="12" name="Ellipse 11"/>
            <p:cNvSpPr/>
            <p:nvPr/>
          </p:nvSpPr>
          <p:spPr>
            <a:xfrm rot="16200000">
              <a:off x="9708777" y="122606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5</a:t>
              </a:r>
              <a:endParaRPr lang="fr-FR" sz="900" b="1" dirty="0"/>
            </a:p>
          </p:txBody>
        </p:sp>
        <p:sp>
          <p:nvSpPr>
            <p:cNvPr id="13" name="Ellipse 12"/>
            <p:cNvSpPr/>
            <p:nvPr/>
          </p:nvSpPr>
          <p:spPr>
            <a:xfrm rot="16200000">
              <a:off x="10005177" y="1799802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/>
                <a:t>2</a:t>
              </a:r>
              <a:endParaRPr lang="fr-FR" sz="900" b="1" dirty="0"/>
            </a:p>
          </p:txBody>
        </p:sp>
        <p:sp>
          <p:nvSpPr>
            <p:cNvPr id="14" name="Ellipse 13"/>
            <p:cNvSpPr/>
            <p:nvPr/>
          </p:nvSpPr>
          <p:spPr>
            <a:xfrm rot="16200000">
              <a:off x="10255624" y="1215275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4</a:t>
              </a:r>
              <a:endParaRPr lang="fr-FR" sz="900" b="1" dirty="0"/>
            </a:p>
          </p:txBody>
        </p:sp>
        <p:sp>
          <p:nvSpPr>
            <p:cNvPr id="15" name="Ellipse 14"/>
            <p:cNvSpPr/>
            <p:nvPr/>
          </p:nvSpPr>
          <p:spPr>
            <a:xfrm rot="16200000">
              <a:off x="10111906" y="706109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3</a:t>
              </a:r>
              <a:endParaRPr lang="fr-FR" sz="900" b="1" dirty="0"/>
            </a:p>
          </p:txBody>
        </p:sp>
        <p:sp>
          <p:nvSpPr>
            <p:cNvPr id="16" name="Ellipse 15"/>
            <p:cNvSpPr/>
            <p:nvPr/>
          </p:nvSpPr>
          <p:spPr>
            <a:xfrm rot="16200000">
              <a:off x="10856259" y="1226061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 smtClean="0"/>
                <a:t>1</a:t>
              </a:r>
              <a:endParaRPr lang="fr-FR" sz="9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65723" y="1862833"/>
            <a:ext cx="2307515" cy="48535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équipe 1</a:t>
            </a:r>
            <a:endParaRPr lang="fr-FR" dirty="0"/>
          </a:p>
        </p:txBody>
      </p:sp>
      <p:sp>
        <p:nvSpPr>
          <p:cNvPr id="23" name="Titre 5"/>
          <p:cNvSpPr>
            <a:spLocks noGrp="1"/>
          </p:cNvSpPr>
          <p:nvPr>
            <p:ph type="title"/>
          </p:nvPr>
        </p:nvSpPr>
        <p:spPr>
          <a:xfrm>
            <a:off x="824973" y="197636"/>
            <a:ext cx="10481202" cy="585788"/>
          </a:xfrm>
        </p:spPr>
        <p:txBody>
          <a:bodyPr/>
          <a:lstStyle/>
          <a:p>
            <a:r>
              <a:rPr lang="fr-FR" dirty="0" smtClean="0"/>
              <a:t>Maquette </a:t>
            </a:r>
            <a:r>
              <a:rPr lang="fr-FR" dirty="0" err="1" smtClean="0"/>
              <a:t>shiny</a:t>
            </a:r>
            <a:r>
              <a:rPr lang="fr-FR" dirty="0" smtClean="0"/>
              <a:t> v2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940442" y="4889657"/>
            <a:ext cx="1212357" cy="6639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Jouer le match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65723" y="1310596"/>
            <a:ext cx="2307515" cy="48535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</a:t>
            </a:r>
            <a:r>
              <a:rPr lang="fr-FR" dirty="0" smtClean="0"/>
              <a:t>championnat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3873886" y="1793183"/>
            <a:ext cx="1030504" cy="2902303"/>
            <a:chOff x="6223546" y="1421072"/>
            <a:chExt cx="1030504" cy="2902303"/>
          </a:xfrm>
        </p:grpSpPr>
        <p:sp>
          <p:nvSpPr>
            <p:cNvPr id="30" name="Rectangle 29"/>
            <p:cNvSpPr/>
            <p:nvPr/>
          </p:nvSpPr>
          <p:spPr>
            <a:xfrm>
              <a:off x="6223546" y="1421072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</a:t>
              </a:r>
              <a:endParaRPr lang="fr-FR" sz="11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23546" y="1690359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2</a:t>
              </a:r>
              <a:endParaRPr lang="fr-FR" sz="11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3546" y="1959646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3</a:t>
              </a:r>
              <a:endParaRPr lang="fr-FR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3546" y="2228933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4</a:t>
              </a:r>
              <a:endParaRPr lang="fr-FR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3546" y="2498220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5</a:t>
              </a:r>
              <a:endParaRPr lang="fr-FR" sz="11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3546" y="2767507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6</a:t>
              </a:r>
              <a:endParaRPr lang="fr-FR" sz="11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3546" y="3036794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7</a:t>
              </a:r>
              <a:endParaRPr lang="fr-FR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3546" y="3306081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8</a:t>
              </a:r>
              <a:endParaRPr lang="fr-FR" sz="11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23546" y="3575368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9</a:t>
              </a:r>
              <a:endParaRPr lang="fr-FR" sz="11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3546" y="3844655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10</a:t>
              </a:r>
              <a:endParaRPr lang="fr-FR" sz="11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3546" y="4113944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11</a:t>
              </a:r>
              <a:endParaRPr lang="fr-FR" sz="1100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047220" y="1817879"/>
            <a:ext cx="1030504" cy="2902303"/>
            <a:chOff x="10589139" y="1488831"/>
            <a:chExt cx="1030504" cy="2902303"/>
          </a:xfrm>
        </p:grpSpPr>
        <p:sp>
          <p:nvSpPr>
            <p:cNvPr id="43" name="Rectangle 42"/>
            <p:cNvSpPr/>
            <p:nvPr/>
          </p:nvSpPr>
          <p:spPr>
            <a:xfrm>
              <a:off x="10589139" y="1488831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</a:t>
              </a:r>
              <a:endParaRPr lang="fr-FR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589139" y="1758118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2</a:t>
              </a:r>
              <a:endParaRPr lang="fr-FR" sz="1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589139" y="2027405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3</a:t>
              </a:r>
              <a:endParaRPr lang="fr-FR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589139" y="2296692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4</a:t>
              </a:r>
              <a:endParaRPr lang="fr-FR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89139" y="2565979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5</a:t>
              </a:r>
              <a:endParaRPr lang="fr-FR" sz="1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89139" y="2835266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6</a:t>
              </a:r>
              <a:endParaRPr lang="fr-FR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589139" y="3104553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7</a:t>
              </a:r>
              <a:endParaRPr lang="fr-FR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589139" y="3373840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8</a:t>
              </a:r>
              <a:endParaRPr lang="fr-FR" sz="11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89139" y="3643127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9</a:t>
              </a:r>
              <a:endParaRPr lang="fr-FR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589139" y="3912414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10</a:t>
              </a:r>
              <a:endParaRPr lang="fr-FR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89139" y="4181703"/>
              <a:ext cx="1030504" cy="20943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Joueur 11</a:t>
              </a:r>
              <a:endParaRPr lang="fr-FR" sz="11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065466" y="5746688"/>
            <a:ext cx="3144682" cy="663951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du match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30" y="3678192"/>
            <a:ext cx="1485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309145" y="2620159"/>
            <a:ext cx="1220670" cy="89485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 1</a:t>
            </a:r>
            <a:endParaRPr lang="fr-FR" dirty="0"/>
          </a:p>
        </p:txBody>
      </p:sp>
      <p:sp>
        <p:nvSpPr>
          <p:cNvPr id="22" name="AutoShape 6" descr="GitHub - chunmusic/Fifa21_Player_Data: Fifa21 player data interactive  dash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33" y="4541947"/>
            <a:ext cx="1445494" cy="14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ZoneTexte 54"/>
          <p:cNvSpPr txBox="1"/>
          <p:nvPr/>
        </p:nvSpPr>
        <p:spPr>
          <a:xfrm>
            <a:off x="1595389" y="4179003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9476105" y="1862832"/>
            <a:ext cx="2307515" cy="48535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équipe 1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9476105" y="1310595"/>
            <a:ext cx="2307515" cy="48535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</a:t>
            </a:r>
            <a:r>
              <a:rPr lang="fr-FR" dirty="0" smtClean="0"/>
              <a:t>championnat</a:t>
            </a:r>
            <a:endParaRPr lang="fr-FR" dirty="0"/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12" y="3678191"/>
            <a:ext cx="1485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10019527" y="2620158"/>
            <a:ext cx="1220670" cy="89485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 1</a:t>
            </a:r>
            <a:endParaRPr lang="fr-FR" dirty="0"/>
          </a:p>
        </p:txBody>
      </p:sp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115" y="4541946"/>
            <a:ext cx="1445494" cy="14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10305771" y="4179002"/>
            <a:ext cx="64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1657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17">
      <a:dk1>
        <a:sysClr val="windowText" lastClr="000000"/>
      </a:dk1>
      <a:lt1>
        <a:sysClr val="window" lastClr="FFFFFF"/>
      </a:lt1>
      <a:dk2>
        <a:srgbClr val="5B6971"/>
      </a:dk2>
      <a:lt2>
        <a:srgbClr val="8F7332"/>
      </a:lt2>
      <a:accent1>
        <a:srgbClr val="1C244F"/>
      </a:accent1>
      <a:accent2>
        <a:srgbClr val="597F6D"/>
      </a:accent2>
      <a:accent3>
        <a:srgbClr val="B8131E"/>
      </a:accent3>
      <a:accent4>
        <a:srgbClr val="FA9370"/>
      </a:accent4>
      <a:accent5>
        <a:srgbClr val="F09A00"/>
      </a:accent5>
      <a:accent6>
        <a:srgbClr val="FFDA00"/>
      </a:accent6>
      <a:hlink>
        <a:srgbClr val="546971"/>
      </a:hlink>
      <a:folHlink>
        <a:srgbClr val="B8131E"/>
      </a:folHlink>
    </a:clrScheme>
    <a:fontScheme name="Personnalisé 1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ase" id="{E28EC742-D884-4644-82C7-D26E7954E1D0}" vid="{903360B0-01E5-4C96-A53F-7F54C27B1181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4BDF3A-BF41-4490-8E9C-458A34069719}">
  <we:reference id="wa104379997" version="2.0.0.0" store="fr-F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3851</TotalTime>
  <Words>336</Words>
  <Application>Microsoft Office PowerPoint</Application>
  <PresentationFormat>Personnalisé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Base</vt:lpstr>
      <vt:lpstr>Conception personnalisée</vt:lpstr>
      <vt:lpstr>Cadrage</vt:lpstr>
      <vt:lpstr>Maquette shiny V1</vt:lpstr>
      <vt:lpstr>Maquette shiny v2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Tarillon</dc:creator>
  <cp:lastModifiedBy>A023940</cp:lastModifiedBy>
  <cp:revision>571</cp:revision>
  <dcterms:created xsi:type="dcterms:W3CDTF">2021-01-04T17:07:47Z</dcterms:created>
  <dcterms:modified xsi:type="dcterms:W3CDTF">2023-01-20T19:30:07Z</dcterms:modified>
</cp:coreProperties>
</file>