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64" r:id="rId6"/>
    <p:sldId id="263" r:id="rId7"/>
    <p:sldId id="265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19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dora, caneta, bússola, dinheiro e um papel com gráficos impressos">
            <a:extLst>
              <a:ext uri="{FF2B5EF4-FFF2-40B4-BE49-F238E27FC236}">
                <a16:creationId xmlns:a16="http://schemas.microsoft.com/office/drawing/2014/main" id="{7DD864CE-8F9A-5F92-F3F8-25E609DC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3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533711-0052-EF86-30D3-71AC4D78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Relatório de Finanças</a:t>
            </a:r>
          </a:p>
        </p:txBody>
      </p:sp>
    </p:spTree>
    <p:extLst>
      <p:ext uri="{BB962C8B-B14F-4D97-AF65-F5344CB8AC3E}">
        <p14:creationId xmlns:p14="http://schemas.microsoft.com/office/powerpoint/2010/main" val="23786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E0F1B-603D-48CD-E2EC-F581AD7E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519CD23-2F0A-D630-85F3-15A2783C9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8DDC6AA-5455-A22D-59B7-BA5188441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324A85B-B1A4-D953-6577-6D8DBFE9D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9587AF4-9C99-454E-A685-AFCFFCE99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391724"/>
                  </p:ext>
                </p:extLst>
              </p:nvPr>
            </p:nvGraphicFramePr>
            <p:xfrm>
              <a:off x="-10" y="1688641"/>
              <a:ext cx="12192009" cy="51693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9587AF4-9C99-454E-A685-AFCFFCE99D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" y="1688641"/>
                <a:ext cx="12192009" cy="516935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642E5F2-5D1F-F974-1C77-EB7A45D9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24"/>
            <a:ext cx="10515600" cy="105795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4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C8EED-43B2-6092-EAE0-CAF14DE1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C15877F-6632-9223-0C1F-33D764D60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B388837-8EAD-3652-91F0-80D22D86B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84A959A-8482-8E42-FF9F-84A050D9C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A93DD2C1-D3C4-47CC-9D66-5A21A032C3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753067"/>
                  </p:ext>
                </p:extLst>
              </p:nvPr>
            </p:nvGraphicFramePr>
            <p:xfrm>
              <a:off x="-10" y="1688640"/>
              <a:ext cx="12191990" cy="51693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A93DD2C1-D3C4-47CC-9D66-5A21A032C3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" y="1688640"/>
                <a:ext cx="12191990" cy="516935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34F2E29-713F-4AF6-D9A1-6A27E5AC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24"/>
            <a:ext cx="10515600" cy="105795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23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1C632-E211-76C6-CE34-1995A46E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431CF4E-0C9B-2DB7-3CB2-A0D3FBC96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A43F63F-369E-8080-9708-312443EF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9DDF846-531A-D52B-828E-080EDB348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AB4D6D4-B692-FF86-56A1-88221D954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292399"/>
                  </p:ext>
                </p:extLst>
              </p:nvPr>
            </p:nvGraphicFramePr>
            <p:xfrm>
              <a:off x="-10" y="1688640"/>
              <a:ext cx="12191990" cy="51693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AB4D6D4-B692-FF86-56A1-88221D9541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" y="1688640"/>
                <a:ext cx="12191990" cy="516935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F4495A7-216A-379A-0D31-5B33C76C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24"/>
            <a:ext cx="10515600" cy="105795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387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D59BAC6-AED7-4D8D-AFA0-D6845B1D7178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5aee275e-dfa1-4814-b8c7-fd9e0d2d9c19&amp;config=eyJjbHVzdGVyVXJsIjoiaHR0cHM6Ly9XQUJJLUJSQVpJTC1TT1VUSC1yZWRpcmVjdC5hbmFseXNpcy53aW5kb3dzLm5ldCIsImVtYmVkRmVhdHVyZXMiOnsidXNhZ2VNZXRyaWNzVk5leHQiOnRydWV9fQ%3D%3D&amp;disableSensitivityBanner=true&quot;"/>
    <we:property name="bookmark" value="&quot;H4sIAAAAAAAAA+1YbW/bNhD+Kwa/tAOEgrIjy8q31M2wYMlg1EO+DP5wIs8yC1nSSMqLZ/gP9W/sj+0oSm5enBekDdp5MWBAOh6Pd889dzx7w6QyVQ7r32CJ7JidFVIJkKXuhSxghRf2xXA+iFEI4FKIUA6T5IhWy8qqsjDseMMs6AztpTI15M4SCf+YBQzyfAKZe5tDbjBgFWpTFpCrv9Er05LVNW4DhldVXmpwJqcWLDqzK1Knd3IhfDegE0FYtcIpCuulcxDhaJjOjzBNgPMwGsVIasYrNJ7tVXGmm+PHZWFBFXSMk6UxkC7nqZTDwYgnkie8saFy26msT68qTdFRzOvKgTMmX7NSE2o5a6LQaLzTGzYu83rZPJ3ekE/LWgv8iPNmqbDKrl00qoBCKAfKlgCZ6JLgalboUdbCNuJF+ddYIx0q2THfBjs/TuSKdpP0thMnWaYxA9u+nr6Ih70p5OilP9dFmx9+198ZSYwqsrzN/5dU/O7DqBSOF6Ct41f6iRLpYKdNpZao368b5D8o3VGgH9xy/LtGu511HCXlT9dY2JLEu//tWTFrgFbZIqevddsN5h1EdKIECxdQeS535t51+52GEWT2THqQlhVoZTrIurdfVeFSGLBznNuXYvfHLoBzRSXn+XEJee2o8WYCBss3pOeQJuUlWnChUQRsWi/fXovNZ+gnNnMp8fX7xcmL3b7NtVoxL5WcgAkQC5RNHGcWl/4kJdGZUWj+oxkI2MrJW2JxZ8ctez6SpQGmfZlijKOYi4jHPD4avrbTJ3no2NubEAp4q8mEz2ipQLo/fk99KOTv2FdpKYlH81QMMEpjicgjnkTwKI/v5c8viqpKi8X6HFeY3/V2t353qfPxktqBH5SayJ4ZcTvx7YyxGyB8cCOYU7vmT/v8Z62gJ7HnWqg31YbCTorywaJ6qLgPGZeLfz6bPcA8Wrkmp3LQN8qWLj0atd1De/NtWOW9ay4SWi8ldhfbfW38PRgldhfp/Z0gvN0JDjlJnrz3tpoGPH9VHz4KwWEH2dajb+8hj2Qokv6AwxEkPI7EMH5t76/t/avb+48yTD71t/nTEvnN5j3MlvQD6DnXoshrQ6WJ0vuyd7Z9fFw8ZEb+/7o4IvTjaJjIMIogQd4fxSPnz4NEsnhl0/LqJneaz/6Rq6ytqUDgBArcM3pRoUAhUT4yfjX/he6Gr+32X3pwO+KEFQAA&quot;"/>
    <we:property name="datasetId" value="&quot;4eca1212-3543-401a-9861-679d96a6a9da&quot;"/>
    <we:property name="pageName" value="&quot;fac186bf4eb9a001587e&quot;"/>
    <we:property name="reportUrl" value="&quot;/groups/me/reports/5aee275e-dfa1-4814-b8c7-fd9e0d2d9c19/fac186bf4eb9a001587e&quot;"/>
    <we:property name="reportName" value="&quot;PRIMEIRO_DASHBOARD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X2/aMBD/KsgvfUGTAw0hfaOUaVP/oTH1ZULTJT6oK5NkjsNgFV9oX2NfbGcHWKEUqq5TK1aenLvL+Xd3P5+P3DIh80zB9AJGyI7Yx0TIGESqKx6rsqQUHl9enp63Pp1+vWidd0icZkamSc6ObpkBPURzJfMClHVBwi/9KgOlujC0TwNQOVZZhjpPE1DyB5bGpDK6wFmV4SRTqQbrsmfAoHU7JnN6pr29d3XaEWIjx9jD2JTSAcResxENDjEKgXPPbwZIZnlp4JBtNLGu3fbtNDEgE9rGyqIAyJbzSIhGvclDwUPufEhlFibTziTTFB3FPM1sVtqEdZhqSpdiLgqNeQn6lrVTVYzcqrMi76WFjvETDpwqMdJMbTQygSSWNikzSkhXp5Qup6GlKGLjxNfp97ZG2lSwIz6rLnG0xJjeJuk6iNZwqHEIZv7Y+ScIKz1QWErfF8m8Pvw+3j5JcpkM1bz+f0rxuQwjk9i+Bm0sv6IbKqRNO72UaoH6eOoyfyL1ggK16hrwF4121l9wlIxv7rBwTpIS/vOzoj+zqjpGNRFhgM2Axz4PeHDYeKPvoxDaela6lAVcK6r3BAoD2b5+Dm8L+WV5HAbNQRTX0Y8Cgch9Hvqwk8cP8ueDRA06vp6e4RjVfbRL/X3VAuMVaFleTC6yJ0Y8v1qXzthKEk7slWfN7uCZr78VEioCKwIMlK7mobBWkm49VNsO9z7n5fzXz3xDYnae3FzRcdArx5aNkEYbu7DbOMZlJTqJpT4VTo2OkLfsTBJJS99XoArr9uAYchkfEKKZ4/iDncBb7wT7XKSSvA+2Gpe83GVo/7NQ3e8g5+exbO8e94UXh7U6h0MIeeDHjeCtvb+1979u769lmHzsf6HHFfLZ5j0cjjDZNITvvBZjVeR0NFGUWDbOtrvHxX1m5P/XxRGhFviNUHi+DyHyWjNoWjxbiWRwYqJ0ssod99s8cqWFyTOIsQsJbhi96KBAIiyJt45f7tsTc5sQGhmpXfOa/SK1HNZms9/3aqevHRMAAA==&quot;"/>
    <we:property name="isFiltersActionButtonVisible" value="true"/>
    <we:property name="isVisualContainerHeaderHidden" value="false"/>
    <we:property name="reportEmbeddedTime" value="&quot;2025-01-27T16:43:56.312Z&quot;"/>
    <we:property name="creatorTenantId" value="&quot;d690d279-32cf-41a2-84b9-5cacf5d1e3d9&quot;"/>
    <we:property name="creatorUserId" value="&quot;10032003D1428CF3&quot;"/>
    <we:property name="creatorSessionId" value="&quot;1ceb1406-c6a3-494a-85e8-9a6611a043ac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D59BAC6-AED7-4D8D-AFA0-D6845B1D7178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5aee275e-dfa1-4814-b8c7-fd9e0d2d9c19&amp;config=eyJjbHVzdGVyVXJsIjoiaHR0cHM6Ly9XQUJJLUJSQVpJTC1TT1VUSC1yZWRpcmVjdC5hbmFseXNpcy53aW5kb3dzLm5ldCIsImVtYmVkRmVhdHVyZXMiOnsidXNhZ2VNZXRyaWNzVk5leHQiOnRydWV9fQ%3D%3D&amp;disableSensitivityBanner=true&quot;"/>
    <we:property name="bookmark" value="&quot;H4sIAAAAAAAAA+1XzW7bMAx+lUDnYLDj2LF769IOG9ANxbL1MuRAS0yqQpU8Wc6SFX2hvcZebJTl9Gfpz9AVa9Aul0gkzZ+PpCidMSHrSsHqA5wi22HvtJAchLG9mPWZDkQuEiEKEeUYxxHncZ4PEuKaykmja7ZzxhzYObojWTegvCYifpn2GSh1CHO/m4Gqsc8qtLXRoOR3DMLEcrbB8z7DZaWMBa9y4sChV7sgcdqTC/ErbxG4kwucIHeBmmaCF0LwXKRFUXCRwsi7XQeB1rMbRbzq1vzYaAdSkxlPG5ZZVgqkD7Ih4KAsMB55ei31XHUOX377aVV5cBwuXWmWHo/yhAx7TefnFFAxgCSFNElFkiajAkRWRv7rmVSuM1iu9peVJawIwaBtVyxAcxSsBcRiHeI/Y7vzucU5uG67f405Nqo5vYE+MY3l+BFnLUs76VZkYyY12ZAefO/noTWUlpbTm4DCQH3T6A7lyG+PzbexRUqL8IQpUe4EhYMV1xGhjRVoX6/aaPekXSdx0P/N6SeNlEIjUlQM8yLCHKN8MIpGSRQX+Zan7rOWru5NjBIvIX13RRtSmOURtZ8QWcyBRyPqZBjem8IxITQ3lk5AtZHFx3J9bBrt7IptpqW/JaVEy5l0j1BGlcTxMVi31aV0W7Tn0/W8IYmTKxOlK5Lg/uNXxbQdHgkWwxhmcZSmSD8BmI3+qnzfSrRg+fHqABeoNh2+4G+y1m4egZVhPrfBPTDo7qJxoYxdw2HPT34vdsWfbv21kdAT2BPgIKjqQmHvf/6oH9ZPzxmVXW1ewiHDVVNTS6AInt144Nzfx8+5ENbt8byjDOUeTs84FmU6GNLFny4BUUrvlRT+D/9//AT4g77cqovA7U+Cp7sItNV8CRk7RXpn+4VpXF0Bx0PQ2NqvggqJrRwVDmjhM9Wurf8/kJSOkKgjUI3PUfsqZ62Z1tovprDj8g4QAAA=&quot;"/>
    <we:property name="datasetId" value="&quot;4eca1212-3543-401a-9861-679d96a6a9da&quot;"/>
    <we:property name="pageName" value="&quot;56dc9ddc8d5999cd5a71&quot;"/>
    <we:property name="reportUrl" value="&quot;/groups/me/reports/5aee275e-dfa1-4814-b8c7-fd9e0d2d9c19/56dc9ddc8d5999cd5a71&quot;"/>
    <we:property name="reportName" value="&quot;PRIMEIRO_DASHBOARD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227bMAz9lUDPwWAnsWPvLU07bOgVzdaXIRhoi0lVqJIny1myIj+039iPjZKdXpZehq5Yg3Z5iUVR5CEPqcsF46IsJCwO4BzZW/ZBcZED16YVsjZTtXDr8HB3f3C8++VgsL9DYl1YoVXJ3l4wC2aK9kSUFUhngoSfx20GUh7B1I0mIEtsswJNqRVI8R1rZZqypsJlm+G8kNqAMzmyYNGZnZE6jcl3+KZLHiG3YoYjzG0tjWKep5znCY/SNM15BH2Ht6wVPLJbVZxp736olQWhyI2T9bI4zjjSgrgH2MlSDPtOXgo1lQ3gq7UfF4XLisW5zfTc5SM7I8fO0nJJAaUd6EYQdSPejbr9FHicBW71REjbOMwWO/PCUK4og7W1AZ+BypEznxCDZR3/BRtMpwanYJvhzo3JoZbV+S3yka5Mjsc48VPKCrsgHxOhyIdwyXc4j4wmWvxMawQSa+m7SjVZDtzwVH8bGiRauBOMSXJvUnIw/GZGaGA4mq2Fj3ZbmBWJnfZvoJ81UgqNREHaS9IAEwySTj/od4MwTTacuk9K2LI10pK/Bvrui7amME4Caj/O4zCHPOhTJ0PvQQqHlKGpNrT1yTUWnwr6UFfKmgVbp6W9IaVEnxNhn6CMCoHDUzB2o0vprmiX49V5Qxpn106Upkhq+E9fFWN/eHQx7YUwCYMoQvpxwLj/V+X7XqABk58u9nCGch3w5fz61ArmCRhRn88+uEcG3dwwLo2xG3nYdie/U7uGp/n+WglocWxxsFCbakJh+z9/lI/rp5eclYHSr2GTyWVVUksgr5HduuE83McvuRBW7fGyo6zLvd49w5BnUadHF3+6BARRknQi+H/4/+MnwB/05UZdBO5+EjzfRcBX81XK2DnSO9t96MqWBeR4BAq9/6I2IdDrUeGA4o4p/23c/54gOmqiTkBWjiP/KmfeCXEnMokPLHBvdeZheXS/AJHCIiM3EAAA&quot;"/>
    <we:property name="isFiltersActionButtonVisible" value="true"/>
    <we:property name="isVisualContainerHeaderHidden" value="false"/>
    <we:property name="reportEmbeddedTime" value="&quot;2025-01-27T16:44:37.239Z&quot;"/>
    <we:property name="creatorTenantId" value="&quot;d690d279-32cf-41a2-84b9-5cacf5d1e3d9&quot;"/>
    <we:property name="creatorUserId" value="&quot;10032003D1428CF3&quot;"/>
    <we:property name="creatorSessionId" value="&quot;d0b133fb-d236-411e-8dad-88b7d048af7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D59BAC6-AED7-4D8D-AFA0-D6845B1D7178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5aee275e-dfa1-4814-b8c7-fd9e0d2d9c19&amp;config=eyJjbHVzdGVyVXJsIjoiaHR0cHM6Ly9XQUJJLUJSQVpJTC1TT1VUSC1yZWRpcmVjdC5hbmFseXNpcy53aW5kb3dzLm5ldCIsImVtYmVkRmVhdHVyZXMiOnsidXNhZ2VNZXRyaWNzVk5leHQiOnRydWV9fQ%3D%3D&amp;disableSensitivityBanner=true&quot;"/>
    <we:property name="bookmark" value="&quot;H4sIAAAAAAAAA+1WwY7TMBT8lZXPFXKaNGl6W0qRkBCqKOwF9fBiv2S9cu3IcZaWqv/Os9OlbEHAYYEKcYo9tt+M542S7JlUXath9wY2yGbslZFKgLTuKmEjZgawkNUkETxPeVqJokwkIqdV23plTcdme+bBNehvVNeDDpUI/LAeMdB6CU2Y1aA7HLEWXWcNaPUJh8205F2PhxHDbautg1By5cFjKHtP22lOEpJnKTGC8OoeVyj8gOZpmUnM8jHnRTEGnpUQZHfDhqjsu1tC6Ug/t8aDMkQTsESkdTGteYWZKMZpIRJRBLxTptFHwaez73ZtMMfj1ld2G/yo7og4VDoc6EKQJ1mS8ekkn/JJlWRVWfJwulbaHwmr3WLbOvKKHByqzenmjXXUA82iJw67wYI9m1vdb+Jo8Qhf2d4JfIt1XDJe+R1VqpUBI1SwOKhZOkvmx5W57Y13uwjf2o9zh0Qq2YwfRl90XMt7Ok3ouYjrpnHYgD9OF79FIQ1r5SP6sjfHbvNv9a4J+WFzNtA+bsxDhojh7quUHG3fxVY8vc/rGAg5FZiM6yKXeVFmvBDjSvwPxC8pvFqBxu7ngbgUve+N8t3Vymr5r4W4RlnKLJuk00mCZZZNc8gvIsQrbDZo/AWH+Mneaq3C+S04f54K6yS650P/Xyj38Jkcj86E/9XbHtZ/Mr6nVIT4xgSfLGMbpN+WMLC971oQuASDkb8dSiiM+ygsYGToThy78HytKO9Dc25A96Ev8SeHRZrI9hn6q0F/XQkAAA==&quot;"/>
    <we:property name="datasetId" value="&quot;4eca1212-3543-401a-9861-679d96a6a9da&quot;"/>
    <we:property name="pageName" value="&quot;6394de46200772a049a1&quot;"/>
    <we:property name="reportUrl" value="&quot;/groups/me/reports/5aee275e-dfa1-4814-b8c7-fd9e0d2d9c19/6394de46200772a049a1&quot;"/>
    <we:property name="reportName" value="&quot;PRIMEIRO_DASHBOARD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+1WXW/TMBT9K5OfK5S0adL0rStFQmMfWtheUIVu7JvMk2tHjjNaqv53rp2OsoEYDwMmxFPtY/ue43OPGm+ZkG2jYHMGK2RT9lYLyUEYexSzAdM9eHx+fnI6uzz5eDY7XRBsGieNbtl0yxzYGt21bDtQvgSBH5YDBkpdQO1nFagWB6xB2xoNSn7GfjMtOdvhbsBw3ShjwZcsHDj0Ze9oO82JO341IkbgTt5hgdz1aDrKE4FJOoyiLBtClOTg9bb9hqDsh1t86UA/N9qB1ETjsZiPqmxSRSUmPBuOMh7zzOOt1LXaCz6cfb9pvCsO1640a+9HeUvEvtJuRxeCNE7iJJqM00k0LuOkzPPIn66kcnvCcrNYN5a8Igf7anO6eW0sma9Y8MRi21uwZXOjulUYLR7gheksx0uswpJ20m2oUiU1aC69xV7NhTVkfliZm047uwnwjfk0t0ikgk2j3eCrjpm4o9OEPhYxq2uLNbj9dPFbFNKwki6gbzq973b0vd4lIT9tzgqah425zxAx3H6Tkr3tm9CK5/d5GQIhJhzjYZWlIs3yJMr4sOT/A/FLCo8KUNg+HYiXovdKS9ceFUaJfy3EFYpcJMl4NBnHmCfJJIX0RYS4wHqF2r3gED/bv1ojcX4D1j1OhbEC7XHf/9fS3n8mh4NHwv/qbXfLPxnfQyp8fEOCD5axFdKzxQ9M59oGOF6AxsDf9CUkhn0UFtDCdyeMrf99JynvfXOuQXW+L+GRwwIJ9UuWCp844J8+LMgK6r4A60N/vIYJAAA=&quot;"/>
    <we:property name="isFiltersActionButtonVisible" value="true"/>
    <we:property name="isVisualContainerHeaderHidden" value="false"/>
    <we:property name="reportEmbeddedTime" value="&quot;2025-01-27T16:45:00.036Z&quot;"/>
    <we:property name="creatorTenantId" value="&quot;d690d279-32cf-41a2-84b9-5cacf5d1e3d9&quot;"/>
    <we:property name="creatorUserId" value="&quot;10032003D1428CF3&quot;"/>
    <we:property name="creatorSessionId" value="&quot;4350fbc6-6bb8-46ef-9165-54fea6fbafeb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Relatório de Finanças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Guilherme Lima</cp:lastModifiedBy>
  <cp:revision>3</cp:revision>
  <dcterms:created xsi:type="dcterms:W3CDTF">2018-06-07T21:39:02Z</dcterms:created>
  <dcterms:modified xsi:type="dcterms:W3CDTF">2025-01-27T16:50:21Z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