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embeddedFontLst>
    <p:embeddedFont>
      <p:font typeface="Calibri" panose="020F0502020204030204" pitchFamily="34" charset="0"/>
      <p:regular r:id="rId13"/>
      <p:bold r:id="rId14"/>
      <p:italic r:id="rId15"/>
      <p:boldItalic r:id="rId16"/>
    </p:embeddedFont>
    <p:embeddedFont>
      <p:font typeface="Questrial" pitchFamily="2" charset="0"/>
      <p:regular r:id="rId17"/>
    </p:embeddedFont>
    <p:embeddedFont>
      <p:font typeface="Signika" panose="020B0604020202020204" charset="0"/>
      <p:regular r:id="rId18"/>
      <p:bold r:id="rId19"/>
    </p:embeddedFont>
    <p:embeddedFont>
      <p:font typeface="Yellowtail" panose="020B0604020202020204" charset="0"/>
      <p:regular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1" d="100"/>
          <a:sy n="141" d="100"/>
        </p:scale>
        <p:origin x="744" y="12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1b5e8e4cee4_0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1b5e8e4cee4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70a7c0f940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70a7c0f940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1b5e8e4cee4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1b5e8e4cee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1bad1aef864_1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1bad1aef864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b5e8e4cee4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1b5e8e4cee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1b5e8e4cee4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1b5e8e4cee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1bad1aef864_1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1bad1aef864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1b5e8e4cee4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1b5e8e4cee4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1b5e8e4cee4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1b5e8e4cee4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jp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jp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jp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g"/><Relationship Id="rId1" Type="http://schemas.openxmlformats.org/officeDocument/2006/relationships/slideMaster" Target="../slideMasters/slideMaster1.xml"/><Relationship Id="rId4" Type="http://schemas.openxmlformats.org/officeDocument/2006/relationships/image" Target="../media/image1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ampus Aerial 2">
  <p:cSld name="Campus Aerial 2">
    <p:spTree>
      <p:nvGrpSpPr>
        <p:cNvPr id="1" name="Shape 7"/>
        <p:cNvGrpSpPr/>
        <p:nvPr/>
      </p:nvGrpSpPr>
      <p:grpSpPr>
        <a:xfrm>
          <a:off x="0" y="0"/>
          <a:ext cx="0" cy="0"/>
          <a:chOff x="0" y="0"/>
          <a:chExt cx="0" cy="0"/>
        </a:xfrm>
      </p:grpSpPr>
      <p:pic>
        <p:nvPicPr>
          <p:cNvPr id="8" name="Google Shape;8;p2"/>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9" name="Google Shape;9;p2"/>
          <p:cNvSpPr txBox="1">
            <a:spLocks noGrp="1"/>
          </p:cNvSpPr>
          <p:nvPr>
            <p:ph type="body" idx="1"/>
          </p:nvPr>
        </p:nvSpPr>
        <p:spPr>
          <a:xfrm>
            <a:off x="123825" y="1023256"/>
            <a:ext cx="5776200" cy="1507800"/>
          </a:xfrm>
          <a:prstGeom prst="rect">
            <a:avLst/>
          </a:prstGeom>
          <a:noFill/>
          <a:ln>
            <a:noFill/>
          </a:ln>
        </p:spPr>
        <p:txBody>
          <a:bodyPr spcFirstLastPara="1" wrap="square" lIns="91425" tIns="91425" rIns="91425" bIns="91425" anchor="t" anchorCtr="0">
            <a:noAutofit/>
          </a:bodyPr>
          <a:lstStyle>
            <a:lvl1pPr marL="457200" marR="0" lvl="0" indent="-228600" algn="l" rtl="0">
              <a:lnSpc>
                <a:spcPct val="100000"/>
              </a:lnSpc>
              <a:spcBef>
                <a:spcPts val="0"/>
              </a:spcBef>
              <a:spcAft>
                <a:spcPts val="0"/>
              </a:spcAft>
              <a:buClr>
                <a:srgbClr val="000000"/>
              </a:buClr>
              <a:buSzPts val="1400"/>
              <a:buFont typeface="Questrial"/>
              <a:buNone/>
              <a:defRPr sz="3200" b="1" i="0" u="none" strike="noStrike" cap="none">
                <a:solidFill>
                  <a:srgbClr val="000000"/>
                </a:solidFill>
                <a:latin typeface="Questrial"/>
                <a:ea typeface="Questrial"/>
                <a:cs typeface="Questrial"/>
                <a:sym typeface="Questrial"/>
              </a:defRPr>
            </a:lvl1pPr>
            <a:lvl2pPr marL="914400" marR="0" lvl="1" indent="-317500" algn="l" rtl="0">
              <a:lnSpc>
                <a:spcPct val="100000"/>
              </a:lnSpc>
              <a:spcBef>
                <a:spcPts val="0"/>
              </a:spcBef>
              <a:spcAft>
                <a:spcPts val="0"/>
              </a:spcAft>
              <a:buClr>
                <a:srgbClr val="000000"/>
              </a:buClr>
              <a:buSzPts val="1400"/>
              <a:buFont typeface="Arial"/>
              <a:buChar char="○"/>
              <a:defRPr sz="2800" b="0" i="0" u="none" strike="noStrike" cap="none">
                <a:solidFill>
                  <a:schemeClr val="dk1"/>
                </a:solidFill>
                <a:latin typeface="Calibri"/>
                <a:ea typeface="Calibri"/>
                <a:cs typeface="Calibri"/>
                <a:sym typeface="Calibri"/>
              </a:defRPr>
            </a:lvl2pPr>
            <a:lvl3pPr marL="1371600" marR="0" lvl="2" indent="-317500" algn="l" rtl="0">
              <a:lnSpc>
                <a:spcPct val="100000"/>
              </a:lnSpc>
              <a:spcBef>
                <a:spcPts val="0"/>
              </a:spcBef>
              <a:spcAft>
                <a:spcPts val="0"/>
              </a:spcAft>
              <a:buClr>
                <a:srgbClr val="000000"/>
              </a:buClr>
              <a:buSzPts val="1400"/>
              <a:buFont typeface="Arial"/>
              <a:buChar char="■"/>
              <a:defRPr sz="2400" b="0" i="0" u="none" strike="noStrike" cap="none">
                <a:solidFill>
                  <a:schemeClr val="dk1"/>
                </a:solidFill>
                <a:latin typeface="Calibri"/>
                <a:ea typeface="Calibri"/>
                <a:cs typeface="Calibri"/>
                <a:sym typeface="Calibri"/>
              </a:defRPr>
            </a:lvl3pPr>
            <a:lvl4pPr marL="1828800" marR="0" lvl="3" indent="-317500" algn="l" rtl="0">
              <a:lnSpc>
                <a:spcPct val="100000"/>
              </a:lnSpc>
              <a:spcBef>
                <a:spcPts val="0"/>
              </a:spcBef>
              <a:spcAft>
                <a:spcPts val="0"/>
              </a:spcAft>
              <a:buClr>
                <a:srgbClr val="000000"/>
              </a:buClr>
              <a:buSzPts val="1400"/>
              <a:buFont typeface="Arial"/>
              <a:buChar char="●"/>
              <a:defRPr sz="2000" b="0" i="0" u="none" strike="noStrike" cap="none">
                <a:solidFill>
                  <a:schemeClr val="dk1"/>
                </a:solidFill>
                <a:latin typeface="Calibri"/>
                <a:ea typeface="Calibri"/>
                <a:cs typeface="Calibri"/>
                <a:sym typeface="Calibri"/>
              </a:defRPr>
            </a:lvl4pPr>
            <a:lvl5pPr marL="2286000" marR="0" lvl="4" indent="-317500" algn="l" rtl="0">
              <a:lnSpc>
                <a:spcPct val="100000"/>
              </a:lnSpc>
              <a:spcBef>
                <a:spcPts val="0"/>
              </a:spcBef>
              <a:spcAft>
                <a:spcPts val="0"/>
              </a:spcAft>
              <a:buClr>
                <a:srgbClr val="000000"/>
              </a:buClr>
              <a:buSzPts val="1400"/>
              <a:buFont typeface="Arial"/>
              <a:buChar char="○"/>
              <a:defRPr sz="2000" b="0" i="0" u="none" strike="noStrike" cap="none">
                <a:solidFill>
                  <a:schemeClr val="dk1"/>
                </a:solidFill>
                <a:latin typeface="Calibri"/>
                <a:ea typeface="Calibri"/>
                <a:cs typeface="Calibri"/>
                <a:sym typeface="Calibri"/>
              </a:defRPr>
            </a:lvl5pPr>
            <a:lvl6pPr marL="2743200" marR="0" lvl="5" indent="-317500" algn="l" rtl="0">
              <a:lnSpc>
                <a:spcPct val="100000"/>
              </a:lnSpc>
              <a:spcBef>
                <a:spcPts val="0"/>
              </a:spcBef>
              <a:spcAft>
                <a:spcPts val="0"/>
              </a:spcAft>
              <a:buClr>
                <a:srgbClr val="000000"/>
              </a:buClr>
              <a:buSzPts val="1400"/>
              <a:buFont typeface="Arial"/>
              <a:buChar char="■"/>
              <a:defRPr sz="2000" b="0" i="0" u="none" strike="noStrike" cap="none">
                <a:solidFill>
                  <a:schemeClr val="dk1"/>
                </a:solidFill>
                <a:latin typeface="Calibri"/>
                <a:ea typeface="Calibri"/>
                <a:cs typeface="Calibri"/>
                <a:sym typeface="Calibri"/>
              </a:defRPr>
            </a:lvl6pPr>
            <a:lvl7pPr marL="3200400" marR="0" lvl="6" indent="-317500" algn="l" rtl="0">
              <a:lnSpc>
                <a:spcPct val="100000"/>
              </a:lnSpc>
              <a:spcBef>
                <a:spcPts val="0"/>
              </a:spcBef>
              <a:spcAft>
                <a:spcPts val="0"/>
              </a:spcAft>
              <a:buClr>
                <a:srgbClr val="000000"/>
              </a:buClr>
              <a:buSzPts val="1400"/>
              <a:buFont typeface="Arial"/>
              <a:buChar char="●"/>
              <a:defRPr sz="2000" b="0" i="0" u="none" strike="noStrike" cap="none">
                <a:solidFill>
                  <a:schemeClr val="dk1"/>
                </a:solidFill>
                <a:latin typeface="Calibri"/>
                <a:ea typeface="Calibri"/>
                <a:cs typeface="Calibri"/>
                <a:sym typeface="Calibri"/>
              </a:defRPr>
            </a:lvl7pPr>
            <a:lvl8pPr marL="3657600" marR="0" lvl="7" indent="-317500" algn="l" rtl="0">
              <a:lnSpc>
                <a:spcPct val="100000"/>
              </a:lnSpc>
              <a:spcBef>
                <a:spcPts val="0"/>
              </a:spcBef>
              <a:spcAft>
                <a:spcPts val="0"/>
              </a:spcAft>
              <a:buClr>
                <a:srgbClr val="000000"/>
              </a:buClr>
              <a:buSzPts val="1400"/>
              <a:buFont typeface="Arial"/>
              <a:buChar char="○"/>
              <a:defRPr sz="2000" b="0" i="0" u="none" strike="noStrike" cap="none">
                <a:solidFill>
                  <a:schemeClr val="dk1"/>
                </a:solidFill>
                <a:latin typeface="Calibri"/>
                <a:ea typeface="Calibri"/>
                <a:cs typeface="Calibri"/>
                <a:sym typeface="Calibri"/>
              </a:defRPr>
            </a:lvl8pPr>
            <a:lvl9pPr marL="4114800" marR="0" lvl="8" indent="-317500" algn="l" rtl="0">
              <a:lnSpc>
                <a:spcPct val="100000"/>
              </a:lnSpc>
              <a:spcBef>
                <a:spcPts val="0"/>
              </a:spcBef>
              <a:spcAft>
                <a:spcPts val="0"/>
              </a:spcAft>
              <a:buClr>
                <a:srgbClr val="000000"/>
              </a:buClr>
              <a:buSzPts val="14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0" name="Google Shape;10;p2"/>
          <p:cNvSpPr txBox="1">
            <a:spLocks noGrp="1"/>
          </p:cNvSpPr>
          <p:nvPr>
            <p:ph type="body" idx="2"/>
          </p:nvPr>
        </p:nvSpPr>
        <p:spPr>
          <a:xfrm>
            <a:off x="115888" y="3673928"/>
            <a:ext cx="5784300" cy="942000"/>
          </a:xfrm>
          <a:prstGeom prst="rect">
            <a:avLst/>
          </a:prstGeom>
          <a:noFill/>
          <a:ln>
            <a:noFill/>
          </a:ln>
        </p:spPr>
        <p:txBody>
          <a:bodyPr spcFirstLastPara="1" wrap="square" lIns="91425" tIns="91425" rIns="91425" bIns="91425" anchor="t" anchorCtr="0">
            <a:noAutofit/>
          </a:bodyPr>
          <a:lstStyle>
            <a:lvl1pPr marL="457200" marR="0" lvl="0" indent="-228600" algn="l" rtl="0">
              <a:lnSpc>
                <a:spcPct val="100000"/>
              </a:lnSpc>
              <a:spcBef>
                <a:spcPts val="0"/>
              </a:spcBef>
              <a:spcAft>
                <a:spcPts val="0"/>
              </a:spcAft>
              <a:buClr>
                <a:srgbClr val="000000"/>
              </a:buClr>
              <a:buSzPts val="1400"/>
              <a:buFont typeface="Questrial"/>
              <a:buNone/>
              <a:defRPr sz="1800" b="0" i="0" u="none" strike="noStrike" cap="none">
                <a:solidFill>
                  <a:srgbClr val="000000"/>
                </a:solidFill>
                <a:latin typeface="Questrial"/>
                <a:ea typeface="Questrial"/>
                <a:cs typeface="Questrial"/>
                <a:sym typeface="Questrial"/>
              </a:defRPr>
            </a:lvl1pPr>
            <a:lvl2pPr marL="914400" marR="0" lvl="1" indent="-228600" algn="l" rtl="0">
              <a:lnSpc>
                <a:spcPct val="100000"/>
              </a:lnSpc>
              <a:spcBef>
                <a:spcPts val="0"/>
              </a:spcBef>
              <a:spcAft>
                <a:spcPts val="0"/>
              </a:spcAft>
              <a:buClr>
                <a:srgbClr val="000000"/>
              </a:buClr>
              <a:buSzPts val="1400"/>
              <a:buFont typeface="Calibri"/>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Calibri"/>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Calibri"/>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Calibri"/>
              <a:buNone/>
              <a:defRPr sz="14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2000" b="0" i="0" u="none" strike="noStrike" cap="none">
                <a:solidFill>
                  <a:schemeClr val="dk1"/>
                </a:solidFill>
                <a:latin typeface="Calibri"/>
                <a:ea typeface="Calibri"/>
                <a:cs typeface="Calibri"/>
                <a:sym typeface="Calibri"/>
              </a:defRPr>
            </a:lvl6pPr>
            <a:lvl7pPr marL="3200400" marR="0" lvl="6" indent="-317500" algn="l" rtl="0">
              <a:lnSpc>
                <a:spcPct val="100000"/>
              </a:lnSpc>
              <a:spcBef>
                <a:spcPts val="0"/>
              </a:spcBef>
              <a:spcAft>
                <a:spcPts val="0"/>
              </a:spcAft>
              <a:buClr>
                <a:srgbClr val="000000"/>
              </a:buClr>
              <a:buSzPts val="1400"/>
              <a:buFont typeface="Arial"/>
              <a:buChar char="●"/>
              <a:defRPr sz="2000" b="0" i="0" u="none" strike="noStrike" cap="none">
                <a:solidFill>
                  <a:schemeClr val="dk1"/>
                </a:solidFill>
                <a:latin typeface="Calibri"/>
                <a:ea typeface="Calibri"/>
                <a:cs typeface="Calibri"/>
                <a:sym typeface="Calibri"/>
              </a:defRPr>
            </a:lvl7pPr>
            <a:lvl8pPr marL="3657600" marR="0" lvl="7" indent="-317500" algn="l" rtl="0">
              <a:lnSpc>
                <a:spcPct val="100000"/>
              </a:lnSpc>
              <a:spcBef>
                <a:spcPts val="0"/>
              </a:spcBef>
              <a:spcAft>
                <a:spcPts val="0"/>
              </a:spcAft>
              <a:buClr>
                <a:srgbClr val="000000"/>
              </a:buClr>
              <a:buSzPts val="1400"/>
              <a:buFont typeface="Arial"/>
              <a:buChar char="○"/>
              <a:defRPr sz="2000" b="0" i="0" u="none" strike="noStrike" cap="none">
                <a:solidFill>
                  <a:schemeClr val="dk1"/>
                </a:solidFill>
                <a:latin typeface="Calibri"/>
                <a:ea typeface="Calibri"/>
                <a:cs typeface="Calibri"/>
                <a:sym typeface="Calibri"/>
              </a:defRPr>
            </a:lvl8pPr>
            <a:lvl9pPr marL="4114800" marR="0" lvl="8" indent="-317500" algn="l" rtl="0">
              <a:lnSpc>
                <a:spcPct val="100000"/>
              </a:lnSpc>
              <a:spcBef>
                <a:spcPts val="0"/>
              </a:spcBef>
              <a:spcAft>
                <a:spcPts val="0"/>
              </a:spcAft>
              <a:buClr>
                <a:srgbClr val="000000"/>
              </a:buClr>
              <a:buSzPts val="14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1" name="Google Shape;11;p2"/>
          <p:cNvSpPr txBox="1">
            <a:spLocks noGrp="1"/>
          </p:cNvSpPr>
          <p:nvPr>
            <p:ph type="body" idx="3"/>
          </p:nvPr>
        </p:nvSpPr>
        <p:spPr>
          <a:xfrm>
            <a:off x="123825" y="2634343"/>
            <a:ext cx="5776200" cy="903600"/>
          </a:xfrm>
          <a:prstGeom prst="rect">
            <a:avLst/>
          </a:prstGeom>
          <a:noFill/>
          <a:ln>
            <a:noFill/>
          </a:ln>
        </p:spPr>
        <p:txBody>
          <a:bodyPr spcFirstLastPara="1" wrap="square" lIns="91425" tIns="91425" rIns="91425" bIns="91425" anchor="t" anchorCtr="0">
            <a:noAutofit/>
          </a:bodyPr>
          <a:lstStyle>
            <a:lvl1pPr marL="457200" marR="0" lvl="0" indent="-228600" algn="l" rtl="0">
              <a:lnSpc>
                <a:spcPct val="100000"/>
              </a:lnSpc>
              <a:spcBef>
                <a:spcPts val="0"/>
              </a:spcBef>
              <a:spcAft>
                <a:spcPts val="0"/>
              </a:spcAft>
              <a:buClr>
                <a:srgbClr val="000000"/>
              </a:buClr>
              <a:buSzPts val="1400"/>
              <a:buFont typeface="Questrial"/>
              <a:buNone/>
              <a:defRPr sz="2400" b="0" i="1" u="none" strike="noStrike" cap="none">
                <a:solidFill>
                  <a:srgbClr val="000000"/>
                </a:solidFill>
                <a:latin typeface="Questrial"/>
                <a:ea typeface="Questrial"/>
                <a:cs typeface="Questrial"/>
                <a:sym typeface="Questrial"/>
              </a:defRPr>
            </a:lvl1pPr>
            <a:lvl2pPr marL="914400" marR="0" lvl="1" indent="-228600" algn="l" rtl="0">
              <a:lnSpc>
                <a:spcPct val="100000"/>
              </a:lnSpc>
              <a:spcBef>
                <a:spcPts val="0"/>
              </a:spcBef>
              <a:spcAft>
                <a:spcPts val="0"/>
              </a:spcAft>
              <a:buClr>
                <a:srgbClr val="000000"/>
              </a:buClr>
              <a:buSzPts val="1400"/>
              <a:buFont typeface="Calibri"/>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Calibri"/>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Calibri"/>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Calibri"/>
              <a:buNone/>
              <a:defRPr sz="14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2000" b="0" i="0" u="none" strike="noStrike" cap="none">
                <a:solidFill>
                  <a:schemeClr val="dk1"/>
                </a:solidFill>
                <a:latin typeface="Calibri"/>
                <a:ea typeface="Calibri"/>
                <a:cs typeface="Calibri"/>
                <a:sym typeface="Calibri"/>
              </a:defRPr>
            </a:lvl6pPr>
            <a:lvl7pPr marL="3200400" marR="0" lvl="6" indent="-317500" algn="l" rtl="0">
              <a:lnSpc>
                <a:spcPct val="100000"/>
              </a:lnSpc>
              <a:spcBef>
                <a:spcPts val="0"/>
              </a:spcBef>
              <a:spcAft>
                <a:spcPts val="0"/>
              </a:spcAft>
              <a:buClr>
                <a:srgbClr val="000000"/>
              </a:buClr>
              <a:buSzPts val="1400"/>
              <a:buFont typeface="Arial"/>
              <a:buChar char="●"/>
              <a:defRPr sz="2000" b="0" i="0" u="none" strike="noStrike" cap="none">
                <a:solidFill>
                  <a:schemeClr val="dk1"/>
                </a:solidFill>
                <a:latin typeface="Calibri"/>
                <a:ea typeface="Calibri"/>
                <a:cs typeface="Calibri"/>
                <a:sym typeface="Calibri"/>
              </a:defRPr>
            </a:lvl7pPr>
            <a:lvl8pPr marL="3657600" marR="0" lvl="7" indent="-317500" algn="l" rtl="0">
              <a:lnSpc>
                <a:spcPct val="100000"/>
              </a:lnSpc>
              <a:spcBef>
                <a:spcPts val="0"/>
              </a:spcBef>
              <a:spcAft>
                <a:spcPts val="0"/>
              </a:spcAft>
              <a:buClr>
                <a:srgbClr val="000000"/>
              </a:buClr>
              <a:buSzPts val="1400"/>
              <a:buFont typeface="Arial"/>
              <a:buChar char="○"/>
              <a:defRPr sz="2000" b="0" i="0" u="none" strike="noStrike" cap="none">
                <a:solidFill>
                  <a:schemeClr val="dk1"/>
                </a:solidFill>
                <a:latin typeface="Calibri"/>
                <a:ea typeface="Calibri"/>
                <a:cs typeface="Calibri"/>
                <a:sym typeface="Calibri"/>
              </a:defRPr>
            </a:lvl8pPr>
            <a:lvl9pPr marL="4114800" marR="0" lvl="8" indent="-317500" algn="l" rtl="0">
              <a:lnSpc>
                <a:spcPct val="100000"/>
              </a:lnSpc>
              <a:spcBef>
                <a:spcPts val="0"/>
              </a:spcBef>
              <a:spcAft>
                <a:spcPts val="0"/>
              </a:spcAft>
              <a:buClr>
                <a:srgbClr val="000000"/>
              </a:buClr>
              <a:buSzPts val="1400"/>
              <a:buFont typeface="Arial"/>
              <a:buChar char="■"/>
              <a:defRPr sz="2000" b="0" i="0" u="none" strike="noStrike" cap="none">
                <a:solidFill>
                  <a:schemeClr val="dk1"/>
                </a:solidFill>
                <a:latin typeface="Calibri"/>
                <a:ea typeface="Calibri"/>
                <a:cs typeface="Calibri"/>
                <a:sym typeface="Calibri"/>
              </a:defRPr>
            </a:lvl9pPr>
          </a:lstStyle>
          <a:p>
            <a:endParaRPr/>
          </a:p>
        </p:txBody>
      </p:sp>
      <p:pic>
        <p:nvPicPr>
          <p:cNvPr id="12" name="Google Shape;12;p2"/>
          <p:cNvPicPr preferRelativeResize="0"/>
          <p:nvPr/>
        </p:nvPicPr>
        <p:blipFill rotWithShape="1">
          <a:blip r:embed="rId3">
            <a:alphaModFix/>
          </a:blip>
          <a:srcRect/>
          <a:stretch/>
        </p:blipFill>
        <p:spPr>
          <a:xfrm>
            <a:off x="0" y="0"/>
            <a:ext cx="9144000" cy="731400"/>
          </a:xfrm>
          <a:prstGeom prst="rect">
            <a:avLst/>
          </a:prstGeom>
          <a:noFill/>
          <a:ln>
            <a:noFill/>
          </a:ln>
        </p:spPr>
      </p:pic>
      <p:pic>
        <p:nvPicPr>
          <p:cNvPr id="13" name="Google Shape;13;p2"/>
          <p:cNvPicPr preferRelativeResize="0"/>
          <p:nvPr/>
        </p:nvPicPr>
        <p:blipFill rotWithShape="1">
          <a:blip r:embed="rId4">
            <a:alphaModFix/>
          </a:blip>
          <a:srcRect/>
          <a:stretch/>
        </p:blipFill>
        <p:spPr>
          <a:xfrm>
            <a:off x="0" y="4704587"/>
            <a:ext cx="9144000" cy="438900"/>
          </a:xfrm>
          <a:prstGeom prst="rect">
            <a:avLst/>
          </a:prstGeom>
          <a:noFill/>
          <a:ln>
            <a:noFill/>
          </a:ln>
        </p:spPr>
      </p:pic>
      <p:pic>
        <p:nvPicPr>
          <p:cNvPr id="14" name="Google Shape;14;p2"/>
          <p:cNvPicPr preferRelativeResize="0"/>
          <p:nvPr/>
        </p:nvPicPr>
        <p:blipFill rotWithShape="1">
          <a:blip r:embed="rId5">
            <a:alphaModFix/>
          </a:blip>
          <a:srcRect/>
          <a:stretch/>
        </p:blipFill>
        <p:spPr>
          <a:xfrm>
            <a:off x="235857" y="212272"/>
            <a:ext cx="1934100" cy="621599"/>
          </a:xfrm>
          <a:prstGeom prst="rect">
            <a:avLst/>
          </a:prstGeom>
          <a:noFill/>
          <a:ln>
            <a:noFill/>
          </a:ln>
        </p:spPr>
      </p:pic>
      <p:sp>
        <p:nvSpPr>
          <p:cNvPr id="15" name="Google Shape;15;p2"/>
          <p:cNvSpPr txBox="1">
            <a:spLocks noGrp="1"/>
          </p:cNvSpPr>
          <p:nvPr>
            <p:ph type="ftr" idx="11"/>
          </p:nvPr>
        </p:nvSpPr>
        <p:spPr>
          <a:xfrm>
            <a:off x="6047030" y="4890278"/>
            <a:ext cx="2938200" cy="150900"/>
          </a:xfrm>
          <a:prstGeom prst="rect">
            <a:avLst/>
          </a:prstGeom>
          <a:noFill/>
          <a:ln>
            <a:noFill/>
          </a:ln>
        </p:spPr>
        <p:txBody>
          <a:bodyPr spcFirstLastPara="1" wrap="square" lIns="91425" tIns="91425" rIns="91425" bIns="91425" anchor="ctr" anchorCtr="0">
            <a:noAutofit/>
          </a:bodyPr>
          <a:lstStyle>
            <a:lvl1pPr marR="0" lvl="0" algn="r">
              <a:lnSpc>
                <a:spcPct val="100000"/>
              </a:lnSpc>
              <a:spcBef>
                <a:spcPts val="0"/>
              </a:spcBef>
              <a:spcAft>
                <a:spcPts val="0"/>
              </a:spcAft>
              <a:buClr>
                <a:srgbClr val="888888"/>
              </a:buClr>
              <a:buSzPts val="1400"/>
              <a:buFont typeface="Questrial"/>
              <a:buNone/>
              <a:defRPr sz="1200" b="0" i="0" u="none" strike="noStrike" cap="none">
                <a:solidFill>
                  <a:srgbClr val="888888"/>
                </a:solidFill>
                <a:latin typeface="Questrial"/>
                <a:ea typeface="Questrial"/>
                <a:cs typeface="Questrial"/>
                <a:sym typeface="Questrial"/>
              </a:defRPr>
            </a:lvl1pPr>
            <a:lvl2pPr marR="0" lvl="1" algn="l">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rgbClr val="FFCCBB"/>
        </a:solidFill>
        <a:effectLst/>
      </p:bgPr>
    </p:bg>
    <p:spTree>
      <p:nvGrpSpPr>
        <p:cNvPr id="1" name="Shape 82"/>
        <p:cNvGrpSpPr/>
        <p:nvPr/>
      </p:nvGrpSpPr>
      <p:grpSpPr>
        <a:xfrm>
          <a:off x="0" y="0"/>
          <a:ext cx="0" cy="0"/>
          <a:chOff x="0" y="0"/>
          <a:chExt cx="0" cy="0"/>
        </a:xfrm>
      </p:grpSpPr>
      <p:pic>
        <p:nvPicPr>
          <p:cNvPr id="83" name="Google Shape;83;p11"/>
          <p:cNvPicPr preferRelativeResize="0"/>
          <p:nvPr/>
        </p:nvPicPr>
        <p:blipFill rotWithShape="1">
          <a:blip r:embed="rId2">
            <a:alphaModFix/>
          </a:blip>
          <a:srcRect t="14420"/>
          <a:stretch/>
        </p:blipFill>
        <p:spPr>
          <a:xfrm>
            <a:off x="-23525" y="-49350"/>
            <a:ext cx="9190796" cy="5242199"/>
          </a:xfrm>
          <a:prstGeom prst="rect">
            <a:avLst/>
          </a:prstGeom>
          <a:noFill/>
          <a:ln>
            <a:noFill/>
          </a:ln>
        </p:spPr>
      </p:pic>
      <p:sp>
        <p:nvSpPr>
          <p:cNvPr id="84" name="Google Shape;84;p11"/>
          <p:cNvSpPr/>
          <p:nvPr/>
        </p:nvSpPr>
        <p:spPr>
          <a:xfrm>
            <a:off x="-23400" y="4103075"/>
            <a:ext cx="9190800" cy="1098900"/>
          </a:xfrm>
          <a:prstGeom prst="rect">
            <a:avLst/>
          </a:prstGeom>
          <a:solidFill>
            <a:srgbClr val="FFCC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1"/>
          <p:cNvSpPr/>
          <p:nvPr/>
        </p:nvSpPr>
        <p:spPr>
          <a:xfrm>
            <a:off x="-23400" y="-49350"/>
            <a:ext cx="9190800" cy="4152300"/>
          </a:xfrm>
          <a:prstGeom prst="rect">
            <a:avLst/>
          </a:prstGeom>
          <a:solidFill>
            <a:srgbClr val="CFE2F3">
              <a:alpha val="3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1"/>
          <p:cNvSpPr txBox="1">
            <a:spLocks noGrp="1"/>
          </p:cNvSpPr>
          <p:nvPr>
            <p:ph type="ctrTitle"/>
          </p:nvPr>
        </p:nvSpPr>
        <p:spPr>
          <a:xfrm>
            <a:off x="311700" y="3739550"/>
            <a:ext cx="8520600" cy="6042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Clr>
                <a:srgbClr val="FFCCBB"/>
              </a:buClr>
              <a:buSzPts val="4000"/>
              <a:buFont typeface="Signika"/>
              <a:buChar char="●"/>
              <a:defRPr sz="4000" b="1">
                <a:solidFill>
                  <a:srgbClr val="FFCCBB"/>
                </a:solidFill>
                <a:latin typeface="Signika"/>
                <a:ea typeface="Signika"/>
                <a:cs typeface="Signika"/>
                <a:sym typeface="Signika"/>
              </a:defRPr>
            </a:lvl1pPr>
            <a:lvl2pPr lvl="1" algn="ctr" rtl="0">
              <a:spcBef>
                <a:spcPts val="0"/>
              </a:spcBef>
              <a:spcAft>
                <a:spcPts val="0"/>
              </a:spcAft>
              <a:buClr>
                <a:srgbClr val="65677F"/>
              </a:buClr>
              <a:buSzPts val="4000"/>
              <a:buFont typeface="Signika"/>
              <a:buChar char="○"/>
              <a:defRPr sz="4000" b="1">
                <a:solidFill>
                  <a:srgbClr val="65677F"/>
                </a:solidFill>
                <a:latin typeface="Signika"/>
                <a:ea typeface="Signika"/>
                <a:cs typeface="Signika"/>
                <a:sym typeface="Signika"/>
              </a:defRPr>
            </a:lvl2pPr>
            <a:lvl3pPr lvl="2" algn="ctr" rtl="0">
              <a:spcBef>
                <a:spcPts val="0"/>
              </a:spcBef>
              <a:spcAft>
                <a:spcPts val="0"/>
              </a:spcAft>
              <a:buClr>
                <a:srgbClr val="65677F"/>
              </a:buClr>
              <a:buSzPts val="4000"/>
              <a:buFont typeface="Signika"/>
              <a:buChar char="■"/>
              <a:defRPr sz="4000" b="1">
                <a:solidFill>
                  <a:srgbClr val="65677F"/>
                </a:solidFill>
                <a:latin typeface="Signika"/>
                <a:ea typeface="Signika"/>
                <a:cs typeface="Signika"/>
                <a:sym typeface="Signika"/>
              </a:defRPr>
            </a:lvl3pPr>
            <a:lvl4pPr lvl="3" algn="ctr" rtl="0">
              <a:spcBef>
                <a:spcPts val="0"/>
              </a:spcBef>
              <a:spcAft>
                <a:spcPts val="0"/>
              </a:spcAft>
              <a:buClr>
                <a:srgbClr val="65677F"/>
              </a:buClr>
              <a:buSzPts val="4000"/>
              <a:buFont typeface="Signika"/>
              <a:buChar char="●"/>
              <a:defRPr sz="4000" b="1">
                <a:solidFill>
                  <a:srgbClr val="65677F"/>
                </a:solidFill>
                <a:latin typeface="Signika"/>
                <a:ea typeface="Signika"/>
                <a:cs typeface="Signika"/>
                <a:sym typeface="Signika"/>
              </a:defRPr>
            </a:lvl4pPr>
            <a:lvl5pPr lvl="4" algn="ctr" rtl="0">
              <a:spcBef>
                <a:spcPts val="0"/>
              </a:spcBef>
              <a:spcAft>
                <a:spcPts val="0"/>
              </a:spcAft>
              <a:buClr>
                <a:srgbClr val="65677F"/>
              </a:buClr>
              <a:buSzPts val="4000"/>
              <a:buFont typeface="Signika"/>
              <a:buChar char="○"/>
              <a:defRPr sz="4000" b="1">
                <a:solidFill>
                  <a:srgbClr val="65677F"/>
                </a:solidFill>
                <a:latin typeface="Signika"/>
                <a:ea typeface="Signika"/>
                <a:cs typeface="Signika"/>
                <a:sym typeface="Signika"/>
              </a:defRPr>
            </a:lvl5pPr>
            <a:lvl6pPr lvl="5" algn="ctr" rtl="0">
              <a:spcBef>
                <a:spcPts val="0"/>
              </a:spcBef>
              <a:spcAft>
                <a:spcPts val="0"/>
              </a:spcAft>
              <a:buClr>
                <a:srgbClr val="65677F"/>
              </a:buClr>
              <a:buSzPts val="4000"/>
              <a:buFont typeface="Signika"/>
              <a:buChar char="■"/>
              <a:defRPr sz="4000" b="1">
                <a:solidFill>
                  <a:srgbClr val="65677F"/>
                </a:solidFill>
                <a:latin typeface="Signika"/>
                <a:ea typeface="Signika"/>
                <a:cs typeface="Signika"/>
                <a:sym typeface="Signika"/>
              </a:defRPr>
            </a:lvl6pPr>
            <a:lvl7pPr lvl="6" algn="ctr" rtl="0">
              <a:spcBef>
                <a:spcPts val="0"/>
              </a:spcBef>
              <a:spcAft>
                <a:spcPts val="0"/>
              </a:spcAft>
              <a:buClr>
                <a:srgbClr val="65677F"/>
              </a:buClr>
              <a:buSzPts val="4000"/>
              <a:buFont typeface="Signika"/>
              <a:buChar char="●"/>
              <a:defRPr sz="4000" b="1">
                <a:solidFill>
                  <a:srgbClr val="65677F"/>
                </a:solidFill>
                <a:latin typeface="Signika"/>
                <a:ea typeface="Signika"/>
                <a:cs typeface="Signika"/>
                <a:sym typeface="Signika"/>
              </a:defRPr>
            </a:lvl7pPr>
            <a:lvl8pPr lvl="7" algn="ctr" rtl="0">
              <a:spcBef>
                <a:spcPts val="0"/>
              </a:spcBef>
              <a:spcAft>
                <a:spcPts val="0"/>
              </a:spcAft>
              <a:buClr>
                <a:srgbClr val="65677F"/>
              </a:buClr>
              <a:buSzPts val="4000"/>
              <a:buFont typeface="Signika"/>
              <a:buChar char="○"/>
              <a:defRPr sz="4000" b="1">
                <a:solidFill>
                  <a:srgbClr val="65677F"/>
                </a:solidFill>
                <a:latin typeface="Signika"/>
                <a:ea typeface="Signika"/>
                <a:cs typeface="Signika"/>
                <a:sym typeface="Signika"/>
              </a:defRPr>
            </a:lvl8pPr>
            <a:lvl9pPr lvl="8" algn="ctr" rtl="0">
              <a:spcBef>
                <a:spcPts val="0"/>
              </a:spcBef>
              <a:spcAft>
                <a:spcPts val="0"/>
              </a:spcAft>
              <a:buClr>
                <a:srgbClr val="65677F"/>
              </a:buClr>
              <a:buSzPts val="4000"/>
              <a:buFont typeface="Signika"/>
              <a:buChar char="■"/>
              <a:defRPr sz="4000" b="1">
                <a:solidFill>
                  <a:srgbClr val="65677F"/>
                </a:solidFill>
                <a:latin typeface="Signika"/>
                <a:ea typeface="Signika"/>
                <a:cs typeface="Signika"/>
                <a:sym typeface="Signika"/>
              </a:defRPr>
            </a:lvl9pPr>
          </a:lstStyle>
          <a:p>
            <a:endParaRPr/>
          </a:p>
        </p:txBody>
      </p:sp>
      <p:sp>
        <p:nvSpPr>
          <p:cNvPr id="87" name="Google Shape;87;p11"/>
          <p:cNvSpPr txBox="1">
            <a:spLocks noGrp="1"/>
          </p:cNvSpPr>
          <p:nvPr>
            <p:ph type="subTitle" idx="1"/>
          </p:nvPr>
        </p:nvSpPr>
        <p:spPr>
          <a:xfrm>
            <a:off x="311700" y="4256225"/>
            <a:ext cx="8520600" cy="7926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rgbClr val="006C84"/>
              </a:buClr>
              <a:buSzPts val="2800"/>
              <a:buFont typeface="Yellowtail"/>
              <a:buNone/>
              <a:defRPr sz="2800">
                <a:solidFill>
                  <a:srgbClr val="006C84"/>
                </a:solidFill>
                <a:latin typeface="Yellowtail"/>
                <a:ea typeface="Yellowtail"/>
                <a:cs typeface="Yellowtail"/>
                <a:sym typeface="Yellowtail"/>
              </a:defRPr>
            </a:lvl1pPr>
            <a:lvl2pPr lvl="1" algn="ctr" rtl="0">
              <a:lnSpc>
                <a:spcPct val="100000"/>
              </a:lnSpc>
              <a:spcBef>
                <a:spcPts val="0"/>
              </a:spcBef>
              <a:spcAft>
                <a:spcPts val="0"/>
              </a:spcAft>
              <a:buClr>
                <a:srgbClr val="6FA8DC"/>
              </a:buClr>
              <a:buSzPts val="2800"/>
              <a:buFont typeface="Yellowtail"/>
              <a:buNone/>
              <a:defRPr sz="2800">
                <a:solidFill>
                  <a:srgbClr val="6FA8DC"/>
                </a:solidFill>
                <a:latin typeface="Yellowtail"/>
                <a:ea typeface="Yellowtail"/>
                <a:cs typeface="Yellowtail"/>
                <a:sym typeface="Yellowtail"/>
              </a:defRPr>
            </a:lvl2pPr>
            <a:lvl3pPr lvl="2" algn="ctr" rtl="0">
              <a:lnSpc>
                <a:spcPct val="100000"/>
              </a:lnSpc>
              <a:spcBef>
                <a:spcPts val="0"/>
              </a:spcBef>
              <a:spcAft>
                <a:spcPts val="0"/>
              </a:spcAft>
              <a:buClr>
                <a:srgbClr val="6FA8DC"/>
              </a:buClr>
              <a:buSzPts val="2800"/>
              <a:buFont typeface="Yellowtail"/>
              <a:buNone/>
              <a:defRPr sz="2800">
                <a:solidFill>
                  <a:srgbClr val="6FA8DC"/>
                </a:solidFill>
                <a:latin typeface="Yellowtail"/>
                <a:ea typeface="Yellowtail"/>
                <a:cs typeface="Yellowtail"/>
                <a:sym typeface="Yellowtail"/>
              </a:defRPr>
            </a:lvl3pPr>
            <a:lvl4pPr lvl="3" algn="ctr" rtl="0">
              <a:lnSpc>
                <a:spcPct val="100000"/>
              </a:lnSpc>
              <a:spcBef>
                <a:spcPts val="0"/>
              </a:spcBef>
              <a:spcAft>
                <a:spcPts val="0"/>
              </a:spcAft>
              <a:buClr>
                <a:srgbClr val="6FA8DC"/>
              </a:buClr>
              <a:buSzPts val="2800"/>
              <a:buFont typeface="Yellowtail"/>
              <a:buNone/>
              <a:defRPr sz="2800">
                <a:solidFill>
                  <a:srgbClr val="6FA8DC"/>
                </a:solidFill>
                <a:latin typeface="Yellowtail"/>
                <a:ea typeface="Yellowtail"/>
                <a:cs typeface="Yellowtail"/>
                <a:sym typeface="Yellowtail"/>
              </a:defRPr>
            </a:lvl4pPr>
            <a:lvl5pPr lvl="4" algn="ctr" rtl="0">
              <a:lnSpc>
                <a:spcPct val="100000"/>
              </a:lnSpc>
              <a:spcBef>
                <a:spcPts val="0"/>
              </a:spcBef>
              <a:spcAft>
                <a:spcPts val="0"/>
              </a:spcAft>
              <a:buClr>
                <a:srgbClr val="6FA8DC"/>
              </a:buClr>
              <a:buSzPts val="2800"/>
              <a:buFont typeface="Yellowtail"/>
              <a:buNone/>
              <a:defRPr sz="2800">
                <a:solidFill>
                  <a:srgbClr val="6FA8DC"/>
                </a:solidFill>
                <a:latin typeface="Yellowtail"/>
                <a:ea typeface="Yellowtail"/>
                <a:cs typeface="Yellowtail"/>
                <a:sym typeface="Yellowtail"/>
              </a:defRPr>
            </a:lvl5pPr>
            <a:lvl6pPr lvl="5" algn="ctr" rtl="0">
              <a:lnSpc>
                <a:spcPct val="100000"/>
              </a:lnSpc>
              <a:spcBef>
                <a:spcPts val="0"/>
              </a:spcBef>
              <a:spcAft>
                <a:spcPts val="0"/>
              </a:spcAft>
              <a:buClr>
                <a:srgbClr val="6FA8DC"/>
              </a:buClr>
              <a:buSzPts val="2800"/>
              <a:buFont typeface="Yellowtail"/>
              <a:buNone/>
              <a:defRPr sz="2800">
                <a:solidFill>
                  <a:srgbClr val="6FA8DC"/>
                </a:solidFill>
                <a:latin typeface="Yellowtail"/>
                <a:ea typeface="Yellowtail"/>
                <a:cs typeface="Yellowtail"/>
                <a:sym typeface="Yellowtail"/>
              </a:defRPr>
            </a:lvl6pPr>
            <a:lvl7pPr lvl="6" algn="ctr" rtl="0">
              <a:lnSpc>
                <a:spcPct val="100000"/>
              </a:lnSpc>
              <a:spcBef>
                <a:spcPts val="0"/>
              </a:spcBef>
              <a:spcAft>
                <a:spcPts val="0"/>
              </a:spcAft>
              <a:buClr>
                <a:srgbClr val="6FA8DC"/>
              </a:buClr>
              <a:buSzPts val="2800"/>
              <a:buFont typeface="Yellowtail"/>
              <a:buNone/>
              <a:defRPr sz="2800">
                <a:solidFill>
                  <a:srgbClr val="6FA8DC"/>
                </a:solidFill>
                <a:latin typeface="Yellowtail"/>
                <a:ea typeface="Yellowtail"/>
                <a:cs typeface="Yellowtail"/>
                <a:sym typeface="Yellowtail"/>
              </a:defRPr>
            </a:lvl7pPr>
            <a:lvl8pPr lvl="7" algn="ctr" rtl="0">
              <a:lnSpc>
                <a:spcPct val="100000"/>
              </a:lnSpc>
              <a:spcBef>
                <a:spcPts val="0"/>
              </a:spcBef>
              <a:spcAft>
                <a:spcPts val="0"/>
              </a:spcAft>
              <a:buClr>
                <a:srgbClr val="6FA8DC"/>
              </a:buClr>
              <a:buSzPts val="2800"/>
              <a:buFont typeface="Yellowtail"/>
              <a:buNone/>
              <a:defRPr sz="2800">
                <a:solidFill>
                  <a:srgbClr val="6FA8DC"/>
                </a:solidFill>
                <a:latin typeface="Yellowtail"/>
                <a:ea typeface="Yellowtail"/>
                <a:cs typeface="Yellowtail"/>
                <a:sym typeface="Yellowtail"/>
              </a:defRPr>
            </a:lvl8pPr>
            <a:lvl9pPr lvl="8" algn="ctr" rtl="0">
              <a:lnSpc>
                <a:spcPct val="100000"/>
              </a:lnSpc>
              <a:spcBef>
                <a:spcPts val="0"/>
              </a:spcBef>
              <a:spcAft>
                <a:spcPts val="0"/>
              </a:spcAft>
              <a:buClr>
                <a:srgbClr val="6FA8DC"/>
              </a:buClr>
              <a:buSzPts val="2800"/>
              <a:buFont typeface="Yellowtail"/>
              <a:buNone/>
              <a:defRPr sz="2800">
                <a:solidFill>
                  <a:srgbClr val="6FA8DC"/>
                </a:solidFill>
                <a:latin typeface="Yellowtail"/>
                <a:ea typeface="Yellowtail"/>
                <a:cs typeface="Yellowtail"/>
                <a:sym typeface="Yellowtail"/>
              </a:defRPr>
            </a:lvl9pPr>
          </a:lstStyle>
          <a:p>
            <a:endParaRPr/>
          </a:p>
        </p:txBody>
      </p:sp>
      <p:sp>
        <p:nvSpPr>
          <p:cNvPr id="88" name="Google Shape;8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ampus Aerial 1">
  <p:cSld name="Campus Aerial 1">
    <p:spTree>
      <p:nvGrpSpPr>
        <p:cNvPr id="1" name="Shape 16"/>
        <p:cNvGrpSpPr/>
        <p:nvPr/>
      </p:nvGrpSpPr>
      <p:grpSpPr>
        <a:xfrm>
          <a:off x="0" y="0"/>
          <a:ext cx="0" cy="0"/>
          <a:chOff x="0" y="0"/>
          <a:chExt cx="0" cy="0"/>
        </a:xfrm>
      </p:grpSpPr>
      <p:pic>
        <p:nvPicPr>
          <p:cNvPr id="17" name="Google Shape;17;p3"/>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18" name="Google Shape;18;p3"/>
          <p:cNvSpPr txBox="1">
            <a:spLocks noGrp="1"/>
          </p:cNvSpPr>
          <p:nvPr>
            <p:ph type="body" idx="1"/>
          </p:nvPr>
        </p:nvSpPr>
        <p:spPr>
          <a:xfrm>
            <a:off x="123825" y="1023256"/>
            <a:ext cx="5776200" cy="1507800"/>
          </a:xfrm>
          <a:prstGeom prst="rect">
            <a:avLst/>
          </a:prstGeom>
          <a:noFill/>
          <a:ln>
            <a:noFill/>
          </a:ln>
        </p:spPr>
        <p:txBody>
          <a:bodyPr spcFirstLastPara="1" wrap="square" lIns="91425" tIns="91425" rIns="91425" bIns="91425" anchor="t" anchorCtr="0">
            <a:noAutofit/>
          </a:bodyPr>
          <a:lstStyle>
            <a:lvl1pPr marL="457200" marR="0" lvl="0" indent="-228600" algn="l" rtl="0">
              <a:lnSpc>
                <a:spcPct val="100000"/>
              </a:lnSpc>
              <a:spcBef>
                <a:spcPts val="0"/>
              </a:spcBef>
              <a:spcAft>
                <a:spcPts val="0"/>
              </a:spcAft>
              <a:buClr>
                <a:srgbClr val="000000"/>
              </a:buClr>
              <a:buSzPts val="1400"/>
              <a:buFont typeface="Questrial"/>
              <a:buNone/>
              <a:defRPr sz="3200" b="1" i="0" u="none" strike="noStrike" cap="none">
                <a:solidFill>
                  <a:srgbClr val="000000"/>
                </a:solidFill>
                <a:latin typeface="Questrial"/>
                <a:ea typeface="Questrial"/>
                <a:cs typeface="Questrial"/>
                <a:sym typeface="Questrial"/>
              </a:defRPr>
            </a:lvl1pPr>
            <a:lvl2pPr marL="914400" marR="0" lvl="1" indent="-317500" algn="l" rtl="0">
              <a:lnSpc>
                <a:spcPct val="100000"/>
              </a:lnSpc>
              <a:spcBef>
                <a:spcPts val="0"/>
              </a:spcBef>
              <a:spcAft>
                <a:spcPts val="0"/>
              </a:spcAft>
              <a:buClr>
                <a:srgbClr val="000000"/>
              </a:buClr>
              <a:buSzPts val="1400"/>
              <a:buFont typeface="Arial"/>
              <a:buChar char="○"/>
              <a:defRPr sz="2800" b="0" i="0" u="none" strike="noStrike" cap="none">
                <a:solidFill>
                  <a:schemeClr val="dk1"/>
                </a:solidFill>
                <a:latin typeface="Calibri"/>
                <a:ea typeface="Calibri"/>
                <a:cs typeface="Calibri"/>
                <a:sym typeface="Calibri"/>
              </a:defRPr>
            </a:lvl2pPr>
            <a:lvl3pPr marL="1371600" marR="0" lvl="2" indent="-317500" algn="l" rtl="0">
              <a:lnSpc>
                <a:spcPct val="100000"/>
              </a:lnSpc>
              <a:spcBef>
                <a:spcPts val="0"/>
              </a:spcBef>
              <a:spcAft>
                <a:spcPts val="0"/>
              </a:spcAft>
              <a:buClr>
                <a:srgbClr val="000000"/>
              </a:buClr>
              <a:buSzPts val="1400"/>
              <a:buFont typeface="Arial"/>
              <a:buChar char="■"/>
              <a:defRPr sz="2400" b="0" i="0" u="none" strike="noStrike" cap="none">
                <a:solidFill>
                  <a:schemeClr val="dk1"/>
                </a:solidFill>
                <a:latin typeface="Calibri"/>
                <a:ea typeface="Calibri"/>
                <a:cs typeface="Calibri"/>
                <a:sym typeface="Calibri"/>
              </a:defRPr>
            </a:lvl3pPr>
            <a:lvl4pPr marL="1828800" marR="0" lvl="3" indent="-317500" algn="l" rtl="0">
              <a:lnSpc>
                <a:spcPct val="100000"/>
              </a:lnSpc>
              <a:spcBef>
                <a:spcPts val="0"/>
              </a:spcBef>
              <a:spcAft>
                <a:spcPts val="0"/>
              </a:spcAft>
              <a:buClr>
                <a:srgbClr val="000000"/>
              </a:buClr>
              <a:buSzPts val="1400"/>
              <a:buFont typeface="Arial"/>
              <a:buChar char="●"/>
              <a:defRPr sz="2000" b="0" i="0" u="none" strike="noStrike" cap="none">
                <a:solidFill>
                  <a:schemeClr val="dk1"/>
                </a:solidFill>
                <a:latin typeface="Calibri"/>
                <a:ea typeface="Calibri"/>
                <a:cs typeface="Calibri"/>
                <a:sym typeface="Calibri"/>
              </a:defRPr>
            </a:lvl4pPr>
            <a:lvl5pPr marL="2286000" marR="0" lvl="4" indent="-317500" algn="l" rtl="0">
              <a:lnSpc>
                <a:spcPct val="100000"/>
              </a:lnSpc>
              <a:spcBef>
                <a:spcPts val="0"/>
              </a:spcBef>
              <a:spcAft>
                <a:spcPts val="0"/>
              </a:spcAft>
              <a:buClr>
                <a:srgbClr val="000000"/>
              </a:buClr>
              <a:buSzPts val="1400"/>
              <a:buFont typeface="Arial"/>
              <a:buChar char="○"/>
              <a:defRPr sz="2000" b="0" i="0" u="none" strike="noStrike" cap="none">
                <a:solidFill>
                  <a:schemeClr val="dk1"/>
                </a:solidFill>
                <a:latin typeface="Calibri"/>
                <a:ea typeface="Calibri"/>
                <a:cs typeface="Calibri"/>
                <a:sym typeface="Calibri"/>
              </a:defRPr>
            </a:lvl5pPr>
            <a:lvl6pPr marL="2743200" marR="0" lvl="5" indent="-317500" algn="l" rtl="0">
              <a:lnSpc>
                <a:spcPct val="100000"/>
              </a:lnSpc>
              <a:spcBef>
                <a:spcPts val="0"/>
              </a:spcBef>
              <a:spcAft>
                <a:spcPts val="0"/>
              </a:spcAft>
              <a:buClr>
                <a:srgbClr val="000000"/>
              </a:buClr>
              <a:buSzPts val="1400"/>
              <a:buFont typeface="Arial"/>
              <a:buChar char="■"/>
              <a:defRPr sz="2000" b="0" i="0" u="none" strike="noStrike" cap="none">
                <a:solidFill>
                  <a:schemeClr val="dk1"/>
                </a:solidFill>
                <a:latin typeface="Calibri"/>
                <a:ea typeface="Calibri"/>
                <a:cs typeface="Calibri"/>
                <a:sym typeface="Calibri"/>
              </a:defRPr>
            </a:lvl6pPr>
            <a:lvl7pPr marL="3200400" marR="0" lvl="6" indent="-317500" algn="l" rtl="0">
              <a:lnSpc>
                <a:spcPct val="100000"/>
              </a:lnSpc>
              <a:spcBef>
                <a:spcPts val="0"/>
              </a:spcBef>
              <a:spcAft>
                <a:spcPts val="0"/>
              </a:spcAft>
              <a:buClr>
                <a:srgbClr val="000000"/>
              </a:buClr>
              <a:buSzPts val="1400"/>
              <a:buFont typeface="Arial"/>
              <a:buChar char="●"/>
              <a:defRPr sz="2000" b="0" i="0" u="none" strike="noStrike" cap="none">
                <a:solidFill>
                  <a:schemeClr val="dk1"/>
                </a:solidFill>
                <a:latin typeface="Calibri"/>
                <a:ea typeface="Calibri"/>
                <a:cs typeface="Calibri"/>
                <a:sym typeface="Calibri"/>
              </a:defRPr>
            </a:lvl7pPr>
            <a:lvl8pPr marL="3657600" marR="0" lvl="7" indent="-317500" algn="l" rtl="0">
              <a:lnSpc>
                <a:spcPct val="100000"/>
              </a:lnSpc>
              <a:spcBef>
                <a:spcPts val="0"/>
              </a:spcBef>
              <a:spcAft>
                <a:spcPts val="0"/>
              </a:spcAft>
              <a:buClr>
                <a:srgbClr val="000000"/>
              </a:buClr>
              <a:buSzPts val="1400"/>
              <a:buFont typeface="Arial"/>
              <a:buChar char="○"/>
              <a:defRPr sz="2000" b="0" i="0" u="none" strike="noStrike" cap="none">
                <a:solidFill>
                  <a:schemeClr val="dk1"/>
                </a:solidFill>
                <a:latin typeface="Calibri"/>
                <a:ea typeface="Calibri"/>
                <a:cs typeface="Calibri"/>
                <a:sym typeface="Calibri"/>
              </a:defRPr>
            </a:lvl8pPr>
            <a:lvl9pPr marL="4114800" marR="0" lvl="8" indent="-317500" algn="l" rtl="0">
              <a:lnSpc>
                <a:spcPct val="100000"/>
              </a:lnSpc>
              <a:spcBef>
                <a:spcPts val="0"/>
              </a:spcBef>
              <a:spcAft>
                <a:spcPts val="0"/>
              </a:spcAft>
              <a:buClr>
                <a:srgbClr val="000000"/>
              </a:buClr>
              <a:buSzPts val="14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9" name="Google Shape;19;p3"/>
          <p:cNvSpPr txBox="1">
            <a:spLocks noGrp="1"/>
          </p:cNvSpPr>
          <p:nvPr>
            <p:ph type="body" idx="2"/>
          </p:nvPr>
        </p:nvSpPr>
        <p:spPr>
          <a:xfrm>
            <a:off x="115888" y="3673928"/>
            <a:ext cx="5784300" cy="942000"/>
          </a:xfrm>
          <a:prstGeom prst="rect">
            <a:avLst/>
          </a:prstGeom>
          <a:noFill/>
          <a:ln>
            <a:noFill/>
          </a:ln>
        </p:spPr>
        <p:txBody>
          <a:bodyPr spcFirstLastPara="1" wrap="square" lIns="91425" tIns="91425" rIns="91425" bIns="91425" anchor="t" anchorCtr="0">
            <a:noAutofit/>
          </a:bodyPr>
          <a:lstStyle>
            <a:lvl1pPr marL="457200" marR="0" lvl="0" indent="-228600" algn="l" rtl="0">
              <a:lnSpc>
                <a:spcPct val="100000"/>
              </a:lnSpc>
              <a:spcBef>
                <a:spcPts val="0"/>
              </a:spcBef>
              <a:spcAft>
                <a:spcPts val="0"/>
              </a:spcAft>
              <a:buClr>
                <a:srgbClr val="000000"/>
              </a:buClr>
              <a:buSzPts val="1400"/>
              <a:buFont typeface="Questrial"/>
              <a:buNone/>
              <a:defRPr sz="1800" b="0" i="0" u="none" strike="noStrike" cap="none">
                <a:solidFill>
                  <a:srgbClr val="000000"/>
                </a:solidFill>
                <a:latin typeface="Questrial"/>
                <a:ea typeface="Questrial"/>
                <a:cs typeface="Questrial"/>
                <a:sym typeface="Questrial"/>
              </a:defRPr>
            </a:lvl1pPr>
            <a:lvl2pPr marL="914400" marR="0" lvl="1" indent="-228600" algn="l" rtl="0">
              <a:lnSpc>
                <a:spcPct val="100000"/>
              </a:lnSpc>
              <a:spcBef>
                <a:spcPts val="0"/>
              </a:spcBef>
              <a:spcAft>
                <a:spcPts val="0"/>
              </a:spcAft>
              <a:buClr>
                <a:srgbClr val="000000"/>
              </a:buClr>
              <a:buSzPts val="1400"/>
              <a:buFont typeface="Calibri"/>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Calibri"/>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Calibri"/>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Calibri"/>
              <a:buNone/>
              <a:defRPr sz="14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2000" b="0" i="0" u="none" strike="noStrike" cap="none">
                <a:solidFill>
                  <a:schemeClr val="dk1"/>
                </a:solidFill>
                <a:latin typeface="Calibri"/>
                <a:ea typeface="Calibri"/>
                <a:cs typeface="Calibri"/>
                <a:sym typeface="Calibri"/>
              </a:defRPr>
            </a:lvl6pPr>
            <a:lvl7pPr marL="3200400" marR="0" lvl="6" indent="-317500" algn="l" rtl="0">
              <a:lnSpc>
                <a:spcPct val="100000"/>
              </a:lnSpc>
              <a:spcBef>
                <a:spcPts val="0"/>
              </a:spcBef>
              <a:spcAft>
                <a:spcPts val="0"/>
              </a:spcAft>
              <a:buClr>
                <a:srgbClr val="000000"/>
              </a:buClr>
              <a:buSzPts val="1400"/>
              <a:buFont typeface="Arial"/>
              <a:buChar char="●"/>
              <a:defRPr sz="2000" b="0" i="0" u="none" strike="noStrike" cap="none">
                <a:solidFill>
                  <a:schemeClr val="dk1"/>
                </a:solidFill>
                <a:latin typeface="Calibri"/>
                <a:ea typeface="Calibri"/>
                <a:cs typeface="Calibri"/>
                <a:sym typeface="Calibri"/>
              </a:defRPr>
            </a:lvl7pPr>
            <a:lvl8pPr marL="3657600" marR="0" lvl="7" indent="-317500" algn="l" rtl="0">
              <a:lnSpc>
                <a:spcPct val="100000"/>
              </a:lnSpc>
              <a:spcBef>
                <a:spcPts val="0"/>
              </a:spcBef>
              <a:spcAft>
                <a:spcPts val="0"/>
              </a:spcAft>
              <a:buClr>
                <a:srgbClr val="000000"/>
              </a:buClr>
              <a:buSzPts val="1400"/>
              <a:buFont typeface="Arial"/>
              <a:buChar char="○"/>
              <a:defRPr sz="2000" b="0" i="0" u="none" strike="noStrike" cap="none">
                <a:solidFill>
                  <a:schemeClr val="dk1"/>
                </a:solidFill>
                <a:latin typeface="Calibri"/>
                <a:ea typeface="Calibri"/>
                <a:cs typeface="Calibri"/>
                <a:sym typeface="Calibri"/>
              </a:defRPr>
            </a:lvl8pPr>
            <a:lvl9pPr marL="4114800" marR="0" lvl="8" indent="-317500" algn="l" rtl="0">
              <a:lnSpc>
                <a:spcPct val="100000"/>
              </a:lnSpc>
              <a:spcBef>
                <a:spcPts val="0"/>
              </a:spcBef>
              <a:spcAft>
                <a:spcPts val="0"/>
              </a:spcAft>
              <a:buClr>
                <a:srgbClr val="000000"/>
              </a:buClr>
              <a:buSzPts val="14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0" name="Google Shape;20;p3"/>
          <p:cNvSpPr txBox="1">
            <a:spLocks noGrp="1"/>
          </p:cNvSpPr>
          <p:nvPr>
            <p:ph type="body" idx="3"/>
          </p:nvPr>
        </p:nvSpPr>
        <p:spPr>
          <a:xfrm>
            <a:off x="123825" y="2634343"/>
            <a:ext cx="5776200" cy="903600"/>
          </a:xfrm>
          <a:prstGeom prst="rect">
            <a:avLst/>
          </a:prstGeom>
          <a:noFill/>
          <a:ln>
            <a:noFill/>
          </a:ln>
        </p:spPr>
        <p:txBody>
          <a:bodyPr spcFirstLastPara="1" wrap="square" lIns="91425" tIns="91425" rIns="91425" bIns="91425" anchor="t" anchorCtr="0">
            <a:noAutofit/>
          </a:bodyPr>
          <a:lstStyle>
            <a:lvl1pPr marL="457200" marR="0" lvl="0" indent="-228600" algn="l" rtl="0">
              <a:lnSpc>
                <a:spcPct val="100000"/>
              </a:lnSpc>
              <a:spcBef>
                <a:spcPts val="0"/>
              </a:spcBef>
              <a:spcAft>
                <a:spcPts val="0"/>
              </a:spcAft>
              <a:buClr>
                <a:srgbClr val="000000"/>
              </a:buClr>
              <a:buSzPts val="1400"/>
              <a:buFont typeface="Questrial"/>
              <a:buNone/>
              <a:defRPr sz="2400" b="0" i="1" u="none" strike="noStrike" cap="none">
                <a:solidFill>
                  <a:srgbClr val="000000"/>
                </a:solidFill>
                <a:latin typeface="Questrial"/>
                <a:ea typeface="Questrial"/>
                <a:cs typeface="Questrial"/>
                <a:sym typeface="Questrial"/>
              </a:defRPr>
            </a:lvl1pPr>
            <a:lvl2pPr marL="914400" marR="0" lvl="1" indent="-228600" algn="l" rtl="0">
              <a:lnSpc>
                <a:spcPct val="100000"/>
              </a:lnSpc>
              <a:spcBef>
                <a:spcPts val="0"/>
              </a:spcBef>
              <a:spcAft>
                <a:spcPts val="0"/>
              </a:spcAft>
              <a:buClr>
                <a:srgbClr val="000000"/>
              </a:buClr>
              <a:buSzPts val="1400"/>
              <a:buFont typeface="Calibri"/>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Calibri"/>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Calibri"/>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Calibri"/>
              <a:buNone/>
              <a:defRPr sz="14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2000" b="0" i="0" u="none" strike="noStrike" cap="none">
                <a:solidFill>
                  <a:schemeClr val="dk1"/>
                </a:solidFill>
                <a:latin typeface="Calibri"/>
                <a:ea typeface="Calibri"/>
                <a:cs typeface="Calibri"/>
                <a:sym typeface="Calibri"/>
              </a:defRPr>
            </a:lvl6pPr>
            <a:lvl7pPr marL="3200400" marR="0" lvl="6" indent="-317500" algn="l" rtl="0">
              <a:lnSpc>
                <a:spcPct val="100000"/>
              </a:lnSpc>
              <a:spcBef>
                <a:spcPts val="0"/>
              </a:spcBef>
              <a:spcAft>
                <a:spcPts val="0"/>
              </a:spcAft>
              <a:buClr>
                <a:srgbClr val="000000"/>
              </a:buClr>
              <a:buSzPts val="1400"/>
              <a:buFont typeface="Arial"/>
              <a:buChar char="●"/>
              <a:defRPr sz="2000" b="0" i="0" u="none" strike="noStrike" cap="none">
                <a:solidFill>
                  <a:schemeClr val="dk1"/>
                </a:solidFill>
                <a:latin typeface="Calibri"/>
                <a:ea typeface="Calibri"/>
                <a:cs typeface="Calibri"/>
                <a:sym typeface="Calibri"/>
              </a:defRPr>
            </a:lvl7pPr>
            <a:lvl8pPr marL="3657600" marR="0" lvl="7" indent="-317500" algn="l" rtl="0">
              <a:lnSpc>
                <a:spcPct val="100000"/>
              </a:lnSpc>
              <a:spcBef>
                <a:spcPts val="0"/>
              </a:spcBef>
              <a:spcAft>
                <a:spcPts val="0"/>
              </a:spcAft>
              <a:buClr>
                <a:srgbClr val="000000"/>
              </a:buClr>
              <a:buSzPts val="1400"/>
              <a:buFont typeface="Arial"/>
              <a:buChar char="○"/>
              <a:defRPr sz="2000" b="0" i="0" u="none" strike="noStrike" cap="none">
                <a:solidFill>
                  <a:schemeClr val="dk1"/>
                </a:solidFill>
                <a:latin typeface="Calibri"/>
                <a:ea typeface="Calibri"/>
                <a:cs typeface="Calibri"/>
                <a:sym typeface="Calibri"/>
              </a:defRPr>
            </a:lvl8pPr>
            <a:lvl9pPr marL="4114800" marR="0" lvl="8" indent="-317500" algn="l" rtl="0">
              <a:lnSpc>
                <a:spcPct val="100000"/>
              </a:lnSpc>
              <a:spcBef>
                <a:spcPts val="0"/>
              </a:spcBef>
              <a:spcAft>
                <a:spcPts val="0"/>
              </a:spcAft>
              <a:buClr>
                <a:srgbClr val="000000"/>
              </a:buClr>
              <a:buSzPts val="1400"/>
              <a:buFont typeface="Arial"/>
              <a:buChar char="■"/>
              <a:defRPr sz="2000" b="0" i="0" u="none" strike="noStrike" cap="none">
                <a:solidFill>
                  <a:schemeClr val="dk1"/>
                </a:solidFill>
                <a:latin typeface="Calibri"/>
                <a:ea typeface="Calibri"/>
                <a:cs typeface="Calibri"/>
                <a:sym typeface="Calibri"/>
              </a:defRPr>
            </a:lvl9pPr>
          </a:lstStyle>
          <a:p>
            <a:endParaRPr/>
          </a:p>
        </p:txBody>
      </p:sp>
      <p:pic>
        <p:nvPicPr>
          <p:cNvPr id="21" name="Google Shape;21;p3"/>
          <p:cNvPicPr preferRelativeResize="0"/>
          <p:nvPr/>
        </p:nvPicPr>
        <p:blipFill rotWithShape="1">
          <a:blip r:embed="rId3">
            <a:alphaModFix/>
          </a:blip>
          <a:srcRect/>
          <a:stretch/>
        </p:blipFill>
        <p:spPr>
          <a:xfrm>
            <a:off x="0" y="0"/>
            <a:ext cx="9144000" cy="731400"/>
          </a:xfrm>
          <a:prstGeom prst="rect">
            <a:avLst/>
          </a:prstGeom>
          <a:noFill/>
          <a:ln>
            <a:noFill/>
          </a:ln>
        </p:spPr>
      </p:pic>
      <p:pic>
        <p:nvPicPr>
          <p:cNvPr id="22" name="Google Shape;22;p3"/>
          <p:cNvPicPr preferRelativeResize="0"/>
          <p:nvPr/>
        </p:nvPicPr>
        <p:blipFill rotWithShape="1">
          <a:blip r:embed="rId4">
            <a:alphaModFix/>
          </a:blip>
          <a:srcRect/>
          <a:stretch/>
        </p:blipFill>
        <p:spPr>
          <a:xfrm>
            <a:off x="0" y="4704587"/>
            <a:ext cx="9144000" cy="438900"/>
          </a:xfrm>
          <a:prstGeom prst="rect">
            <a:avLst/>
          </a:prstGeom>
          <a:noFill/>
          <a:ln>
            <a:noFill/>
          </a:ln>
        </p:spPr>
      </p:pic>
      <p:pic>
        <p:nvPicPr>
          <p:cNvPr id="23" name="Google Shape;23;p3"/>
          <p:cNvPicPr preferRelativeResize="0"/>
          <p:nvPr/>
        </p:nvPicPr>
        <p:blipFill rotWithShape="1">
          <a:blip r:embed="rId5">
            <a:alphaModFix/>
          </a:blip>
          <a:srcRect/>
          <a:stretch/>
        </p:blipFill>
        <p:spPr>
          <a:xfrm>
            <a:off x="235857" y="212272"/>
            <a:ext cx="1934100" cy="621599"/>
          </a:xfrm>
          <a:prstGeom prst="rect">
            <a:avLst/>
          </a:prstGeom>
          <a:noFill/>
          <a:ln>
            <a:noFill/>
          </a:ln>
        </p:spPr>
      </p:pic>
      <p:sp>
        <p:nvSpPr>
          <p:cNvPr id="24" name="Google Shape;24;p3"/>
          <p:cNvSpPr txBox="1">
            <a:spLocks noGrp="1"/>
          </p:cNvSpPr>
          <p:nvPr>
            <p:ph type="ftr" idx="11"/>
          </p:nvPr>
        </p:nvSpPr>
        <p:spPr>
          <a:xfrm>
            <a:off x="6047030" y="4890278"/>
            <a:ext cx="2938200" cy="150900"/>
          </a:xfrm>
          <a:prstGeom prst="rect">
            <a:avLst/>
          </a:prstGeom>
          <a:noFill/>
          <a:ln>
            <a:noFill/>
          </a:ln>
        </p:spPr>
        <p:txBody>
          <a:bodyPr spcFirstLastPara="1" wrap="square" lIns="91425" tIns="91425" rIns="91425" bIns="91425" anchor="ctr" anchorCtr="0">
            <a:noAutofit/>
          </a:bodyPr>
          <a:lstStyle>
            <a:lvl1pPr marR="0" lvl="0" algn="r">
              <a:lnSpc>
                <a:spcPct val="100000"/>
              </a:lnSpc>
              <a:spcBef>
                <a:spcPts val="0"/>
              </a:spcBef>
              <a:spcAft>
                <a:spcPts val="0"/>
              </a:spcAft>
              <a:buClr>
                <a:srgbClr val="888888"/>
              </a:buClr>
              <a:buSzPts val="1400"/>
              <a:buFont typeface="Questrial"/>
              <a:buNone/>
              <a:defRPr sz="1200" b="0" i="0" u="none" strike="noStrike" cap="none">
                <a:solidFill>
                  <a:srgbClr val="888888"/>
                </a:solidFill>
                <a:latin typeface="Questrial"/>
                <a:ea typeface="Questrial"/>
                <a:cs typeface="Questrial"/>
                <a:sym typeface="Questrial"/>
              </a:defRPr>
            </a:lvl1pPr>
            <a:lvl2pPr marR="0" lvl="1" algn="l">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abbio Center Skyline ">
  <p:cSld name="Babbio Center Skyline ">
    <p:spTree>
      <p:nvGrpSpPr>
        <p:cNvPr id="1" name="Shape 25"/>
        <p:cNvGrpSpPr/>
        <p:nvPr/>
      </p:nvGrpSpPr>
      <p:grpSpPr>
        <a:xfrm>
          <a:off x="0" y="0"/>
          <a:ext cx="0" cy="0"/>
          <a:chOff x="0" y="0"/>
          <a:chExt cx="0" cy="0"/>
        </a:xfrm>
      </p:grpSpPr>
      <p:pic>
        <p:nvPicPr>
          <p:cNvPr id="26" name="Google Shape;26;p4"/>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27" name="Google Shape;27;p4"/>
          <p:cNvSpPr txBox="1">
            <a:spLocks noGrp="1"/>
          </p:cNvSpPr>
          <p:nvPr>
            <p:ph type="body" idx="1"/>
          </p:nvPr>
        </p:nvSpPr>
        <p:spPr>
          <a:xfrm>
            <a:off x="123825" y="1023256"/>
            <a:ext cx="5776200" cy="1507800"/>
          </a:xfrm>
          <a:prstGeom prst="rect">
            <a:avLst/>
          </a:prstGeom>
          <a:noFill/>
          <a:ln>
            <a:noFill/>
          </a:ln>
        </p:spPr>
        <p:txBody>
          <a:bodyPr spcFirstLastPara="1" wrap="square" lIns="91425" tIns="91425" rIns="91425" bIns="91425" anchor="t" anchorCtr="0">
            <a:noAutofit/>
          </a:bodyPr>
          <a:lstStyle>
            <a:lvl1pPr marL="457200" marR="0" lvl="0" indent="-228600" algn="l" rtl="0">
              <a:lnSpc>
                <a:spcPct val="100000"/>
              </a:lnSpc>
              <a:spcBef>
                <a:spcPts val="0"/>
              </a:spcBef>
              <a:spcAft>
                <a:spcPts val="0"/>
              </a:spcAft>
              <a:buClr>
                <a:srgbClr val="000000"/>
              </a:buClr>
              <a:buSzPts val="1400"/>
              <a:buFont typeface="Questrial"/>
              <a:buNone/>
              <a:defRPr sz="3200" b="1" i="0" u="none" strike="noStrike" cap="none">
                <a:solidFill>
                  <a:srgbClr val="000000"/>
                </a:solidFill>
                <a:latin typeface="Questrial"/>
                <a:ea typeface="Questrial"/>
                <a:cs typeface="Questrial"/>
                <a:sym typeface="Questrial"/>
              </a:defRPr>
            </a:lvl1pPr>
            <a:lvl2pPr marL="914400" marR="0" lvl="1" indent="-317500" algn="l" rtl="0">
              <a:lnSpc>
                <a:spcPct val="100000"/>
              </a:lnSpc>
              <a:spcBef>
                <a:spcPts val="0"/>
              </a:spcBef>
              <a:spcAft>
                <a:spcPts val="0"/>
              </a:spcAft>
              <a:buClr>
                <a:srgbClr val="000000"/>
              </a:buClr>
              <a:buSzPts val="1400"/>
              <a:buFont typeface="Arial"/>
              <a:buChar char="○"/>
              <a:defRPr sz="2800" b="0" i="0" u="none" strike="noStrike" cap="none">
                <a:solidFill>
                  <a:schemeClr val="dk1"/>
                </a:solidFill>
                <a:latin typeface="Calibri"/>
                <a:ea typeface="Calibri"/>
                <a:cs typeface="Calibri"/>
                <a:sym typeface="Calibri"/>
              </a:defRPr>
            </a:lvl2pPr>
            <a:lvl3pPr marL="1371600" marR="0" lvl="2" indent="-317500" algn="l" rtl="0">
              <a:lnSpc>
                <a:spcPct val="100000"/>
              </a:lnSpc>
              <a:spcBef>
                <a:spcPts val="0"/>
              </a:spcBef>
              <a:spcAft>
                <a:spcPts val="0"/>
              </a:spcAft>
              <a:buClr>
                <a:srgbClr val="000000"/>
              </a:buClr>
              <a:buSzPts val="1400"/>
              <a:buFont typeface="Arial"/>
              <a:buChar char="■"/>
              <a:defRPr sz="2400" b="0" i="0" u="none" strike="noStrike" cap="none">
                <a:solidFill>
                  <a:schemeClr val="dk1"/>
                </a:solidFill>
                <a:latin typeface="Calibri"/>
                <a:ea typeface="Calibri"/>
                <a:cs typeface="Calibri"/>
                <a:sym typeface="Calibri"/>
              </a:defRPr>
            </a:lvl3pPr>
            <a:lvl4pPr marL="1828800" marR="0" lvl="3" indent="-317500" algn="l" rtl="0">
              <a:lnSpc>
                <a:spcPct val="100000"/>
              </a:lnSpc>
              <a:spcBef>
                <a:spcPts val="0"/>
              </a:spcBef>
              <a:spcAft>
                <a:spcPts val="0"/>
              </a:spcAft>
              <a:buClr>
                <a:srgbClr val="000000"/>
              </a:buClr>
              <a:buSzPts val="1400"/>
              <a:buFont typeface="Arial"/>
              <a:buChar char="●"/>
              <a:defRPr sz="2000" b="0" i="0" u="none" strike="noStrike" cap="none">
                <a:solidFill>
                  <a:schemeClr val="dk1"/>
                </a:solidFill>
                <a:latin typeface="Calibri"/>
                <a:ea typeface="Calibri"/>
                <a:cs typeface="Calibri"/>
                <a:sym typeface="Calibri"/>
              </a:defRPr>
            </a:lvl4pPr>
            <a:lvl5pPr marL="2286000" marR="0" lvl="4" indent="-317500" algn="l" rtl="0">
              <a:lnSpc>
                <a:spcPct val="100000"/>
              </a:lnSpc>
              <a:spcBef>
                <a:spcPts val="0"/>
              </a:spcBef>
              <a:spcAft>
                <a:spcPts val="0"/>
              </a:spcAft>
              <a:buClr>
                <a:srgbClr val="000000"/>
              </a:buClr>
              <a:buSzPts val="1400"/>
              <a:buFont typeface="Arial"/>
              <a:buChar char="○"/>
              <a:defRPr sz="2000" b="0" i="0" u="none" strike="noStrike" cap="none">
                <a:solidFill>
                  <a:schemeClr val="dk1"/>
                </a:solidFill>
                <a:latin typeface="Calibri"/>
                <a:ea typeface="Calibri"/>
                <a:cs typeface="Calibri"/>
                <a:sym typeface="Calibri"/>
              </a:defRPr>
            </a:lvl5pPr>
            <a:lvl6pPr marL="2743200" marR="0" lvl="5" indent="-317500" algn="l" rtl="0">
              <a:lnSpc>
                <a:spcPct val="100000"/>
              </a:lnSpc>
              <a:spcBef>
                <a:spcPts val="0"/>
              </a:spcBef>
              <a:spcAft>
                <a:spcPts val="0"/>
              </a:spcAft>
              <a:buClr>
                <a:srgbClr val="000000"/>
              </a:buClr>
              <a:buSzPts val="1400"/>
              <a:buFont typeface="Arial"/>
              <a:buChar char="■"/>
              <a:defRPr sz="2000" b="0" i="0" u="none" strike="noStrike" cap="none">
                <a:solidFill>
                  <a:schemeClr val="dk1"/>
                </a:solidFill>
                <a:latin typeface="Calibri"/>
                <a:ea typeface="Calibri"/>
                <a:cs typeface="Calibri"/>
                <a:sym typeface="Calibri"/>
              </a:defRPr>
            </a:lvl6pPr>
            <a:lvl7pPr marL="3200400" marR="0" lvl="6" indent="-317500" algn="l" rtl="0">
              <a:lnSpc>
                <a:spcPct val="100000"/>
              </a:lnSpc>
              <a:spcBef>
                <a:spcPts val="0"/>
              </a:spcBef>
              <a:spcAft>
                <a:spcPts val="0"/>
              </a:spcAft>
              <a:buClr>
                <a:srgbClr val="000000"/>
              </a:buClr>
              <a:buSzPts val="1400"/>
              <a:buFont typeface="Arial"/>
              <a:buChar char="●"/>
              <a:defRPr sz="2000" b="0" i="0" u="none" strike="noStrike" cap="none">
                <a:solidFill>
                  <a:schemeClr val="dk1"/>
                </a:solidFill>
                <a:latin typeface="Calibri"/>
                <a:ea typeface="Calibri"/>
                <a:cs typeface="Calibri"/>
                <a:sym typeface="Calibri"/>
              </a:defRPr>
            </a:lvl7pPr>
            <a:lvl8pPr marL="3657600" marR="0" lvl="7" indent="-317500" algn="l" rtl="0">
              <a:lnSpc>
                <a:spcPct val="100000"/>
              </a:lnSpc>
              <a:spcBef>
                <a:spcPts val="0"/>
              </a:spcBef>
              <a:spcAft>
                <a:spcPts val="0"/>
              </a:spcAft>
              <a:buClr>
                <a:srgbClr val="000000"/>
              </a:buClr>
              <a:buSzPts val="1400"/>
              <a:buFont typeface="Arial"/>
              <a:buChar char="○"/>
              <a:defRPr sz="2000" b="0" i="0" u="none" strike="noStrike" cap="none">
                <a:solidFill>
                  <a:schemeClr val="dk1"/>
                </a:solidFill>
                <a:latin typeface="Calibri"/>
                <a:ea typeface="Calibri"/>
                <a:cs typeface="Calibri"/>
                <a:sym typeface="Calibri"/>
              </a:defRPr>
            </a:lvl8pPr>
            <a:lvl9pPr marL="4114800" marR="0" lvl="8" indent="-317500" algn="l" rtl="0">
              <a:lnSpc>
                <a:spcPct val="100000"/>
              </a:lnSpc>
              <a:spcBef>
                <a:spcPts val="0"/>
              </a:spcBef>
              <a:spcAft>
                <a:spcPts val="0"/>
              </a:spcAft>
              <a:buClr>
                <a:srgbClr val="000000"/>
              </a:buClr>
              <a:buSzPts val="14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8" name="Google Shape;28;p4"/>
          <p:cNvSpPr txBox="1">
            <a:spLocks noGrp="1"/>
          </p:cNvSpPr>
          <p:nvPr>
            <p:ph type="body" idx="2"/>
          </p:nvPr>
        </p:nvSpPr>
        <p:spPr>
          <a:xfrm>
            <a:off x="115888" y="3673928"/>
            <a:ext cx="5784300" cy="942000"/>
          </a:xfrm>
          <a:prstGeom prst="rect">
            <a:avLst/>
          </a:prstGeom>
          <a:noFill/>
          <a:ln>
            <a:noFill/>
          </a:ln>
        </p:spPr>
        <p:txBody>
          <a:bodyPr spcFirstLastPara="1" wrap="square" lIns="91425" tIns="91425" rIns="91425" bIns="91425" anchor="t" anchorCtr="0">
            <a:noAutofit/>
          </a:bodyPr>
          <a:lstStyle>
            <a:lvl1pPr marL="457200" marR="0" lvl="0" indent="-228600" algn="l" rtl="0">
              <a:lnSpc>
                <a:spcPct val="100000"/>
              </a:lnSpc>
              <a:spcBef>
                <a:spcPts val="0"/>
              </a:spcBef>
              <a:spcAft>
                <a:spcPts val="0"/>
              </a:spcAft>
              <a:buClr>
                <a:srgbClr val="000000"/>
              </a:buClr>
              <a:buSzPts val="1400"/>
              <a:buFont typeface="Questrial"/>
              <a:buNone/>
              <a:defRPr sz="1800" b="0" i="0" u="none" strike="noStrike" cap="none">
                <a:solidFill>
                  <a:srgbClr val="000000"/>
                </a:solidFill>
                <a:latin typeface="Questrial"/>
                <a:ea typeface="Questrial"/>
                <a:cs typeface="Questrial"/>
                <a:sym typeface="Questrial"/>
              </a:defRPr>
            </a:lvl1pPr>
            <a:lvl2pPr marL="914400" marR="0" lvl="1" indent="-228600" algn="l" rtl="0">
              <a:lnSpc>
                <a:spcPct val="100000"/>
              </a:lnSpc>
              <a:spcBef>
                <a:spcPts val="0"/>
              </a:spcBef>
              <a:spcAft>
                <a:spcPts val="0"/>
              </a:spcAft>
              <a:buClr>
                <a:srgbClr val="000000"/>
              </a:buClr>
              <a:buSzPts val="1400"/>
              <a:buFont typeface="Calibri"/>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Calibri"/>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Calibri"/>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Calibri"/>
              <a:buNone/>
              <a:defRPr sz="14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2000" b="0" i="0" u="none" strike="noStrike" cap="none">
                <a:solidFill>
                  <a:schemeClr val="dk1"/>
                </a:solidFill>
                <a:latin typeface="Calibri"/>
                <a:ea typeface="Calibri"/>
                <a:cs typeface="Calibri"/>
                <a:sym typeface="Calibri"/>
              </a:defRPr>
            </a:lvl6pPr>
            <a:lvl7pPr marL="3200400" marR="0" lvl="6" indent="-317500" algn="l" rtl="0">
              <a:lnSpc>
                <a:spcPct val="100000"/>
              </a:lnSpc>
              <a:spcBef>
                <a:spcPts val="0"/>
              </a:spcBef>
              <a:spcAft>
                <a:spcPts val="0"/>
              </a:spcAft>
              <a:buClr>
                <a:srgbClr val="000000"/>
              </a:buClr>
              <a:buSzPts val="1400"/>
              <a:buFont typeface="Arial"/>
              <a:buChar char="●"/>
              <a:defRPr sz="2000" b="0" i="0" u="none" strike="noStrike" cap="none">
                <a:solidFill>
                  <a:schemeClr val="dk1"/>
                </a:solidFill>
                <a:latin typeface="Calibri"/>
                <a:ea typeface="Calibri"/>
                <a:cs typeface="Calibri"/>
                <a:sym typeface="Calibri"/>
              </a:defRPr>
            </a:lvl7pPr>
            <a:lvl8pPr marL="3657600" marR="0" lvl="7" indent="-317500" algn="l" rtl="0">
              <a:lnSpc>
                <a:spcPct val="100000"/>
              </a:lnSpc>
              <a:spcBef>
                <a:spcPts val="0"/>
              </a:spcBef>
              <a:spcAft>
                <a:spcPts val="0"/>
              </a:spcAft>
              <a:buClr>
                <a:srgbClr val="000000"/>
              </a:buClr>
              <a:buSzPts val="1400"/>
              <a:buFont typeface="Arial"/>
              <a:buChar char="○"/>
              <a:defRPr sz="2000" b="0" i="0" u="none" strike="noStrike" cap="none">
                <a:solidFill>
                  <a:schemeClr val="dk1"/>
                </a:solidFill>
                <a:latin typeface="Calibri"/>
                <a:ea typeface="Calibri"/>
                <a:cs typeface="Calibri"/>
                <a:sym typeface="Calibri"/>
              </a:defRPr>
            </a:lvl8pPr>
            <a:lvl9pPr marL="4114800" marR="0" lvl="8" indent="-317500" algn="l" rtl="0">
              <a:lnSpc>
                <a:spcPct val="100000"/>
              </a:lnSpc>
              <a:spcBef>
                <a:spcPts val="0"/>
              </a:spcBef>
              <a:spcAft>
                <a:spcPts val="0"/>
              </a:spcAft>
              <a:buClr>
                <a:srgbClr val="000000"/>
              </a:buClr>
              <a:buSzPts val="14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9" name="Google Shape;29;p4"/>
          <p:cNvSpPr txBox="1">
            <a:spLocks noGrp="1"/>
          </p:cNvSpPr>
          <p:nvPr>
            <p:ph type="body" idx="3"/>
          </p:nvPr>
        </p:nvSpPr>
        <p:spPr>
          <a:xfrm>
            <a:off x="123825" y="2634343"/>
            <a:ext cx="5776200" cy="903600"/>
          </a:xfrm>
          <a:prstGeom prst="rect">
            <a:avLst/>
          </a:prstGeom>
          <a:noFill/>
          <a:ln>
            <a:noFill/>
          </a:ln>
        </p:spPr>
        <p:txBody>
          <a:bodyPr spcFirstLastPara="1" wrap="square" lIns="91425" tIns="91425" rIns="91425" bIns="91425" anchor="t" anchorCtr="0">
            <a:noAutofit/>
          </a:bodyPr>
          <a:lstStyle>
            <a:lvl1pPr marL="457200" marR="0" lvl="0" indent="-228600" algn="l" rtl="0">
              <a:lnSpc>
                <a:spcPct val="100000"/>
              </a:lnSpc>
              <a:spcBef>
                <a:spcPts val="0"/>
              </a:spcBef>
              <a:spcAft>
                <a:spcPts val="0"/>
              </a:spcAft>
              <a:buClr>
                <a:srgbClr val="000000"/>
              </a:buClr>
              <a:buSzPts val="1400"/>
              <a:buFont typeface="Questrial"/>
              <a:buNone/>
              <a:defRPr sz="2400" b="0" i="1" u="none" strike="noStrike" cap="none">
                <a:solidFill>
                  <a:srgbClr val="000000"/>
                </a:solidFill>
                <a:latin typeface="Questrial"/>
                <a:ea typeface="Questrial"/>
                <a:cs typeface="Questrial"/>
                <a:sym typeface="Questrial"/>
              </a:defRPr>
            </a:lvl1pPr>
            <a:lvl2pPr marL="914400" marR="0" lvl="1" indent="-228600" algn="l" rtl="0">
              <a:lnSpc>
                <a:spcPct val="100000"/>
              </a:lnSpc>
              <a:spcBef>
                <a:spcPts val="0"/>
              </a:spcBef>
              <a:spcAft>
                <a:spcPts val="0"/>
              </a:spcAft>
              <a:buClr>
                <a:srgbClr val="000000"/>
              </a:buClr>
              <a:buSzPts val="1400"/>
              <a:buFont typeface="Calibri"/>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Calibri"/>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Calibri"/>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Calibri"/>
              <a:buNone/>
              <a:defRPr sz="14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2000" b="0" i="0" u="none" strike="noStrike" cap="none">
                <a:solidFill>
                  <a:schemeClr val="dk1"/>
                </a:solidFill>
                <a:latin typeface="Calibri"/>
                <a:ea typeface="Calibri"/>
                <a:cs typeface="Calibri"/>
                <a:sym typeface="Calibri"/>
              </a:defRPr>
            </a:lvl6pPr>
            <a:lvl7pPr marL="3200400" marR="0" lvl="6" indent="-317500" algn="l" rtl="0">
              <a:lnSpc>
                <a:spcPct val="100000"/>
              </a:lnSpc>
              <a:spcBef>
                <a:spcPts val="0"/>
              </a:spcBef>
              <a:spcAft>
                <a:spcPts val="0"/>
              </a:spcAft>
              <a:buClr>
                <a:srgbClr val="000000"/>
              </a:buClr>
              <a:buSzPts val="1400"/>
              <a:buFont typeface="Arial"/>
              <a:buChar char="●"/>
              <a:defRPr sz="2000" b="0" i="0" u="none" strike="noStrike" cap="none">
                <a:solidFill>
                  <a:schemeClr val="dk1"/>
                </a:solidFill>
                <a:latin typeface="Calibri"/>
                <a:ea typeface="Calibri"/>
                <a:cs typeface="Calibri"/>
                <a:sym typeface="Calibri"/>
              </a:defRPr>
            </a:lvl7pPr>
            <a:lvl8pPr marL="3657600" marR="0" lvl="7" indent="-317500" algn="l" rtl="0">
              <a:lnSpc>
                <a:spcPct val="100000"/>
              </a:lnSpc>
              <a:spcBef>
                <a:spcPts val="0"/>
              </a:spcBef>
              <a:spcAft>
                <a:spcPts val="0"/>
              </a:spcAft>
              <a:buClr>
                <a:srgbClr val="000000"/>
              </a:buClr>
              <a:buSzPts val="1400"/>
              <a:buFont typeface="Arial"/>
              <a:buChar char="○"/>
              <a:defRPr sz="2000" b="0" i="0" u="none" strike="noStrike" cap="none">
                <a:solidFill>
                  <a:schemeClr val="dk1"/>
                </a:solidFill>
                <a:latin typeface="Calibri"/>
                <a:ea typeface="Calibri"/>
                <a:cs typeface="Calibri"/>
                <a:sym typeface="Calibri"/>
              </a:defRPr>
            </a:lvl8pPr>
            <a:lvl9pPr marL="4114800" marR="0" lvl="8" indent="-317500" algn="l" rtl="0">
              <a:lnSpc>
                <a:spcPct val="100000"/>
              </a:lnSpc>
              <a:spcBef>
                <a:spcPts val="0"/>
              </a:spcBef>
              <a:spcAft>
                <a:spcPts val="0"/>
              </a:spcAft>
              <a:buClr>
                <a:srgbClr val="000000"/>
              </a:buClr>
              <a:buSzPts val="1400"/>
              <a:buFont typeface="Arial"/>
              <a:buChar char="■"/>
              <a:defRPr sz="2000" b="0" i="0" u="none" strike="noStrike" cap="none">
                <a:solidFill>
                  <a:schemeClr val="dk1"/>
                </a:solidFill>
                <a:latin typeface="Calibri"/>
                <a:ea typeface="Calibri"/>
                <a:cs typeface="Calibri"/>
                <a:sym typeface="Calibri"/>
              </a:defRPr>
            </a:lvl9pPr>
          </a:lstStyle>
          <a:p>
            <a:endParaRPr/>
          </a:p>
        </p:txBody>
      </p:sp>
      <p:pic>
        <p:nvPicPr>
          <p:cNvPr id="30" name="Google Shape;30;p4"/>
          <p:cNvPicPr preferRelativeResize="0"/>
          <p:nvPr/>
        </p:nvPicPr>
        <p:blipFill rotWithShape="1">
          <a:blip r:embed="rId3">
            <a:alphaModFix/>
          </a:blip>
          <a:srcRect/>
          <a:stretch/>
        </p:blipFill>
        <p:spPr>
          <a:xfrm>
            <a:off x="0" y="0"/>
            <a:ext cx="9144000" cy="731400"/>
          </a:xfrm>
          <a:prstGeom prst="rect">
            <a:avLst/>
          </a:prstGeom>
          <a:noFill/>
          <a:ln>
            <a:noFill/>
          </a:ln>
        </p:spPr>
      </p:pic>
      <p:pic>
        <p:nvPicPr>
          <p:cNvPr id="31" name="Google Shape;31;p4"/>
          <p:cNvPicPr preferRelativeResize="0"/>
          <p:nvPr/>
        </p:nvPicPr>
        <p:blipFill rotWithShape="1">
          <a:blip r:embed="rId4">
            <a:alphaModFix/>
          </a:blip>
          <a:srcRect/>
          <a:stretch/>
        </p:blipFill>
        <p:spPr>
          <a:xfrm>
            <a:off x="0" y="4704587"/>
            <a:ext cx="9144000" cy="438900"/>
          </a:xfrm>
          <a:prstGeom prst="rect">
            <a:avLst/>
          </a:prstGeom>
          <a:noFill/>
          <a:ln>
            <a:noFill/>
          </a:ln>
        </p:spPr>
      </p:pic>
      <p:pic>
        <p:nvPicPr>
          <p:cNvPr id="32" name="Google Shape;32;p4"/>
          <p:cNvPicPr preferRelativeResize="0"/>
          <p:nvPr/>
        </p:nvPicPr>
        <p:blipFill rotWithShape="1">
          <a:blip r:embed="rId5">
            <a:alphaModFix/>
          </a:blip>
          <a:srcRect/>
          <a:stretch/>
        </p:blipFill>
        <p:spPr>
          <a:xfrm>
            <a:off x="235857" y="212272"/>
            <a:ext cx="1934100" cy="621599"/>
          </a:xfrm>
          <a:prstGeom prst="rect">
            <a:avLst/>
          </a:prstGeom>
          <a:noFill/>
          <a:ln>
            <a:noFill/>
          </a:ln>
        </p:spPr>
      </p:pic>
      <p:sp>
        <p:nvSpPr>
          <p:cNvPr id="33" name="Google Shape;33;p4"/>
          <p:cNvSpPr txBox="1">
            <a:spLocks noGrp="1"/>
          </p:cNvSpPr>
          <p:nvPr>
            <p:ph type="ftr" idx="11"/>
          </p:nvPr>
        </p:nvSpPr>
        <p:spPr>
          <a:xfrm>
            <a:off x="6047030" y="4890278"/>
            <a:ext cx="2938200" cy="150900"/>
          </a:xfrm>
          <a:prstGeom prst="rect">
            <a:avLst/>
          </a:prstGeom>
          <a:noFill/>
          <a:ln>
            <a:noFill/>
          </a:ln>
        </p:spPr>
        <p:txBody>
          <a:bodyPr spcFirstLastPara="1" wrap="square" lIns="91425" tIns="91425" rIns="91425" bIns="91425" anchor="ctr" anchorCtr="0">
            <a:noAutofit/>
          </a:bodyPr>
          <a:lstStyle>
            <a:lvl1pPr marR="0" lvl="0" algn="r">
              <a:lnSpc>
                <a:spcPct val="100000"/>
              </a:lnSpc>
              <a:spcBef>
                <a:spcPts val="0"/>
              </a:spcBef>
              <a:spcAft>
                <a:spcPts val="0"/>
              </a:spcAft>
              <a:buClr>
                <a:srgbClr val="888888"/>
              </a:buClr>
              <a:buSzPts val="1400"/>
              <a:buFont typeface="Questrial"/>
              <a:buNone/>
              <a:defRPr sz="1200" b="0" i="0" u="none" strike="noStrike" cap="none">
                <a:solidFill>
                  <a:srgbClr val="888888"/>
                </a:solidFill>
                <a:latin typeface="Questrial"/>
                <a:ea typeface="Questrial"/>
                <a:cs typeface="Questrial"/>
                <a:sym typeface="Questrial"/>
              </a:defRPr>
            </a:lvl1pPr>
            <a:lvl2pPr marR="0" lvl="1" algn="l">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Edwin A Stevens Hall">
  <p:cSld name="Edwin A Stevens Hall">
    <p:spTree>
      <p:nvGrpSpPr>
        <p:cNvPr id="1" name="Shape 34"/>
        <p:cNvGrpSpPr/>
        <p:nvPr/>
      </p:nvGrpSpPr>
      <p:grpSpPr>
        <a:xfrm>
          <a:off x="0" y="0"/>
          <a:ext cx="0" cy="0"/>
          <a:chOff x="0" y="0"/>
          <a:chExt cx="0" cy="0"/>
        </a:xfrm>
      </p:grpSpPr>
      <p:pic>
        <p:nvPicPr>
          <p:cNvPr id="35" name="Google Shape;35;p5"/>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36" name="Google Shape;36;p5"/>
          <p:cNvSpPr txBox="1">
            <a:spLocks noGrp="1"/>
          </p:cNvSpPr>
          <p:nvPr>
            <p:ph type="body" idx="1"/>
          </p:nvPr>
        </p:nvSpPr>
        <p:spPr>
          <a:xfrm>
            <a:off x="123825" y="1023256"/>
            <a:ext cx="5776200" cy="1507800"/>
          </a:xfrm>
          <a:prstGeom prst="rect">
            <a:avLst/>
          </a:prstGeom>
          <a:noFill/>
          <a:ln>
            <a:noFill/>
          </a:ln>
        </p:spPr>
        <p:txBody>
          <a:bodyPr spcFirstLastPara="1" wrap="square" lIns="91425" tIns="91425" rIns="91425" bIns="91425" anchor="t" anchorCtr="0">
            <a:noAutofit/>
          </a:bodyPr>
          <a:lstStyle>
            <a:lvl1pPr marL="457200" marR="0" lvl="0" indent="-228600" algn="l" rtl="0">
              <a:lnSpc>
                <a:spcPct val="100000"/>
              </a:lnSpc>
              <a:spcBef>
                <a:spcPts val="0"/>
              </a:spcBef>
              <a:spcAft>
                <a:spcPts val="0"/>
              </a:spcAft>
              <a:buClr>
                <a:srgbClr val="000000"/>
              </a:buClr>
              <a:buSzPts val="1400"/>
              <a:buFont typeface="Questrial"/>
              <a:buNone/>
              <a:defRPr sz="3200" b="1" i="0" u="none" strike="noStrike" cap="none">
                <a:solidFill>
                  <a:srgbClr val="000000"/>
                </a:solidFill>
                <a:latin typeface="Questrial"/>
                <a:ea typeface="Questrial"/>
                <a:cs typeface="Questrial"/>
                <a:sym typeface="Questrial"/>
              </a:defRPr>
            </a:lvl1pPr>
            <a:lvl2pPr marL="914400" marR="0" lvl="1" indent="-317500" algn="l" rtl="0">
              <a:lnSpc>
                <a:spcPct val="100000"/>
              </a:lnSpc>
              <a:spcBef>
                <a:spcPts val="0"/>
              </a:spcBef>
              <a:spcAft>
                <a:spcPts val="0"/>
              </a:spcAft>
              <a:buClr>
                <a:srgbClr val="000000"/>
              </a:buClr>
              <a:buSzPts val="1400"/>
              <a:buFont typeface="Arial"/>
              <a:buChar char="○"/>
              <a:defRPr sz="2800" b="0" i="0" u="none" strike="noStrike" cap="none">
                <a:solidFill>
                  <a:schemeClr val="dk1"/>
                </a:solidFill>
                <a:latin typeface="Calibri"/>
                <a:ea typeface="Calibri"/>
                <a:cs typeface="Calibri"/>
                <a:sym typeface="Calibri"/>
              </a:defRPr>
            </a:lvl2pPr>
            <a:lvl3pPr marL="1371600" marR="0" lvl="2" indent="-317500" algn="l" rtl="0">
              <a:lnSpc>
                <a:spcPct val="100000"/>
              </a:lnSpc>
              <a:spcBef>
                <a:spcPts val="0"/>
              </a:spcBef>
              <a:spcAft>
                <a:spcPts val="0"/>
              </a:spcAft>
              <a:buClr>
                <a:srgbClr val="000000"/>
              </a:buClr>
              <a:buSzPts val="1400"/>
              <a:buFont typeface="Arial"/>
              <a:buChar char="■"/>
              <a:defRPr sz="2400" b="0" i="0" u="none" strike="noStrike" cap="none">
                <a:solidFill>
                  <a:schemeClr val="dk1"/>
                </a:solidFill>
                <a:latin typeface="Calibri"/>
                <a:ea typeface="Calibri"/>
                <a:cs typeface="Calibri"/>
                <a:sym typeface="Calibri"/>
              </a:defRPr>
            </a:lvl3pPr>
            <a:lvl4pPr marL="1828800" marR="0" lvl="3" indent="-317500" algn="l" rtl="0">
              <a:lnSpc>
                <a:spcPct val="100000"/>
              </a:lnSpc>
              <a:spcBef>
                <a:spcPts val="0"/>
              </a:spcBef>
              <a:spcAft>
                <a:spcPts val="0"/>
              </a:spcAft>
              <a:buClr>
                <a:srgbClr val="000000"/>
              </a:buClr>
              <a:buSzPts val="1400"/>
              <a:buFont typeface="Arial"/>
              <a:buChar char="●"/>
              <a:defRPr sz="2000" b="0" i="0" u="none" strike="noStrike" cap="none">
                <a:solidFill>
                  <a:schemeClr val="dk1"/>
                </a:solidFill>
                <a:latin typeface="Calibri"/>
                <a:ea typeface="Calibri"/>
                <a:cs typeface="Calibri"/>
                <a:sym typeface="Calibri"/>
              </a:defRPr>
            </a:lvl4pPr>
            <a:lvl5pPr marL="2286000" marR="0" lvl="4" indent="-317500" algn="l" rtl="0">
              <a:lnSpc>
                <a:spcPct val="100000"/>
              </a:lnSpc>
              <a:spcBef>
                <a:spcPts val="0"/>
              </a:spcBef>
              <a:spcAft>
                <a:spcPts val="0"/>
              </a:spcAft>
              <a:buClr>
                <a:srgbClr val="000000"/>
              </a:buClr>
              <a:buSzPts val="1400"/>
              <a:buFont typeface="Arial"/>
              <a:buChar char="○"/>
              <a:defRPr sz="2000" b="0" i="0" u="none" strike="noStrike" cap="none">
                <a:solidFill>
                  <a:schemeClr val="dk1"/>
                </a:solidFill>
                <a:latin typeface="Calibri"/>
                <a:ea typeface="Calibri"/>
                <a:cs typeface="Calibri"/>
                <a:sym typeface="Calibri"/>
              </a:defRPr>
            </a:lvl5pPr>
            <a:lvl6pPr marL="2743200" marR="0" lvl="5" indent="-317500" algn="l" rtl="0">
              <a:lnSpc>
                <a:spcPct val="100000"/>
              </a:lnSpc>
              <a:spcBef>
                <a:spcPts val="0"/>
              </a:spcBef>
              <a:spcAft>
                <a:spcPts val="0"/>
              </a:spcAft>
              <a:buClr>
                <a:srgbClr val="000000"/>
              </a:buClr>
              <a:buSzPts val="1400"/>
              <a:buFont typeface="Arial"/>
              <a:buChar char="■"/>
              <a:defRPr sz="2000" b="0" i="0" u="none" strike="noStrike" cap="none">
                <a:solidFill>
                  <a:schemeClr val="dk1"/>
                </a:solidFill>
                <a:latin typeface="Calibri"/>
                <a:ea typeface="Calibri"/>
                <a:cs typeface="Calibri"/>
                <a:sym typeface="Calibri"/>
              </a:defRPr>
            </a:lvl6pPr>
            <a:lvl7pPr marL="3200400" marR="0" lvl="6" indent="-317500" algn="l" rtl="0">
              <a:lnSpc>
                <a:spcPct val="100000"/>
              </a:lnSpc>
              <a:spcBef>
                <a:spcPts val="0"/>
              </a:spcBef>
              <a:spcAft>
                <a:spcPts val="0"/>
              </a:spcAft>
              <a:buClr>
                <a:srgbClr val="000000"/>
              </a:buClr>
              <a:buSzPts val="1400"/>
              <a:buFont typeface="Arial"/>
              <a:buChar char="●"/>
              <a:defRPr sz="2000" b="0" i="0" u="none" strike="noStrike" cap="none">
                <a:solidFill>
                  <a:schemeClr val="dk1"/>
                </a:solidFill>
                <a:latin typeface="Calibri"/>
                <a:ea typeface="Calibri"/>
                <a:cs typeface="Calibri"/>
                <a:sym typeface="Calibri"/>
              </a:defRPr>
            </a:lvl7pPr>
            <a:lvl8pPr marL="3657600" marR="0" lvl="7" indent="-317500" algn="l" rtl="0">
              <a:lnSpc>
                <a:spcPct val="100000"/>
              </a:lnSpc>
              <a:spcBef>
                <a:spcPts val="0"/>
              </a:spcBef>
              <a:spcAft>
                <a:spcPts val="0"/>
              </a:spcAft>
              <a:buClr>
                <a:srgbClr val="000000"/>
              </a:buClr>
              <a:buSzPts val="1400"/>
              <a:buFont typeface="Arial"/>
              <a:buChar char="○"/>
              <a:defRPr sz="2000" b="0" i="0" u="none" strike="noStrike" cap="none">
                <a:solidFill>
                  <a:schemeClr val="dk1"/>
                </a:solidFill>
                <a:latin typeface="Calibri"/>
                <a:ea typeface="Calibri"/>
                <a:cs typeface="Calibri"/>
                <a:sym typeface="Calibri"/>
              </a:defRPr>
            </a:lvl8pPr>
            <a:lvl9pPr marL="4114800" marR="0" lvl="8" indent="-317500" algn="l" rtl="0">
              <a:lnSpc>
                <a:spcPct val="100000"/>
              </a:lnSpc>
              <a:spcBef>
                <a:spcPts val="0"/>
              </a:spcBef>
              <a:spcAft>
                <a:spcPts val="0"/>
              </a:spcAft>
              <a:buClr>
                <a:srgbClr val="000000"/>
              </a:buClr>
              <a:buSzPts val="14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37" name="Google Shape;37;p5"/>
          <p:cNvSpPr txBox="1">
            <a:spLocks noGrp="1"/>
          </p:cNvSpPr>
          <p:nvPr>
            <p:ph type="body" idx="2"/>
          </p:nvPr>
        </p:nvSpPr>
        <p:spPr>
          <a:xfrm>
            <a:off x="115888" y="3673928"/>
            <a:ext cx="5784300" cy="942000"/>
          </a:xfrm>
          <a:prstGeom prst="rect">
            <a:avLst/>
          </a:prstGeom>
          <a:noFill/>
          <a:ln>
            <a:noFill/>
          </a:ln>
        </p:spPr>
        <p:txBody>
          <a:bodyPr spcFirstLastPara="1" wrap="square" lIns="91425" tIns="91425" rIns="91425" bIns="91425" anchor="t" anchorCtr="0">
            <a:noAutofit/>
          </a:bodyPr>
          <a:lstStyle>
            <a:lvl1pPr marL="457200" marR="0" lvl="0" indent="-228600" algn="l" rtl="0">
              <a:lnSpc>
                <a:spcPct val="100000"/>
              </a:lnSpc>
              <a:spcBef>
                <a:spcPts val="0"/>
              </a:spcBef>
              <a:spcAft>
                <a:spcPts val="0"/>
              </a:spcAft>
              <a:buClr>
                <a:srgbClr val="000000"/>
              </a:buClr>
              <a:buSzPts val="1400"/>
              <a:buFont typeface="Questrial"/>
              <a:buNone/>
              <a:defRPr sz="1800" b="0" i="0" u="none" strike="noStrike" cap="none">
                <a:solidFill>
                  <a:srgbClr val="000000"/>
                </a:solidFill>
                <a:latin typeface="Questrial"/>
                <a:ea typeface="Questrial"/>
                <a:cs typeface="Questrial"/>
                <a:sym typeface="Questrial"/>
              </a:defRPr>
            </a:lvl1pPr>
            <a:lvl2pPr marL="914400" marR="0" lvl="1" indent="-228600" algn="l" rtl="0">
              <a:lnSpc>
                <a:spcPct val="100000"/>
              </a:lnSpc>
              <a:spcBef>
                <a:spcPts val="0"/>
              </a:spcBef>
              <a:spcAft>
                <a:spcPts val="0"/>
              </a:spcAft>
              <a:buClr>
                <a:srgbClr val="000000"/>
              </a:buClr>
              <a:buSzPts val="1400"/>
              <a:buFont typeface="Calibri"/>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Calibri"/>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Calibri"/>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Calibri"/>
              <a:buNone/>
              <a:defRPr sz="14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2000" b="0" i="0" u="none" strike="noStrike" cap="none">
                <a:solidFill>
                  <a:schemeClr val="dk1"/>
                </a:solidFill>
                <a:latin typeface="Calibri"/>
                <a:ea typeface="Calibri"/>
                <a:cs typeface="Calibri"/>
                <a:sym typeface="Calibri"/>
              </a:defRPr>
            </a:lvl6pPr>
            <a:lvl7pPr marL="3200400" marR="0" lvl="6" indent="-317500" algn="l" rtl="0">
              <a:lnSpc>
                <a:spcPct val="100000"/>
              </a:lnSpc>
              <a:spcBef>
                <a:spcPts val="0"/>
              </a:spcBef>
              <a:spcAft>
                <a:spcPts val="0"/>
              </a:spcAft>
              <a:buClr>
                <a:srgbClr val="000000"/>
              </a:buClr>
              <a:buSzPts val="1400"/>
              <a:buFont typeface="Arial"/>
              <a:buChar char="●"/>
              <a:defRPr sz="2000" b="0" i="0" u="none" strike="noStrike" cap="none">
                <a:solidFill>
                  <a:schemeClr val="dk1"/>
                </a:solidFill>
                <a:latin typeface="Calibri"/>
                <a:ea typeface="Calibri"/>
                <a:cs typeface="Calibri"/>
                <a:sym typeface="Calibri"/>
              </a:defRPr>
            </a:lvl7pPr>
            <a:lvl8pPr marL="3657600" marR="0" lvl="7" indent="-317500" algn="l" rtl="0">
              <a:lnSpc>
                <a:spcPct val="100000"/>
              </a:lnSpc>
              <a:spcBef>
                <a:spcPts val="0"/>
              </a:spcBef>
              <a:spcAft>
                <a:spcPts val="0"/>
              </a:spcAft>
              <a:buClr>
                <a:srgbClr val="000000"/>
              </a:buClr>
              <a:buSzPts val="1400"/>
              <a:buFont typeface="Arial"/>
              <a:buChar char="○"/>
              <a:defRPr sz="2000" b="0" i="0" u="none" strike="noStrike" cap="none">
                <a:solidFill>
                  <a:schemeClr val="dk1"/>
                </a:solidFill>
                <a:latin typeface="Calibri"/>
                <a:ea typeface="Calibri"/>
                <a:cs typeface="Calibri"/>
                <a:sym typeface="Calibri"/>
              </a:defRPr>
            </a:lvl8pPr>
            <a:lvl9pPr marL="4114800" marR="0" lvl="8" indent="-317500" algn="l" rtl="0">
              <a:lnSpc>
                <a:spcPct val="100000"/>
              </a:lnSpc>
              <a:spcBef>
                <a:spcPts val="0"/>
              </a:spcBef>
              <a:spcAft>
                <a:spcPts val="0"/>
              </a:spcAft>
              <a:buClr>
                <a:srgbClr val="000000"/>
              </a:buClr>
              <a:buSzPts val="14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38" name="Google Shape;38;p5"/>
          <p:cNvSpPr txBox="1">
            <a:spLocks noGrp="1"/>
          </p:cNvSpPr>
          <p:nvPr>
            <p:ph type="body" idx="3"/>
          </p:nvPr>
        </p:nvSpPr>
        <p:spPr>
          <a:xfrm>
            <a:off x="123825" y="2634343"/>
            <a:ext cx="5776200" cy="903600"/>
          </a:xfrm>
          <a:prstGeom prst="rect">
            <a:avLst/>
          </a:prstGeom>
          <a:noFill/>
          <a:ln>
            <a:noFill/>
          </a:ln>
        </p:spPr>
        <p:txBody>
          <a:bodyPr spcFirstLastPara="1" wrap="square" lIns="91425" tIns="91425" rIns="91425" bIns="91425" anchor="t" anchorCtr="0">
            <a:noAutofit/>
          </a:bodyPr>
          <a:lstStyle>
            <a:lvl1pPr marL="457200" marR="0" lvl="0" indent="-228600" algn="l" rtl="0">
              <a:lnSpc>
                <a:spcPct val="100000"/>
              </a:lnSpc>
              <a:spcBef>
                <a:spcPts val="0"/>
              </a:spcBef>
              <a:spcAft>
                <a:spcPts val="0"/>
              </a:spcAft>
              <a:buClr>
                <a:srgbClr val="000000"/>
              </a:buClr>
              <a:buSzPts val="1400"/>
              <a:buFont typeface="Questrial"/>
              <a:buNone/>
              <a:defRPr sz="2400" b="0" i="1" u="none" strike="noStrike" cap="none">
                <a:solidFill>
                  <a:srgbClr val="000000"/>
                </a:solidFill>
                <a:latin typeface="Questrial"/>
                <a:ea typeface="Questrial"/>
                <a:cs typeface="Questrial"/>
                <a:sym typeface="Questrial"/>
              </a:defRPr>
            </a:lvl1pPr>
            <a:lvl2pPr marL="914400" marR="0" lvl="1" indent="-228600" algn="l" rtl="0">
              <a:lnSpc>
                <a:spcPct val="100000"/>
              </a:lnSpc>
              <a:spcBef>
                <a:spcPts val="0"/>
              </a:spcBef>
              <a:spcAft>
                <a:spcPts val="0"/>
              </a:spcAft>
              <a:buClr>
                <a:srgbClr val="000000"/>
              </a:buClr>
              <a:buSzPts val="1400"/>
              <a:buFont typeface="Calibri"/>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Calibri"/>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Calibri"/>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Calibri"/>
              <a:buNone/>
              <a:defRPr sz="14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2000" b="0" i="0" u="none" strike="noStrike" cap="none">
                <a:solidFill>
                  <a:schemeClr val="dk1"/>
                </a:solidFill>
                <a:latin typeface="Calibri"/>
                <a:ea typeface="Calibri"/>
                <a:cs typeface="Calibri"/>
                <a:sym typeface="Calibri"/>
              </a:defRPr>
            </a:lvl6pPr>
            <a:lvl7pPr marL="3200400" marR="0" lvl="6" indent="-317500" algn="l" rtl="0">
              <a:lnSpc>
                <a:spcPct val="100000"/>
              </a:lnSpc>
              <a:spcBef>
                <a:spcPts val="0"/>
              </a:spcBef>
              <a:spcAft>
                <a:spcPts val="0"/>
              </a:spcAft>
              <a:buClr>
                <a:srgbClr val="000000"/>
              </a:buClr>
              <a:buSzPts val="1400"/>
              <a:buFont typeface="Arial"/>
              <a:buChar char="●"/>
              <a:defRPr sz="2000" b="0" i="0" u="none" strike="noStrike" cap="none">
                <a:solidFill>
                  <a:schemeClr val="dk1"/>
                </a:solidFill>
                <a:latin typeface="Calibri"/>
                <a:ea typeface="Calibri"/>
                <a:cs typeface="Calibri"/>
                <a:sym typeface="Calibri"/>
              </a:defRPr>
            </a:lvl7pPr>
            <a:lvl8pPr marL="3657600" marR="0" lvl="7" indent="-317500" algn="l" rtl="0">
              <a:lnSpc>
                <a:spcPct val="100000"/>
              </a:lnSpc>
              <a:spcBef>
                <a:spcPts val="0"/>
              </a:spcBef>
              <a:spcAft>
                <a:spcPts val="0"/>
              </a:spcAft>
              <a:buClr>
                <a:srgbClr val="000000"/>
              </a:buClr>
              <a:buSzPts val="1400"/>
              <a:buFont typeface="Arial"/>
              <a:buChar char="○"/>
              <a:defRPr sz="2000" b="0" i="0" u="none" strike="noStrike" cap="none">
                <a:solidFill>
                  <a:schemeClr val="dk1"/>
                </a:solidFill>
                <a:latin typeface="Calibri"/>
                <a:ea typeface="Calibri"/>
                <a:cs typeface="Calibri"/>
                <a:sym typeface="Calibri"/>
              </a:defRPr>
            </a:lvl8pPr>
            <a:lvl9pPr marL="4114800" marR="0" lvl="8" indent="-317500" algn="l" rtl="0">
              <a:lnSpc>
                <a:spcPct val="100000"/>
              </a:lnSpc>
              <a:spcBef>
                <a:spcPts val="0"/>
              </a:spcBef>
              <a:spcAft>
                <a:spcPts val="0"/>
              </a:spcAft>
              <a:buClr>
                <a:srgbClr val="000000"/>
              </a:buClr>
              <a:buSzPts val="1400"/>
              <a:buFont typeface="Arial"/>
              <a:buChar char="■"/>
              <a:defRPr sz="2000" b="0" i="0" u="none" strike="noStrike" cap="none">
                <a:solidFill>
                  <a:schemeClr val="dk1"/>
                </a:solidFill>
                <a:latin typeface="Calibri"/>
                <a:ea typeface="Calibri"/>
                <a:cs typeface="Calibri"/>
                <a:sym typeface="Calibri"/>
              </a:defRPr>
            </a:lvl9pPr>
          </a:lstStyle>
          <a:p>
            <a:endParaRPr/>
          </a:p>
        </p:txBody>
      </p:sp>
      <p:pic>
        <p:nvPicPr>
          <p:cNvPr id="39" name="Google Shape;39;p5"/>
          <p:cNvPicPr preferRelativeResize="0"/>
          <p:nvPr/>
        </p:nvPicPr>
        <p:blipFill rotWithShape="1">
          <a:blip r:embed="rId3">
            <a:alphaModFix/>
          </a:blip>
          <a:srcRect/>
          <a:stretch/>
        </p:blipFill>
        <p:spPr>
          <a:xfrm>
            <a:off x="0" y="0"/>
            <a:ext cx="9144000" cy="731400"/>
          </a:xfrm>
          <a:prstGeom prst="rect">
            <a:avLst/>
          </a:prstGeom>
          <a:noFill/>
          <a:ln>
            <a:noFill/>
          </a:ln>
        </p:spPr>
      </p:pic>
      <p:pic>
        <p:nvPicPr>
          <p:cNvPr id="40" name="Google Shape;40;p5"/>
          <p:cNvPicPr preferRelativeResize="0"/>
          <p:nvPr/>
        </p:nvPicPr>
        <p:blipFill rotWithShape="1">
          <a:blip r:embed="rId4">
            <a:alphaModFix/>
          </a:blip>
          <a:srcRect/>
          <a:stretch/>
        </p:blipFill>
        <p:spPr>
          <a:xfrm>
            <a:off x="0" y="4704587"/>
            <a:ext cx="9144000" cy="438900"/>
          </a:xfrm>
          <a:prstGeom prst="rect">
            <a:avLst/>
          </a:prstGeom>
          <a:noFill/>
          <a:ln>
            <a:noFill/>
          </a:ln>
        </p:spPr>
      </p:pic>
      <p:pic>
        <p:nvPicPr>
          <p:cNvPr id="41" name="Google Shape;41;p5"/>
          <p:cNvPicPr preferRelativeResize="0"/>
          <p:nvPr/>
        </p:nvPicPr>
        <p:blipFill rotWithShape="1">
          <a:blip r:embed="rId5">
            <a:alphaModFix/>
          </a:blip>
          <a:srcRect/>
          <a:stretch/>
        </p:blipFill>
        <p:spPr>
          <a:xfrm>
            <a:off x="235857" y="212272"/>
            <a:ext cx="1934100" cy="621599"/>
          </a:xfrm>
          <a:prstGeom prst="rect">
            <a:avLst/>
          </a:prstGeom>
          <a:noFill/>
          <a:ln>
            <a:noFill/>
          </a:ln>
        </p:spPr>
      </p:pic>
      <p:sp>
        <p:nvSpPr>
          <p:cNvPr id="42" name="Google Shape;42;p5"/>
          <p:cNvSpPr txBox="1">
            <a:spLocks noGrp="1"/>
          </p:cNvSpPr>
          <p:nvPr>
            <p:ph type="ftr" idx="11"/>
          </p:nvPr>
        </p:nvSpPr>
        <p:spPr>
          <a:xfrm>
            <a:off x="6047030" y="4890278"/>
            <a:ext cx="2938200" cy="150900"/>
          </a:xfrm>
          <a:prstGeom prst="rect">
            <a:avLst/>
          </a:prstGeom>
          <a:noFill/>
          <a:ln>
            <a:noFill/>
          </a:ln>
        </p:spPr>
        <p:txBody>
          <a:bodyPr spcFirstLastPara="1" wrap="square" lIns="91425" tIns="91425" rIns="91425" bIns="91425" anchor="ctr" anchorCtr="0">
            <a:noAutofit/>
          </a:bodyPr>
          <a:lstStyle>
            <a:lvl1pPr marR="0" lvl="0" algn="r">
              <a:lnSpc>
                <a:spcPct val="100000"/>
              </a:lnSpc>
              <a:spcBef>
                <a:spcPts val="0"/>
              </a:spcBef>
              <a:spcAft>
                <a:spcPts val="0"/>
              </a:spcAft>
              <a:buClr>
                <a:srgbClr val="888888"/>
              </a:buClr>
              <a:buSzPts val="1400"/>
              <a:buFont typeface="Questrial"/>
              <a:buNone/>
              <a:defRPr sz="1200" b="0" i="0" u="none" strike="noStrike" cap="none">
                <a:solidFill>
                  <a:srgbClr val="888888"/>
                </a:solidFill>
                <a:latin typeface="Questrial"/>
                <a:ea typeface="Questrial"/>
                <a:cs typeface="Questrial"/>
                <a:sym typeface="Questrial"/>
              </a:defRPr>
            </a:lvl1pPr>
            <a:lvl2pPr marR="0" lvl="1" algn="l">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mpus Aerial 3">
  <p:cSld name="Campus Aerial 3">
    <p:spTree>
      <p:nvGrpSpPr>
        <p:cNvPr id="1" name="Shape 43"/>
        <p:cNvGrpSpPr/>
        <p:nvPr/>
      </p:nvGrpSpPr>
      <p:grpSpPr>
        <a:xfrm>
          <a:off x="0" y="0"/>
          <a:ext cx="0" cy="0"/>
          <a:chOff x="0" y="0"/>
          <a:chExt cx="0" cy="0"/>
        </a:xfrm>
      </p:grpSpPr>
      <p:pic>
        <p:nvPicPr>
          <p:cNvPr id="44" name="Google Shape;44;p6"/>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45" name="Google Shape;45;p6"/>
          <p:cNvSpPr txBox="1">
            <a:spLocks noGrp="1"/>
          </p:cNvSpPr>
          <p:nvPr>
            <p:ph type="body" idx="1"/>
          </p:nvPr>
        </p:nvSpPr>
        <p:spPr>
          <a:xfrm>
            <a:off x="123825" y="1023256"/>
            <a:ext cx="5776200" cy="1507800"/>
          </a:xfrm>
          <a:prstGeom prst="rect">
            <a:avLst/>
          </a:prstGeom>
          <a:noFill/>
          <a:ln>
            <a:noFill/>
          </a:ln>
        </p:spPr>
        <p:txBody>
          <a:bodyPr spcFirstLastPara="1" wrap="square" lIns="91425" tIns="91425" rIns="91425" bIns="91425" anchor="t" anchorCtr="0">
            <a:noAutofit/>
          </a:bodyPr>
          <a:lstStyle>
            <a:lvl1pPr marL="457200" marR="0" lvl="0" indent="-228600" algn="l" rtl="0">
              <a:lnSpc>
                <a:spcPct val="100000"/>
              </a:lnSpc>
              <a:spcBef>
                <a:spcPts val="0"/>
              </a:spcBef>
              <a:spcAft>
                <a:spcPts val="0"/>
              </a:spcAft>
              <a:buClr>
                <a:srgbClr val="000000"/>
              </a:buClr>
              <a:buSzPts val="1400"/>
              <a:buFont typeface="Questrial"/>
              <a:buNone/>
              <a:defRPr sz="3200" b="1" i="0" u="none" strike="noStrike" cap="none">
                <a:solidFill>
                  <a:srgbClr val="000000"/>
                </a:solidFill>
                <a:latin typeface="Questrial"/>
                <a:ea typeface="Questrial"/>
                <a:cs typeface="Questrial"/>
                <a:sym typeface="Questrial"/>
              </a:defRPr>
            </a:lvl1pPr>
            <a:lvl2pPr marL="914400" marR="0" lvl="1" indent="-317500" algn="l" rtl="0">
              <a:lnSpc>
                <a:spcPct val="100000"/>
              </a:lnSpc>
              <a:spcBef>
                <a:spcPts val="0"/>
              </a:spcBef>
              <a:spcAft>
                <a:spcPts val="0"/>
              </a:spcAft>
              <a:buClr>
                <a:srgbClr val="000000"/>
              </a:buClr>
              <a:buSzPts val="1400"/>
              <a:buFont typeface="Arial"/>
              <a:buChar char="○"/>
              <a:defRPr sz="2800" b="0" i="0" u="none" strike="noStrike" cap="none">
                <a:solidFill>
                  <a:schemeClr val="dk1"/>
                </a:solidFill>
                <a:latin typeface="Calibri"/>
                <a:ea typeface="Calibri"/>
                <a:cs typeface="Calibri"/>
                <a:sym typeface="Calibri"/>
              </a:defRPr>
            </a:lvl2pPr>
            <a:lvl3pPr marL="1371600" marR="0" lvl="2" indent="-317500" algn="l" rtl="0">
              <a:lnSpc>
                <a:spcPct val="100000"/>
              </a:lnSpc>
              <a:spcBef>
                <a:spcPts val="0"/>
              </a:spcBef>
              <a:spcAft>
                <a:spcPts val="0"/>
              </a:spcAft>
              <a:buClr>
                <a:srgbClr val="000000"/>
              </a:buClr>
              <a:buSzPts val="1400"/>
              <a:buFont typeface="Arial"/>
              <a:buChar char="■"/>
              <a:defRPr sz="2400" b="0" i="0" u="none" strike="noStrike" cap="none">
                <a:solidFill>
                  <a:schemeClr val="dk1"/>
                </a:solidFill>
                <a:latin typeface="Calibri"/>
                <a:ea typeface="Calibri"/>
                <a:cs typeface="Calibri"/>
                <a:sym typeface="Calibri"/>
              </a:defRPr>
            </a:lvl3pPr>
            <a:lvl4pPr marL="1828800" marR="0" lvl="3" indent="-317500" algn="l" rtl="0">
              <a:lnSpc>
                <a:spcPct val="100000"/>
              </a:lnSpc>
              <a:spcBef>
                <a:spcPts val="0"/>
              </a:spcBef>
              <a:spcAft>
                <a:spcPts val="0"/>
              </a:spcAft>
              <a:buClr>
                <a:srgbClr val="000000"/>
              </a:buClr>
              <a:buSzPts val="1400"/>
              <a:buFont typeface="Arial"/>
              <a:buChar char="●"/>
              <a:defRPr sz="2000" b="0" i="0" u="none" strike="noStrike" cap="none">
                <a:solidFill>
                  <a:schemeClr val="dk1"/>
                </a:solidFill>
                <a:latin typeface="Calibri"/>
                <a:ea typeface="Calibri"/>
                <a:cs typeface="Calibri"/>
                <a:sym typeface="Calibri"/>
              </a:defRPr>
            </a:lvl4pPr>
            <a:lvl5pPr marL="2286000" marR="0" lvl="4" indent="-317500" algn="l" rtl="0">
              <a:lnSpc>
                <a:spcPct val="100000"/>
              </a:lnSpc>
              <a:spcBef>
                <a:spcPts val="0"/>
              </a:spcBef>
              <a:spcAft>
                <a:spcPts val="0"/>
              </a:spcAft>
              <a:buClr>
                <a:srgbClr val="000000"/>
              </a:buClr>
              <a:buSzPts val="1400"/>
              <a:buFont typeface="Arial"/>
              <a:buChar char="○"/>
              <a:defRPr sz="2000" b="0" i="0" u="none" strike="noStrike" cap="none">
                <a:solidFill>
                  <a:schemeClr val="dk1"/>
                </a:solidFill>
                <a:latin typeface="Calibri"/>
                <a:ea typeface="Calibri"/>
                <a:cs typeface="Calibri"/>
                <a:sym typeface="Calibri"/>
              </a:defRPr>
            </a:lvl5pPr>
            <a:lvl6pPr marL="2743200" marR="0" lvl="5" indent="-317500" algn="l" rtl="0">
              <a:lnSpc>
                <a:spcPct val="100000"/>
              </a:lnSpc>
              <a:spcBef>
                <a:spcPts val="0"/>
              </a:spcBef>
              <a:spcAft>
                <a:spcPts val="0"/>
              </a:spcAft>
              <a:buClr>
                <a:srgbClr val="000000"/>
              </a:buClr>
              <a:buSzPts val="1400"/>
              <a:buFont typeface="Arial"/>
              <a:buChar char="■"/>
              <a:defRPr sz="2000" b="0" i="0" u="none" strike="noStrike" cap="none">
                <a:solidFill>
                  <a:schemeClr val="dk1"/>
                </a:solidFill>
                <a:latin typeface="Calibri"/>
                <a:ea typeface="Calibri"/>
                <a:cs typeface="Calibri"/>
                <a:sym typeface="Calibri"/>
              </a:defRPr>
            </a:lvl6pPr>
            <a:lvl7pPr marL="3200400" marR="0" lvl="6" indent="-317500" algn="l" rtl="0">
              <a:lnSpc>
                <a:spcPct val="100000"/>
              </a:lnSpc>
              <a:spcBef>
                <a:spcPts val="0"/>
              </a:spcBef>
              <a:spcAft>
                <a:spcPts val="0"/>
              </a:spcAft>
              <a:buClr>
                <a:srgbClr val="000000"/>
              </a:buClr>
              <a:buSzPts val="1400"/>
              <a:buFont typeface="Arial"/>
              <a:buChar char="●"/>
              <a:defRPr sz="2000" b="0" i="0" u="none" strike="noStrike" cap="none">
                <a:solidFill>
                  <a:schemeClr val="dk1"/>
                </a:solidFill>
                <a:latin typeface="Calibri"/>
                <a:ea typeface="Calibri"/>
                <a:cs typeface="Calibri"/>
                <a:sym typeface="Calibri"/>
              </a:defRPr>
            </a:lvl7pPr>
            <a:lvl8pPr marL="3657600" marR="0" lvl="7" indent="-317500" algn="l" rtl="0">
              <a:lnSpc>
                <a:spcPct val="100000"/>
              </a:lnSpc>
              <a:spcBef>
                <a:spcPts val="0"/>
              </a:spcBef>
              <a:spcAft>
                <a:spcPts val="0"/>
              </a:spcAft>
              <a:buClr>
                <a:srgbClr val="000000"/>
              </a:buClr>
              <a:buSzPts val="1400"/>
              <a:buFont typeface="Arial"/>
              <a:buChar char="○"/>
              <a:defRPr sz="2000" b="0" i="0" u="none" strike="noStrike" cap="none">
                <a:solidFill>
                  <a:schemeClr val="dk1"/>
                </a:solidFill>
                <a:latin typeface="Calibri"/>
                <a:ea typeface="Calibri"/>
                <a:cs typeface="Calibri"/>
                <a:sym typeface="Calibri"/>
              </a:defRPr>
            </a:lvl8pPr>
            <a:lvl9pPr marL="4114800" marR="0" lvl="8" indent="-317500" algn="l" rtl="0">
              <a:lnSpc>
                <a:spcPct val="100000"/>
              </a:lnSpc>
              <a:spcBef>
                <a:spcPts val="0"/>
              </a:spcBef>
              <a:spcAft>
                <a:spcPts val="0"/>
              </a:spcAft>
              <a:buClr>
                <a:srgbClr val="000000"/>
              </a:buClr>
              <a:buSzPts val="14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46" name="Google Shape;46;p6"/>
          <p:cNvSpPr txBox="1">
            <a:spLocks noGrp="1"/>
          </p:cNvSpPr>
          <p:nvPr>
            <p:ph type="body" idx="2"/>
          </p:nvPr>
        </p:nvSpPr>
        <p:spPr>
          <a:xfrm>
            <a:off x="115888" y="3673928"/>
            <a:ext cx="5784300" cy="942000"/>
          </a:xfrm>
          <a:prstGeom prst="rect">
            <a:avLst/>
          </a:prstGeom>
          <a:noFill/>
          <a:ln>
            <a:noFill/>
          </a:ln>
        </p:spPr>
        <p:txBody>
          <a:bodyPr spcFirstLastPara="1" wrap="square" lIns="91425" tIns="91425" rIns="91425" bIns="91425" anchor="t" anchorCtr="0">
            <a:noAutofit/>
          </a:bodyPr>
          <a:lstStyle>
            <a:lvl1pPr marL="457200" marR="0" lvl="0" indent="-228600" algn="l" rtl="0">
              <a:lnSpc>
                <a:spcPct val="100000"/>
              </a:lnSpc>
              <a:spcBef>
                <a:spcPts val="0"/>
              </a:spcBef>
              <a:spcAft>
                <a:spcPts val="0"/>
              </a:spcAft>
              <a:buClr>
                <a:srgbClr val="000000"/>
              </a:buClr>
              <a:buSzPts val="1400"/>
              <a:buFont typeface="Questrial"/>
              <a:buNone/>
              <a:defRPr sz="1800" b="0" i="0" u="none" strike="noStrike" cap="none">
                <a:solidFill>
                  <a:srgbClr val="000000"/>
                </a:solidFill>
                <a:latin typeface="Questrial"/>
                <a:ea typeface="Questrial"/>
                <a:cs typeface="Questrial"/>
                <a:sym typeface="Questrial"/>
              </a:defRPr>
            </a:lvl1pPr>
            <a:lvl2pPr marL="914400" marR="0" lvl="1" indent="-228600" algn="l" rtl="0">
              <a:lnSpc>
                <a:spcPct val="100000"/>
              </a:lnSpc>
              <a:spcBef>
                <a:spcPts val="0"/>
              </a:spcBef>
              <a:spcAft>
                <a:spcPts val="0"/>
              </a:spcAft>
              <a:buClr>
                <a:srgbClr val="000000"/>
              </a:buClr>
              <a:buSzPts val="1400"/>
              <a:buFont typeface="Calibri"/>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Calibri"/>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Calibri"/>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Calibri"/>
              <a:buNone/>
              <a:defRPr sz="14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2000" b="0" i="0" u="none" strike="noStrike" cap="none">
                <a:solidFill>
                  <a:schemeClr val="dk1"/>
                </a:solidFill>
                <a:latin typeface="Calibri"/>
                <a:ea typeface="Calibri"/>
                <a:cs typeface="Calibri"/>
                <a:sym typeface="Calibri"/>
              </a:defRPr>
            </a:lvl6pPr>
            <a:lvl7pPr marL="3200400" marR="0" lvl="6" indent="-317500" algn="l" rtl="0">
              <a:lnSpc>
                <a:spcPct val="100000"/>
              </a:lnSpc>
              <a:spcBef>
                <a:spcPts val="0"/>
              </a:spcBef>
              <a:spcAft>
                <a:spcPts val="0"/>
              </a:spcAft>
              <a:buClr>
                <a:srgbClr val="000000"/>
              </a:buClr>
              <a:buSzPts val="1400"/>
              <a:buFont typeface="Arial"/>
              <a:buChar char="●"/>
              <a:defRPr sz="2000" b="0" i="0" u="none" strike="noStrike" cap="none">
                <a:solidFill>
                  <a:schemeClr val="dk1"/>
                </a:solidFill>
                <a:latin typeface="Calibri"/>
                <a:ea typeface="Calibri"/>
                <a:cs typeface="Calibri"/>
                <a:sym typeface="Calibri"/>
              </a:defRPr>
            </a:lvl7pPr>
            <a:lvl8pPr marL="3657600" marR="0" lvl="7" indent="-317500" algn="l" rtl="0">
              <a:lnSpc>
                <a:spcPct val="100000"/>
              </a:lnSpc>
              <a:spcBef>
                <a:spcPts val="0"/>
              </a:spcBef>
              <a:spcAft>
                <a:spcPts val="0"/>
              </a:spcAft>
              <a:buClr>
                <a:srgbClr val="000000"/>
              </a:buClr>
              <a:buSzPts val="1400"/>
              <a:buFont typeface="Arial"/>
              <a:buChar char="○"/>
              <a:defRPr sz="2000" b="0" i="0" u="none" strike="noStrike" cap="none">
                <a:solidFill>
                  <a:schemeClr val="dk1"/>
                </a:solidFill>
                <a:latin typeface="Calibri"/>
                <a:ea typeface="Calibri"/>
                <a:cs typeface="Calibri"/>
                <a:sym typeface="Calibri"/>
              </a:defRPr>
            </a:lvl8pPr>
            <a:lvl9pPr marL="4114800" marR="0" lvl="8" indent="-317500" algn="l" rtl="0">
              <a:lnSpc>
                <a:spcPct val="100000"/>
              </a:lnSpc>
              <a:spcBef>
                <a:spcPts val="0"/>
              </a:spcBef>
              <a:spcAft>
                <a:spcPts val="0"/>
              </a:spcAft>
              <a:buClr>
                <a:srgbClr val="000000"/>
              </a:buClr>
              <a:buSzPts val="14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47" name="Google Shape;47;p6"/>
          <p:cNvSpPr txBox="1">
            <a:spLocks noGrp="1"/>
          </p:cNvSpPr>
          <p:nvPr>
            <p:ph type="body" idx="3"/>
          </p:nvPr>
        </p:nvSpPr>
        <p:spPr>
          <a:xfrm>
            <a:off x="123825" y="2634343"/>
            <a:ext cx="5776200" cy="903600"/>
          </a:xfrm>
          <a:prstGeom prst="rect">
            <a:avLst/>
          </a:prstGeom>
          <a:noFill/>
          <a:ln>
            <a:noFill/>
          </a:ln>
        </p:spPr>
        <p:txBody>
          <a:bodyPr spcFirstLastPara="1" wrap="square" lIns="91425" tIns="91425" rIns="91425" bIns="91425" anchor="t" anchorCtr="0">
            <a:noAutofit/>
          </a:bodyPr>
          <a:lstStyle>
            <a:lvl1pPr marL="457200" marR="0" lvl="0" indent="-228600" algn="l" rtl="0">
              <a:lnSpc>
                <a:spcPct val="100000"/>
              </a:lnSpc>
              <a:spcBef>
                <a:spcPts val="0"/>
              </a:spcBef>
              <a:spcAft>
                <a:spcPts val="0"/>
              </a:spcAft>
              <a:buClr>
                <a:srgbClr val="000000"/>
              </a:buClr>
              <a:buSzPts val="1400"/>
              <a:buFont typeface="Questrial"/>
              <a:buNone/>
              <a:defRPr sz="2400" b="0" i="1" u="none" strike="noStrike" cap="none">
                <a:solidFill>
                  <a:srgbClr val="000000"/>
                </a:solidFill>
                <a:latin typeface="Questrial"/>
                <a:ea typeface="Questrial"/>
                <a:cs typeface="Questrial"/>
                <a:sym typeface="Questrial"/>
              </a:defRPr>
            </a:lvl1pPr>
            <a:lvl2pPr marL="914400" marR="0" lvl="1" indent="-228600" algn="l" rtl="0">
              <a:lnSpc>
                <a:spcPct val="100000"/>
              </a:lnSpc>
              <a:spcBef>
                <a:spcPts val="0"/>
              </a:spcBef>
              <a:spcAft>
                <a:spcPts val="0"/>
              </a:spcAft>
              <a:buClr>
                <a:srgbClr val="000000"/>
              </a:buClr>
              <a:buSzPts val="1400"/>
              <a:buFont typeface="Calibri"/>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Calibri"/>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Calibri"/>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Calibri"/>
              <a:buNone/>
              <a:defRPr sz="14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2000" b="0" i="0" u="none" strike="noStrike" cap="none">
                <a:solidFill>
                  <a:schemeClr val="dk1"/>
                </a:solidFill>
                <a:latin typeface="Calibri"/>
                <a:ea typeface="Calibri"/>
                <a:cs typeface="Calibri"/>
                <a:sym typeface="Calibri"/>
              </a:defRPr>
            </a:lvl6pPr>
            <a:lvl7pPr marL="3200400" marR="0" lvl="6" indent="-317500" algn="l" rtl="0">
              <a:lnSpc>
                <a:spcPct val="100000"/>
              </a:lnSpc>
              <a:spcBef>
                <a:spcPts val="0"/>
              </a:spcBef>
              <a:spcAft>
                <a:spcPts val="0"/>
              </a:spcAft>
              <a:buClr>
                <a:srgbClr val="000000"/>
              </a:buClr>
              <a:buSzPts val="1400"/>
              <a:buFont typeface="Arial"/>
              <a:buChar char="●"/>
              <a:defRPr sz="2000" b="0" i="0" u="none" strike="noStrike" cap="none">
                <a:solidFill>
                  <a:schemeClr val="dk1"/>
                </a:solidFill>
                <a:latin typeface="Calibri"/>
                <a:ea typeface="Calibri"/>
                <a:cs typeface="Calibri"/>
                <a:sym typeface="Calibri"/>
              </a:defRPr>
            </a:lvl7pPr>
            <a:lvl8pPr marL="3657600" marR="0" lvl="7" indent="-317500" algn="l" rtl="0">
              <a:lnSpc>
                <a:spcPct val="100000"/>
              </a:lnSpc>
              <a:spcBef>
                <a:spcPts val="0"/>
              </a:spcBef>
              <a:spcAft>
                <a:spcPts val="0"/>
              </a:spcAft>
              <a:buClr>
                <a:srgbClr val="000000"/>
              </a:buClr>
              <a:buSzPts val="1400"/>
              <a:buFont typeface="Arial"/>
              <a:buChar char="○"/>
              <a:defRPr sz="2000" b="0" i="0" u="none" strike="noStrike" cap="none">
                <a:solidFill>
                  <a:schemeClr val="dk1"/>
                </a:solidFill>
                <a:latin typeface="Calibri"/>
                <a:ea typeface="Calibri"/>
                <a:cs typeface="Calibri"/>
                <a:sym typeface="Calibri"/>
              </a:defRPr>
            </a:lvl8pPr>
            <a:lvl9pPr marL="4114800" marR="0" lvl="8" indent="-317500" algn="l" rtl="0">
              <a:lnSpc>
                <a:spcPct val="100000"/>
              </a:lnSpc>
              <a:spcBef>
                <a:spcPts val="0"/>
              </a:spcBef>
              <a:spcAft>
                <a:spcPts val="0"/>
              </a:spcAft>
              <a:buClr>
                <a:srgbClr val="000000"/>
              </a:buClr>
              <a:buSzPts val="1400"/>
              <a:buFont typeface="Arial"/>
              <a:buChar char="■"/>
              <a:defRPr sz="2000" b="0" i="0" u="none" strike="noStrike" cap="none">
                <a:solidFill>
                  <a:schemeClr val="dk1"/>
                </a:solidFill>
                <a:latin typeface="Calibri"/>
                <a:ea typeface="Calibri"/>
                <a:cs typeface="Calibri"/>
                <a:sym typeface="Calibri"/>
              </a:defRPr>
            </a:lvl9pPr>
          </a:lstStyle>
          <a:p>
            <a:endParaRPr/>
          </a:p>
        </p:txBody>
      </p:sp>
      <p:pic>
        <p:nvPicPr>
          <p:cNvPr id="48" name="Google Shape;48;p6"/>
          <p:cNvPicPr preferRelativeResize="0"/>
          <p:nvPr/>
        </p:nvPicPr>
        <p:blipFill rotWithShape="1">
          <a:blip r:embed="rId3">
            <a:alphaModFix/>
          </a:blip>
          <a:srcRect/>
          <a:stretch/>
        </p:blipFill>
        <p:spPr>
          <a:xfrm>
            <a:off x="0" y="0"/>
            <a:ext cx="9144000" cy="731400"/>
          </a:xfrm>
          <a:prstGeom prst="rect">
            <a:avLst/>
          </a:prstGeom>
          <a:noFill/>
          <a:ln>
            <a:noFill/>
          </a:ln>
        </p:spPr>
      </p:pic>
      <p:pic>
        <p:nvPicPr>
          <p:cNvPr id="49" name="Google Shape;49;p6"/>
          <p:cNvPicPr preferRelativeResize="0"/>
          <p:nvPr/>
        </p:nvPicPr>
        <p:blipFill rotWithShape="1">
          <a:blip r:embed="rId4">
            <a:alphaModFix/>
          </a:blip>
          <a:srcRect/>
          <a:stretch/>
        </p:blipFill>
        <p:spPr>
          <a:xfrm>
            <a:off x="0" y="4704587"/>
            <a:ext cx="9144000" cy="438900"/>
          </a:xfrm>
          <a:prstGeom prst="rect">
            <a:avLst/>
          </a:prstGeom>
          <a:noFill/>
          <a:ln>
            <a:noFill/>
          </a:ln>
        </p:spPr>
      </p:pic>
      <p:pic>
        <p:nvPicPr>
          <p:cNvPr id="50" name="Google Shape;50;p6"/>
          <p:cNvPicPr preferRelativeResize="0"/>
          <p:nvPr/>
        </p:nvPicPr>
        <p:blipFill rotWithShape="1">
          <a:blip r:embed="rId5">
            <a:alphaModFix/>
          </a:blip>
          <a:srcRect/>
          <a:stretch/>
        </p:blipFill>
        <p:spPr>
          <a:xfrm>
            <a:off x="235857" y="212272"/>
            <a:ext cx="1934100" cy="621599"/>
          </a:xfrm>
          <a:prstGeom prst="rect">
            <a:avLst/>
          </a:prstGeom>
          <a:noFill/>
          <a:ln>
            <a:noFill/>
          </a:ln>
        </p:spPr>
      </p:pic>
      <p:sp>
        <p:nvSpPr>
          <p:cNvPr id="51" name="Google Shape;51;p6"/>
          <p:cNvSpPr txBox="1">
            <a:spLocks noGrp="1"/>
          </p:cNvSpPr>
          <p:nvPr>
            <p:ph type="ftr" idx="11"/>
          </p:nvPr>
        </p:nvSpPr>
        <p:spPr>
          <a:xfrm>
            <a:off x="6047030" y="4890278"/>
            <a:ext cx="2938200" cy="150900"/>
          </a:xfrm>
          <a:prstGeom prst="rect">
            <a:avLst/>
          </a:prstGeom>
          <a:noFill/>
          <a:ln>
            <a:noFill/>
          </a:ln>
        </p:spPr>
        <p:txBody>
          <a:bodyPr spcFirstLastPara="1" wrap="square" lIns="91425" tIns="91425" rIns="91425" bIns="91425" anchor="ctr" anchorCtr="0">
            <a:noAutofit/>
          </a:bodyPr>
          <a:lstStyle>
            <a:lvl1pPr marR="0" lvl="0" algn="r">
              <a:lnSpc>
                <a:spcPct val="100000"/>
              </a:lnSpc>
              <a:spcBef>
                <a:spcPts val="0"/>
              </a:spcBef>
              <a:spcAft>
                <a:spcPts val="0"/>
              </a:spcAft>
              <a:buClr>
                <a:srgbClr val="888888"/>
              </a:buClr>
              <a:buSzPts val="1400"/>
              <a:buFont typeface="Questrial"/>
              <a:buNone/>
              <a:defRPr sz="1200" b="0" i="0" u="none" strike="noStrike" cap="none">
                <a:solidFill>
                  <a:srgbClr val="888888"/>
                </a:solidFill>
                <a:latin typeface="Questrial"/>
                <a:ea typeface="Questrial"/>
                <a:cs typeface="Questrial"/>
                <a:sym typeface="Questrial"/>
              </a:defRPr>
            </a:lvl1pPr>
            <a:lvl2pPr marR="0" lvl="1" algn="l">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mpus Aerial 4">
  <p:cSld name="Campus Aerial 4">
    <p:spTree>
      <p:nvGrpSpPr>
        <p:cNvPr id="1" name="Shape 52"/>
        <p:cNvGrpSpPr/>
        <p:nvPr/>
      </p:nvGrpSpPr>
      <p:grpSpPr>
        <a:xfrm>
          <a:off x="0" y="0"/>
          <a:ext cx="0" cy="0"/>
          <a:chOff x="0" y="0"/>
          <a:chExt cx="0" cy="0"/>
        </a:xfrm>
      </p:grpSpPr>
      <p:pic>
        <p:nvPicPr>
          <p:cNvPr id="53" name="Google Shape;53;p7"/>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54" name="Google Shape;54;p7"/>
          <p:cNvSpPr txBox="1">
            <a:spLocks noGrp="1"/>
          </p:cNvSpPr>
          <p:nvPr>
            <p:ph type="body" idx="1"/>
          </p:nvPr>
        </p:nvSpPr>
        <p:spPr>
          <a:xfrm>
            <a:off x="123825" y="1023256"/>
            <a:ext cx="5776200" cy="1507800"/>
          </a:xfrm>
          <a:prstGeom prst="rect">
            <a:avLst/>
          </a:prstGeom>
          <a:noFill/>
          <a:ln>
            <a:noFill/>
          </a:ln>
        </p:spPr>
        <p:txBody>
          <a:bodyPr spcFirstLastPara="1" wrap="square" lIns="91425" tIns="91425" rIns="91425" bIns="91425" anchor="t" anchorCtr="0">
            <a:noAutofit/>
          </a:bodyPr>
          <a:lstStyle>
            <a:lvl1pPr marL="457200" marR="0" lvl="0" indent="-228600" algn="l" rtl="0">
              <a:lnSpc>
                <a:spcPct val="100000"/>
              </a:lnSpc>
              <a:spcBef>
                <a:spcPts val="0"/>
              </a:spcBef>
              <a:spcAft>
                <a:spcPts val="0"/>
              </a:spcAft>
              <a:buClr>
                <a:srgbClr val="000000"/>
              </a:buClr>
              <a:buSzPts val="1400"/>
              <a:buFont typeface="Questrial"/>
              <a:buNone/>
              <a:defRPr sz="3200" b="1" i="0" u="none" strike="noStrike" cap="none">
                <a:solidFill>
                  <a:srgbClr val="000000"/>
                </a:solidFill>
                <a:latin typeface="Questrial"/>
                <a:ea typeface="Questrial"/>
                <a:cs typeface="Questrial"/>
                <a:sym typeface="Questrial"/>
              </a:defRPr>
            </a:lvl1pPr>
            <a:lvl2pPr marL="914400" marR="0" lvl="1" indent="-317500" algn="l" rtl="0">
              <a:lnSpc>
                <a:spcPct val="100000"/>
              </a:lnSpc>
              <a:spcBef>
                <a:spcPts val="0"/>
              </a:spcBef>
              <a:spcAft>
                <a:spcPts val="0"/>
              </a:spcAft>
              <a:buClr>
                <a:srgbClr val="000000"/>
              </a:buClr>
              <a:buSzPts val="1400"/>
              <a:buFont typeface="Arial"/>
              <a:buChar char="○"/>
              <a:defRPr sz="2800" b="0" i="0" u="none" strike="noStrike" cap="none">
                <a:solidFill>
                  <a:schemeClr val="dk1"/>
                </a:solidFill>
                <a:latin typeface="Calibri"/>
                <a:ea typeface="Calibri"/>
                <a:cs typeface="Calibri"/>
                <a:sym typeface="Calibri"/>
              </a:defRPr>
            </a:lvl2pPr>
            <a:lvl3pPr marL="1371600" marR="0" lvl="2" indent="-317500" algn="l" rtl="0">
              <a:lnSpc>
                <a:spcPct val="100000"/>
              </a:lnSpc>
              <a:spcBef>
                <a:spcPts val="0"/>
              </a:spcBef>
              <a:spcAft>
                <a:spcPts val="0"/>
              </a:spcAft>
              <a:buClr>
                <a:srgbClr val="000000"/>
              </a:buClr>
              <a:buSzPts val="1400"/>
              <a:buFont typeface="Arial"/>
              <a:buChar char="■"/>
              <a:defRPr sz="2400" b="0" i="0" u="none" strike="noStrike" cap="none">
                <a:solidFill>
                  <a:schemeClr val="dk1"/>
                </a:solidFill>
                <a:latin typeface="Calibri"/>
                <a:ea typeface="Calibri"/>
                <a:cs typeface="Calibri"/>
                <a:sym typeface="Calibri"/>
              </a:defRPr>
            </a:lvl3pPr>
            <a:lvl4pPr marL="1828800" marR="0" lvl="3" indent="-317500" algn="l" rtl="0">
              <a:lnSpc>
                <a:spcPct val="100000"/>
              </a:lnSpc>
              <a:spcBef>
                <a:spcPts val="0"/>
              </a:spcBef>
              <a:spcAft>
                <a:spcPts val="0"/>
              </a:spcAft>
              <a:buClr>
                <a:srgbClr val="000000"/>
              </a:buClr>
              <a:buSzPts val="1400"/>
              <a:buFont typeface="Arial"/>
              <a:buChar char="●"/>
              <a:defRPr sz="2000" b="0" i="0" u="none" strike="noStrike" cap="none">
                <a:solidFill>
                  <a:schemeClr val="dk1"/>
                </a:solidFill>
                <a:latin typeface="Calibri"/>
                <a:ea typeface="Calibri"/>
                <a:cs typeface="Calibri"/>
                <a:sym typeface="Calibri"/>
              </a:defRPr>
            </a:lvl4pPr>
            <a:lvl5pPr marL="2286000" marR="0" lvl="4" indent="-317500" algn="l" rtl="0">
              <a:lnSpc>
                <a:spcPct val="100000"/>
              </a:lnSpc>
              <a:spcBef>
                <a:spcPts val="0"/>
              </a:spcBef>
              <a:spcAft>
                <a:spcPts val="0"/>
              </a:spcAft>
              <a:buClr>
                <a:srgbClr val="000000"/>
              </a:buClr>
              <a:buSzPts val="1400"/>
              <a:buFont typeface="Arial"/>
              <a:buChar char="○"/>
              <a:defRPr sz="2000" b="0" i="0" u="none" strike="noStrike" cap="none">
                <a:solidFill>
                  <a:schemeClr val="dk1"/>
                </a:solidFill>
                <a:latin typeface="Calibri"/>
                <a:ea typeface="Calibri"/>
                <a:cs typeface="Calibri"/>
                <a:sym typeface="Calibri"/>
              </a:defRPr>
            </a:lvl5pPr>
            <a:lvl6pPr marL="2743200" marR="0" lvl="5" indent="-317500" algn="l" rtl="0">
              <a:lnSpc>
                <a:spcPct val="100000"/>
              </a:lnSpc>
              <a:spcBef>
                <a:spcPts val="0"/>
              </a:spcBef>
              <a:spcAft>
                <a:spcPts val="0"/>
              </a:spcAft>
              <a:buClr>
                <a:srgbClr val="000000"/>
              </a:buClr>
              <a:buSzPts val="1400"/>
              <a:buFont typeface="Arial"/>
              <a:buChar char="■"/>
              <a:defRPr sz="2000" b="0" i="0" u="none" strike="noStrike" cap="none">
                <a:solidFill>
                  <a:schemeClr val="dk1"/>
                </a:solidFill>
                <a:latin typeface="Calibri"/>
                <a:ea typeface="Calibri"/>
                <a:cs typeface="Calibri"/>
                <a:sym typeface="Calibri"/>
              </a:defRPr>
            </a:lvl6pPr>
            <a:lvl7pPr marL="3200400" marR="0" lvl="6" indent="-317500" algn="l" rtl="0">
              <a:lnSpc>
                <a:spcPct val="100000"/>
              </a:lnSpc>
              <a:spcBef>
                <a:spcPts val="0"/>
              </a:spcBef>
              <a:spcAft>
                <a:spcPts val="0"/>
              </a:spcAft>
              <a:buClr>
                <a:srgbClr val="000000"/>
              </a:buClr>
              <a:buSzPts val="1400"/>
              <a:buFont typeface="Arial"/>
              <a:buChar char="●"/>
              <a:defRPr sz="2000" b="0" i="0" u="none" strike="noStrike" cap="none">
                <a:solidFill>
                  <a:schemeClr val="dk1"/>
                </a:solidFill>
                <a:latin typeface="Calibri"/>
                <a:ea typeface="Calibri"/>
                <a:cs typeface="Calibri"/>
                <a:sym typeface="Calibri"/>
              </a:defRPr>
            </a:lvl7pPr>
            <a:lvl8pPr marL="3657600" marR="0" lvl="7" indent="-317500" algn="l" rtl="0">
              <a:lnSpc>
                <a:spcPct val="100000"/>
              </a:lnSpc>
              <a:spcBef>
                <a:spcPts val="0"/>
              </a:spcBef>
              <a:spcAft>
                <a:spcPts val="0"/>
              </a:spcAft>
              <a:buClr>
                <a:srgbClr val="000000"/>
              </a:buClr>
              <a:buSzPts val="1400"/>
              <a:buFont typeface="Arial"/>
              <a:buChar char="○"/>
              <a:defRPr sz="2000" b="0" i="0" u="none" strike="noStrike" cap="none">
                <a:solidFill>
                  <a:schemeClr val="dk1"/>
                </a:solidFill>
                <a:latin typeface="Calibri"/>
                <a:ea typeface="Calibri"/>
                <a:cs typeface="Calibri"/>
                <a:sym typeface="Calibri"/>
              </a:defRPr>
            </a:lvl8pPr>
            <a:lvl9pPr marL="4114800" marR="0" lvl="8" indent="-317500" algn="l" rtl="0">
              <a:lnSpc>
                <a:spcPct val="100000"/>
              </a:lnSpc>
              <a:spcBef>
                <a:spcPts val="0"/>
              </a:spcBef>
              <a:spcAft>
                <a:spcPts val="0"/>
              </a:spcAft>
              <a:buClr>
                <a:srgbClr val="000000"/>
              </a:buClr>
              <a:buSzPts val="14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5" name="Google Shape;55;p7"/>
          <p:cNvSpPr txBox="1">
            <a:spLocks noGrp="1"/>
          </p:cNvSpPr>
          <p:nvPr>
            <p:ph type="body" idx="2"/>
          </p:nvPr>
        </p:nvSpPr>
        <p:spPr>
          <a:xfrm>
            <a:off x="115888" y="3673928"/>
            <a:ext cx="5784300" cy="942000"/>
          </a:xfrm>
          <a:prstGeom prst="rect">
            <a:avLst/>
          </a:prstGeom>
          <a:noFill/>
          <a:ln>
            <a:noFill/>
          </a:ln>
        </p:spPr>
        <p:txBody>
          <a:bodyPr spcFirstLastPara="1" wrap="square" lIns="91425" tIns="91425" rIns="91425" bIns="91425" anchor="t" anchorCtr="0">
            <a:noAutofit/>
          </a:bodyPr>
          <a:lstStyle>
            <a:lvl1pPr marL="457200" marR="0" lvl="0" indent="-228600" algn="l" rtl="0">
              <a:lnSpc>
                <a:spcPct val="100000"/>
              </a:lnSpc>
              <a:spcBef>
                <a:spcPts val="0"/>
              </a:spcBef>
              <a:spcAft>
                <a:spcPts val="0"/>
              </a:spcAft>
              <a:buClr>
                <a:srgbClr val="000000"/>
              </a:buClr>
              <a:buSzPts val="1400"/>
              <a:buFont typeface="Questrial"/>
              <a:buNone/>
              <a:defRPr sz="1800" b="0" i="0" u="none" strike="noStrike" cap="none">
                <a:solidFill>
                  <a:srgbClr val="000000"/>
                </a:solidFill>
                <a:latin typeface="Questrial"/>
                <a:ea typeface="Questrial"/>
                <a:cs typeface="Questrial"/>
                <a:sym typeface="Questrial"/>
              </a:defRPr>
            </a:lvl1pPr>
            <a:lvl2pPr marL="914400" marR="0" lvl="1" indent="-228600" algn="l" rtl="0">
              <a:lnSpc>
                <a:spcPct val="100000"/>
              </a:lnSpc>
              <a:spcBef>
                <a:spcPts val="0"/>
              </a:spcBef>
              <a:spcAft>
                <a:spcPts val="0"/>
              </a:spcAft>
              <a:buClr>
                <a:srgbClr val="000000"/>
              </a:buClr>
              <a:buSzPts val="1400"/>
              <a:buFont typeface="Calibri"/>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Calibri"/>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Calibri"/>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Calibri"/>
              <a:buNone/>
              <a:defRPr sz="14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2000" b="0" i="0" u="none" strike="noStrike" cap="none">
                <a:solidFill>
                  <a:schemeClr val="dk1"/>
                </a:solidFill>
                <a:latin typeface="Calibri"/>
                <a:ea typeface="Calibri"/>
                <a:cs typeface="Calibri"/>
                <a:sym typeface="Calibri"/>
              </a:defRPr>
            </a:lvl6pPr>
            <a:lvl7pPr marL="3200400" marR="0" lvl="6" indent="-317500" algn="l" rtl="0">
              <a:lnSpc>
                <a:spcPct val="100000"/>
              </a:lnSpc>
              <a:spcBef>
                <a:spcPts val="0"/>
              </a:spcBef>
              <a:spcAft>
                <a:spcPts val="0"/>
              </a:spcAft>
              <a:buClr>
                <a:srgbClr val="000000"/>
              </a:buClr>
              <a:buSzPts val="1400"/>
              <a:buFont typeface="Arial"/>
              <a:buChar char="●"/>
              <a:defRPr sz="2000" b="0" i="0" u="none" strike="noStrike" cap="none">
                <a:solidFill>
                  <a:schemeClr val="dk1"/>
                </a:solidFill>
                <a:latin typeface="Calibri"/>
                <a:ea typeface="Calibri"/>
                <a:cs typeface="Calibri"/>
                <a:sym typeface="Calibri"/>
              </a:defRPr>
            </a:lvl7pPr>
            <a:lvl8pPr marL="3657600" marR="0" lvl="7" indent="-317500" algn="l" rtl="0">
              <a:lnSpc>
                <a:spcPct val="100000"/>
              </a:lnSpc>
              <a:spcBef>
                <a:spcPts val="0"/>
              </a:spcBef>
              <a:spcAft>
                <a:spcPts val="0"/>
              </a:spcAft>
              <a:buClr>
                <a:srgbClr val="000000"/>
              </a:buClr>
              <a:buSzPts val="1400"/>
              <a:buFont typeface="Arial"/>
              <a:buChar char="○"/>
              <a:defRPr sz="2000" b="0" i="0" u="none" strike="noStrike" cap="none">
                <a:solidFill>
                  <a:schemeClr val="dk1"/>
                </a:solidFill>
                <a:latin typeface="Calibri"/>
                <a:ea typeface="Calibri"/>
                <a:cs typeface="Calibri"/>
                <a:sym typeface="Calibri"/>
              </a:defRPr>
            </a:lvl8pPr>
            <a:lvl9pPr marL="4114800" marR="0" lvl="8" indent="-317500" algn="l" rtl="0">
              <a:lnSpc>
                <a:spcPct val="100000"/>
              </a:lnSpc>
              <a:spcBef>
                <a:spcPts val="0"/>
              </a:spcBef>
              <a:spcAft>
                <a:spcPts val="0"/>
              </a:spcAft>
              <a:buClr>
                <a:srgbClr val="000000"/>
              </a:buClr>
              <a:buSzPts val="14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6" name="Google Shape;56;p7"/>
          <p:cNvSpPr txBox="1">
            <a:spLocks noGrp="1"/>
          </p:cNvSpPr>
          <p:nvPr>
            <p:ph type="body" idx="3"/>
          </p:nvPr>
        </p:nvSpPr>
        <p:spPr>
          <a:xfrm>
            <a:off x="123825" y="2634343"/>
            <a:ext cx="5776200" cy="903600"/>
          </a:xfrm>
          <a:prstGeom prst="rect">
            <a:avLst/>
          </a:prstGeom>
          <a:noFill/>
          <a:ln>
            <a:noFill/>
          </a:ln>
        </p:spPr>
        <p:txBody>
          <a:bodyPr spcFirstLastPara="1" wrap="square" lIns="91425" tIns="91425" rIns="91425" bIns="91425" anchor="t" anchorCtr="0">
            <a:noAutofit/>
          </a:bodyPr>
          <a:lstStyle>
            <a:lvl1pPr marL="457200" marR="0" lvl="0" indent="-228600" algn="l" rtl="0">
              <a:lnSpc>
                <a:spcPct val="100000"/>
              </a:lnSpc>
              <a:spcBef>
                <a:spcPts val="0"/>
              </a:spcBef>
              <a:spcAft>
                <a:spcPts val="0"/>
              </a:spcAft>
              <a:buClr>
                <a:srgbClr val="000000"/>
              </a:buClr>
              <a:buSzPts val="1400"/>
              <a:buFont typeface="Questrial"/>
              <a:buNone/>
              <a:defRPr sz="2400" b="0" i="1" u="none" strike="noStrike" cap="none">
                <a:solidFill>
                  <a:srgbClr val="000000"/>
                </a:solidFill>
                <a:latin typeface="Questrial"/>
                <a:ea typeface="Questrial"/>
                <a:cs typeface="Questrial"/>
                <a:sym typeface="Questrial"/>
              </a:defRPr>
            </a:lvl1pPr>
            <a:lvl2pPr marL="914400" marR="0" lvl="1" indent="-228600" algn="l" rtl="0">
              <a:lnSpc>
                <a:spcPct val="100000"/>
              </a:lnSpc>
              <a:spcBef>
                <a:spcPts val="0"/>
              </a:spcBef>
              <a:spcAft>
                <a:spcPts val="0"/>
              </a:spcAft>
              <a:buClr>
                <a:srgbClr val="000000"/>
              </a:buClr>
              <a:buSzPts val="1400"/>
              <a:buFont typeface="Calibri"/>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Calibri"/>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Calibri"/>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Calibri"/>
              <a:buNone/>
              <a:defRPr sz="14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2000" b="0" i="0" u="none" strike="noStrike" cap="none">
                <a:solidFill>
                  <a:schemeClr val="dk1"/>
                </a:solidFill>
                <a:latin typeface="Calibri"/>
                <a:ea typeface="Calibri"/>
                <a:cs typeface="Calibri"/>
                <a:sym typeface="Calibri"/>
              </a:defRPr>
            </a:lvl6pPr>
            <a:lvl7pPr marL="3200400" marR="0" lvl="6" indent="-317500" algn="l" rtl="0">
              <a:lnSpc>
                <a:spcPct val="100000"/>
              </a:lnSpc>
              <a:spcBef>
                <a:spcPts val="0"/>
              </a:spcBef>
              <a:spcAft>
                <a:spcPts val="0"/>
              </a:spcAft>
              <a:buClr>
                <a:srgbClr val="000000"/>
              </a:buClr>
              <a:buSzPts val="1400"/>
              <a:buFont typeface="Arial"/>
              <a:buChar char="●"/>
              <a:defRPr sz="2000" b="0" i="0" u="none" strike="noStrike" cap="none">
                <a:solidFill>
                  <a:schemeClr val="dk1"/>
                </a:solidFill>
                <a:latin typeface="Calibri"/>
                <a:ea typeface="Calibri"/>
                <a:cs typeface="Calibri"/>
                <a:sym typeface="Calibri"/>
              </a:defRPr>
            </a:lvl7pPr>
            <a:lvl8pPr marL="3657600" marR="0" lvl="7" indent="-317500" algn="l" rtl="0">
              <a:lnSpc>
                <a:spcPct val="100000"/>
              </a:lnSpc>
              <a:spcBef>
                <a:spcPts val="0"/>
              </a:spcBef>
              <a:spcAft>
                <a:spcPts val="0"/>
              </a:spcAft>
              <a:buClr>
                <a:srgbClr val="000000"/>
              </a:buClr>
              <a:buSzPts val="1400"/>
              <a:buFont typeface="Arial"/>
              <a:buChar char="○"/>
              <a:defRPr sz="2000" b="0" i="0" u="none" strike="noStrike" cap="none">
                <a:solidFill>
                  <a:schemeClr val="dk1"/>
                </a:solidFill>
                <a:latin typeface="Calibri"/>
                <a:ea typeface="Calibri"/>
                <a:cs typeface="Calibri"/>
                <a:sym typeface="Calibri"/>
              </a:defRPr>
            </a:lvl8pPr>
            <a:lvl9pPr marL="4114800" marR="0" lvl="8" indent="-317500" algn="l" rtl="0">
              <a:lnSpc>
                <a:spcPct val="100000"/>
              </a:lnSpc>
              <a:spcBef>
                <a:spcPts val="0"/>
              </a:spcBef>
              <a:spcAft>
                <a:spcPts val="0"/>
              </a:spcAft>
              <a:buClr>
                <a:srgbClr val="000000"/>
              </a:buClr>
              <a:buSzPts val="1400"/>
              <a:buFont typeface="Arial"/>
              <a:buChar char="■"/>
              <a:defRPr sz="2000" b="0" i="0" u="none" strike="noStrike" cap="none">
                <a:solidFill>
                  <a:schemeClr val="dk1"/>
                </a:solidFill>
                <a:latin typeface="Calibri"/>
                <a:ea typeface="Calibri"/>
                <a:cs typeface="Calibri"/>
                <a:sym typeface="Calibri"/>
              </a:defRPr>
            </a:lvl9pPr>
          </a:lstStyle>
          <a:p>
            <a:endParaRPr/>
          </a:p>
        </p:txBody>
      </p:sp>
      <p:pic>
        <p:nvPicPr>
          <p:cNvPr id="57" name="Google Shape;57;p7"/>
          <p:cNvPicPr preferRelativeResize="0"/>
          <p:nvPr/>
        </p:nvPicPr>
        <p:blipFill rotWithShape="1">
          <a:blip r:embed="rId3">
            <a:alphaModFix/>
          </a:blip>
          <a:srcRect/>
          <a:stretch/>
        </p:blipFill>
        <p:spPr>
          <a:xfrm>
            <a:off x="0" y="0"/>
            <a:ext cx="9144000" cy="731400"/>
          </a:xfrm>
          <a:prstGeom prst="rect">
            <a:avLst/>
          </a:prstGeom>
          <a:noFill/>
          <a:ln>
            <a:noFill/>
          </a:ln>
        </p:spPr>
      </p:pic>
      <p:pic>
        <p:nvPicPr>
          <p:cNvPr id="58" name="Google Shape;58;p7"/>
          <p:cNvPicPr preferRelativeResize="0"/>
          <p:nvPr/>
        </p:nvPicPr>
        <p:blipFill rotWithShape="1">
          <a:blip r:embed="rId4">
            <a:alphaModFix/>
          </a:blip>
          <a:srcRect/>
          <a:stretch/>
        </p:blipFill>
        <p:spPr>
          <a:xfrm>
            <a:off x="0" y="4704587"/>
            <a:ext cx="9144000" cy="438900"/>
          </a:xfrm>
          <a:prstGeom prst="rect">
            <a:avLst/>
          </a:prstGeom>
          <a:noFill/>
          <a:ln>
            <a:noFill/>
          </a:ln>
        </p:spPr>
      </p:pic>
      <p:pic>
        <p:nvPicPr>
          <p:cNvPr id="59" name="Google Shape;59;p7"/>
          <p:cNvPicPr preferRelativeResize="0"/>
          <p:nvPr/>
        </p:nvPicPr>
        <p:blipFill rotWithShape="1">
          <a:blip r:embed="rId5">
            <a:alphaModFix/>
          </a:blip>
          <a:srcRect/>
          <a:stretch/>
        </p:blipFill>
        <p:spPr>
          <a:xfrm>
            <a:off x="235857" y="212272"/>
            <a:ext cx="1934100" cy="621599"/>
          </a:xfrm>
          <a:prstGeom prst="rect">
            <a:avLst/>
          </a:prstGeom>
          <a:noFill/>
          <a:ln>
            <a:noFill/>
          </a:ln>
        </p:spPr>
      </p:pic>
      <p:sp>
        <p:nvSpPr>
          <p:cNvPr id="60" name="Google Shape;60;p7"/>
          <p:cNvSpPr txBox="1">
            <a:spLocks noGrp="1"/>
          </p:cNvSpPr>
          <p:nvPr>
            <p:ph type="ftr" idx="11"/>
          </p:nvPr>
        </p:nvSpPr>
        <p:spPr>
          <a:xfrm>
            <a:off x="6047030" y="4890278"/>
            <a:ext cx="2938200" cy="150900"/>
          </a:xfrm>
          <a:prstGeom prst="rect">
            <a:avLst/>
          </a:prstGeom>
          <a:noFill/>
          <a:ln>
            <a:noFill/>
          </a:ln>
        </p:spPr>
        <p:txBody>
          <a:bodyPr spcFirstLastPara="1" wrap="square" lIns="91425" tIns="91425" rIns="91425" bIns="91425" anchor="ctr" anchorCtr="0">
            <a:noAutofit/>
          </a:bodyPr>
          <a:lstStyle>
            <a:lvl1pPr marR="0" lvl="0" algn="r">
              <a:lnSpc>
                <a:spcPct val="100000"/>
              </a:lnSpc>
              <a:spcBef>
                <a:spcPts val="0"/>
              </a:spcBef>
              <a:spcAft>
                <a:spcPts val="0"/>
              </a:spcAft>
              <a:buClr>
                <a:srgbClr val="888888"/>
              </a:buClr>
              <a:buSzPts val="1400"/>
              <a:buFont typeface="Questrial"/>
              <a:buNone/>
              <a:defRPr sz="1200" b="0" i="0" u="none" strike="noStrike" cap="none">
                <a:solidFill>
                  <a:srgbClr val="888888"/>
                </a:solidFill>
                <a:latin typeface="Questrial"/>
                <a:ea typeface="Questrial"/>
                <a:cs typeface="Questrial"/>
                <a:sym typeface="Questrial"/>
              </a:defRPr>
            </a:lvl1pPr>
            <a:lvl2pPr marR="0" lvl="1" algn="l">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Abstract">
  <p:cSld name="Abstract">
    <p:spTree>
      <p:nvGrpSpPr>
        <p:cNvPr id="1" name="Shape 61"/>
        <p:cNvGrpSpPr/>
        <p:nvPr/>
      </p:nvGrpSpPr>
      <p:grpSpPr>
        <a:xfrm>
          <a:off x="0" y="0"/>
          <a:ext cx="0" cy="0"/>
          <a:chOff x="0" y="0"/>
          <a:chExt cx="0" cy="0"/>
        </a:xfrm>
      </p:grpSpPr>
      <p:pic>
        <p:nvPicPr>
          <p:cNvPr id="62" name="Google Shape;62;p8"/>
          <p:cNvPicPr preferRelativeResize="0"/>
          <p:nvPr/>
        </p:nvPicPr>
        <p:blipFill rotWithShape="1">
          <a:blip r:embed="rId2">
            <a:alphaModFix/>
          </a:blip>
          <a:srcRect/>
          <a:stretch/>
        </p:blipFill>
        <p:spPr>
          <a:xfrm>
            <a:off x="0" y="0"/>
            <a:ext cx="9144000" cy="5143500"/>
          </a:xfrm>
          <a:prstGeom prst="rect">
            <a:avLst/>
          </a:prstGeom>
          <a:noFill/>
          <a:ln>
            <a:noFill/>
          </a:ln>
        </p:spPr>
      </p:pic>
      <p:pic>
        <p:nvPicPr>
          <p:cNvPr id="63" name="Google Shape;63;p8"/>
          <p:cNvPicPr preferRelativeResize="0"/>
          <p:nvPr/>
        </p:nvPicPr>
        <p:blipFill rotWithShape="1">
          <a:blip r:embed="rId3">
            <a:alphaModFix/>
          </a:blip>
          <a:srcRect/>
          <a:stretch/>
        </p:blipFill>
        <p:spPr>
          <a:xfrm>
            <a:off x="0" y="0"/>
            <a:ext cx="9144000" cy="731400"/>
          </a:xfrm>
          <a:prstGeom prst="rect">
            <a:avLst/>
          </a:prstGeom>
          <a:noFill/>
          <a:ln>
            <a:noFill/>
          </a:ln>
        </p:spPr>
      </p:pic>
      <p:pic>
        <p:nvPicPr>
          <p:cNvPr id="64" name="Google Shape;64;p8"/>
          <p:cNvPicPr preferRelativeResize="0"/>
          <p:nvPr/>
        </p:nvPicPr>
        <p:blipFill rotWithShape="1">
          <a:blip r:embed="rId4">
            <a:alphaModFix/>
          </a:blip>
          <a:srcRect/>
          <a:stretch/>
        </p:blipFill>
        <p:spPr>
          <a:xfrm>
            <a:off x="0" y="4704587"/>
            <a:ext cx="9144000" cy="438900"/>
          </a:xfrm>
          <a:prstGeom prst="rect">
            <a:avLst/>
          </a:prstGeom>
          <a:noFill/>
          <a:ln>
            <a:noFill/>
          </a:ln>
        </p:spPr>
      </p:pic>
      <p:sp>
        <p:nvSpPr>
          <p:cNvPr id="65" name="Google Shape;65;p8"/>
          <p:cNvSpPr txBox="1">
            <a:spLocks noGrp="1"/>
          </p:cNvSpPr>
          <p:nvPr>
            <p:ph type="body" idx="1"/>
          </p:nvPr>
        </p:nvSpPr>
        <p:spPr>
          <a:xfrm>
            <a:off x="123825" y="1023255"/>
            <a:ext cx="6284100" cy="2035500"/>
          </a:xfrm>
          <a:prstGeom prst="rect">
            <a:avLst/>
          </a:prstGeom>
          <a:noFill/>
          <a:ln>
            <a:noFill/>
          </a:ln>
        </p:spPr>
        <p:txBody>
          <a:bodyPr spcFirstLastPara="1" wrap="square" lIns="91425" tIns="91425" rIns="91425" bIns="91425" anchor="t" anchorCtr="0">
            <a:noAutofit/>
          </a:bodyPr>
          <a:lstStyle>
            <a:lvl1pPr marL="457200" marR="0" lvl="0" indent="-228600" algn="l" rtl="0">
              <a:lnSpc>
                <a:spcPct val="100000"/>
              </a:lnSpc>
              <a:spcBef>
                <a:spcPts val="0"/>
              </a:spcBef>
              <a:spcAft>
                <a:spcPts val="0"/>
              </a:spcAft>
              <a:buClr>
                <a:srgbClr val="000000"/>
              </a:buClr>
              <a:buSzPts val="1400"/>
              <a:buFont typeface="Questrial"/>
              <a:buNone/>
              <a:defRPr sz="3200" b="1" i="0" u="none" strike="noStrike" cap="none">
                <a:solidFill>
                  <a:srgbClr val="000000"/>
                </a:solidFill>
                <a:latin typeface="Questrial"/>
                <a:ea typeface="Questrial"/>
                <a:cs typeface="Questrial"/>
                <a:sym typeface="Questrial"/>
              </a:defRPr>
            </a:lvl1pPr>
            <a:lvl2pPr marL="914400" marR="0" lvl="1" indent="-317500" algn="l" rtl="0">
              <a:lnSpc>
                <a:spcPct val="100000"/>
              </a:lnSpc>
              <a:spcBef>
                <a:spcPts val="0"/>
              </a:spcBef>
              <a:spcAft>
                <a:spcPts val="0"/>
              </a:spcAft>
              <a:buClr>
                <a:srgbClr val="000000"/>
              </a:buClr>
              <a:buSzPts val="1400"/>
              <a:buFont typeface="Arial"/>
              <a:buChar char="○"/>
              <a:defRPr sz="2800" b="0" i="0" u="none" strike="noStrike" cap="none">
                <a:solidFill>
                  <a:schemeClr val="dk1"/>
                </a:solidFill>
                <a:latin typeface="Calibri"/>
                <a:ea typeface="Calibri"/>
                <a:cs typeface="Calibri"/>
                <a:sym typeface="Calibri"/>
              </a:defRPr>
            </a:lvl2pPr>
            <a:lvl3pPr marL="1371600" marR="0" lvl="2" indent="-317500" algn="l" rtl="0">
              <a:lnSpc>
                <a:spcPct val="100000"/>
              </a:lnSpc>
              <a:spcBef>
                <a:spcPts val="0"/>
              </a:spcBef>
              <a:spcAft>
                <a:spcPts val="0"/>
              </a:spcAft>
              <a:buClr>
                <a:srgbClr val="000000"/>
              </a:buClr>
              <a:buSzPts val="1400"/>
              <a:buFont typeface="Arial"/>
              <a:buChar char="■"/>
              <a:defRPr sz="2400" b="0" i="0" u="none" strike="noStrike" cap="none">
                <a:solidFill>
                  <a:schemeClr val="dk1"/>
                </a:solidFill>
                <a:latin typeface="Calibri"/>
                <a:ea typeface="Calibri"/>
                <a:cs typeface="Calibri"/>
                <a:sym typeface="Calibri"/>
              </a:defRPr>
            </a:lvl3pPr>
            <a:lvl4pPr marL="1828800" marR="0" lvl="3" indent="-317500" algn="l" rtl="0">
              <a:lnSpc>
                <a:spcPct val="100000"/>
              </a:lnSpc>
              <a:spcBef>
                <a:spcPts val="0"/>
              </a:spcBef>
              <a:spcAft>
                <a:spcPts val="0"/>
              </a:spcAft>
              <a:buClr>
                <a:srgbClr val="000000"/>
              </a:buClr>
              <a:buSzPts val="1400"/>
              <a:buFont typeface="Arial"/>
              <a:buChar char="●"/>
              <a:defRPr sz="2000" b="0" i="0" u="none" strike="noStrike" cap="none">
                <a:solidFill>
                  <a:schemeClr val="dk1"/>
                </a:solidFill>
                <a:latin typeface="Calibri"/>
                <a:ea typeface="Calibri"/>
                <a:cs typeface="Calibri"/>
                <a:sym typeface="Calibri"/>
              </a:defRPr>
            </a:lvl4pPr>
            <a:lvl5pPr marL="2286000" marR="0" lvl="4" indent="-317500" algn="l" rtl="0">
              <a:lnSpc>
                <a:spcPct val="100000"/>
              </a:lnSpc>
              <a:spcBef>
                <a:spcPts val="0"/>
              </a:spcBef>
              <a:spcAft>
                <a:spcPts val="0"/>
              </a:spcAft>
              <a:buClr>
                <a:srgbClr val="000000"/>
              </a:buClr>
              <a:buSzPts val="1400"/>
              <a:buFont typeface="Arial"/>
              <a:buChar char="○"/>
              <a:defRPr sz="2000" b="0" i="0" u="none" strike="noStrike" cap="none">
                <a:solidFill>
                  <a:schemeClr val="dk1"/>
                </a:solidFill>
                <a:latin typeface="Calibri"/>
                <a:ea typeface="Calibri"/>
                <a:cs typeface="Calibri"/>
                <a:sym typeface="Calibri"/>
              </a:defRPr>
            </a:lvl5pPr>
            <a:lvl6pPr marL="2743200" marR="0" lvl="5" indent="-317500" algn="l" rtl="0">
              <a:lnSpc>
                <a:spcPct val="100000"/>
              </a:lnSpc>
              <a:spcBef>
                <a:spcPts val="0"/>
              </a:spcBef>
              <a:spcAft>
                <a:spcPts val="0"/>
              </a:spcAft>
              <a:buClr>
                <a:srgbClr val="000000"/>
              </a:buClr>
              <a:buSzPts val="1400"/>
              <a:buFont typeface="Arial"/>
              <a:buChar char="■"/>
              <a:defRPr sz="2000" b="0" i="0" u="none" strike="noStrike" cap="none">
                <a:solidFill>
                  <a:schemeClr val="dk1"/>
                </a:solidFill>
                <a:latin typeface="Calibri"/>
                <a:ea typeface="Calibri"/>
                <a:cs typeface="Calibri"/>
                <a:sym typeface="Calibri"/>
              </a:defRPr>
            </a:lvl6pPr>
            <a:lvl7pPr marL="3200400" marR="0" lvl="6" indent="-317500" algn="l" rtl="0">
              <a:lnSpc>
                <a:spcPct val="100000"/>
              </a:lnSpc>
              <a:spcBef>
                <a:spcPts val="0"/>
              </a:spcBef>
              <a:spcAft>
                <a:spcPts val="0"/>
              </a:spcAft>
              <a:buClr>
                <a:srgbClr val="000000"/>
              </a:buClr>
              <a:buSzPts val="1400"/>
              <a:buFont typeface="Arial"/>
              <a:buChar char="●"/>
              <a:defRPr sz="2000" b="0" i="0" u="none" strike="noStrike" cap="none">
                <a:solidFill>
                  <a:schemeClr val="dk1"/>
                </a:solidFill>
                <a:latin typeface="Calibri"/>
                <a:ea typeface="Calibri"/>
                <a:cs typeface="Calibri"/>
                <a:sym typeface="Calibri"/>
              </a:defRPr>
            </a:lvl7pPr>
            <a:lvl8pPr marL="3657600" marR="0" lvl="7" indent="-317500" algn="l" rtl="0">
              <a:lnSpc>
                <a:spcPct val="100000"/>
              </a:lnSpc>
              <a:spcBef>
                <a:spcPts val="0"/>
              </a:spcBef>
              <a:spcAft>
                <a:spcPts val="0"/>
              </a:spcAft>
              <a:buClr>
                <a:srgbClr val="000000"/>
              </a:buClr>
              <a:buSzPts val="1400"/>
              <a:buFont typeface="Arial"/>
              <a:buChar char="○"/>
              <a:defRPr sz="2000" b="0" i="0" u="none" strike="noStrike" cap="none">
                <a:solidFill>
                  <a:schemeClr val="dk1"/>
                </a:solidFill>
                <a:latin typeface="Calibri"/>
                <a:ea typeface="Calibri"/>
                <a:cs typeface="Calibri"/>
                <a:sym typeface="Calibri"/>
              </a:defRPr>
            </a:lvl8pPr>
            <a:lvl9pPr marL="4114800" marR="0" lvl="8" indent="-317500" algn="l" rtl="0">
              <a:lnSpc>
                <a:spcPct val="100000"/>
              </a:lnSpc>
              <a:spcBef>
                <a:spcPts val="0"/>
              </a:spcBef>
              <a:spcAft>
                <a:spcPts val="0"/>
              </a:spcAft>
              <a:buClr>
                <a:srgbClr val="000000"/>
              </a:buClr>
              <a:buSzPts val="14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6" name="Google Shape;66;p8"/>
          <p:cNvSpPr txBox="1">
            <a:spLocks noGrp="1"/>
          </p:cNvSpPr>
          <p:nvPr>
            <p:ph type="body" idx="2"/>
          </p:nvPr>
        </p:nvSpPr>
        <p:spPr>
          <a:xfrm>
            <a:off x="123826" y="3156857"/>
            <a:ext cx="5014200" cy="1431300"/>
          </a:xfrm>
          <a:prstGeom prst="rect">
            <a:avLst/>
          </a:prstGeom>
          <a:noFill/>
          <a:ln>
            <a:noFill/>
          </a:ln>
        </p:spPr>
        <p:txBody>
          <a:bodyPr spcFirstLastPara="1" wrap="square" lIns="91425" tIns="91425" rIns="91425" bIns="91425" anchor="t" anchorCtr="0">
            <a:noAutofit/>
          </a:bodyPr>
          <a:lstStyle>
            <a:lvl1pPr marL="457200" marR="0" lvl="0" indent="-228600" algn="l" rtl="0">
              <a:lnSpc>
                <a:spcPct val="100000"/>
              </a:lnSpc>
              <a:spcBef>
                <a:spcPts val="0"/>
              </a:spcBef>
              <a:spcAft>
                <a:spcPts val="0"/>
              </a:spcAft>
              <a:buClr>
                <a:srgbClr val="000000"/>
              </a:buClr>
              <a:buSzPts val="1400"/>
              <a:buFont typeface="Questrial"/>
              <a:buNone/>
              <a:defRPr sz="2200" b="0" i="1" u="none" strike="noStrike" cap="none">
                <a:solidFill>
                  <a:srgbClr val="000000"/>
                </a:solidFill>
                <a:latin typeface="Questrial"/>
                <a:ea typeface="Questrial"/>
                <a:cs typeface="Questrial"/>
                <a:sym typeface="Questrial"/>
              </a:defRPr>
            </a:lvl1pPr>
            <a:lvl2pPr marL="914400" marR="0" lvl="1" indent="-228600" algn="l" rtl="0">
              <a:lnSpc>
                <a:spcPct val="100000"/>
              </a:lnSpc>
              <a:spcBef>
                <a:spcPts val="0"/>
              </a:spcBef>
              <a:spcAft>
                <a:spcPts val="0"/>
              </a:spcAft>
              <a:buClr>
                <a:srgbClr val="000000"/>
              </a:buClr>
              <a:buSzPts val="1400"/>
              <a:buFont typeface="Calibri"/>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Calibri"/>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Calibri"/>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Calibri"/>
              <a:buNone/>
              <a:defRPr sz="14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2000" b="0" i="0" u="none" strike="noStrike" cap="none">
                <a:solidFill>
                  <a:schemeClr val="dk1"/>
                </a:solidFill>
                <a:latin typeface="Calibri"/>
                <a:ea typeface="Calibri"/>
                <a:cs typeface="Calibri"/>
                <a:sym typeface="Calibri"/>
              </a:defRPr>
            </a:lvl6pPr>
            <a:lvl7pPr marL="3200400" marR="0" lvl="6" indent="-317500" algn="l" rtl="0">
              <a:lnSpc>
                <a:spcPct val="100000"/>
              </a:lnSpc>
              <a:spcBef>
                <a:spcPts val="0"/>
              </a:spcBef>
              <a:spcAft>
                <a:spcPts val="0"/>
              </a:spcAft>
              <a:buClr>
                <a:srgbClr val="000000"/>
              </a:buClr>
              <a:buSzPts val="1400"/>
              <a:buFont typeface="Arial"/>
              <a:buChar char="●"/>
              <a:defRPr sz="2000" b="0" i="0" u="none" strike="noStrike" cap="none">
                <a:solidFill>
                  <a:schemeClr val="dk1"/>
                </a:solidFill>
                <a:latin typeface="Calibri"/>
                <a:ea typeface="Calibri"/>
                <a:cs typeface="Calibri"/>
                <a:sym typeface="Calibri"/>
              </a:defRPr>
            </a:lvl7pPr>
            <a:lvl8pPr marL="3657600" marR="0" lvl="7" indent="-317500" algn="l" rtl="0">
              <a:lnSpc>
                <a:spcPct val="100000"/>
              </a:lnSpc>
              <a:spcBef>
                <a:spcPts val="0"/>
              </a:spcBef>
              <a:spcAft>
                <a:spcPts val="0"/>
              </a:spcAft>
              <a:buClr>
                <a:srgbClr val="000000"/>
              </a:buClr>
              <a:buSzPts val="1400"/>
              <a:buFont typeface="Arial"/>
              <a:buChar char="○"/>
              <a:defRPr sz="2000" b="0" i="0" u="none" strike="noStrike" cap="none">
                <a:solidFill>
                  <a:schemeClr val="dk1"/>
                </a:solidFill>
                <a:latin typeface="Calibri"/>
                <a:ea typeface="Calibri"/>
                <a:cs typeface="Calibri"/>
                <a:sym typeface="Calibri"/>
              </a:defRPr>
            </a:lvl8pPr>
            <a:lvl9pPr marL="4114800" marR="0" lvl="8" indent="-317500" algn="l" rtl="0">
              <a:lnSpc>
                <a:spcPct val="100000"/>
              </a:lnSpc>
              <a:spcBef>
                <a:spcPts val="0"/>
              </a:spcBef>
              <a:spcAft>
                <a:spcPts val="0"/>
              </a:spcAft>
              <a:buClr>
                <a:srgbClr val="000000"/>
              </a:buClr>
              <a:buSzPts val="1400"/>
              <a:buFont typeface="Arial"/>
              <a:buChar char="■"/>
              <a:defRPr sz="2000" b="0" i="0" u="none" strike="noStrike" cap="none">
                <a:solidFill>
                  <a:schemeClr val="dk1"/>
                </a:solidFill>
                <a:latin typeface="Calibri"/>
                <a:ea typeface="Calibri"/>
                <a:cs typeface="Calibri"/>
                <a:sym typeface="Calibri"/>
              </a:defRPr>
            </a:lvl9pPr>
          </a:lstStyle>
          <a:p>
            <a:endParaRPr/>
          </a:p>
        </p:txBody>
      </p:sp>
      <p:pic>
        <p:nvPicPr>
          <p:cNvPr id="67" name="Google Shape;67;p8"/>
          <p:cNvPicPr preferRelativeResize="0"/>
          <p:nvPr/>
        </p:nvPicPr>
        <p:blipFill rotWithShape="1">
          <a:blip r:embed="rId5">
            <a:alphaModFix/>
          </a:blip>
          <a:srcRect/>
          <a:stretch/>
        </p:blipFill>
        <p:spPr>
          <a:xfrm>
            <a:off x="235857" y="212272"/>
            <a:ext cx="1934100" cy="621599"/>
          </a:xfrm>
          <a:prstGeom prst="rect">
            <a:avLst/>
          </a:prstGeom>
          <a:noFill/>
          <a:ln>
            <a:noFill/>
          </a:ln>
        </p:spPr>
      </p:pic>
      <p:sp>
        <p:nvSpPr>
          <p:cNvPr id="68" name="Google Shape;68;p8"/>
          <p:cNvSpPr txBox="1">
            <a:spLocks noGrp="1"/>
          </p:cNvSpPr>
          <p:nvPr>
            <p:ph type="body" idx="3"/>
          </p:nvPr>
        </p:nvSpPr>
        <p:spPr>
          <a:xfrm>
            <a:off x="5275942" y="3156857"/>
            <a:ext cx="3708300" cy="1431900"/>
          </a:xfrm>
          <a:prstGeom prst="rect">
            <a:avLst/>
          </a:prstGeom>
          <a:noFill/>
          <a:ln>
            <a:noFill/>
          </a:ln>
        </p:spPr>
        <p:txBody>
          <a:bodyPr spcFirstLastPara="1" wrap="square" lIns="91425" tIns="91425" rIns="91425" bIns="91425" anchor="t" anchorCtr="0">
            <a:noAutofit/>
          </a:bodyPr>
          <a:lstStyle>
            <a:lvl1pPr marL="457200" marR="0" lvl="0" indent="-228600" algn="r" rtl="0">
              <a:lnSpc>
                <a:spcPct val="100000"/>
              </a:lnSpc>
              <a:spcBef>
                <a:spcPts val="0"/>
              </a:spcBef>
              <a:spcAft>
                <a:spcPts val="0"/>
              </a:spcAft>
              <a:buClr>
                <a:srgbClr val="000000"/>
              </a:buClr>
              <a:buSzPts val="1400"/>
              <a:buFont typeface="Questrial"/>
              <a:buNone/>
              <a:defRPr sz="1800" b="0" i="0" u="none" strike="noStrike" cap="none">
                <a:solidFill>
                  <a:srgbClr val="000000"/>
                </a:solidFill>
                <a:latin typeface="Questrial"/>
                <a:ea typeface="Questrial"/>
                <a:cs typeface="Questrial"/>
                <a:sym typeface="Questrial"/>
              </a:defRPr>
            </a:lvl1pPr>
            <a:lvl2pPr marL="914400" marR="0" lvl="1" indent="-228600" algn="l" rtl="0">
              <a:lnSpc>
                <a:spcPct val="100000"/>
              </a:lnSpc>
              <a:spcBef>
                <a:spcPts val="0"/>
              </a:spcBef>
              <a:spcAft>
                <a:spcPts val="0"/>
              </a:spcAft>
              <a:buClr>
                <a:srgbClr val="000000"/>
              </a:buClr>
              <a:buSzPts val="1400"/>
              <a:buFont typeface="Calibri"/>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Calibri"/>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Calibri"/>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Calibri"/>
              <a:buNone/>
              <a:defRPr sz="14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2000" b="0" i="0" u="none" strike="noStrike" cap="none">
                <a:solidFill>
                  <a:schemeClr val="dk1"/>
                </a:solidFill>
                <a:latin typeface="Calibri"/>
                <a:ea typeface="Calibri"/>
                <a:cs typeface="Calibri"/>
                <a:sym typeface="Calibri"/>
              </a:defRPr>
            </a:lvl6pPr>
            <a:lvl7pPr marL="3200400" marR="0" lvl="6" indent="-317500" algn="l" rtl="0">
              <a:lnSpc>
                <a:spcPct val="100000"/>
              </a:lnSpc>
              <a:spcBef>
                <a:spcPts val="0"/>
              </a:spcBef>
              <a:spcAft>
                <a:spcPts val="0"/>
              </a:spcAft>
              <a:buClr>
                <a:srgbClr val="000000"/>
              </a:buClr>
              <a:buSzPts val="1400"/>
              <a:buFont typeface="Arial"/>
              <a:buChar char="●"/>
              <a:defRPr sz="2000" b="0" i="0" u="none" strike="noStrike" cap="none">
                <a:solidFill>
                  <a:schemeClr val="dk1"/>
                </a:solidFill>
                <a:latin typeface="Calibri"/>
                <a:ea typeface="Calibri"/>
                <a:cs typeface="Calibri"/>
                <a:sym typeface="Calibri"/>
              </a:defRPr>
            </a:lvl7pPr>
            <a:lvl8pPr marL="3657600" marR="0" lvl="7" indent="-317500" algn="l" rtl="0">
              <a:lnSpc>
                <a:spcPct val="100000"/>
              </a:lnSpc>
              <a:spcBef>
                <a:spcPts val="0"/>
              </a:spcBef>
              <a:spcAft>
                <a:spcPts val="0"/>
              </a:spcAft>
              <a:buClr>
                <a:srgbClr val="000000"/>
              </a:buClr>
              <a:buSzPts val="1400"/>
              <a:buFont typeface="Arial"/>
              <a:buChar char="○"/>
              <a:defRPr sz="2000" b="0" i="0" u="none" strike="noStrike" cap="none">
                <a:solidFill>
                  <a:schemeClr val="dk1"/>
                </a:solidFill>
                <a:latin typeface="Calibri"/>
                <a:ea typeface="Calibri"/>
                <a:cs typeface="Calibri"/>
                <a:sym typeface="Calibri"/>
              </a:defRPr>
            </a:lvl8pPr>
            <a:lvl9pPr marL="4114800" marR="0" lvl="8" indent="-317500" algn="l" rtl="0">
              <a:lnSpc>
                <a:spcPct val="100000"/>
              </a:lnSpc>
              <a:spcBef>
                <a:spcPts val="0"/>
              </a:spcBef>
              <a:spcAft>
                <a:spcPts val="0"/>
              </a:spcAft>
              <a:buClr>
                <a:srgbClr val="000000"/>
              </a:buClr>
              <a:buSzPts val="14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9" name="Google Shape;69;p8"/>
          <p:cNvSpPr txBox="1">
            <a:spLocks noGrp="1"/>
          </p:cNvSpPr>
          <p:nvPr>
            <p:ph type="ftr" idx="11"/>
          </p:nvPr>
        </p:nvSpPr>
        <p:spPr>
          <a:xfrm>
            <a:off x="6047030" y="4890278"/>
            <a:ext cx="2938200" cy="150900"/>
          </a:xfrm>
          <a:prstGeom prst="rect">
            <a:avLst/>
          </a:prstGeom>
          <a:noFill/>
          <a:ln>
            <a:noFill/>
          </a:ln>
        </p:spPr>
        <p:txBody>
          <a:bodyPr spcFirstLastPara="1" wrap="square" lIns="91425" tIns="91425" rIns="91425" bIns="91425" anchor="ctr" anchorCtr="0">
            <a:noAutofit/>
          </a:bodyPr>
          <a:lstStyle>
            <a:lvl1pPr marR="0" lvl="0" algn="r">
              <a:lnSpc>
                <a:spcPct val="100000"/>
              </a:lnSpc>
              <a:spcBef>
                <a:spcPts val="0"/>
              </a:spcBef>
              <a:spcAft>
                <a:spcPts val="0"/>
              </a:spcAft>
              <a:buClr>
                <a:srgbClr val="888888"/>
              </a:buClr>
              <a:buSzPts val="1400"/>
              <a:buFont typeface="Questrial"/>
              <a:buNone/>
              <a:defRPr sz="1200" b="0" i="0" u="none" strike="noStrike" cap="none">
                <a:solidFill>
                  <a:srgbClr val="888888"/>
                </a:solidFill>
                <a:latin typeface="Questrial"/>
                <a:ea typeface="Questrial"/>
                <a:cs typeface="Questrial"/>
                <a:sym typeface="Questrial"/>
              </a:defRPr>
            </a:lvl1pPr>
            <a:lvl2pPr marR="0" lvl="1" algn="l">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Hanlon Lab">
  <p:cSld name="Hanlon Lab">
    <p:spTree>
      <p:nvGrpSpPr>
        <p:cNvPr id="1" name="Shape 70"/>
        <p:cNvGrpSpPr/>
        <p:nvPr/>
      </p:nvGrpSpPr>
      <p:grpSpPr>
        <a:xfrm>
          <a:off x="0" y="0"/>
          <a:ext cx="0" cy="0"/>
          <a:chOff x="0" y="0"/>
          <a:chExt cx="0" cy="0"/>
        </a:xfrm>
      </p:grpSpPr>
      <p:pic>
        <p:nvPicPr>
          <p:cNvPr id="71" name="Google Shape;71;p9"/>
          <p:cNvPicPr preferRelativeResize="0"/>
          <p:nvPr/>
        </p:nvPicPr>
        <p:blipFill rotWithShape="1">
          <a:blip r:embed="rId2">
            <a:alphaModFix/>
          </a:blip>
          <a:srcRect/>
          <a:stretch/>
        </p:blipFill>
        <p:spPr>
          <a:xfrm>
            <a:off x="0" y="0"/>
            <a:ext cx="9144000" cy="5143500"/>
          </a:xfrm>
          <a:prstGeom prst="rect">
            <a:avLst/>
          </a:prstGeom>
          <a:noFill/>
          <a:ln>
            <a:noFill/>
          </a:ln>
        </p:spPr>
      </p:pic>
      <p:pic>
        <p:nvPicPr>
          <p:cNvPr id="72" name="Google Shape;72;p9"/>
          <p:cNvPicPr preferRelativeResize="0"/>
          <p:nvPr/>
        </p:nvPicPr>
        <p:blipFill rotWithShape="1">
          <a:blip r:embed="rId3">
            <a:alphaModFix/>
          </a:blip>
          <a:srcRect/>
          <a:stretch/>
        </p:blipFill>
        <p:spPr>
          <a:xfrm>
            <a:off x="0" y="0"/>
            <a:ext cx="9144000" cy="731400"/>
          </a:xfrm>
          <a:prstGeom prst="rect">
            <a:avLst/>
          </a:prstGeom>
          <a:noFill/>
          <a:ln>
            <a:noFill/>
          </a:ln>
        </p:spPr>
      </p:pic>
      <p:pic>
        <p:nvPicPr>
          <p:cNvPr id="73" name="Google Shape;73;p9"/>
          <p:cNvPicPr preferRelativeResize="0"/>
          <p:nvPr/>
        </p:nvPicPr>
        <p:blipFill rotWithShape="1">
          <a:blip r:embed="rId4">
            <a:alphaModFix/>
          </a:blip>
          <a:srcRect/>
          <a:stretch/>
        </p:blipFill>
        <p:spPr>
          <a:xfrm>
            <a:off x="0" y="4704587"/>
            <a:ext cx="9144000" cy="438900"/>
          </a:xfrm>
          <a:prstGeom prst="rect">
            <a:avLst/>
          </a:prstGeom>
          <a:noFill/>
          <a:ln>
            <a:noFill/>
          </a:ln>
        </p:spPr>
      </p:pic>
      <p:sp>
        <p:nvSpPr>
          <p:cNvPr id="74" name="Google Shape;74;p9"/>
          <p:cNvSpPr txBox="1">
            <a:spLocks noGrp="1"/>
          </p:cNvSpPr>
          <p:nvPr>
            <p:ph type="title"/>
          </p:nvPr>
        </p:nvSpPr>
        <p:spPr>
          <a:xfrm>
            <a:off x="227012" y="205978"/>
            <a:ext cx="7923600" cy="8574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chemeClr val="dk1"/>
              </a:buClr>
              <a:buSzPts val="1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75" name="Google Shape;75;p9"/>
          <p:cNvSpPr txBox="1">
            <a:spLocks noGrp="1"/>
          </p:cNvSpPr>
          <p:nvPr>
            <p:ph type="body" idx="1"/>
          </p:nvPr>
        </p:nvSpPr>
        <p:spPr>
          <a:xfrm>
            <a:off x="227012" y="1919150"/>
            <a:ext cx="5649000" cy="26511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800" b="0" i="0" u="none" strike="noStrike" cap="none">
                <a:solidFill>
                  <a:srgbClr val="000000"/>
                </a:solidFill>
                <a:latin typeface="Arial"/>
                <a:ea typeface="Arial"/>
                <a:cs typeface="Arial"/>
                <a:sym typeface="Arial"/>
              </a:defRPr>
            </a:lvl1pPr>
            <a:lvl2pPr marL="914400" marR="0" lvl="1" indent="-317500" algn="l" rtl="0">
              <a:lnSpc>
                <a:spcPct val="100000"/>
              </a:lnSpc>
              <a:spcBef>
                <a:spcPts val="1200"/>
              </a:spcBef>
              <a:spcAft>
                <a:spcPts val="0"/>
              </a:spcAft>
              <a:buClr>
                <a:srgbClr val="000000"/>
              </a:buClr>
              <a:buSzPts val="1400"/>
              <a:buFont typeface="Arial"/>
              <a:buChar char="•"/>
              <a:defRPr sz="1600" b="0" i="0" u="none" strike="noStrike" cap="none">
                <a:solidFill>
                  <a:srgbClr val="000000"/>
                </a:solidFill>
                <a:latin typeface="Arial"/>
                <a:ea typeface="Arial"/>
                <a:cs typeface="Arial"/>
                <a:sym typeface="Arial"/>
              </a:defRPr>
            </a:lvl2pPr>
            <a:lvl3pPr marL="1371600" marR="0" lvl="2" indent="-317500" algn="l" rtl="0">
              <a:lnSpc>
                <a:spcPct val="100000"/>
              </a:lnSpc>
              <a:spcBef>
                <a:spcPts val="12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l" rtl="0">
              <a:lnSpc>
                <a:spcPct val="100000"/>
              </a:lnSpc>
              <a:spcBef>
                <a:spcPts val="1200"/>
              </a:spcBef>
              <a:spcAft>
                <a:spcPts val="0"/>
              </a:spcAft>
              <a:buClr>
                <a:srgbClr val="000000"/>
              </a:buClr>
              <a:buSzPts val="1400"/>
              <a:buFont typeface="Arial"/>
              <a:buChar char="•"/>
              <a:defRPr sz="1200" b="0" i="0" u="none" strike="noStrike" cap="none">
                <a:solidFill>
                  <a:srgbClr val="000000"/>
                </a:solidFill>
                <a:latin typeface="Arial"/>
                <a:ea typeface="Arial"/>
                <a:cs typeface="Arial"/>
                <a:sym typeface="Arial"/>
              </a:defRPr>
            </a:lvl4pPr>
            <a:lvl5pPr marL="2286000" marR="0" lvl="4" indent="-317500" algn="l" rtl="0">
              <a:lnSpc>
                <a:spcPct val="100000"/>
              </a:lnSpc>
              <a:spcBef>
                <a:spcPts val="1200"/>
              </a:spcBef>
              <a:spcAft>
                <a:spcPts val="0"/>
              </a:spcAft>
              <a:buClr>
                <a:srgbClr val="000000"/>
              </a:buClr>
              <a:buSzPts val="1400"/>
              <a:buFont typeface="Arial"/>
              <a:buChar char="•"/>
              <a:defRPr sz="1000" b="0" i="0" u="none" strike="noStrike" cap="none">
                <a:solidFill>
                  <a:srgbClr val="000000"/>
                </a:solidFill>
                <a:latin typeface="Arial"/>
                <a:ea typeface="Arial"/>
                <a:cs typeface="Arial"/>
                <a:sym typeface="Arial"/>
              </a:defRPr>
            </a:lvl5pPr>
            <a:lvl6pPr marL="2743200" marR="0" lvl="5" indent="-317500" algn="l" rtl="0">
              <a:lnSpc>
                <a:spcPct val="100000"/>
              </a:lnSpc>
              <a:spcBef>
                <a:spcPts val="1200"/>
              </a:spcBef>
              <a:spcAft>
                <a:spcPts val="0"/>
              </a:spcAft>
              <a:buClr>
                <a:srgbClr val="000000"/>
              </a:buClr>
              <a:buSzPts val="1400"/>
              <a:buFont typeface="Arial"/>
              <a:buChar char="■"/>
              <a:defRPr sz="2000" b="0" i="0" u="none" strike="noStrike" cap="none">
                <a:solidFill>
                  <a:schemeClr val="dk1"/>
                </a:solidFill>
                <a:latin typeface="Calibri"/>
                <a:ea typeface="Calibri"/>
                <a:cs typeface="Calibri"/>
                <a:sym typeface="Calibri"/>
              </a:defRPr>
            </a:lvl6pPr>
            <a:lvl7pPr marL="3200400" marR="0" lvl="6" indent="-317500" algn="l" rtl="0">
              <a:lnSpc>
                <a:spcPct val="100000"/>
              </a:lnSpc>
              <a:spcBef>
                <a:spcPts val="0"/>
              </a:spcBef>
              <a:spcAft>
                <a:spcPts val="0"/>
              </a:spcAft>
              <a:buClr>
                <a:srgbClr val="000000"/>
              </a:buClr>
              <a:buSzPts val="1400"/>
              <a:buFont typeface="Arial"/>
              <a:buChar char="●"/>
              <a:defRPr sz="2000" b="0" i="0" u="none" strike="noStrike" cap="none">
                <a:solidFill>
                  <a:schemeClr val="dk1"/>
                </a:solidFill>
                <a:latin typeface="Calibri"/>
                <a:ea typeface="Calibri"/>
                <a:cs typeface="Calibri"/>
                <a:sym typeface="Calibri"/>
              </a:defRPr>
            </a:lvl7pPr>
            <a:lvl8pPr marL="3657600" marR="0" lvl="7" indent="-317500" algn="l" rtl="0">
              <a:lnSpc>
                <a:spcPct val="100000"/>
              </a:lnSpc>
              <a:spcBef>
                <a:spcPts val="0"/>
              </a:spcBef>
              <a:spcAft>
                <a:spcPts val="0"/>
              </a:spcAft>
              <a:buClr>
                <a:srgbClr val="000000"/>
              </a:buClr>
              <a:buSzPts val="1400"/>
              <a:buFont typeface="Arial"/>
              <a:buChar char="○"/>
              <a:defRPr sz="2000" b="0" i="0" u="none" strike="noStrike" cap="none">
                <a:solidFill>
                  <a:schemeClr val="dk1"/>
                </a:solidFill>
                <a:latin typeface="Calibri"/>
                <a:ea typeface="Calibri"/>
                <a:cs typeface="Calibri"/>
                <a:sym typeface="Calibri"/>
              </a:defRPr>
            </a:lvl8pPr>
            <a:lvl9pPr marL="4114800" marR="0" lvl="8" indent="-317500" algn="l" rtl="0">
              <a:lnSpc>
                <a:spcPct val="100000"/>
              </a:lnSpc>
              <a:spcBef>
                <a:spcPts val="0"/>
              </a:spcBef>
              <a:spcAft>
                <a:spcPts val="0"/>
              </a:spcAft>
              <a:buClr>
                <a:srgbClr val="000000"/>
              </a:buClr>
              <a:buSzPts val="14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76" name="Google Shape;76;p9"/>
          <p:cNvSpPr txBox="1">
            <a:spLocks noGrp="1"/>
          </p:cNvSpPr>
          <p:nvPr>
            <p:ph type="body" idx="2"/>
          </p:nvPr>
        </p:nvSpPr>
        <p:spPr>
          <a:xfrm>
            <a:off x="227012" y="1189365"/>
            <a:ext cx="8691600" cy="603600"/>
          </a:xfrm>
          <a:prstGeom prst="rect">
            <a:avLst/>
          </a:prstGeom>
          <a:noFill/>
          <a:ln>
            <a:noFill/>
          </a:ln>
        </p:spPr>
        <p:txBody>
          <a:bodyPr spcFirstLastPara="1" wrap="square" lIns="91425" tIns="91425" rIns="91425" bIns="91425" anchor="ctr" anchorCtr="0">
            <a:noAutofit/>
          </a:bodyPr>
          <a:lstStyle>
            <a:lvl1pPr marL="457200" marR="0" lvl="0" indent="-228600" algn="l" rtl="0">
              <a:lnSpc>
                <a:spcPct val="100000"/>
              </a:lnSpc>
              <a:spcBef>
                <a:spcPts val="0"/>
              </a:spcBef>
              <a:spcAft>
                <a:spcPts val="0"/>
              </a:spcAft>
              <a:buClr>
                <a:srgbClr val="000000"/>
              </a:buClr>
              <a:buSzPts val="1400"/>
              <a:buFont typeface="Calibri"/>
              <a:buNone/>
              <a:defRPr sz="24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28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Calibri"/>
              <a:buNone/>
              <a:defRPr sz="27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Calibri"/>
              <a:buNone/>
              <a:defRPr sz="27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Calibri"/>
              <a:buNone/>
              <a:defRPr sz="27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2000" b="0" i="0" u="none" strike="noStrike" cap="none">
                <a:solidFill>
                  <a:schemeClr val="dk1"/>
                </a:solidFill>
                <a:latin typeface="Calibri"/>
                <a:ea typeface="Calibri"/>
                <a:cs typeface="Calibri"/>
                <a:sym typeface="Calibri"/>
              </a:defRPr>
            </a:lvl6pPr>
            <a:lvl7pPr marL="3200400" marR="0" lvl="6" indent="-317500" algn="l" rtl="0">
              <a:lnSpc>
                <a:spcPct val="100000"/>
              </a:lnSpc>
              <a:spcBef>
                <a:spcPts val="0"/>
              </a:spcBef>
              <a:spcAft>
                <a:spcPts val="0"/>
              </a:spcAft>
              <a:buClr>
                <a:srgbClr val="000000"/>
              </a:buClr>
              <a:buSzPts val="1400"/>
              <a:buFont typeface="Arial"/>
              <a:buChar char="●"/>
              <a:defRPr sz="2000" b="0" i="0" u="none" strike="noStrike" cap="none">
                <a:solidFill>
                  <a:schemeClr val="dk1"/>
                </a:solidFill>
                <a:latin typeface="Calibri"/>
                <a:ea typeface="Calibri"/>
                <a:cs typeface="Calibri"/>
                <a:sym typeface="Calibri"/>
              </a:defRPr>
            </a:lvl7pPr>
            <a:lvl8pPr marL="3657600" marR="0" lvl="7" indent="-317500" algn="l" rtl="0">
              <a:lnSpc>
                <a:spcPct val="100000"/>
              </a:lnSpc>
              <a:spcBef>
                <a:spcPts val="0"/>
              </a:spcBef>
              <a:spcAft>
                <a:spcPts val="0"/>
              </a:spcAft>
              <a:buClr>
                <a:srgbClr val="000000"/>
              </a:buClr>
              <a:buSzPts val="1400"/>
              <a:buFont typeface="Arial"/>
              <a:buChar char="○"/>
              <a:defRPr sz="2000" b="0" i="0" u="none" strike="noStrike" cap="none">
                <a:solidFill>
                  <a:schemeClr val="dk1"/>
                </a:solidFill>
                <a:latin typeface="Calibri"/>
                <a:ea typeface="Calibri"/>
                <a:cs typeface="Calibri"/>
                <a:sym typeface="Calibri"/>
              </a:defRPr>
            </a:lvl8pPr>
            <a:lvl9pPr marL="4114800" marR="0" lvl="8" indent="-317500" algn="l" rtl="0">
              <a:lnSpc>
                <a:spcPct val="100000"/>
              </a:lnSpc>
              <a:spcBef>
                <a:spcPts val="0"/>
              </a:spcBef>
              <a:spcAft>
                <a:spcPts val="0"/>
              </a:spcAft>
              <a:buClr>
                <a:srgbClr val="000000"/>
              </a:buClr>
              <a:buSzPts val="14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77" name="Google Shape;77;p9"/>
          <p:cNvSpPr txBox="1">
            <a:spLocks noGrp="1"/>
          </p:cNvSpPr>
          <p:nvPr>
            <p:ph type="sldNum" idx="12"/>
          </p:nvPr>
        </p:nvSpPr>
        <p:spPr>
          <a:xfrm>
            <a:off x="8708568" y="4897386"/>
            <a:ext cx="370200" cy="164400"/>
          </a:xfrm>
          <a:prstGeom prst="rect">
            <a:avLst/>
          </a:prstGeom>
          <a:noFill/>
          <a:ln>
            <a:noFill/>
          </a:ln>
        </p:spPr>
        <p:txBody>
          <a:bodyPr spcFirstLastPara="1" wrap="square" lIns="91425" tIns="45700" rIns="91425" bIns="45700" anchor="ctr" anchorCtr="0">
            <a:noAutofit/>
          </a:bodyPr>
          <a:lstStyle>
            <a:lvl1pPr marL="0" marR="0" lvl="0" indent="0" algn="l" rtl="0">
              <a:lnSpc>
                <a:spcPct val="100000"/>
              </a:lnSpc>
              <a:spcBef>
                <a:spcPts val="0"/>
              </a:spcBef>
              <a:spcAft>
                <a:spcPts val="0"/>
              </a:spcAft>
              <a:buClr>
                <a:srgbClr val="888888"/>
              </a:buClr>
              <a:buSzPts val="1000"/>
              <a:buFont typeface="Questrial"/>
              <a:buNone/>
              <a:defRPr sz="1000" b="0" i="0" u="none" strike="noStrike" cap="none">
                <a:solidFill>
                  <a:srgbClr val="888888"/>
                </a:solidFill>
                <a:latin typeface="Questrial"/>
                <a:ea typeface="Questrial"/>
                <a:cs typeface="Questrial"/>
                <a:sym typeface="Questrial"/>
              </a:defRPr>
            </a:lvl1pPr>
            <a:lvl2pPr marL="0" marR="0" lvl="1" indent="0" algn="l" rtl="0">
              <a:lnSpc>
                <a:spcPct val="100000"/>
              </a:lnSpc>
              <a:spcBef>
                <a:spcPts val="0"/>
              </a:spcBef>
              <a:spcAft>
                <a:spcPts val="0"/>
              </a:spcAft>
              <a:buClr>
                <a:srgbClr val="888888"/>
              </a:buClr>
              <a:buSzPts val="1000"/>
              <a:buFont typeface="Questrial"/>
              <a:buNone/>
              <a:defRPr sz="1000" b="0" i="0" u="none" strike="noStrike" cap="none">
                <a:solidFill>
                  <a:srgbClr val="888888"/>
                </a:solidFill>
                <a:latin typeface="Questrial"/>
                <a:ea typeface="Questrial"/>
                <a:cs typeface="Questrial"/>
                <a:sym typeface="Questrial"/>
              </a:defRPr>
            </a:lvl2pPr>
            <a:lvl3pPr marL="0" marR="0" lvl="2" indent="0" algn="l" rtl="0">
              <a:lnSpc>
                <a:spcPct val="100000"/>
              </a:lnSpc>
              <a:spcBef>
                <a:spcPts val="0"/>
              </a:spcBef>
              <a:spcAft>
                <a:spcPts val="0"/>
              </a:spcAft>
              <a:buClr>
                <a:srgbClr val="888888"/>
              </a:buClr>
              <a:buSzPts val="1000"/>
              <a:buFont typeface="Questrial"/>
              <a:buNone/>
              <a:defRPr sz="1000" b="0" i="0" u="none" strike="noStrike" cap="none">
                <a:solidFill>
                  <a:srgbClr val="888888"/>
                </a:solidFill>
                <a:latin typeface="Questrial"/>
                <a:ea typeface="Questrial"/>
                <a:cs typeface="Questrial"/>
                <a:sym typeface="Questrial"/>
              </a:defRPr>
            </a:lvl3pPr>
            <a:lvl4pPr marL="0" marR="0" lvl="3" indent="0" algn="l" rtl="0">
              <a:lnSpc>
                <a:spcPct val="100000"/>
              </a:lnSpc>
              <a:spcBef>
                <a:spcPts val="0"/>
              </a:spcBef>
              <a:spcAft>
                <a:spcPts val="0"/>
              </a:spcAft>
              <a:buClr>
                <a:srgbClr val="888888"/>
              </a:buClr>
              <a:buSzPts val="1000"/>
              <a:buFont typeface="Questrial"/>
              <a:buNone/>
              <a:defRPr sz="1000" b="0" i="0" u="none" strike="noStrike" cap="none">
                <a:solidFill>
                  <a:srgbClr val="888888"/>
                </a:solidFill>
                <a:latin typeface="Questrial"/>
                <a:ea typeface="Questrial"/>
                <a:cs typeface="Questrial"/>
                <a:sym typeface="Questrial"/>
              </a:defRPr>
            </a:lvl4pPr>
            <a:lvl5pPr marL="0" marR="0" lvl="4" indent="0" algn="l" rtl="0">
              <a:lnSpc>
                <a:spcPct val="100000"/>
              </a:lnSpc>
              <a:spcBef>
                <a:spcPts val="0"/>
              </a:spcBef>
              <a:spcAft>
                <a:spcPts val="0"/>
              </a:spcAft>
              <a:buClr>
                <a:srgbClr val="888888"/>
              </a:buClr>
              <a:buSzPts val="1000"/>
              <a:buFont typeface="Questrial"/>
              <a:buNone/>
              <a:defRPr sz="1000" b="0" i="0" u="none" strike="noStrike" cap="none">
                <a:solidFill>
                  <a:srgbClr val="888888"/>
                </a:solidFill>
                <a:latin typeface="Questrial"/>
                <a:ea typeface="Questrial"/>
                <a:cs typeface="Questrial"/>
                <a:sym typeface="Questrial"/>
              </a:defRPr>
            </a:lvl5pPr>
            <a:lvl6pPr marL="0" marR="0" lvl="5" indent="0" algn="l" rtl="0">
              <a:lnSpc>
                <a:spcPct val="100000"/>
              </a:lnSpc>
              <a:spcBef>
                <a:spcPts val="0"/>
              </a:spcBef>
              <a:spcAft>
                <a:spcPts val="0"/>
              </a:spcAft>
              <a:buClr>
                <a:srgbClr val="888888"/>
              </a:buClr>
              <a:buSzPts val="1000"/>
              <a:buFont typeface="Questrial"/>
              <a:buNone/>
              <a:defRPr sz="1000" b="0" i="0" u="none" strike="noStrike" cap="none">
                <a:solidFill>
                  <a:srgbClr val="888888"/>
                </a:solidFill>
                <a:latin typeface="Questrial"/>
                <a:ea typeface="Questrial"/>
                <a:cs typeface="Questrial"/>
                <a:sym typeface="Questrial"/>
              </a:defRPr>
            </a:lvl6pPr>
            <a:lvl7pPr marL="0" marR="0" lvl="6" indent="0" algn="l" rtl="0">
              <a:lnSpc>
                <a:spcPct val="100000"/>
              </a:lnSpc>
              <a:spcBef>
                <a:spcPts val="0"/>
              </a:spcBef>
              <a:spcAft>
                <a:spcPts val="0"/>
              </a:spcAft>
              <a:buClr>
                <a:srgbClr val="888888"/>
              </a:buClr>
              <a:buSzPts val="1000"/>
              <a:buFont typeface="Questrial"/>
              <a:buNone/>
              <a:defRPr sz="1000" b="0" i="0" u="none" strike="noStrike" cap="none">
                <a:solidFill>
                  <a:srgbClr val="888888"/>
                </a:solidFill>
                <a:latin typeface="Questrial"/>
                <a:ea typeface="Questrial"/>
                <a:cs typeface="Questrial"/>
                <a:sym typeface="Questrial"/>
              </a:defRPr>
            </a:lvl7pPr>
            <a:lvl8pPr marL="0" marR="0" lvl="7" indent="0" algn="l" rtl="0">
              <a:lnSpc>
                <a:spcPct val="100000"/>
              </a:lnSpc>
              <a:spcBef>
                <a:spcPts val="0"/>
              </a:spcBef>
              <a:spcAft>
                <a:spcPts val="0"/>
              </a:spcAft>
              <a:buClr>
                <a:srgbClr val="888888"/>
              </a:buClr>
              <a:buSzPts val="1000"/>
              <a:buFont typeface="Questrial"/>
              <a:buNone/>
              <a:defRPr sz="1000" b="0" i="0" u="none" strike="noStrike" cap="none">
                <a:solidFill>
                  <a:srgbClr val="888888"/>
                </a:solidFill>
                <a:latin typeface="Questrial"/>
                <a:ea typeface="Questrial"/>
                <a:cs typeface="Questrial"/>
                <a:sym typeface="Questrial"/>
              </a:defRPr>
            </a:lvl8pPr>
            <a:lvl9pPr marL="0" marR="0" lvl="8" indent="0" algn="l" rtl="0">
              <a:lnSpc>
                <a:spcPct val="100000"/>
              </a:lnSpc>
              <a:spcBef>
                <a:spcPts val="0"/>
              </a:spcBef>
              <a:spcAft>
                <a:spcPts val="0"/>
              </a:spcAft>
              <a:buClr>
                <a:srgbClr val="888888"/>
              </a:buClr>
              <a:buSzPts val="1000"/>
              <a:buFont typeface="Questrial"/>
              <a:buNone/>
              <a:defRPr sz="1000" b="0" i="0" u="none" strike="noStrike" cap="none">
                <a:solidFill>
                  <a:srgbClr val="888888"/>
                </a:solidFill>
                <a:latin typeface="Questrial"/>
                <a:ea typeface="Questrial"/>
                <a:cs typeface="Questrial"/>
                <a:sym typeface="Questria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78"/>
        <p:cNvGrpSpPr/>
        <p:nvPr/>
      </p:nvGrpSpPr>
      <p:grpSpPr>
        <a:xfrm>
          <a:off x="0" y="0"/>
          <a:ext cx="0" cy="0"/>
          <a:chOff x="0" y="0"/>
          <a:chExt cx="0" cy="0"/>
        </a:xfrm>
      </p:grpSpPr>
      <p:sp>
        <p:nvSpPr>
          <p:cNvPr id="79" name="Google Shape;79;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80" name="Google Shape;80;p1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ctr" anchorCtr="0">
            <a:noAutofit/>
          </a:bodyPr>
          <a:lstStyle>
            <a:lvl1pPr marL="457200" lvl="0" indent="-317500" rtl="0">
              <a:spcBef>
                <a:spcPts val="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81" name="Google Shape;81;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ftr" idx="11"/>
          </p:nvPr>
        </p:nvSpPr>
        <p:spPr>
          <a:xfrm>
            <a:off x="6047030" y="4890278"/>
            <a:ext cx="2938200" cy="150900"/>
          </a:xfrm>
          <a:prstGeom prst="rect">
            <a:avLst/>
          </a:prstGeom>
          <a:noFill/>
          <a:ln>
            <a:noFill/>
          </a:ln>
        </p:spPr>
        <p:txBody>
          <a:bodyPr spcFirstLastPara="1" wrap="square" lIns="91425" tIns="91425" rIns="91425" bIns="91425" anchor="ctr" anchorCtr="0">
            <a:noAutofit/>
          </a:bodyPr>
          <a:lstStyle>
            <a:lvl1pPr marR="0" lvl="0" algn="r" rtl="0">
              <a:lnSpc>
                <a:spcPct val="100000"/>
              </a:lnSpc>
              <a:spcBef>
                <a:spcPts val="0"/>
              </a:spcBef>
              <a:spcAft>
                <a:spcPts val="0"/>
              </a:spcAft>
              <a:buClr>
                <a:srgbClr val="888888"/>
              </a:buClr>
              <a:buSzPts val="1400"/>
              <a:buFont typeface="Questrial"/>
              <a:buNone/>
              <a:defRPr sz="1200" b="0" i="0" u="none" strike="noStrike" cap="none">
                <a:solidFill>
                  <a:srgbClr val="888888"/>
                </a:solidFill>
                <a:latin typeface="Questrial"/>
                <a:ea typeface="Questrial"/>
                <a:cs typeface="Questrial"/>
                <a:sym typeface="Questrial"/>
              </a:defRPr>
            </a:lvl1pPr>
            <a:lvl2pPr marR="0" lvl="1"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2"/>
          <p:cNvSpPr txBox="1">
            <a:spLocks noGrp="1"/>
          </p:cNvSpPr>
          <p:nvPr>
            <p:ph type="body" idx="1"/>
          </p:nvPr>
        </p:nvSpPr>
        <p:spPr>
          <a:xfrm>
            <a:off x="123825" y="1023256"/>
            <a:ext cx="5776200" cy="15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NLP: Fake News Predictor</a:t>
            </a:r>
            <a:endParaRPr/>
          </a:p>
        </p:txBody>
      </p:sp>
      <p:sp>
        <p:nvSpPr>
          <p:cNvPr id="94" name="Google Shape;94;p12"/>
          <p:cNvSpPr txBox="1">
            <a:spLocks noGrp="1"/>
          </p:cNvSpPr>
          <p:nvPr>
            <p:ph type="body" idx="2"/>
          </p:nvPr>
        </p:nvSpPr>
        <p:spPr>
          <a:xfrm>
            <a:off x="273813" y="3831828"/>
            <a:ext cx="5784300" cy="94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CPE 608 WS - Applied Modeling &amp; Optimization</a:t>
            </a:r>
            <a:endParaRPr/>
          </a:p>
          <a:p>
            <a:pPr marL="0" lvl="0" indent="0" algn="l" rtl="0">
              <a:spcBef>
                <a:spcPts val="0"/>
              </a:spcBef>
              <a:spcAft>
                <a:spcPts val="0"/>
              </a:spcAft>
              <a:buNone/>
            </a:pPr>
            <a:r>
              <a:rPr lang="en"/>
              <a:t>Fall 2022</a:t>
            </a:r>
            <a:endParaRPr/>
          </a:p>
        </p:txBody>
      </p:sp>
      <p:sp>
        <p:nvSpPr>
          <p:cNvPr id="95" name="Google Shape;95;p12"/>
          <p:cNvSpPr txBox="1">
            <a:spLocks noGrp="1"/>
          </p:cNvSpPr>
          <p:nvPr>
            <p:ph type="body" idx="3"/>
          </p:nvPr>
        </p:nvSpPr>
        <p:spPr>
          <a:xfrm>
            <a:off x="123825" y="2531053"/>
            <a:ext cx="5776200" cy="130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By:</a:t>
            </a:r>
            <a:endParaRPr/>
          </a:p>
          <a:p>
            <a:pPr marL="0" lvl="0" indent="0" algn="l" rtl="0">
              <a:spcBef>
                <a:spcPts val="0"/>
              </a:spcBef>
              <a:spcAft>
                <a:spcPts val="0"/>
              </a:spcAft>
              <a:buNone/>
            </a:pPr>
            <a:r>
              <a:rPr lang="en"/>
              <a:t>Michael Delcid</a:t>
            </a:r>
            <a:endParaRPr/>
          </a:p>
          <a:p>
            <a:pPr marL="0" lvl="0" indent="0" algn="l" rtl="0">
              <a:spcBef>
                <a:spcPts val="0"/>
              </a:spcBef>
              <a:spcAft>
                <a:spcPts val="0"/>
              </a:spcAft>
              <a:buNone/>
            </a:pPr>
            <a:r>
              <a:rPr lang="en"/>
              <a:t>Gurpreet Singh</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1"/>
          <p:cNvSpPr txBox="1">
            <a:spLocks noGrp="1"/>
          </p:cNvSpPr>
          <p:nvPr>
            <p:ph type="body" idx="1"/>
          </p:nvPr>
        </p:nvSpPr>
        <p:spPr>
          <a:xfrm>
            <a:off x="3314950" y="248700"/>
            <a:ext cx="5663700" cy="849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Suggestions for Improvement </a:t>
            </a:r>
            <a:endParaRPr/>
          </a:p>
        </p:txBody>
      </p:sp>
      <p:sp>
        <p:nvSpPr>
          <p:cNvPr id="155" name="Google Shape;155;p21"/>
          <p:cNvSpPr txBox="1">
            <a:spLocks noGrp="1"/>
          </p:cNvSpPr>
          <p:nvPr>
            <p:ph type="body" idx="3"/>
          </p:nvPr>
        </p:nvSpPr>
        <p:spPr>
          <a:xfrm>
            <a:off x="185100" y="1015900"/>
            <a:ext cx="8674500" cy="336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700">
                <a:solidFill>
                  <a:srgbClr val="2D3B45"/>
                </a:solidFill>
              </a:rPr>
              <a:t>If we had more time, the first step we’d take is attempt to derive the underlying mathematical formulas used in the python libraries ourselves. We feel that having the ability to derive the equations ourselves, and validating them against the theory shown in class, would give us greater confidence in our model. It’ll also give us the ability to own the intellectual property of the algorithms we develop to one day create a startup company that specializes in classifying news articles. A long term goal would be to deploy the machine learning model into an application like Twitter if the hopes of recognizing if an account is genuine or not, considering the new check mark approach by Elon’s Twitter.</a:t>
            </a:r>
            <a:endParaRPr sz="1700">
              <a:solidFill>
                <a:srgbClr val="2D3B45"/>
              </a:solidFill>
            </a:endParaRPr>
          </a:p>
          <a:p>
            <a:pPr marL="0" lvl="0" indent="0" algn="l" rtl="0">
              <a:spcBef>
                <a:spcPts val="0"/>
              </a:spcBef>
              <a:spcAft>
                <a:spcPts val="0"/>
              </a:spcAft>
              <a:buNone/>
            </a:pPr>
            <a:r>
              <a:rPr lang="en" sz="1700">
                <a:solidFill>
                  <a:srgbClr val="2D3B45"/>
                </a:solidFill>
              </a:rPr>
              <a:t>Finally, we believe that there is promise in implementing a great neural network to predict the truthness in news articles, so having that will greatly increase our project’s performance.</a:t>
            </a:r>
            <a:endParaRPr sz="1700">
              <a:solidFill>
                <a:srgbClr val="2D3B45"/>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3"/>
          <p:cNvSpPr txBox="1">
            <a:spLocks noGrp="1"/>
          </p:cNvSpPr>
          <p:nvPr>
            <p:ph type="body" idx="1"/>
          </p:nvPr>
        </p:nvSpPr>
        <p:spPr>
          <a:xfrm>
            <a:off x="4304775" y="248700"/>
            <a:ext cx="4674000" cy="849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Problem Description</a:t>
            </a:r>
            <a:endParaRPr/>
          </a:p>
        </p:txBody>
      </p:sp>
      <p:sp>
        <p:nvSpPr>
          <p:cNvPr id="101" name="Google Shape;101;p13"/>
          <p:cNvSpPr txBox="1">
            <a:spLocks noGrp="1"/>
          </p:cNvSpPr>
          <p:nvPr>
            <p:ph type="body" idx="3"/>
          </p:nvPr>
        </p:nvSpPr>
        <p:spPr>
          <a:xfrm>
            <a:off x="185100" y="1015900"/>
            <a:ext cx="8674500" cy="336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dirty="0">
                <a:solidFill>
                  <a:schemeClr val="dk1"/>
                </a:solidFill>
              </a:rPr>
              <a:t>Humans are bombarded with loads of information every single day. Information is easily accessible through the palm of our hands and often times it is difficult to discern valid news outlets from “fake news”. Studies have shown that many Americans can’t tell what news is fake and what news is real. A real life example of this can be traced back to the 2020 Presidential Election. Fake news creates confusion and misunderstanding about social and political issues within a population. It ultimately affects a person’s judgement and their ability to see the truth.</a:t>
            </a:r>
            <a:endParaRPr sz="1600" dirty="0">
              <a:solidFill>
                <a:schemeClr val="dk1"/>
              </a:solidFill>
            </a:endParaRPr>
          </a:p>
          <a:p>
            <a:pPr marL="0" lvl="0" indent="0" algn="l" rtl="0">
              <a:spcBef>
                <a:spcPts val="0"/>
              </a:spcBef>
              <a:spcAft>
                <a:spcPts val="0"/>
              </a:spcAft>
              <a:buNone/>
            </a:pPr>
            <a:endParaRPr sz="1600" dirty="0">
              <a:solidFill>
                <a:schemeClr val="dk1"/>
              </a:solidFill>
            </a:endParaRPr>
          </a:p>
          <a:p>
            <a:pPr marL="0" lvl="0" indent="0" algn="l" rtl="0">
              <a:spcBef>
                <a:spcPts val="0"/>
              </a:spcBef>
              <a:spcAft>
                <a:spcPts val="0"/>
              </a:spcAft>
              <a:buNone/>
            </a:pPr>
            <a:r>
              <a:rPr lang="en" sz="1600" dirty="0">
                <a:solidFill>
                  <a:schemeClr val="dk1"/>
                </a:solidFill>
              </a:rPr>
              <a:t>In this proposal, we will attempt to classify whether or not a news article excerpt is real or fake by using a variety of machine learning techniques.  </a:t>
            </a:r>
            <a:endParaRPr sz="1600" dirty="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4"/>
          <p:cNvSpPr txBox="1">
            <a:spLocks noGrp="1"/>
          </p:cNvSpPr>
          <p:nvPr>
            <p:ph type="body" idx="1"/>
          </p:nvPr>
        </p:nvSpPr>
        <p:spPr>
          <a:xfrm>
            <a:off x="4304775" y="248700"/>
            <a:ext cx="4674000" cy="849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Optimization Model</a:t>
            </a:r>
            <a:endParaRPr/>
          </a:p>
        </p:txBody>
      </p:sp>
      <p:sp>
        <p:nvSpPr>
          <p:cNvPr id="107" name="Google Shape;107;p14"/>
          <p:cNvSpPr txBox="1">
            <a:spLocks noGrp="1"/>
          </p:cNvSpPr>
          <p:nvPr>
            <p:ph type="body" idx="3"/>
          </p:nvPr>
        </p:nvSpPr>
        <p:spPr>
          <a:xfrm>
            <a:off x="185100" y="1015900"/>
            <a:ext cx="8674500" cy="336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2D3B45"/>
                </a:solidFill>
              </a:rPr>
              <a:t>In order to solve this problem, we used a variety of different techniques to arrive at our final solution. The machine learning models we used are:</a:t>
            </a:r>
            <a:endParaRPr sz="1200">
              <a:solidFill>
                <a:srgbClr val="2D3B45"/>
              </a:solidFill>
            </a:endParaRPr>
          </a:p>
          <a:p>
            <a:pPr marL="457200" lvl="0" indent="-304800" algn="l" rtl="0">
              <a:spcBef>
                <a:spcPts val="0"/>
              </a:spcBef>
              <a:spcAft>
                <a:spcPts val="0"/>
              </a:spcAft>
              <a:buClr>
                <a:srgbClr val="2D3B45"/>
              </a:buClr>
              <a:buSzPts val="1200"/>
              <a:buAutoNum type="arabicPeriod"/>
            </a:pPr>
            <a:r>
              <a:rPr lang="en" sz="1200">
                <a:solidFill>
                  <a:srgbClr val="2D3B45"/>
                </a:solidFill>
              </a:rPr>
              <a:t>Decision Tree Classifier </a:t>
            </a:r>
            <a:endParaRPr sz="1200">
              <a:solidFill>
                <a:srgbClr val="2D3B45"/>
              </a:solidFill>
            </a:endParaRPr>
          </a:p>
          <a:p>
            <a:pPr marL="457200" lvl="0" indent="-304800" algn="l" rtl="0">
              <a:spcBef>
                <a:spcPts val="0"/>
              </a:spcBef>
              <a:spcAft>
                <a:spcPts val="0"/>
              </a:spcAft>
              <a:buClr>
                <a:srgbClr val="2D3B45"/>
              </a:buClr>
              <a:buSzPts val="1200"/>
              <a:buAutoNum type="arabicPeriod"/>
            </a:pPr>
            <a:r>
              <a:rPr lang="en" sz="1200">
                <a:solidFill>
                  <a:srgbClr val="2D3B45"/>
                </a:solidFill>
              </a:rPr>
              <a:t>Naive Bayes</a:t>
            </a:r>
            <a:endParaRPr sz="1200">
              <a:solidFill>
                <a:srgbClr val="2D3B45"/>
              </a:solidFill>
            </a:endParaRPr>
          </a:p>
          <a:p>
            <a:pPr marL="457200" lvl="0" indent="-304800" algn="l" rtl="0">
              <a:spcBef>
                <a:spcPts val="0"/>
              </a:spcBef>
              <a:spcAft>
                <a:spcPts val="0"/>
              </a:spcAft>
              <a:buClr>
                <a:srgbClr val="2D3B45"/>
              </a:buClr>
              <a:buSzPts val="1200"/>
              <a:buAutoNum type="arabicPeriod"/>
            </a:pPr>
            <a:r>
              <a:rPr lang="en" sz="1200">
                <a:solidFill>
                  <a:srgbClr val="2D3B45"/>
                </a:solidFill>
              </a:rPr>
              <a:t>Random Forest Classifier </a:t>
            </a:r>
            <a:endParaRPr sz="1200">
              <a:solidFill>
                <a:srgbClr val="2D3B45"/>
              </a:solidFill>
            </a:endParaRPr>
          </a:p>
          <a:p>
            <a:pPr marL="457200" lvl="0" indent="-304800" algn="l" rtl="0">
              <a:spcBef>
                <a:spcPts val="0"/>
              </a:spcBef>
              <a:spcAft>
                <a:spcPts val="0"/>
              </a:spcAft>
              <a:buClr>
                <a:srgbClr val="2D3B45"/>
              </a:buClr>
              <a:buSzPts val="1200"/>
              <a:buAutoNum type="arabicPeriod"/>
            </a:pPr>
            <a:r>
              <a:rPr lang="en" sz="1200">
                <a:solidFill>
                  <a:srgbClr val="2D3B45"/>
                </a:solidFill>
              </a:rPr>
              <a:t>Logistic Regression </a:t>
            </a:r>
            <a:endParaRPr sz="1200">
              <a:solidFill>
                <a:srgbClr val="2D3B45"/>
              </a:solidFill>
            </a:endParaRPr>
          </a:p>
          <a:p>
            <a:pPr marL="457200" lvl="0" indent="-304800" algn="l" rtl="0">
              <a:spcBef>
                <a:spcPts val="0"/>
              </a:spcBef>
              <a:spcAft>
                <a:spcPts val="0"/>
              </a:spcAft>
              <a:buClr>
                <a:srgbClr val="2D3B45"/>
              </a:buClr>
              <a:buSzPts val="1200"/>
              <a:buAutoNum type="arabicPeriod"/>
            </a:pPr>
            <a:r>
              <a:rPr lang="en" sz="1200">
                <a:solidFill>
                  <a:srgbClr val="2D3B45"/>
                </a:solidFill>
              </a:rPr>
              <a:t>Support Vector Machine</a:t>
            </a:r>
            <a:endParaRPr sz="1200">
              <a:solidFill>
                <a:srgbClr val="2D3B45"/>
              </a:solidFill>
            </a:endParaRPr>
          </a:p>
          <a:p>
            <a:pPr marL="457200" lvl="0" indent="-304800" algn="l" rtl="0">
              <a:spcBef>
                <a:spcPts val="0"/>
              </a:spcBef>
              <a:spcAft>
                <a:spcPts val="0"/>
              </a:spcAft>
              <a:buClr>
                <a:srgbClr val="2D3B45"/>
              </a:buClr>
              <a:buSzPts val="1200"/>
              <a:buAutoNum type="arabicPeriod"/>
            </a:pPr>
            <a:r>
              <a:rPr lang="en" sz="1200">
                <a:solidFill>
                  <a:srgbClr val="2D3B45"/>
                </a:solidFill>
              </a:rPr>
              <a:t>Artificial Neural Network</a:t>
            </a:r>
            <a:endParaRPr sz="1200">
              <a:solidFill>
                <a:srgbClr val="2D3B45"/>
              </a:solidFill>
            </a:endParaRPr>
          </a:p>
          <a:p>
            <a:pPr marL="0" lvl="0" indent="0" algn="l" rtl="0">
              <a:spcBef>
                <a:spcPts val="0"/>
              </a:spcBef>
              <a:spcAft>
                <a:spcPts val="0"/>
              </a:spcAft>
              <a:buNone/>
            </a:pPr>
            <a:endParaRPr sz="1200">
              <a:solidFill>
                <a:srgbClr val="2D3B45"/>
              </a:solidFill>
            </a:endParaRPr>
          </a:p>
          <a:p>
            <a:pPr marL="0" lvl="0" indent="0" algn="l" rtl="0">
              <a:spcBef>
                <a:spcPts val="0"/>
              </a:spcBef>
              <a:spcAft>
                <a:spcPts val="0"/>
              </a:spcAft>
              <a:buNone/>
            </a:pPr>
            <a:endParaRPr sz="1200">
              <a:solidFill>
                <a:srgbClr val="2D3B45"/>
              </a:solidFill>
            </a:endParaRPr>
          </a:p>
          <a:p>
            <a:pPr marL="0" lvl="0" indent="0" algn="l" rtl="0">
              <a:spcBef>
                <a:spcPts val="0"/>
              </a:spcBef>
              <a:spcAft>
                <a:spcPts val="0"/>
              </a:spcAft>
              <a:buNone/>
            </a:pPr>
            <a:r>
              <a:rPr lang="en" sz="1200">
                <a:solidFill>
                  <a:srgbClr val="2D3B45"/>
                </a:solidFill>
              </a:rPr>
              <a:t>By using different machine learning techniques within the Tensorflow, python Sklearn and NLTK (Natural Language Toolkit) libraries, we improved the accuracy of our models. </a:t>
            </a:r>
            <a:endParaRPr sz="1200">
              <a:solidFill>
                <a:srgbClr val="2D3B45"/>
              </a:solidFill>
            </a:endParaRPr>
          </a:p>
          <a:p>
            <a:pPr marL="0" lvl="0" indent="0" algn="l" rtl="0">
              <a:spcBef>
                <a:spcPts val="0"/>
              </a:spcBef>
              <a:spcAft>
                <a:spcPts val="0"/>
              </a:spcAft>
              <a:buNone/>
            </a:pPr>
            <a:endParaRPr sz="1200">
              <a:solidFill>
                <a:srgbClr val="2D3B45"/>
              </a:solidFill>
              <a:highlight>
                <a:srgbClr val="FFFFFF"/>
              </a:highlight>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5"/>
          <p:cNvSpPr txBox="1">
            <a:spLocks noGrp="1"/>
          </p:cNvSpPr>
          <p:nvPr>
            <p:ph type="body" idx="1"/>
          </p:nvPr>
        </p:nvSpPr>
        <p:spPr>
          <a:xfrm>
            <a:off x="4304775" y="248700"/>
            <a:ext cx="4674000" cy="849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Proposed Solution </a:t>
            </a:r>
            <a:endParaRPr/>
          </a:p>
        </p:txBody>
      </p:sp>
      <p:sp>
        <p:nvSpPr>
          <p:cNvPr id="113" name="Google Shape;113;p15"/>
          <p:cNvSpPr txBox="1">
            <a:spLocks noGrp="1"/>
          </p:cNvSpPr>
          <p:nvPr>
            <p:ph type="body" idx="3"/>
          </p:nvPr>
        </p:nvSpPr>
        <p:spPr>
          <a:xfrm>
            <a:off x="185100" y="1015900"/>
            <a:ext cx="8674500" cy="3426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700" dirty="0">
                <a:solidFill>
                  <a:srgbClr val="2D3B45"/>
                </a:solidFill>
              </a:rPr>
              <a:t>Our proposed solution consisted of fine tuning a wide range of machine learning algorithms, specifically classifiers. In order to achieve this goal, a large dataset is required, which was found on Kaggle.  Considering the nature of the data, the proposed solution is non-convex. The data cannot be fit in with a singular function. As such, we also have an infeasible set. What we are looking for is the best solution possible, as a solution that fits all data points would be considered over-fitting. This means, by our definition, a solution exists, but it may not be practical depending on the results.</a:t>
            </a:r>
            <a:endParaRPr sz="1700" dirty="0">
              <a:solidFill>
                <a:srgbClr val="2D3B45"/>
              </a:solidFill>
            </a:endParaRPr>
          </a:p>
          <a:p>
            <a:pPr marL="0" lvl="0" indent="0" algn="l" rtl="0">
              <a:spcBef>
                <a:spcPts val="0"/>
              </a:spcBef>
              <a:spcAft>
                <a:spcPts val="0"/>
              </a:spcAft>
              <a:buNone/>
            </a:pPr>
            <a:endParaRPr sz="1700" dirty="0">
              <a:solidFill>
                <a:srgbClr val="2D3B45"/>
              </a:solidFill>
            </a:endParaRPr>
          </a:p>
          <a:p>
            <a:pPr marL="0" lvl="0" indent="0" algn="l" rtl="0">
              <a:spcBef>
                <a:spcPts val="0"/>
              </a:spcBef>
              <a:spcAft>
                <a:spcPts val="0"/>
              </a:spcAft>
              <a:buNone/>
            </a:pPr>
            <a:r>
              <a:rPr lang="en" sz="1700" dirty="0">
                <a:solidFill>
                  <a:srgbClr val="2D3B45"/>
                </a:solidFill>
              </a:rPr>
              <a:t>We need to find a way to correctly and accurately predict if a news article is genuine or not. For our solution, we found that supervised algorithms such as Naive Bayes, SVMs, and Random Forest Classifiers are the best to use when creating a model that can be generalized a diverse dataset. It is difficult to categorize textual data, as we found when tuning our neural network, which is why we decided to use these types of algorithms. </a:t>
            </a:r>
            <a:endParaRPr sz="1700" dirty="0">
              <a:solidFill>
                <a:srgbClr val="2D3B45"/>
              </a:solidFill>
            </a:endParaRPr>
          </a:p>
          <a:p>
            <a:pPr marL="0" lvl="0" indent="0" algn="l" rtl="0">
              <a:spcBef>
                <a:spcPts val="0"/>
              </a:spcBef>
              <a:spcAft>
                <a:spcPts val="0"/>
              </a:spcAft>
              <a:buNone/>
            </a:pPr>
            <a:endParaRPr sz="1200" dirty="0">
              <a:solidFill>
                <a:srgbClr val="2D3B45"/>
              </a:solidFill>
              <a:highlight>
                <a:srgbClr val="FFFFFF"/>
              </a:highlight>
            </a:endParaRPr>
          </a:p>
          <a:p>
            <a:pPr marL="0" lvl="0" indent="0" algn="l" rtl="0">
              <a:spcBef>
                <a:spcPts val="0"/>
              </a:spcBef>
              <a:spcAft>
                <a:spcPts val="0"/>
              </a:spcAft>
              <a:buNone/>
            </a:pPr>
            <a:endParaRPr sz="1200" dirty="0">
              <a:solidFill>
                <a:srgbClr val="2D3B45"/>
              </a:solidFill>
              <a:highlight>
                <a:srgbClr val="FFFFFF"/>
              </a:highlight>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6"/>
          <p:cNvSpPr txBox="1">
            <a:spLocks noGrp="1"/>
          </p:cNvSpPr>
          <p:nvPr>
            <p:ph type="body" idx="1"/>
          </p:nvPr>
        </p:nvSpPr>
        <p:spPr>
          <a:xfrm>
            <a:off x="4304775" y="248700"/>
            <a:ext cx="4674000" cy="849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Proposed Solution </a:t>
            </a:r>
            <a:endParaRPr/>
          </a:p>
        </p:txBody>
      </p:sp>
      <p:sp>
        <p:nvSpPr>
          <p:cNvPr id="119" name="Google Shape;119;p16"/>
          <p:cNvSpPr txBox="1">
            <a:spLocks noGrp="1"/>
          </p:cNvSpPr>
          <p:nvPr>
            <p:ph type="body" idx="3"/>
          </p:nvPr>
        </p:nvSpPr>
        <p:spPr>
          <a:xfrm>
            <a:off x="185100" y="1015900"/>
            <a:ext cx="8674500" cy="336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700">
                <a:solidFill>
                  <a:srgbClr val="2D3B45"/>
                </a:solidFill>
              </a:rPr>
              <a:t>Steps for classification:</a:t>
            </a:r>
            <a:endParaRPr sz="1700">
              <a:solidFill>
                <a:srgbClr val="2D3B45"/>
              </a:solidFill>
            </a:endParaRPr>
          </a:p>
          <a:p>
            <a:pPr marL="457200" lvl="0" indent="-336550" algn="l" rtl="0">
              <a:spcBef>
                <a:spcPts val="0"/>
              </a:spcBef>
              <a:spcAft>
                <a:spcPts val="0"/>
              </a:spcAft>
              <a:buClr>
                <a:srgbClr val="2D3B45"/>
              </a:buClr>
              <a:buSzPts val="1700"/>
              <a:buAutoNum type="arabicPeriod"/>
            </a:pPr>
            <a:r>
              <a:rPr lang="en" sz="1700">
                <a:solidFill>
                  <a:srgbClr val="2D3B45"/>
                </a:solidFill>
              </a:rPr>
              <a:t>Data processing</a:t>
            </a:r>
            <a:endParaRPr sz="1700">
              <a:solidFill>
                <a:srgbClr val="2D3B45"/>
              </a:solidFill>
            </a:endParaRPr>
          </a:p>
          <a:p>
            <a:pPr marL="914400" lvl="1" indent="-336550" algn="l" rtl="0">
              <a:spcBef>
                <a:spcPts val="0"/>
              </a:spcBef>
              <a:spcAft>
                <a:spcPts val="0"/>
              </a:spcAft>
              <a:buClr>
                <a:srgbClr val="2D3B45"/>
              </a:buClr>
              <a:buSzPts val="1700"/>
              <a:buFont typeface="Questrial"/>
              <a:buAutoNum type="alphaLcPeriod"/>
            </a:pPr>
            <a:r>
              <a:rPr lang="en" sz="1700">
                <a:solidFill>
                  <a:srgbClr val="2D3B45"/>
                </a:solidFill>
                <a:latin typeface="Questrial"/>
                <a:ea typeface="Questrial"/>
                <a:cs typeface="Questrial"/>
                <a:sym typeface="Questrial"/>
              </a:rPr>
              <a:t>Drop unused data columns</a:t>
            </a:r>
            <a:endParaRPr sz="1700">
              <a:solidFill>
                <a:srgbClr val="2D3B45"/>
              </a:solidFill>
              <a:latin typeface="Questrial"/>
              <a:ea typeface="Questrial"/>
              <a:cs typeface="Questrial"/>
              <a:sym typeface="Questrial"/>
            </a:endParaRPr>
          </a:p>
          <a:p>
            <a:pPr marL="914400" lvl="1" indent="-336550" algn="l" rtl="0">
              <a:spcBef>
                <a:spcPts val="0"/>
              </a:spcBef>
              <a:spcAft>
                <a:spcPts val="0"/>
              </a:spcAft>
              <a:buClr>
                <a:srgbClr val="2D3B45"/>
              </a:buClr>
              <a:buSzPts val="1700"/>
              <a:buFont typeface="Questrial"/>
              <a:buAutoNum type="alphaLcPeriod"/>
            </a:pPr>
            <a:r>
              <a:rPr lang="en" sz="1700">
                <a:solidFill>
                  <a:srgbClr val="2D3B45"/>
                </a:solidFill>
                <a:latin typeface="Questrial"/>
                <a:ea typeface="Questrial"/>
                <a:cs typeface="Questrial"/>
                <a:sym typeface="Questrial"/>
              </a:rPr>
              <a:t>Merge true and false data, adding 1 for true and 0 for false in another column</a:t>
            </a:r>
            <a:endParaRPr sz="1700">
              <a:solidFill>
                <a:srgbClr val="2D3B45"/>
              </a:solidFill>
              <a:latin typeface="Questrial"/>
              <a:ea typeface="Questrial"/>
              <a:cs typeface="Questrial"/>
              <a:sym typeface="Questrial"/>
            </a:endParaRPr>
          </a:p>
          <a:p>
            <a:pPr marL="457200" lvl="0" indent="-336550" algn="l" rtl="0">
              <a:spcBef>
                <a:spcPts val="0"/>
              </a:spcBef>
              <a:spcAft>
                <a:spcPts val="0"/>
              </a:spcAft>
              <a:buClr>
                <a:srgbClr val="2D3B45"/>
              </a:buClr>
              <a:buSzPts val="1700"/>
              <a:buAutoNum type="arabicPeriod"/>
            </a:pPr>
            <a:r>
              <a:rPr lang="en" sz="1700">
                <a:solidFill>
                  <a:srgbClr val="2D3B45"/>
                </a:solidFill>
              </a:rPr>
              <a:t>Data Cleaning</a:t>
            </a:r>
            <a:endParaRPr sz="1700">
              <a:solidFill>
                <a:srgbClr val="2D3B45"/>
              </a:solidFill>
            </a:endParaRPr>
          </a:p>
          <a:p>
            <a:pPr marL="914400" lvl="1" indent="-336550" algn="l" rtl="0">
              <a:spcBef>
                <a:spcPts val="0"/>
              </a:spcBef>
              <a:spcAft>
                <a:spcPts val="0"/>
              </a:spcAft>
              <a:buClr>
                <a:srgbClr val="2D3B45"/>
              </a:buClr>
              <a:buSzPts val="1700"/>
              <a:buFont typeface="Questrial"/>
              <a:buAutoNum type="alphaLcPeriod"/>
            </a:pPr>
            <a:r>
              <a:rPr lang="en" sz="1700">
                <a:solidFill>
                  <a:srgbClr val="2D3B45"/>
                </a:solidFill>
                <a:latin typeface="Questrial"/>
                <a:ea typeface="Questrial"/>
                <a:cs typeface="Questrial"/>
                <a:sym typeface="Questrial"/>
              </a:rPr>
              <a:t>Shuffle data to prevent overfitting</a:t>
            </a:r>
            <a:endParaRPr sz="1700">
              <a:solidFill>
                <a:srgbClr val="2D3B45"/>
              </a:solidFill>
              <a:latin typeface="Questrial"/>
              <a:ea typeface="Questrial"/>
              <a:cs typeface="Questrial"/>
              <a:sym typeface="Questrial"/>
            </a:endParaRPr>
          </a:p>
          <a:p>
            <a:pPr marL="914400" lvl="1" indent="-336550" algn="l" rtl="0">
              <a:spcBef>
                <a:spcPts val="0"/>
              </a:spcBef>
              <a:spcAft>
                <a:spcPts val="0"/>
              </a:spcAft>
              <a:buClr>
                <a:srgbClr val="2D3B45"/>
              </a:buClr>
              <a:buSzPts val="1700"/>
              <a:buFont typeface="Questrial"/>
              <a:buAutoNum type="alphaLcPeriod"/>
            </a:pPr>
            <a:r>
              <a:rPr lang="en" sz="1700">
                <a:solidFill>
                  <a:srgbClr val="2D3B45"/>
                </a:solidFill>
                <a:latin typeface="Questrial"/>
                <a:ea typeface="Questrial"/>
                <a:cs typeface="Questrial"/>
                <a:sym typeface="Questrial"/>
              </a:rPr>
              <a:t>Convert all characters to lowercase</a:t>
            </a:r>
            <a:endParaRPr sz="1700">
              <a:solidFill>
                <a:srgbClr val="2D3B45"/>
              </a:solidFill>
              <a:latin typeface="Questrial"/>
              <a:ea typeface="Questrial"/>
              <a:cs typeface="Questrial"/>
              <a:sym typeface="Questrial"/>
            </a:endParaRPr>
          </a:p>
          <a:p>
            <a:pPr marL="914400" lvl="1" indent="-336550" algn="l" rtl="0">
              <a:spcBef>
                <a:spcPts val="0"/>
              </a:spcBef>
              <a:spcAft>
                <a:spcPts val="0"/>
              </a:spcAft>
              <a:buClr>
                <a:srgbClr val="2D3B45"/>
              </a:buClr>
              <a:buSzPts val="1700"/>
              <a:buFont typeface="Questrial"/>
              <a:buAutoNum type="alphaLcPeriod"/>
            </a:pPr>
            <a:r>
              <a:rPr lang="en" sz="1700">
                <a:solidFill>
                  <a:srgbClr val="2D3B45"/>
                </a:solidFill>
                <a:latin typeface="Questrial"/>
                <a:ea typeface="Questrial"/>
                <a:cs typeface="Questrial"/>
                <a:sym typeface="Questrial"/>
              </a:rPr>
              <a:t>Remove punctuation</a:t>
            </a:r>
            <a:endParaRPr sz="1700">
              <a:solidFill>
                <a:srgbClr val="2D3B45"/>
              </a:solidFill>
              <a:latin typeface="Questrial"/>
              <a:ea typeface="Questrial"/>
              <a:cs typeface="Questrial"/>
              <a:sym typeface="Questrial"/>
            </a:endParaRPr>
          </a:p>
          <a:p>
            <a:pPr marL="914400" lvl="1" indent="-336550" algn="l" rtl="0">
              <a:spcBef>
                <a:spcPts val="0"/>
              </a:spcBef>
              <a:spcAft>
                <a:spcPts val="0"/>
              </a:spcAft>
              <a:buClr>
                <a:srgbClr val="2D3B45"/>
              </a:buClr>
              <a:buSzPts val="1700"/>
              <a:buFont typeface="Questrial"/>
              <a:buAutoNum type="alphaLcPeriod"/>
            </a:pPr>
            <a:r>
              <a:rPr lang="en" sz="1700">
                <a:solidFill>
                  <a:srgbClr val="2D3B45"/>
                </a:solidFill>
                <a:latin typeface="Questrial"/>
                <a:ea typeface="Questrial"/>
                <a:cs typeface="Questrial"/>
                <a:sym typeface="Questrial"/>
              </a:rPr>
              <a:t>Remove stopwords</a:t>
            </a:r>
            <a:endParaRPr sz="1700">
              <a:solidFill>
                <a:srgbClr val="2D3B45"/>
              </a:solidFill>
              <a:latin typeface="Questrial"/>
              <a:ea typeface="Questrial"/>
              <a:cs typeface="Questrial"/>
              <a:sym typeface="Questrial"/>
            </a:endParaRPr>
          </a:p>
          <a:p>
            <a:pPr marL="914400" lvl="1" indent="-336550" algn="l" rtl="0">
              <a:spcBef>
                <a:spcPts val="0"/>
              </a:spcBef>
              <a:spcAft>
                <a:spcPts val="0"/>
              </a:spcAft>
              <a:buClr>
                <a:srgbClr val="2D3B45"/>
              </a:buClr>
              <a:buSzPts val="1700"/>
              <a:buFont typeface="Questrial"/>
              <a:buAutoNum type="alphaLcPeriod"/>
            </a:pPr>
            <a:r>
              <a:rPr lang="en" sz="1700">
                <a:solidFill>
                  <a:srgbClr val="2D3B45"/>
                </a:solidFill>
                <a:latin typeface="Questrial"/>
                <a:ea typeface="Questrial"/>
                <a:cs typeface="Questrial"/>
                <a:sym typeface="Questrial"/>
              </a:rPr>
              <a:t>For neural network, tokenize words and pad sequences into array</a:t>
            </a:r>
            <a:endParaRPr sz="1700">
              <a:solidFill>
                <a:srgbClr val="2D3B45"/>
              </a:solidFill>
              <a:latin typeface="Questrial"/>
              <a:ea typeface="Questrial"/>
              <a:cs typeface="Questrial"/>
              <a:sym typeface="Questrial"/>
            </a:endParaRPr>
          </a:p>
          <a:p>
            <a:pPr marL="457200" lvl="0" indent="-336550" algn="l" rtl="0">
              <a:spcBef>
                <a:spcPts val="0"/>
              </a:spcBef>
              <a:spcAft>
                <a:spcPts val="0"/>
              </a:spcAft>
              <a:buClr>
                <a:srgbClr val="2D3B45"/>
              </a:buClr>
              <a:buSzPts val="1700"/>
              <a:buAutoNum type="arabicPeriod"/>
            </a:pPr>
            <a:r>
              <a:rPr lang="en" sz="1700">
                <a:solidFill>
                  <a:srgbClr val="2D3B45"/>
                </a:solidFill>
              </a:rPr>
              <a:t>Implement Classification Algorithms</a:t>
            </a:r>
            <a:endParaRPr sz="1700">
              <a:solidFill>
                <a:srgbClr val="2D3B45"/>
              </a:solidFill>
            </a:endParaRPr>
          </a:p>
          <a:p>
            <a:pPr marL="914400" lvl="1" indent="-336550" algn="l" rtl="0">
              <a:spcBef>
                <a:spcPts val="0"/>
              </a:spcBef>
              <a:spcAft>
                <a:spcPts val="0"/>
              </a:spcAft>
              <a:buClr>
                <a:srgbClr val="2D3B45"/>
              </a:buClr>
              <a:buSzPts val="1700"/>
              <a:buFont typeface="Questrial"/>
              <a:buAutoNum type="alphaLcPeriod"/>
            </a:pPr>
            <a:r>
              <a:rPr lang="en" sz="1700">
                <a:solidFill>
                  <a:srgbClr val="2D3B45"/>
                </a:solidFill>
                <a:latin typeface="Questrial"/>
                <a:ea typeface="Questrial"/>
                <a:cs typeface="Questrial"/>
                <a:sym typeface="Questrial"/>
              </a:rPr>
              <a:t>Create confusion matrices to better understand results</a:t>
            </a:r>
            <a:endParaRPr sz="1700">
              <a:solidFill>
                <a:srgbClr val="2D3B45"/>
              </a:solidFill>
              <a:latin typeface="Questrial"/>
              <a:ea typeface="Questrial"/>
              <a:cs typeface="Questrial"/>
              <a:sym typeface="Questrial"/>
            </a:endParaRPr>
          </a:p>
          <a:p>
            <a:pPr marL="0" lvl="0" indent="0" algn="l" rtl="0">
              <a:spcBef>
                <a:spcPts val="0"/>
              </a:spcBef>
              <a:spcAft>
                <a:spcPts val="0"/>
              </a:spcAft>
              <a:buNone/>
            </a:pPr>
            <a:endParaRPr sz="1200">
              <a:solidFill>
                <a:srgbClr val="2D3B45"/>
              </a:solidFill>
              <a:highlight>
                <a:srgbClr val="FFFFFF"/>
              </a:highlight>
              <a:latin typeface="Arial"/>
              <a:ea typeface="Arial"/>
              <a:cs typeface="Arial"/>
              <a:sym typeface="Arial"/>
            </a:endParaRPr>
          </a:p>
          <a:p>
            <a:pPr marL="0" lvl="0" indent="0" algn="l" rtl="0">
              <a:spcBef>
                <a:spcPts val="0"/>
              </a:spcBef>
              <a:spcAft>
                <a:spcPts val="0"/>
              </a:spcAft>
              <a:buNone/>
            </a:pPr>
            <a:endParaRPr sz="1200">
              <a:solidFill>
                <a:srgbClr val="2D3B45"/>
              </a:solidFill>
              <a:highlight>
                <a:srgbClr val="FFFFFF"/>
              </a:highlight>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body" idx="1"/>
          </p:nvPr>
        </p:nvSpPr>
        <p:spPr>
          <a:xfrm>
            <a:off x="4304775" y="248700"/>
            <a:ext cx="4674000" cy="849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Validating Solution</a:t>
            </a:r>
            <a:endParaRPr/>
          </a:p>
        </p:txBody>
      </p:sp>
      <p:sp>
        <p:nvSpPr>
          <p:cNvPr id="125" name="Google Shape;125;p17"/>
          <p:cNvSpPr txBox="1">
            <a:spLocks noGrp="1"/>
          </p:cNvSpPr>
          <p:nvPr>
            <p:ph type="body" idx="3"/>
          </p:nvPr>
        </p:nvSpPr>
        <p:spPr>
          <a:xfrm>
            <a:off x="185100" y="1015900"/>
            <a:ext cx="8674500" cy="3368700"/>
          </a:xfrm>
          <a:prstGeom prst="rect">
            <a:avLst/>
          </a:prstGeom>
        </p:spPr>
        <p:txBody>
          <a:bodyPr spcFirstLastPara="1" wrap="square" lIns="91425" tIns="91425" rIns="91425" bIns="91425" anchor="t" anchorCtr="0">
            <a:noAutofit/>
          </a:bodyPr>
          <a:lstStyle/>
          <a:p>
            <a:pPr marL="0" lvl="0" indent="0" algn="l" rtl="0">
              <a:lnSpc>
                <a:spcPct val="115000"/>
              </a:lnSpc>
              <a:spcBef>
                <a:spcPts val="900"/>
              </a:spcBef>
              <a:spcAft>
                <a:spcPts val="0"/>
              </a:spcAft>
              <a:buNone/>
            </a:pPr>
            <a:r>
              <a:rPr lang="en" sz="1200">
                <a:solidFill>
                  <a:srgbClr val="2D3B45"/>
                </a:solidFill>
              </a:rPr>
              <a:t>The first step we took in validating our dataset was to assign a label of 1 to the real dataset and a 0 to the fake dataset. Both datasets were combined into one large dataset by concatenating them and then randomizing the dataset. The result was a random mix of real and fake data. The data was then cleaned by stripping punctuation from the articles followed by changing all characters to lowercase. Each word was then tokenized using the NLTK library.</a:t>
            </a:r>
            <a:endParaRPr sz="1200">
              <a:solidFill>
                <a:srgbClr val="2D3B45"/>
              </a:solidFill>
            </a:endParaRPr>
          </a:p>
          <a:p>
            <a:pPr marL="0" lvl="0" indent="0" algn="l" rtl="0">
              <a:lnSpc>
                <a:spcPct val="115000"/>
              </a:lnSpc>
              <a:spcBef>
                <a:spcPts val="900"/>
              </a:spcBef>
              <a:spcAft>
                <a:spcPts val="0"/>
              </a:spcAft>
              <a:buNone/>
            </a:pPr>
            <a:r>
              <a:rPr lang="en" sz="1200">
                <a:solidFill>
                  <a:srgbClr val="2D3B45"/>
                </a:solidFill>
              </a:rPr>
              <a:t>The dataset was then split into a test and train dataset with 20% of total data going into the test set. A majority would be used to train each model. From here, fitting the training data into the set is crucial to correctly predict the test set. Often, additional data transformation is needed to complete this such as vectorization, tokenization, bag-of-words, etc., because our data is a string and we must use floats to complete the fitting process. </a:t>
            </a:r>
            <a:endParaRPr sz="1200">
              <a:solidFill>
                <a:srgbClr val="2D3B45"/>
              </a:solidFill>
            </a:endParaRPr>
          </a:p>
          <a:p>
            <a:pPr marL="0" lvl="0" indent="0" algn="l" rtl="0">
              <a:lnSpc>
                <a:spcPct val="115000"/>
              </a:lnSpc>
              <a:spcBef>
                <a:spcPts val="900"/>
              </a:spcBef>
              <a:spcAft>
                <a:spcPts val="0"/>
              </a:spcAft>
              <a:buNone/>
            </a:pPr>
            <a:r>
              <a:rPr lang="en" sz="1200">
                <a:solidFill>
                  <a:srgbClr val="2D3B45"/>
                </a:solidFill>
              </a:rPr>
              <a:t>Finally, we get to predict the results using the accuracy score function (for classifiers), where we compare predicted set to our labels of 1’s and 0’s and see what matches. A confusion matrix is plotted for additional visualization.</a:t>
            </a:r>
            <a:endParaRPr sz="1200">
              <a:solidFill>
                <a:srgbClr val="2D3B45"/>
              </a:solidFill>
            </a:endParaRPr>
          </a:p>
          <a:p>
            <a:pPr marL="0" lvl="0" indent="0" algn="l" rtl="0">
              <a:lnSpc>
                <a:spcPct val="115000"/>
              </a:lnSpc>
              <a:spcBef>
                <a:spcPts val="900"/>
              </a:spcBef>
              <a:spcAft>
                <a:spcPts val="900"/>
              </a:spcAft>
              <a:buNone/>
            </a:pPr>
            <a:r>
              <a:rPr lang="en" sz="1200">
                <a:solidFill>
                  <a:srgbClr val="2D3B45"/>
                </a:solidFill>
              </a:rPr>
              <a:t>For a neural network, the important thing is to not overfit and to optimize the model itself (i.e. layers, hidden layers). There was much testing done, but the conclusion was to use an Embedding layer and connect it to a Dense layer. But to do that we must flatten the data. Once that was done, we experimented with dropping nodes, batch normalization, and additional parameters for the optimal solution.</a:t>
            </a:r>
            <a:r>
              <a:rPr lang="en" sz="1200">
                <a:solidFill>
                  <a:srgbClr val="2D3B45"/>
                </a:solidFill>
                <a:latin typeface="Arial"/>
                <a:ea typeface="Arial"/>
                <a:cs typeface="Arial"/>
                <a:sym typeface="Arial"/>
              </a:rPr>
              <a:t> </a:t>
            </a:r>
            <a:endParaRPr sz="1200">
              <a:solidFill>
                <a:srgbClr val="2D3B45"/>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8"/>
          <p:cNvSpPr txBox="1">
            <a:spLocks noGrp="1"/>
          </p:cNvSpPr>
          <p:nvPr>
            <p:ph type="body" idx="1"/>
          </p:nvPr>
        </p:nvSpPr>
        <p:spPr>
          <a:xfrm>
            <a:off x="4304775" y="248700"/>
            <a:ext cx="4674000" cy="849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Validating Solution</a:t>
            </a:r>
            <a:endParaRPr/>
          </a:p>
        </p:txBody>
      </p:sp>
      <p:pic>
        <p:nvPicPr>
          <p:cNvPr id="131" name="Google Shape;131;p18"/>
          <p:cNvPicPr preferRelativeResize="0"/>
          <p:nvPr/>
        </p:nvPicPr>
        <p:blipFill rotWithShape="1">
          <a:blip r:embed="rId3">
            <a:alphaModFix/>
          </a:blip>
          <a:srcRect l="29073" r="7570"/>
          <a:stretch/>
        </p:blipFill>
        <p:spPr>
          <a:xfrm>
            <a:off x="1230425" y="1021175"/>
            <a:ext cx="2333025" cy="1945395"/>
          </a:xfrm>
          <a:prstGeom prst="rect">
            <a:avLst/>
          </a:prstGeom>
          <a:noFill/>
          <a:ln>
            <a:noFill/>
          </a:ln>
        </p:spPr>
      </p:pic>
      <p:pic>
        <p:nvPicPr>
          <p:cNvPr id="132" name="Google Shape;132;p18"/>
          <p:cNvPicPr preferRelativeResize="0"/>
          <p:nvPr/>
        </p:nvPicPr>
        <p:blipFill rotWithShape="1">
          <a:blip r:embed="rId4">
            <a:alphaModFix/>
          </a:blip>
          <a:srcRect l="28833" r="8237"/>
          <a:stretch/>
        </p:blipFill>
        <p:spPr>
          <a:xfrm>
            <a:off x="3724575" y="1067025"/>
            <a:ext cx="2333025" cy="1853701"/>
          </a:xfrm>
          <a:prstGeom prst="rect">
            <a:avLst/>
          </a:prstGeom>
          <a:noFill/>
          <a:ln>
            <a:noFill/>
          </a:ln>
        </p:spPr>
      </p:pic>
      <p:pic>
        <p:nvPicPr>
          <p:cNvPr id="133" name="Google Shape;133;p18"/>
          <p:cNvPicPr preferRelativeResize="0"/>
          <p:nvPr/>
        </p:nvPicPr>
        <p:blipFill rotWithShape="1">
          <a:blip r:embed="rId5">
            <a:alphaModFix/>
          </a:blip>
          <a:srcRect l="28357" r="8331"/>
          <a:stretch/>
        </p:blipFill>
        <p:spPr>
          <a:xfrm>
            <a:off x="6218725" y="1072575"/>
            <a:ext cx="2333025" cy="1842601"/>
          </a:xfrm>
          <a:prstGeom prst="rect">
            <a:avLst/>
          </a:prstGeom>
          <a:noFill/>
          <a:ln>
            <a:noFill/>
          </a:ln>
        </p:spPr>
      </p:pic>
      <p:pic>
        <p:nvPicPr>
          <p:cNvPr id="134" name="Google Shape;134;p18"/>
          <p:cNvPicPr preferRelativeResize="0"/>
          <p:nvPr/>
        </p:nvPicPr>
        <p:blipFill>
          <a:blip r:embed="rId6">
            <a:alphaModFix/>
          </a:blip>
          <a:stretch>
            <a:fillRect/>
          </a:stretch>
        </p:blipFill>
        <p:spPr>
          <a:xfrm>
            <a:off x="1305650" y="3211998"/>
            <a:ext cx="2829226" cy="1249482"/>
          </a:xfrm>
          <a:prstGeom prst="rect">
            <a:avLst/>
          </a:prstGeom>
          <a:noFill/>
          <a:ln>
            <a:noFill/>
          </a:ln>
        </p:spPr>
      </p:pic>
      <p:pic>
        <p:nvPicPr>
          <p:cNvPr id="135" name="Google Shape;135;p18"/>
          <p:cNvPicPr preferRelativeResize="0"/>
          <p:nvPr/>
        </p:nvPicPr>
        <p:blipFill>
          <a:blip r:embed="rId7">
            <a:alphaModFix/>
          </a:blip>
          <a:stretch>
            <a:fillRect/>
          </a:stretch>
        </p:blipFill>
        <p:spPr>
          <a:xfrm>
            <a:off x="4512225" y="3086948"/>
            <a:ext cx="1951829" cy="1499575"/>
          </a:xfrm>
          <a:prstGeom prst="rect">
            <a:avLst/>
          </a:prstGeom>
          <a:noFill/>
          <a:ln>
            <a:noFill/>
          </a:ln>
        </p:spPr>
      </p:pic>
      <p:sp>
        <p:nvSpPr>
          <p:cNvPr id="136" name="Google Shape;136;p18"/>
          <p:cNvSpPr txBox="1"/>
          <p:nvPr/>
        </p:nvSpPr>
        <p:spPr>
          <a:xfrm>
            <a:off x="282341" y="1443625"/>
            <a:ext cx="10233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Confusion Matrix Outputs:</a:t>
            </a:r>
            <a:endParaRPr/>
          </a:p>
        </p:txBody>
      </p:sp>
      <p:sp>
        <p:nvSpPr>
          <p:cNvPr id="137" name="Google Shape;137;p18"/>
          <p:cNvSpPr txBox="1"/>
          <p:nvPr/>
        </p:nvSpPr>
        <p:spPr>
          <a:xfrm>
            <a:off x="282350" y="3212000"/>
            <a:ext cx="11874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Neural network layers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19"/>
          <p:cNvSpPr txBox="1">
            <a:spLocks noGrp="1"/>
          </p:cNvSpPr>
          <p:nvPr>
            <p:ph type="body" idx="1"/>
          </p:nvPr>
        </p:nvSpPr>
        <p:spPr>
          <a:xfrm>
            <a:off x="4304775" y="248700"/>
            <a:ext cx="4674000" cy="849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Key Insights</a:t>
            </a:r>
            <a:endParaRPr/>
          </a:p>
        </p:txBody>
      </p:sp>
      <p:sp>
        <p:nvSpPr>
          <p:cNvPr id="143" name="Google Shape;143;p19"/>
          <p:cNvSpPr txBox="1">
            <a:spLocks noGrp="1"/>
          </p:cNvSpPr>
          <p:nvPr>
            <p:ph type="body" idx="3"/>
          </p:nvPr>
        </p:nvSpPr>
        <p:spPr>
          <a:xfrm>
            <a:off x="185100" y="1015900"/>
            <a:ext cx="8674500" cy="336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2D3B45"/>
                </a:solidFill>
              </a:rPr>
              <a:t>In terms of the classification models, achieving an accuracy of 90+% with several models including SVM, Random Forest Classifier, and Naive Bayes is a great accomplishment. This means that if we clean the data and input it into our model, we have a high degree of certainty that the model will classify a news article as real or fake correctly. We found that Logistic Regression was the worst built in model to use from sklearn to use in a Natural Language Processing task such as this. On the other hand, a linear model such as SVM has the ability to generalize new data well in high dimensional spaces, and served well in this experiment. SVM models eliminate the need for feature selection, making the application of text categorization significantly easier. The other well-performing models are non-linear, which makes sense given the nature of the data.</a:t>
            </a:r>
            <a:endParaRPr sz="1200">
              <a:solidFill>
                <a:srgbClr val="2D3B45"/>
              </a:solidFill>
            </a:endParaRPr>
          </a:p>
          <a:p>
            <a:pPr marL="0" lvl="0" indent="0" algn="l" rtl="0">
              <a:spcBef>
                <a:spcPts val="0"/>
              </a:spcBef>
              <a:spcAft>
                <a:spcPts val="0"/>
              </a:spcAft>
              <a:buNone/>
            </a:pPr>
            <a:endParaRPr sz="1200">
              <a:solidFill>
                <a:srgbClr val="2D3B45"/>
              </a:solidFill>
            </a:endParaRPr>
          </a:p>
          <a:p>
            <a:pPr marL="0" lvl="0" indent="0" algn="l" rtl="0">
              <a:spcBef>
                <a:spcPts val="0"/>
              </a:spcBef>
              <a:spcAft>
                <a:spcPts val="0"/>
              </a:spcAft>
              <a:buNone/>
            </a:pPr>
            <a:r>
              <a:rPr lang="en" sz="1200">
                <a:solidFill>
                  <a:srgbClr val="2D3B45"/>
                </a:solidFill>
              </a:rPr>
              <a:t>We’ve observed that results vary depending on the cleaning process of the data. Adding additional data processing such as vectorization or lemmatization can hurt the model performance. </a:t>
            </a:r>
            <a:endParaRPr sz="1200">
              <a:solidFill>
                <a:srgbClr val="2D3B45"/>
              </a:solidFill>
            </a:endParaRPr>
          </a:p>
          <a:p>
            <a:pPr marL="0" lvl="0" indent="0" algn="l" rtl="0">
              <a:spcBef>
                <a:spcPts val="0"/>
              </a:spcBef>
              <a:spcAft>
                <a:spcPts val="0"/>
              </a:spcAft>
              <a:buNone/>
            </a:pPr>
            <a:endParaRPr sz="1200">
              <a:solidFill>
                <a:srgbClr val="2D3B45"/>
              </a:solidFill>
            </a:endParaRPr>
          </a:p>
          <a:p>
            <a:pPr marL="0" lvl="0" indent="0" algn="l" rtl="0">
              <a:spcBef>
                <a:spcPts val="0"/>
              </a:spcBef>
              <a:spcAft>
                <a:spcPts val="0"/>
              </a:spcAft>
              <a:buNone/>
            </a:pPr>
            <a:r>
              <a:rPr lang="en" sz="1200">
                <a:solidFill>
                  <a:srgbClr val="2D3B45"/>
                </a:solidFill>
              </a:rPr>
              <a:t>Surprisingly, the worst performing algorithm was the neural network. This may be due to a lack of knowledge from us about neural networks. As in, there must be a way to optimize the neural network better with its layers, optimizer functions, or fitting. However, this can also be due to a lack of data. </a:t>
            </a:r>
            <a:endParaRPr sz="1200">
              <a:solidFill>
                <a:srgbClr val="2D3B45"/>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0"/>
          <p:cNvSpPr txBox="1">
            <a:spLocks noGrp="1"/>
          </p:cNvSpPr>
          <p:nvPr>
            <p:ph type="body" idx="1"/>
          </p:nvPr>
        </p:nvSpPr>
        <p:spPr>
          <a:xfrm>
            <a:off x="4304775" y="248700"/>
            <a:ext cx="4674000" cy="849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Major Conclusions</a:t>
            </a:r>
            <a:endParaRPr/>
          </a:p>
        </p:txBody>
      </p:sp>
      <p:sp>
        <p:nvSpPr>
          <p:cNvPr id="149" name="Google Shape;149;p20"/>
          <p:cNvSpPr txBox="1">
            <a:spLocks noGrp="1"/>
          </p:cNvSpPr>
          <p:nvPr>
            <p:ph type="body" idx="3"/>
          </p:nvPr>
        </p:nvSpPr>
        <p:spPr>
          <a:xfrm>
            <a:off x="185100" y="1015900"/>
            <a:ext cx="8674500" cy="336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700">
                <a:solidFill>
                  <a:srgbClr val="2D3B45"/>
                </a:solidFill>
              </a:rPr>
              <a:t>Our approach is viable to only classifying news articles as real or fake. This approach could be used for other classification problems, but might get difficult with multiple options to classify to. May need to use PCA in that case. The neural network approach is not viable to predict a fake vs a true article, however. This was experimented in the code, and it turns out to be a coin toss. </a:t>
            </a:r>
            <a:endParaRPr sz="1700">
              <a:solidFill>
                <a:srgbClr val="2D3B45"/>
              </a:solidFill>
            </a:endParaRPr>
          </a:p>
          <a:p>
            <a:pPr marL="0" lvl="0" indent="0" algn="l" rtl="0">
              <a:spcBef>
                <a:spcPts val="0"/>
              </a:spcBef>
              <a:spcAft>
                <a:spcPts val="0"/>
              </a:spcAft>
              <a:buNone/>
            </a:pPr>
            <a:endParaRPr sz="1700">
              <a:solidFill>
                <a:srgbClr val="2D3B45"/>
              </a:solidFill>
            </a:endParaRPr>
          </a:p>
          <a:p>
            <a:pPr marL="0" lvl="0" indent="0" algn="l" rtl="0">
              <a:spcBef>
                <a:spcPts val="0"/>
              </a:spcBef>
              <a:spcAft>
                <a:spcPts val="0"/>
              </a:spcAft>
              <a:buNone/>
            </a:pPr>
            <a:r>
              <a:rPr lang="en" sz="1700">
                <a:solidFill>
                  <a:srgbClr val="2D3B45"/>
                </a:solidFill>
              </a:rPr>
              <a:t>The main difficulties we ran into was tokenizing words. Normalizing the data is a challenging enough and slight differences in a word, or related words, can drastically affect our results. As an example, when we attempted to remove stopwords, some sentences were incomprehensible. This combined with lemmatization was not a good idea at first, but after optimizing the code, it became better. The other difficulty was creating a viable neural network solution. This required more time to properly perform. </a:t>
            </a:r>
            <a:endParaRPr sz="1700">
              <a:solidFill>
                <a:srgbClr val="2D3B45"/>
              </a:solidFill>
            </a:endParaRPr>
          </a:p>
        </p:txBody>
      </p:sp>
    </p:spTree>
  </p:cSld>
  <p:clrMapOvr>
    <a:masterClrMapping/>
  </p:clrMapOvr>
</p:sld>
</file>

<file path=ppt/theme/theme1.xml><?xml version="1.0" encoding="utf-8"?>
<a:theme xmlns:a="http://schemas.openxmlformats.org/drawingml/2006/main" name="Cover Slide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1399</Words>
  <Application>Microsoft Office PowerPoint</Application>
  <PresentationFormat>On-screen Show (16:9)</PresentationFormat>
  <Paragraphs>59</Paragraphs>
  <Slides>10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Yellowtail</vt:lpstr>
      <vt:lpstr>Questrial</vt:lpstr>
      <vt:lpstr>Signika</vt:lpstr>
      <vt:lpstr>Calibri</vt:lpstr>
      <vt:lpstr>Arial</vt:lpstr>
      <vt:lpstr>Cover Slides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Gurpreet Singh</cp:lastModifiedBy>
  <cp:revision>1</cp:revision>
  <dcterms:modified xsi:type="dcterms:W3CDTF">2022-12-16T04:47:33Z</dcterms:modified>
</cp:coreProperties>
</file>