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57" r:id="rId4"/>
    <p:sldId id="260" r:id="rId5"/>
    <p:sldId id="261" r:id="rId6"/>
    <p:sldId id="271" r:id="rId7"/>
    <p:sldId id="262" r:id="rId8"/>
    <p:sldId id="288" r:id="rId9"/>
    <p:sldId id="289" r:id="rId10"/>
    <p:sldId id="290" r:id="rId11"/>
    <p:sldId id="29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9"/>
    <p:restoredTop sz="96327"/>
  </p:normalViewPr>
  <p:slideViewPr>
    <p:cSldViewPr snapToGrid="0">
      <p:cViewPr varScale="1">
        <p:scale>
          <a:sx n="157" d="100"/>
          <a:sy n="157" d="100"/>
        </p:scale>
        <p:origin x="1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1D03-3CDF-136F-6FCB-5026B1DD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1A942-39A2-8198-CC41-80E97CAE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5331-1B7A-D5EF-CB8D-45B56A56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3C15-9C98-142A-8F29-BD5A8170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B07B-6324-9432-89CF-F2E757E5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4861-966B-8412-4A91-B266FFE8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AD25-016E-750F-ADE2-CBBB4FA5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AF29-9CEF-490B-9ECA-CB74A09B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FBA6-7139-0134-2A80-4B6E51B8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79D-F7C8-5FD2-8C31-B4074E4E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6274F-87E9-62A8-1611-C751B62DE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B6390-297D-256C-81C5-1077E7C9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FF7B-F407-C038-1F1A-1E88907A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71112-02A8-7C6A-6A41-AFB91BE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094A-CA62-59B5-FD29-7E54C409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C159-55F2-5837-A26E-54AC11B6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DC94-4BA9-2333-CB05-790C0290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849-BA81-BF78-B559-6E0012AD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7583-0238-4091-96E3-D6B13BE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7EFE-86BB-435A-7366-60712E1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199F-D7DE-F210-54CF-5086431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54B2-2533-BBDB-AF8D-D8ABA1D5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EF75-A60C-F8E3-CF7A-9A7BF562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AE28-201B-3814-ED59-9A8319C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8F1C-7612-AD3A-C506-970F7C2E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C63C-5672-C15C-1E68-0DB1748E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5D5-A022-7EE1-1D85-5AEFC4D7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5DB9A-6DB8-2990-4E75-2EC8A6C7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8CF4-2B71-3706-B61C-862D323A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631E-A45E-5BEC-72C6-FF2C112D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23A69-FD3F-C7DF-4582-B22DE8F0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C5AB-0B83-5883-6A5B-6D5BA1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6E87-51D6-35E5-8CC4-BCCE15DE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7F909-94E5-545D-992C-4F1FB77A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FCAC1-A25F-54A2-7445-F6A847B0E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DEC1E-DAC7-32EE-A440-68747F7A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A48AD-AC9C-40F7-9860-B24C9B8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F88CE-AC49-EDCC-0E4B-BB370F0A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56389-C824-0794-2E31-DBF3FE48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B2BE-01FC-F9A0-DE1E-734975D5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3B2FF-AE7C-149D-DA13-4E55069F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7ED5-040A-FEBF-7216-356660ED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BB154-AF8B-9850-7B4B-5DC77A90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7DAB3-6FDF-2284-52A5-26F23BD1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76FD9-9D9F-85AC-E06A-CAFFE82C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3AB04-5D7B-0F2E-6DEF-6098097C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D98-D01F-708A-F8BB-48DCE9D1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2A63-A63E-79F3-B12F-9DC87325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5F97-BE96-34B0-8ECF-020018A9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B0D7-6D74-2DBD-9C7F-F2067FB3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B30C-B0FC-645D-ACBE-D7479FF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12D0-345D-1CFF-AA3C-B0DBC2D9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252-6C93-F089-C282-88AEDE20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B179B-58A5-2076-2520-1146C4830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6587-F5FF-B359-2602-86650F56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8BDE-683C-81AA-DA23-2F4943F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3B95-1787-2B6D-6A3F-2B8C37AF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54A2E-587D-1304-E598-CB586919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BF543-4F2C-DEA3-EDE3-0AF3C17C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47C5-19EE-B1A0-6A81-A1607F80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5003-3E3E-4E1C-13A1-FF99E33E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15C8-1034-4E4D-A531-5E5654F6508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2A18-E345-362D-324E-9FAF5B3EB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9EA6-B183-58E8-0F9E-B2A4A5E05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B227-9FDB-6040-B0E3-327D2163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racker-congratulations-party-1245584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1A9A-30A5-2586-4444-FDB471F7B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Apps!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985B0-57CF-9751-3224-9BA6B6285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Experience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0088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251A-5F83-D22B-D297-11E7E0B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0367" cy="1325563"/>
          </a:xfrm>
        </p:spPr>
        <p:txBody>
          <a:bodyPr/>
          <a:lstStyle/>
          <a:p>
            <a:r>
              <a:rPr lang="en-US" dirty="0"/>
              <a:t>Let’s try and run our first web app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7FE169-6A48-5A0D-84F5-F63E3AA7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67" y="-21236"/>
            <a:ext cx="6163434" cy="68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8DBC-5869-4198-3227-E9C1B6D1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add our machine learning model?</a:t>
            </a:r>
          </a:p>
        </p:txBody>
      </p:sp>
    </p:spTree>
    <p:extLst>
      <p:ext uri="{BB962C8B-B14F-4D97-AF65-F5344CB8AC3E}">
        <p14:creationId xmlns:p14="http://schemas.microsoft.com/office/powerpoint/2010/main" val="49820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5F9-78C0-89FC-9202-67FB8A0F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ask chat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2189-1A67-7F58-4699-837265CA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3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0" i="0" dirty="0">
                <a:effectLst/>
                <a:latin typeface="Söhne"/>
              </a:rPr>
              <a:t>Write me a simple python flask app based on this code.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[copy/paste code]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62CA-7085-B0E8-ADF8-574375D7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should get something like this: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511EB1-BEC9-4EAC-3029-2B96D962C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98100" cy="2362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17B4B-ADD2-2F88-FC5F-9CD74CFB06E3}"/>
              </a:ext>
            </a:extLst>
          </p:cNvPr>
          <p:cNvSpPr txBox="1"/>
          <p:nvPr/>
        </p:nvSpPr>
        <p:spPr>
          <a:xfrm>
            <a:off x="838200" y="4580389"/>
            <a:ext cx="32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flask in your terminal now</a:t>
            </a:r>
          </a:p>
        </p:txBody>
      </p:sp>
    </p:spTree>
    <p:extLst>
      <p:ext uri="{BB962C8B-B14F-4D97-AF65-F5344CB8AC3E}">
        <p14:creationId xmlns:p14="http://schemas.microsoft.com/office/powerpoint/2010/main" val="248969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B641-ECAB-BFEB-FC68-62520500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packages and prepare project</a:t>
            </a:r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55E5E24-9E73-818E-1941-F28B53C9E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2820194"/>
            <a:ext cx="9512300" cy="2362200"/>
          </a:xfrm>
        </p:spPr>
      </p:pic>
    </p:spTree>
    <p:extLst>
      <p:ext uri="{BB962C8B-B14F-4D97-AF65-F5344CB8AC3E}">
        <p14:creationId xmlns:p14="http://schemas.microsoft.com/office/powerpoint/2010/main" val="10618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75EA-8300-9A3C-3927-8AD99ED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should recognize this code: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A005888-3A45-8EFB-67A8-550570B3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086" y="1825625"/>
            <a:ext cx="6923827" cy="4351338"/>
          </a:xfrm>
        </p:spPr>
      </p:pic>
    </p:spTree>
    <p:extLst>
      <p:ext uri="{BB962C8B-B14F-4D97-AF65-F5344CB8AC3E}">
        <p14:creationId xmlns:p14="http://schemas.microsoft.com/office/powerpoint/2010/main" val="217453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72BB-1C03-9FBA-0DF7-A8A1325F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Code!</a:t>
            </a:r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1BB785-21B5-FF96-F687-7F02DE17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155" y="2605790"/>
            <a:ext cx="8446845" cy="1646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1767F-ED41-AE29-592A-908C35D5137E}"/>
              </a:ext>
            </a:extLst>
          </p:cNvPr>
          <p:cNvSpPr txBox="1"/>
          <p:nvPr/>
        </p:nvSpPr>
        <p:spPr>
          <a:xfrm>
            <a:off x="0" y="2605790"/>
            <a:ext cx="367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‘/’ Indicate the default home route for a website. This code indicates that when we visit the URL ‘/’ we will render the user interface template for ‘index.html’</a:t>
            </a:r>
          </a:p>
        </p:txBody>
      </p:sp>
    </p:spTree>
    <p:extLst>
      <p:ext uri="{BB962C8B-B14F-4D97-AF65-F5344CB8AC3E}">
        <p14:creationId xmlns:p14="http://schemas.microsoft.com/office/powerpoint/2010/main" val="130956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2A3C-9F1A-D18D-7C0F-C083FFA0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include Index.html into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8864-4AF7-A474-68EA-0BED7978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frontend needs a place to live. By default, Flask expects these user interface files in a folder named “templates”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can make this new folder within the terminal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templates folder to create new files with: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9096E-5F01-5E80-EA64-C74D50D3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8790"/>
            <a:ext cx="7043098" cy="626982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956E7BA-3F16-FE47-6E0E-FC0462C3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4309"/>
            <a:ext cx="6442781" cy="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C254-EF8E-897C-DADE-4853A861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2C68C-ECA4-47D4-7272-1F4DD465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926"/>
            <a:ext cx="7909713" cy="6929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C35F5-15C8-2737-8669-DCCC11A9BE26}"/>
              </a:ext>
            </a:extLst>
          </p:cNvPr>
          <p:cNvSpPr txBox="1"/>
          <p:nvPr/>
        </p:nvSpPr>
        <p:spPr>
          <a:xfrm>
            <a:off x="838200" y="177859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Mac/Linux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A8305-25BE-23F6-FCE1-CF87D5DC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8116"/>
            <a:ext cx="7909713" cy="671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ADC54A-7159-4B5B-163E-44CC24E7D0DC}"/>
              </a:ext>
            </a:extLst>
          </p:cNvPr>
          <p:cNvSpPr txBox="1"/>
          <p:nvPr/>
        </p:nvSpPr>
        <p:spPr>
          <a:xfrm>
            <a:off x="838200" y="36187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0603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F59E-B986-CF9C-416B-0345B407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code from chat GPT into index.html</a:t>
            </a:r>
          </a:p>
        </p:txBody>
      </p:sp>
      <p:pic>
        <p:nvPicPr>
          <p:cNvPr id="5" name="Content Placeholder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F230C2EE-4EC4-2736-68A9-9AF7B9356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381" y="2141537"/>
            <a:ext cx="642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7AC1C-BBA0-54A9-9257-234793D75124}"/>
              </a:ext>
            </a:extLst>
          </p:cNvPr>
          <p:cNvSpPr txBox="1"/>
          <p:nvPr/>
        </p:nvSpPr>
        <p:spPr>
          <a:xfrm>
            <a:off x="1597951" y="2273417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should look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338609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51F4376-8129-4363-470C-85508BFBB577}"/>
              </a:ext>
            </a:extLst>
          </p:cNvPr>
          <p:cNvSpPr/>
          <p:nvPr/>
        </p:nvSpPr>
        <p:spPr>
          <a:xfrm>
            <a:off x="8735403" y="2939957"/>
            <a:ext cx="1148594" cy="1113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036288-FC38-F0E9-013A-3C0C71C9206F}"/>
              </a:ext>
            </a:extLst>
          </p:cNvPr>
          <p:cNvSpPr/>
          <p:nvPr/>
        </p:nvSpPr>
        <p:spPr>
          <a:xfrm>
            <a:off x="2235786" y="2776843"/>
            <a:ext cx="1752082" cy="1439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121153-EA2A-C61B-5255-1057FA83F0FB}"/>
              </a:ext>
            </a:extLst>
          </p:cNvPr>
          <p:cNvSpPr/>
          <p:nvPr/>
        </p:nvSpPr>
        <p:spPr>
          <a:xfrm>
            <a:off x="5521703" y="2939956"/>
            <a:ext cx="1148594" cy="1113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9AE9-C28E-F9C3-59A5-410ABC74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9E83C-2046-F68B-8ECC-E6B639D3A30B}"/>
              </a:ext>
            </a:extLst>
          </p:cNvPr>
          <p:cNvSpPr txBox="1"/>
          <p:nvPr/>
        </p:nvSpPr>
        <p:spPr>
          <a:xfrm>
            <a:off x="2235786" y="3124583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Index.html</a:t>
            </a:r>
          </a:p>
          <a:p>
            <a:pPr algn="ctr"/>
            <a:r>
              <a:rPr lang="en-US" dirty="0"/>
              <a:t>(HTML frontend)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7C747-72D3-5F71-E5F4-5939353029F4}"/>
              </a:ext>
            </a:extLst>
          </p:cNvPr>
          <p:cNvSpPr txBox="1"/>
          <p:nvPr/>
        </p:nvSpPr>
        <p:spPr>
          <a:xfrm>
            <a:off x="838200" y="1614393"/>
            <a:ext cx="545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goal of this exercise is to implement a user interface</a:t>
            </a:r>
            <a:br>
              <a:rPr lang="en-US" dirty="0"/>
            </a:br>
            <a:r>
              <a:rPr lang="en-US" dirty="0"/>
              <a:t>for your first machine learning algorithm.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963FE-0FB9-5238-9F8B-6D239BE821E9}"/>
              </a:ext>
            </a:extLst>
          </p:cNvPr>
          <p:cNvSpPr txBox="1"/>
          <p:nvPr/>
        </p:nvSpPr>
        <p:spPr>
          <a:xfrm>
            <a:off x="5562840" y="3124582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Main.py</a:t>
            </a:r>
            <a:br>
              <a:rPr lang="en-US" dirty="0"/>
            </a:br>
            <a:r>
              <a:rPr lang="en-US" dirty="0"/>
              <a:t>(ML algo)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0C763-BDD4-7CA4-4806-6B58035C2C5F}"/>
              </a:ext>
            </a:extLst>
          </p:cNvPr>
          <p:cNvSpPr txBox="1"/>
          <p:nvPr/>
        </p:nvSpPr>
        <p:spPr>
          <a:xfrm>
            <a:off x="8780613" y="3146700"/>
            <a:ext cx="10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(CSV)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5C1F4D6-7690-7163-22BC-61E99B9B239B}"/>
              </a:ext>
            </a:extLst>
          </p:cNvPr>
          <p:cNvSpPr/>
          <p:nvPr/>
        </p:nvSpPr>
        <p:spPr>
          <a:xfrm rot="5400000">
            <a:off x="4494989" y="2922266"/>
            <a:ext cx="484632" cy="1148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03A13A89-E07F-0B66-44AF-6390181B7E7F}"/>
              </a:ext>
            </a:extLst>
          </p:cNvPr>
          <p:cNvSpPr/>
          <p:nvPr/>
        </p:nvSpPr>
        <p:spPr>
          <a:xfrm rot="5400000">
            <a:off x="7495896" y="2399274"/>
            <a:ext cx="484632" cy="15659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3F137-9A28-BBA1-585F-E83FF0ED6A9B}"/>
              </a:ext>
            </a:extLst>
          </p:cNvPr>
          <p:cNvSpPr txBox="1"/>
          <p:nvPr/>
        </p:nvSpPr>
        <p:spPr>
          <a:xfrm>
            <a:off x="4163006" y="335806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Serves data 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EC447-DCDA-DF13-6E07-6423E8E46AD2}"/>
              </a:ext>
            </a:extLst>
          </p:cNvPr>
          <p:cNvSpPr txBox="1"/>
          <p:nvPr/>
        </p:nvSpPr>
        <p:spPr>
          <a:xfrm>
            <a:off x="7021794" y="3059861"/>
            <a:ext cx="1344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Prediction analysis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06F0C73-1AE7-7759-339B-256D7B97ACF5}"/>
              </a:ext>
            </a:extLst>
          </p:cNvPr>
          <p:cNvSpPr/>
          <p:nvPr/>
        </p:nvSpPr>
        <p:spPr>
          <a:xfrm rot="16200000">
            <a:off x="7421079" y="2955881"/>
            <a:ext cx="484632" cy="15659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F88F2-D952-229B-87F3-8D4C0EF9F683}"/>
              </a:ext>
            </a:extLst>
          </p:cNvPr>
          <p:cNvSpPr txBox="1"/>
          <p:nvPr/>
        </p:nvSpPr>
        <p:spPr>
          <a:xfrm>
            <a:off x="7000861" y="3600379"/>
            <a:ext cx="1344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Prediction analysis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B8EB62EB-B63B-C0B6-81BE-1EE06A55F8F3}"/>
              </a:ext>
            </a:extLst>
          </p:cNvPr>
          <p:cNvSpPr/>
          <p:nvPr/>
        </p:nvSpPr>
        <p:spPr>
          <a:xfrm rot="7451875">
            <a:off x="6587001" y="3860464"/>
            <a:ext cx="484632" cy="1056591"/>
          </a:xfrm>
          <a:prstGeom prst="upArrow">
            <a:avLst>
              <a:gd name="adj1" fmla="val 479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525F9-2D78-9254-DF7E-868685A62FF2}"/>
              </a:ext>
            </a:extLst>
          </p:cNvPr>
          <p:cNvSpPr txBox="1"/>
          <p:nvPr/>
        </p:nvSpPr>
        <p:spPr>
          <a:xfrm rot="2193834">
            <a:off x="6274990" y="4207036"/>
            <a:ext cx="996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Return result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25FC97-5012-BFB2-9E4A-F3BF8F558CBD}"/>
              </a:ext>
            </a:extLst>
          </p:cNvPr>
          <p:cNvSpPr/>
          <p:nvPr/>
        </p:nvSpPr>
        <p:spPr>
          <a:xfrm>
            <a:off x="7169406" y="4505136"/>
            <a:ext cx="1565998" cy="1113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865A6-DA50-949A-ED1D-6591B4FBB27C}"/>
              </a:ext>
            </a:extLst>
          </p:cNvPr>
          <p:cNvSpPr txBox="1"/>
          <p:nvPr/>
        </p:nvSpPr>
        <p:spPr>
          <a:xfrm>
            <a:off x="7072391" y="4702032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Result.html</a:t>
            </a:r>
            <a:br>
              <a:rPr lang="en-US" dirty="0"/>
            </a:br>
            <a:r>
              <a:rPr lang="en-US" dirty="0"/>
              <a:t>(HTML frontend)</a:t>
            </a:r>
          </a:p>
        </p:txBody>
      </p:sp>
    </p:spTree>
    <p:extLst>
      <p:ext uri="{BB962C8B-B14F-4D97-AF65-F5344CB8AC3E}">
        <p14:creationId xmlns:p14="http://schemas.microsoft.com/office/powerpoint/2010/main" val="370409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E53D-676C-291A-D3DD-158C3424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Flask Code!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E4E9772-66FE-14FF-E62F-61B129940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437700"/>
            <a:ext cx="9448800" cy="3365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DE1DD-FDD7-DE35-4197-642FC5DC7FB4}"/>
              </a:ext>
            </a:extLst>
          </p:cNvPr>
          <p:cNvSpPr txBox="1"/>
          <p:nvPr/>
        </p:nvSpPr>
        <p:spPr>
          <a:xfrm>
            <a:off x="0" y="1437700"/>
            <a:ext cx="28566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runs when ever</a:t>
            </a:r>
            <a:br>
              <a:rPr lang="en-US" dirty="0"/>
            </a:br>
            <a:r>
              <a:rPr lang="en-US" dirty="0"/>
              <a:t>a user visits the URL for </a:t>
            </a:r>
            <a:br>
              <a:rPr lang="en-US" dirty="0"/>
            </a:br>
            <a:r>
              <a:rPr lang="en-US" dirty="0"/>
              <a:t>‘/predict’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the request is posting data</a:t>
            </a:r>
            <a:br>
              <a:rPr lang="en-US" dirty="0"/>
            </a:br>
            <a:r>
              <a:rPr lang="en-US" dirty="0"/>
              <a:t>this code will run the salary</a:t>
            </a:r>
            <a:br>
              <a:rPr lang="en-US" dirty="0"/>
            </a:br>
            <a:r>
              <a:rPr lang="en-US" dirty="0"/>
              <a:t>prediction.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prediction will be </a:t>
            </a:r>
            <a:br>
              <a:rPr lang="en-US" dirty="0"/>
            </a:br>
            <a:r>
              <a:rPr lang="en-US" dirty="0"/>
              <a:t>rendered in our template </a:t>
            </a:r>
            <a:br>
              <a:rPr lang="en-US" dirty="0"/>
            </a:br>
            <a:r>
              <a:rPr lang="en-US" dirty="0"/>
              <a:t>called ‘result.html’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9C4E8-25B3-0AD8-B20F-60550CC8BDA7}"/>
              </a:ext>
            </a:extLst>
          </p:cNvPr>
          <p:cNvSpPr txBox="1"/>
          <p:nvPr/>
        </p:nvSpPr>
        <p:spPr>
          <a:xfrm>
            <a:off x="1828800" y="5619023"/>
            <a:ext cx="348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need to make ‘result.html’</a:t>
            </a:r>
          </a:p>
        </p:txBody>
      </p:sp>
    </p:spTree>
    <p:extLst>
      <p:ext uri="{BB962C8B-B14F-4D97-AF65-F5344CB8AC3E}">
        <p14:creationId xmlns:p14="http://schemas.microsoft.com/office/powerpoint/2010/main" val="240662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2EBC-E515-F532-FC98-F10F1376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result.html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493E8-CDFB-DFAD-0208-6AF51D35C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30522"/>
            <a:ext cx="9549885" cy="712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D427C-50C5-40EF-3AB6-946690500F78}"/>
              </a:ext>
            </a:extLst>
          </p:cNvPr>
          <p:cNvSpPr txBox="1"/>
          <p:nvPr/>
        </p:nvSpPr>
        <p:spPr>
          <a:xfrm>
            <a:off x="838199" y="167593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Mac/Linux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A35E3-637C-BDD7-6C97-3AAF22C2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58936"/>
            <a:ext cx="9522069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503A-0747-DD04-468B-F4B02BC386EE}"/>
              </a:ext>
            </a:extLst>
          </p:cNvPr>
          <p:cNvSpPr txBox="1"/>
          <p:nvPr/>
        </p:nvSpPr>
        <p:spPr>
          <a:xfrm>
            <a:off x="838198" y="351579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8750-6ED9-F230-6A32-0369995CBF75}"/>
              </a:ext>
            </a:extLst>
          </p:cNvPr>
          <p:cNvSpPr txBox="1"/>
          <p:nvPr/>
        </p:nvSpPr>
        <p:spPr>
          <a:xfrm>
            <a:off x="838198" y="5182061"/>
            <a:ext cx="27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back to project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D3F6F-D8CF-2081-BEFA-09351114B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536644"/>
            <a:ext cx="6547910" cy="6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9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04E-F12A-A0E0-CB6D-9E072D0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 GPT code into result.html</a:t>
            </a:r>
          </a:p>
        </p:txBody>
      </p:sp>
      <p:pic>
        <p:nvPicPr>
          <p:cNvPr id="5" name="Content Placeholder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BFA3BDD2-6A71-63ED-7263-C575BBC8C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220" y="1875959"/>
            <a:ext cx="78385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A03B8-4AEA-AC77-8B95-AC83433AECC6}"/>
              </a:ext>
            </a:extLst>
          </p:cNvPr>
          <p:cNvSpPr txBox="1"/>
          <p:nvPr/>
        </p:nvSpPr>
        <p:spPr>
          <a:xfrm>
            <a:off x="184790" y="1875959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should look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258793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06AC-1D2F-F983-7041-4533A9B4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run the code!!!</a:t>
            </a:r>
          </a:p>
        </p:txBody>
      </p:sp>
    </p:spTree>
    <p:extLst>
      <p:ext uri="{BB962C8B-B14F-4D97-AF65-F5344CB8AC3E}">
        <p14:creationId xmlns:p14="http://schemas.microsoft.com/office/powerpoint/2010/main" val="204228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F672-C609-E25B-BD1D-D2E34566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http://127.0.0.1:5000/</a:t>
            </a:r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541F36E0-A5ED-A1C7-7DC9-B593AA95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13" y="1825625"/>
            <a:ext cx="9095573" cy="4351338"/>
          </a:xfrm>
        </p:spPr>
      </p:pic>
    </p:spTree>
    <p:extLst>
      <p:ext uri="{BB962C8B-B14F-4D97-AF65-F5344CB8AC3E}">
        <p14:creationId xmlns:p14="http://schemas.microsoft.com/office/powerpoint/2010/main" val="211591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DE7-F29E-0889-7D0E-CF873C25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http://127.0.0.1:5000/predict</a:t>
            </a:r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5C13C8B-77DB-D14F-555A-685B913F4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710" y="1825625"/>
            <a:ext cx="8078579" cy="4351338"/>
          </a:xfrm>
        </p:spPr>
      </p:pic>
    </p:spTree>
    <p:extLst>
      <p:ext uri="{BB962C8B-B14F-4D97-AF65-F5344CB8AC3E}">
        <p14:creationId xmlns:p14="http://schemas.microsoft.com/office/powerpoint/2010/main" val="2429962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onfetti and confetti&#10;&#10;Description automatically generated">
            <a:extLst>
              <a:ext uri="{FF2B5EF4-FFF2-40B4-BE49-F238E27FC236}">
                <a16:creationId xmlns:a16="http://schemas.microsoft.com/office/drawing/2014/main" id="{5CB5192D-F8D0-D81C-745A-D6C919F23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32" b="69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DB0FE0-5086-66C8-F526-ACA05EDA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Congratulations!!!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4DB7-F963-27F7-B50B-507D55A0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You have completed your first machine learning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53768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D083-4C5D-DC9D-7F8E-AA48786F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</p:txBody>
      </p:sp>
      <p:pic>
        <p:nvPicPr>
          <p:cNvPr id="5" name="Content Placeholder 4" descr="A black background with blue and white letters&#10;&#10;Description automatically generated">
            <a:extLst>
              <a:ext uri="{FF2B5EF4-FFF2-40B4-BE49-F238E27FC236}">
                <a16:creationId xmlns:a16="http://schemas.microsoft.com/office/drawing/2014/main" id="{57F0F8B0-999B-C74D-BBF4-8DFC3833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62475"/>
            <a:ext cx="6469739" cy="743648"/>
          </a:xfrm>
        </p:spPr>
      </p:pic>
      <p:pic>
        <p:nvPicPr>
          <p:cNvPr id="7" name="Picture 6" descr="A blue and black text&#10;&#10;Description automatically generated">
            <a:extLst>
              <a:ext uri="{FF2B5EF4-FFF2-40B4-BE49-F238E27FC236}">
                <a16:creationId xmlns:a16="http://schemas.microsoft.com/office/drawing/2014/main" id="{42302737-F0FE-C65F-3E15-61556FA8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47133"/>
            <a:ext cx="6469739" cy="77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8C03F-2E80-94B4-2CDA-F6B56CE9B3FD}"/>
              </a:ext>
            </a:extLst>
          </p:cNvPr>
          <p:cNvSpPr txBox="1"/>
          <p:nvPr/>
        </p:nvSpPr>
        <p:spPr>
          <a:xfrm>
            <a:off x="838199" y="2093143"/>
            <a:ext cx="239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Project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B389F-FA40-5693-1104-C08E3A0A18C4}"/>
              </a:ext>
            </a:extLst>
          </p:cNvPr>
          <p:cNvSpPr txBox="1"/>
          <p:nvPr/>
        </p:nvSpPr>
        <p:spPr>
          <a:xfrm>
            <a:off x="838199" y="3793244"/>
            <a:ext cx="270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8753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465F-E671-8FE9-4EC0-CF908E24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Virtual Environment (VENV)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3435-C1D1-BF05-FFDD-B37B0E00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Windows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name VENV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Activate the VENV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F6440-6644-06E8-3C3B-30750ED6B5B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Mac/Linux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name VENV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Activate the VENV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2F5DD-BF1D-BC55-1A9A-BBF96CEBA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40"/>
          <a:stretch/>
        </p:blipFill>
        <p:spPr>
          <a:xfrm>
            <a:off x="1410047" y="2821662"/>
            <a:ext cx="4685954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81034-DEFE-60F4-A851-14CA70488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" r="58424"/>
          <a:stretch/>
        </p:blipFill>
        <p:spPr>
          <a:xfrm>
            <a:off x="1410047" y="4704893"/>
            <a:ext cx="4685952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147B63-5FE6-616C-DD20-96C9DAAD4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" r="60440"/>
          <a:stretch/>
        </p:blipFill>
        <p:spPr>
          <a:xfrm>
            <a:off x="6667847" y="2821662"/>
            <a:ext cx="4685955" cy="132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551A2D-17DA-7586-DDCE-40ADE3E6D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6" r="54468"/>
          <a:stretch/>
        </p:blipFill>
        <p:spPr>
          <a:xfrm>
            <a:off x="6381924" y="4776978"/>
            <a:ext cx="4971875" cy="1253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97ACB-A67C-CC93-B42D-0C5175AB341B}"/>
              </a:ext>
            </a:extLst>
          </p:cNvPr>
          <p:cNvSpPr txBox="1"/>
          <p:nvPr/>
        </p:nvSpPr>
        <p:spPr>
          <a:xfrm>
            <a:off x="838198" y="2138978"/>
            <a:ext cx="381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10 &amp; 11: set execution policy</a:t>
            </a:r>
          </a:p>
        </p:txBody>
      </p:sp>
    </p:spTree>
    <p:extLst>
      <p:ext uri="{BB962C8B-B14F-4D97-AF65-F5344CB8AC3E}">
        <p14:creationId xmlns:p14="http://schemas.microsoft.com/office/powerpoint/2010/main" val="29803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8425-A78C-E37F-23B7-C8D28476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file and copy code from Project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4A8B76-9BCA-61A2-6AB2-6444964D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8601"/>
            <a:ext cx="8635948" cy="7002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47E44-C396-14CA-6405-B26584D3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475"/>
            <a:ext cx="8635948" cy="753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D1694C-8F87-538B-3DD3-F52A80E80E33}"/>
              </a:ext>
            </a:extLst>
          </p:cNvPr>
          <p:cNvSpPr txBox="1"/>
          <p:nvPr/>
        </p:nvSpPr>
        <p:spPr>
          <a:xfrm>
            <a:off x="838200" y="150602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Mac/Linux: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71406-8B11-1C7B-B528-18DDF3FC22CA}"/>
              </a:ext>
            </a:extLst>
          </p:cNvPr>
          <p:cNvSpPr txBox="1"/>
          <p:nvPr/>
        </p:nvSpPr>
        <p:spPr>
          <a:xfrm>
            <a:off x="838199" y="316938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PC:</a:t>
            </a:r>
          </a:p>
        </p:txBody>
      </p:sp>
    </p:spTree>
    <p:extLst>
      <p:ext uri="{BB962C8B-B14F-4D97-AF65-F5344CB8AC3E}">
        <p14:creationId xmlns:p14="http://schemas.microsoft.com/office/powerpoint/2010/main" val="38018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7AD6-2919-3205-ACE3-46E1A6F2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dependencies.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3B86-DF45-2581-BD98-FBBF981C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Inside the terminal:</a:t>
            </a:r>
          </a:p>
          <a:p>
            <a:r>
              <a:rPr lang="en-US" dirty="0"/>
              <a:t>pip install pandas</a:t>
            </a:r>
          </a:p>
          <a:p>
            <a:r>
              <a:rPr lang="en-US" dirty="0">
                <a:effectLst/>
              </a:rPr>
              <a:t>pip install -U scikit-learn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data set</a:t>
            </a:r>
          </a:p>
          <a:p>
            <a:r>
              <a:rPr lang="en-US" dirty="0"/>
              <a:t>Copy CSV file ‘Salary_dataset.csv” into project_2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Try and run the program.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5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231-4C60-C7FB-654C-393DE802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B511-EE5B-5810-790A-7665C47D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Söhne"/>
              </a:rPr>
              <a:t>Flask is a lightweight web framework for Python that is designed to be simple and easy to use. It is used for developing web applications, from small to large-scale projects. Flask provides the basic tools and features needed for web development without imposing a specific way of doing things.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BCBD8D5-F0B2-94F0-B8E5-40E35508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928" y="0"/>
            <a:ext cx="7772400" cy="30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1F3A-1D88-C94F-F5A8-4DEB890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chatGPT for flask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82A8-F2C9-665F-5FA6-163BF6AF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“Write me a simple python flask hello world app.”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79C0221-43B4-E990-C67C-CCE178BF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50" y="2621370"/>
            <a:ext cx="7772400" cy="3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5082-39F3-F645-F022-A7862AB4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down.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6FF1717-463E-3225-1400-BA1809AB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105" r="58263" b="28912"/>
          <a:stretch/>
        </p:blipFill>
        <p:spPr>
          <a:xfrm>
            <a:off x="4380945" y="1373645"/>
            <a:ext cx="6972855" cy="2445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8C6E9-A4AF-73FE-953C-F19F3E965026}"/>
              </a:ext>
            </a:extLst>
          </p:cNvPr>
          <p:cNvSpPr txBox="1"/>
          <p:nvPr/>
        </p:nvSpPr>
        <p:spPr>
          <a:xfrm>
            <a:off x="161839" y="1462413"/>
            <a:ext cx="428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 the URL to ‘/’ and runs what ever code is under when the URL in evoked. </a:t>
            </a:r>
            <a:br>
              <a:rPr lang="en-US" dirty="0"/>
            </a:br>
            <a:r>
              <a:rPr lang="en-US" dirty="0"/>
              <a:t>(access the 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91587-D0CC-B2ED-4A57-15664D353222}"/>
              </a:ext>
            </a:extLst>
          </p:cNvPr>
          <p:cNvSpPr txBox="1"/>
          <p:nvPr/>
        </p:nvSpPr>
        <p:spPr>
          <a:xfrm>
            <a:off x="161839" y="2464810"/>
            <a:ext cx="428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a function that returns ‘Hello, World!’</a:t>
            </a:r>
            <a:br>
              <a:rPr lang="en-US" dirty="0"/>
            </a:br>
            <a:r>
              <a:rPr lang="en-US" dirty="0"/>
              <a:t>(run the code)</a:t>
            </a: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B0A58E7-089A-B22E-565E-B86F7949E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4" b="15118"/>
          <a:stretch/>
        </p:blipFill>
        <p:spPr>
          <a:xfrm>
            <a:off x="4380945" y="4589023"/>
            <a:ext cx="7053101" cy="1613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E2908-F30E-2739-E963-B27A6E043B6B}"/>
              </a:ext>
            </a:extLst>
          </p:cNvPr>
          <p:cNvSpPr txBox="1"/>
          <p:nvPr/>
        </p:nvSpPr>
        <p:spPr>
          <a:xfrm>
            <a:off x="97103" y="4593585"/>
            <a:ext cx="428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set the URL to whatever you want</a:t>
            </a:r>
            <a:br>
              <a:rPr lang="en-US" dirty="0"/>
            </a:br>
            <a:r>
              <a:rPr lang="en-US" dirty="0"/>
              <a:t>to access the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D3549-EC26-594F-E02D-373C2D82C750}"/>
              </a:ext>
            </a:extLst>
          </p:cNvPr>
          <p:cNvSpPr txBox="1"/>
          <p:nvPr/>
        </p:nvSpPr>
        <p:spPr>
          <a:xfrm>
            <a:off x="97103" y="5595982"/>
            <a:ext cx="428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can also return HTML pages</a:t>
            </a:r>
          </a:p>
        </p:txBody>
      </p:sp>
    </p:spTree>
    <p:extLst>
      <p:ext uri="{BB962C8B-B14F-4D97-AF65-F5344CB8AC3E}">
        <p14:creationId xmlns:p14="http://schemas.microsoft.com/office/powerpoint/2010/main" val="41751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611</Words>
  <Application>Microsoft Macintosh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Office Theme</vt:lpstr>
      <vt:lpstr>Making Apps!</vt:lpstr>
      <vt:lpstr>Goal</vt:lpstr>
      <vt:lpstr>Create environment</vt:lpstr>
      <vt:lpstr>Create your Virtual Environment (VENV)</vt:lpstr>
      <vt:lpstr>Create file and copy code from Project 1</vt:lpstr>
      <vt:lpstr>Install dependencies.</vt:lpstr>
      <vt:lpstr>What is Flask?</vt:lpstr>
      <vt:lpstr>Ask chatGPT for flask Hello world</vt:lpstr>
      <vt:lpstr>Breaking it down.</vt:lpstr>
      <vt:lpstr>Let’s try and run our first web app</vt:lpstr>
      <vt:lpstr>How do we add our machine learning model?</vt:lpstr>
      <vt:lpstr>Let’s ask chat GPT</vt:lpstr>
      <vt:lpstr>We should get something like this:</vt:lpstr>
      <vt:lpstr>Import packages and prepare project</vt:lpstr>
      <vt:lpstr>We should recognize this code:</vt:lpstr>
      <vt:lpstr>Flask Code!</vt:lpstr>
      <vt:lpstr>Let’s include Index.html into our project</vt:lpstr>
      <vt:lpstr>Create index.html</vt:lpstr>
      <vt:lpstr>Copy code from chat GPT into index.html</vt:lpstr>
      <vt:lpstr>Back to the Flask Code!</vt:lpstr>
      <vt:lpstr>Create result.html</vt:lpstr>
      <vt:lpstr>Copy/Paste GPT code into result.html</vt:lpstr>
      <vt:lpstr>Let’s run the code!!!</vt:lpstr>
      <vt:lpstr>http://127.0.0.1:5000/</vt:lpstr>
      <vt:lpstr>http://127.0.0.1:5000/predict</vt:lpstr>
      <vt:lpstr>Congratulations!!!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w.patrick.kelly@gmail.com</dc:creator>
  <cp:lastModifiedBy>w.patrick.kelly@gmail.com</cp:lastModifiedBy>
  <cp:revision>4</cp:revision>
  <dcterms:created xsi:type="dcterms:W3CDTF">2024-01-14T20:29:33Z</dcterms:created>
  <dcterms:modified xsi:type="dcterms:W3CDTF">2024-01-16T01:49:57Z</dcterms:modified>
</cp:coreProperties>
</file>