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8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68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69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6327"/>
  </p:normalViewPr>
  <p:slideViewPr>
    <p:cSldViewPr snapToGrid="0">
      <p:cViewPr varScale="1">
        <p:scale>
          <a:sx n="102" d="100"/>
          <a:sy n="102" d="100"/>
        </p:scale>
        <p:origin x="21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5A35-27F9-07AA-520A-501372EB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74520-E1DC-A217-CF15-DE51B5CF8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42E6-EAFB-D603-D612-A4E2B93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0462-57D7-97E0-5E61-FAD84DE6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4EEC-B662-AB95-CBE4-5BE880A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FF-8089-78E5-0024-AA31A5BD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7577-E18A-9285-9DA0-2801CCB0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038A-5319-1E39-7538-1A2E86E0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D766-27A0-4FC5-1E82-306A1D55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0939-6DC9-382F-3733-BDF4AFD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68DEA-BE4E-B6C0-CCFE-5092C165A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B7D94-1A6A-0530-27B8-08656CC21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7E8D-CE71-F8FE-AD0C-0D59061C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B28F-28A4-8E3A-60D5-5C16262E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FCC50-E5AB-3391-AE9F-64401A0D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94E0-8A24-2D9E-5CDD-CEBF52A4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2339-A9D1-8843-8346-4ACEC8FE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9CD2-8844-56CA-3C08-0CEF11C9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C2F6-34A0-757F-2201-197BBA57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B5F-6812-4444-F990-9854061E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6C3E-607E-CAB5-7959-ABD39975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A8870-FAA6-C826-9C10-675A00B4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1444-9728-6630-A6B6-84AEA71F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01CE-09FF-05CB-E178-9456435B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8202-004D-03F5-5AE3-75FE5766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F6A1-9720-A505-3721-2363C4EF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79D7-FB92-015E-FC1B-EA5A9CFD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4318D-227B-61D8-5FB8-80169359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C7F30-835E-5148-B820-80C678A4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860F-1D24-08F6-C944-FD62EC17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05D58-C10F-2439-8636-522EAC02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4880-276F-9A62-4C38-2ED526A9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21F35-0EBB-58B9-12AD-DF96020D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9A4A7-BB43-0AE6-3558-F34D03017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66682-3C95-9CCB-731A-6CCC30668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33952-3CDF-16D1-A531-7958858E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1D8A5-D84C-0356-727E-9FFF4B6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423EB-9535-E233-F2C6-101E678C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711BC-8474-AE08-FB20-F151AF1C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4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316C-6098-940F-9012-15270A6C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AF71E-1295-0E33-42EC-0C14294C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96945-9889-CD85-34ED-D1CB2B7E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F1EDB-3DC2-C4AE-C00E-AAC8CB1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661B4-CC08-5428-570D-A061563A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06ED0-A084-9A1B-4070-534AB26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AF64A-129D-2AE1-0EAE-2F12062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2322-CA76-EF8A-499C-3C260A2D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4530-3FBD-90D2-07D8-369AED5E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4A0F4-19B6-2362-D96D-5A2C816C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E3F68-6BBC-8A62-77D5-60CE2030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4819B-1291-99F8-3915-4126FC5E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49F3A-5C0F-C409-3DF2-8BBCC4F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2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63AB-3F0D-B2D1-DCD9-61FAD49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ECB49-205D-8D3C-EB59-5878AAD95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DAF7E-E016-95A2-A852-DDF2E78B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C9C5-15FF-14D7-0257-1679F4CB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9F1FF-8DEB-00EC-D8DE-9D0225E4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A546-D20E-FF42-67B7-574623C2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701CF-CE7B-F22B-4842-BFFD5F5D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C8C0B-5270-0F35-2ADD-0E60A7B3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2CD2-9755-5138-9AD7-21C254A73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72C2-BBFD-E549-8BCA-EE4D5FE6C25E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AA94-6E3D-A22E-F7F1-D1EE5252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25F8-C2C3-8640-C8EA-4848030B0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220B-EC5E-B74A-A23C-1049AF3D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B5B3-D37F-E69C-72C1-F0837482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TigerGraph and Graph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F5A8D-4F44-69C6-15A4-AF7F64A6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MLCC LAB exercise 4</a:t>
            </a:r>
          </a:p>
        </p:txBody>
      </p:sp>
    </p:spTree>
    <p:extLst>
      <p:ext uri="{BB962C8B-B14F-4D97-AF65-F5344CB8AC3E}">
        <p14:creationId xmlns:p14="http://schemas.microsoft.com/office/powerpoint/2010/main" val="208034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9924-7878-4D43-6204-E6C80410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‘Global View’ </a:t>
            </a:r>
            <a:br>
              <a:rPr lang="en-US" dirty="0"/>
            </a:br>
            <a:r>
              <a:rPr lang="en-US" dirty="0"/>
              <a:t>and then ‘Create New Graph’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58E0D8-B839-B3F0-78D6-D488FB611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255" y="1698656"/>
            <a:ext cx="9161745" cy="5159344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43BEE23-ED08-87C3-B623-7CBCCE76AE79}"/>
              </a:ext>
            </a:extLst>
          </p:cNvPr>
          <p:cNvSpPr/>
          <p:nvPr/>
        </p:nvSpPr>
        <p:spPr>
          <a:xfrm rot="10800000">
            <a:off x="2353849" y="3353844"/>
            <a:ext cx="789140" cy="30175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3897-F0B4-7A6E-8FA6-41F4BB73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create your graph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DF54FA-21B4-1B41-E7DF-5A1F29C8F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223294"/>
            <a:ext cx="7620000" cy="3556000"/>
          </a:xfrm>
        </p:spPr>
      </p:pic>
    </p:spTree>
    <p:extLst>
      <p:ext uri="{BB962C8B-B14F-4D97-AF65-F5344CB8AC3E}">
        <p14:creationId xmlns:p14="http://schemas.microsoft.com/office/powerpoint/2010/main" val="164791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6494-C609-6961-AE79-370759B5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Schema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6EC498-0CAD-FB52-F2CF-5D820EB20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592733" cy="5156503"/>
          </a:xfrm>
        </p:spPr>
      </p:pic>
    </p:spTree>
    <p:extLst>
      <p:ext uri="{BB962C8B-B14F-4D97-AF65-F5344CB8AC3E}">
        <p14:creationId xmlns:p14="http://schemas.microsoft.com/office/powerpoint/2010/main" val="309722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3EF2-CC9C-213C-9A2D-662D261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Vertex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D60113-CAF0-0080-163B-828C9E656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697" y="1869346"/>
            <a:ext cx="7894542" cy="3119307"/>
          </a:xfr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7627C666-298F-6D26-2E41-9316A01C336A}"/>
              </a:ext>
            </a:extLst>
          </p:cNvPr>
          <p:cNvSpPr/>
          <p:nvPr/>
        </p:nvSpPr>
        <p:spPr>
          <a:xfrm>
            <a:off x="2885235" y="2430049"/>
            <a:ext cx="400833" cy="9018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465A8-BAE9-E103-ACF7-725867EA0163}"/>
              </a:ext>
            </a:extLst>
          </p:cNvPr>
          <p:cNvSpPr txBox="1"/>
          <p:nvPr/>
        </p:nvSpPr>
        <p:spPr>
          <a:xfrm>
            <a:off x="2512618" y="324433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46156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61A9-E135-478F-6BC2-C3AEAE9E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Vertex Type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44FE56-5FBD-4EC0-D5D1-357842F6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990" y="1690688"/>
            <a:ext cx="7930019" cy="4524866"/>
          </a:xfrm>
        </p:spPr>
      </p:pic>
    </p:spTree>
    <p:extLst>
      <p:ext uri="{BB962C8B-B14F-4D97-AF65-F5344CB8AC3E}">
        <p14:creationId xmlns:p14="http://schemas.microsoft.com/office/powerpoint/2010/main" val="156230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AF65-DBA4-999F-6D2D-BB82C291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357A-C74B-4AD3-D1C4-8DB31779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Vertex type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ID as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other attributes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40F0DFC-FA7F-3E32-D546-2CC70626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00" y="1055703"/>
            <a:ext cx="5318472" cy="47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5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86AE-6603-46F2-7278-FAEE501A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type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09141D-26DB-BB4C-10BA-2B3415A19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15234" cy="4534748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85DE3DA-E780-B4ED-2C59-9379A0794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61" y="1329499"/>
            <a:ext cx="2160652" cy="52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4B0-F09A-59A0-E906-0501B076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are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32D7-FF8A-E0DF-7FF8-3E64FE37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202F-98D7-4EED-396B-6DC12B28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another Vertex</a:t>
            </a:r>
          </a:p>
        </p:txBody>
      </p:sp>
      <p:pic>
        <p:nvPicPr>
          <p:cNvPr id="5" name="Content Placeholder 4" descr="A diagram with a person string&#10;&#10;Description automatically generated with medium confidence">
            <a:extLst>
              <a:ext uri="{FF2B5EF4-FFF2-40B4-BE49-F238E27FC236}">
                <a16:creationId xmlns:a16="http://schemas.microsoft.com/office/drawing/2014/main" id="{232EE6EA-6741-EC94-DF8B-8D5716B8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8042"/>
            <a:ext cx="5844824" cy="420907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69F248-6849-0226-5DCE-92ABECB68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24" y="2355827"/>
            <a:ext cx="5257800" cy="42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6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5894-A039-948C-4BC9-7BD142AB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Changes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FA3708-BD30-4BFF-FAA8-BADB17FC2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398" y="3010200"/>
            <a:ext cx="7529204" cy="2041818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C94795E-F18D-9BE4-95DF-49AA95D533A0}"/>
              </a:ext>
            </a:extLst>
          </p:cNvPr>
          <p:cNvSpPr/>
          <p:nvPr/>
        </p:nvSpPr>
        <p:spPr>
          <a:xfrm>
            <a:off x="2368976" y="2317315"/>
            <a:ext cx="501041" cy="814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BF28E-E2F9-C013-4018-7DD4BE51C59F}"/>
              </a:ext>
            </a:extLst>
          </p:cNvPr>
          <p:cNvSpPr txBox="1"/>
          <p:nvPr/>
        </p:nvSpPr>
        <p:spPr>
          <a:xfrm>
            <a:off x="2058989" y="201424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9566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3623-0966-0A7C-F24A-1A785861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tigerGraph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A1D2-B55C-0843-5989-41EBCCCC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C6F4-E44D-C6DD-EB1D-DA168D0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E7435C-0ED2-4870-43EF-59F830D96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160" y="2617587"/>
            <a:ext cx="6675680" cy="1911077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EBA5A5F6-22E1-0A14-7F7A-6EAC8FFC0F22}"/>
              </a:ext>
            </a:extLst>
          </p:cNvPr>
          <p:cNvSpPr/>
          <p:nvPr/>
        </p:nvSpPr>
        <p:spPr>
          <a:xfrm>
            <a:off x="3972308" y="1898579"/>
            <a:ext cx="501041" cy="814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70E51-F5C6-50AE-CAEA-9676B5C54103}"/>
              </a:ext>
            </a:extLst>
          </p:cNvPr>
          <p:cNvSpPr txBox="1"/>
          <p:nvPr/>
        </p:nvSpPr>
        <p:spPr>
          <a:xfrm>
            <a:off x="3662321" y="1595505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89516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0283-886D-8874-5EA0-885183A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first vertex, then select the target vertex</a:t>
            </a:r>
          </a:p>
        </p:txBody>
      </p:sp>
      <p:pic>
        <p:nvPicPr>
          <p:cNvPr id="9" name="Content Placeholder 8" descr="A green and orange circles&#10;&#10;Description automatically generated">
            <a:extLst>
              <a:ext uri="{FF2B5EF4-FFF2-40B4-BE49-F238E27FC236}">
                <a16:creationId xmlns:a16="http://schemas.microsoft.com/office/drawing/2014/main" id="{8CE22AB8-C18D-9708-3016-EC57443FE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83" y="1690688"/>
            <a:ext cx="9621033" cy="4273301"/>
          </a:xfrm>
        </p:spPr>
      </p:pic>
    </p:spTree>
    <p:extLst>
      <p:ext uri="{BB962C8B-B14F-4D97-AF65-F5344CB8AC3E}">
        <p14:creationId xmlns:p14="http://schemas.microsoft.com/office/powerpoint/2010/main" val="420900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BF65-41F0-CC03-BDFE-D6E0E404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Edge Type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B12FF7-07E3-BAE0-2C3C-DEB7F126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141" y="1690688"/>
            <a:ext cx="8065718" cy="5095783"/>
          </a:xfrm>
        </p:spPr>
      </p:pic>
    </p:spTree>
    <p:extLst>
      <p:ext uri="{BB962C8B-B14F-4D97-AF65-F5344CB8AC3E}">
        <p14:creationId xmlns:p14="http://schemas.microsoft.com/office/powerpoint/2010/main" val="292058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14E4-7050-C9C5-7C13-AFB3B9C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Directed?</a:t>
            </a:r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758CC3BB-9AD9-C7F2-516E-C159B2E6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149" y="2162550"/>
            <a:ext cx="7367702" cy="23681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E1B2D7-74E5-3C91-5438-3C072102931A}"/>
              </a:ext>
            </a:extLst>
          </p:cNvPr>
          <p:cNvSpPr txBox="1"/>
          <p:nvPr/>
        </p:nvSpPr>
        <p:spPr>
          <a:xfrm>
            <a:off x="6884329" y="1941535"/>
            <a:ext cx="530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lives in a city, but a city can not live in a person.</a:t>
            </a:r>
            <a:br>
              <a:rPr lang="en-US" dirty="0"/>
            </a:br>
            <a:r>
              <a:rPr lang="en-US" dirty="0"/>
              <a:t>Therefore, the edge is directed.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894F6-3510-7C59-4C51-AC1AFE151E95}"/>
              </a:ext>
            </a:extLst>
          </p:cNvPr>
          <p:cNvSpPr txBox="1"/>
          <p:nvPr/>
        </p:nvSpPr>
        <p:spPr>
          <a:xfrm>
            <a:off x="2412149" y="4161408"/>
            <a:ext cx="551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allows for data flow the opposite way, if needed.</a:t>
            </a:r>
          </a:p>
        </p:txBody>
      </p:sp>
    </p:spTree>
    <p:extLst>
      <p:ext uri="{BB962C8B-B14F-4D97-AF65-F5344CB8AC3E}">
        <p14:creationId xmlns:p14="http://schemas.microsoft.com/office/powerpoint/2010/main" val="218996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7A7-E080-65EF-D4AE-49BBC12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7754-9610-86ED-0576-33A0A5FA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Edges can also have attributes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DF7427-B9F9-B11E-AD30-4BFD280E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82" y="2391775"/>
            <a:ext cx="6098436" cy="32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154C-D9E5-95B1-A414-002A693D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have an edge between our vertices</a:t>
            </a:r>
          </a:p>
        </p:txBody>
      </p:sp>
      <p:pic>
        <p:nvPicPr>
          <p:cNvPr id="9" name="Content Placeholder 8" descr="A green circle with black text&#10;&#10;Description automatically generated">
            <a:extLst>
              <a:ext uri="{FF2B5EF4-FFF2-40B4-BE49-F238E27FC236}">
                <a16:creationId xmlns:a16="http://schemas.microsoft.com/office/drawing/2014/main" id="{856E8AA0-754A-DEE8-DEA3-7017F221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623115" cy="4319886"/>
          </a:xfrm>
        </p:spPr>
      </p:pic>
    </p:spTree>
    <p:extLst>
      <p:ext uri="{BB962C8B-B14F-4D97-AF65-F5344CB8AC3E}">
        <p14:creationId xmlns:p14="http://schemas.microsoft.com/office/powerpoint/2010/main" val="123641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5894-A039-948C-4BC9-7BD142AB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Changes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FA3708-BD30-4BFF-FAA8-BADB17FC2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398" y="3010200"/>
            <a:ext cx="7529204" cy="2041818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C94795E-F18D-9BE4-95DF-49AA95D533A0}"/>
              </a:ext>
            </a:extLst>
          </p:cNvPr>
          <p:cNvSpPr/>
          <p:nvPr/>
        </p:nvSpPr>
        <p:spPr>
          <a:xfrm>
            <a:off x="2368976" y="2317315"/>
            <a:ext cx="501041" cy="814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BF28E-E2F9-C013-4018-7DD4BE51C59F}"/>
              </a:ext>
            </a:extLst>
          </p:cNvPr>
          <p:cNvSpPr txBox="1"/>
          <p:nvPr/>
        </p:nvSpPr>
        <p:spPr>
          <a:xfrm>
            <a:off x="2058989" y="201424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417321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3A35-3B85-D9E7-B01F-C70E0822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to build our graph based on the data from the 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931E-DE0B-474D-318A-99185E7E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link to data</a:t>
            </a:r>
          </a:p>
        </p:txBody>
      </p:sp>
    </p:spTree>
    <p:extLst>
      <p:ext uri="{BB962C8B-B14F-4D97-AF65-F5344CB8AC3E}">
        <p14:creationId xmlns:p14="http://schemas.microsoft.com/office/powerpoint/2010/main" val="336095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38A7-9DF2-BE63-9568-E0AA9229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adding an instance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B865D4E-A60C-B068-545D-BF92C8D0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155" y="1675030"/>
            <a:ext cx="8493690" cy="4610445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9B85EF2F-6945-F3C1-6623-B12FE85E7DE2}"/>
              </a:ext>
            </a:extLst>
          </p:cNvPr>
          <p:cNvSpPr/>
          <p:nvPr/>
        </p:nvSpPr>
        <p:spPr>
          <a:xfrm rot="16200000">
            <a:off x="965043" y="3031254"/>
            <a:ext cx="501041" cy="137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4F748-EA4E-EA47-F84B-7560CA2DBB3E}"/>
              </a:ext>
            </a:extLst>
          </p:cNvPr>
          <p:cNvSpPr txBox="1"/>
          <p:nvPr/>
        </p:nvSpPr>
        <p:spPr>
          <a:xfrm>
            <a:off x="528213" y="3283416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001573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3C8-9121-6D8F-47EE-AC7F56A6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0E1B1-909E-7729-CA76-B297DE6A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62" y="2708155"/>
            <a:ext cx="10446763" cy="1199966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265EED5-E92F-1F43-B4C2-A044A57A61F6}"/>
              </a:ext>
            </a:extLst>
          </p:cNvPr>
          <p:cNvSpPr/>
          <p:nvPr/>
        </p:nvSpPr>
        <p:spPr>
          <a:xfrm>
            <a:off x="6690455" y="1959126"/>
            <a:ext cx="501041" cy="814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8D289-E7E9-9740-12D2-5386007B1575}"/>
              </a:ext>
            </a:extLst>
          </p:cNvPr>
          <p:cNvSpPr txBox="1"/>
          <p:nvPr/>
        </p:nvSpPr>
        <p:spPr>
          <a:xfrm>
            <a:off x="6380468" y="1656052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85580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3944-CE85-D3DA-3AA2-E1A76E6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to </a:t>
            </a:r>
            <a:r>
              <a:rPr lang="en-US" dirty="0" err="1"/>
              <a:t>tigerGraph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8670-103B-7436-3E2B-27A2C48C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7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6E8F-45DD-4716-BF61-FF4F788F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vertex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55580-B44D-25A1-45BD-98009B48E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3623"/>
            <a:ext cx="11059147" cy="1005377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BBF742F-9AB3-AE07-C6A3-6D134D1AA5B5}"/>
              </a:ext>
            </a:extLst>
          </p:cNvPr>
          <p:cNvSpPr/>
          <p:nvPr/>
        </p:nvSpPr>
        <p:spPr>
          <a:xfrm>
            <a:off x="8682093" y="1690688"/>
            <a:ext cx="501041" cy="814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00D34-2792-C765-1FEA-F03EF6A46A93}"/>
              </a:ext>
            </a:extLst>
          </p:cNvPr>
          <p:cNvSpPr txBox="1"/>
          <p:nvPr/>
        </p:nvSpPr>
        <p:spPr>
          <a:xfrm>
            <a:off x="8372106" y="1387614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4366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977F-09AC-92E9-57C8-5E712198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types and adding attributes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EF8F461-3A17-FD6F-AF30-51B01BDAC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899" y="1474614"/>
            <a:ext cx="5412201" cy="5244641"/>
          </a:xfrm>
        </p:spPr>
      </p:pic>
    </p:spTree>
    <p:extLst>
      <p:ext uri="{BB962C8B-B14F-4D97-AF65-F5344CB8AC3E}">
        <p14:creationId xmlns:p14="http://schemas.microsoft.com/office/powerpoint/2010/main" val="58779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387B-59A0-36CC-543F-1C9D6396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vertex instance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54E7C0-B1F0-D23B-962E-541B1EFC8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726" y="1690688"/>
            <a:ext cx="5598548" cy="51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90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FACC-3A60-866B-0CC7-9FD39E24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our two instances! Once person, once city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582349-653A-3E00-CDA2-EB4BE7ABB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980" y="1690688"/>
            <a:ext cx="5478040" cy="5007870"/>
          </a:xfrm>
        </p:spPr>
      </p:pic>
    </p:spTree>
    <p:extLst>
      <p:ext uri="{BB962C8B-B14F-4D97-AF65-F5344CB8AC3E}">
        <p14:creationId xmlns:p14="http://schemas.microsoft.com/office/powerpoint/2010/main" val="60643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59D6-E125-76E7-5A6D-965DD9CB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instance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4C8133-27C5-4DFE-A214-07864955C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042" y="3194931"/>
            <a:ext cx="10203915" cy="1690219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ECE1ECDD-BC0E-F154-F8B7-9BBD9A62BE3F}"/>
              </a:ext>
            </a:extLst>
          </p:cNvPr>
          <p:cNvSpPr/>
          <p:nvPr/>
        </p:nvSpPr>
        <p:spPr>
          <a:xfrm>
            <a:off x="8569358" y="2614808"/>
            <a:ext cx="501041" cy="814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6586A-8CD5-EF5C-3956-13C61EBEED90}"/>
              </a:ext>
            </a:extLst>
          </p:cNvPr>
          <p:cNvSpPr txBox="1"/>
          <p:nvPr/>
        </p:nvSpPr>
        <p:spPr>
          <a:xfrm>
            <a:off x="8259371" y="2311734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965405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46C2-A2FB-641C-2BC7-0C3CED9B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first vertex, then select the target vertex</a:t>
            </a:r>
          </a:p>
        </p:txBody>
      </p:sp>
      <p:pic>
        <p:nvPicPr>
          <p:cNvPr id="5" name="Content Placeholder 4" descr="A orange circle with green text&#10;&#10;Description automatically generated">
            <a:extLst>
              <a:ext uri="{FF2B5EF4-FFF2-40B4-BE49-F238E27FC236}">
                <a16:creationId xmlns:a16="http://schemas.microsoft.com/office/drawing/2014/main" id="{0E9ACC8E-909B-9DA7-FE22-01052BBE3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99" y="2402240"/>
            <a:ext cx="7296001" cy="2765632"/>
          </a:xfrm>
        </p:spPr>
      </p:pic>
    </p:spTree>
    <p:extLst>
      <p:ext uri="{BB962C8B-B14F-4D97-AF65-F5344CB8AC3E}">
        <p14:creationId xmlns:p14="http://schemas.microsoft.com/office/powerpoint/2010/main" val="314214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FD91-DF06-B68C-CFB9-E585253C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edge instance attributes (if any)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A14B9A-5640-9667-C4C7-7BAAC7160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793" y="2393712"/>
            <a:ext cx="6796414" cy="3649926"/>
          </a:xfrm>
        </p:spPr>
      </p:pic>
    </p:spTree>
    <p:extLst>
      <p:ext uri="{BB962C8B-B14F-4D97-AF65-F5344CB8AC3E}">
        <p14:creationId xmlns:p14="http://schemas.microsoft.com/office/powerpoint/2010/main" val="2792305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FA6D-CACF-E4A8-E3C0-F63EE92C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manual data instance</a:t>
            </a:r>
          </a:p>
        </p:txBody>
      </p:sp>
      <p:pic>
        <p:nvPicPr>
          <p:cNvPr id="5" name="Content Placeholder 4" descr="A diagram of a test&#10;&#10;Description automatically generated">
            <a:extLst>
              <a:ext uri="{FF2B5EF4-FFF2-40B4-BE49-F238E27FC236}">
                <a16:creationId xmlns:a16="http://schemas.microsoft.com/office/drawing/2014/main" id="{908FBCEE-AAF7-BE3D-C57D-90D253EF8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872" y="2166677"/>
            <a:ext cx="6840255" cy="3591706"/>
          </a:xfrm>
        </p:spPr>
      </p:pic>
    </p:spTree>
    <p:extLst>
      <p:ext uri="{BB962C8B-B14F-4D97-AF65-F5344CB8AC3E}">
        <p14:creationId xmlns:p14="http://schemas.microsoft.com/office/powerpoint/2010/main" val="496202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3A35-3B85-D9E7-B01F-C70E0822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to build our manual instance based on the data from the book???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931E-DE0B-474D-318A-99185E7E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link to data</a:t>
            </a:r>
          </a:p>
        </p:txBody>
      </p:sp>
    </p:spTree>
    <p:extLst>
      <p:ext uri="{BB962C8B-B14F-4D97-AF65-F5344CB8AC3E}">
        <p14:creationId xmlns:p14="http://schemas.microsoft.com/office/powerpoint/2010/main" val="2753583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474E-C301-7BD9-E5C8-7AF0D6D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GSQL queries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5CC0DACA-D473-9D27-DD60-EF16A49FF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055" y="507556"/>
            <a:ext cx="3352887" cy="5985319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9FBEAE91-34CD-039A-CF79-EF52D104F164}"/>
              </a:ext>
            </a:extLst>
          </p:cNvPr>
          <p:cNvSpPr/>
          <p:nvPr/>
        </p:nvSpPr>
        <p:spPr>
          <a:xfrm rot="16200000">
            <a:off x="5261471" y="4446695"/>
            <a:ext cx="501041" cy="137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6CB4E-740E-330A-8159-7F12028499D9}"/>
              </a:ext>
            </a:extLst>
          </p:cNvPr>
          <p:cNvSpPr txBox="1"/>
          <p:nvPr/>
        </p:nvSpPr>
        <p:spPr>
          <a:xfrm>
            <a:off x="4824641" y="4698857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626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2E9D-0E28-6C18-EE0B-01BB1656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Cluster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7FD3E3-46DF-D139-DA10-19080DB7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3" y="1270901"/>
            <a:ext cx="9997454" cy="5587099"/>
          </a:xfrm>
        </p:spPr>
      </p:pic>
    </p:spTree>
    <p:extLst>
      <p:ext uri="{BB962C8B-B14F-4D97-AF65-F5344CB8AC3E}">
        <p14:creationId xmlns:p14="http://schemas.microsoft.com/office/powerpoint/2010/main" val="11560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B6B3-1439-10D4-BA23-EED647C8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query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E86978-AE92-35A8-D65B-6B748D759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007" y="1690688"/>
            <a:ext cx="10188460" cy="4534748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8672E45F-8D27-F592-79E9-7A44A7325582}"/>
              </a:ext>
            </a:extLst>
          </p:cNvPr>
          <p:cNvSpPr/>
          <p:nvPr/>
        </p:nvSpPr>
        <p:spPr>
          <a:xfrm rot="16200000">
            <a:off x="2505746" y="5237462"/>
            <a:ext cx="501041" cy="137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F2C28-12B9-A0D5-E74D-FC63407B5590}"/>
              </a:ext>
            </a:extLst>
          </p:cNvPr>
          <p:cNvSpPr txBox="1"/>
          <p:nvPr/>
        </p:nvSpPr>
        <p:spPr>
          <a:xfrm>
            <a:off x="2068916" y="5489624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94061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3045-0FC5-A2D8-CC7B-87C5652D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to get person name based on id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6035B8-7D40-8E0D-E123-3BCC1F4EA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610" y="2154661"/>
            <a:ext cx="7610779" cy="3105011"/>
          </a:xfrm>
        </p:spPr>
      </p:pic>
    </p:spTree>
    <p:extLst>
      <p:ext uri="{BB962C8B-B14F-4D97-AF65-F5344CB8AC3E}">
        <p14:creationId xmlns:p14="http://schemas.microsoft.com/office/powerpoint/2010/main" val="1481679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C13C-E371-8B50-E4A6-FC675FC5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should get something like this: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B4AC72-AB56-C095-6B62-303BA55C2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593" y="1690688"/>
            <a:ext cx="9996814" cy="4363994"/>
          </a:xfrm>
        </p:spPr>
      </p:pic>
    </p:spTree>
    <p:extLst>
      <p:ext uri="{BB962C8B-B14F-4D97-AF65-F5344CB8AC3E}">
        <p14:creationId xmlns:p14="http://schemas.microsoft.com/office/powerpoint/2010/main" val="3151758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973A-568F-8DBA-B5D5-8297ACB9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7DE5-1973-A32D-9A40-0A4C1156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E016-AAF0-535F-0218-E33F6A0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Start From Scratch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C04DFA-164E-34F6-7FCE-1CC0017C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532" y="1690688"/>
            <a:ext cx="6510935" cy="5125630"/>
          </a:xfrm>
        </p:spPr>
      </p:pic>
    </p:spTree>
    <p:extLst>
      <p:ext uri="{BB962C8B-B14F-4D97-AF65-F5344CB8AC3E}">
        <p14:creationId xmlns:p14="http://schemas.microsoft.com/office/powerpoint/2010/main" val="250662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A139-5D53-932E-8047-29C3CA21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takes a couple of minuets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8554D1-7BB7-0F77-1E74-48F4101E5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840680"/>
          </a:xfrm>
        </p:spPr>
      </p:pic>
    </p:spTree>
    <p:extLst>
      <p:ext uri="{BB962C8B-B14F-4D97-AF65-F5344CB8AC3E}">
        <p14:creationId xmlns:p14="http://schemas.microsoft.com/office/powerpoint/2010/main" val="355196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5D9D-F5AE-F133-A484-379AF32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finished, it should look like this: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20ADF3-1DCA-6E57-47DA-375AD6657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2201"/>
            <a:ext cx="10515600" cy="3313597"/>
          </a:xfrm>
        </p:spPr>
      </p:pic>
    </p:spTree>
    <p:extLst>
      <p:ext uri="{BB962C8B-B14F-4D97-AF65-F5344CB8AC3E}">
        <p14:creationId xmlns:p14="http://schemas.microsoft.com/office/powerpoint/2010/main" val="300236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7B81-C7DB-6B67-55BB-26080747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‘Tools’ and then ‘</a:t>
            </a:r>
            <a:r>
              <a:rPr lang="en-US" dirty="0" err="1"/>
              <a:t>GraphStudio</a:t>
            </a:r>
            <a:r>
              <a:rPr lang="en-US" dirty="0"/>
              <a:t>’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CC8E8DE-D8BE-6CEE-420B-2AE5CAAC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822" y="1690688"/>
            <a:ext cx="7784356" cy="4351338"/>
          </a:xfr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43B2B0E3-81DF-06A6-D3B2-416D8A8A3D1A}"/>
              </a:ext>
            </a:extLst>
          </p:cNvPr>
          <p:cNvSpPr/>
          <p:nvPr/>
        </p:nvSpPr>
        <p:spPr>
          <a:xfrm>
            <a:off x="8555276" y="2778255"/>
            <a:ext cx="789140" cy="30175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EBB1-29A1-8DC7-8CCA-5BF25F01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something like this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AC0198-9DF1-C0D6-D42D-C787B0121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052" y="1825625"/>
            <a:ext cx="7665895" cy="4351338"/>
          </a:xfrm>
        </p:spPr>
      </p:pic>
    </p:spTree>
    <p:extLst>
      <p:ext uri="{BB962C8B-B14F-4D97-AF65-F5344CB8AC3E}">
        <p14:creationId xmlns:p14="http://schemas.microsoft.com/office/powerpoint/2010/main" val="123770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308</Words>
  <Application>Microsoft Macintosh PowerPoint</Application>
  <PresentationFormat>Widescreen</PresentationFormat>
  <Paragraphs>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TigerGraph and Graph Databases</vt:lpstr>
      <vt:lpstr>What is tigerGraph?</vt:lpstr>
      <vt:lpstr>Sign up to tigerGraph</vt:lpstr>
      <vt:lpstr>Create a Cluster</vt:lpstr>
      <vt:lpstr>Select Start From Scratch</vt:lpstr>
      <vt:lpstr>This takes a couple of minuets</vt:lpstr>
      <vt:lpstr>When finished, it should look like this:</vt:lpstr>
      <vt:lpstr>Click ‘Tools’ and then ‘GraphStudio’</vt:lpstr>
      <vt:lpstr>Should look something like this</vt:lpstr>
      <vt:lpstr>Click ‘Global View’  and then ‘Create New Graph’</vt:lpstr>
      <vt:lpstr>Name and create your graph</vt:lpstr>
      <vt:lpstr>Design a Schema</vt:lpstr>
      <vt:lpstr>Adding a new Vertex</vt:lpstr>
      <vt:lpstr>New Vertex Type</vt:lpstr>
      <vt:lpstr>Adding attributes</vt:lpstr>
      <vt:lpstr>Attribute type</vt:lpstr>
      <vt:lpstr>When you are finished</vt:lpstr>
      <vt:lpstr>Let’s Make another Vertex</vt:lpstr>
      <vt:lpstr>Saving Changes</vt:lpstr>
      <vt:lpstr>Adding Edges</vt:lpstr>
      <vt:lpstr>Select the first vertex, then select the target vertex</vt:lpstr>
      <vt:lpstr>Adding Edge Type</vt:lpstr>
      <vt:lpstr>Directed?</vt:lpstr>
      <vt:lpstr>Edge Attributes</vt:lpstr>
      <vt:lpstr>Now we have an edge between our vertices</vt:lpstr>
      <vt:lpstr>Saving Changes</vt:lpstr>
      <vt:lpstr>Pause to build our graph based on the data from the book.</vt:lpstr>
      <vt:lpstr>Manually adding an instance</vt:lpstr>
      <vt:lpstr>Edit mode</vt:lpstr>
      <vt:lpstr>Add new vertex instance</vt:lpstr>
      <vt:lpstr>Choosing types and adding attributes</vt:lpstr>
      <vt:lpstr>Add another vertex instance</vt:lpstr>
      <vt:lpstr>Look at our two instances! Once person, once city</vt:lpstr>
      <vt:lpstr>Adding an Edge instance</vt:lpstr>
      <vt:lpstr>Select first vertex, then select the target vertex</vt:lpstr>
      <vt:lpstr>Adding edge instance attributes (if any)</vt:lpstr>
      <vt:lpstr>Our manual data instance</vt:lpstr>
      <vt:lpstr>Pause to build our manual instance based on the data from the book???</vt:lpstr>
      <vt:lpstr>GSQL queries</vt:lpstr>
      <vt:lpstr>Adding a new query</vt:lpstr>
      <vt:lpstr>Query to get person name based on id</vt:lpstr>
      <vt:lpstr>We should get something like this:</vt:lpstr>
      <vt:lpstr>Writing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TigerGraph and Graph Databases</dc:title>
  <dc:creator>w.patrick.kelly@gmail.com</dc:creator>
  <cp:lastModifiedBy>w.patrick.kelly@gmail.com</cp:lastModifiedBy>
  <cp:revision>2</cp:revision>
  <dcterms:created xsi:type="dcterms:W3CDTF">2024-01-22T19:47:03Z</dcterms:created>
  <dcterms:modified xsi:type="dcterms:W3CDTF">2024-01-24T00:22:50Z</dcterms:modified>
</cp:coreProperties>
</file>