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8" r:id="rId4"/>
    <p:sldId id="272" r:id="rId5"/>
    <p:sldId id="273" r:id="rId6"/>
    <p:sldId id="275" r:id="rId7"/>
    <p:sldId id="274" r:id="rId8"/>
    <p:sldId id="276" r:id="rId9"/>
    <p:sldId id="277" r:id="rId10"/>
    <p:sldId id="279" r:id="rId11"/>
    <p:sldId id="280" r:id="rId12"/>
    <p:sldId id="282" r:id="rId13"/>
    <p:sldId id="281" r:id="rId14"/>
    <p:sldId id="283" r:id="rId15"/>
    <p:sldId id="285" r:id="rId16"/>
    <p:sldId id="284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6"/>
    <p:restoredTop sz="96327"/>
  </p:normalViewPr>
  <p:slideViewPr>
    <p:cSldViewPr snapToGrid="0">
      <p:cViewPr>
        <p:scale>
          <a:sx n="105" d="100"/>
          <a:sy n="105" d="100"/>
        </p:scale>
        <p:origin x="522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4BB9-5014-1441-168D-B529F8707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A4642-0F77-6937-8D88-92887B726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7CAA5-2AE1-2C16-2FF0-EFB6294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5D1-C120-C84A-9557-B2CCD8F0DC1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77C0-B808-B1D6-1110-C535DA58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23669-4605-50FF-98B9-FFFA60F2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11A-8F7C-4344-9E64-E9EFFE44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418B-E48F-51C2-A8FF-08B5F0B1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91DAA-2841-135B-6D87-2C3CE2784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5AEE-2745-2E8F-D031-AD21D67E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5D1-C120-C84A-9557-B2CCD8F0DC1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803B-DE3A-21C1-D444-2D54B094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A8B3-865B-59CF-FB6E-C83D8B21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11A-8F7C-4344-9E64-E9EFFE44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2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103CD-1688-3CB1-8547-ECF008868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D71D8-ED0C-1335-39B4-29D876102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C5522-A5B1-2BCA-82D5-0F2219C1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5D1-C120-C84A-9557-B2CCD8F0DC1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51CE-39FC-E765-0BAA-CD98C01B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FAD3-A973-0A08-B033-735B5022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11A-8F7C-4344-9E64-E9EFFE44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E1FA-3CE7-E60D-8A3E-63FD8923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0E51-43D8-4A84-F7EA-9800246C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B975-E2D6-0D66-F4AF-5B4A5F67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5D1-C120-C84A-9557-B2CCD8F0DC1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B3D8-3150-AB46-D8DA-E4EE8BDC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B5D2-B4CB-3768-C70A-F8608220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11A-8F7C-4344-9E64-E9EFFE44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4F4C-3E9C-C451-EC28-C149C30B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8FE5-EF0B-3AC2-4815-6312C5AA1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AF4F-3999-9DDE-158F-4E8A4B3C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5D1-C120-C84A-9557-B2CCD8F0DC1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8F8C-57B2-0BA7-126C-6A3D6065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B80E-DAD1-8A1B-4E47-2BEEDDC3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11A-8F7C-4344-9E64-E9EFFE44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7828-B79F-772D-6760-76F1275A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9399-8F09-A40B-2348-6DB9867B5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25728-3D13-477B-8ACB-F5B97F0E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301BE-D151-B5DF-9F70-4D17F12D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5D1-C120-C84A-9557-B2CCD8F0DC1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E1D1-8815-BDDC-3F2A-14AAE605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8CD46-B3C4-1DCB-C2DB-F6EF3F91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11A-8F7C-4344-9E64-E9EFFE44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4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29A8-3429-B185-0BB6-E4E1A549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066F-ED0D-600D-B7F7-81970BDD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C8FB8-EEE8-C615-FAC6-ECF06D4AE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26EB2-D24C-8896-BE25-889EA7E0B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05AA0-792E-3FFB-F852-71C9CC669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68CE9-E885-57DF-975C-3ADFD72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5D1-C120-C84A-9557-B2CCD8F0DC1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E2B3F-4FC1-1568-AE61-09E2270A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AF0C7-49D2-F88F-FA67-6F091BFD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11A-8F7C-4344-9E64-E9EFFE44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29C4-84FD-569B-1841-20576941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09F28-5E06-50B1-8DD3-3A9310E7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5D1-C120-C84A-9557-B2CCD8F0DC1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78919-9229-E2D5-6E32-2673C37C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7DDF7-78E4-56C0-BD1B-A8D6FB37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11A-8F7C-4344-9E64-E9EFFE44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4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F34BE-A2E2-BB76-F7D1-4507DDE8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5D1-C120-C84A-9557-B2CCD8F0DC1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348C0-1EF1-90D9-7440-7D64A3AF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92C52-B0E1-FF15-DB00-0611812F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11A-8F7C-4344-9E64-E9EFFE44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5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558A-E359-78F0-6D2E-34B77CB0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B95C-879D-A29A-F2D3-E7C1099D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1E0B5-5763-2AEC-A4FB-F74E08B0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0E13-8D11-843C-0EA2-C0DBE958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5D1-C120-C84A-9557-B2CCD8F0DC1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17313-63CA-4DAC-ED39-69AB5DD2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B86B7-253F-3928-2C12-80BA1BC1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11A-8F7C-4344-9E64-E9EFFE44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1EC9-4CF0-9BEA-BF03-34B89618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B95A6-A98F-6906-D6DA-FA3748009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79D21-CC8C-3AAD-1B43-23C5EF80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9B976-33EB-8AD7-4106-F5F9EFB6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5D1-C120-C84A-9557-B2CCD8F0DC1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F4606-506A-BFCC-3983-670653F9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F2B23-E500-2029-FF4D-63BE09B5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11A-8F7C-4344-9E64-E9EFFE44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4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D6A0F-A4D8-F299-5BB3-EA2AF891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0B743-C4CD-A6DA-8EC8-D1610654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2439-D839-2467-CD14-4DCED6B40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45D1-C120-C84A-9557-B2CCD8F0DC1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AC24-BD8A-BC63-9E2F-C58E6DF73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82D4-1666-CEE4-F3D6-4B56A2587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4C11A-8F7C-4344-9E64-E9EFFE44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1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tigergraph.com/pytigergraph/current/intr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tigergraph.com/pytigergraph/current/getting-started/instal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787-1820-2727-1122-E23F16CCE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pyTigerGraph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99206-AB73-04D0-2C52-9E45203D4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 the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https://docs.tigergraph.com/pytigergraph/current/intro/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0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60C-B354-E33D-6B4B-3DAF01DB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50"/>
            <a:ext cx="2758406" cy="1325563"/>
          </a:xfrm>
        </p:spPr>
        <p:txBody>
          <a:bodyPr/>
          <a:lstStyle/>
          <a:p>
            <a:pPr algn="ctr"/>
            <a:r>
              <a:rPr lang="en-US" dirty="0"/>
              <a:t>Cluster Details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285DF8-CFCD-D008-1872-BF707F045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406" y="-1"/>
            <a:ext cx="9433594" cy="6492875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F859D045-056A-2770-F8EE-93B40F4F714F}"/>
              </a:ext>
            </a:extLst>
          </p:cNvPr>
          <p:cNvSpPr/>
          <p:nvPr/>
        </p:nvSpPr>
        <p:spPr>
          <a:xfrm>
            <a:off x="6644640" y="3206496"/>
            <a:ext cx="2788954" cy="29260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D3BC442-B3DC-7F7F-0504-B8C91BB40F9A}"/>
              </a:ext>
            </a:extLst>
          </p:cNvPr>
          <p:cNvSpPr/>
          <p:nvPr/>
        </p:nvSpPr>
        <p:spPr>
          <a:xfrm rot="10800000">
            <a:off x="6486144" y="3499104"/>
            <a:ext cx="597408" cy="14752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6AC92-D3C3-E56A-AAC4-FE083AE774FC}"/>
              </a:ext>
            </a:extLst>
          </p:cNvPr>
          <p:cNvSpPr txBox="1"/>
          <p:nvPr/>
        </p:nvSpPr>
        <p:spPr>
          <a:xfrm>
            <a:off x="5725326" y="4974337"/>
            <a:ext cx="2284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your host URL</a:t>
            </a:r>
            <a:br>
              <a:rPr lang="en-US" dirty="0"/>
            </a:br>
            <a:r>
              <a:rPr lang="en-US" dirty="0"/>
              <a:t>click to copy and then </a:t>
            </a:r>
          </a:p>
          <a:p>
            <a:r>
              <a:rPr lang="en-US" dirty="0"/>
              <a:t>past into your code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5193F46-279A-2728-2CDA-0071EEA36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4691167"/>
            <a:ext cx="67818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2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137A-D649-14A8-6792-0A15C746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this (your host will be unique to the cluster)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173B2D4-E92F-8320-EA28-3341A95D6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537" y="1690688"/>
            <a:ext cx="10644925" cy="18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5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099CAE-3C1A-7FBE-C31F-118CDAD6B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64" y="1746583"/>
            <a:ext cx="11718122" cy="35849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2EAF0-68A0-923B-DC63-829BEC03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your Graph Name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A244A5F-CA79-52F2-B13B-6CADAD3687C5}"/>
              </a:ext>
            </a:extLst>
          </p:cNvPr>
          <p:cNvSpPr/>
          <p:nvPr/>
        </p:nvSpPr>
        <p:spPr>
          <a:xfrm rot="16200000">
            <a:off x="8083298" y="2580006"/>
            <a:ext cx="633984" cy="13322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1B293-BCCC-ABF0-CF19-D963716F9D17}"/>
              </a:ext>
            </a:extLst>
          </p:cNvPr>
          <p:cNvSpPr txBox="1"/>
          <p:nvPr/>
        </p:nvSpPr>
        <p:spPr>
          <a:xfrm>
            <a:off x="7734154" y="3059668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68370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 studio&#10;&#10;Description automatically generated">
            <a:extLst>
              <a:ext uri="{FF2B5EF4-FFF2-40B4-BE49-F238E27FC236}">
                <a16:creationId xmlns:a16="http://schemas.microsoft.com/office/drawing/2014/main" id="{9A68236A-AC0D-BE0E-B86D-563418262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78086"/>
          </a:xfrm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975C7D1B-CF04-FBB4-0B67-2E3199A20C23}"/>
              </a:ext>
            </a:extLst>
          </p:cNvPr>
          <p:cNvSpPr/>
          <p:nvPr/>
        </p:nvSpPr>
        <p:spPr>
          <a:xfrm>
            <a:off x="1292352" y="524256"/>
            <a:ext cx="2537884" cy="62179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A2F57-6978-B34A-6256-B329A0DA4420}"/>
              </a:ext>
            </a:extLst>
          </p:cNvPr>
          <p:cNvSpPr txBox="1"/>
          <p:nvPr/>
        </p:nvSpPr>
        <p:spPr>
          <a:xfrm>
            <a:off x="1389888" y="650486"/>
            <a:ext cx="244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is the Graph Name</a:t>
            </a:r>
          </a:p>
        </p:txBody>
      </p:sp>
    </p:spTree>
    <p:extLst>
      <p:ext uri="{BB962C8B-B14F-4D97-AF65-F5344CB8AC3E}">
        <p14:creationId xmlns:p14="http://schemas.microsoft.com/office/powerpoint/2010/main" val="288998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137A-D649-14A8-6792-0A15C746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this</a:t>
            </a:r>
          </a:p>
        </p:txBody>
      </p:sp>
      <p:pic>
        <p:nvPicPr>
          <p:cNvPr id="7" name="Content Placeholder 6" descr="A black screen with orange text&#10;&#10;Description automatically generated">
            <a:extLst>
              <a:ext uri="{FF2B5EF4-FFF2-40B4-BE49-F238E27FC236}">
                <a16:creationId xmlns:a16="http://schemas.microsoft.com/office/drawing/2014/main" id="{06E65B32-6D37-AE83-96B0-7EA7F1979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6426"/>
            <a:ext cx="10963755" cy="2082006"/>
          </a:xfrm>
        </p:spPr>
      </p:pic>
    </p:spTree>
    <p:extLst>
      <p:ext uri="{BB962C8B-B14F-4D97-AF65-F5344CB8AC3E}">
        <p14:creationId xmlns:p14="http://schemas.microsoft.com/office/powerpoint/2010/main" val="236030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EAF0-68A0-923B-DC63-829BEC03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your username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4ED0D9-26D5-9005-239D-D8DF07175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35" y="2194265"/>
            <a:ext cx="11437129" cy="3267751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3A244A5F-CA79-52F2-B13B-6CADAD3687C5}"/>
              </a:ext>
            </a:extLst>
          </p:cNvPr>
          <p:cNvSpPr/>
          <p:nvPr/>
        </p:nvSpPr>
        <p:spPr>
          <a:xfrm rot="16200000">
            <a:off x="8619745" y="2930210"/>
            <a:ext cx="633984" cy="13322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1B293-BCCC-ABF0-CF19-D963716F9D17}"/>
              </a:ext>
            </a:extLst>
          </p:cNvPr>
          <p:cNvSpPr txBox="1"/>
          <p:nvPr/>
        </p:nvSpPr>
        <p:spPr>
          <a:xfrm>
            <a:off x="8481860" y="3424395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09950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1558-0ABA-F946-FF17-F9824083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your username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73222D-7EAF-2C89-46D1-C8A2D10A1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159062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913CCF6D-3525-449C-4FC0-6EDE1CB5DF72}"/>
              </a:ext>
            </a:extLst>
          </p:cNvPr>
          <p:cNvSpPr/>
          <p:nvPr/>
        </p:nvSpPr>
        <p:spPr>
          <a:xfrm rot="10800000">
            <a:off x="3511297" y="3125283"/>
            <a:ext cx="633984" cy="13322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2F9BB-59D8-EDDA-7D93-8F572C19D867}"/>
              </a:ext>
            </a:extLst>
          </p:cNvPr>
          <p:cNvSpPr txBox="1"/>
          <p:nvPr/>
        </p:nvSpPr>
        <p:spPr>
          <a:xfrm>
            <a:off x="3267781" y="4457554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12017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A5DD-F0D1-29CD-5B7F-C8F4581B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883D1B-7B0A-43AB-6068-A79AC6908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468" y="1629977"/>
            <a:ext cx="8513064" cy="5228023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AD364B68-EDD9-FDD2-ACDF-609C9407F729}"/>
              </a:ext>
            </a:extLst>
          </p:cNvPr>
          <p:cNvSpPr/>
          <p:nvPr/>
        </p:nvSpPr>
        <p:spPr>
          <a:xfrm rot="10800000">
            <a:off x="5864353" y="4271331"/>
            <a:ext cx="633984" cy="13322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9755A-BF70-0C00-9CA3-DED5B93DC628}"/>
              </a:ext>
            </a:extLst>
          </p:cNvPr>
          <p:cNvSpPr txBox="1"/>
          <p:nvPr/>
        </p:nvSpPr>
        <p:spPr>
          <a:xfrm>
            <a:off x="5620837" y="5603602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95740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A1DA-401A-8B64-413F-4155951D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Database User</a:t>
            </a:r>
          </a:p>
        </p:txBody>
      </p:sp>
      <p:pic>
        <p:nvPicPr>
          <p:cNvPr id="5" name="Content Placeholder 4" descr="A screenshot of a login page&#10;&#10;Description automatically generated">
            <a:extLst>
              <a:ext uri="{FF2B5EF4-FFF2-40B4-BE49-F238E27FC236}">
                <a16:creationId xmlns:a16="http://schemas.microsoft.com/office/drawing/2014/main" id="{5E92FD71-584D-1223-9FE9-261F52BF3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191" y="1825625"/>
            <a:ext cx="4775618" cy="4351338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A17DD56D-AF45-B105-4569-D1E62CE6B0A6}"/>
              </a:ext>
            </a:extLst>
          </p:cNvPr>
          <p:cNvSpPr/>
          <p:nvPr/>
        </p:nvSpPr>
        <p:spPr>
          <a:xfrm rot="16200000">
            <a:off x="2805402" y="2980898"/>
            <a:ext cx="449319" cy="1591471"/>
          </a:xfrm>
          <a:prstGeom prst="downArrow">
            <a:avLst>
              <a:gd name="adj1" fmla="val 50000"/>
              <a:gd name="adj2" fmla="val 5192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373B6-9EBC-F705-DBF1-B5D8827EE891}"/>
              </a:ext>
            </a:extLst>
          </p:cNvPr>
          <p:cNvSpPr txBox="1"/>
          <p:nvPr/>
        </p:nvSpPr>
        <p:spPr>
          <a:xfrm>
            <a:off x="2234326" y="3591967"/>
            <a:ext cx="147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 username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99DBA71-64F1-2DC1-317E-FE4ED42D4A83}"/>
              </a:ext>
            </a:extLst>
          </p:cNvPr>
          <p:cNvSpPr/>
          <p:nvPr/>
        </p:nvSpPr>
        <p:spPr>
          <a:xfrm rot="16200000">
            <a:off x="2805402" y="3518138"/>
            <a:ext cx="449319" cy="1591471"/>
          </a:xfrm>
          <a:prstGeom prst="downArrow">
            <a:avLst>
              <a:gd name="adj1" fmla="val 50000"/>
              <a:gd name="adj2" fmla="val 5192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EA2EF-D33E-0552-E2DA-0410B3399ECC}"/>
              </a:ext>
            </a:extLst>
          </p:cNvPr>
          <p:cNvSpPr txBox="1"/>
          <p:nvPr/>
        </p:nvSpPr>
        <p:spPr>
          <a:xfrm>
            <a:off x="2234325" y="4119485"/>
            <a:ext cx="14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 password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D2F8F15-21ED-5636-D482-062D998E8038}"/>
              </a:ext>
            </a:extLst>
          </p:cNvPr>
          <p:cNvSpPr/>
          <p:nvPr/>
        </p:nvSpPr>
        <p:spPr>
          <a:xfrm rot="16200000">
            <a:off x="2336413" y="3383001"/>
            <a:ext cx="449319" cy="2854432"/>
          </a:xfrm>
          <a:prstGeom prst="downArrow">
            <a:avLst>
              <a:gd name="adj1" fmla="val 50000"/>
              <a:gd name="adj2" fmla="val 5192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E7F91-9112-321D-2F8B-6895047D6226}"/>
              </a:ext>
            </a:extLst>
          </p:cNvPr>
          <p:cNvSpPr txBox="1"/>
          <p:nvPr/>
        </p:nvSpPr>
        <p:spPr>
          <a:xfrm>
            <a:off x="1098785" y="4616119"/>
            <a:ext cx="273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 auto generate password</a:t>
            </a:r>
          </a:p>
        </p:txBody>
      </p:sp>
    </p:spTree>
    <p:extLst>
      <p:ext uri="{BB962C8B-B14F-4D97-AF65-F5344CB8AC3E}">
        <p14:creationId xmlns:p14="http://schemas.microsoft.com/office/powerpoint/2010/main" val="306268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8CCC-537F-D7A4-72FC-AE77290D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paste username and password into python code</a:t>
            </a:r>
          </a:p>
        </p:txBody>
      </p:sp>
      <p:pic>
        <p:nvPicPr>
          <p:cNvPr id="5" name="Content Placeholder 4" descr="A black screen with orange text&#10;&#10;Description automatically generated">
            <a:extLst>
              <a:ext uri="{FF2B5EF4-FFF2-40B4-BE49-F238E27FC236}">
                <a16:creationId xmlns:a16="http://schemas.microsoft.com/office/drawing/2014/main" id="{BAA4E831-1A38-1C3B-3F00-CEAAF59B8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60" y="2396776"/>
            <a:ext cx="10753279" cy="2064448"/>
          </a:xfrm>
        </p:spPr>
      </p:pic>
    </p:spTree>
    <p:extLst>
      <p:ext uri="{BB962C8B-B14F-4D97-AF65-F5344CB8AC3E}">
        <p14:creationId xmlns:p14="http://schemas.microsoft.com/office/powerpoint/2010/main" val="109306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9133-203D-F5B8-8282-8BA7DE73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TigerGraph Cluster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8FD182-6C9A-966F-3BAA-4F0205781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6469"/>
            <a:ext cx="12166461" cy="3222688"/>
          </a:xfr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C66865E3-C02A-4F96-26C3-E1E592AF8492}"/>
              </a:ext>
            </a:extLst>
          </p:cNvPr>
          <p:cNvSpPr/>
          <p:nvPr/>
        </p:nvSpPr>
        <p:spPr>
          <a:xfrm rot="10800000">
            <a:off x="9229344" y="3636581"/>
            <a:ext cx="865632" cy="42672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099CAE-3C1A-7FBE-C31F-118CDAD6B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64" y="1746583"/>
            <a:ext cx="11718122" cy="35849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2EAF0-68A0-923B-DC63-829BEC03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your Graph Name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A244A5F-CA79-52F2-B13B-6CADAD3687C5}"/>
              </a:ext>
            </a:extLst>
          </p:cNvPr>
          <p:cNvSpPr/>
          <p:nvPr/>
        </p:nvSpPr>
        <p:spPr>
          <a:xfrm rot="16200000">
            <a:off x="8095491" y="3835782"/>
            <a:ext cx="633984" cy="13322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1B293-BCCC-ABF0-CF19-D963716F9D17}"/>
              </a:ext>
            </a:extLst>
          </p:cNvPr>
          <p:cNvSpPr txBox="1"/>
          <p:nvPr/>
        </p:nvSpPr>
        <p:spPr>
          <a:xfrm>
            <a:off x="7746347" y="4315444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76800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7636D9F-50FA-9F05-27D9-2084083A6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26" y="1279891"/>
            <a:ext cx="10515600" cy="39066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94B43-F76A-69AC-5AD1-596696FB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Portal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A0BFF3B-2E8B-226E-0639-0690CF199E66}"/>
              </a:ext>
            </a:extLst>
          </p:cNvPr>
          <p:cNvSpPr/>
          <p:nvPr/>
        </p:nvSpPr>
        <p:spPr>
          <a:xfrm rot="16200000">
            <a:off x="349142" y="2033123"/>
            <a:ext cx="633984" cy="13322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3A328-42B2-BE87-1BBF-5DE836A533A5}"/>
              </a:ext>
            </a:extLst>
          </p:cNvPr>
          <p:cNvSpPr txBox="1"/>
          <p:nvPr/>
        </p:nvSpPr>
        <p:spPr>
          <a:xfrm>
            <a:off x="-2" y="2512785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18303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293F-660B-CDE4-BD9F-910C4A03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alias</a:t>
            </a:r>
          </a:p>
        </p:txBody>
      </p:sp>
      <p:pic>
        <p:nvPicPr>
          <p:cNvPr id="8" name="Content Placeholder 7" descr="A screenshot of a screen&#10;&#10;Description automatically generated">
            <a:extLst>
              <a:ext uri="{FF2B5EF4-FFF2-40B4-BE49-F238E27FC236}">
                <a16:creationId xmlns:a16="http://schemas.microsoft.com/office/drawing/2014/main" id="{4488C71B-8372-9372-BE94-77B422EAA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76" y="1906080"/>
            <a:ext cx="10515600" cy="4190427"/>
          </a:xfr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F1B6BE71-F3DF-2A9A-67D0-4B21DBE0F22C}"/>
              </a:ext>
            </a:extLst>
          </p:cNvPr>
          <p:cNvSpPr/>
          <p:nvPr/>
        </p:nvSpPr>
        <p:spPr>
          <a:xfrm rot="16200000">
            <a:off x="824629" y="4642213"/>
            <a:ext cx="633984" cy="13322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B2D35-67AD-2BE5-62A7-2E9A04397EB3}"/>
              </a:ext>
            </a:extLst>
          </p:cNvPr>
          <p:cNvSpPr txBox="1"/>
          <p:nvPr/>
        </p:nvSpPr>
        <p:spPr>
          <a:xfrm>
            <a:off x="475485" y="5121875"/>
            <a:ext cx="12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Alias</a:t>
            </a:r>
          </a:p>
        </p:txBody>
      </p:sp>
    </p:spTree>
    <p:extLst>
      <p:ext uri="{BB962C8B-B14F-4D97-AF65-F5344CB8AC3E}">
        <p14:creationId xmlns:p14="http://schemas.microsoft.com/office/powerpoint/2010/main" val="2420673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7238-5328-EBF8-C7C2-17C391D6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secret</a:t>
            </a:r>
          </a:p>
        </p:txBody>
      </p:sp>
      <p:pic>
        <p:nvPicPr>
          <p:cNvPr id="5" name="Content Placeholder 4" descr="A screenshot of a screen&#10;&#10;Description automatically generated">
            <a:extLst>
              <a:ext uri="{FF2B5EF4-FFF2-40B4-BE49-F238E27FC236}">
                <a16:creationId xmlns:a16="http://schemas.microsoft.com/office/drawing/2014/main" id="{83A4B826-03CD-5DBD-30D2-602421BAB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000"/>
            <a:ext cx="10515600" cy="4234588"/>
          </a:xfr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36F08E87-179B-B780-03AA-A411036E00B8}"/>
              </a:ext>
            </a:extLst>
          </p:cNvPr>
          <p:cNvSpPr/>
          <p:nvPr/>
        </p:nvSpPr>
        <p:spPr>
          <a:xfrm rot="16200000">
            <a:off x="8432438" y="4727558"/>
            <a:ext cx="633984" cy="13322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DBB7A-088A-51DE-5A1B-8D02F9D18F78}"/>
              </a:ext>
            </a:extLst>
          </p:cNvPr>
          <p:cNvSpPr txBox="1"/>
          <p:nvPr/>
        </p:nvSpPr>
        <p:spPr>
          <a:xfrm>
            <a:off x="8083294" y="5207220"/>
            <a:ext cx="118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secret</a:t>
            </a:r>
          </a:p>
        </p:txBody>
      </p:sp>
    </p:spTree>
    <p:extLst>
      <p:ext uri="{BB962C8B-B14F-4D97-AF65-F5344CB8AC3E}">
        <p14:creationId xmlns:p14="http://schemas.microsoft.com/office/powerpoint/2010/main" val="1864393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9FE4-32D5-731F-73ED-2026BBB4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secret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12F35A-B153-7BB7-B505-BACEC885A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813" y="1825625"/>
            <a:ext cx="9786374" cy="4351338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EB038F01-BB92-2BD0-4CC8-B800C02CDF1C}"/>
              </a:ext>
            </a:extLst>
          </p:cNvPr>
          <p:cNvSpPr/>
          <p:nvPr/>
        </p:nvSpPr>
        <p:spPr>
          <a:xfrm rot="5400000">
            <a:off x="8115004" y="4118401"/>
            <a:ext cx="633984" cy="18434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419F7-ED06-8CCB-C2BA-2D8642C6B03E}"/>
              </a:ext>
            </a:extLst>
          </p:cNvPr>
          <p:cNvSpPr txBox="1"/>
          <p:nvPr/>
        </p:nvSpPr>
        <p:spPr>
          <a:xfrm>
            <a:off x="7510270" y="4853653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here to copy</a:t>
            </a:r>
          </a:p>
        </p:txBody>
      </p:sp>
    </p:spTree>
    <p:extLst>
      <p:ext uri="{BB962C8B-B14F-4D97-AF65-F5344CB8AC3E}">
        <p14:creationId xmlns:p14="http://schemas.microsoft.com/office/powerpoint/2010/main" val="1078144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EFC6-21CE-A60A-5344-5E0C6548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 into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920CD6-433A-BC0B-7668-76437D9F3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696192" cy="2674048"/>
          </a:xfrm>
        </p:spPr>
      </p:pic>
    </p:spTree>
    <p:extLst>
      <p:ext uri="{BB962C8B-B14F-4D97-AF65-F5344CB8AC3E}">
        <p14:creationId xmlns:p14="http://schemas.microsoft.com/office/powerpoint/2010/main" val="94160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E694-F395-C0A2-F015-7AA4EBA3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377317"/>
            <a:ext cx="10515600" cy="1325563"/>
          </a:xfrm>
        </p:spPr>
        <p:txBody>
          <a:bodyPr/>
          <a:lstStyle/>
          <a:p>
            <a:r>
              <a:rPr lang="en-US" dirty="0"/>
              <a:t>Test Connection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0D52049-B8BD-B422-2EF6-33DDA7B0E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8337"/>
            <a:ext cx="12206097" cy="33101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04DE5-26E4-71B9-5C82-2F3D394F35BF}"/>
              </a:ext>
            </a:extLst>
          </p:cNvPr>
          <p:cNvSpPr txBox="1"/>
          <p:nvPr/>
        </p:nvSpPr>
        <p:spPr>
          <a:xfrm>
            <a:off x="0" y="1579535"/>
            <a:ext cx="1049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code should look like this so far, but with your unique host, graphname, username, password, and secret.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B007E-F334-68B1-D615-BA004701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8564"/>
            <a:ext cx="12122780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81FCF-EDFA-B888-5D55-F73FD4735E06}"/>
              </a:ext>
            </a:extLst>
          </p:cNvPr>
          <p:cNvSpPr txBox="1"/>
          <p:nvPr/>
        </p:nvSpPr>
        <p:spPr>
          <a:xfrm>
            <a:off x="0" y="5769232"/>
            <a:ext cx="592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should get something like this printed out in the terminal</a:t>
            </a:r>
          </a:p>
        </p:txBody>
      </p:sp>
    </p:spTree>
    <p:extLst>
      <p:ext uri="{BB962C8B-B14F-4D97-AF65-F5344CB8AC3E}">
        <p14:creationId xmlns:p14="http://schemas.microsoft.com/office/powerpoint/2010/main" val="1078915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52A0-982A-BBC3-2DB0-6B8ED76C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Vertex Instance with python</a:t>
            </a:r>
          </a:p>
        </p:txBody>
      </p:sp>
      <p:pic>
        <p:nvPicPr>
          <p:cNvPr id="5" name="Picture 4" descr="A screen shot of a circle&#10;&#10;Description automatically generated">
            <a:extLst>
              <a:ext uri="{FF2B5EF4-FFF2-40B4-BE49-F238E27FC236}">
                <a16:creationId xmlns:a16="http://schemas.microsoft.com/office/drawing/2014/main" id="{A5F669E5-304F-8E3A-2D1F-A8B1D80DC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0"/>
          <a:stretch/>
        </p:blipFill>
        <p:spPr>
          <a:xfrm>
            <a:off x="6994013" y="1759500"/>
            <a:ext cx="5197987" cy="5098500"/>
          </a:xfrm>
          <a:prstGeom prst="rect">
            <a:avLst/>
          </a:prstGeom>
        </p:spPr>
      </p:pic>
      <p:pic>
        <p:nvPicPr>
          <p:cNvPr id="7" name="Picture 6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5CC99369-ABE7-92DD-B6E0-467C3846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4400"/>
            <a:ext cx="6994013" cy="28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0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178A-1257-8CDF-7197-A66181F0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upsertVertex?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1F32F-89B6-CD79-339D-39F499106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02805"/>
            <a:ext cx="12220182" cy="593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E0186-4BBD-9ECC-F646-ABB997559276}"/>
              </a:ext>
            </a:extLst>
          </p:cNvPr>
          <p:cNvSpPr txBox="1"/>
          <p:nvPr/>
        </p:nvSpPr>
        <p:spPr>
          <a:xfrm>
            <a:off x="0" y="2356474"/>
            <a:ext cx="619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upsertVertex is a pyTigerGraph function that inserts the data into a new vertex or updates the data if the vertex already exists 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C7B6F64D-073F-C281-A98E-44175CF2E6BE}"/>
              </a:ext>
            </a:extLst>
          </p:cNvPr>
          <p:cNvSpPr/>
          <p:nvPr/>
        </p:nvSpPr>
        <p:spPr>
          <a:xfrm>
            <a:off x="4706112" y="3429000"/>
            <a:ext cx="682752" cy="106070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0C110-BEBC-C4D3-65AC-04F0025AC92F}"/>
              </a:ext>
            </a:extLst>
          </p:cNvPr>
          <p:cNvSpPr txBox="1"/>
          <p:nvPr/>
        </p:nvSpPr>
        <p:spPr>
          <a:xfrm>
            <a:off x="4348322" y="4489704"/>
            <a:ext cx="139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Name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ACD2EB4B-D1ED-C8C1-0D8B-536DE822009D}"/>
              </a:ext>
            </a:extLst>
          </p:cNvPr>
          <p:cNvSpPr/>
          <p:nvPr/>
        </p:nvSpPr>
        <p:spPr>
          <a:xfrm>
            <a:off x="7321296" y="3452122"/>
            <a:ext cx="682752" cy="106070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91821-A625-027F-2BB6-5F454B152C0B}"/>
              </a:ext>
            </a:extLst>
          </p:cNvPr>
          <p:cNvSpPr txBox="1"/>
          <p:nvPr/>
        </p:nvSpPr>
        <p:spPr>
          <a:xfrm>
            <a:off x="7050453" y="44897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ID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0E5DBAF6-3D4C-1E6F-C5B3-06038CCE848A}"/>
              </a:ext>
            </a:extLst>
          </p:cNvPr>
          <p:cNvSpPr/>
          <p:nvPr/>
        </p:nvSpPr>
        <p:spPr>
          <a:xfrm>
            <a:off x="9865947" y="3450229"/>
            <a:ext cx="682752" cy="106070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3B7613-FD11-25A5-568A-5E52CF1F7F85}"/>
              </a:ext>
            </a:extLst>
          </p:cNvPr>
          <p:cNvSpPr txBox="1"/>
          <p:nvPr/>
        </p:nvSpPr>
        <p:spPr>
          <a:xfrm>
            <a:off x="9228209" y="4489704"/>
            <a:ext cx="195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Attributes</a:t>
            </a:r>
          </a:p>
        </p:txBody>
      </p:sp>
    </p:spTree>
    <p:extLst>
      <p:ext uri="{BB962C8B-B14F-4D97-AF65-F5344CB8AC3E}">
        <p14:creationId xmlns:p14="http://schemas.microsoft.com/office/powerpoint/2010/main" val="2416365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326F-84DB-D5D3-5227-B05C13C2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upsert another Vertex for a city.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AE56A5-8DE5-85D4-10EE-EB632308F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93"/>
          <a:stretch/>
        </p:blipFill>
        <p:spPr>
          <a:xfrm>
            <a:off x="6864097" y="1519165"/>
            <a:ext cx="5327903" cy="5338835"/>
          </a:xfrm>
        </p:spPr>
      </p:pic>
      <p:pic>
        <p:nvPicPr>
          <p:cNvPr id="7" name="Picture 6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FEF16DC4-9CFA-3FFE-C060-E6B264E24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5265"/>
            <a:ext cx="6941266" cy="312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2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566A-5A53-0865-3DEC-F1064CE1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new folder for project_4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6445E-B22D-9BDC-D96D-F98AE6C61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45268" cy="927252"/>
          </a:xfrm>
        </p:spPr>
      </p:pic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F3952F8-DE46-FF30-13D1-A2B1BFBB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5292"/>
            <a:ext cx="8938700" cy="92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7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072B-2C66-230E-9550-389E376A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have an instance of a person, and a city.</a:t>
            </a:r>
          </a:p>
        </p:txBody>
      </p:sp>
      <p:pic>
        <p:nvPicPr>
          <p:cNvPr id="5" name="Content Placeholder 4" descr="A green and orange circles with black text&#10;&#10;Description automatically generated">
            <a:extLst>
              <a:ext uri="{FF2B5EF4-FFF2-40B4-BE49-F238E27FC236}">
                <a16:creationId xmlns:a16="http://schemas.microsoft.com/office/drawing/2014/main" id="{A8ABE0C1-21CB-1217-4DF7-71D360D51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250" y="1825625"/>
            <a:ext cx="8487499" cy="4351338"/>
          </a:xfrm>
        </p:spPr>
      </p:pic>
    </p:spTree>
    <p:extLst>
      <p:ext uri="{BB962C8B-B14F-4D97-AF65-F5344CB8AC3E}">
        <p14:creationId xmlns:p14="http://schemas.microsoft.com/office/powerpoint/2010/main" val="890434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2AF3-619B-7A0F-5CCF-2DC865D5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connect them with an edge</a:t>
            </a:r>
          </a:p>
        </p:txBody>
      </p:sp>
      <p:pic>
        <p:nvPicPr>
          <p:cNvPr id="5" name="Content Placeholder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B194A9AF-E864-F965-263D-19D5F8E2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50848"/>
            <a:ext cx="12193949" cy="2414841"/>
          </a:xfrm>
        </p:spPr>
      </p:pic>
      <p:pic>
        <p:nvPicPr>
          <p:cNvPr id="7" name="Picture 6" descr="A black and white image of a line with text&#10;&#10;Description automatically generated">
            <a:extLst>
              <a:ext uri="{FF2B5EF4-FFF2-40B4-BE49-F238E27FC236}">
                <a16:creationId xmlns:a16="http://schemas.microsoft.com/office/drawing/2014/main" id="{0FD669A2-0E24-0CF5-D517-821533BD6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3"/>
          <a:stretch/>
        </p:blipFill>
        <p:spPr>
          <a:xfrm>
            <a:off x="2209800" y="3865689"/>
            <a:ext cx="7772400" cy="29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11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725A-A303-599F-CCBE-38E1DB95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9EAAD-FFB1-9F07-C7C1-668681CE1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12" y="2625376"/>
            <a:ext cx="11189775" cy="629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97917-CAD5-92BD-1646-D7F6A35909C7}"/>
              </a:ext>
            </a:extLst>
          </p:cNvPr>
          <p:cNvSpPr txBox="1"/>
          <p:nvPr/>
        </p:nvSpPr>
        <p:spPr>
          <a:xfrm>
            <a:off x="483824" y="2256044"/>
            <a:ext cx="705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Runs the function create_new_person_vertex to create a person instance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98F76-E711-7415-24CA-E969AFC2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12" y="4344448"/>
            <a:ext cx="9448320" cy="6298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E3AC78-BA05-2DE5-40D5-F88CB2E172CE}"/>
              </a:ext>
            </a:extLst>
          </p:cNvPr>
          <p:cNvSpPr txBox="1"/>
          <p:nvPr/>
        </p:nvSpPr>
        <p:spPr>
          <a:xfrm>
            <a:off x="501112" y="3975116"/>
            <a:ext cx="642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Runs the function create_new_city_vertex to create a city instance</a:t>
            </a:r>
          </a:p>
        </p:txBody>
      </p:sp>
    </p:spTree>
    <p:extLst>
      <p:ext uri="{BB962C8B-B14F-4D97-AF65-F5344CB8AC3E}">
        <p14:creationId xmlns:p14="http://schemas.microsoft.com/office/powerpoint/2010/main" val="1080760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E3A1-87C7-5B96-ACDC-D2BFCA28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Upsert Edge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26E519-E0D3-B25D-C02A-A36C7AF0B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0" y="2119154"/>
            <a:ext cx="12060979" cy="380206"/>
          </a:xfr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3DB6B340-989B-5017-6D1C-44BF66D0ED40}"/>
              </a:ext>
            </a:extLst>
          </p:cNvPr>
          <p:cNvSpPr/>
          <p:nvPr/>
        </p:nvSpPr>
        <p:spPr>
          <a:xfrm>
            <a:off x="2950464" y="2397474"/>
            <a:ext cx="682752" cy="106070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21992-BCCF-F9AB-7E02-2C6A53126C83}"/>
              </a:ext>
            </a:extLst>
          </p:cNvPr>
          <p:cNvSpPr txBox="1"/>
          <p:nvPr/>
        </p:nvSpPr>
        <p:spPr>
          <a:xfrm>
            <a:off x="2592674" y="3458178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Sending</a:t>
            </a:r>
            <a:br>
              <a:rPr lang="en-US" dirty="0"/>
            </a:br>
            <a:r>
              <a:rPr lang="en-US" dirty="0"/>
              <a:t>Vertex Name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700FF3B2-1A21-471D-E55D-058AACCA88FD}"/>
              </a:ext>
            </a:extLst>
          </p:cNvPr>
          <p:cNvSpPr/>
          <p:nvPr/>
        </p:nvSpPr>
        <p:spPr>
          <a:xfrm>
            <a:off x="4968240" y="2401395"/>
            <a:ext cx="682752" cy="106070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80AA5-B602-633F-490C-252E7838D8E3}"/>
              </a:ext>
            </a:extLst>
          </p:cNvPr>
          <p:cNvSpPr txBox="1"/>
          <p:nvPr/>
        </p:nvSpPr>
        <p:spPr>
          <a:xfrm>
            <a:off x="4610450" y="3458178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ID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F99B6E90-D1FF-9469-0E61-B0F1BB2F6CED}"/>
              </a:ext>
            </a:extLst>
          </p:cNvPr>
          <p:cNvSpPr/>
          <p:nvPr/>
        </p:nvSpPr>
        <p:spPr>
          <a:xfrm>
            <a:off x="7213514" y="2402967"/>
            <a:ext cx="682752" cy="106070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49634-1E78-6430-9E12-ACDC64D84BCD}"/>
              </a:ext>
            </a:extLst>
          </p:cNvPr>
          <p:cNvSpPr txBox="1"/>
          <p:nvPr/>
        </p:nvSpPr>
        <p:spPr>
          <a:xfrm>
            <a:off x="6942671" y="3458178"/>
            <a:ext cx="125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Name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F4D22F83-A1C0-069C-C616-DD28C7236A9C}"/>
              </a:ext>
            </a:extLst>
          </p:cNvPr>
          <p:cNvSpPr/>
          <p:nvPr/>
        </p:nvSpPr>
        <p:spPr>
          <a:xfrm>
            <a:off x="8888695" y="2394426"/>
            <a:ext cx="682752" cy="106070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0E7FB-7018-3100-EB5B-76C1E2B6A48F}"/>
              </a:ext>
            </a:extLst>
          </p:cNvPr>
          <p:cNvSpPr txBox="1"/>
          <p:nvPr/>
        </p:nvSpPr>
        <p:spPr>
          <a:xfrm>
            <a:off x="8604996" y="3429000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Receiving </a:t>
            </a:r>
          </a:p>
          <a:p>
            <a:pPr algn="ctr"/>
            <a:r>
              <a:rPr lang="en-US" dirty="0"/>
              <a:t>Vertex Name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F1FCCC3E-9B55-AF0C-1999-B31300FA652A}"/>
              </a:ext>
            </a:extLst>
          </p:cNvPr>
          <p:cNvSpPr/>
          <p:nvPr/>
        </p:nvSpPr>
        <p:spPr>
          <a:xfrm>
            <a:off x="10792593" y="2433828"/>
            <a:ext cx="682752" cy="106070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AF30E6-4920-0989-D665-FB73762F9A1D}"/>
              </a:ext>
            </a:extLst>
          </p:cNvPr>
          <p:cNvSpPr txBox="1"/>
          <p:nvPr/>
        </p:nvSpPr>
        <p:spPr>
          <a:xfrm>
            <a:off x="10502452" y="3508303"/>
            <a:ext cx="122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Instance ID</a:t>
            </a:r>
          </a:p>
        </p:txBody>
      </p:sp>
    </p:spTree>
    <p:extLst>
      <p:ext uri="{BB962C8B-B14F-4D97-AF65-F5344CB8AC3E}">
        <p14:creationId xmlns:p14="http://schemas.microsoft.com/office/powerpoint/2010/main" val="2899330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E5DF-5129-0BE4-CA44-826E3675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1FD1-5802-FB1B-940D-C8D0FF03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your own python functions to upload data into TigerGraph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that uploads a single Billing instance with the Billing attributes. (</a:t>
            </a:r>
            <a:r>
              <a:rPr lang="en-US" dirty="0" err="1"/>
              <a:t>Bill_Amt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that uploads a single Month instance.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the Month instance to the bill instance with an edge.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in python code and in image of the two </a:t>
            </a:r>
            <a:r>
              <a:rPr lang="en-US"/>
              <a:t>connected instances.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3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79F2-8B69-9B1C-5FA5-8159AE14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start your virtual environment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262984-7625-E026-E982-17BB5804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Windows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and name VENV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Activate the VENV</a:t>
            </a:r>
            <a:endParaRPr lang="en-US" dirty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97B8A9-6452-E625-B6F9-8C73FFBD15A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Mac/Linux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and name VENV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Activate the VENV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4F4045-6C46-EDFA-6CC2-684968345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40"/>
          <a:stretch/>
        </p:blipFill>
        <p:spPr>
          <a:xfrm>
            <a:off x="1410047" y="2821662"/>
            <a:ext cx="4685954" cy="1325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C18E1B-AB98-C61D-A1B1-8575EF92B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" r="58424"/>
          <a:stretch/>
        </p:blipFill>
        <p:spPr>
          <a:xfrm>
            <a:off x="1410047" y="4704893"/>
            <a:ext cx="4685952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A7518F-A854-C87E-1B94-C79E0AF6FE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1" r="60440"/>
          <a:stretch/>
        </p:blipFill>
        <p:spPr>
          <a:xfrm>
            <a:off x="6667847" y="2821662"/>
            <a:ext cx="4685955" cy="13255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76B047-DEB8-C06A-8404-F652152A9C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56" r="54468"/>
          <a:stretch/>
        </p:blipFill>
        <p:spPr>
          <a:xfrm>
            <a:off x="6381924" y="4776978"/>
            <a:ext cx="4971875" cy="1253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6A5366-B509-5680-3907-9604E972424A}"/>
              </a:ext>
            </a:extLst>
          </p:cNvPr>
          <p:cNvSpPr txBox="1"/>
          <p:nvPr/>
        </p:nvSpPr>
        <p:spPr>
          <a:xfrm>
            <a:off x="838198" y="2138978"/>
            <a:ext cx="381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10 &amp; 11: set execution policy</a:t>
            </a:r>
          </a:p>
        </p:txBody>
      </p:sp>
    </p:spTree>
    <p:extLst>
      <p:ext uri="{BB962C8B-B14F-4D97-AF65-F5344CB8AC3E}">
        <p14:creationId xmlns:p14="http://schemas.microsoft.com/office/powerpoint/2010/main" val="6009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A609-2178-8CCF-1330-7324FA86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main.py file inside project_4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423C4-92BA-73A0-8243-704F8FCFC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159"/>
            <a:ext cx="9878740" cy="8548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B40405-3155-D4CA-EBF9-E46CB843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9925"/>
            <a:ext cx="10864193" cy="957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19579-9E4E-2CAE-F8A1-A64FA3FE4F81}"/>
              </a:ext>
            </a:extLst>
          </p:cNvPr>
          <p:cNvSpPr txBox="1"/>
          <p:nvPr/>
        </p:nvSpPr>
        <p:spPr>
          <a:xfrm>
            <a:off x="838200" y="135991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Mac/Linux: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EC811-A932-960A-71A8-3B5AD53C426F}"/>
              </a:ext>
            </a:extLst>
          </p:cNvPr>
          <p:cNvSpPr txBox="1"/>
          <p:nvPr/>
        </p:nvSpPr>
        <p:spPr>
          <a:xfrm>
            <a:off x="838200" y="253937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PC: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A3184B0-3D6F-8555-4D4F-042232020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001" y="4959861"/>
            <a:ext cx="4736483" cy="1905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6C8E8F-8DD7-B59D-4213-BA5860DA5BC7}"/>
              </a:ext>
            </a:extLst>
          </p:cNvPr>
          <p:cNvSpPr txBox="1"/>
          <p:nvPr/>
        </p:nvSpPr>
        <p:spPr>
          <a:xfrm>
            <a:off x="3572001" y="4590529"/>
            <a:ext cx="395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structure should look like this so far:</a:t>
            </a:r>
          </a:p>
        </p:txBody>
      </p:sp>
    </p:spTree>
    <p:extLst>
      <p:ext uri="{BB962C8B-B14F-4D97-AF65-F5344CB8AC3E}">
        <p14:creationId xmlns:p14="http://schemas.microsoft.com/office/powerpoint/2010/main" val="32379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8E56-347E-0210-7D94-8CE28540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PIP (if needed)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5CB85-44B8-4AFA-E9F1-F99B6F0B6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7348"/>
            <a:ext cx="10367818" cy="717772"/>
          </a:xfrm>
        </p:spPr>
      </p:pic>
    </p:spTree>
    <p:extLst>
      <p:ext uri="{BB962C8B-B14F-4D97-AF65-F5344CB8AC3E}">
        <p14:creationId xmlns:p14="http://schemas.microsoft.com/office/powerpoint/2010/main" val="216067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B2CD-4624-9ED7-A3BA-FCCA5749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importing pyTigerGraph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E68FF-2689-97E5-3478-B84DED06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9346"/>
            <a:ext cx="8625146" cy="552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6D88C-A760-7194-82B2-04258BB79967}"/>
              </a:ext>
            </a:extLst>
          </p:cNvPr>
          <p:cNvSpPr txBox="1"/>
          <p:nvPr/>
        </p:nvSpPr>
        <p:spPr>
          <a:xfrm>
            <a:off x="838200" y="1760014"/>
            <a:ext cx="15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with PIP</a:t>
            </a:r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15496E8-5860-DF42-4F83-2E70E4C7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2487"/>
            <a:ext cx="9029354" cy="1185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3C0249-6BCB-6A9A-F539-0F699B2DB6B4}"/>
              </a:ext>
            </a:extLst>
          </p:cNvPr>
          <p:cNvSpPr txBox="1"/>
          <p:nvPr/>
        </p:nvSpPr>
        <p:spPr>
          <a:xfrm>
            <a:off x="838200" y="3523155"/>
            <a:ext cx="19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into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E70DB-2C00-C0CF-9F6F-21278F9F563A}"/>
              </a:ext>
            </a:extLst>
          </p:cNvPr>
          <p:cNvSpPr txBox="1"/>
          <p:nvPr/>
        </p:nvSpPr>
        <p:spPr>
          <a:xfrm>
            <a:off x="838200" y="5909620"/>
            <a:ext cx="22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Documentation: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7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9611-AA6D-E332-C610-70F831F0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graph</a:t>
            </a:r>
          </a:p>
        </p:txBody>
      </p:sp>
      <p:pic>
        <p:nvPicPr>
          <p:cNvPr id="5" name="Content Placeholder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46A4711-51C9-FED5-3788-129916858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97" y="1690688"/>
            <a:ext cx="11403406" cy="21619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FB276D-68C3-C8BC-94A7-37E2B8045A92}"/>
              </a:ext>
            </a:extLst>
          </p:cNvPr>
          <p:cNvSpPr txBox="1"/>
          <p:nvPr/>
        </p:nvSpPr>
        <p:spPr>
          <a:xfrm>
            <a:off x="394297" y="4011168"/>
            <a:ext cx="3328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we need:</a:t>
            </a:r>
            <a:br>
              <a:rPr lang="en-US" dirty="0"/>
            </a:br>
            <a:r>
              <a:rPr lang="en-US" dirty="0"/>
              <a:t>1. Host URL</a:t>
            </a:r>
          </a:p>
          <a:p>
            <a:r>
              <a:rPr lang="en-US" dirty="0"/>
              <a:t>2. Graph name</a:t>
            </a:r>
          </a:p>
          <a:p>
            <a:r>
              <a:rPr lang="en-US" dirty="0"/>
              <a:t>3. Tiger Graph username</a:t>
            </a:r>
          </a:p>
          <a:p>
            <a:r>
              <a:rPr lang="en-US" dirty="0"/>
              <a:t>4. Tiger Graph password</a:t>
            </a:r>
          </a:p>
          <a:p>
            <a:r>
              <a:rPr lang="en-US" dirty="0"/>
              <a:t>5. Tiger Graph secret</a:t>
            </a:r>
          </a:p>
        </p:txBody>
      </p:sp>
    </p:spTree>
    <p:extLst>
      <p:ext uri="{BB962C8B-B14F-4D97-AF65-F5344CB8AC3E}">
        <p14:creationId xmlns:p14="http://schemas.microsoft.com/office/powerpoint/2010/main" val="317103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EAF0-68A0-923B-DC63-829BEC03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your TigerGraph host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4ED0D9-26D5-9005-239D-D8DF07175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35" y="2194265"/>
            <a:ext cx="11437129" cy="3267751"/>
          </a:xfr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3A244A5F-CA79-52F2-B13B-6CADAD3687C5}"/>
              </a:ext>
            </a:extLst>
          </p:cNvPr>
          <p:cNvSpPr/>
          <p:nvPr/>
        </p:nvSpPr>
        <p:spPr>
          <a:xfrm rot="5400000">
            <a:off x="3877056" y="2930209"/>
            <a:ext cx="633984" cy="13322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1B293-BCCC-ABF0-CF19-D963716F9D17}"/>
              </a:ext>
            </a:extLst>
          </p:cNvPr>
          <p:cNvSpPr txBox="1"/>
          <p:nvPr/>
        </p:nvSpPr>
        <p:spPr>
          <a:xfrm>
            <a:off x="3739171" y="3424394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30170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479</Words>
  <Application>Microsoft Macintosh PowerPoint</Application>
  <PresentationFormat>Widescreen</PresentationFormat>
  <Paragraphs>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pyTigerGraph</vt:lpstr>
      <vt:lpstr>Start TigerGraph Cluster</vt:lpstr>
      <vt:lpstr>Make new folder for project_4</vt:lpstr>
      <vt:lpstr>Create and start your virtual environment</vt:lpstr>
      <vt:lpstr>Create main.py file inside project_4</vt:lpstr>
      <vt:lpstr>Upgrade PIP (if needed)</vt:lpstr>
      <vt:lpstr>Installing and importing pyTigerGraph</vt:lpstr>
      <vt:lpstr>Connecting to a graph</vt:lpstr>
      <vt:lpstr>Where to find your TigerGraph host</vt:lpstr>
      <vt:lpstr>Cluster Details</vt:lpstr>
      <vt:lpstr>Like this (your host will be unique to the cluster)</vt:lpstr>
      <vt:lpstr>Where to find your Graph Name</vt:lpstr>
      <vt:lpstr>PowerPoint Presentation</vt:lpstr>
      <vt:lpstr>Like this</vt:lpstr>
      <vt:lpstr>Where to find your username</vt:lpstr>
      <vt:lpstr>Finding your username</vt:lpstr>
      <vt:lpstr>Database Access</vt:lpstr>
      <vt:lpstr>Adding Database User</vt:lpstr>
      <vt:lpstr>Copy and paste username and password into python code</vt:lpstr>
      <vt:lpstr>Where to find your Graph Name</vt:lpstr>
      <vt:lpstr>Admin Portal</vt:lpstr>
      <vt:lpstr>Adding an alias</vt:lpstr>
      <vt:lpstr>Generating a secret</vt:lpstr>
      <vt:lpstr>Copy secret</vt:lpstr>
      <vt:lpstr>Paste into code</vt:lpstr>
      <vt:lpstr>Test Connection</vt:lpstr>
      <vt:lpstr>Creating a new Vertex Instance with python</vt:lpstr>
      <vt:lpstr>upsertVertex?</vt:lpstr>
      <vt:lpstr>Let’s upsert another Vertex for a city.</vt:lpstr>
      <vt:lpstr>Now we have an instance of a person, and a city.</vt:lpstr>
      <vt:lpstr>Let’s connect them with an edge</vt:lpstr>
      <vt:lpstr>Understanding the code</vt:lpstr>
      <vt:lpstr>Upsert Edge</vt:lpstr>
      <vt:lpstr>What to do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pyTigerGraph</dc:title>
  <dc:creator>w.patrick.kelly@gmail.com</dc:creator>
  <cp:lastModifiedBy>w.patrick.kelly@gmail.com</cp:lastModifiedBy>
  <cp:revision>3</cp:revision>
  <dcterms:created xsi:type="dcterms:W3CDTF">2024-01-25T20:05:21Z</dcterms:created>
  <dcterms:modified xsi:type="dcterms:W3CDTF">2024-01-28T23:19:12Z</dcterms:modified>
</cp:coreProperties>
</file>