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23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74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888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9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224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399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012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3944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90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3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42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5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90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147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021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998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95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19757D-2EA1-48F6-9A3C-432A59AF2AD4}" type="datetimeFigureOut">
              <a:rPr lang="cs-CZ" smtClean="0"/>
              <a:t>27.04.2017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34DDD4-777C-4231-A37E-73405A2FD57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9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cs typeface="Times New Roman" panose="02020603050405020304" pitchFamily="18" charset="0"/>
              </a:rPr>
              <a:t>Indoor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en-GB" dirty="0">
                <a:cs typeface="Times New Roman" panose="02020603050405020304" pitchFamily="18" charset="0"/>
              </a:rPr>
              <a:t>maps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AT&amp;T project</a:t>
            </a:r>
          </a:p>
        </p:txBody>
      </p:sp>
    </p:spTree>
    <p:extLst>
      <p:ext uri="{BB962C8B-B14F-4D97-AF65-F5344CB8AC3E}">
        <p14:creationId xmlns:p14="http://schemas.microsoft.com/office/powerpoint/2010/main" val="12623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idea is to have a simple tool which allows to create, maintain and view indoor maps.</a:t>
            </a:r>
          </a:p>
        </p:txBody>
      </p:sp>
    </p:spTree>
    <p:extLst>
      <p:ext uri="{BB962C8B-B14F-4D97-AF65-F5344CB8AC3E}">
        <p14:creationId xmlns:p14="http://schemas.microsoft.com/office/powerpoint/2010/main" val="384995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7068"/>
          </a:xfrm>
        </p:spPr>
        <p:txBody>
          <a:bodyPr/>
          <a:lstStyle/>
          <a:p>
            <a:r>
              <a:rPr lang="en-GB" dirty="0"/>
              <a:t>Core functionality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842869"/>
            <a:ext cx="10018713" cy="3948331"/>
          </a:xfrm>
        </p:spPr>
        <p:txBody>
          <a:bodyPr/>
          <a:lstStyle/>
          <a:p>
            <a:r>
              <a:rPr lang="en-GB" dirty="0"/>
              <a:t>View map (</a:t>
            </a:r>
            <a:r>
              <a:rPr lang="en-GB" dirty="0">
                <a:solidFill>
                  <a:srgbClr val="FF0000"/>
                </a:solidFill>
              </a:rPr>
              <a:t>scroll</a:t>
            </a:r>
            <a:r>
              <a:rPr lang="en-GB" dirty="0"/>
              <a:t>, change floors, </a:t>
            </a:r>
            <a:r>
              <a:rPr lang="en-GB" dirty="0">
                <a:solidFill>
                  <a:srgbClr val="FF0000"/>
                </a:solidFill>
              </a:rPr>
              <a:t>zoom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User map management (add, update, delete)</a:t>
            </a:r>
          </a:p>
          <a:p>
            <a:r>
              <a:rPr lang="en-GB" dirty="0"/>
              <a:t>Points of interest</a:t>
            </a:r>
          </a:p>
          <a:p>
            <a:r>
              <a:rPr lang="en-GB" dirty="0"/>
              <a:t>Search points of interest</a:t>
            </a:r>
          </a:p>
          <a:p>
            <a:r>
              <a:rPr lang="en-GB" dirty="0"/>
              <a:t>Authentication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27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8932"/>
          </a:xfrm>
        </p:spPr>
        <p:txBody>
          <a:bodyPr/>
          <a:lstStyle/>
          <a:p>
            <a:r>
              <a:rPr lang="en-GB" dirty="0"/>
              <a:t>Future enhancements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814733"/>
            <a:ext cx="10018713" cy="3976467"/>
          </a:xfrm>
        </p:spPr>
        <p:txBody>
          <a:bodyPr/>
          <a:lstStyle/>
          <a:p>
            <a:r>
              <a:rPr lang="en-GB" dirty="0"/>
              <a:t>Move conf.json to separates tables.</a:t>
            </a:r>
          </a:p>
          <a:p>
            <a:r>
              <a:rPr lang="en-GB" dirty="0"/>
              <a:t>Tool for creating maps</a:t>
            </a:r>
          </a:p>
          <a:p>
            <a:r>
              <a:rPr lang="en-GB" dirty="0"/>
              <a:t>Remake view mechanism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3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98377" y="2082019"/>
            <a:ext cx="10018713" cy="3076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643083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42</TotalTime>
  <Words>80</Words>
  <Application>Microsoft Office PowerPoint</Application>
  <PresentationFormat>Širokoúhlá obrazovka</PresentationFormat>
  <Paragraphs>16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Paralaxa</vt:lpstr>
      <vt:lpstr>Indoor maps</vt:lpstr>
      <vt:lpstr>Idea</vt:lpstr>
      <vt:lpstr>Core functionality</vt:lpstr>
      <vt:lpstr>Future enhancements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maps</dc:title>
  <dc:creator>Petr Šmejkal</dc:creator>
  <cp:lastModifiedBy>Petr Šmejkal</cp:lastModifiedBy>
  <cp:revision>5</cp:revision>
  <dcterms:created xsi:type="dcterms:W3CDTF">2017-04-27T07:34:20Z</dcterms:created>
  <dcterms:modified xsi:type="dcterms:W3CDTF">2017-04-27T08:16:46Z</dcterms:modified>
</cp:coreProperties>
</file>