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EF61-1DBD-0D65-BA18-BDA97B7A3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841FB-B55A-B59E-E774-35EF47A7C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0AB28-DCDA-AAF4-AD4A-7D7F75D6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8BB33-652E-13A2-DA01-3326F068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BAC2-E676-B5D6-3EA8-365ABA3D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5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140A-CF9D-C63F-F8FD-DEAAF209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E0EE1-2BF1-5E49-B998-EA2970A77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CA2D-FA47-F330-F75F-44FA8673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EC469-FA78-8BEE-AEB0-C0E7C542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49A83-95F6-F2D2-1102-DF1BDFB4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8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B0F9A-582C-22C2-D2B7-2851165E8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534A7-229C-0204-C522-013E933A8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50BC-2D26-C86B-CCA5-1D1B890E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F4925-F98C-50B6-2894-7A126B97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D6C3-3A7F-9109-D10A-3082520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F872-161F-0BD6-BEEC-CA3C7274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73D0-B436-4831-48A7-7F636F309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565F8-96AD-DAEA-A102-47EC23CC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F1CB-9F43-1E88-C7AA-88FE55A4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7F372-9A60-C5AD-E6E9-10542E7E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2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3EC-20D7-FFAC-D1C2-00C3FDE5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1AB5B-D48B-88B6-74A3-92E9A28BB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89D13-C984-4406-C3C6-B06F2C6F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982F9-26CC-2F01-7E72-BE7CA7A6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3777-DE64-3F27-A074-EE7A3471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3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13D0-159D-05F0-12FB-1FF754E7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D20A-D923-2645-FAC2-07F7A54E5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67853-86C8-412D-2E52-314C5A8E4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2DFD3-E1AB-CCE0-6062-B9052541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CE035-8603-E65A-32AD-61DC257C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803C-83D5-22AE-EA5E-0AB62D87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2551-324C-5C52-A5FB-420053B6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EC21D-BB52-5C94-3E92-C39D658B6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A778E-94B6-B6EB-091A-49E24D76E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0FDA6-BAD0-B97D-B090-39B8D3BE4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24E6C-48F2-A30C-0D4B-540B08E33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15E08-6A3C-4AC2-2444-14B438E8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AA572-547A-18C0-54CF-1C4D8A39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D5183-4DFB-3A86-42CD-5D034798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1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D7DF-B790-EDDF-773D-AA3C0FCE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B60A3-399A-8F50-3BDE-8A075A0B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B4477-4AB3-3C68-BE9E-82CB1039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36765-E948-F833-43D2-082B1402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46499-160D-8430-AB61-87345404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E1C92-70F6-1A6A-3781-A8AAC9DD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1DACC-1C48-C838-4358-7D6DAB68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9409-ACEE-C82B-E802-4865FE40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DDBD9-F187-761F-E7DB-D6CCE357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AD4EC-8921-896A-ABB7-CFB2E5B4E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D4999-AA80-34E7-1588-3CB88116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DD3BF-E7D9-A49E-4F4E-5A4F1ABF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3DA9-1F0A-BBF3-2620-3E31DE10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B1B0-E7A6-04E4-D632-FAB76656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36468-B77B-D889-EB2F-A5E6F52B7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79D98-204E-8BD8-36B8-F6C08057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AF95A-BA67-C7D1-9442-16094545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B95D1-0EF0-E542-C0B6-C3CC72C9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F63C0-BCCD-B271-61E0-CBC9B3F5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3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58726-7D14-C896-8E5C-98B6F243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F4FD4-7239-C84F-7B83-A441823F6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728E1-80E9-C3CA-D550-1A891D862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27091-52E3-71C4-A555-C18EBEDF4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39E37-2C6D-7628-4256-3534E26EB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9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CADD275-8624-E13B-D448-671184607936}"/>
              </a:ext>
            </a:extLst>
          </p:cNvPr>
          <p:cNvSpPr txBox="1"/>
          <p:nvPr/>
        </p:nvSpPr>
        <p:spPr>
          <a:xfrm>
            <a:off x="8382002" y="1460938"/>
            <a:ext cx="68315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28B0B73-5E8A-8D60-97F6-86317B81B212}"/>
              </a:ext>
            </a:extLst>
          </p:cNvPr>
          <p:cNvGrpSpPr/>
          <p:nvPr/>
        </p:nvGrpSpPr>
        <p:grpSpPr>
          <a:xfrm>
            <a:off x="549966" y="1858616"/>
            <a:ext cx="9481932" cy="1847750"/>
            <a:chOff x="549966" y="1858616"/>
            <a:chExt cx="9481932" cy="184775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699A881-8CED-48BD-50E1-95F5C7C51A54}"/>
                </a:ext>
              </a:extLst>
            </p:cNvPr>
            <p:cNvSpPr/>
            <p:nvPr/>
          </p:nvSpPr>
          <p:spPr>
            <a:xfrm>
              <a:off x="549966" y="1868557"/>
              <a:ext cx="1232452" cy="1146313"/>
            </a:xfrm>
            <a:prstGeom prst="ellipse">
              <a:avLst/>
            </a:prstGeom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 prst="softRound"/>
              <a:bevelB prst="softRound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2013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C4FFA1-A923-D151-DBD0-5CA45F9B6274}"/>
                </a:ext>
              </a:extLst>
            </p:cNvPr>
            <p:cNvCxnSpPr/>
            <p:nvPr/>
          </p:nvCxnSpPr>
          <p:spPr>
            <a:xfrm flipV="1">
              <a:off x="1881809" y="2431774"/>
              <a:ext cx="0" cy="9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0E498C-8927-C89A-D185-A8DC8236EF9B}"/>
                </a:ext>
              </a:extLst>
            </p:cNvPr>
            <p:cNvSpPr/>
            <p:nvPr/>
          </p:nvSpPr>
          <p:spPr>
            <a:xfrm>
              <a:off x="2199862" y="1868557"/>
              <a:ext cx="1232452" cy="1146313"/>
            </a:xfrm>
            <a:prstGeom prst="ellipse">
              <a:avLst/>
            </a:prstGeom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 prst="softRound"/>
              <a:bevelB prst="softRound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2015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D21E03F-696F-A0E9-F8D5-BFF4279C961F}"/>
                </a:ext>
              </a:extLst>
            </p:cNvPr>
            <p:cNvCxnSpPr>
              <a:stCxn id="4" idx="6"/>
              <a:endCxn id="6" idx="2"/>
            </p:cNvCxnSpPr>
            <p:nvPr/>
          </p:nvCxnSpPr>
          <p:spPr>
            <a:xfrm>
              <a:off x="1782418" y="2441714"/>
              <a:ext cx="417444" cy="0"/>
            </a:xfrm>
            <a:prstGeom prst="line">
              <a:avLst/>
            </a:prstGeom>
            <a:ln w="19050"/>
            <a:effectLst>
              <a:reflection blurRad="6350" stA="50000" endA="300" endPos="90000" dir="5400000" sy="-100000" algn="bl" rotWithShape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FD5582-2C47-663A-680C-26644F13FF06}"/>
                </a:ext>
              </a:extLst>
            </p:cNvPr>
            <p:cNvSpPr/>
            <p:nvPr/>
          </p:nvSpPr>
          <p:spPr>
            <a:xfrm>
              <a:off x="3849758" y="1868557"/>
              <a:ext cx="1232452" cy="1146313"/>
            </a:xfrm>
            <a:prstGeom prst="ellipse">
              <a:avLst/>
            </a:prstGeom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 prst="softRound"/>
              <a:bevelB prst="softRound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2016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AA73C2-534A-8965-164B-9412DC25A3A3}"/>
                </a:ext>
              </a:extLst>
            </p:cNvPr>
            <p:cNvCxnSpPr>
              <a:endCxn id="18" idx="2"/>
            </p:cNvCxnSpPr>
            <p:nvPr/>
          </p:nvCxnSpPr>
          <p:spPr>
            <a:xfrm>
              <a:off x="3432314" y="2441714"/>
              <a:ext cx="417444" cy="0"/>
            </a:xfrm>
            <a:prstGeom prst="line">
              <a:avLst/>
            </a:prstGeom>
            <a:ln w="19050"/>
            <a:effectLst>
              <a:reflection blurRad="6350" stA="50000" endA="300" endPos="90000" dir="5400000" sy="-100000" algn="bl" rotWithShape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63805DB-0F07-1191-7C1B-D7E1357D6883}"/>
                </a:ext>
              </a:extLst>
            </p:cNvPr>
            <p:cNvSpPr/>
            <p:nvPr/>
          </p:nvSpPr>
          <p:spPr>
            <a:xfrm>
              <a:off x="5499654" y="1868557"/>
              <a:ext cx="1232452" cy="1146313"/>
            </a:xfrm>
            <a:prstGeom prst="ellipse">
              <a:avLst/>
            </a:prstGeom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 prst="softRound"/>
              <a:bevelB prst="softRound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2018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05D195-603D-F538-334D-B438B194380B}"/>
                </a:ext>
              </a:extLst>
            </p:cNvPr>
            <p:cNvCxnSpPr>
              <a:endCxn id="21" idx="2"/>
            </p:cNvCxnSpPr>
            <p:nvPr/>
          </p:nvCxnSpPr>
          <p:spPr>
            <a:xfrm>
              <a:off x="5082210" y="2441714"/>
              <a:ext cx="417444" cy="0"/>
            </a:xfrm>
            <a:prstGeom prst="line">
              <a:avLst/>
            </a:prstGeom>
            <a:ln w="19050"/>
            <a:effectLst>
              <a:reflection blurRad="6350" stA="50000" endA="300" endPos="90000" dir="5400000" sy="-100000" algn="bl" rotWithShape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9B0976A-ED53-AF8B-1444-B7925F286657}"/>
                </a:ext>
              </a:extLst>
            </p:cNvPr>
            <p:cNvSpPr/>
            <p:nvPr/>
          </p:nvSpPr>
          <p:spPr>
            <a:xfrm>
              <a:off x="7149550" y="1858617"/>
              <a:ext cx="1232452" cy="1146313"/>
            </a:xfrm>
            <a:prstGeom prst="ellipse">
              <a:avLst/>
            </a:prstGeom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 prst="softRound"/>
              <a:bevelB prst="softRound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2018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4F0AC1-68F6-4AD1-470A-A1F1A3A1D82A}"/>
                </a:ext>
              </a:extLst>
            </p:cNvPr>
            <p:cNvCxnSpPr>
              <a:endCxn id="24" idx="2"/>
            </p:cNvCxnSpPr>
            <p:nvPr/>
          </p:nvCxnSpPr>
          <p:spPr>
            <a:xfrm>
              <a:off x="6732106" y="2431774"/>
              <a:ext cx="417444" cy="0"/>
            </a:xfrm>
            <a:prstGeom prst="line">
              <a:avLst/>
            </a:prstGeom>
            <a:ln w="19050"/>
            <a:effectLst>
              <a:reflection blurRad="6350" stA="50000" endA="300" endPos="90000" dir="5400000" sy="-100000" algn="bl" rotWithShape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64FA7F-EFA5-5B2F-4E5B-7303AF4FD67C}"/>
                </a:ext>
              </a:extLst>
            </p:cNvPr>
            <p:cNvSpPr/>
            <p:nvPr/>
          </p:nvSpPr>
          <p:spPr>
            <a:xfrm>
              <a:off x="8799446" y="1858616"/>
              <a:ext cx="1232452" cy="1146313"/>
            </a:xfrm>
            <a:prstGeom prst="ellipse">
              <a:avLst/>
            </a:prstGeom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 prst="softRound"/>
              <a:bevelB prst="softRound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2019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CDB5D3-6037-D7CF-33EB-CB313A20990B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8382002" y="2431773"/>
              <a:ext cx="417444" cy="0"/>
            </a:xfrm>
            <a:prstGeom prst="line">
              <a:avLst/>
            </a:prstGeom>
            <a:ln w="19050"/>
            <a:effectLst>
              <a:reflection blurRad="6350" stA="50000" endA="300" endPos="90000" dir="5400000" sy="-100000" algn="bl" rotWithShape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7B0EE8-4EF9-8D05-9CE2-096B5CFD4167}"/>
                </a:ext>
              </a:extLst>
            </p:cNvPr>
            <p:cNvSpPr txBox="1"/>
            <p:nvPr/>
          </p:nvSpPr>
          <p:spPr>
            <a:xfrm>
              <a:off x="850240" y="3337034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DQN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9F71A4-6FC7-F566-BFE5-88AFC4FABCCF}"/>
                </a:ext>
              </a:extLst>
            </p:cNvPr>
            <p:cNvSpPr txBox="1"/>
            <p:nvPr/>
          </p:nvSpPr>
          <p:spPr>
            <a:xfrm>
              <a:off x="2367888" y="3337034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GORILA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FED3C2-A4DC-F437-D049-9D1A41F1A132}"/>
                </a:ext>
              </a:extLst>
            </p:cNvPr>
            <p:cNvSpPr txBox="1"/>
            <p:nvPr/>
          </p:nvSpPr>
          <p:spPr>
            <a:xfrm>
              <a:off x="4186901" y="3331778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A3C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0B1DB5-FD30-9F42-63E2-C0C6A4B5EBEF}"/>
                </a:ext>
              </a:extLst>
            </p:cNvPr>
            <p:cNvSpPr txBox="1"/>
            <p:nvPr/>
          </p:nvSpPr>
          <p:spPr>
            <a:xfrm>
              <a:off x="5778287" y="3331778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ApeX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73E71D-C2AE-7216-63A1-6034A51AC141}"/>
                </a:ext>
              </a:extLst>
            </p:cNvPr>
            <p:cNvSpPr txBox="1"/>
            <p:nvPr/>
          </p:nvSpPr>
          <p:spPr>
            <a:xfrm>
              <a:off x="7313248" y="3331778"/>
              <a:ext cx="932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IMPALA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F2ADB8-60CF-50E3-3E37-032A833C95B5}"/>
                </a:ext>
              </a:extLst>
            </p:cNvPr>
            <p:cNvSpPr txBox="1"/>
            <p:nvPr/>
          </p:nvSpPr>
          <p:spPr>
            <a:xfrm>
              <a:off x="8960312" y="3331778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SEEDRL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8BC492-A88F-CF62-32F9-8C5EAD3EA8C7}"/>
              </a:ext>
            </a:extLst>
          </p:cNvPr>
          <p:cNvCxnSpPr>
            <a:cxnSpLocks/>
          </p:cNvCxnSpPr>
          <p:nvPr/>
        </p:nvCxnSpPr>
        <p:spPr>
          <a:xfrm>
            <a:off x="10031898" y="2441713"/>
            <a:ext cx="417444" cy="0"/>
          </a:xfrm>
          <a:prstGeom prst="line">
            <a:avLst/>
          </a:prstGeom>
          <a:ln w="19050"/>
          <a:effectLst>
            <a:reflection blurRad="6350" stA="50000" endA="300" endPos="90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2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Xue</dc:creator>
  <cp:lastModifiedBy>Hui Xue</cp:lastModifiedBy>
  <cp:revision>15</cp:revision>
  <dcterms:created xsi:type="dcterms:W3CDTF">2022-04-21T07:25:05Z</dcterms:created>
  <dcterms:modified xsi:type="dcterms:W3CDTF">2022-04-21T08:12:40Z</dcterms:modified>
</cp:coreProperties>
</file>