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Liang" userId="a4ba47076be7b4ad" providerId="LiveId" clId="{27CE8788-593A-452B-9F57-261E2FC1E8BB}"/>
    <pc:docChg chg="undo custSel addSld modSld">
      <pc:chgData name="Mike Liang" userId="a4ba47076be7b4ad" providerId="LiveId" clId="{27CE8788-593A-452B-9F57-261E2FC1E8BB}" dt="2022-05-14T12:41:09.940" v="1858" actId="403"/>
      <pc:docMkLst>
        <pc:docMk/>
      </pc:docMkLst>
      <pc:sldChg chg="addSp delSp modSp mod">
        <pc:chgData name="Mike Liang" userId="a4ba47076be7b4ad" providerId="LiveId" clId="{27CE8788-593A-452B-9F57-261E2FC1E8BB}" dt="2022-05-13T14:17:40.468" v="781" actId="20577"/>
        <pc:sldMkLst>
          <pc:docMk/>
          <pc:sldMk cId="206850494" sldId="256"/>
        </pc:sldMkLst>
        <pc:spChg chg="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4" creationId="{64D6B5B1-5961-5474-983E-A02CFA55012F}"/>
          </ac:spMkLst>
        </pc:spChg>
        <pc:spChg chg="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6" creationId="{68F00EA5-3832-DD62-B420-CABC42C1048E}"/>
          </ac:spMkLst>
        </pc:spChg>
        <pc:spChg chg="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8" creationId="{B409B1EF-BB5A-BFB6-6825-E29F9D52999B}"/>
          </ac:spMkLst>
        </pc:spChg>
        <pc:spChg chg="add 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9" creationId="{5A21A4C7-8EDA-B792-CFB3-5388768C073E}"/>
          </ac:spMkLst>
        </pc:spChg>
        <pc:spChg chg="add 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11" creationId="{42B23427-FC40-E8F0-5252-812474DC73D4}"/>
          </ac:spMkLst>
        </pc:spChg>
        <pc:spChg chg="add 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13" creationId="{066E4682-B890-C919-FF8E-C6E1AADE852C}"/>
          </ac:spMkLst>
        </pc:spChg>
        <pc:spChg chg="add mod">
          <ac:chgData name="Mike Liang" userId="a4ba47076be7b4ad" providerId="LiveId" clId="{27CE8788-593A-452B-9F57-261E2FC1E8BB}" dt="2022-05-13T14:02:16.674" v="652" actId="1035"/>
          <ac:spMkLst>
            <pc:docMk/>
            <pc:sldMk cId="206850494" sldId="256"/>
            <ac:spMk id="15" creationId="{020E04D8-6520-C5E1-54A5-DFC92BA3A625}"/>
          </ac:spMkLst>
        </pc:spChg>
        <pc:spChg chg="add mod">
          <ac:chgData name="Mike Liang" userId="a4ba47076be7b4ad" providerId="LiveId" clId="{27CE8788-593A-452B-9F57-261E2FC1E8BB}" dt="2022-05-13T14:02:16.674" v="652" actId="1035"/>
          <ac:spMkLst>
            <pc:docMk/>
            <pc:sldMk cId="206850494" sldId="256"/>
            <ac:spMk id="17" creationId="{35F86D9B-3AE0-6358-B094-5B2EFE90040C}"/>
          </ac:spMkLst>
        </pc:spChg>
        <pc:spChg chg="add mod">
          <ac:chgData name="Mike Liang" userId="a4ba47076be7b4ad" providerId="LiveId" clId="{27CE8788-593A-452B-9F57-261E2FC1E8BB}" dt="2022-05-13T14:02:16.674" v="652" actId="1035"/>
          <ac:spMkLst>
            <pc:docMk/>
            <pc:sldMk cId="206850494" sldId="256"/>
            <ac:spMk id="19" creationId="{C1085010-6AE5-1D14-8CCB-E50AA15A3520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7" creationId="{395ACDF9-59CE-D307-7192-ABEED6E36879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9" creationId="{1208C5F1-7070-3832-ACED-71962DA9AE62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31" creationId="{C8834173-A935-CD5E-C0F4-3E32CCE0B407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33" creationId="{1E6CCAAF-865E-7A8E-1C90-8D64230056F1}"/>
          </ac:spMkLst>
        </pc:spChg>
        <pc:spChg chg="add mod">
          <ac:chgData name="Mike Liang" userId="a4ba47076be7b4ad" providerId="LiveId" clId="{27CE8788-593A-452B-9F57-261E2FC1E8BB}" dt="2022-05-13T14:17:33.685" v="780" actId="20577"/>
          <ac:spMkLst>
            <pc:docMk/>
            <pc:sldMk cId="206850494" sldId="256"/>
            <ac:spMk id="147" creationId="{30D71809-6784-7604-E69B-DC95A2D91986}"/>
          </ac:spMkLst>
        </pc:spChg>
        <pc:spChg chg="add mod">
          <ac:chgData name="Mike Liang" userId="a4ba47076be7b4ad" providerId="LiveId" clId="{27CE8788-593A-452B-9F57-261E2FC1E8BB}" dt="2022-05-13T14:17:31.430" v="779" actId="20577"/>
          <ac:spMkLst>
            <pc:docMk/>
            <pc:sldMk cId="206850494" sldId="256"/>
            <ac:spMk id="149" creationId="{F7787651-A36D-F579-38BE-798105A68397}"/>
          </ac:spMkLst>
        </pc:spChg>
        <pc:spChg chg="add mod">
          <ac:chgData name="Mike Liang" userId="a4ba47076be7b4ad" providerId="LiveId" clId="{27CE8788-593A-452B-9F57-261E2FC1E8BB}" dt="2022-05-13T14:17:40.468" v="781" actId="20577"/>
          <ac:spMkLst>
            <pc:docMk/>
            <pc:sldMk cId="206850494" sldId="256"/>
            <ac:spMk id="151" creationId="{935CF3BB-D7C9-E0AD-6457-E669BB5CA7BA}"/>
          </ac:spMkLst>
        </pc:spChg>
        <pc:spChg chg="add mod">
          <ac:chgData name="Mike Liang" userId="a4ba47076be7b4ad" providerId="LiveId" clId="{27CE8788-593A-452B-9F57-261E2FC1E8BB}" dt="2022-05-13T14:05:56.212" v="705" actId="1036"/>
          <ac:spMkLst>
            <pc:docMk/>
            <pc:sldMk cId="206850494" sldId="256"/>
            <ac:spMk id="153" creationId="{74EED2FF-8189-8B34-EC07-72B3C7927CAE}"/>
          </ac:spMkLst>
        </pc:spChg>
        <pc:spChg chg="add mod">
          <ac:chgData name="Mike Liang" userId="a4ba47076be7b4ad" providerId="LiveId" clId="{27CE8788-593A-452B-9F57-261E2FC1E8BB}" dt="2022-05-13T14:05:56.212" v="705" actId="1036"/>
          <ac:spMkLst>
            <pc:docMk/>
            <pc:sldMk cId="206850494" sldId="256"/>
            <ac:spMk id="155" creationId="{787CBCA5-15B2-CE4B-DA4F-D4F216D221AE}"/>
          </ac:spMkLst>
        </pc:spChg>
        <pc:spChg chg="add mod">
          <ac:chgData name="Mike Liang" userId="a4ba47076be7b4ad" providerId="LiveId" clId="{27CE8788-593A-452B-9F57-261E2FC1E8BB}" dt="2022-05-13T14:05:56.212" v="705" actId="1036"/>
          <ac:spMkLst>
            <pc:docMk/>
            <pc:sldMk cId="206850494" sldId="256"/>
            <ac:spMk id="157" creationId="{24083453-C6F6-B9A7-4E3F-D08DFEB81081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59" creationId="{A7691FB1-23F6-DFF9-FC98-EF630C43AA8C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61" creationId="{43DA28C7-6100-9EFB-952D-F94618437BFD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63" creationId="{03CE6B14-705B-BEA1-89DC-FA87F1B32425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89" creationId="{92855CCB-57F5-9E26-73BC-0A36F8B3ADDD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1" creationId="{D0A8FF57-14A1-602D-F02B-11778E55731A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3" creationId="{2DDF636D-2EC2-A6DC-6CAA-C5597CC38ED1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5" creationId="{71F6DEE6-2DF0-2D69-8775-38FD37C55E45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7" creationId="{1E9B7ED4-5996-1BF4-0158-7336261CEDD2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9" creationId="{23DD3793-10E4-D27B-2B37-45AE7DC09756}"/>
          </ac:spMkLst>
        </pc:spChg>
        <pc:spChg chg="add mod">
          <ac:chgData name="Mike Liang" userId="a4ba47076be7b4ad" providerId="LiveId" clId="{27CE8788-593A-452B-9F57-261E2FC1E8BB}" dt="2022-05-13T14:02:24.723" v="665" actId="1036"/>
          <ac:spMkLst>
            <pc:docMk/>
            <pc:sldMk cId="206850494" sldId="256"/>
            <ac:spMk id="201" creationId="{41382354-8A76-609F-5D12-57E3BFD9276E}"/>
          </ac:spMkLst>
        </pc:spChg>
        <pc:spChg chg="add mod">
          <ac:chgData name="Mike Liang" userId="a4ba47076be7b4ad" providerId="LiveId" clId="{27CE8788-593A-452B-9F57-261E2FC1E8BB}" dt="2022-05-13T14:02:24.723" v="665" actId="1036"/>
          <ac:spMkLst>
            <pc:docMk/>
            <pc:sldMk cId="206850494" sldId="256"/>
            <ac:spMk id="203" creationId="{DB1B4584-243A-A727-5802-370DB88D5C7A}"/>
          </ac:spMkLst>
        </pc:spChg>
        <pc:spChg chg="add mod">
          <ac:chgData name="Mike Liang" userId="a4ba47076be7b4ad" providerId="LiveId" clId="{27CE8788-593A-452B-9F57-261E2FC1E8BB}" dt="2022-05-13T14:02:24.723" v="665" actId="1036"/>
          <ac:spMkLst>
            <pc:docMk/>
            <pc:sldMk cId="206850494" sldId="256"/>
            <ac:spMk id="205" creationId="{EA928B1D-4C3C-DAD7-CD44-2B1ABF72B6E5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1" creationId="{E02017B8-3262-5364-563B-58214931F7D5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3" creationId="{657B8A97-AF30-CA7F-1F4C-B279D1C36A54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5" creationId="{85A5696A-A93F-2DEE-0FEC-16243144E92E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7" creationId="{D3CE7CC1-A3BB-F9E0-2570-133C1CE77F98}"/>
          </ac:spMkLst>
        </pc:spChg>
        <pc:spChg chg="add mod">
          <ac:chgData name="Mike Liang" userId="a4ba47076be7b4ad" providerId="LiveId" clId="{27CE8788-593A-452B-9F57-261E2FC1E8BB}" dt="2022-05-13T14:06:41.359" v="735" actId="1036"/>
          <ac:spMkLst>
            <pc:docMk/>
            <pc:sldMk cId="206850494" sldId="256"/>
            <ac:spMk id="302" creationId="{BEC7BD3F-6D1B-0D2D-A438-D803EC6CBE5E}"/>
          </ac:spMkLst>
        </pc:spChg>
        <pc:spChg chg="add mod">
          <ac:chgData name="Mike Liang" userId="a4ba47076be7b4ad" providerId="LiveId" clId="{27CE8788-593A-452B-9F57-261E2FC1E8BB}" dt="2022-05-13T14:17:14.304" v="778" actId="1036"/>
          <ac:spMkLst>
            <pc:docMk/>
            <pc:sldMk cId="206850494" sldId="256"/>
            <ac:spMk id="304" creationId="{215FEB16-63FB-AA69-F452-A05F29FA6F18}"/>
          </ac:spMkLst>
        </pc:spChg>
        <pc:spChg chg="add mod">
          <ac:chgData name="Mike Liang" userId="a4ba47076be7b4ad" providerId="LiveId" clId="{27CE8788-593A-452B-9F57-261E2FC1E8BB}" dt="2022-05-13T14:17:08.080" v="768" actId="1035"/>
          <ac:spMkLst>
            <pc:docMk/>
            <pc:sldMk cId="206850494" sldId="256"/>
            <ac:spMk id="306" creationId="{9F2196AD-FA54-7B3E-C635-35F9CE32169C}"/>
          </ac:spMkLst>
        </pc:sp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21" creationId="{6D6FCF03-88A4-CC91-CA74-3C6CEC6E5FA2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23" creationId="{73C4380C-0EC0-D188-1BDB-67D3C924566E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35" creationId="{8682729E-910B-B6A3-2B60-4F0112DA826A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39" creationId="{30244BAA-0E5D-8E1B-871F-1BAC476A7238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43" creationId="{9DAEABA1-E493-764D-4E64-DFE7B210EBE9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47" creationId="{30825D78-A0E3-C993-C16D-A386169F3A7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51" creationId="{2348083E-73AE-5207-8B7A-4F34EB85B019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55" creationId="{EDD23D64-B42B-0212-2DAB-953B1065D748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59" creationId="{D22C878B-61D1-3AD8-51EF-24568C8E042A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63" creationId="{77E694B3-BFD7-C0B2-49A1-D8DDAF0949C1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68" creationId="{6DEA9F9F-0EBA-5C63-EF7C-73C72A327016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72" creationId="{5DB9FC87-AD0B-3422-827F-9FB66FACB96E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76" creationId="{D3A4AEBF-1E62-A24A-5BAB-5E1EE980D6F6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80" creationId="{21E164AA-0044-297B-C626-6756D5CC215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84" creationId="{71DCD7B6-F405-FCF1-B105-2B1299EB39AB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88" creationId="{37853F75-455E-BDE7-1553-A83B39E848F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92" creationId="{040F1DB9-AC49-7AFE-D469-D4D159E3ED48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96" creationId="{8D37FC86-B6E0-7A42-D914-6E87DFFC40F2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100" creationId="{A7729A70-FD5F-C857-5FA3-DB81D915A8CF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104" creationId="{3332BC67-6A99-800F-2E3D-44ED8F735D2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108" creationId="{5D0A9EFA-8D91-62CA-300C-668A7A94527F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12" creationId="{A205A5AE-76B9-6ADC-B461-61EBC4A163D7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16" creationId="{0C8A8D9C-CB8A-8DAA-0F3B-654B0EB5AC94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20" creationId="{51210DE7-3857-92A3-ED40-153B50DE5B40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24" creationId="{B68214B5-1742-D959-EA75-C368CC218E97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28" creationId="{B84A5564-B460-26E9-D60B-29A902834F7F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32" creationId="{F6B6DA1C-83F9-57E9-1559-032EAEF0D2D9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36" creationId="{80D207DA-6E6F-3E7F-1804-315D0C409ADF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40" creationId="{D926B6A2-E202-A70B-84AB-905655B106ED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44" creationId="{EA19A389-91AC-7D28-F86B-DB159F5FBDD1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65" creationId="{AFE9FBC2-D870-F07F-1960-CD719AF09B41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69" creationId="{ABE93611-5C12-5571-88A9-61085F69F268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73" creationId="{70A1EEFD-AD82-7BC4-E6CC-8CEF715E0C0E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77" creationId="{442C3474-30C8-6780-8EB5-816CA24A18E3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81" creationId="{03710FB1-19BA-7243-0EAD-1399FB047192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85" creationId="{4BE8B4EA-0771-15C2-715C-E59C651841A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07" creationId="{E9CFD775-749A-3B51-E4AD-AC8D06FBD9E7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09" creationId="{4706ECD6-8FAC-BEA5-7BC8-D4B266D7C836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19" creationId="{F736C016-159B-9002-AA28-C2A89D51A4D4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21" creationId="{E492848D-5664-D0EE-3F1C-D9EAC0D4487E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23" creationId="{36B9F245-EDD3-1FB9-D27C-823F6465B64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25" creationId="{362F921E-09BA-5E20-D01B-170FE3EF1B05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27" creationId="{47F1FB78-B1D0-DAED-1F14-3EE7EBA26E0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29" creationId="{19F5CDE3-20E1-9B26-147A-0A38C4E4270B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1" creationId="{19157DF5-EE4B-00BC-3104-50225E6AD723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3" creationId="{21972656-091E-5804-99B7-5F7FE4FB136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5" creationId="{5C15899E-6CCD-2EC3-D377-56A56C485FF3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7" creationId="{6C50DBE3-D622-781D-6CB5-6E7125ED4DDE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9" creationId="{B953485D-BCD5-84CC-2700-805D9A8BDF71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1" creationId="{9A3F9361-422B-1870-E85A-4F9A64B1EF86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3" creationId="{33ADBDDE-C653-3906-0C36-F513862C0025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5" creationId="{63EFE296-A0EC-A9D8-9A2C-3DC06B51F900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7" creationId="{8E462986-A35F-201E-915B-DA92C3D43654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9" creationId="{10087859-2E5A-AF51-16FD-672F8EEA24FC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51" creationId="{0432C0DB-F5D9-9C6F-3CFB-EA1A3D5C33F3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53" creationId="{D98E6DB7-8C5E-1C30-7717-64A52D4E8C9F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55" creationId="{3E191E84-B19E-32D8-A328-6A15A82F805B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57" creationId="{FB5EC9FE-9A53-48C9-9B9E-5284E4FC2A7A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59" creationId="{29268696-0A06-F1F8-46FA-795BDF797552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1" creationId="{AD5B04F8-16D1-52F0-34F4-2541CDD567D8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3" creationId="{4C929132-5023-CDCC-4D03-B154059C294D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5" creationId="{DFBB36C8-D49E-19E4-B331-1BF4F2ABB9EE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7" creationId="{5DDB7207-22DE-782F-B72D-D76C46F7A7E5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9" creationId="{DE29FB39-1EA2-B9AA-6A0F-AD4C46DB2C5C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71" creationId="{A8ED2DA6-DF8B-F998-9E49-73F072EC8CF0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73" creationId="{F2BFAD3F-F44C-6E73-75E6-4F2D47CDAD88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75" creationId="{9F97C2AF-7132-0316-0220-28BC3D518747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79" creationId="{5B5ACFED-5151-21EB-675D-F67CE3193B71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83" creationId="{36438CE9-FC89-F2B5-FD60-650946553222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88" creationId="{95F20A3F-5E3A-2B75-3F6D-F3436F49512A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92" creationId="{BDFDBA51-F33A-8E79-9481-AB4234172529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96" creationId="{03E5B502-655D-2091-092B-012E73A19924}"/>
          </ac:cxnSpMkLst>
        </pc:cxnChg>
      </pc:sldChg>
      <pc:sldChg chg="addSp delSp modSp new mod">
        <pc:chgData name="Mike Liang" userId="a4ba47076be7b4ad" providerId="LiveId" clId="{27CE8788-593A-452B-9F57-261E2FC1E8BB}" dt="2022-05-14T12:41:09.940" v="1858" actId="403"/>
        <pc:sldMkLst>
          <pc:docMk/>
          <pc:sldMk cId="1212628853" sldId="257"/>
        </pc:sldMkLst>
        <pc:spChg chg="add mod">
          <ac:chgData name="Mike Liang" userId="a4ba47076be7b4ad" providerId="LiveId" clId="{27CE8788-593A-452B-9F57-261E2FC1E8BB}" dt="2022-05-14T12:38:24.167" v="1750" actId="404"/>
          <ac:spMkLst>
            <pc:docMk/>
            <pc:sldMk cId="1212628853" sldId="257"/>
            <ac:spMk id="2" creationId="{88573D8C-A1EB-356F-DAE5-95CBA79B894D}"/>
          </ac:spMkLst>
        </pc:spChg>
        <pc:spChg chg="add del mod">
          <ac:chgData name="Mike Liang" userId="a4ba47076be7b4ad" providerId="LiveId" clId="{27CE8788-593A-452B-9F57-261E2FC1E8BB}" dt="2022-05-14T12:19:17.395" v="836" actId="478"/>
          <ac:spMkLst>
            <pc:docMk/>
            <pc:sldMk cId="1212628853" sldId="257"/>
            <ac:spMk id="4" creationId="{794FB33D-5412-4B77-234A-17C8FE00681D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" creationId="{9C29AD4C-76BA-42ED-EEBE-8BF19431F4CF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8" creationId="{DE0B4964-73BE-9A0B-D996-B7253F9CAF74}"/>
          </ac:spMkLst>
        </pc:spChg>
        <pc:spChg chg="add mod">
          <ac:chgData name="Mike Liang" userId="a4ba47076be7b4ad" providerId="LiveId" clId="{27CE8788-593A-452B-9F57-261E2FC1E8BB}" dt="2022-05-14T12:40:43.065" v="1853" actId="20577"/>
          <ac:spMkLst>
            <pc:docMk/>
            <pc:sldMk cId="1212628853" sldId="257"/>
            <ac:spMk id="29" creationId="{EB25DD7D-F9F1-C949-2123-75D147C7179B}"/>
          </ac:spMkLst>
        </pc:spChg>
        <pc:spChg chg="add mod">
          <ac:chgData name="Mike Liang" userId="a4ba47076be7b4ad" providerId="LiveId" clId="{27CE8788-593A-452B-9F57-261E2FC1E8BB}" dt="2022-05-14T12:40:48.536" v="1855" actId="20577"/>
          <ac:spMkLst>
            <pc:docMk/>
            <pc:sldMk cId="1212628853" sldId="257"/>
            <ac:spMk id="31" creationId="{BA0DAA29-EE67-F9BE-A59F-BCDBDFB3D0DA}"/>
          </ac:spMkLst>
        </pc:spChg>
        <pc:spChg chg="add mod">
          <ac:chgData name="Mike Liang" userId="a4ba47076be7b4ad" providerId="LiveId" clId="{27CE8788-593A-452B-9F57-261E2FC1E8BB}" dt="2022-05-14T12:40:54.914" v="1857" actId="20577"/>
          <ac:spMkLst>
            <pc:docMk/>
            <pc:sldMk cId="1212628853" sldId="257"/>
            <ac:spMk id="33" creationId="{CF2DEC52-AF97-F06F-D3BD-E04F42C3588D}"/>
          </ac:spMkLst>
        </pc:spChg>
        <pc:spChg chg="add mod">
          <ac:chgData name="Mike Liang" userId="a4ba47076be7b4ad" providerId="LiveId" clId="{27CE8788-593A-452B-9F57-261E2FC1E8BB}" dt="2022-05-14T12:38:15.129" v="1747" actId="2711"/>
          <ac:spMkLst>
            <pc:docMk/>
            <pc:sldMk cId="1212628853" sldId="257"/>
            <ac:spMk id="58" creationId="{2A656477-442B-90FA-B02F-E7738E0F946F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0" creationId="{DF8C7BDD-89F6-1792-1CFF-1978366AB145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2" creationId="{ED903656-352D-E745-ADCA-7F7BBA4CA649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4" creationId="{C1CCEF11-8543-EBBA-F84C-D83E44AABC7F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6" creationId="{7A900451-2284-4B8F-65C1-A8052D11D997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8" creationId="{C78BEC6E-A75D-29D8-81AC-916390133375}"/>
          </ac:spMkLst>
        </pc:spChg>
        <pc:spChg chg="add mod">
          <ac:chgData name="Mike Liang" userId="a4ba47076be7b4ad" providerId="LiveId" clId="{27CE8788-593A-452B-9F57-261E2FC1E8BB}" dt="2022-05-14T12:41:09.940" v="1858" actId="403"/>
          <ac:spMkLst>
            <pc:docMk/>
            <pc:sldMk cId="1212628853" sldId="257"/>
            <ac:spMk id="75" creationId="{9E7796F3-1C3A-1447-D599-074ED02CAB54}"/>
          </ac:spMkLst>
        </pc:spChg>
        <pc:spChg chg="add mod">
          <ac:chgData name="Mike Liang" userId="a4ba47076be7b4ad" providerId="LiveId" clId="{27CE8788-593A-452B-9F57-261E2FC1E8BB}" dt="2022-05-14T12:41:09.940" v="1858" actId="403"/>
          <ac:spMkLst>
            <pc:docMk/>
            <pc:sldMk cId="1212628853" sldId="257"/>
            <ac:spMk id="78" creationId="{82B34FDD-BA66-04BE-2E97-0255DEF12D90}"/>
          </ac:spMkLst>
        </pc:spChg>
        <pc:graphicFrameChg chg="add mod modGraphic">
          <ac:chgData name="Mike Liang" userId="a4ba47076be7b4ad" providerId="LiveId" clId="{27CE8788-593A-452B-9F57-261E2FC1E8BB}" dt="2022-05-14T12:35:27.591" v="1714" actId="113"/>
          <ac:graphicFrameMkLst>
            <pc:docMk/>
            <pc:sldMk cId="1212628853" sldId="257"/>
            <ac:graphicFrameMk id="23" creationId="{3760BFB7-0B48-E3CE-C4F1-57B7210D91CF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25" creationId="{0F994147-36C0-9E85-F6DF-9AE4C3E049EB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27" creationId="{94F2D956-28A4-53CD-5A0E-84BB0AF4B469}"/>
          </ac:graphicFrameMkLst>
        </pc:graphicFrameChg>
        <pc:graphicFrameChg chg="add mod modGraphic">
          <ac:chgData name="Mike Liang" userId="a4ba47076be7b4ad" providerId="LiveId" clId="{27CE8788-593A-452B-9F57-261E2FC1E8BB}" dt="2022-05-14T12:40:33.268" v="1852" actId="1037"/>
          <ac:graphicFrameMkLst>
            <pc:docMk/>
            <pc:sldMk cId="1212628853" sldId="257"/>
            <ac:graphicFrameMk id="51" creationId="{984A55E3-624B-286E-967F-04F022E9BC32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53" creationId="{9D38BACD-22D3-9D9E-CAA6-BCA64F6B1962}"/>
          </ac:graphicFrameMkLst>
        </pc:graphicFrameChg>
        <pc:graphicFrameChg chg="add del mod modGraphic">
          <ac:chgData name="Mike Liang" userId="a4ba47076be7b4ad" providerId="LiveId" clId="{27CE8788-593A-452B-9F57-261E2FC1E8BB}" dt="2022-05-14T12:28:00.402" v="1350" actId="478"/>
          <ac:graphicFrameMkLst>
            <pc:docMk/>
            <pc:sldMk cId="1212628853" sldId="257"/>
            <ac:graphicFrameMk id="55" creationId="{7CE6BA7C-9311-BF50-91DB-9D145FDE2967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57" creationId="{F37E2DE4-B25E-112B-9C5B-3E87DEABEDBF}"/>
          </ac:graphicFrameMkLst>
        </pc:graphicFrameChg>
        <pc:cxnChg chg="add del mod">
          <ac:chgData name="Mike Liang" userId="a4ba47076be7b4ad" providerId="LiveId" clId="{27CE8788-593A-452B-9F57-261E2FC1E8BB}" dt="2022-05-14T12:19:39.646" v="843" actId="478"/>
          <ac:cxnSpMkLst>
            <pc:docMk/>
            <pc:sldMk cId="1212628853" sldId="257"/>
            <ac:cxnSpMk id="10" creationId="{3ED86376-9026-BA52-7F26-6EEF30E5DE9A}"/>
          </ac:cxnSpMkLst>
        </pc:cxnChg>
        <pc:cxnChg chg="add del mod">
          <ac:chgData name="Mike Liang" userId="a4ba47076be7b4ad" providerId="LiveId" clId="{27CE8788-593A-452B-9F57-261E2FC1E8BB}" dt="2022-05-14T12:19:39.646" v="843" actId="478"/>
          <ac:cxnSpMkLst>
            <pc:docMk/>
            <pc:sldMk cId="1212628853" sldId="257"/>
            <ac:cxnSpMk id="12" creationId="{FAF38E59-6395-4F51-B110-C4ABB90E776E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16" creationId="{950449F9-24DB-9F39-FD32-A45086C4DC47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20" creationId="{C1CFCFD2-E0FE-4118-4C69-0E9AD800B931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35" creationId="{87370151-AAC0-5F61-F5DD-C0317A894D58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39" creationId="{793B3B68-2114-F18A-5C80-F20383EF6F01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43" creationId="{2FBBE3DB-1364-8109-9842-7E515D4A0CDD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47" creationId="{BEBA997E-7785-A05E-A7F8-EBBFD7ABDF33}"/>
          </ac:cxnSpMkLst>
        </pc:cxnChg>
        <pc:cxnChg chg="add mod">
          <ac:chgData name="Mike Liang" userId="a4ba47076be7b4ad" providerId="LiveId" clId="{27CE8788-593A-452B-9F57-261E2FC1E8BB}" dt="2022-05-14T12:41:09.940" v="1858" actId="403"/>
          <ac:cxnSpMkLst>
            <pc:docMk/>
            <pc:sldMk cId="1212628853" sldId="257"/>
            <ac:cxnSpMk id="71" creationId="{B8D54A1C-1851-C258-21CD-36633937E095}"/>
          </ac:cxnSpMkLst>
        </pc:cxnChg>
        <pc:cxnChg chg="add mod">
          <ac:chgData name="Mike Liang" userId="a4ba47076be7b4ad" providerId="LiveId" clId="{27CE8788-593A-452B-9F57-261E2FC1E8BB}" dt="2022-05-14T12:41:09.940" v="1858" actId="403"/>
          <ac:cxnSpMkLst>
            <pc:docMk/>
            <pc:sldMk cId="1212628853" sldId="257"/>
            <ac:cxnSpMk id="80" creationId="{1EB1DB4A-FDB7-1DEA-3E18-7E93EAF0AB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7398-84E4-AEED-6BA5-CB24BB6D6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FA3AB-C518-1333-5359-02CD5A74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B009-6351-EE71-7234-55E76D02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0341-F65D-4238-B844-11A14E15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D489-6063-A941-1C8B-71B817BC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D6A-F592-C5AF-747B-CE21ABA1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A0878-A159-212B-128C-0C28BB04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2BA2-DF22-CC11-48A4-65A99C8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D073-EE1C-294F-6030-6326A5CA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E68B-4104-5D00-172A-C17C180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5C66F-8DD8-1F06-16EB-C74FD12F3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13A40-FA40-BF94-C92B-59B64DBE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1384-6A63-4761-7E87-5C28CD9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EAF5-D6C5-86A7-B152-20896020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18AB-3BE4-9CD5-B7BD-4CD4EB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3CCE-DB45-DDB2-92D5-0707955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0736-2E34-940D-D485-DBDBC53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7141-5047-6946-A500-82A31881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2F5F-BDCB-7F6C-9A16-FAEA6A20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DF1E-29F0-C0B0-A3CC-2867D06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8F3A-1673-E0D9-262E-65C9581C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DFCD5-2ED8-9768-E5DB-3FFEAA1D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62ED-FCE8-9DC1-7892-1AAB58F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AFD-14A7-DA11-3AE2-7FEB4FFA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74D2-3589-5DBB-8160-85E1C57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729-7928-1180-DA42-767AC6F4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0340-D26F-8549-EE40-9822FEE6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ABAB-ACF4-17E0-1131-43CFAD2A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CAE7-A3F5-FF09-A5CA-71EF205F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1D85-D742-E072-38A6-A7F942E7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D489C-2893-9BEA-8D08-77108CD4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3ED-84B5-03AF-8F5A-CEB5B876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7108-3275-CB41-D4BC-152AE5BE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48FD-3C3B-85B8-5D20-98925CE8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11BC-F00D-6853-CDE0-000F7ED9C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9DACA-C2C3-6B15-8847-24D39C74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9A446-A9A4-37CB-53BA-04EFFBA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A66B8-C9F8-D77D-7C67-A3B79EDB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36126-BA9D-8C88-7ABE-799EC238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3517-AF2C-3A91-E172-D26C409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7D1B7-DC6D-C900-3C31-CCCF16E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B4A78-62D4-7045-201A-15D417B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2893C-9573-B458-23A0-BD99083D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C635-6249-F56A-4989-5BEBF65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5776-13F2-40D4-0ED3-DB1B504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BCAF-8BE0-0636-2150-983FFC22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85AF-B8C4-4EE3-037E-2906B849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EC50-5F7F-8DCA-4B73-A8F833D3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006A-2014-5AF3-29E6-A02FA441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C8880-E365-5B06-F4B8-F67AD0E7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6F40-A17B-3A6C-2B66-73331F38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6474-9246-60FF-D37B-2D62783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3084-DF25-41FF-00D8-3123EE43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06BE7-B5FD-6F1D-42D7-3CB3C06A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4351F-6CFF-453C-1F8B-5CF946A8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14B9-15E8-7907-FD15-3D3462B1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1533E-FAEA-A5A2-130F-861778C6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83AD-111E-02CD-552B-F88F26F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556BF-881B-D7BB-8A10-49B29967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8896-5E72-2790-81B1-CA4820D2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44F-029D-23D9-C5A2-2DA3C560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9656-46F4-4146-A27D-7000B114134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ADAE-28B0-8104-C289-B3D3AD9C0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AD9A-3448-B65D-099D-139CC523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D6B5B1-5961-5474-983E-A02CFA55012F}"/>
              </a:ext>
            </a:extLst>
          </p:cNvPr>
          <p:cNvSpPr/>
          <p:nvPr/>
        </p:nvSpPr>
        <p:spPr>
          <a:xfrm>
            <a:off x="6171169" y="143429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F00EA5-3832-DD62-B420-CABC42C1048E}"/>
              </a:ext>
            </a:extLst>
          </p:cNvPr>
          <p:cNvSpPr/>
          <p:nvPr/>
        </p:nvSpPr>
        <p:spPr>
          <a:xfrm>
            <a:off x="6171169" y="639088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09B1EF-BB5A-BFB6-6825-E29F9D52999B}"/>
              </a:ext>
            </a:extLst>
          </p:cNvPr>
          <p:cNvSpPr/>
          <p:nvPr/>
        </p:nvSpPr>
        <p:spPr>
          <a:xfrm>
            <a:off x="6171169" y="1134747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21A4C7-8EDA-B792-CFB3-5388768C073E}"/>
              </a:ext>
            </a:extLst>
          </p:cNvPr>
          <p:cNvSpPr/>
          <p:nvPr/>
        </p:nvSpPr>
        <p:spPr>
          <a:xfrm>
            <a:off x="6703479" y="1696156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B23427-FC40-E8F0-5252-812474DC73D4}"/>
              </a:ext>
            </a:extLst>
          </p:cNvPr>
          <p:cNvSpPr/>
          <p:nvPr/>
        </p:nvSpPr>
        <p:spPr>
          <a:xfrm>
            <a:off x="6703479" y="222769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6E4682-B890-C919-FF8E-C6E1AADE852C}"/>
              </a:ext>
            </a:extLst>
          </p:cNvPr>
          <p:cNvSpPr/>
          <p:nvPr/>
        </p:nvSpPr>
        <p:spPr>
          <a:xfrm>
            <a:off x="6703479" y="2744374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0E04D8-6520-C5E1-54A5-DFC92BA3A625}"/>
              </a:ext>
            </a:extLst>
          </p:cNvPr>
          <p:cNvSpPr/>
          <p:nvPr/>
        </p:nvSpPr>
        <p:spPr>
          <a:xfrm>
            <a:off x="8903989" y="785140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F86D9B-3AE0-6358-B094-5B2EFE90040C}"/>
              </a:ext>
            </a:extLst>
          </p:cNvPr>
          <p:cNvSpPr/>
          <p:nvPr/>
        </p:nvSpPr>
        <p:spPr>
          <a:xfrm>
            <a:off x="8903989" y="1316683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85010-6AE5-1D14-8CCB-E50AA15A3520}"/>
              </a:ext>
            </a:extLst>
          </p:cNvPr>
          <p:cNvSpPr/>
          <p:nvPr/>
        </p:nvSpPr>
        <p:spPr>
          <a:xfrm>
            <a:off x="8903989" y="2240862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FCF03-88A4-CC91-CA74-3C6CEC6E5FA2}"/>
              </a:ext>
            </a:extLst>
          </p:cNvPr>
          <p:cNvCxnSpPr>
            <a:stCxn id="4" idx="3"/>
            <a:endCxn id="15" idx="2"/>
          </p:cNvCxnSpPr>
          <p:nvPr/>
        </p:nvCxnSpPr>
        <p:spPr>
          <a:xfrm>
            <a:off x="7852824" y="358635"/>
            <a:ext cx="1051165" cy="641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4380C-0EC0-D188-1BDB-67D3C924566E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7852824" y="854294"/>
            <a:ext cx="1051165" cy="14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95ACDF9-59CE-D307-7192-ABEED6E36879}"/>
              </a:ext>
            </a:extLst>
          </p:cNvPr>
          <p:cNvSpPr/>
          <p:nvPr/>
        </p:nvSpPr>
        <p:spPr>
          <a:xfrm>
            <a:off x="10186509" y="70733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08C5F1-7070-3832-ACED-71962DA9AE62}"/>
              </a:ext>
            </a:extLst>
          </p:cNvPr>
          <p:cNvSpPr/>
          <p:nvPr/>
        </p:nvSpPr>
        <p:spPr>
          <a:xfrm>
            <a:off x="10186509" y="1238882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834173-A935-CD5E-C0F4-3E32CCE0B407}"/>
              </a:ext>
            </a:extLst>
          </p:cNvPr>
          <p:cNvSpPr/>
          <p:nvPr/>
        </p:nvSpPr>
        <p:spPr>
          <a:xfrm>
            <a:off x="10186509" y="2272390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6CCAAF-865E-7A8E-1C90-8D64230056F1}"/>
              </a:ext>
            </a:extLst>
          </p:cNvPr>
          <p:cNvSpPr/>
          <p:nvPr/>
        </p:nvSpPr>
        <p:spPr>
          <a:xfrm>
            <a:off x="10186509" y="1755102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82729E-910B-B6A3-2B60-4F0112DA826A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 flipV="1">
            <a:off x="9362984" y="922545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244BAA-0E5D-8E1B-871F-1BAC476A723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9362984" y="922545"/>
            <a:ext cx="823525" cy="609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AEABA1-E493-764D-4E64-DFE7B210EBE9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9362984" y="922545"/>
            <a:ext cx="823525" cy="1533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825D78-A0E3-C993-C16D-A386169F3A7D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7852824" y="1000346"/>
            <a:ext cx="1051165" cy="349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48083E-73AE-5207-8B7A-4F34EB85B019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162474" y="1000346"/>
            <a:ext cx="1741515" cy="911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23D64-B42B-0212-2DAB-953B1065D74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7162474" y="1000346"/>
            <a:ext cx="1741515" cy="1442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2C878B-61D1-3AD8-51EF-24568C8E042A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7162474" y="1000346"/>
            <a:ext cx="1741515" cy="19592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E694B3-BFD7-C0B2-49A1-D8DDAF0949C1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7852824" y="358635"/>
            <a:ext cx="1051165" cy="1173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EA9F9F-0EBA-5C63-EF7C-73C72A327016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7852824" y="854294"/>
            <a:ext cx="1051165" cy="6775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B9FC87-AD0B-3422-827F-9FB66FACB96E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7852824" y="1349953"/>
            <a:ext cx="1051165" cy="181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A4AEBF-1E62-A24A-5BAB-5E1EE980D6F6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7162474" y="1531889"/>
            <a:ext cx="1741515" cy="14276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E164AA-0044-297B-C626-6756D5CC215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7162474" y="1531889"/>
            <a:ext cx="1741515" cy="911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DCD7B6-F405-FCF1-B105-2B1299EB39A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7162474" y="1531889"/>
            <a:ext cx="1741515" cy="3794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7853F75-455E-BDE7-1553-A83B39E848FD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7162474" y="2456068"/>
            <a:ext cx="1741515" cy="503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0F1DB9-AC49-7AFE-D469-D4D159E3ED48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7162474" y="2442905"/>
            <a:ext cx="1741515" cy="13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D37FC86-B6E0-7A42-D914-6E87DFFC40F2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7162474" y="1911362"/>
            <a:ext cx="1741515" cy="5447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729A70-FD5F-C857-5FA3-DB81D915A8CF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>
            <a:off x="7852824" y="1349953"/>
            <a:ext cx="1051165" cy="11061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32BC67-6A99-800F-2E3D-44ED8F735D2D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7852824" y="854294"/>
            <a:ext cx="1051165" cy="16017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D0A9EFA-8D91-62CA-300C-668A7A94527F}"/>
              </a:ext>
            </a:extLst>
          </p:cNvPr>
          <p:cNvCxnSpPr>
            <a:cxnSpLocks/>
            <a:stCxn id="4" idx="3"/>
            <a:endCxn id="19" idx="2"/>
          </p:cNvCxnSpPr>
          <p:nvPr/>
        </p:nvCxnSpPr>
        <p:spPr>
          <a:xfrm>
            <a:off x="7852824" y="358635"/>
            <a:ext cx="1051165" cy="2097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205A5AE-76B9-6ADC-B461-61EBC4A163D7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9362984" y="1000346"/>
            <a:ext cx="823525" cy="4537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8A8D9C-CB8A-8DAA-0F3B-654B0EB5AC94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9362984" y="1454088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1210DE7-3857-92A3-ED40-153B50DE5B40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 flipV="1">
            <a:off x="9362984" y="1454088"/>
            <a:ext cx="823525" cy="1001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68214B5-1742-D959-EA75-C368CC218E97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9362984" y="1970308"/>
            <a:ext cx="823525" cy="4857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4A5564-B460-26E9-D60B-29A902834F7F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9362984" y="1531889"/>
            <a:ext cx="823525" cy="438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6B6DA1C-83F9-57E9-1559-032EAEF0D2D9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9362984" y="1000346"/>
            <a:ext cx="823525" cy="9699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D207DA-6E6F-3E7F-1804-315D0C409ADF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9362984" y="2456068"/>
            <a:ext cx="823525" cy="31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926B6A2-E202-A70B-84AB-905655B106ED}"/>
              </a:ext>
            </a:extLst>
          </p:cNvPr>
          <p:cNvCxnSpPr>
            <a:cxnSpLocks/>
            <a:stCxn id="17" idx="6"/>
            <a:endCxn id="31" idx="2"/>
          </p:cNvCxnSpPr>
          <p:nvPr/>
        </p:nvCxnSpPr>
        <p:spPr>
          <a:xfrm>
            <a:off x="9362984" y="1531889"/>
            <a:ext cx="823525" cy="9557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A19A389-91AC-7D28-F86B-DB159F5FBDD1}"/>
              </a:ext>
            </a:extLst>
          </p:cNvPr>
          <p:cNvCxnSpPr>
            <a:cxnSpLocks/>
            <a:stCxn id="15" idx="7"/>
            <a:endCxn id="31" idx="2"/>
          </p:cNvCxnSpPr>
          <p:nvPr/>
        </p:nvCxnSpPr>
        <p:spPr>
          <a:xfrm>
            <a:off x="9295766" y="848172"/>
            <a:ext cx="890743" cy="1639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0D71809-6784-7604-E69B-DC95A2D91986}"/>
              </a:ext>
            </a:extLst>
          </p:cNvPr>
          <p:cNvSpPr/>
          <p:nvPr/>
        </p:nvSpPr>
        <p:spPr>
          <a:xfrm>
            <a:off x="859536" y="638663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之前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/>
              <a:t>个流块的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平均网路吞吐量</a:t>
            </a:r>
            <a:endParaRPr lang="en-US" sz="2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7787651-A36D-F579-38BE-798105A68397}"/>
              </a:ext>
            </a:extLst>
          </p:cNvPr>
          <p:cNvSpPr/>
          <p:nvPr/>
        </p:nvSpPr>
        <p:spPr>
          <a:xfrm>
            <a:off x="859536" y="1613832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之前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/>
              <a:t>个流块的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下载时间</a:t>
            </a:r>
            <a:endParaRPr lang="en-US" sz="24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5CF3BB-D7C9-E0AD-6457-E669BB5CA7BA}"/>
              </a:ext>
            </a:extLst>
          </p:cNvPr>
          <p:cNvSpPr/>
          <p:nvPr/>
        </p:nvSpPr>
        <p:spPr>
          <a:xfrm>
            <a:off x="859536" y="2584823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下一个流块可选的</a:t>
            </a:r>
            <a:endParaRPr lang="en-US" altLang="zh-CN" sz="2400"/>
          </a:p>
          <a:p>
            <a:pPr algn="ctr"/>
            <a:r>
              <a:rPr lang="zh-CN" altLang="en-US" sz="2400"/>
              <a:t>码</a:t>
            </a:r>
            <a:r>
              <a:rPr lang="zh-CN" altLang="en-US" sz="2400" dirty="0"/>
              <a:t>率对应的下载大小</a:t>
            </a:r>
            <a:endParaRPr lang="en-US" sz="24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4EED2FF-8189-8B34-EC07-72B3C7927CAE}"/>
              </a:ext>
            </a:extLst>
          </p:cNvPr>
          <p:cNvSpPr/>
          <p:nvPr/>
        </p:nvSpPr>
        <p:spPr>
          <a:xfrm>
            <a:off x="859536" y="3550679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当前缓存的大小</a:t>
            </a:r>
            <a:endParaRPr lang="en-US" sz="24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87CBCA5-15B2-CE4B-DA4F-D4F216D221AE}"/>
              </a:ext>
            </a:extLst>
          </p:cNvPr>
          <p:cNvSpPr/>
          <p:nvPr/>
        </p:nvSpPr>
        <p:spPr>
          <a:xfrm>
            <a:off x="859536" y="4525848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剩余未下载的流块数量</a:t>
            </a:r>
            <a:endParaRPr lang="en-US" sz="24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4083453-C6F6-B9A7-4E3F-D08DFEB81081}"/>
              </a:ext>
            </a:extLst>
          </p:cNvPr>
          <p:cNvSpPr/>
          <p:nvPr/>
        </p:nvSpPr>
        <p:spPr>
          <a:xfrm>
            <a:off x="859536" y="5485659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上一个流块的码率</a:t>
            </a:r>
            <a:endParaRPr lang="en-US" sz="2400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E9FBC2-D870-F07F-1960-CD719AF09B41}"/>
              </a:ext>
            </a:extLst>
          </p:cNvPr>
          <p:cNvCxnSpPr>
            <a:cxnSpLocks/>
            <a:stCxn id="147" idx="3"/>
            <a:endCxn id="4" idx="1"/>
          </p:cNvCxnSpPr>
          <p:nvPr/>
        </p:nvCxnSpPr>
        <p:spPr>
          <a:xfrm flipV="1">
            <a:off x="4133088" y="358635"/>
            <a:ext cx="2038081" cy="7251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BE93611-5C12-5571-88A9-61085F69F268}"/>
              </a:ext>
            </a:extLst>
          </p:cNvPr>
          <p:cNvCxnSpPr>
            <a:cxnSpLocks/>
            <a:stCxn id="149" idx="3"/>
            <a:endCxn id="6" idx="1"/>
          </p:cNvCxnSpPr>
          <p:nvPr/>
        </p:nvCxnSpPr>
        <p:spPr>
          <a:xfrm flipV="1">
            <a:off x="4133088" y="854294"/>
            <a:ext cx="2038081" cy="120463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0A1EEFD-AD82-7BC4-E6CC-8CEF715E0C0E}"/>
              </a:ext>
            </a:extLst>
          </p:cNvPr>
          <p:cNvCxnSpPr>
            <a:cxnSpLocks/>
            <a:stCxn id="151" idx="3"/>
            <a:endCxn id="8" idx="1"/>
          </p:cNvCxnSpPr>
          <p:nvPr/>
        </p:nvCxnSpPr>
        <p:spPr>
          <a:xfrm flipV="1">
            <a:off x="4133088" y="1349953"/>
            <a:ext cx="2038081" cy="167996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42C3474-30C8-6780-8EB5-816CA24A18E3}"/>
              </a:ext>
            </a:extLst>
          </p:cNvPr>
          <p:cNvCxnSpPr>
            <a:cxnSpLocks/>
            <a:stCxn id="153" idx="3"/>
            <a:endCxn id="9" idx="2"/>
          </p:cNvCxnSpPr>
          <p:nvPr/>
        </p:nvCxnSpPr>
        <p:spPr>
          <a:xfrm flipV="1">
            <a:off x="4133088" y="1911362"/>
            <a:ext cx="2570391" cy="208441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3710FB1-19BA-7243-0EAD-1399FB047192}"/>
              </a:ext>
            </a:extLst>
          </p:cNvPr>
          <p:cNvCxnSpPr>
            <a:cxnSpLocks/>
            <a:stCxn id="155" idx="3"/>
            <a:endCxn id="11" idx="2"/>
          </p:cNvCxnSpPr>
          <p:nvPr/>
        </p:nvCxnSpPr>
        <p:spPr>
          <a:xfrm flipV="1">
            <a:off x="4133088" y="2442905"/>
            <a:ext cx="2570391" cy="252803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BE8B4EA-0771-15C2-715C-E59C651841A8}"/>
              </a:ext>
            </a:extLst>
          </p:cNvPr>
          <p:cNvCxnSpPr>
            <a:cxnSpLocks/>
            <a:stCxn id="157" idx="3"/>
            <a:endCxn id="13" idx="2"/>
          </p:cNvCxnSpPr>
          <p:nvPr/>
        </p:nvCxnSpPr>
        <p:spPr>
          <a:xfrm flipV="1">
            <a:off x="4133088" y="2959580"/>
            <a:ext cx="2570391" cy="297117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92855CCB-57F5-9E26-73BC-0A36F8B3ADDD}"/>
              </a:ext>
            </a:extLst>
          </p:cNvPr>
          <p:cNvSpPr/>
          <p:nvPr/>
        </p:nvSpPr>
        <p:spPr>
          <a:xfrm>
            <a:off x="6161055" y="3616349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D0A8FF57-14A1-602D-F02B-11778E55731A}"/>
              </a:ext>
            </a:extLst>
          </p:cNvPr>
          <p:cNvSpPr/>
          <p:nvPr/>
        </p:nvSpPr>
        <p:spPr>
          <a:xfrm>
            <a:off x="6161055" y="4112008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DDF636D-2EC2-A6DC-6CAA-C5597CC38ED1}"/>
              </a:ext>
            </a:extLst>
          </p:cNvPr>
          <p:cNvSpPr/>
          <p:nvPr/>
        </p:nvSpPr>
        <p:spPr>
          <a:xfrm>
            <a:off x="6161055" y="4607667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1F6DEE6-2DF0-2D69-8775-38FD37C55E45}"/>
              </a:ext>
            </a:extLst>
          </p:cNvPr>
          <p:cNvSpPr/>
          <p:nvPr/>
        </p:nvSpPr>
        <p:spPr>
          <a:xfrm>
            <a:off x="6693365" y="5169076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E9B7ED4-5996-1BF4-0158-7336261CEDD2}"/>
              </a:ext>
            </a:extLst>
          </p:cNvPr>
          <p:cNvSpPr/>
          <p:nvPr/>
        </p:nvSpPr>
        <p:spPr>
          <a:xfrm>
            <a:off x="6693365" y="570061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3DD3793-10E4-D27B-2B37-45AE7DC09756}"/>
              </a:ext>
            </a:extLst>
          </p:cNvPr>
          <p:cNvSpPr/>
          <p:nvPr/>
        </p:nvSpPr>
        <p:spPr>
          <a:xfrm>
            <a:off x="6693365" y="6217294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1382354-8A76-609F-5D12-57E3BFD9276E}"/>
              </a:ext>
            </a:extLst>
          </p:cNvPr>
          <p:cNvSpPr/>
          <p:nvPr/>
        </p:nvSpPr>
        <p:spPr>
          <a:xfrm>
            <a:off x="8893875" y="4277937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1B4584-243A-A727-5802-370DB88D5C7A}"/>
              </a:ext>
            </a:extLst>
          </p:cNvPr>
          <p:cNvSpPr/>
          <p:nvPr/>
        </p:nvSpPr>
        <p:spPr>
          <a:xfrm>
            <a:off x="8893875" y="4809480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A928B1D-4C3C-DAD7-CD44-2B1ABF72B6E5}"/>
              </a:ext>
            </a:extLst>
          </p:cNvPr>
          <p:cNvSpPr/>
          <p:nvPr/>
        </p:nvSpPr>
        <p:spPr>
          <a:xfrm>
            <a:off x="8893875" y="573365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9CFD775-749A-3B51-E4AD-AC8D06FBD9E7}"/>
              </a:ext>
            </a:extLst>
          </p:cNvPr>
          <p:cNvCxnSpPr>
            <a:cxnSpLocks/>
            <a:stCxn id="189" idx="3"/>
            <a:endCxn id="201" idx="2"/>
          </p:cNvCxnSpPr>
          <p:nvPr/>
        </p:nvCxnSpPr>
        <p:spPr>
          <a:xfrm>
            <a:off x="7842710" y="3831555"/>
            <a:ext cx="1051165" cy="66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706ECD6-8FAC-BEA5-7BC8-D4B266D7C836}"/>
              </a:ext>
            </a:extLst>
          </p:cNvPr>
          <p:cNvCxnSpPr>
            <a:cxnSpLocks/>
            <a:stCxn id="191" idx="3"/>
            <a:endCxn id="201" idx="2"/>
          </p:cNvCxnSpPr>
          <p:nvPr/>
        </p:nvCxnSpPr>
        <p:spPr>
          <a:xfrm>
            <a:off x="7842710" y="4327214"/>
            <a:ext cx="1051165" cy="165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E02017B8-3262-5364-563B-58214931F7D5}"/>
              </a:ext>
            </a:extLst>
          </p:cNvPr>
          <p:cNvSpPr/>
          <p:nvPr/>
        </p:nvSpPr>
        <p:spPr>
          <a:xfrm>
            <a:off x="10176395" y="4200136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57B8A97-AF30-CA7F-1F4C-B279D1C36A54}"/>
              </a:ext>
            </a:extLst>
          </p:cNvPr>
          <p:cNvSpPr/>
          <p:nvPr/>
        </p:nvSpPr>
        <p:spPr>
          <a:xfrm>
            <a:off x="10176395" y="473167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5A5696A-A93F-2DEE-0FEC-16243144E92E}"/>
              </a:ext>
            </a:extLst>
          </p:cNvPr>
          <p:cNvSpPr/>
          <p:nvPr/>
        </p:nvSpPr>
        <p:spPr>
          <a:xfrm>
            <a:off x="10176395" y="5765187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3CE7CC1-A3BB-F9E0-2570-133C1CE77F98}"/>
              </a:ext>
            </a:extLst>
          </p:cNvPr>
          <p:cNvSpPr/>
          <p:nvPr/>
        </p:nvSpPr>
        <p:spPr>
          <a:xfrm>
            <a:off x="10176395" y="524789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736C016-159B-9002-AA28-C2A89D51A4D4}"/>
              </a:ext>
            </a:extLst>
          </p:cNvPr>
          <p:cNvCxnSpPr>
            <a:cxnSpLocks/>
            <a:stCxn id="201" idx="6"/>
            <a:endCxn id="211" idx="2"/>
          </p:cNvCxnSpPr>
          <p:nvPr/>
        </p:nvCxnSpPr>
        <p:spPr>
          <a:xfrm flipV="1">
            <a:off x="9352870" y="4415342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492848D-5664-D0EE-3F1C-D9EAC0D4487E}"/>
              </a:ext>
            </a:extLst>
          </p:cNvPr>
          <p:cNvCxnSpPr>
            <a:cxnSpLocks/>
            <a:stCxn id="203" idx="6"/>
            <a:endCxn id="211" idx="2"/>
          </p:cNvCxnSpPr>
          <p:nvPr/>
        </p:nvCxnSpPr>
        <p:spPr>
          <a:xfrm flipV="1">
            <a:off x="9352870" y="4415342"/>
            <a:ext cx="823525" cy="609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6B9F245-EDD3-1FB9-D27C-823F6465B648}"/>
              </a:ext>
            </a:extLst>
          </p:cNvPr>
          <p:cNvCxnSpPr>
            <a:cxnSpLocks/>
            <a:stCxn id="205" idx="6"/>
            <a:endCxn id="211" idx="2"/>
          </p:cNvCxnSpPr>
          <p:nvPr/>
        </p:nvCxnSpPr>
        <p:spPr>
          <a:xfrm flipV="1">
            <a:off x="9352870" y="4415342"/>
            <a:ext cx="823525" cy="1533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62F921E-09BA-5E20-D01B-170FE3EF1B05}"/>
              </a:ext>
            </a:extLst>
          </p:cNvPr>
          <p:cNvCxnSpPr>
            <a:cxnSpLocks/>
            <a:stCxn id="193" idx="3"/>
            <a:endCxn id="201" idx="2"/>
          </p:cNvCxnSpPr>
          <p:nvPr/>
        </p:nvCxnSpPr>
        <p:spPr>
          <a:xfrm flipV="1">
            <a:off x="7842710" y="4493143"/>
            <a:ext cx="1051165" cy="329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F1FB78-B1D0-DAED-1F14-3EE7EBA26E08}"/>
              </a:ext>
            </a:extLst>
          </p:cNvPr>
          <p:cNvCxnSpPr>
            <a:cxnSpLocks/>
            <a:stCxn id="195" idx="6"/>
            <a:endCxn id="201" idx="2"/>
          </p:cNvCxnSpPr>
          <p:nvPr/>
        </p:nvCxnSpPr>
        <p:spPr>
          <a:xfrm flipV="1">
            <a:off x="7152360" y="4493143"/>
            <a:ext cx="1741515" cy="891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9F5CDE3-20E1-9B26-147A-0A38C4E4270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 flipV="1">
            <a:off x="7152360" y="4493143"/>
            <a:ext cx="1741515" cy="142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9157DF5-EE4B-00BC-3104-50225E6AD723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7152360" y="4493143"/>
            <a:ext cx="1741515" cy="19393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1972656-091E-5804-99B7-5F7FE4FB1368}"/>
              </a:ext>
            </a:extLst>
          </p:cNvPr>
          <p:cNvCxnSpPr>
            <a:cxnSpLocks/>
            <a:stCxn id="189" idx="3"/>
            <a:endCxn id="203" idx="2"/>
          </p:cNvCxnSpPr>
          <p:nvPr/>
        </p:nvCxnSpPr>
        <p:spPr>
          <a:xfrm>
            <a:off x="7842710" y="3831555"/>
            <a:ext cx="1051165" cy="1193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C15899E-6CCD-2EC3-D377-56A56C485FF3}"/>
              </a:ext>
            </a:extLst>
          </p:cNvPr>
          <p:cNvCxnSpPr>
            <a:cxnSpLocks/>
            <a:stCxn id="191" idx="3"/>
            <a:endCxn id="203" idx="2"/>
          </p:cNvCxnSpPr>
          <p:nvPr/>
        </p:nvCxnSpPr>
        <p:spPr>
          <a:xfrm>
            <a:off x="7842710" y="4327214"/>
            <a:ext cx="1051165" cy="697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C50DBE3-D622-781D-6CB5-6E7125ED4DDE}"/>
              </a:ext>
            </a:extLst>
          </p:cNvPr>
          <p:cNvCxnSpPr>
            <a:cxnSpLocks/>
            <a:stCxn id="193" idx="3"/>
            <a:endCxn id="203" idx="2"/>
          </p:cNvCxnSpPr>
          <p:nvPr/>
        </p:nvCxnSpPr>
        <p:spPr>
          <a:xfrm>
            <a:off x="7842710" y="4822873"/>
            <a:ext cx="1051165" cy="201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953485D-BCD5-84CC-2700-805D9A8BDF71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 flipV="1">
            <a:off x="7152360" y="5024686"/>
            <a:ext cx="1741515" cy="1407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A3F9361-422B-1870-E85A-4F9A64B1EF86}"/>
              </a:ext>
            </a:extLst>
          </p:cNvPr>
          <p:cNvCxnSpPr>
            <a:cxnSpLocks/>
            <a:stCxn id="197" idx="6"/>
            <a:endCxn id="203" idx="2"/>
          </p:cNvCxnSpPr>
          <p:nvPr/>
        </p:nvCxnSpPr>
        <p:spPr>
          <a:xfrm flipV="1">
            <a:off x="7152360" y="5024686"/>
            <a:ext cx="1741515" cy="891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3ADBDDE-C653-3906-0C36-F513862C0025}"/>
              </a:ext>
            </a:extLst>
          </p:cNvPr>
          <p:cNvCxnSpPr>
            <a:cxnSpLocks/>
            <a:stCxn id="195" idx="6"/>
            <a:endCxn id="203" idx="2"/>
          </p:cNvCxnSpPr>
          <p:nvPr/>
        </p:nvCxnSpPr>
        <p:spPr>
          <a:xfrm flipV="1">
            <a:off x="7152360" y="5024686"/>
            <a:ext cx="1741515" cy="359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63EFE296-A0EC-A9D8-9A2C-3DC06B51F900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 flipV="1">
            <a:off x="7152360" y="5948865"/>
            <a:ext cx="1741515" cy="483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E462986-A35F-201E-915B-DA92C3D43654}"/>
              </a:ext>
            </a:extLst>
          </p:cNvPr>
          <p:cNvCxnSpPr>
            <a:cxnSpLocks/>
            <a:stCxn id="197" idx="6"/>
            <a:endCxn id="205" idx="2"/>
          </p:cNvCxnSpPr>
          <p:nvPr/>
        </p:nvCxnSpPr>
        <p:spPr>
          <a:xfrm>
            <a:off x="7152360" y="5915825"/>
            <a:ext cx="1741515" cy="33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0087859-2E5A-AF51-16FD-672F8EEA24FC}"/>
              </a:ext>
            </a:extLst>
          </p:cNvPr>
          <p:cNvCxnSpPr>
            <a:cxnSpLocks/>
            <a:stCxn id="195" idx="6"/>
            <a:endCxn id="205" idx="2"/>
          </p:cNvCxnSpPr>
          <p:nvPr/>
        </p:nvCxnSpPr>
        <p:spPr>
          <a:xfrm>
            <a:off x="7152360" y="5384282"/>
            <a:ext cx="1741515" cy="5645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432C0DB-F5D9-9C6F-3CFB-EA1A3D5C33F3}"/>
              </a:ext>
            </a:extLst>
          </p:cNvPr>
          <p:cNvCxnSpPr>
            <a:cxnSpLocks/>
            <a:stCxn id="193" idx="3"/>
            <a:endCxn id="205" idx="2"/>
          </p:cNvCxnSpPr>
          <p:nvPr/>
        </p:nvCxnSpPr>
        <p:spPr>
          <a:xfrm>
            <a:off x="7842710" y="4822873"/>
            <a:ext cx="1051165" cy="11259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98E6DB7-8C5E-1C30-7717-64A52D4E8C9F}"/>
              </a:ext>
            </a:extLst>
          </p:cNvPr>
          <p:cNvCxnSpPr>
            <a:cxnSpLocks/>
            <a:stCxn id="191" idx="3"/>
            <a:endCxn id="205" idx="2"/>
          </p:cNvCxnSpPr>
          <p:nvPr/>
        </p:nvCxnSpPr>
        <p:spPr>
          <a:xfrm>
            <a:off x="7842710" y="4327214"/>
            <a:ext cx="1051165" cy="1621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E191E84-B19E-32D8-A328-6A15A82F805B}"/>
              </a:ext>
            </a:extLst>
          </p:cNvPr>
          <p:cNvCxnSpPr>
            <a:cxnSpLocks/>
            <a:stCxn id="189" idx="3"/>
            <a:endCxn id="205" idx="2"/>
          </p:cNvCxnSpPr>
          <p:nvPr/>
        </p:nvCxnSpPr>
        <p:spPr>
          <a:xfrm>
            <a:off x="7842710" y="3831555"/>
            <a:ext cx="1051165" cy="21173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B5EC9FE-9A53-48C9-9B9E-5284E4FC2A7A}"/>
              </a:ext>
            </a:extLst>
          </p:cNvPr>
          <p:cNvCxnSpPr>
            <a:cxnSpLocks/>
            <a:stCxn id="201" idx="6"/>
            <a:endCxn id="213" idx="2"/>
          </p:cNvCxnSpPr>
          <p:nvPr/>
        </p:nvCxnSpPr>
        <p:spPr>
          <a:xfrm>
            <a:off x="9352870" y="4493143"/>
            <a:ext cx="823525" cy="4537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9268696-0A06-F1F8-46FA-795BDF797552}"/>
              </a:ext>
            </a:extLst>
          </p:cNvPr>
          <p:cNvCxnSpPr>
            <a:cxnSpLocks/>
            <a:stCxn id="203" idx="6"/>
            <a:endCxn id="213" idx="2"/>
          </p:cNvCxnSpPr>
          <p:nvPr/>
        </p:nvCxnSpPr>
        <p:spPr>
          <a:xfrm flipV="1">
            <a:off x="9352870" y="4946885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D5B04F8-16D1-52F0-34F4-2541CDD567D8}"/>
              </a:ext>
            </a:extLst>
          </p:cNvPr>
          <p:cNvCxnSpPr>
            <a:cxnSpLocks/>
            <a:stCxn id="205" idx="6"/>
            <a:endCxn id="213" idx="2"/>
          </p:cNvCxnSpPr>
          <p:nvPr/>
        </p:nvCxnSpPr>
        <p:spPr>
          <a:xfrm flipV="1">
            <a:off x="9352870" y="4946885"/>
            <a:ext cx="823525" cy="1001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929132-5023-CDCC-4D03-B154059C294D}"/>
              </a:ext>
            </a:extLst>
          </p:cNvPr>
          <p:cNvCxnSpPr>
            <a:cxnSpLocks/>
            <a:stCxn id="205" idx="6"/>
            <a:endCxn id="217" idx="2"/>
          </p:cNvCxnSpPr>
          <p:nvPr/>
        </p:nvCxnSpPr>
        <p:spPr>
          <a:xfrm flipV="1">
            <a:off x="9352870" y="5463105"/>
            <a:ext cx="823525" cy="4857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FBB36C8-D49E-19E4-B331-1BF4F2ABB9EE}"/>
              </a:ext>
            </a:extLst>
          </p:cNvPr>
          <p:cNvCxnSpPr>
            <a:cxnSpLocks/>
            <a:stCxn id="203" idx="6"/>
            <a:endCxn id="217" idx="2"/>
          </p:cNvCxnSpPr>
          <p:nvPr/>
        </p:nvCxnSpPr>
        <p:spPr>
          <a:xfrm>
            <a:off x="9352870" y="5024686"/>
            <a:ext cx="823525" cy="438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DDB7207-22DE-782F-B72D-D76C46F7A7E5}"/>
              </a:ext>
            </a:extLst>
          </p:cNvPr>
          <p:cNvCxnSpPr>
            <a:cxnSpLocks/>
            <a:stCxn id="201" idx="6"/>
            <a:endCxn id="217" idx="2"/>
          </p:cNvCxnSpPr>
          <p:nvPr/>
        </p:nvCxnSpPr>
        <p:spPr>
          <a:xfrm>
            <a:off x="9352870" y="4493143"/>
            <a:ext cx="823525" cy="9699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E29FB39-1EA2-B9AA-6A0F-AD4C46DB2C5C}"/>
              </a:ext>
            </a:extLst>
          </p:cNvPr>
          <p:cNvCxnSpPr>
            <a:cxnSpLocks/>
            <a:stCxn id="205" idx="6"/>
            <a:endCxn id="215" idx="2"/>
          </p:cNvCxnSpPr>
          <p:nvPr/>
        </p:nvCxnSpPr>
        <p:spPr>
          <a:xfrm>
            <a:off x="9352870" y="5948865"/>
            <a:ext cx="823525" cy="31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8ED2DA6-DF8B-F998-9E49-73F072EC8CF0}"/>
              </a:ext>
            </a:extLst>
          </p:cNvPr>
          <p:cNvCxnSpPr>
            <a:cxnSpLocks/>
            <a:stCxn id="203" idx="6"/>
            <a:endCxn id="215" idx="2"/>
          </p:cNvCxnSpPr>
          <p:nvPr/>
        </p:nvCxnSpPr>
        <p:spPr>
          <a:xfrm>
            <a:off x="9352870" y="5024686"/>
            <a:ext cx="823525" cy="9557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2BFAD3F-F44C-6E73-75E6-4F2D47CDAD88}"/>
              </a:ext>
            </a:extLst>
          </p:cNvPr>
          <p:cNvCxnSpPr>
            <a:cxnSpLocks/>
            <a:stCxn id="201" idx="7"/>
            <a:endCxn id="215" idx="2"/>
          </p:cNvCxnSpPr>
          <p:nvPr/>
        </p:nvCxnSpPr>
        <p:spPr>
          <a:xfrm>
            <a:off x="9285652" y="4340969"/>
            <a:ext cx="890743" cy="1639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F97C2AF-7132-0316-0220-28BC3D518747}"/>
              </a:ext>
            </a:extLst>
          </p:cNvPr>
          <p:cNvCxnSpPr>
            <a:cxnSpLocks/>
            <a:stCxn id="157" idx="3"/>
            <a:endCxn id="199" idx="2"/>
          </p:cNvCxnSpPr>
          <p:nvPr/>
        </p:nvCxnSpPr>
        <p:spPr>
          <a:xfrm>
            <a:off x="4133088" y="5930752"/>
            <a:ext cx="2560277" cy="50174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B5ACFED-5151-21EB-675D-F67CE3193B71}"/>
              </a:ext>
            </a:extLst>
          </p:cNvPr>
          <p:cNvCxnSpPr>
            <a:cxnSpLocks/>
            <a:stCxn id="155" idx="3"/>
            <a:endCxn id="197" idx="2"/>
          </p:cNvCxnSpPr>
          <p:nvPr/>
        </p:nvCxnSpPr>
        <p:spPr>
          <a:xfrm>
            <a:off x="4133088" y="4970941"/>
            <a:ext cx="2560277" cy="94488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6438CE9-FC89-F2B5-FD60-650946553222}"/>
              </a:ext>
            </a:extLst>
          </p:cNvPr>
          <p:cNvCxnSpPr>
            <a:cxnSpLocks/>
            <a:stCxn id="153" idx="3"/>
            <a:endCxn id="195" idx="2"/>
          </p:cNvCxnSpPr>
          <p:nvPr/>
        </p:nvCxnSpPr>
        <p:spPr>
          <a:xfrm>
            <a:off x="4133088" y="3995772"/>
            <a:ext cx="2560277" cy="138851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5F20A3F-5E3A-2B75-3F6D-F3436F49512A}"/>
              </a:ext>
            </a:extLst>
          </p:cNvPr>
          <p:cNvCxnSpPr>
            <a:cxnSpLocks/>
            <a:stCxn id="151" idx="3"/>
            <a:endCxn id="193" idx="1"/>
          </p:cNvCxnSpPr>
          <p:nvPr/>
        </p:nvCxnSpPr>
        <p:spPr>
          <a:xfrm>
            <a:off x="4133088" y="3029916"/>
            <a:ext cx="2027967" cy="179295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DFDBA51-F33A-8E79-9481-AB4234172529}"/>
              </a:ext>
            </a:extLst>
          </p:cNvPr>
          <p:cNvCxnSpPr>
            <a:cxnSpLocks/>
            <a:stCxn id="149" idx="3"/>
            <a:endCxn id="191" idx="1"/>
          </p:cNvCxnSpPr>
          <p:nvPr/>
        </p:nvCxnSpPr>
        <p:spPr>
          <a:xfrm>
            <a:off x="4133088" y="2058925"/>
            <a:ext cx="2027967" cy="2268289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3E5B502-655D-2091-092B-012E73A19924}"/>
              </a:ext>
            </a:extLst>
          </p:cNvPr>
          <p:cNvCxnSpPr>
            <a:cxnSpLocks/>
            <a:stCxn id="147" idx="3"/>
            <a:endCxn id="189" idx="1"/>
          </p:cNvCxnSpPr>
          <p:nvPr/>
        </p:nvCxnSpPr>
        <p:spPr>
          <a:xfrm>
            <a:off x="4133088" y="1083756"/>
            <a:ext cx="2027967" cy="2747799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EC7BD3F-6D1B-0D2D-A438-D803EC6CBE5E}"/>
              </a:ext>
            </a:extLst>
          </p:cNvPr>
          <p:cNvSpPr/>
          <p:nvPr/>
        </p:nvSpPr>
        <p:spPr>
          <a:xfrm>
            <a:off x="859536" y="29816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状态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15FEB16-63FB-AA69-F452-A05F29FA6F18}"/>
              </a:ext>
            </a:extLst>
          </p:cNvPr>
          <p:cNvSpPr/>
          <p:nvPr/>
        </p:nvSpPr>
        <p:spPr>
          <a:xfrm>
            <a:off x="7648876" y="142726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Actor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F2196AD-FA54-7B3E-C635-35F9CE32169C}"/>
              </a:ext>
            </a:extLst>
          </p:cNvPr>
          <p:cNvSpPr/>
          <p:nvPr/>
        </p:nvSpPr>
        <p:spPr>
          <a:xfrm>
            <a:off x="7645181" y="3624094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Critic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73D8C-A1EB-356F-DAE5-95CBA79B894D}"/>
              </a:ext>
            </a:extLst>
          </p:cNvPr>
          <p:cNvSpPr/>
          <p:nvPr/>
        </p:nvSpPr>
        <p:spPr>
          <a:xfrm>
            <a:off x="4027391" y="1075758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1.1</a:t>
            </a:r>
            <a:endParaRPr lang="en-US" sz="2000" b="1" dirty="0">
              <a:latin typeface="DengXian (Body)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29AD4C-76BA-42ED-EEBE-8BF19431F4CF}"/>
              </a:ext>
            </a:extLst>
          </p:cNvPr>
          <p:cNvSpPr/>
          <p:nvPr/>
        </p:nvSpPr>
        <p:spPr>
          <a:xfrm>
            <a:off x="2317377" y="2176169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2.1</a:t>
            </a:r>
            <a:endParaRPr lang="en-US" sz="2000" b="1" dirty="0">
              <a:latin typeface="DengXian (Body)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B4964-73BE-9A0B-D996-B7253F9CAF74}"/>
              </a:ext>
            </a:extLst>
          </p:cNvPr>
          <p:cNvSpPr/>
          <p:nvPr/>
        </p:nvSpPr>
        <p:spPr>
          <a:xfrm>
            <a:off x="5831541" y="2176169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2.2</a:t>
            </a:r>
            <a:endParaRPr lang="en-US" sz="2000" b="1" dirty="0">
              <a:latin typeface="DengXian (Body)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449F9-24DB-9F39-FD32-A45086C4DC4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666127" y="1667429"/>
            <a:ext cx="1804150" cy="50874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CFCFD2-E0FE-4118-4C69-0E9AD800B93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956113" y="1667429"/>
            <a:ext cx="1710014" cy="50874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760BFB7-0B48-E3CE-C4F1-57B7210D9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348"/>
              </p:ext>
            </p:extLst>
          </p:nvPr>
        </p:nvGraphicFramePr>
        <p:xfrm>
          <a:off x="5346690" y="1366517"/>
          <a:ext cx="345739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5164745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541983740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741661609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21243647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435878637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0F994147-36C0-9E85-F6DF-9AE4C3E0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57816"/>
              </p:ext>
            </p:extLst>
          </p:nvPr>
        </p:nvGraphicFramePr>
        <p:xfrm>
          <a:off x="7149348" y="2473655"/>
          <a:ext cx="172869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541983740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741661609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21243647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435878637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27" name="Table 23">
            <a:extLst>
              <a:ext uri="{FF2B5EF4-FFF2-40B4-BE49-F238E27FC236}">
                <a16:creationId xmlns:a16="http://schemas.microsoft.com/office/drawing/2014/main" id="{94F2D956-28A4-53CD-5A0E-84BB0AF4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81024"/>
              </p:ext>
            </p:extLst>
          </p:nvPr>
        </p:nvGraphicFramePr>
        <p:xfrm>
          <a:off x="3644151" y="2473655"/>
          <a:ext cx="172869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516474514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25DD7D-F9F1-C949-2123-75D147C7179B}"/>
              </a:ext>
            </a:extLst>
          </p:cNvPr>
          <p:cNvSpPr/>
          <p:nvPr/>
        </p:nvSpPr>
        <p:spPr>
          <a:xfrm>
            <a:off x="1228166" y="3400483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3.1</a:t>
            </a:r>
            <a:endParaRPr lang="en-US" sz="2000" b="1" dirty="0">
              <a:latin typeface="DengXian (Body)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0DAA29-EE67-F9BE-A59F-BCDBDFB3D0DA}"/>
              </a:ext>
            </a:extLst>
          </p:cNvPr>
          <p:cNvSpPr/>
          <p:nvPr/>
        </p:nvSpPr>
        <p:spPr>
          <a:xfrm>
            <a:off x="4040839" y="3400483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3.2</a:t>
            </a:r>
            <a:endParaRPr lang="en-US" sz="2000" b="1" dirty="0">
              <a:latin typeface="DengXian (Body)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F2DEC52-AF97-F06F-D3BD-E04F42C3588D}"/>
              </a:ext>
            </a:extLst>
          </p:cNvPr>
          <p:cNvSpPr/>
          <p:nvPr/>
        </p:nvSpPr>
        <p:spPr>
          <a:xfrm>
            <a:off x="7050739" y="3400483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3.3</a:t>
            </a:r>
            <a:endParaRPr lang="en-US" sz="2000" b="1" dirty="0">
              <a:latin typeface="DengXian (Body)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370151-AAC0-5F61-F5DD-C0317A894D58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6470277" y="2767840"/>
            <a:ext cx="1219198" cy="63264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3B3B68-2114-F18A-5C80-F20383EF6F01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4679575" y="2767840"/>
            <a:ext cx="1790702" cy="6326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BBE3DB-1364-8109-9842-7E515D4A0CD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956113" y="2767840"/>
            <a:ext cx="1723462" cy="63264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BA997E-7785-A05E-A7F8-EBBFD7ABDF33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1866902" y="2767840"/>
            <a:ext cx="1089211" cy="63264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23">
            <a:extLst>
              <a:ext uri="{FF2B5EF4-FFF2-40B4-BE49-F238E27FC236}">
                <a16:creationId xmlns:a16="http://schemas.microsoft.com/office/drawing/2014/main" id="{984A55E3-624B-286E-967F-04F022E9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72351"/>
              </p:ext>
            </p:extLst>
          </p:nvPr>
        </p:nvGraphicFramePr>
        <p:xfrm>
          <a:off x="5362007" y="3683947"/>
          <a:ext cx="129652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53" name="Table 23">
            <a:extLst>
              <a:ext uri="{FF2B5EF4-FFF2-40B4-BE49-F238E27FC236}">
                <a16:creationId xmlns:a16="http://schemas.microsoft.com/office/drawing/2014/main" id="{9D38BACD-22D3-9D9E-CAA6-BCA64F6B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5773"/>
              </p:ext>
            </p:extLst>
          </p:nvPr>
        </p:nvGraphicFramePr>
        <p:xfrm>
          <a:off x="8371911" y="3683947"/>
          <a:ext cx="86434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F37E2DE4-B25E-112B-9C5B-3E87DEABE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46182"/>
              </p:ext>
            </p:extLst>
          </p:nvPr>
        </p:nvGraphicFramePr>
        <p:xfrm>
          <a:off x="2556052" y="3683800"/>
          <a:ext cx="129652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A656477-442B-90FA-B02F-E7738E0F946F}"/>
              </a:ext>
            </a:extLst>
          </p:cNvPr>
          <p:cNvSpPr txBox="1"/>
          <p:nvPr/>
        </p:nvSpPr>
        <p:spPr>
          <a:xfrm>
            <a:off x="5232386" y="1055598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C7BDD-89F6-1792-1CFF-1978366AB145}"/>
              </a:ext>
            </a:extLst>
          </p:cNvPr>
          <p:cNvSpPr txBox="1"/>
          <p:nvPr/>
        </p:nvSpPr>
        <p:spPr>
          <a:xfrm>
            <a:off x="5261159" y="3364275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903656-352D-E745-ADCA-7F7BBA4CA649}"/>
              </a:ext>
            </a:extLst>
          </p:cNvPr>
          <p:cNvSpPr txBox="1"/>
          <p:nvPr/>
        </p:nvSpPr>
        <p:spPr>
          <a:xfrm>
            <a:off x="7042148" y="2169599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CCEF11-8543-EBBA-F84C-D83E44AABC7F}"/>
              </a:ext>
            </a:extLst>
          </p:cNvPr>
          <p:cNvSpPr txBox="1"/>
          <p:nvPr/>
        </p:nvSpPr>
        <p:spPr>
          <a:xfrm>
            <a:off x="8269937" y="3371801"/>
            <a:ext cx="115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900451-2284-4B8F-65C1-A8052D11D997}"/>
              </a:ext>
            </a:extLst>
          </p:cNvPr>
          <p:cNvSpPr txBox="1"/>
          <p:nvPr/>
        </p:nvSpPr>
        <p:spPr>
          <a:xfrm>
            <a:off x="3550757" y="2180366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BEC6E-A75D-29D8-81AC-916390133375}"/>
              </a:ext>
            </a:extLst>
          </p:cNvPr>
          <p:cNvSpPr txBox="1"/>
          <p:nvPr/>
        </p:nvSpPr>
        <p:spPr>
          <a:xfrm>
            <a:off x="2458565" y="3362626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D54A1C-1851-C258-21CD-36633937E095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>
            <a:off x="4679575" y="3992154"/>
            <a:ext cx="4113" cy="31761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7796F3-1C3A-1447-D599-074ED02CAB54}"/>
              </a:ext>
            </a:extLst>
          </p:cNvPr>
          <p:cNvSpPr txBox="1"/>
          <p:nvPr/>
        </p:nvSpPr>
        <p:spPr>
          <a:xfrm>
            <a:off x="3927289" y="4309773"/>
            <a:ext cx="151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DengXian (Body)"/>
              </a:rPr>
              <a:t>位置的预测</a:t>
            </a:r>
            <a:endParaRPr lang="en-US" sz="2000" b="1" dirty="0">
              <a:latin typeface="DengXian (Body)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B34FDD-BA66-04BE-2E97-0255DEF12D90}"/>
              </a:ext>
            </a:extLst>
          </p:cNvPr>
          <p:cNvSpPr txBox="1"/>
          <p:nvPr/>
        </p:nvSpPr>
        <p:spPr>
          <a:xfrm>
            <a:off x="3907117" y="394055"/>
            <a:ext cx="151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DengXian (Body)"/>
              </a:rPr>
              <a:t>搜索的键值</a:t>
            </a:r>
            <a:endParaRPr lang="en-US" sz="2000" b="1" dirty="0">
              <a:latin typeface="DengXian (Body)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B1DB4A-FDB7-1DEA-3E18-7E93EAF0ABE6}"/>
              </a:ext>
            </a:extLst>
          </p:cNvPr>
          <p:cNvCxnSpPr>
            <a:cxnSpLocks/>
            <a:stCxn id="78" idx="2"/>
            <a:endCxn id="2" idx="0"/>
          </p:cNvCxnSpPr>
          <p:nvPr/>
        </p:nvCxnSpPr>
        <p:spPr>
          <a:xfrm>
            <a:off x="4663516" y="794165"/>
            <a:ext cx="2611" cy="28159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2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171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DengXian (Body)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Liang</dc:creator>
  <cp:lastModifiedBy>Mike Liang</cp:lastModifiedBy>
  <cp:revision>4</cp:revision>
  <dcterms:created xsi:type="dcterms:W3CDTF">2022-05-13T13:34:59Z</dcterms:created>
  <dcterms:modified xsi:type="dcterms:W3CDTF">2022-05-14T12:41:16Z</dcterms:modified>
</cp:coreProperties>
</file>