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155" d="100"/>
          <a:sy n="155" d="100"/>
        </p:scale>
        <p:origin x="-24" y="-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80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01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97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97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40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16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5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58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07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31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88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5C04-A51C-46EC-BA7A-397774BDC7C9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04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65912" y="1238597"/>
            <a:ext cx="4688378" cy="4688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630830" y="1238597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82686" y="3259620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4298" y="5280644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5912" y="3259619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3724" y="1561762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7131" y="2295023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7131" y="4311147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3724" y="4957478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9509" y="4957478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9226" y="4311147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72724" y="2290122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50112" y="1561762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11</a:t>
            </a:r>
          </a:p>
        </p:txBody>
      </p:sp>
      <p:sp>
        <p:nvSpPr>
          <p:cNvPr id="18" name="Oval 17"/>
          <p:cNvSpPr/>
          <p:nvPr/>
        </p:nvSpPr>
        <p:spPr>
          <a:xfrm>
            <a:off x="5947755" y="3520438"/>
            <a:ext cx="124691" cy="124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2618507" y="48665"/>
            <a:ext cx="66584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Time in Time in Tokyo, Japan (ggill285)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7127C0-6955-6238-A6C1-86AA48311580}"/>
              </a:ext>
            </a:extLst>
          </p:cNvPr>
          <p:cNvGrpSpPr/>
          <p:nvPr/>
        </p:nvGrpSpPr>
        <p:grpSpPr>
          <a:xfrm>
            <a:off x="5956066" y="1745961"/>
            <a:ext cx="105112" cy="3718881"/>
            <a:chOff x="1692767" y="614502"/>
            <a:chExt cx="201121" cy="3187182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06C72E40-0CF6-4629-5DE2-9B9A20141802}"/>
                </a:ext>
              </a:extLst>
            </p:cNvPr>
            <p:cNvSpPr/>
            <p:nvPr/>
          </p:nvSpPr>
          <p:spPr>
            <a:xfrm>
              <a:off x="1692767" y="614502"/>
              <a:ext cx="201121" cy="159359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D329FF3D-0FA5-7A40-2349-65B94376723F}"/>
                </a:ext>
              </a:extLst>
            </p:cNvPr>
            <p:cNvSpPr/>
            <p:nvPr/>
          </p:nvSpPr>
          <p:spPr>
            <a:xfrm flipV="1">
              <a:off x="1692767" y="2208093"/>
              <a:ext cx="201121" cy="1593591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0D70368-E737-BE0B-670D-9959CEB0931F}"/>
              </a:ext>
            </a:extLst>
          </p:cNvPr>
          <p:cNvGrpSpPr/>
          <p:nvPr/>
        </p:nvGrpSpPr>
        <p:grpSpPr>
          <a:xfrm>
            <a:off x="5956067" y="2321088"/>
            <a:ext cx="108066" cy="2568628"/>
            <a:chOff x="2842952" y="2360815"/>
            <a:chExt cx="108066" cy="256862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417627-4862-64C4-F8B9-2F9DEFBFF492}"/>
                </a:ext>
              </a:extLst>
            </p:cNvPr>
            <p:cNvSpPr/>
            <p:nvPr/>
          </p:nvSpPr>
          <p:spPr>
            <a:xfrm>
              <a:off x="2842953" y="2360815"/>
              <a:ext cx="108065" cy="1284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8E5F87-6524-6959-1791-9471C328A732}"/>
                </a:ext>
              </a:extLst>
            </p:cNvPr>
            <p:cNvSpPr/>
            <p:nvPr/>
          </p:nvSpPr>
          <p:spPr>
            <a:xfrm>
              <a:off x="2842952" y="3645129"/>
              <a:ext cx="108065" cy="12843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669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Sarlo</dc:creator>
  <cp:lastModifiedBy>Gurshaan Singh Gill</cp:lastModifiedBy>
  <cp:revision>13</cp:revision>
  <dcterms:created xsi:type="dcterms:W3CDTF">2019-08-27T05:22:34Z</dcterms:created>
  <dcterms:modified xsi:type="dcterms:W3CDTF">2022-11-08T21:51:17Z</dcterms:modified>
</cp:coreProperties>
</file>