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50" autoAdjust="0"/>
    <p:restoredTop sz="94660"/>
  </p:normalViewPr>
  <p:slideViewPr>
    <p:cSldViewPr snapToGrid="0">
      <p:cViewPr varScale="1">
        <p:scale>
          <a:sx n="88" d="100"/>
          <a:sy n="88" d="100"/>
        </p:scale>
        <p:origin x="192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6B5B9-BC12-4FF7-85BA-B7BF6EF2B0C8}" type="datetimeFigureOut">
              <a:rPr lang="en-CA" smtClean="0"/>
              <a:t>2022-11-08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1AE59-5740-4EBF-AFAB-F24C725E21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3553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6B5B9-BC12-4FF7-85BA-B7BF6EF2B0C8}" type="datetimeFigureOut">
              <a:rPr lang="en-CA" smtClean="0"/>
              <a:t>2022-11-08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1AE59-5740-4EBF-AFAB-F24C725E21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3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6B5B9-BC12-4FF7-85BA-B7BF6EF2B0C8}" type="datetimeFigureOut">
              <a:rPr lang="en-CA" smtClean="0"/>
              <a:t>2022-11-08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1AE59-5740-4EBF-AFAB-F24C725E21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3966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6B5B9-BC12-4FF7-85BA-B7BF6EF2B0C8}" type="datetimeFigureOut">
              <a:rPr lang="en-CA" smtClean="0"/>
              <a:t>2022-11-08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1AE59-5740-4EBF-AFAB-F24C725E21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007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6B5B9-BC12-4FF7-85BA-B7BF6EF2B0C8}" type="datetimeFigureOut">
              <a:rPr lang="en-CA" smtClean="0"/>
              <a:t>2022-11-08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1AE59-5740-4EBF-AFAB-F24C725E21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151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6B5B9-BC12-4FF7-85BA-B7BF6EF2B0C8}" type="datetimeFigureOut">
              <a:rPr lang="en-CA" smtClean="0"/>
              <a:t>2022-11-08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1AE59-5740-4EBF-AFAB-F24C725E21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9944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6B5B9-BC12-4FF7-85BA-B7BF6EF2B0C8}" type="datetimeFigureOut">
              <a:rPr lang="en-CA" smtClean="0"/>
              <a:t>2022-11-08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1AE59-5740-4EBF-AFAB-F24C725E21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7570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6B5B9-BC12-4FF7-85BA-B7BF6EF2B0C8}" type="datetimeFigureOut">
              <a:rPr lang="en-CA" smtClean="0"/>
              <a:t>2022-11-08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1AE59-5740-4EBF-AFAB-F24C725E21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1560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6B5B9-BC12-4FF7-85BA-B7BF6EF2B0C8}" type="datetimeFigureOut">
              <a:rPr lang="en-CA" smtClean="0"/>
              <a:t>2022-11-08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1AE59-5740-4EBF-AFAB-F24C725E21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6824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6B5B9-BC12-4FF7-85BA-B7BF6EF2B0C8}" type="datetimeFigureOut">
              <a:rPr lang="en-CA" smtClean="0"/>
              <a:t>2022-11-08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1AE59-5740-4EBF-AFAB-F24C725E21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6527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6B5B9-BC12-4FF7-85BA-B7BF6EF2B0C8}" type="datetimeFigureOut">
              <a:rPr lang="en-CA" smtClean="0"/>
              <a:t>2022-11-08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1AE59-5740-4EBF-AFAB-F24C725E21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1638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6B5B9-BC12-4FF7-85BA-B7BF6EF2B0C8}" type="datetimeFigureOut">
              <a:rPr lang="en-CA" smtClean="0"/>
              <a:t>2022-11-08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1AE59-5740-4EBF-AFAB-F24C725E21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6592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5676194" y="3238141"/>
            <a:ext cx="45719" cy="4177095"/>
          </a:xfrm>
          <a:prstGeom prst="rect">
            <a:avLst/>
          </a:prstGeom>
          <a:gradFill flip="none" rotWithShape="1">
            <a:gsLst>
              <a:gs pos="0">
                <a:srgbClr val="7030A0"/>
              </a:gs>
              <a:gs pos="100000">
                <a:schemeClr val="tx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CF4BF3B-B68A-2E90-226D-9CC31A2DF2E4}"/>
              </a:ext>
            </a:extLst>
          </p:cNvPr>
          <p:cNvGrpSpPr/>
          <p:nvPr/>
        </p:nvGrpSpPr>
        <p:grpSpPr>
          <a:xfrm>
            <a:off x="4405986" y="1890908"/>
            <a:ext cx="2580780" cy="2507045"/>
            <a:chOff x="4438021" y="1080282"/>
            <a:chExt cx="2580780" cy="2507045"/>
          </a:xfrm>
        </p:grpSpPr>
        <p:sp>
          <p:nvSpPr>
            <p:cNvPr id="5" name="32-Point Star 4"/>
            <p:cNvSpPr/>
            <p:nvPr/>
          </p:nvSpPr>
          <p:spPr>
            <a:xfrm>
              <a:off x="4438021" y="1080282"/>
              <a:ext cx="2580780" cy="2507045"/>
            </a:xfrm>
            <a:prstGeom prst="star32">
              <a:avLst>
                <a:gd name="adj" fmla="val 0"/>
              </a:avLst>
            </a:prstGeom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" name="24-Point Star 5"/>
            <p:cNvSpPr/>
            <p:nvPr/>
          </p:nvSpPr>
          <p:spPr>
            <a:xfrm>
              <a:off x="4617813" y="1272678"/>
              <a:ext cx="2214078" cy="2214078"/>
            </a:xfrm>
            <a:prstGeom prst="star24">
              <a:avLst>
                <a:gd name="adj" fmla="val 0"/>
              </a:avLst>
            </a:prstGeom>
            <a:noFill/>
            <a:ln>
              <a:gradFill flip="none" rotWithShape="1">
                <a:gsLst>
                  <a:gs pos="0">
                    <a:srgbClr val="7030A0"/>
                  </a:gs>
                  <a:gs pos="100000">
                    <a:srgbClr val="0070C0"/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" name="Oval 6"/>
            <p:cNvSpPr/>
            <p:nvPr/>
          </p:nvSpPr>
          <p:spPr>
            <a:xfrm>
              <a:off x="4663726" y="1295634"/>
              <a:ext cx="2168165" cy="2168165"/>
            </a:xfrm>
            <a:prstGeom prst="ellipse">
              <a:avLst/>
            </a:prstGeom>
            <a:gradFill>
              <a:gsLst>
                <a:gs pos="0">
                  <a:srgbClr val="7030A0"/>
                </a:gs>
                <a:gs pos="60000">
                  <a:srgbClr val="240F33">
                    <a:alpha val="50000"/>
                  </a:srgbClr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4BBB50F-6E1D-2D5F-70B2-9F55D1B9A784}"/>
                </a:ext>
              </a:extLst>
            </p:cNvPr>
            <p:cNvSpPr txBox="1"/>
            <p:nvPr/>
          </p:nvSpPr>
          <p:spPr>
            <a:xfrm>
              <a:off x="5695740" y="2385505"/>
              <a:ext cx="1847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E56C03AC-A504-E491-780D-5EEE2ACD2232}"/>
              </a:ext>
            </a:extLst>
          </p:cNvPr>
          <p:cNvSpPr/>
          <p:nvPr/>
        </p:nvSpPr>
        <p:spPr>
          <a:xfrm flipH="1">
            <a:off x="10062515" y="2041294"/>
            <a:ext cx="45719" cy="4177095"/>
          </a:xfrm>
          <a:prstGeom prst="rect">
            <a:avLst/>
          </a:prstGeom>
          <a:gradFill flip="none" rotWithShape="1">
            <a:gsLst>
              <a:gs pos="0">
                <a:srgbClr val="7030A0"/>
              </a:gs>
              <a:gs pos="100000">
                <a:schemeClr val="tx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59EE085-9C6C-B7C8-FDF8-CCAD03F5BBCB}"/>
              </a:ext>
            </a:extLst>
          </p:cNvPr>
          <p:cNvGrpSpPr/>
          <p:nvPr/>
        </p:nvGrpSpPr>
        <p:grpSpPr>
          <a:xfrm>
            <a:off x="8792307" y="694061"/>
            <a:ext cx="2580780" cy="2507045"/>
            <a:chOff x="4438021" y="1080282"/>
            <a:chExt cx="2580780" cy="2507045"/>
          </a:xfrm>
        </p:grpSpPr>
        <p:sp>
          <p:nvSpPr>
            <p:cNvPr id="12" name="32-Point Star 4">
              <a:extLst>
                <a:ext uri="{FF2B5EF4-FFF2-40B4-BE49-F238E27FC236}">
                  <a16:creationId xmlns:a16="http://schemas.microsoft.com/office/drawing/2014/main" id="{B4A47224-AA6A-A534-5E35-B12897EEECC4}"/>
                </a:ext>
              </a:extLst>
            </p:cNvPr>
            <p:cNvSpPr/>
            <p:nvPr/>
          </p:nvSpPr>
          <p:spPr>
            <a:xfrm>
              <a:off x="4438021" y="1080282"/>
              <a:ext cx="2580780" cy="2507045"/>
            </a:xfrm>
            <a:prstGeom prst="star32">
              <a:avLst>
                <a:gd name="adj" fmla="val 0"/>
              </a:avLst>
            </a:prstGeom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" name="24-Point Star 5">
              <a:extLst>
                <a:ext uri="{FF2B5EF4-FFF2-40B4-BE49-F238E27FC236}">
                  <a16:creationId xmlns:a16="http://schemas.microsoft.com/office/drawing/2014/main" id="{2CE05E3E-BAEA-2C92-4915-A64EAB3B43D2}"/>
                </a:ext>
              </a:extLst>
            </p:cNvPr>
            <p:cNvSpPr/>
            <p:nvPr/>
          </p:nvSpPr>
          <p:spPr>
            <a:xfrm>
              <a:off x="4617813" y="1272678"/>
              <a:ext cx="2214078" cy="2214078"/>
            </a:xfrm>
            <a:prstGeom prst="star24">
              <a:avLst>
                <a:gd name="adj" fmla="val 0"/>
              </a:avLst>
            </a:prstGeom>
            <a:noFill/>
            <a:ln>
              <a:gradFill flip="none" rotWithShape="1">
                <a:gsLst>
                  <a:gs pos="0">
                    <a:srgbClr val="7030A0"/>
                  </a:gs>
                  <a:gs pos="100000">
                    <a:srgbClr val="0070C0"/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33FF0BE-8478-1148-8CDD-6A66C74E4F81}"/>
                </a:ext>
              </a:extLst>
            </p:cNvPr>
            <p:cNvSpPr/>
            <p:nvPr/>
          </p:nvSpPr>
          <p:spPr>
            <a:xfrm>
              <a:off x="4663726" y="1295634"/>
              <a:ext cx="2168165" cy="2168165"/>
            </a:xfrm>
            <a:prstGeom prst="ellipse">
              <a:avLst/>
            </a:prstGeom>
            <a:gradFill>
              <a:gsLst>
                <a:gs pos="0">
                  <a:srgbClr val="7030A0"/>
                </a:gs>
                <a:gs pos="60000">
                  <a:srgbClr val="240F33">
                    <a:alpha val="50000"/>
                  </a:srgbClr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7120185-2D88-4A9D-1345-7A036CD0930F}"/>
                </a:ext>
              </a:extLst>
            </p:cNvPr>
            <p:cNvSpPr txBox="1"/>
            <p:nvPr/>
          </p:nvSpPr>
          <p:spPr>
            <a:xfrm>
              <a:off x="5695740" y="2385505"/>
              <a:ext cx="1847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CF51B2DB-0922-247C-B6CB-210A3C24A4F8}"/>
              </a:ext>
            </a:extLst>
          </p:cNvPr>
          <p:cNvSpPr/>
          <p:nvPr/>
        </p:nvSpPr>
        <p:spPr>
          <a:xfrm flipH="1">
            <a:off x="1691476" y="1848898"/>
            <a:ext cx="45719" cy="4177095"/>
          </a:xfrm>
          <a:prstGeom prst="rect">
            <a:avLst/>
          </a:prstGeom>
          <a:gradFill flip="none" rotWithShape="1">
            <a:gsLst>
              <a:gs pos="0">
                <a:srgbClr val="7030A0"/>
              </a:gs>
              <a:gs pos="100000">
                <a:schemeClr val="tx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FB2FCC3-CEE4-4CCE-35E1-0E779AE9DC92}"/>
              </a:ext>
            </a:extLst>
          </p:cNvPr>
          <p:cNvGrpSpPr/>
          <p:nvPr/>
        </p:nvGrpSpPr>
        <p:grpSpPr>
          <a:xfrm>
            <a:off x="421268" y="501665"/>
            <a:ext cx="2580780" cy="2507045"/>
            <a:chOff x="4438021" y="1080282"/>
            <a:chExt cx="2580780" cy="2507045"/>
          </a:xfrm>
        </p:grpSpPr>
        <p:sp>
          <p:nvSpPr>
            <p:cNvPr id="18" name="32-Point Star 4">
              <a:extLst>
                <a:ext uri="{FF2B5EF4-FFF2-40B4-BE49-F238E27FC236}">
                  <a16:creationId xmlns:a16="http://schemas.microsoft.com/office/drawing/2014/main" id="{196FD608-A05E-2576-068D-B8D2C3A3371A}"/>
                </a:ext>
              </a:extLst>
            </p:cNvPr>
            <p:cNvSpPr/>
            <p:nvPr/>
          </p:nvSpPr>
          <p:spPr>
            <a:xfrm>
              <a:off x="4438021" y="1080282"/>
              <a:ext cx="2580780" cy="2507045"/>
            </a:xfrm>
            <a:prstGeom prst="star32">
              <a:avLst>
                <a:gd name="adj" fmla="val 0"/>
              </a:avLst>
            </a:prstGeom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9" name="24-Point Star 5">
              <a:extLst>
                <a:ext uri="{FF2B5EF4-FFF2-40B4-BE49-F238E27FC236}">
                  <a16:creationId xmlns:a16="http://schemas.microsoft.com/office/drawing/2014/main" id="{30C404EE-8C4E-20E7-16F2-A16631BA47F1}"/>
                </a:ext>
              </a:extLst>
            </p:cNvPr>
            <p:cNvSpPr/>
            <p:nvPr/>
          </p:nvSpPr>
          <p:spPr>
            <a:xfrm>
              <a:off x="4617813" y="1272678"/>
              <a:ext cx="2214078" cy="2214078"/>
            </a:xfrm>
            <a:prstGeom prst="star24">
              <a:avLst>
                <a:gd name="adj" fmla="val 0"/>
              </a:avLst>
            </a:prstGeom>
            <a:noFill/>
            <a:ln>
              <a:gradFill flip="none" rotWithShape="1">
                <a:gsLst>
                  <a:gs pos="0">
                    <a:srgbClr val="7030A0"/>
                  </a:gs>
                  <a:gs pos="100000">
                    <a:srgbClr val="0070C0"/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78EF202-BCAD-F6CD-861C-CE63B0C22807}"/>
                </a:ext>
              </a:extLst>
            </p:cNvPr>
            <p:cNvSpPr/>
            <p:nvPr/>
          </p:nvSpPr>
          <p:spPr>
            <a:xfrm>
              <a:off x="4663726" y="1295634"/>
              <a:ext cx="2168165" cy="2168165"/>
            </a:xfrm>
            <a:prstGeom prst="ellipse">
              <a:avLst/>
            </a:prstGeom>
            <a:gradFill>
              <a:gsLst>
                <a:gs pos="0">
                  <a:srgbClr val="7030A0"/>
                </a:gs>
                <a:gs pos="60000">
                  <a:srgbClr val="240F33">
                    <a:alpha val="50000"/>
                  </a:srgbClr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BDEBE3F-C4BB-C94F-59EE-95821FB66377}"/>
                </a:ext>
              </a:extLst>
            </p:cNvPr>
            <p:cNvSpPr txBox="1"/>
            <p:nvPr/>
          </p:nvSpPr>
          <p:spPr>
            <a:xfrm>
              <a:off x="5695740" y="2385505"/>
              <a:ext cx="1847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15905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5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25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5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750"/>
                            </p:stCondLst>
                            <p:childTnLst>
                              <p:par>
                                <p:cTn id="42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3" dur="250" fill="hold"/>
                                        <p:tgtEl>
                                          <p:spTgt spid="1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50"/>
                            </p:stCondLst>
                            <p:childTnLst>
                              <p:par>
                                <p:cTn id="4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5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0"/>
                            </p:stCondLst>
                            <p:childTnLst>
                              <p:par>
                                <p:cTn id="58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9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750"/>
                            </p:stCondLst>
                            <p:childTnLst>
                              <p:par>
                                <p:cTn id="62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3" dur="250" fill="hold"/>
                                        <p:tgtEl>
                                          <p:spTgt spid="1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0" grpId="0" animBg="1"/>
      <p:bldP spid="10" grpId="1" animBg="1"/>
      <p:bldP spid="16" grpId="0" animBg="1"/>
      <p:bldP spid="16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Bryan Sarlo</dc:creator>
  <cp:lastModifiedBy>Gurshaan Singh Gill</cp:lastModifiedBy>
  <cp:revision>5</cp:revision>
  <dcterms:created xsi:type="dcterms:W3CDTF">2019-09-15T20:38:28Z</dcterms:created>
  <dcterms:modified xsi:type="dcterms:W3CDTF">2022-11-08T22:01:48Z</dcterms:modified>
</cp:coreProperties>
</file>