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A2F0-BEA1-4A99-87A8-F5B662B039B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5138-0C8B-483F-9D16-DD47B129B0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138-0C8B-483F-9D16-DD47B129B0A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138-0C8B-483F-9D16-DD47B129B0A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138-0C8B-483F-9D16-DD47B129B0A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138-0C8B-483F-9D16-DD47B129B0A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11/28/2018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Stair Climber Wheelchair 3D CAD 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Grabcad</a:t>
            </a:r>
            <a:r>
              <a:rPr lang="en-US" dirty="0" smtClean="0"/>
              <a:t> for File 3D CAD sharing </a:t>
            </a:r>
          </a:p>
          <a:p>
            <a:r>
              <a:rPr lang="en-US" dirty="0" smtClean="0"/>
              <a:t>our link in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link in </a:t>
            </a:r>
            <a:r>
              <a:rPr lang="en-US" dirty="0" smtClean="0">
                <a:solidFill>
                  <a:srgbClr val="FF0000"/>
                </a:solidFill>
              </a:rPr>
              <a:t>GRABCAD: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join </a:t>
            </a:r>
            <a:r>
              <a:rPr lang="en-US" dirty="0" smtClean="0"/>
              <a:t>this Community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3D CAD References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5265" t="19467" r="29165" b="28341"/>
          <a:stretch>
            <a:fillRect/>
          </a:stretch>
        </p:blipFill>
        <p:spPr bwMode="auto">
          <a:xfrm>
            <a:off x="1066800" y="1828800"/>
            <a:ext cx="2057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34375" t="36667" r="20000" b="24444"/>
          <a:stretch>
            <a:fillRect/>
          </a:stretch>
        </p:blipFill>
        <p:spPr bwMode="auto">
          <a:xfrm>
            <a:off x="609600" y="4572000"/>
            <a:ext cx="4114800" cy="197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533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https://grabcad.com/library/tracked-vehicle-1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22860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https://grabcad.com/library/stair-climbing-wheel-chair-3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starting we need to combining two Models 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Two 3D CAD Models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125" t="20000" r="26875" b="31111"/>
          <a:stretch>
            <a:fillRect/>
          </a:stretch>
        </p:blipFill>
        <p:spPr bwMode="auto">
          <a:xfrm>
            <a:off x="304800" y="26670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56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Stair Climber Wheelchair 3D CAD  Files</vt:lpstr>
      <vt:lpstr>How to join this Community </vt:lpstr>
      <vt:lpstr> 3D CAD References</vt:lpstr>
      <vt:lpstr>Combining Two 3D CAD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Stair Climber Wheelchair 3D CAD  Files</dc:title>
  <dc:creator>SO</dc:creator>
  <cp:lastModifiedBy>SO</cp:lastModifiedBy>
  <cp:revision>12</cp:revision>
  <dcterms:created xsi:type="dcterms:W3CDTF">2018-11-29T04:05:24Z</dcterms:created>
  <dcterms:modified xsi:type="dcterms:W3CDTF">2018-11-29T05:32:57Z</dcterms:modified>
</cp:coreProperties>
</file>