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4" r:id="rId4"/>
    <p:sldId id="257" r:id="rId5"/>
    <p:sldId id="265" r:id="rId6"/>
    <p:sldId id="258" r:id="rId7"/>
    <p:sldId id="268" r:id="rId8"/>
    <p:sldId id="273" r:id="rId9"/>
    <p:sldId id="274" r:id="rId10"/>
    <p:sldId id="275" r:id="rId11"/>
    <p:sldId id="276" r:id="rId12"/>
    <p:sldId id="277" r:id="rId13"/>
    <p:sldId id="259" r:id="rId14"/>
    <p:sldId id="271" r:id="rId15"/>
    <p:sldId id="260" r:id="rId16"/>
    <p:sldId id="272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B6-4A1D-B0FA-EFEF6B0E7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B6-4A1D-B0FA-EFEF6B0E7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B6-4A1D-B0FA-EFEF6B0E7E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39563888"/>
        <c:axId val="1542605936"/>
      </c:lineChart>
      <c:catAx>
        <c:axId val="1539563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2605936"/>
        <c:crosses val="autoZero"/>
        <c:auto val="1"/>
        <c:lblAlgn val="ctr"/>
        <c:lblOffset val="100"/>
        <c:noMultiLvlLbl val="0"/>
      </c:catAx>
      <c:valAx>
        <c:axId val="1542605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95638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1402"/>
          </a:xfrm>
          <a:prstGeom prst="rect">
            <a:avLst/>
          </a:prstGeom>
        </p:spPr>
      </p:pic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696926912"/>
              </p:ext>
            </p:extLst>
          </p:nvPr>
        </p:nvGraphicFramePr>
        <p:xfrm>
          <a:off x="-67377" y="593856"/>
          <a:ext cx="6920564" cy="623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7010400" y="17128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7012331" y="2053088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98646" y="1777101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0400" y="364691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7012331" y="3987136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98646" y="371114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李子强： 应用的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设计和实现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毛玉莲：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王戈扬：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彭一明：</a:t>
            </a:r>
            <a:r>
              <a:rPr kumimoji="1" lang="en-US" altLang="zh-CN" sz="2800" dirty="0"/>
              <a:t>IMAP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SMTP</a:t>
            </a:r>
            <a:r>
              <a:rPr kumimoji="1" lang="zh-CN" altLang="en-US" sz="2800" dirty="0"/>
              <a:t>协议读写邮件，数据库持久化操作。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</a:t>
            </a:r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</a:t>
            </a:r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  </a:t>
            </a:r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4  </a:t>
            </a:r>
            <a:r>
              <a:rPr lang="zh-CN" altLang="en-US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GPG,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RSA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加密库。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版本控制。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协议访问邮件。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协议发送邮件。 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数据库。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PyQt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7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7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279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李子强</cp:lastModifiedBy>
  <cp:revision>84</cp:revision>
  <dcterms:created xsi:type="dcterms:W3CDTF">2015-08-18T02:51:41Z</dcterms:created>
  <dcterms:modified xsi:type="dcterms:W3CDTF">2018-01-01T14:52:41Z</dcterms:modified>
  <cp:category/>
</cp:coreProperties>
</file>