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4" r:id="rId4"/>
    <p:sldId id="257" r:id="rId5"/>
    <p:sldId id="265" r:id="rId6"/>
    <p:sldId id="258" r:id="rId7"/>
    <p:sldId id="268" r:id="rId8"/>
    <p:sldId id="273" r:id="rId9"/>
    <p:sldId id="276" r:id="rId10"/>
    <p:sldId id="278" r:id="rId11"/>
    <p:sldId id="277" r:id="rId12"/>
    <p:sldId id="259" r:id="rId13"/>
    <p:sldId id="271" r:id="rId14"/>
    <p:sldId id="260" r:id="rId15"/>
    <p:sldId id="272" r:id="rId16"/>
    <p:sldId id="262" r:id="rId1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31" autoAdjust="0"/>
    <p:restoredTop sz="93742"/>
  </p:normalViewPr>
  <p:slideViewPr>
    <p:cSldViewPr snapToGrid="0" snapToObjects="1">
      <p:cViewPr varScale="1">
        <p:scale>
          <a:sx n="80" d="100"/>
          <a:sy n="80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284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B6-4A1D-B0FA-EFEF6B0E7E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B6-4A1D-B0FA-EFEF6B0E7E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B6-4A1D-B0FA-EFEF6B0E7E7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39563888"/>
        <c:axId val="1542605936"/>
      </c:lineChart>
      <c:catAx>
        <c:axId val="15395638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42605936"/>
        <c:crosses val="autoZero"/>
        <c:auto val="1"/>
        <c:lblAlgn val="ctr"/>
        <c:lblOffset val="100"/>
        <c:noMultiLvlLbl val="0"/>
      </c:catAx>
      <c:valAx>
        <c:axId val="1542605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3956388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871BB-FC01-4CE3-958D-FFFE2B3CD5FF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4B60B-396C-407B-993E-117D11CD6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65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flipH="1">
            <a:off x="2300385" y="2042694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flipV="1">
            <a:off x="7918560" y="4382740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12948" r="2266" b="10678"/>
          <a:stretch/>
        </p:blipFill>
        <p:spPr>
          <a:xfrm>
            <a:off x="2970144" y="393700"/>
            <a:ext cx="6070600" cy="6070600"/>
          </a:xfrm>
          <a:prstGeom prst="ellipse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297458" y="2484425"/>
            <a:ext cx="7597083" cy="1919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970213" y="2776538"/>
            <a:ext cx="6003925" cy="1312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algn="ctr"/>
            <a:endParaRPr lang="en-US" altLang="zh-CN" sz="4800" b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3704299" y="4477968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3704299" y="4789519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50000" t="12948" r="2266" b="10678"/>
          <a:stretch/>
        </p:blipFill>
        <p:spPr>
          <a:xfrm>
            <a:off x="-1" y="1388533"/>
            <a:ext cx="2269067" cy="453813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728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31950" b="94516"/>
          <a:stretch/>
        </p:blipFill>
        <p:spPr>
          <a:xfrm>
            <a:off x="9000067" y="3429000"/>
            <a:ext cx="3191933" cy="3429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51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5462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655614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334878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4041960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58358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3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326052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4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9652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300853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994026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68719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380372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23891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6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9158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7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620539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8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292938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32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009661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702834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39600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089180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782353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96298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63992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344607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0170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46758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8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1656429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34960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042775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3735948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429121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椭圆 250"/>
          <p:cNvSpPr/>
          <p:nvPr userDrawn="1"/>
        </p:nvSpPr>
        <p:spPr>
          <a:xfrm>
            <a:off x="6743053" y="5122293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610100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29955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298900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3678453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50573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3" name="文本占位符 251"/>
          <p:cNvSpPr>
            <a:spLocks noGrp="1"/>
          </p:cNvSpPr>
          <p:nvPr>
            <p:ph type="body" sz="quarter" idx="16"/>
          </p:nvPr>
        </p:nvSpPr>
        <p:spPr>
          <a:xfrm>
            <a:off x="7280709" y="43679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7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b="92817"/>
          <a:stretch/>
        </p:blipFill>
        <p:spPr>
          <a:xfrm>
            <a:off x="3208866" y="541868"/>
            <a:ext cx="5774268" cy="5774264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385865" y="2980266"/>
            <a:ext cx="3420269" cy="8974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6000" b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­_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29452" r="25122" b="10679"/>
          <a:stretch/>
        </p:blipFill>
        <p:spPr>
          <a:xfrm>
            <a:off x="9152467" y="-1"/>
            <a:ext cx="3039533" cy="313266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54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50000" b="92817"/>
          <a:stretch/>
        </p:blipFill>
        <p:spPr>
          <a:xfrm>
            <a:off x="8970432" y="207434"/>
            <a:ext cx="3221568" cy="644313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912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92" r:id="rId3"/>
    <p:sldLayoutId id="2147483693" r:id="rId4"/>
    <p:sldLayoutId id="2147483694" r:id="rId5"/>
    <p:sldLayoutId id="2147483684" r:id="rId6"/>
    <p:sldLayoutId id="2147483662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Secured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IM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Over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Email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李子强，毛玉莲，王戈扬，彭一明</a:t>
            </a:r>
          </a:p>
        </p:txBody>
      </p:sp>
    </p:spTree>
    <p:extLst>
      <p:ext uri="{BB962C8B-B14F-4D97-AF65-F5344CB8AC3E}">
        <p14:creationId xmlns:p14="http://schemas.microsoft.com/office/powerpoint/2010/main" val="118468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>
                <a:cs typeface="+mn-ea"/>
                <a:sym typeface="+mn-lt"/>
              </a:rPr>
              <a:t>工具链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671319-FEB7-46CE-8147-90A61D689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37" y="1069439"/>
            <a:ext cx="7331075" cy="50220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4C6F116-BB31-427F-8179-D29BFB7DC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182" y="513152"/>
            <a:ext cx="2455717" cy="61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34110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1466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00817"/>
            <a:ext cx="1828800" cy="241402"/>
          </a:xfrm>
          <a:prstGeom prst="rect">
            <a:avLst/>
          </a:prstGeom>
        </p:spPr>
      </p:pic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696926912"/>
              </p:ext>
            </p:extLst>
          </p:nvPr>
        </p:nvGraphicFramePr>
        <p:xfrm>
          <a:off x="-67377" y="593856"/>
          <a:ext cx="6920564" cy="6234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矩形 11"/>
          <p:cNvSpPr/>
          <p:nvPr/>
        </p:nvSpPr>
        <p:spPr>
          <a:xfrm>
            <a:off x="7010400" y="171286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7012331" y="2053088"/>
            <a:ext cx="48074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  <a:p>
            <a:pPr algn="just"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798646" y="1777101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10400" y="364691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7012331" y="3987136"/>
            <a:ext cx="48074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  <a:p>
            <a:pPr algn="just"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798646" y="3711149"/>
            <a:ext cx="211754" cy="211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2092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小组分工</a:t>
            </a:r>
            <a:endParaRPr kumimoji="1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3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Four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 小组分工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3967" y="1231900"/>
            <a:ext cx="106468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2800" dirty="0"/>
              <a:t>李子强： 应用的</a:t>
            </a:r>
            <a:r>
              <a:rPr kumimoji="1" lang="en-US" altLang="zh-CN" sz="2800" dirty="0"/>
              <a:t>UI</a:t>
            </a:r>
            <a:r>
              <a:rPr kumimoji="1" lang="zh-CN" altLang="en-US" sz="2800" dirty="0"/>
              <a:t>设计和实现</a:t>
            </a:r>
            <a:endParaRPr kumimoji="1" lang="en-US" altLang="zh-CN" sz="2800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800" dirty="0"/>
              <a:t>毛玉莲：</a:t>
            </a:r>
            <a:endParaRPr kumimoji="1" lang="en-US" altLang="zh-CN" sz="2800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800" dirty="0"/>
              <a:t>王戈扬：</a:t>
            </a:r>
            <a:endParaRPr kumimoji="1" lang="en-US" altLang="zh-CN" sz="2800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800" dirty="0"/>
              <a:t>彭一明：</a:t>
            </a:r>
            <a:r>
              <a:rPr kumimoji="1" lang="en-US" altLang="zh-CN" sz="2800" dirty="0"/>
              <a:t>IMAP</a:t>
            </a:r>
            <a:r>
              <a:rPr kumimoji="1" lang="zh-CN" altLang="en-US" sz="2800" dirty="0"/>
              <a:t>，</a:t>
            </a:r>
            <a:r>
              <a:rPr kumimoji="1" lang="en-US" altLang="zh-CN" sz="2800" dirty="0"/>
              <a:t>SMTP</a:t>
            </a:r>
            <a:r>
              <a:rPr kumimoji="1" lang="zh-CN" altLang="en-US" sz="2800" dirty="0"/>
              <a:t>协议读写邮件，数据库持久化操作。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14219924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8764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椭圆 1023"/>
          <p:cNvSpPr/>
          <p:nvPr/>
        </p:nvSpPr>
        <p:spPr>
          <a:xfrm>
            <a:off x="7187609" y="2390076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5" name="椭圆 644"/>
          <p:cNvSpPr/>
          <p:nvPr/>
        </p:nvSpPr>
        <p:spPr>
          <a:xfrm>
            <a:off x="7187609" y="308324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646" name="椭圆 645"/>
          <p:cNvSpPr/>
          <p:nvPr/>
        </p:nvSpPr>
        <p:spPr>
          <a:xfrm>
            <a:off x="7187609" y="377642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7" name="椭圆 646"/>
          <p:cNvSpPr/>
          <p:nvPr/>
        </p:nvSpPr>
        <p:spPr>
          <a:xfrm>
            <a:off x="7187609" y="4469595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5" name="矩形 1024"/>
          <p:cNvSpPr/>
          <p:nvPr/>
        </p:nvSpPr>
        <p:spPr>
          <a:xfrm>
            <a:off x="7691934" y="2311287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1  </a:t>
            </a:r>
            <a:r>
              <a:rPr lang="zh-CN" altLang="en-US" dirty="0">
                <a:cs typeface="+mn-ea"/>
                <a:sym typeface="+mn-lt"/>
              </a:rPr>
              <a:t>应用简介</a:t>
            </a:r>
          </a:p>
        </p:txBody>
      </p:sp>
      <p:sp>
        <p:nvSpPr>
          <p:cNvPr id="655" name="矩形 654"/>
          <p:cNvSpPr/>
          <p:nvPr/>
        </p:nvSpPr>
        <p:spPr>
          <a:xfrm>
            <a:off x="7691934" y="300517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2  </a:t>
            </a:r>
            <a:r>
              <a:rPr lang="zh-CN" altLang="en-US" dirty="0">
                <a:cs typeface="+mn-ea"/>
                <a:sym typeface="+mn-lt"/>
              </a:rPr>
              <a:t>工具链</a:t>
            </a:r>
          </a:p>
        </p:txBody>
      </p:sp>
      <p:sp>
        <p:nvSpPr>
          <p:cNvPr id="656" name="矩形 655"/>
          <p:cNvSpPr/>
          <p:nvPr/>
        </p:nvSpPr>
        <p:spPr>
          <a:xfrm>
            <a:off x="7691934" y="3699061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3  </a:t>
            </a:r>
            <a:r>
              <a:rPr lang="zh-CN" altLang="en-US" dirty="0">
                <a:cs typeface="+mn-ea"/>
                <a:sym typeface="+mn-lt"/>
              </a:rPr>
              <a:t>成果展示</a:t>
            </a:r>
          </a:p>
        </p:txBody>
      </p:sp>
      <p:sp>
        <p:nvSpPr>
          <p:cNvPr id="657" name="矩形 656"/>
          <p:cNvSpPr/>
          <p:nvPr/>
        </p:nvSpPr>
        <p:spPr>
          <a:xfrm>
            <a:off x="7691934" y="4392948"/>
            <a:ext cx="233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4  </a:t>
            </a:r>
            <a:r>
              <a:rPr lang="zh-CN" altLang="en-US" dirty="0">
                <a:cs typeface="+mn-ea"/>
                <a:sym typeface="+mn-lt"/>
              </a:rPr>
              <a:t>小组分工情况</a:t>
            </a:r>
          </a:p>
        </p:txBody>
      </p:sp>
      <p:sp>
        <p:nvSpPr>
          <p:cNvPr id="1029" name="文本占位符 10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zh-CN" altLang="en-US" sz="4800" b="1" dirty="0"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目录</a:t>
            </a:r>
            <a:endParaRPr lang="en-US" altLang="zh-CN" sz="4800" b="1" dirty="0"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>
                <a:ln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Content</a:t>
            </a:r>
            <a:endParaRPr lang="zh-CN" altLang="en-US" sz="2400" b="1" dirty="0">
              <a:ln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7758" y="1287753"/>
            <a:ext cx="669851" cy="4390033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677630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应用简介</a:t>
            </a:r>
          </a:p>
        </p:txBody>
      </p:sp>
    </p:spTree>
    <p:extLst>
      <p:ext uri="{BB962C8B-B14F-4D97-AF65-F5344CB8AC3E}">
        <p14:creationId xmlns:p14="http://schemas.microsoft.com/office/powerpoint/2010/main" val="4266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One </a:t>
            </a:r>
            <a:r>
              <a:rPr lang="zh-CN" altLang="en-US" b="1" dirty="0">
                <a:cs typeface="+mn-ea"/>
                <a:sym typeface="+mn-lt"/>
              </a:rPr>
              <a:t>应用简介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530127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工具链</a:t>
            </a:r>
          </a:p>
        </p:txBody>
      </p:sp>
    </p:spTree>
    <p:extLst>
      <p:ext uri="{BB962C8B-B14F-4D97-AF65-F5344CB8AC3E}">
        <p14:creationId xmlns:p14="http://schemas.microsoft.com/office/powerpoint/2010/main" val="26616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>
                <a:cs typeface="+mn-ea"/>
                <a:sym typeface="+mn-lt"/>
              </a:rPr>
              <a:t>工具链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92200" y="1130300"/>
            <a:ext cx="993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>
                <a:latin typeface="DengXian" charset="-122"/>
                <a:ea typeface="DengXian" charset="-122"/>
                <a:cs typeface="DengXian" charset="-122"/>
              </a:rPr>
              <a:t>GPG,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2800" dirty="0">
                <a:latin typeface="DengXian" charset="-122"/>
                <a:ea typeface="DengXian" charset="-122"/>
                <a:cs typeface="DengXian" charset="-122"/>
              </a:rPr>
              <a:t>RSA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等</a:t>
            </a:r>
            <a:r>
              <a:rPr kumimoji="1" lang="en-US" altLang="zh-CN" sz="2800" dirty="0">
                <a:latin typeface="DengXian" charset="-122"/>
                <a:ea typeface="DengXian" charset="-122"/>
                <a:cs typeface="DengXian" charset="-122"/>
              </a:rPr>
              <a:t>Python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加密库。</a:t>
            </a:r>
            <a:endParaRPr kumimoji="1" lang="en-US" altLang="zh-CN" sz="28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err="1">
                <a:latin typeface="DengXian" charset="-122"/>
                <a:ea typeface="DengXian" charset="-122"/>
                <a:cs typeface="DengXian" charset="-122"/>
              </a:rPr>
              <a:t>Git</a:t>
            </a:r>
            <a:r>
              <a:rPr kumimoji="1" lang="en-US" altLang="zh-CN" sz="2800" dirty="0">
                <a:latin typeface="DengXian" charset="-122"/>
                <a:ea typeface="DengXian" charset="-122"/>
                <a:cs typeface="DengXian" charset="-122"/>
              </a:rPr>
              <a:t>,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2800" dirty="0" err="1">
                <a:latin typeface="DengXian" charset="-122"/>
                <a:ea typeface="DengXian" charset="-122"/>
                <a:cs typeface="DengXian" charset="-122"/>
              </a:rPr>
              <a:t>github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版本控制。</a:t>
            </a:r>
            <a:endParaRPr kumimoji="1" lang="en-US" altLang="zh-CN" sz="28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err="1">
                <a:latin typeface="DengXian" charset="-122"/>
                <a:ea typeface="DengXian" charset="-122"/>
                <a:cs typeface="DengXian" charset="-122"/>
              </a:rPr>
              <a:t>imapy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库利用</a:t>
            </a:r>
            <a:r>
              <a:rPr kumimoji="1" lang="en-US" altLang="zh-CN" sz="2800" dirty="0">
                <a:latin typeface="DengXian" charset="-122"/>
                <a:ea typeface="DengXian" charset="-122"/>
                <a:cs typeface="DengXian" charset="-122"/>
              </a:rPr>
              <a:t>IMAP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协议访问邮件。</a:t>
            </a:r>
            <a:endParaRPr kumimoji="1" lang="en-US" altLang="zh-CN" sz="28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err="1">
                <a:latin typeface="DengXian" charset="-122"/>
                <a:ea typeface="DengXian" charset="-122"/>
                <a:cs typeface="DengXian" charset="-122"/>
              </a:rPr>
              <a:t>smtp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库利用</a:t>
            </a:r>
            <a:r>
              <a:rPr kumimoji="1" lang="en-US" altLang="zh-CN" sz="2800" dirty="0">
                <a:latin typeface="DengXian" charset="-122"/>
                <a:ea typeface="DengXian" charset="-122"/>
                <a:cs typeface="DengXian" charset="-122"/>
              </a:rPr>
              <a:t>SMTP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协议发送邮件。 </a:t>
            </a:r>
            <a:endParaRPr kumimoji="1" lang="en-US" altLang="zh-CN" sz="28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>
                <a:latin typeface="DengXian" charset="-122"/>
                <a:ea typeface="DengXian" charset="-122"/>
                <a:cs typeface="DengXian" charset="-122"/>
              </a:rPr>
              <a:t>SQLite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 数据库。</a:t>
            </a:r>
            <a:endParaRPr kumimoji="1" lang="en-US" altLang="zh-CN" sz="28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err="1">
                <a:latin typeface="DengXian" charset="-122"/>
                <a:ea typeface="DengXian" charset="-122"/>
                <a:cs typeface="DengXian" charset="-122"/>
              </a:rPr>
              <a:t>PyQt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框架实现</a:t>
            </a:r>
            <a:r>
              <a:rPr kumimoji="1" lang="en-US" altLang="zh-CN" sz="2800" dirty="0">
                <a:latin typeface="DengXian" charset="-122"/>
                <a:ea typeface="DengXian" charset="-122"/>
                <a:cs typeface="DengXian" charset="-122"/>
              </a:rPr>
              <a:t>UI</a:t>
            </a:r>
            <a:r>
              <a:rPr kumimoji="1" lang="zh-CN" altLang="en-US" sz="2800" dirty="0">
                <a:latin typeface="DengXian" charset="-122"/>
                <a:ea typeface="DengXian" charset="-122"/>
                <a:cs typeface="DengXian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0794600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>
                <a:cs typeface="+mn-ea"/>
                <a:sym typeface="+mn-lt"/>
              </a:rPr>
              <a:t>工具链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4E2FAB-C72E-4DCE-A5A7-7D07269CE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8" y="1483965"/>
            <a:ext cx="4764960" cy="40182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FAE1244-63D2-46A0-983C-54844AADE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230" y="1483965"/>
            <a:ext cx="5326864" cy="40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7910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>
                <a:cs typeface="+mn-ea"/>
                <a:sym typeface="+mn-lt"/>
              </a:rPr>
              <a:t>工具链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C0964E-6FCE-41C7-A06B-B2AC495A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24" y="975258"/>
            <a:ext cx="6319726" cy="3139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8673E6-130D-4681-98BD-FA1C6E0F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16" y="2054492"/>
            <a:ext cx="6319726" cy="31395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E176C0-8535-43D2-9445-56356E14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408" y="3133726"/>
            <a:ext cx="6319726" cy="313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58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>
                <a:cs typeface="+mn-ea"/>
                <a:sym typeface="+mn-lt"/>
              </a:rPr>
              <a:t>工具链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DACA69-9BBC-41EE-8FE6-103496B6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49" y="1482840"/>
            <a:ext cx="4352255" cy="36701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C4A210-F70E-452A-89F2-697FDC878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673" y="1215923"/>
            <a:ext cx="3063505" cy="46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7158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10101"/>
      </a:dk2>
      <a:lt2>
        <a:srgbClr val="FFFFFF"/>
      </a:lt2>
      <a:accent1>
        <a:srgbClr val="FFC000"/>
      </a:accent1>
      <a:accent2>
        <a:srgbClr val="B2A32B"/>
      </a:accent2>
      <a:accent3>
        <a:srgbClr val="6EA8CC"/>
      </a:accent3>
      <a:accent4>
        <a:srgbClr val="BDE6FF"/>
      </a:accent4>
      <a:accent5>
        <a:srgbClr val="000000"/>
      </a:accent5>
      <a:accent6>
        <a:srgbClr val="FFE93D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</TotalTime>
  <Words>275</Words>
  <Application>Microsoft Office PowerPoint</Application>
  <PresentationFormat>宽屏</PresentationFormat>
  <Paragraphs>39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DengXian</vt:lpstr>
      <vt:lpstr>DengXian</vt:lpstr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李子强</cp:lastModifiedBy>
  <cp:revision>85</cp:revision>
  <dcterms:created xsi:type="dcterms:W3CDTF">2015-08-18T02:51:41Z</dcterms:created>
  <dcterms:modified xsi:type="dcterms:W3CDTF">2018-01-01T15:05:28Z</dcterms:modified>
  <cp:category/>
</cp:coreProperties>
</file>