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5" r:id="rId6"/>
    <p:sldId id="258" r:id="rId7"/>
    <p:sldId id="268" r:id="rId8"/>
    <p:sldId id="259" r:id="rId9"/>
    <p:sldId id="273" r:id="rId10"/>
    <p:sldId id="276" r:id="rId11"/>
    <p:sldId id="278" r:id="rId12"/>
    <p:sldId id="277" r:id="rId13"/>
    <p:sldId id="260" r:id="rId14"/>
    <p:sldId id="272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3742"/>
  </p:normalViewPr>
  <p:slideViewPr>
    <p:cSldViewPr snapToGrid="0" snapToObjects="1">
      <p:cViewPr varScale="1">
        <p:scale>
          <a:sx n="80" d="100"/>
          <a:sy n="80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DACA69-9BBC-41EE-8FE6-103496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482840"/>
            <a:ext cx="4352255" cy="3670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4A210-F70E-452A-89F2-697FDC87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73" y="1215923"/>
            <a:ext cx="3063505" cy="469099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855B88D-3DF8-4454-81F8-3F0F1933C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052715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71319-FEB7-46CE-8147-90A61D68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069439"/>
            <a:ext cx="7331075" cy="5022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C6F116-BB31-427F-8179-D29BFB7D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2" y="513152"/>
            <a:ext cx="2455717" cy="6134590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C9DDE8D-34AF-4F5C-94FE-85C4FC2DD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李子强： 应用的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UI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设计和实现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毛玉莲：</a:t>
            </a:r>
            <a:r>
              <a:rPr kumimoji="1" lang="en-US" altLang="zh-CN" sz="2800" dirty="0" err="1">
                <a:latin typeface="Adobe Garamond Pro" panose="02020502060506020403" pitchFamily="18" charset="0"/>
                <a:ea typeface="华文中宋" panose="02010600040101010101" pitchFamily="2" charset="-122"/>
              </a:rPr>
              <a:t>GnuPG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加密解密，将公钥上传服务器 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王戈扬：消息加密，解密的实现。与公钥服务器的对接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彭一明：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IMAP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SMTP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协议读写邮件，数据库持久化操作，公钥服务器的实现和部署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1  </a:t>
            </a:r>
            <a:r>
              <a:rPr lang="zh-CN" altLang="en-US" sz="2400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2  </a:t>
            </a:r>
            <a:r>
              <a:rPr lang="zh-CN" altLang="en-US" sz="2400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3  </a:t>
            </a:r>
            <a:r>
              <a:rPr lang="zh-CN" altLang="en-US" sz="2400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4  </a:t>
            </a:r>
            <a:r>
              <a:rPr lang="zh-CN" altLang="en-US" sz="2400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0E8F0-9BC7-40A8-A16D-0B605566CCA2}"/>
              </a:ext>
            </a:extLst>
          </p:cNvPr>
          <p:cNvSpPr txBox="1"/>
          <p:nvPr/>
        </p:nvSpPr>
        <p:spPr>
          <a:xfrm>
            <a:off x="2419350" y="1240322"/>
            <a:ext cx="7443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zh-CN" altLang="zh-CN" sz="96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GnuPG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加密协议</a:t>
            </a:r>
            <a:endParaRPr lang="zh-CN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95415C-F5ED-4A22-BAD7-D50342BF0656}"/>
              </a:ext>
            </a:extLst>
          </p:cNvPr>
          <p:cNvSpPr/>
          <p:nvPr/>
        </p:nvSpPr>
        <p:spPr>
          <a:xfrm>
            <a:off x="2419350" y="4029144"/>
            <a:ext cx="66479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安全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准即时聊天程序</a:t>
            </a:r>
            <a:endParaRPr lang="zh-CN" alt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93EE8-9DEC-4AD9-8B6D-E2148C01A7C7}"/>
              </a:ext>
            </a:extLst>
          </p:cNvPr>
          <p:cNvSpPr/>
          <p:nvPr/>
        </p:nvSpPr>
        <p:spPr>
          <a:xfrm>
            <a:off x="2419350" y="2566377"/>
            <a:ext cx="802219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98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Email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框架传输消息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GPG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RSA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加密库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Git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版本控制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协议访问邮件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协议发送邮件 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数据库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PyQt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UI</a:t>
            </a:r>
            <a:endParaRPr kumimoji="1" lang="zh-CN" altLang="en-US" sz="32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982B-8EA7-4AFD-8D4D-F79A5C520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BDE7E61F-3AF2-4577-8BB1-1FA5D158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181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等线</vt:lpstr>
      <vt:lpstr>华文中宋</vt:lpstr>
      <vt:lpstr>宋体</vt:lpstr>
      <vt:lpstr>微软雅黑</vt:lpstr>
      <vt:lpstr>Adobe Garamond Pro</vt:lpstr>
      <vt:lpstr>Adobe Garamond Pro Bold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李子强</cp:lastModifiedBy>
  <cp:revision>90</cp:revision>
  <dcterms:created xsi:type="dcterms:W3CDTF">2015-08-18T02:51:41Z</dcterms:created>
  <dcterms:modified xsi:type="dcterms:W3CDTF">2018-01-02T03:20:28Z</dcterms:modified>
  <cp:category/>
</cp:coreProperties>
</file>