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4" r:id="rId4"/>
    <p:sldId id="257" r:id="rId5"/>
    <p:sldId id="265" r:id="rId6"/>
    <p:sldId id="258" r:id="rId7"/>
    <p:sldId id="268" r:id="rId8"/>
    <p:sldId id="259" r:id="rId9"/>
    <p:sldId id="273" r:id="rId10"/>
    <p:sldId id="276" r:id="rId11"/>
    <p:sldId id="278" r:id="rId12"/>
    <p:sldId id="277" r:id="rId13"/>
    <p:sldId id="260" r:id="rId14"/>
    <p:sldId id="272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3742"/>
  </p:normalViewPr>
  <p:slideViewPr>
    <p:cSldViewPr snapToGrid="0" snapToObjects="1">
      <p:cViewPr varScale="1">
        <p:scale>
          <a:sx n="80" d="100"/>
          <a:sy n="80" d="100"/>
        </p:scale>
        <p:origin x="9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1BB-FC01-4CE3-958D-FFFE2B3CD5FF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B60B-396C-407B-993E-117D11CD6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/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/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728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/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51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546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椭圆 250"/>
          <p:cNvSpPr/>
          <p:nvPr userDrawn="1"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/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/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5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/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91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92" r:id="rId3"/>
    <p:sldLayoutId id="2147483693" r:id="rId4"/>
    <p:sldLayoutId id="2147483694" r:id="rId5"/>
    <p:sldLayoutId id="2147483684" r:id="rId6"/>
    <p:sldLayoutId id="2147483662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Secured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IM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Over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Email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李子强，毛玉莲，王戈扬，彭一明</a:t>
            </a:r>
          </a:p>
        </p:txBody>
      </p:sp>
    </p:spTree>
    <p:extLst>
      <p:ext uri="{BB962C8B-B14F-4D97-AF65-F5344CB8AC3E}">
        <p14:creationId xmlns:p14="http://schemas.microsoft.com/office/powerpoint/2010/main" val="11846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6DACA69-9BBC-41EE-8FE6-103496B6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1482840"/>
            <a:ext cx="4352255" cy="36701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C4A210-F70E-452A-89F2-697FDC87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73" y="1215923"/>
            <a:ext cx="3063505" cy="4690993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9855B88D-3DF8-4454-81F8-3F0F1933C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10527158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671319-FEB7-46CE-8147-90A61D68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37" y="1069439"/>
            <a:ext cx="7331075" cy="50220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C6F116-BB31-427F-8179-D29BFB7D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182" y="513152"/>
            <a:ext cx="2455717" cy="6134590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7C9DDE8D-34AF-4F5C-94FE-85C4FC2DD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260803411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小组分工</a:t>
            </a:r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3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Four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 小组分工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3967" y="1231900"/>
            <a:ext cx="106468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李子强： 应用的</a:t>
            </a:r>
            <a:r>
              <a:rPr kumimoji="1" lang="en-US" altLang="zh-CN" sz="2800" dirty="0">
                <a:latin typeface="Adobe Garamond Pro" panose="02020502060506020403" pitchFamily="18" charset="0"/>
                <a:ea typeface="华文中宋" panose="02010600040101010101" pitchFamily="2" charset="-122"/>
              </a:rPr>
              <a:t>UI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设计和实现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毛玉莲：</a:t>
            </a:r>
            <a:r>
              <a:rPr kumimoji="1" lang="en-US" altLang="zh-CN" sz="2800" dirty="0" err="1">
                <a:latin typeface="Adobe Garamond Pro" panose="02020502060506020403" pitchFamily="18" charset="0"/>
                <a:ea typeface="华文中宋" panose="02010600040101010101" pitchFamily="2" charset="-122"/>
              </a:rPr>
              <a:t>GnuPG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加密解密，将公钥上传服务器 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王戈扬：消息加密，解密的实现。与公钥服务器的对接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彭一明：</a:t>
            </a:r>
            <a:r>
              <a:rPr kumimoji="1" lang="en-US" altLang="zh-CN" sz="2800" dirty="0">
                <a:latin typeface="Adobe Garamond Pro" panose="02020502060506020403" pitchFamily="18" charset="0"/>
                <a:ea typeface="华文中宋" panose="02010600040101010101" pitchFamily="2" charset="-122"/>
              </a:rPr>
              <a:t>IMAP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800" dirty="0">
                <a:latin typeface="Adobe Garamond Pro" panose="02020502060506020403" pitchFamily="18" charset="0"/>
                <a:ea typeface="华文中宋" panose="02010600040101010101" pitchFamily="2" charset="-122"/>
              </a:rPr>
              <a:t>SMTP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协议读写邮件，数据库持久化操作，公钥服务器的实现和部署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21992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876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椭圆 1023"/>
          <p:cNvSpPr/>
          <p:nvPr/>
        </p:nvSpPr>
        <p:spPr>
          <a:xfrm>
            <a:off x="7187609" y="2390076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5" name="椭圆 644"/>
          <p:cNvSpPr/>
          <p:nvPr/>
        </p:nvSpPr>
        <p:spPr>
          <a:xfrm>
            <a:off x="7187609" y="308324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646" name="椭圆 645"/>
          <p:cNvSpPr/>
          <p:nvPr/>
        </p:nvSpPr>
        <p:spPr>
          <a:xfrm>
            <a:off x="7187609" y="377642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7" name="椭圆 646"/>
          <p:cNvSpPr/>
          <p:nvPr/>
        </p:nvSpPr>
        <p:spPr>
          <a:xfrm>
            <a:off x="7187609" y="4469595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7691934" y="2311287"/>
            <a:ext cx="2430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1  </a:t>
            </a:r>
            <a:r>
              <a:rPr lang="zh-CN" altLang="en-US" sz="2400" dirty="0">
                <a:cs typeface="+mn-ea"/>
                <a:sym typeface="+mn-lt"/>
              </a:rPr>
              <a:t>应用简介</a:t>
            </a:r>
          </a:p>
        </p:txBody>
      </p:sp>
      <p:sp>
        <p:nvSpPr>
          <p:cNvPr id="655" name="矩形 654"/>
          <p:cNvSpPr/>
          <p:nvPr/>
        </p:nvSpPr>
        <p:spPr>
          <a:xfrm>
            <a:off x="7691934" y="3005174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2  </a:t>
            </a:r>
            <a:r>
              <a:rPr lang="zh-CN" altLang="en-US" sz="2400" dirty="0">
                <a:cs typeface="+mn-ea"/>
                <a:sym typeface="+mn-lt"/>
              </a:rPr>
              <a:t>工具链</a:t>
            </a:r>
          </a:p>
        </p:txBody>
      </p:sp>
      <p:sp>
        <p:nvSpPr>
          <p:cNvPr id="656" name="矩形 655"/>
          <p:cNvSpPr/>
          <p:nvPr/>
        </p:nvSpPr>
        <p:spPr>
          <a:xfrm>
            <a:off x="7691934" y="3699061"/>
            <a:ext cx="2430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3  </a:t>
            </a:r>
            <a:r>
              <a:rPr lang="zh-CN" altLang="en-US" sz="2400" dirty="0">
                <a:cs typeface="+mn-ea"/>
                <a:sym typeface="+mn-lt"/>
              </a:rPr>
              <a:t>成果展示</a:t>
            </a:r>
          </a:p>
        </p:txBody>
      </p:sp>
      <p:sp>
        <p:nvSpPr>
          <p:cNvPr id="657" name="矩形 656"/>
          <p:cNvSpPr/>
          <p:nvPr/>
        </p:nvSpPr>
        <p:spPr>
          <a:xfrm>
            <a:off x="7691934" y="4392948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4  </a:t>
            </a:r>
            <a:r>
              <a:rPr lang="zh-CN" altLang="en-US" sz="2400" dirty="0">
                <a:cs typeface="+mn-ea"/>
                <a:sym typeface="+mn-lt"/>
              </a:rPr>
              <a:t>小组分工情况</a:t>
            </a:r>
          </a:p>
        </p:txBody>
      </p:sp>
      <p:sp>
        <p:nvSpPr>
          <p:cNvPr id="1029" name="文本占位符 10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zh-CN" altLang="en-US" sz="4800" b="1" dirty="0"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目录</a:t>
            </a:r>
            <a:endParaRPr lang="en-US" altLang="zh-CN" sz="4800" b="1" dirty="0"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n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Content</a:t>
            </a:r>
            <a:endParaRPr lang="zh-CN" altLang="en-US" sz="2400" b="1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7758" y="1287753"/>
            <a:ext cx="669851" cy="4390033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77630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应用简介</a:t>
            </a:r>
          </a:p>
        </p:txBody>
      </p:sp>
    </p:spTree>
    <p:extLst>
      <p:ext uri="{BB962C8B-B14F-4D97-AF65-F5344CB8AC3E}">
        <p14:creationId xmlns:p14="http://schemas.microsoft.com/office/powerpoint/2010/main" val="4266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One </a:t>
            </a:r>
            <a:r>
              <a:rPr lang="zh-CN" altLang="en-US" b="1" dirty="0">
                <a:cs typeface="+mn-ea"/>
                <a:sym typeface="+mn-lt"/>
              </a:rPr>
              <a:t>应用简介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B0E8F0-9BC7-40A8-A16D-0B605566CCA2}"/>
              </a:ext>
            </a:extLst>
          </p:cNvPr>
          <p:cNvSpPr txBox="1"/>
          <p:nvPr/>
        </p:nvSpPr>
        <p:spPr>
          <a:xfrm>
            <a:off x="2419350" y="1240322"/>
            <a:ext cx="73755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zh-CN" altLang="zh-CN" sz="9600" dirty="0">
                <a:latin typeface="Adobe Garamond Pro Bold" panose="02020702060506020403" pitchFamily="18" charset="0"/>
                <a:ea typeface="华文中宋" panose="02010600040101010101" pitchFamily="2" charset="-122"/>
              </a:rPr>
              <a:t>GnuPG</a:t>
            </a:r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软件加密</a:t>
            </a:r>
            <a:endParaRPr lang="zh-CN" altLang="zh-CN" sz="4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95415C-F5ED-4A22-BAD7-D50342BF0656}"/>
              </a:ext>
            </a:extLst>
          </p:cNvPr>
          <p:cNvSpPr/>
          <p:nvPr/>
        </p:nvSpPr>
        <p:spPr>
          <a:xfrm>
            <a:off x="2419350" y="4029144"/>
            <a:ext cx="664797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安全</a:t>
            </a:r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准即时聊天程序</a:t>
            </a:r>
            <a:endParaRPr lang="zh-CN" altLang="en-US" sz="4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93EE8-9DEC-4AD9-8B6D-E2148C01A7C7}"/>
              </a:ext>
            </a:extLst>
          </p:cNvPr>
          <p:cNvSpPr/>
          <p:nvPr/>
        </p:nvSpPr>
        <p:spPr>
          <a:xfrm>
            <a:off x="2419350" y="2566377"/>
            <a:ext cx="802219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9800" dirty="0">
                <a:latin typeface="Adobe Garamond Pro Bold" panose="02020702060506020403" pitchFamily="18" charset="0"/>
                <a:ea typeface="华文中宋" panose="02010600040101010101" pitchFamily="2" charset="-122"/>
              </a:rPr>
              <a:t>Email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框架传输消息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5530127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工具链</a:t>
            </a:r>
          </a:p>
        </p:txBody>
      </p:sp>
    </p:spTree>
    <p:extLst>
      <p:ext uri="{BB962C8B-B14F-4D97-AF65-F5344CB8AC3E}">
        <p14:creationId xmlns:p14="http://schemas.microsoft.com/office/powerpoint/2010/main" val="26616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工具链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92200" y="1130300"/>
            <a:ext cx="993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strike="sngStrike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GPG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3200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RSA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等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Python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加密库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err="1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Git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3200" dirty="0" err="1">
                <a:latin typeface="DengXian" charset="-122"/>
                <a:ea typeface="DengXian" charset="-122"/>
                <a:cs typeface="DengXian" charset="-122"/>
              </a:rPr>
              <a:t>github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版本控制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err="1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imapy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库利用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IMAP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协议访问邮件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smtp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库利用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SMTP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协议发送邮件 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SQLite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 数据库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err="1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PyQt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框架实现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UI</a:t>
            </a:r>
            <a:endParaRPr kumimoji="1" lang="zh-CN" altLang="en-US" sz="3200" dirty="0"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94600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1466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4E2FAB-C72E-4DCE-A5A7-7D07269C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8" y="1483965"/>
            <a:ext cx="4764960" cy="40182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AE1244-63D2-46A0-983C-54844AADE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30" y="1483965"/>
            <a:ext cx="5326864" cy="4021674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97B982B-8EA7-4AFD-8D4D-F79A5C520B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347557910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9C0964E-6FCE-41C7-A06B-B2AC495A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4" y="975258"/>
            <a:ext cx="6319726" cy="3139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8673E6-130D-4681-98BD-FA1C6E0F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16" y="2054492"/>
            <a:ext cx="6319726" cy="3139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E176C0-8535-43D2-9445-56356E14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08" y="3133726"/>
            <a:ext cx="6319726" cy="3139542"/>
          </a:xfrm>
          <a:prstGeom prst="rect">
            <a:avLst/>
          </a:prstGeom>
        </p:spPr>
      </p:pic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BDE7E61F-3AF2-4577-8BB1-1FA5D158F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031058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</TotalTime>
  <Words>177</Words>
  <Application>Microsoft Office PowerPoint</Application>
  <PresentationFormat>宽屏</PresentationFormat>
  <Paragraphs>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Adobe Garamond Pro</vt:lpstr>
      <vt:lpstr>Adobe Garamond Pro Bold</vt:lpstr>
      <vt:lpstr>等线</vt:lpstr>
      <vt:lpstr>等线</vt:lpstr>
      <vt:lpstr>华文中宋</vt:lpstr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Mint Mao</cp:lastModifiedBy>
  <cp:revision>92</cp:revision>
  <dcterms:created xsi:type="dcterms:W3CDTF">2015-08-18T02:51:41Z</dcterms:created>
  <dcterms:modified xsi:type="dcterms:W3CDTF">2018-01-02T03:35:45Z</dcterms:modified>
  <cp:category/>
</cp:coreProperties>
</file>