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notesMasterIdLst>
    <p:notesMasterId r:id="rId18"/>
  </p:notesMasterIdLst>
  <p:handoutMasterIdLst>
    <p:handoutMasterId r:id="rId19"/>
  </p:handoutMasterIdLst>
  <p:sldIdLst>
    <p:sldId id="256" r:id="rId3"/>
    <p:sldId id="264" r:id="rId4"/>
    <p:sldId id="257" r:id="rId5"/>
    <p:sldId id="265" r:id="rId6"/>
    <p:sldId id="258" r:id="rId7"/>
    <p:sldId id="268" r:id="rId8"/>
    <p:sldId id="259" r:id="rId9"/>
    <p:sldId id="273" r:id="rId10"/>
    <p:sldId id="276" r:id="rId11"/>
    <p:sldId id="278" r:id="rId12"/>
    <p:sldId id="277" r:id="rId13"/>
    <p:sldId id="279" r:id="rId14"/>
    <p:sldId id="260" r:id="rId15"/>
    <p:sldId id="272" r:id="rId16"/>
    <p:sldId id="262" r:id="rId17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3" autoAdjust="0"/>
    <p:restoredTop sz="93742"/>
  </p:normalViewPr>
  <p:slideViewPr>
    <p:cSldViewPr snapToGrid="0" snapToObjects="1">
      <p:cViewPr varScale="1">
        <p:scale>
          <a:sx n="80" d="100"/>
          <a:sy n="80" d="100"/>
        </p:scale>
        <p:origin x="9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3284" y="8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7871BB-FC01-4CE3-958D-FFFE2B3CD5FF}" type="datetimeFigureOut">
              <a:rPr lang="zh-CN" altLang="en-US" smtClean="0"/>
              <a:t>2018/1/2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D4B60B-396C-407B-993E-117D11CD67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365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  <a:t>2018/1/2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2194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 userDrawn="1"/>
        </p:nvSpPr>
        <p:spPr>
          <a:xfrm flipH="1">
            <a:off x="2300385" y="2042694"/>
            <a:ext cx="1975981" cy="441731"/>
          </a:xfrm>
          <a:prstGeom prst="triangle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 userDrawn="1"/>
        </p:nvSpPr>
        <p:spPr>
          <a:xfrm flipV="1">
            <a:off x="7918560" y="4382740"/>
            <a:ext cx="1975981" cy="441731"/>
          </a:xfrm>
          <a:prstGeom prst="triangle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l="2266" t="12948" r="2266" b="10678"/>
          <a:stretch/>
        </p:blipFill>
        <p:spPr>
          <a:xfrm>
            <a:off x="2970144" y="393700"/>
            <a:ext cx="6070600" cy="6070600"/>
          </a:xfrm>
          <a:prstGeom prst="ellipse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2297458" y="2484425"/>
            <a:ext cx="7597083" cy="19198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2970213" y="2776538"/>
            <a:ext cx="6003925" cy="13128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/>
            </a:lvl1pPr>
          </a:lstStyle>
          <a:p>
            <a:pPr algn="ctr"/>
            <a:endParaRPr lang="en-US" altLang="zh-CN" sz="4800" b="1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1"/>
          </p:nvPr>
        </p:nvSpPr>
        <p:spPr>
          <a:xfrm>
            <a:off x="3704299" y="4477968"/>
            <a:ext cx="4783401" cy="3057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aseline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lvl="0"/>
            <a:endParaRPr lang="en-US" altLang="zh-CN" dirty="0"/>
          </a:p>
        </p:txBody>
      </p:sp>
      <p:sp>
        <p:nvSpPr>
          <p:cNvPr id="12" name="文本占位符 10"/>
          <p:cNvSpPr>
            <a:spLocks noGrp="1"/>
          </p:cNvSpPr>
          <p:nvPr>
            <p:ph type="body" sz="quarter" idx="12"/>
          </p:nvPr>
        </p:nvSpPr>
        <p:spPr>
          <a:xfrm>
            <a:off x="3704299" y="4789519"/>
            <a:ext cx="4783401" cy="3057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aseline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lv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2159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l="50000" t="12948" r="2266" b="10678"/>
          <a:stretch/>
        </p:blipFill>
        <p:spPr>
          <a:xfrm>
            <a:off x="-1" y="1388533"/>
            <a:ext cx="2269067" cy="4538134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762000" y="0"/>
            <a:ext cx="5079999" cy="5418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33967" y="40216"/>
            <a:ext cx="3424766" cy="46143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77282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t="868" r="31950" b="94516"/>
          <a:stretch/>
        </p:blipFill>
        <p:spPr>
          <a:xfrm>
            <a:off x="9000067" y="3429000"/>
            <a:ext cx="3191933" cy="3429000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762000" y="0"/>
            <a:ext cx="5079999" cy="5418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33967" y="40216"/>
            <a:ext cx="3424766" cy="46143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0517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5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762000" y="0"/>
            <a:ext cx="5079999" cy="5418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33967" y="40216"/>
            <a:ext cx="3424766" cy="46143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3854625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699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5739960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18746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2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项目录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467630" y="880533"/>
            <a:ext cx="4512778" cy="4825852"/>
            <a:chOff x="896472" y="1429908"/>
            <a:chExt cx="3381368" cy="3615952"/>
          </a:xfrm>
        </p:grpSpPr>
        <p:grpSp>
          <p:nvGrpSpPr>
            <p:cNvPr id="3" name="组合 2"/>
            <p:cNvGrpSpPr/>
            <p:nvPr/>
          </p:nvGrpSpPr>
          <p:grpSpPr>
            <a:xfrm>
              <a:off x="896472" y="2699908"/>
              <a:ext cx="841368" cy="1075952"/>
              <a:chOff x="1706250" y="910167"/>
              <a:chExt cx="1435732" cy="1836033"/>
            </a:xfrm>
          </p:grpSpPr>
          <p:sp>
            <p:nvSpPr>
              <p:cNvPr id="239" name="等腰三角形 2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椭圆 2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1" name="椭圆 2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椭圆 2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907337" y="2534140"/>
              <a:ext cx="841368" cy="1075952"/>
              <a:chOff x="1706250" y="910167"/>
              <a:chExt cx="1435732" cy="1836033"/>
            </a:xfrm>
          </p:grpSpPr>
          <p:sp>
            <p:nvSpPr>
              <p:cNvPr id="235" name="等腰三角形 2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" name="椭圆 2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7" name="椭圆 2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" name="椭圆 2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939746" y="2371208"/>
              <a:ext cx="841368" cy="1075952"/>
              <a:chOff x="1706250" y="910167"/>
              <a:chExt cx="1435732" cy="1836033"/>
            </a:xfrm>
          </p:grpSpPr>
          <p:sp>
            <p:nvSpPr>
              <p:cNvPr id="231" name="等腰三角形 2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椭圆 2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椭圆 2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椭圆 2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993145" y="2213900"/>
              <a:ext cx="841368" cy="1075952"/>
              <a:chOff x="1706250" y="910167"/>
              <a:chExt cx="1435732" cy="1836033"/>
            </a:xfrm>
          </p:grpSpPr>
          <p:sp>
            <p:nvSpPr>
              <p:cNvPr id="227" name="等腰三角形 2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椭圆 2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椭圆 2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椭圆 2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1066620" y="2064908"/>
              <a:ext cx="841368" cy="1075952"/>
              <a:chOff x="1706250" y="910167"/>
              <a:chExt cx="1435732" cy="1836033"/>
            </a:xfrm>
          </p:grpSpPr>
          <p:sp>
            <p:nvSpPr>
              <p:cNvPr id="223" name="等腰三角形 2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椭圆 2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椭圆 2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椭圆 2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1158913" y="1926781"/>
              <a:ext cx="841368" cy="1075952"/>
              <a:chOff x="1706250" y="910167"/>
              <a:chExt cx="1435732" cy="1836033"/>
            </a:xfrm>
          </p:grpSpPr>
          <p:sp>
            <p:nvSpPr>
              <p:cNvPr id="219" name="等腰三角形 2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椭圆 2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椭圆 2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椭圆 2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1268446" y="1801882"/>
              <a:ext cx="841368" cy="1075952"/>
              <a:chOff x="1706250" y="910167"/>
              <a:chExt cx="1435732" cy="1836033"/>
            </a:xfrm>
          </p:grpSpPr>
          <p:sp>
            <p:nvSpPr>
              <p:cNvPr id="215" name="等腰三角形 2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椭圆 2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7" name="椭圆 2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椭圆 2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1393345" y="1692349"/>
              <a:ext cx="841368" cy="1075952"/>
              <a:chOff x="1706250" y="910167"/>
              <a:chExt cx="1435732" cy="1836033"/>
            </a:xfrm>
          </p:grpSpPr>
          <p:sp>
            <p:nvSpPr>
              <p:cNvPr id="211" name="等腰三角形 2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椭圆 2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3" name="椭圆 2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椭圆 2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1531472" y="1600056"/>
              <a:ext cx="841368" cy="1075952"/>
              <a:chOff x="1706250" y="910167"/>
              <a:chExt cx="1435732" cy="1836033"/>
            </a:xfrm>
          </p:grpSpPr>
          <p:sp>
            <p:nvSpPr>
              <p:cNvPr id="207" name="等腰三角形 2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椭圆 2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椭圆 2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椭圆 2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680464" y="1526581"/>
              <a:ext cx="841368" cy="1075952"/>
              <a:chOff x="1706250" y="910167"/>
              <a:chExt cx="1435732" cy="1836033"/>
            </a:xfrm>
          </p:grpSpPr>
          <p:sp>
            <p:nvSpPr>
              <p:cNvPr id="203" name="等腰三角形 2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椭圆 2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椭圆 2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椭圆 2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1837772" y="1473182"/>
              <a:ext cx="841368" cy="1075952"/>
              <a:chOff x="1706250" y="910167"/>
              <a:chExt cx="1435732" cy="1836033"/>
            </a:xfrm>
          </p:grpSpPr>
          <p:sp>
            <p:nvSpPr>
              <p:cNvPr id="199" name="等腰三角形 1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椭圆 1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" name="椭圆 2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椭圆 2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2000704" y="1440773"/>
              <a:ext cx="841368" cy="1075952"/>
              <a:chOff x="1706250" y="910167"/>
              <a:chExt cx="1435732" cy="1836033"/>
            </a:xfrm>
          </p:grpSpPr>
          <p:sp>
            <p:nvSpPr>
              <p:cNvPr id="195" name="等腰三角形 1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椭圆 1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椭圆 1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椭圆 1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2166472" y="1429908"/>
              <a:ext cx="841368" cy="1075952"/>
              <a:chOff x="1706250" y="910167"/>
              <a:chExt cx="1435732" cy="1836033"/>
            </a:xfrm>
          </p:grpSpPr>
          <p:sp>
            <p:nvSpPr>
              <p:cNvPr id="191" name="等腰三角形 1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椭圆 1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3" name="椭圆 1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4" name="椭圆 1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2332240" y="1440773"/>
              <a:ext cx="841368" cy="1075952"/>
              <a:chOff x="1706250" y="910167"/>
              <a:chExt cx="1435732" cy="1836033"/>
            </a:xfrm>
          </p:grpSpPr>
          <p:sp>
            <p:nvSpPr>
              <p:cNvPr id="187" name="等腰三角形 1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椭圆 1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9" name="椭圆 1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0" name="椭圆 1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2495172" y="1473182"/>
              <a:ext cx="841368" cy="1075952"/>
              <a:chOff x="1706250" y="910167"/>
              <a:chExt cx="1435732" cy="1836033"/>
            </a:xfrm>
          </p:grpSpPr>
          <p:sp>
            <p:nvSpPr>
              <p:cNvPr id="183" name="等腰三角形 1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椭圆 1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椭圆 1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" name="椭圆 1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2652480" y="1526581"/>
              <a:ext cx="841368" cy="1075952"/>
              <a:chOff x="1706250" y="910167"/>
              <a:chExt cx="1435732" cy="1836033"/>
            </a:xfrm>
          </p:grpSpPr>
          <p:sp>
            <p:nvSpPr>
              <p:cNvPr id="179" name="等腰三角形 1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椭圆 1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椭圆 1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椭圆 1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2801472" y="1600056"/>
              <a:ext cx="841368" cy="1075952"/>
              <a:chOff x="1706250" y="910167"/>
              <a:chExt cx="1435732" cy="1836033"/>
            </a:xfrm>
          </p:grpSpPr>
          <p:sp>
            <p:nvSpPr>
              <p:cNvPr id="175" name="等腰三角形 1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椭圆 1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椭圆 1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椭圆 1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2939599" y="1692349"/>
              <a:ext cx="841368" cy="1075952"/>
              <a:chOff x="1706250" y="910167"/>
              <a:chExt cx="1435732" cy="1836033"/>
            </a:xfrm>
          </p:grpSpPr>
          <p:sp>
            <p:nvSpPr>
              <p:cNvPr id="171" name="等腰三角形 1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椭圆 1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椭圆 1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椭圆 1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3064498" y="1801882"/>
              <a:ext cx="841368" cy="1075952"/>
              <a:chOff x="1706250" y="910167"/>
              <a:chExt cx="1435732" cy="1836033"/>
            </a:xfrm>
          </p:grpSpPr>
          <p:sp>
            <p:nvSpPr>
              <p:cNvPr id="167" name="等腰三角形 1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椭圆 1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椭圆 1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椭圆 1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3174031" y="1926781"/>
              <a:ext cx="841368" cy="1075952"/>
              <a:chOff x="1706250" y="910167"/>
              <a:chExt cx="1435732" cy="1836033"/>
            </a:xfrm>
          </p:grpSpPr>
          <p:sp>
            <p:nvSpPr>
              <p:cNvPr id="163" name="等腰三角形 1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椭圆 1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椭圆 1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椭圆 1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3266324" y="2064908"/>
              <a:ext cx="841368" cy="1075952"/>
              <a:chOff x="1706250" y="910167"/>
              <a:chExt cx="1435732" cy="1836033"/>
            </a:xfrm>
          </p:grpSpPr>
          <p:sp>
            <p:nvSpPr>
              <p:cNvPr id="159" name="等腰三角形 1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椭圆 1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椭圆 1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椭圆 1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3339799" y="2213900"/>
              <a:ext cx="841368" cy="1075952"/>
              <a:chOff x="1706250" y="910167"/>
              <a:chExt cx="1435732" cy="1836033"/>
            </a:xfrm>
          </p:grpSpPr>
          <p:sp>
            <p:nvSpPr>
              <p:cNvPr id="155" name="等腰三角形 1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椭圆 1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椭圆 1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椭圆 1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3393198" y="2371208"/>
              <a:ext cx="841368" cy="1075952"/>
              <a:chOff x="1706250" y="910167"/>
              <a:chExt cx="1435732" cy="1836033"/>
            </a:xfrm>
          </p:grpSpPr>
          <p:sp>
            <p:nvSpPr>
              <p:cNvPr id="151" name="等腰三角形 1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椭圆 1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椭圆 1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椭圆 1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3425607" y="2534140"/>
              <a:ext cx="841368" cy="1075952"/>
              <a:chOff x="1706250" y="910167"/>
              <a:chExt cx="1435732" cy="1836033"/>
            </a:xfrm>
          </p:grpSpPr>
          <p:sp>
            <p:nvSpPr>
              <p:cNvPr id="147" name="等腰三角形 14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椭圆 14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椭圆 14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椭圆 14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3436472" y="2699908"/>
              <a:ext cx="841368" cy="1075952"/>
              <a:chOff x="1706250" y="910167"/>
              <a:chExt cx="1435732" cy="1836033"/>
            </a:xfrm>
          </p:grpSpPr>
          <p:sp>
            <p:nvSpPr>
              <p:cNvPr id="143" name="等腰三角形 14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椭圆 14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椭圆 14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椭圆 14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3425607" y="2865676"/>
              <a:ext cx="841368" cy="1075952"/>
              <a:chOff x="1706250" y="910167"/>
              <a:chExt cx="1435732" cy="1836033"/>
            </a:xfrm>
          </p:grpSpPr>
          <p:sp>
            <p:nvSpPr>
              <p:cNvPr id="139" name="等腰三角形 1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椭圆 1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椭圆 1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椭圆 1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3393198" y="3028609"/>
              <a:ext cx="841368" cy="1075952"/>
              <a:chOff x="1706250" y="910167"/>
              <a:chExt cx="1435732" cy="1836033"/>
            </a:xfrm>
          </p:grpSpPr>
          <p:sp>
            <p:nvSpPr>
              <p:cNvPr id="135" name="等腰三角形 1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椭圆 1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椭圆 1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椭圆 1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3339799" y="3185916"/>
              <a:ext cx="841368" cy="1075952"/>
              <a:chOff x="1706250" y="910167"/>
              <a:chExt cx="1435732" cy="1836033"/>
            </a:xfrm>
          </p:grpSpPr>
          <p:sp>
            <p:nvSpPr>
              <p:cNvPr id="131" name="等腰三角形 1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椭圆 1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椭圆 1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3266324" y="3334908"/>
              <a:ext cx="841368" cy="1075952"/>
              <a:chOff x="1706250" y="910167"/>
              <a:chExt cx="1435732" cy="1836033"/>
            </a:xfrm>
          </p:grpSpPr>
          <p:sp>
            <p:nvSpPr>
              <p:cNvPr id="127" name="等腰三角形 1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椭圆 1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椭圆 1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3174031" y="3473035"/>
              <a:ext cx="841368" cy="1075952"/>
              <a:chOff x="1706250" y="910167"/>
              <a:chExt cx="1435732" cy="1836033"/>
            </a:xfrm>
          </p:grpSpPr>
          <p:sp>
            <p:nvSpPr>
              <p:cNvPr id="123" name="等腰三角形 1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椭圆 1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椭圆 1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3064498" y="3597934"/>
              <a:ext cx="841368" cy="1075952"/>
              <a:chOff x="1706250" y="910167"/>
              <a:chExt cx="1435732" cy="1836033"/>
            </a:xfrm>
          </p:grpSpPr>
          <p:sp>
            <p:nvSpPr>
              <p:cNvPr id="119" name="等腰三角形 1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2939599" y="3707467"/>
              <a:ext cx="841368" cy="1075952"/>
              <a:chOff x="1706250" y="910167"/>
              <a:chExt cx="1435732" cy="1836033"/>
            </a:xfrm>
          </p:grpSpPr>
          <p:sp>
            <p:nvSpPr>
              <p:cNvPr id="115" name="等腰三角形 1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椭圆 1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椭圆 1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2801472" y="3799760"/>
              <a:ext cx="841368" cy="1075952"/>
              <a:chOff x="1706250" y="910167"/>
              <a:chExt cx="1435732" cy="1836033"/>
            </a:xfrm>
          </p:grpSpPr>
          <p:sp>
            <p:nvSpPr>
              <p:cNvPr id="111" name="等腰三角形 1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2652480" y="3873235"/>
              <a:ext cx="841368" cy="1075952"/>
              <a:chOff x="1706250" y="910167"/>
              <a:chExt cx="1435732" cy="1836033"/>
            </a:xfrm>
          </p:grpSpPr>
          <p:sp>
            <p:nvSpPr>
              <p:cNvPr id="107" name="等腰三角形 1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椭圆 1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椭圆 1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椭圆 1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2495172" y="3926634"/>
              <a:ext cx="841368" cy="1075952"/>
              <a:chOff x="1706250" y="910167"/>
              <a:chExt cx="1435732" cy="1836033"/>
            </a:xfrm>
          </p:grpSpPr>
          <p:sp>
            <p:nvSpPr>
              <p:cNvPr id="103" name="等腰三角形 1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2332240" y="3959043"/>
              <a:ext cx="841368" cy="1075952"/>
              <a:chOff x="1706250" y="910167"/>
              <a:chExt cx="1435732" cy="1836033"/>
            </a:xfrm>
          </p:grpSpPr>
          <p:sp>
            <p:nvSpPr>
              <p:cNvPr id="99" name="等腰三角形 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2166472" y="3969908"/>
              <a:ext cx="841368" cy="1075952"/>
              <a:chOff x="1706250" y="910167"/>
              <a:chExt cx="1435732" cy="1836033"/>
            </a:xfrm>
          </p:grpSpPr>
          <p:sp>
            <p:nvSpPr>
              <p:cNvPr id="95" name="等腰三角形 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椭圆 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椭圆 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2000704" y="3959043"/>
              <a:ext cx="841368" cy="1075952"/>
              <a:chOff x="1706250" y="910167"/>
              <a:chExt cx="1435732" cy="1836033"/>
            </a:xfrm>
          </p:grpSpPr>
          <p:sp>
            <p:nvSpPr>
              <p:cNvPr id="91" name="等腰三角形 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1837772" y="3926634"/>
              <a:ext cx="841368" cy="1075952"/>
              <a:chOff x="1706250" y="910167"/>
              <a:chExt cx="1435732" cy="1836033"/>
            </a:xfrm>
          </p:grpSpPr>
          <p:sp>
            <p:nvSpPr>
              <p:cNvPr id="87" name="等腰三角形 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1680464" y="3873235"/>
              <a:ext cx="841368" cy="1075952"/>
              <a:chOff x="1706250" y="910167"/>
              <a:chExt cx="1435732" cy="1836033"/>
            </a:xfrm>
          </p:grpSpPr>
          <p:sp>
            <p:nvSpPr>
              <p:cNvPr id="83" name="等腰三角形 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1531472" y="3799760"/>
              <a:ext cx="841368" cy="1075952"/>
              <a:chOff x="1706250" y="910167"/>
              <a:chExt cx="1435732" cy="1836033"/>
            </a:xfrm>
          </p:grpSpPr>
          <p:sp>
            <p:nvSpPr>
              <p:cNvPr id="79" name="等腰三角形 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1393345" y="3707467"/>
              <a:ext cx="841368" cy="1075952"/>
              <a:chOff x="1706250" y="910167"/>
              <a:chExt cx="1435732" cy="1836033"/>
            </a:xfrm>
          </p:grpSpPr>
          <p:sp>
            <p:nvSpPr>
              <p:cNvPr id="75" name="等腰三角形 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1268446" y="3597934"/>
              <a:ext cx="841368" cy="1075952"/>
              <a:chOff x="1706250" y="910167"/>
              <a:chExt cx="1435732" cy="1836033"/>
            </a:xfrm>
          </p:grpSpPr>
          <p:sp>
            <p:nvSpPr>
              <p:cNvPr id="71" name="等腰三角形 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1158913" y="3473035"/>
              <a:ext cx="841368" cy="1075952"/>
              <a:chOff x="1706250" y="910167"/>
              <a:chExt cx="1435732" cy="1836033"/>
            </a:xfrm>
          </p:grpSpPr>
          <p:sp>
            <p:nvSpPr>
              <p:cNvPr id="67" name="等腰三角形 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1066620" y="3334908"/>
              <a:ext cx="841368" cy="1075952"/>
              <a:chOff x="1706250" y="910167"/>
              <a:chExt cx="1435732" cy="1836033"/>
            </a:xfrm>
          </p:grpSpPr>
          <p:sp>
            <p:nvSpPr>
              <p:cNvPr id="63" name="等腰三角形 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993145" y="3185916"/>
              <a:ext cx="841368" cy="1075952"/>
              <a:chOff x="1706250" y="910167"/>
              <a:chExt cx="1435732" cy="1836033"/>
            </a:xfrm>
          </p:grpSpPr>
          <p:sp>
            <p:nvSpPr>
              <p:cNvPr id="59" name="等腰三角形 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939746" y="3028609"/>
              <a:ext cx="841368" cy="1075952"/>
              <a:chOff x="1706250" y="910167"/>
              <a:chExt cx="1435732" cy="1836033"/>
            </a:xfrm>
          </p:grpSpPr>
          <p:sp>
            <p:nvSpPr>
              <p:cNvPr id="55" name="等腰三角形 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907337" y="2865676"/>
              <a:ext cx="841368" cy="1075952"/>
              <a:chOff x="1706250" y="910167"/>
              <a:chExt cx="1435732" cy="1836033"/>
            </a:xfrm>
          </p:grpSpPr>
          <p:sp>
            <p:nvSpPr>
              <p:cNvPr id="51" name="等腰三角形 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43" name="椭圆 242"/>
          <p:cNvSpPr/>
          <p:nvPr userDrawn="1"/>
        </p:nvSpPr>
        <p:spPr>
          <a:xfrm>
            <a:off x="2298847" y="2058270"/>
            <a:ext cx="2748046" cy="27480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文本占位符 244"/>
          <p:cNvSpPr>
            <a:spLocks noGrp="1"/>
          </p:cNvSpPr>
          <p:nvPr>
            <p:ph type="body" sz="quarter" idx="10"/>
          </p:nvPr>
        </p:nvSpPr>
        <p:spPr>
          <a:xfrm>
            <a:off x="2898775" y="2797175"/>
            <a:ext cx="1533525" cy="1344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246" name="椭圆 245"/>
          <p:cNvSpPr/>
          <p:nvPr userDrawn="1"/>
        </p:nvSpPr>
        <p:spPr>
          <a:xfrm>
            <a:off x="6743053" y="2655614"/>
            <a:ext cx="211754" cy="21175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7" name="椭圆 246"/>
          <p:cNvSpPr/>
          <p:nvPr userDrawn="1"/>
        </p:nvSpPr>
        <p:spPr>
          <a:xfrm>
            <a:off x="6743053" y="3348787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>
                    <a:lumMod val="75000"/>
                  </a:schemeClr>
                </a:solidFill>
              </a:ln>
              <a:cs typeface="+mn-ea"/>
              <a:sym typeface="+mn-lt"/>
            </a:endParaRPr>
          </a:p>
        </p:txBody>
      </p:sp>
      <p:sp>
        <p:nvSpPr>
          <p:cNvPr id="248" name="椭圆 247"/>
          <p:cNvSpPr/>
          <p:nvPr userDrawn="1"/>
        </p:nvSpPr>
        <p:spPr>
          <a:xfrm>
            <a:off x="6743053" y="4041960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2" name="文本占位符 251"/>
          <p:cNvSpPr>
            <a:spLocks noGrp="1"/>
          </p:cNvSpPr>
          <p:nvPr>
            <p:ph type="body" sz="quarter" idx="11"/>
          </p:nvPr>
        </p:nvSpPr>
        <p:spPr>
          <a:xfrm>
            <a:off x="7280709" y="2583581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53" name="文本占位符 251"/>
          <p:cNvSpPr>
            <a:spLocks noGrp="1"/>
          </p:cNvSpPr>
          <p:nvPr>
            <p:ph type="body" sz="quarter" idx="12"/>
          </p:nvPr>
        </p:nvSpPr>
        <p:spPr>
          <a:xfrm>
            <a:off x="7280709" y="3260521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54" name="文本占位符 251"/>
          <p:cNvSpPr>
            <a:spLocks noGrp="1"/>
          </p:cNvSpPr>
          <p:nvPr>
            <p:ph type="body" sz="quarter" idx="13"/>
          </p:nvPr>
        </p:nvSpPr>
        <p:spPr>
          <a:xfrm>
            <a:off x="7280709" y="3965206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2353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467630" y="880533"/>
            <a:ext cx="4512778" cy="4825852"/>
            <a:chOff x="896472" y="1429908"/>
            <a:chExt cx="3381368" cy="3615952"/>
          </a:xfrm>
        </p:grpSpPr>
        <p:grpSp>
          <p:nvGrpSpPr>
            <p:cNvPr id="3" name="组合 2"/>
            <p:cNvGrpSpPr/>
            <p:nvPr/>
          </p:nvGrpSpPr>
          <p:grpSpPr>
            <a:xfrm>
              <a:off x="896472" y="2699908"/>
              <a:ext cx="841368" cy="1075952"/>
              <a:chOff x="1706250" y="910167"/>
              <a:chExt cx="1435732" cy="1836033"/>
            </a:xfrm>
          </p:grpSpPr>
          <p:sp>
            <p:nvSpPr>
              <p:cNvPr id="239" name="等腰三角形 2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椭圆 2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1" name="椭圆 2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椭圆 2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907337" y="2534140"/>
              <a:ext cx="841368" cy="1075952"/>
              <a:chOff x="1706250" y="910167"/>
              <a:chExt cx="1435732" cy="1836033"/>
            </a:xfrm>
          </p:grpSpPr>
          <p:sp>
            <p:nvSpPr>
              <p:cNvPr id="235" name="等腰三角形 2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" name="椭圆 2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7" name="椭圆 2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" name="椭圆 2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939746" y="2371208"/>
              <a:ext cx="841368" cy="1075952"/>
              <a:chOff x="1706250" y="910167"/>
              <a:chExt cx="1435732" cy="1836033"/>
            </a:xfrm>
          </p:grpSpPr>
          <p:sp>
            <p:nvSpPr>
              <p:cNvPr id="231" name="等腰三角形 2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椭圆 2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椭圆 2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椭圆 2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993145" y="2213900"/>
              <a:ext cx="841368" cy="1075952"/>
              <a:chOff x="1706250" y="910167"/>
              <a:chExt cx="1435732" cy="1836033"/>
            </a:xfrm>
          </p:grpSpPr>
          <p:sp>
            <p:nvSpPr>
              <p:cNvPr id="227" name="等腰三角形 2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椭圆 2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椭圆 2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椭圆 2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1066620" y="2064908"/>
              <a:ext cx="841368" cy="1075952"/>
              <a:chOff x="1706250" y="910167"/>
              <a:chExt cx="1435732" cy="1836033"/>
            </a:xfrm>
          </p:grpSpPr>
          <p:sp>
            <p:nvSpPr>
              <p:cNvPr id="223" name="等腰三角形 2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椭圆 2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椭圆 2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椭圆 2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1158913" y="1926781"/>
              <a:ext cx="841368" cy="1075952"/>
              <a:chOff x="1706250" y="910167"/>
              <a:chExt cx="1435732" cy="1836033"/>
            </a:xfrm>
          </p:grpSpPr>
          <p:sp>
            <p:nvSpPr>
              <p:cNvPr id="219" name="等腰三角形 2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椭圆 2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椭圆 2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椭圆 2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1268446" y="1801882"/>
              <a:ext cx="841368" cy="1075952"/>
              <a:chOff x="1706250" y="910167"/>
              <a:chExt cx="1435732" cy="1836033"/>
            </a:xfrm>
          </p:grpSpPr>
          <p:sp>
            <p:nvSpPr>
              <p:cNvPr id="215" name="等腰三角形 2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椭圆 2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7" name="椭圆 2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椭圆 2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1393345" y="1692349"/>
              <a:ext cx="841368" cy="1075952"/>
              <a:chOff x="1706250" y="910167"/>
              <a:chExt cx="1435732" cy="1836033"/>
            </a:xfrm>
          </p:grpSpPr>
          <p:sp>
            <p:nvSpPr>
              <p:cNvPr id="211" name="等腰三角形 2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椭圆 2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3" name="椭圆 2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椭圆 2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1531472" y="1600056"/>
              <a:ext cx="841368" cy="1075952"/>
              <a:chOff x="1706250" y="910167"/>
              <a:chExt cx="1435732" cy="1836033"/>
            </a:xfrm>
          </p:grpSpPr>
          <p:sp>
            <p:nvSpPr>
              <p:cNvPr id="207" name="等腰三角形 2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椭圆 2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椭圆 2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椭圆 2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680464" y="1526581"/>
              <a:ext cx="841368" cy="1075952"/>
              <a:chOff x="1706250" y="910167"/>
              <a:chExt cx="1435732" cy="1836033"/>
            </a:xfrm>
          </p:grpSpPr>
          <p:sp>
            <p:nvSpPr>
              <p:cNvPr id="203" name="等腰三角形 2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椭圆 2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椭圆 2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椭圆 2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1837772" y="1473182"/>
              <a:ext cx="841368" cy="1075952"/>
              <a:chOff x="1706250" y="910167"/>
              <a:chExt cx="1435732" cy="1836033"/>
            </a:xfrm>
          </p:grpSpPr>
          <p:sp>
            <p:nvSpPr>
              <p:cNvPr id="199" name="等腰三角形 1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椭圆 1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" name="椭圆 2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椭圆 2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2000704" y="1440773"/>
              <a:ext cx="841368" cy="1075952"/>
              <a:chOff x="1706250" y="910167"/>
              <a:chExt cx="1435732" cy="1836033"/>
            </a:xfrm>
          </p:grpSpPr>
          <p:sp>
            <p:nvSpPr>
              <p:cNvPr id="195" name="等腰三角形 1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椭圆 1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椭圆 1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椭圆 1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2166472" y="1429908"/>
              <a:ext cx="841368" cy="1075952"/>
              <a:chOff x="1706250" y="910167"/>
              <a:chExt cx="1435732" cy="1836033"/>
            </a:xfrm>
          </p:grpSpPr>
          <p:sp>
            <p:nvSpPr>
              <p:cNvPr id="191" name="等腰三角形 1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椭圆 1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3" name="椭圆 1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4" name="椭圆 1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2332240" y="1440773"/>
              <a:ext cx="841368" cy="1075952"/>
              <a:chOff x="1706250" y="910167"/>
              <a:chExt cx="1435732" cy="1836033"/>
            </a:xfrm>
          </p:grpSpPr>
          <p:sp>
            <p:nvSpPr>
              <p:cNvPr id="187" name="等腰三角形 1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椭圆 1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9" name="椭圆 1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0" name="椭圆 1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2495172" y="1473182"/>
              <a:ext cx="841368" cy="1075952"/>
              <a:chOff x="1706250" y="910167"/>
              <a:chExt cx="1435732" cy="1836033"/>
            </a:xfrm>
          </p:grpSpPr>
          <p:sp>
            <p:nvSpPr>
              <p:cNvPr id="183" name="等腰三角形 1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椭圆 1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椭圆 1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" name="椭圆 1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2652480" y="1526581"/>
              <a:ext cx="841368" cy="1075952"/>
              <a:chOff x="1706250" y="910167"/>
              <a:chExt cx="1435732" cy="1836033"/>
            </a:xfrm>
          </p:grpSpPr>
          <p:sp>
            <p:nvSpPr>
              <p:cNvPr id="179" name="等腰三角形 1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椭圆 1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椭圆 1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椭圆 1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2801472" y="1600056"/>
              <a:ext cx="841368" cy="1075952"/>
              <a:chOff x="1706250" y="910167"/>
              <a:chExt cx="1435732" cy="1836033"/>
            </a:xfrm>
          </p:grpSpPr>
          <p:sp>
            <p:nvSpPr>
              <p:cNvPr id="175" name="等腰三角形 1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椭圆 1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椭圆 1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椭圆 1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2939599" y="1692349"/>
              <a:ext cx="841368" cy="1075952"/>
              <a:chOff x="1706250" y="910167"/>
              <a:chExt cx="1435732" cy="1836033"/>
            </a:xfrm>
          </p:grpSpPr>
          <p:sp>
            <p:nvSpPr>
              <p:cNvPr id="171" name="等腰三角形 1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椭圆 1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椭圆 1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椭圆 1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3064498" y="1801882"/>
              <a:ext cx="841368" cy="1075952"/>
              <a:chOff x="1706250" y="910167"/>
              <a:chExt cx="1435732" cy="1836033"/>
            </a:xfrm>
          </p:grpSpPr>
          <p:sp>
            <p:nvSpPr>
              <p:cNvPr id="167" name="等腰三角形 1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椭圆 1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椭圆 1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椭圆 1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3174031" y="1926781"/>
              <a:ext cx="841368" cy="1075952"/>
              <a:chOff x="1706250" y="910167"/>
              <a:chExt cx="1435732" cy="1836033"/>
            </a:xfrm>
          </p:grpSpPr>
          <p:sp>
            <p:nvSpPr>
              <p:cNvPr id="163" name="等腰三角形 1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椭圆 1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椭圆 1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椭圆 1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3266324" y="2064908"/>
              <a:ext cx="841368" cy="1075952"/>
              <a:chOff x="1706250" y="910167"/>
              <a:chExt cx="1435732" cy="1836033"/>
            </a:xfrm>
          </p:grpSpPr>
          <p:sp>
            <p:nvSpPr>
              <p:cNvPr id="159" name="等腰三角形 1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椭圆 1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椭圆 1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椭圆 1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3339799" y="2213900"/>
              <a:ext cx="841368" cy="1075952"/>
              <a:chOff x="1706250" y="910167"/>
              <a:chExt cx="1435732" cy="1836033"/>
            </a:xfrm>
          </p:grpSpPr>
          <p:sp>
            <p:nvSpPr>
              <p:cNvPr id="155" name="等腰三角形 1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椭圆 1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椭圆 1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椭圆 1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3393198" y="2371208"/>
              <a:ext cx="841368" cy="1075952"/>
              <a:chOff x="1706250" y="910167"/>
              <a:chExt cx="1435732" cy="1836033"/>
            </a:xfrm>
          </p:grpSpPr>
          <p:sp>
            <p:nvSpPr>
              <p:cNvPr id="151" name="等腰三角形 1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椭圆 1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椭圆 1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椭圆 1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3425607" y="2534140"/>
              <a:ext cx="841368" cy="1075952"/>
              <a:chOff x="1706250" y="910167"/>
              <a:chExt cx="1435732" cy="1836033"/>
            </a:xfrm>
          </p:grpSpPr>
          <p:sp>
            <p:nvSpPr>
              <p:cNvPr id="147" name="等腰三角形 14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椭圆 14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椭圆 14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椭圆 14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3436472" y="2699908"/>
              <a:ext cx="841368" cy="1075952"/>
              <a:chOff x="1706250" y="910167"/>
              <a:chExt cx="1435732" cy="1836033"/>
            </a:xfrm>
          </p:grpSpPr>
          <p:sp>
            <p:nvSpPr>
              <p:cNvPr id="143" name="等腰三角形 14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椭圆 14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椭圆 14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椭圆 14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3425607" y="2865676"/>
              <a:ext cx="841368" cy="1075952"/>
              <a:chOff x="1706250" y="910167"/>
              <a:chExt cx="1435732" cy="1836033"/>
            </a:xfrm>
          </p:grpSpPr>
          <p:sp>
            <p:nvSpPr>
              <p:cNvPr id="139" name="等腰三角形 1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椭圆 1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椭圆 1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椭圆 1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3393198" y="3028609"/>
              <a:ext cx="841368" cy="1075952"/>
              <a:chOff x="1706250" y="910167"/>
              <a:chExt cx="1435732" cy="1836033"/>
            </a:xfrm>
          </p:grpSpPr>
          <p:sp>
            <p:nvSpPr>
              <p:cNvPr id="135" name="等腰三角形 1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椭圆 1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椭圆 1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椭圆 1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3339799" y="3185916"/>
              <a:ext cx="841368" cy="1075952"/>
              <a:chOff x="1706250" y="910167"/>
              <a:chExt cx="1435732" cy="1836033"/>
            </a:xfrm>
          </p:grpSpPr>
          <p:sp>
            <p:nvSpPr>
              <p:cNvPr id="131" name="等腰三角形 1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椭圆 1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椭圆 1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3266324" y="3334908"/>
              <a:ext cx="841368" cy="1075952"/>
              <a:chOff x="1706250" y="910167"/>
              <a:chExt cx="1435732" cy="1836033"/>
            </a:xfrm>
          </p:grpSpPr>
          <p:sp>
            <p:nvSpPr>
              <p:cNvPr id="127" name="等腰三角形 1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椭圆 1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椭圆 1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3174031" y="3473035"/>
              <a:ext cx="841368" cy="1075952"/>
              <a:chOff x="1706250" y="910167"/>
              <a:chExt cx="1435732" cy="1836033"/>
            </a:xfrm>
          </p:grpSpPr>
          <p:sp>
            <p:nvSpPr>
              <p:cNvPr id="123" name="等腰三角形 1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椭圆 1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椭圆 1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3064498" y="3597934"/>
              <a:ext cx="841368" cy="1075952"/>
              <a:chOff x="1706250" y="910167"/>
              <a:chExt cx="1435732" cy="1836033"/>
            </a:xfrm>
          </p:grpSpPr>
          <p:sp>
            <p:nvSpPr>
              <p:cNvPr id="119" name="等腰三角形 1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2939599" y="3707467"/>
              <a:ext cx="841368" cy="1075952"/>
              <a:chOff x="1706250" y="910167"/>
              <a:chExt cx="1435732" cy="1836033"/>
            </a:xfrm>
          </p:grpSpPr>
          <p:sp>
            <p:nvSpPr>
              <p:cNvPr id="115" name="等腰三角形 1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椭圆 1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椭圆 1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2801472" y="3799760"/>
              <a:ext cx="841368" cy="1075952"/>
              <a:chOff x="1706250" y="910167"/>
              <a:chExt cx="1435732" cy="1836033"/>
            </a:xfrm>
          </p:grpSpPr>
          <p:sp>
            <p:nvSpPr>
              <p:cNvPr id="111" name="等腰三角形 1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2652480" y="3873235"/>
              <a:ext cx="841368" cy="1075952"/>
              <a:chOff x="1706250" y="910167"/>
              <a:chExt cx="1435732" cy="1836033"/>
            </a:xfrm>
          </p:grpSpPr>
          <p:sp>
            <p:nvSpPr>
              <p:cNvPr id="107" name="等腰三角形 1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椭圆 1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椭圆 1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椭圆 1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2495172" y="3926634"/>
              <a:ext cx="841368" cy="1075952"/>
              <a:chOff x="1706250" y="910167"/>
              <a:chExt cx="1435732" cy="1836033"/>
            </a:xfrm>
          </p:grpSpPr>
          <p:sp>
            <p:nvSpPr>
              <p:cNvPr id="103" name="等腰三角形 1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2332240" y="3959043"/>
              <a:ext cx="841368" cy="1075952"/>
              <a:chOff x="1706250" y="910167"/>
              <a:chExt cx="1435732" cy="1836033"/>
            </a:xfrm>
          </p:grpSpPr>
          <p:sp>
            <p:nvSpPr>
              <p:cNvPr id="99" name="等腰三角形 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2166472" y="3969908"/>
              <a:ext cx="841368" cy="1075952"/>
              <a:chOff x="1706250" y="910167"/>
              <a:chExt cx="1435732" cy="1836033"/>
            </a:xfrm>
          </p:grpSpPr>
          <p:sp>
            <p:nvSpPr>
              <p:cNvPr id="95" name="等腰三角形 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椭圆 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椭圆 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2000704" y="3959043"/>
              <a:ext cx="841368" cy="1075952"/>
              <a:chOff x="1706250" y="910167"/>
              <a:chExt cx="1435732" cy="1836033"/>
            </a:xfrm>
          </p:grpSpPr>
          <p:sp>
            <p:nvSpPr>
              <p:cNvPr id="91" name="等腰三角形 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1837772" y="3926634"/>
              <a:ext cx="841368" cy="1075952"/>
              <a:chOff x="1706250" y="910167"/>
              <a:chExt cx="1435732" cy="1836033"/>
            </a:xfrm>
          </p:grpSpPr>
          <p:sp>
            <p:nvSpPr>
              <p:cNvPr id="87" name="等腰三角形 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1680464" y="3873235"/>
              <a:ext cx="841368" cy="1075952"/>
              <a:chOff x="1706250" y="910167"/>
              <a:chExt cx="1435732" cy="1836033"/>
            </a:xfrm>
          </p:grpSpPr>
          <p:sp>
            <p:nvSpPr>
              <p:cNvPr id="83" name="等腰三角形 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1531472" y="3799760"/>
              <a:ext cx="841368" cy="1075952"/>
              <a:chOff x="1706250" y="910167"/>
              <a:chExt cx="1435732" cy="1836033"/>
            </a:xfrm>
          </p:grpSpPr>
          <p:sp>
            <p:nvSpPr>
              <p:cNvPr id="79" name="等腰三角形 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1393345" y="3707467"/>
              <a:ext cx="841368" cy="1075952"/>
              <a:chOff x="1706250" y="910167"/>
              <a:chExt cx="1435732" cy="1836033"/>
            </a:xfrm>
          </p:grpSpPr>
          <p:sp>
            <p:nvSpPr>
              <p:cNvPr id="75" name="等腰三角形 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1268446" y="3597934"/>
              <a:ext cx="841368" cy="1075952"/>
              <a:chOff x="1706250" y="910167"/>
              <a:chExt cx="1435732" cy="1836033"/>
            </a:xfrm>
          </p:grpSpPr>
          <p:sp>
            <p:nvSpPr>
              <p:cNvPr id="71" name="等腰三角形 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1158913" y="3473035"/>
              <a:ext cx="841368" cy="1075952"/>
              <a:chOff x="1706250" y="910167"/>
              <a:chExt cx="1435732" cy="1836033"/>
            </a:xfrm>
          </p:grpSpPr>
          <p:sp>
            <p:nvSpPr>
              <p:cNvPr id="67" name="等腰三角形 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1066620" y="3334908"/>
              <a:ext cx="841368" cy="1075952"/>
              <a:chOff x="1706250" y="910167"/>
              <a:chExt cx="1435732" cy="1836033"/>
            </a:xfrm>
          </p:grpSpPr>
          <p:sp>
            <p:nvSpPr>
              <p:cNvPr id="63" name="等腰三角形 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993145" y="3185916"/>
              <a:ext cx="841368" cy="1075952"/>
              <a:chOff x="1706250" y="910167"/>
              <a:chExt cx="1435732" cy="1836033"/>
            </a:xfrm>
          </p:grpSpPr>
          <p:sp>
            <p:nvSpPr>
              <p:cNvPr id="59" name="等腰三角形 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939746" y="3028609"/>
              <a:ext cx="841368" cy="1075952"/>
              <a:chOff x="1706250" y="910167"/>
              <a:chExt cx="1435732" cy="1836033"/>
            </a:xfrm>
          </p:grpSpPr>
          <p:sp>
            <p:nvSpPr>
              <p:cNvPr id="55" name="等腰三角形 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907337" y="2865676"/>
              <a:ext cx="841368" cy="1075952"/>
              <a:chOff x="1706250" y="910167"/>
              <a:chExt cx="1435732" cy="1836033"/>
            </a:xfrm>
          </p:grpSpPr>
          <p:sp>
            <p:nvSpPr>
              <p:cNvPr id="51" name="等腰三角形 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43" name="椭圆 242"/>
          <p:cNvSpPr/>
          <p:nvPr userDrawn="1"/>
        </p:nvSpPr>
        <p:spPr>
          <a:xfrm>
            <a:off x="2298847" y="2058270"/>
            <a:ext cx="2748046" cy="27480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文本占位符 244"/>
          <p:cNvSpPr>
            <a:spLocks noGrp="1"/>
          </p:cNvSpPr>
          <p:nvPr>
            <p:ph type="body" sz="quarter" idx="10"/>
          </p:nvPr>
        </p:nvSpPr>
        <p:spPr>
          <a:xfrm>
            <a:off x="2898775" y="2797175"/>
            <a:ext cx="1533525" cy="1344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246" name="椭圆 245"/>
          <p:cNvSpPr/>
          <p:nvPr userDrawn="1"/>
        </p:nvSpPr>
        <p:spPr>
          <a:xfrm>
            <a:off x="6743053" y="2300853"/>
            <a:ext cx="211754" cy="21175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7" name="椭圆 246"/>
          <p:cNvSpPr/>
          <p:nvPr userDrawn="1"/>
        </p:nvSpPr>
        <p:spPr>
          <a:xfrm>
            <a:off x="6743053" y="2994026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>
                    <a:lumMod val="75000"/>
                  </a:schemeClr>
                </a:solidFill>
              </a:ln>
              <a:cs typeface="+mn-ea"/>
              <a:sym typeface="+mn-lt"/>
            </a:endParaRPr>
          </a:p>
        </p:txBody>
      </p:sp>
      <p:sp>
        <p:nvSpPr>
          <p:cNvPr id="248" name="椭圆 247"/>
          <p:cNvSpPr/>
          <p:nvPr userDrawn="1"/>
        </p:nvSpPr>
        <p:spPr>
          <a:xfrm>
            <a:off x="6743053" y="3687199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9" name="椭圆 248"/>
          <p:cNvSpPr/>
          <p:nvPr userDrawn="1"/>
        </p:nvSpPr>
        <p:spPr>
          <a:xfrm>
            <a:off x="6743053" y="4380372"/>
            <a:ext cx="211754" cy="21175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5" name="文本占位符 251"/>
          <p:cNvSpPr>
            <a:spLocks noGrp="1"/>
          </p:cNvSpPr>
          <p:nvPr>
            <p:ph type="body" sz="quarter" idx="11"/>
          </p:nvPr>
        </p:nvSpPr>
        <p:spPr>
          <a:xfrm>
            <a:off x="7280709" y="2238914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6" name="文本占位符 251"/>
          <p:cNvSpPr>
            <a:spLocks noGrp="1"/>
          </p:cNvSpPr>
          <p:nvPr>
            <p:ph type="body" sz="quarter" idx="12"/>
          </p:nvPr>
        </p:nvSpPr>
        <p:spPr>
          <a:xfrm>
            <a:off x="7280709" y="2915854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7" name="文本占位符 251"/>
          <p:cNvSpPr>
            <a:spLocks noGrp="1"/>
          </p:cNvSpPr>
          <p:nvPr>
            <p:ph type="body" sz="quarter" idx="13"/>
          </p:nvPr>
        </p:nvSpPr>
        <p:spPr>
          <a:xfrm>
            <a:off x="7280709" y="3620539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8" name="文本占位符 251"/>
          <p:cNvSpPr>
            <a:spLocks noGrp="1"/>
          </p:cNvSpPr>
          <p:nvPr>
            <p:ph type="body" sz="quarter" idx="14"/>
          </p:nvPr>
        </p:nvSpPr>
        <p:spPr>
          <a:xfrm>
            <a:off x="7280709" y="4292938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2322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五项目录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467630" y="880533"/>
            <a:ext cx="4512778" cy="4825852"/>
            <a:chOff x="896472" y="1429908"/>
            <a:chExt cx="3381368" cy="3615952"/>
          </a:xfrm>
        </p:grpSpPr>
        <p:grpSp>
          <p:nvGrpSpPr>
            <p:cNvPr id="3" name="组合 2"/>
            <p:cNvGrpSpPr/>
            <p:nvPr/>
          </p:nvGrpSpPr>
          <p:grpSpPr>
            <a:xfrm>
              <a:off x="896472" y="2699908"/>
              <a:ext cx="841368" cy="1075952"/>
              <a:chOff x="1706250" y="910167"/>
              <a:chExt cx="1435732" cy="1836033"/>
            </a:xfrm>
          </p:grpSpPr>
          <p:sp>
            <p:nvSpPr>
              <p:cNvPr id="239" name="等腰三角形 2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椭圆 2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1" name="椭圆 2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椭圆 2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907337" y="2534140"/>
              <a:ext cx="841368" cy="1075952"/>
              <a:chOff x="1706250" y="910167"/>
              <a:chExt cx="1435732" cy="1836033"/>
            </a:xfrm>
          </p:grpSpPr>
          <p:sp>
            <p:nvSpPr>
              <p:cNvPr id="235" name="等腰三角形 2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" name="椭圆 2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7" name="椭圆 2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" name="椭圆 2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939746" y="2371208"/>
              <a:ext cx="841368" cy="1075952"/>
              <a:chOff x="1706250" y="910167"/>
              <a:chExt cx="1435732" cy="1836033"/>
            </a:xfrm>
          </p:grpSpPr>
          <p:sp>
            <p:nvSpPr>
              <p:cNvPr id="231" name="等腰三角形 2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椭圆 2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椭圆 2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椭圆 2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993145" y="2213900"/>
              <a:ext cx="841368" cy="1075952"/>
              <a:chOff x="1706250" y="910167"/>
              <a:chExt cx="1435732" cy="1836033"/>
            </a:xfrm>
          </p:grpSpPr>
          <p:sp>
            <p:nvSpPr>
              <p:cNvPr id="227" name="等腰三角形 2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椭圆 2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椭圆 2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椭圆 2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1066620" y="2064908"/>
              <a:ext cx="841368" cy="1075952"/>
              <a:chOff x="1706250" y="910167"/>
              <a:chExt cx="1435732" cy="1836033"/>
            </a:xfrm>
          </p:grpSpPr>
          <p:sp>
            <p:nvSpPr>
              <p:cNvPr id="223" name="等腰三角形 2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椭圆 2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椭圆 2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椭圆 2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1158913" y="1926781"/>
              <a:ext cx="841368" cy="1075952"/>
              <a:chOff x="1706250" y="910167"/>
              <a:chExt cx="1435732" cy="1836033"/>
            </a:xfrm>
          </p:grpSpPr>
          <p:sp>
            <p:nvSpPr>
              <p:cNvPr id="219" name="等腰三角形 2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椭圆 2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椭圆 2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椭圆 2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1268446" y="1801882"/>
              <a:ext cx="841368" cy="1075952"/>
              <a:chOff x="1706250" y="910167"/>
              <a:chExt cx="1435732" cy="1836033"/>
            </a:xfrm>
          </p:grpSpPr>
          <p:sp>
            <p:nvSpPr>
              <p:cNvPr id="215" name="等腰三角形 2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椭圆 2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7" name="椭圆 2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椭圆 2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1393345" y="1692349"/>
              <a:ext cx="841368" cy="1075952"/>
              <a:chOff x="1706250" y="910167"/>
              <a:chExt cx="1435732" cy="1836033"/>
            </a:xfrm>
          </p:grpSpPr>
          <p:sp>
            <p:nvSpPr>
              <p:cNvPr id="211" name="等腰三角形 2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椭圆 2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3" name="椭圆 2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椭圆 2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1531472" y="1600056"/>
              <a:ext cx="841368" cy="1075952"/>
              <a:chOff x="1706250" y="910167"/>
              <a:chExt cx="1435732" cy="1836033"/>
            </a:xfrm>
          </p:grpSpPr>
          <p:sp>
            <p:nvSpPr>
              <p:cNvPr id="207" name="等腰三角形 2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椭圆 2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椭圆 2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椭圆 2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680464" y="1526581"/>
              <a:ext cx="841368" cy="1075952"/>
              <a:chOff x="1706250" y="910167"/>
              <a:chExt cx="1435732" cy="1836033"/>
            </a:xfrm>
          </p:grpSpPr>
          <p:sp>
            <p:nvSpPr>
              <p:cNvPr id="203" name="等腰三角形 2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椭圆 2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椭圆 2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椭圆 2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1837772" y="1473182"/>
              <a:ext cx="841368" cy="1075952"/>
              <a:chOff x="1706250" y="910167"/>
              <a:chExt cx="1435732" cy="1836033"/>
            </a:xfrm>
          </p:grpSpPr>
          <p:sp>
            <p:nvSpPr>
              <p:cNvPr id="199" name="等腰三角形 1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椭圆 1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" name="椭圆 2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椭圆 2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2000704" y="1440773"/>
              <a:ext cx="841368" cy="1075952"/>
              <a:chOff x="1706250" y="910167"/>
              <a:chExt cx="1435732" cy="1836033"/>
            </a:xfrm>
          </p:grpSpPr>
          <p:sp>
            <p:nvSpPr>
              <p:cNvPr id="195" name="等腰三角形 1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椭圆 1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椭圆 1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椭圆 1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2166472" y="1429908"/>
              <a:ext cx="841368" cy="1075952"/>
              <a:chOff x="1706250" y="910167"/>
              <a:chExt cx="1435732" cy="1836033"/>
            </a:xfrm>
          </p:grpSpPr>
          <p:sp>
            <p:nvSpPr>
              <p:cNvPr id="191" name="等腰三角形 1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椭圆 1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3" name="椭圆 1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4" name="椭圆 1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2332240" y="1440773"/>
              <a:ext cx="841368" cy="1075952"/>
              <a:chOff x="1706250" y="910167"/>
              <a:chExt cx="1435732" cy="1836033"/>
            </a:xfrm>
          </p:grpSpPr>
          <p:sp>
            <p:nvSpPr>
              <p:cNvPr id="187" name="等腰三角形 1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椭圆 1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9" name="椭圆 1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0" name="椭圆 1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2495172" y="1473182"/>
              <a:ext cx="841368" cy="1075952"/>
              <a:chOff x="1706250" y="910167"/>
              <a:chExt cx="1435732" cy="1836033"/>
            </a:xfrm>
          </p:grpSpPr>
          <p:sp>
            <p:nvSpPr>
              <p:cNvPr id="183" name="等腰三角形 1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椭圆 1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椭圆 1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" name="椭圆 1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2652480" y="1526581"/>
              <a:ext cx="841368" cy="1075952"/>
              <a:chOff x="1706250" y="910167"/>
              <a:chExt cx="1435732" cy="1836033"/>
            </a:xfrm>
          </p:grpSpPr>
          <p:sp>
            <p:nvSpPr>
              <p:cNvPr id="179" name="等腰三角形 1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椭圆 1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椭圆 1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椭圆 1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2801472" y="1600056"/>
              <a:ext cx="841368" cy="1075952"/>
              <a:chOff x="1706250" y="910167"/>
              <a:chExt cx="1435732" cy="1836033"/>
            </a:xfrm>
          </p:grpSpPr>
          <p:sp>
            <p:nvSpPr>
              <p:cNvPr id="175" name="等腰三角形 1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椭圆 1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椭圆 1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椭圆 1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2939599" y="1692349"/>
              <a:ext cx="841368" cy="1075952"/>
              <a:chOff x="1706250" y="910167"/>
              <a:chExt cx="1435732" cy="1836033"/>
            </a:xfrm>
          </p:grpSpPr>
          <p:sp>
            <p:nvSpPr>
              <p:cNvPr id="171" name="等腰三角形 1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椭圆 1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椭圆 1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椭圆 1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3064498" y="1801882"/>
              <a:ext cx="841368" cy="1075952"/>
              <a:chOff x="1706250" y="910167"/>
              <a:chExt cx="1435732" cy="1836033"/>
            </a:xfrm>
          </p:grpSpPr>
          <p:sp>
            <p:nvSpPr>
              <p:cNvPr id="167" name="等腰三角形 1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椭圆 1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椭圆 1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椭圆 1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3174031" y="1926781"/>
              <a:ext cx="841368" cy="1075952"/>
              <a:chOff x="1706250" y="910167"/>
              <a:chExt cx="1435732" cy="1836033"/>
            </a:xfrm>
          </p:grpSpPr>
          <p:sp>
            <p:nvSpPr>
              <p:cNvPr id="163" name="等腰三角形 1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椭圆 1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椭圆 1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椭圆 1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3266324" y="2064908"/>
              <a:ext cx="841368" cy="1075952"/>
              <a:chOff x="1706250" y="910167"/>
              <a:chExt cx="1435732" cy="1836033"/>
            </a:xfrm>
          </p:grpSpPr>
          <p:sp>
            <p:nvSpPr>
              <p:cNvPr id="159" name="等腰三角形 1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椭圆 1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椭圆 1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椭圆 1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3339799" y="2213900"/>
              <a:ext cx="841368" cy="1075952"/>
              <a:chOff x="1706250" y="910167"/>
              <a:chExt cx="1435732" cy="1836033"/>
            </a:xfrm>
          </p:grpSpPr>
          <p:sp>
            <p:nvSpPr>
              <p:cNvPr id="155" name="等腰三角形 1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椭圆 1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椭圆 1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椭圆 1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3393198" y="2371208"/>
              <a:ext cx="841368" cy="1075952"/>
              <a:chOff x="1706250" y="910167"/>
              <a:chExt cx="1435732" cy="1836033"/>
            </a:xfrm>
          </p:grpSpPr>
          <p:sp>
            <p:nvSpPr>
              <p:cNvPr id="151" name="等腰三角形 1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椭圆 1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椭圆 1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椭圆 1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3425607" y="2534140"/>
              <a:ext cx="841368" cy="1075952"/>
              <a:chOff x="1706250" y="910167"/>
              <a:chExt cx="1435732" cy="1836033"/>
            </a:xfrm>
          </p:grpSpPr>
          <p:sp>
            <p:nvSpPr>
              <p:cNvPr id="147" name="等腰三角形 14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椭圆 14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椭圆 14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椭圆 14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3436472" y="2699908"/>
              <a:ext cx="841368" cy="1075952"/>
              <a:chOff x="1706250" y="910167"/>
              <a:chExt cx="1435732" cy="1836033"/>
            </a:xfrm>
          </p:grpSpPr>
          <p:sp>
            <p:nvSpPr>
              <p:cNvPr id="143" name="等腰三角形 14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椭圆 14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椭圆 14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椭圆 14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3425607" y="2865676"/>
              <a:ext cx="841368" cy="1075952"/>
              <a:chOff x="1706250" y="910167"/>
              <a:chExt cx="1435732" cy="1836033"/>
            </a:xfrm>
          </p:grpSpPr>
          <p:sp>
            <p:nvSpPr>
              <p:cNvPr id="139" name="等腰三角形 1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椭圆 1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椭圆 1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椭圆 1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3393198" y="3028609"/>
              <a:ext cx="841368" cy="1075952"/>
              <a:chOff x="1706250" y="910167"/>
              <a:chExt cx="1435732" cy="1836033"/>
            </a:xfrm>
          </p:grpSpPr>
          <p:sp>
            <p:nvSpPr>
              <p:cNvPr id="135" name="等腰三角形 1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椭圆 1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椭圆 1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椭圆 1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3339799" y="3185916"/>
              <a:ext cx="841368" cy="1075952"/>
              <a:chOff x="1706250" y="910167"/>
              <a:chExt cx="1435732" cy="1836033"/>
            </a:xfrm>
          </p:grpSpPr>
          <p:sp>
            <p:nvSpPr>
              <p:cNvPr id="131" name="等腰三角形 1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椭圆 1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椭圆 1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3266324" y="3334908"/>
              <a:ext cx="841368" cy="1075952"/>
              <a:chOff x="1706250" y="910167"/>
              <a:chExt cx="1435732" cy="1836033"/>
            </a:xfrm>
          </p:grpSpPr>
          <p:sp>
            <p:nvSpPr>
              <p:cNvPr id="127" name="等腰三角形 1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椭圆 1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椭圆 1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3174031" y="3473035"/>
              <a:ext cx="841368" cy="1075952"/>
              <a:chOff x="1706250" y="910167"/>
              <a:chExt cx="1435732" cy="1836033"/>
            </a:xfrm>
          </p:grpSpPr>
          <p:sp>
            <p:nvSpPr>
              <p:cNvPr id="123" name="等腰三角形 1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椭圆 1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椭圆 1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3064498" y="3597934"/>
              <a:ext cx="841368" cy="1075952"/>
              <a:chOff x="1706250" y="910167"/>
              <a:chExt cx="1435732" cy="1836033"/>
            </a:xfrm>
          </p:grpSpPr>
          <p:sp>
            <p:nvSpPr>
              <p:cNvPr id="119" name="等腰三角形 1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2939599" y="3707467"/>
              <a:ext cx="841368" cy="1075952"/>
              <a:chOff x="1706250" y="910167"/>
              <a:chExt cx="1435732" cy="1836033"/>
            </a:xfrm>
          </p:grpSpPr>
          <p:sp>
            <p:nvSpPr>
              <p:cNvPr id="115" name="等腰三角形 1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椭圆 1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椭圆 1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2801472" y="3799760"/>
              <a:ext cx="841368" cy="1075952"/>
              <a:chOff x="1706250" y="910167"/>
              <a:chExt cx="1435732" cy="1836033"/>
            </a:xfrm>
          </p:grpSpPr>
          <p:sp>
            <p:nvSpPr>
              <p:cNvPr id="111" name="等腰三角形 1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2652480" y="3873235"/>
              <a:ext cx="841368" cy="1075952"/>
              <a:chOff x="1706250" y="910167"/>
              <a:chExt cx="1435732" cy="1836033"/>
            </a:xfrm>
          </p:grpSpPr>
          <p:sp>
            <p:nvSpPr>
              <p:cNvPr id="107" name="等腰三角形 1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椭圆 1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椭圆 1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椭圆 1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2495172" y="3926634"/>
              <a:ext cx="841368" cy="1075952"/>
              <a:chOff x="1706250" y="910167"/>
              <a:chExt cx="1435732" cy="1836033"/>
            </a:xfrm>
          </p:grpSpPr>
          <p:sp>
            <p:nvSpPr>
              <p:cNvPr id="103" name="等腰三角形 1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2332240" y="3959043"/>
              <a:ext cx="841368" cy="1075952"/>
              <a:chOff x="1706250" y="910167"/>
              <a:chExt cx="1435732" cy="1836033"/>
            </a:xfrm>
          </p:grpSpPr>
          <p:sp>
            <p:nvSpPr>
              <p:cNvPr id="99" name="等腰三角形 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2166472" y="3969908"/>
              <a:ext cx="841368" cy="1075952"/>
              <a:chOff x="1706250" y="910167"/>
              <a:chExt cx="1435732" cy="1836033"/>
            </a:xfrm>
          </p:grpSpPr>
          <p:sp>
            <p:nvSpPr>
              <p:cNvPr id="95" name="等腰三角形 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椭圆 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椭圆 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2000704" y="3959043"/>
              <a:ext cx="841368" cy="1075952"/>
              <a:chOff x="1706250" y="910167"/>
              <a:chExt cx="1435732" cy="1836033"/>
            </a:xfrm>
          </p:grpSpPr>
          <p:sp>
            <p:nvSpPr>
              <p:cNvPr id="91" name="等腰三角形 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1837772" y="3926634"/>
              <a:ext cx="841368" cy="1075952"/>
              <a:chOff x="1706250" y="910167"/>
              <a:chExt cx="1435732" cy="1836033"/>
            </a:xfrm>
          </p:grpSpPr>
          <p:sp>
            <p:nvSpPr>
              <p:cNvPr id="87" name="等腰三角形 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1680464" y="3873235"/>
              <a:ext cx="841368" cy="1075952"/>
              <a:chOff x="1706250" y="910167"/>
              <a:chExt cx="1435732" cy="1836033"/>
            </a:xfrm>
          </p:grpSpPr>
          <p:sp>
            <p:nvSpPr>
              <p:cNvPr id="83" name="等腰三角形 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1531472" y="3799760"/>
              <a:ext cx="841368" cy="1075952"/>
              <a:chOff x="1706250" y="910167"/>
              <a:chExt cx="1435732" cy="1836033"/>
            </a:xfrm>
          </p:grpSpPr>
          <p:sp>
            <p:nvSpPr>
              <p:cNvPr id="79" name="等腰三角形 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1393345" y="3707467"/>
              <a:ext cx="841368" cy="1075952"/>
              <a:chOff x="1706250" y="910167"/>
              <a:chExt cx="1435732" cy="1836033"/>
            </a:xfrm>
          </p:grpSpPr>
          <p:sp>
            <p:nvSpPr>
              <p:cNvPr id="75" name="等腰三角形 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1268446" y="3597934"/>
              <a:ext cx="841368" cy="1075952"/>
              <a:chOff x="1706250" y="910167"/>
              <a:chExt cx="1435732" cy="1836033"/>
            </a:xfrm>
          </p:grpSpPr>
          <p:sp>
            <p:nvSpPr>
              <p:cNvPr id="71" name="等腰三角形 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1158913" y="3473035"/>
              <a:ext cx="841368" cy="1075952"/>
              <a:chOff x="1706250" y="910167"/>
              <a:chExt cx="1435732" cy="1836033"/>
            </a:xfrm>
          </p:grpSpPr>
          <p:sp>
            <p:nvSpPr>
              <p:cNvPr id="67" name="等腰三角形 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1066620" y="3334908"/>
              <a:ext cx="841368" cy="1075952"/>
              <a:chOff x="1706250" y="910167"/>
              <a:chExt cx="1435732" cy="1836033"/>
            </a:xfrm>
          </p:grpSpPr>
          <p:sp>
            <p:nvSpPr>
              <p:cNvPr id="63" name="等腰三角形 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993145" y="3185916"/>
              <a:ext cx="841368" cy="1075952"/>
              <a:chOff x="1706250" y="910167"/>
              <a:chExt cx="1435732" cy="1836033"/>
            </a:xfrm>
          </p:grpSpPr>
          <p:sp>
            <p:nvSpPr>
              <p:cNvPr id="59" name="等腰三角形 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939746" y="3028609"/>
              <a:ext cx="841368" cy="1075952"/>
              <a:chOff x="1706250" y="910167"/>
              <a:chExt cx="1435732" cy="1836033"/>
            </a:xfrm>
          </p:grpSpPr>
          <p:sp>
            <p:nvSpPr>
              <p:cNvPr id="55" name="等腰三角形 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907337" y="2865676"/>
              <a:ext cx="841368" cy="1075952"/>
              <a:chOff x="1706250" y="910167"/>
              <a:chExt cx="1435732" cy="1836033"/>
            </a:xfrm>
          </p:grpSpPr>
          <p:sp>
            <p:nvSpPr>
              <p:cNvPr id="51" name="等腰三角形 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43" name="椭圆 242"/>
          <p:cNvSpPr/>
          <p:nvPr userDrawn="1"/>
        </p:nvSpPr>
        <p:spPr>
          <a:xfrm>
            <a:off x="2298847" y="2058270"/>
            <a:ext cx="2748046" cy="27480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文本占位符 244"/>
          <p:cNvSpPr>
            <a:spLocks noGrp="1"/>
          </p:cNvSpPr>
          <p:nvPr>
            <p:ph type="body" sz="quarter" idx="10"/>
          </p:nvPr>
        </p:nvSpPr>
        <p:spPr>
          <a:xfrm>
            <a:off x="2898775" y="2797175"/>
            <a:ext cx="1533525" cy="1344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246" name="椭圆 245"/>
          <p:cNvSpPr/>
          <p:nvPr userDrawn="1"/>
        </p:nvSpPr>
        <p:spPr>
          <a:xfrm>
            <a:off x="6743053" y="2009661"/>
            <a:ext cx="211754" cy="21175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7" name="椭圆 246"/>
          <p:cNvSpPr/>
          <p:nvPr userDrawn="1"/>
        </p:nvSpPr>
        <p:spPr>
          <a:xfrm>
            <a:off x="6743053" y="2702834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>
                    <a:lumMod val="75000"/>
                  </a:schemeClr>
                </a:solidFill>
              </a:ln>
              <a:cs typeface="+mn-ea"/>
              <a:sym typeface="+mn-lt"/>
            </a:endParaRPr>
          </a:p>
        </p:txBody>
      </p:sp>
      <p:sp>
        <p:nvSpPr>
          <p:cNvPr id="248" name="椭圆 247"/>
          <p:cNvSpPr/>
          <p:nvPr userDrawn="1"/>
        </p:nvSpPr>
        <p:spPr>
          <a:xfrm>
            <a:off x="6743053" y="3396007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9" name="椭圆 248"/>
          <p:cNvSpPr/>
          <p:nvPr userDrawn="1"/>
        </p:nvSpPr>
        <p:spPr>
          <a:xfrm>
            <a:off x="6743053" y="4089180"/>
            <a:ext cx="211754" cy="21175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0" name="椭圆 249"/>
          <p:cNvSpPr/>
          <p:nvPr userDrawn="1"/>
        </p:nvSpPr>
        <p:spPr>
          <a:xfrm>
            <a:off x="6743053" y="4782353"/>
            <a:ext cx="211754" cy="21175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8" name="文本占位符 251"/>
          <p:cNvSpPr>
            <a:spLocks noGrp="1"/>
          </p:cNvSpPr>
          <p:nvPr>
            <p:ph type="body" sz="quarter" idx="11"/>
          </p:nvPr>
        </p:nvSpPr>
        <p:spPr>
          <a:xfrm>
            <a:off x="7280709" y="1962982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59" name="文本占位符 251"/>
          <p:cNvSpPr>
            <a:spLocks noGrp="1"/>
          </p:cNvSpPr>
          <p:nvPr>
            <p:ph type="body" sz="quarter" idx="12"/>
          </p:nvPr>
        </p:nvSpPr>
        <p:spPr>
          <a:xfrm>
            <a:off x="7280709" y="2639922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0" name="文本占位符 251"/>
          <p:cNvSpPr>
            <a:spLocks noGrp="1"/>
          </p:cNvSpPr>
          <p:nvPr>
            <p:ph type="body" sz="quarter" idx="13"/>
          </p:nvPr>
        </p:nvSpPr>
        <p:spPr>
          <a:xfrm>
            <a:off x="7280709" y="3344607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1" name="文本占位符 251"/>
          <p:cNvSpPr>
            <a:spLocks noGrp="1"/>
          </p:cNvSpPr>
          <p:nvPr>
            <p:ph type="body" sz="quarter" idx="14"/>
          </p:nvPr>
        </p:nvSpPr>
        <p:spPr>
          <a:xfrm>
            <a:off x="7280709" y="4017006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2" name="文本占位符 251"/>
          <p:cNvSpPr>
            <a:spLocks noGrp="1"/>
          </p:cNvSpPr>
          <p:nvPr>
            <p:ph type="body" sz="quarter" idx="15"/>
          </p:nvPr>
        </p:nvSpPr>
        <p:spPr>
          <a:xfrm>
            <a:off x="7280709" y="4675804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289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六项目录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467630" y="880533"/>
            <a:ext cx="4512778" cy="4825852"/>
            <a:chOff x="896472" y="1429908"/>
            <a:chExt cx="3381368" cy="3615952"/>
          </a:xfrm>
        </p:grpSpPr>
        <p:grpSp>
          <p:nvGrpSpPr>
            <p:cNvPr id="3" name="组合 2"/>
            <p:cNvGrpSpPr/>
            <p:nvPr/>
          </p:nvGrpSpPr>
          <p:grpSpPr>
            <a:xfrm>
              <a:off x="896472" y="2699908"/>
              <a:ext cx="841368" cy="1075952"/>
              <a:chOff x="1706250" y="910167"/>
              <a:chExt cx="1435732" cy="1836033"/>
            </a:xfrm>
          </p:grpSpPr>
          <p:sp>
            <p:nvSpPr>
              <p:cNvPr id="239" name="等腰三角形 2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椭圆 2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1" name="椭圆 2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椭圆 2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907337" y="2534140"/>
              <a:ext cx="841368" cy="1075952"/>
              <a:chOff x="1706250" y="910167"/>
              <a:chExt cx="1435732" cy="1836033"/>
            </a:xfrm>
          </p:grpSpPr>
          <p:sp>
            <p:nvSpPr>
              <p:cNvPr id="235" name="等腰三角形 2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" name="椭圆 2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7" name="椭圆 2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" name="椭圆 2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939746" y="2371208"/>
              <a:ext cx="841368" cy="1075952"/>
              <a:chOff x="1706250" y="910167"/>
              <a:chExt cx="1435732" cy="1836033"/>
            </a:xfrm>
          </p:grpSpPr>
          <p:sp>
            <p:nvSpPr>
              <p:cNvPr id="231" name="等腰三角形 2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椭圆 2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椭圆 2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椭圆 2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993145" y="2213900"/>
              <a:ext cx="841368" cy="1075952"/>
              <a:chOff x="1706250" y="910167"/>
              <a:chExt cx="1435732" cy="1836033"/>
            </a:xfrm>
          </p:grpSpPr>
          <p:sp>
            <p:nvSpPr>
              <p:cNvPr id="227" name="等腰三角形 2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椭圆 2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椭圆 2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椭圆 2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1066620" y="2064908"/>
              <a:ext cx="841368" cy="1075952"/>
              <a:chOff x="1706250" y="910167"/>
              <a:chExt cx="1435732" cy="1836033"/>
            </a:xfrm>
          </p:grpSpPr>
          <p:sp>
            <p:nvSpPr>
              <p:cNvPr id="223" name="等腰三角形 2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椭圆 2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椭圆 2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椭圆 2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1158913" y="1926781"/>
              <a:ext cx="841368" cy="1075952"/>
              <a:chOff x="1706250" y="910167"/>
              <a:chExt cx="1435732" cy="1836033"/>
            </a:xfrm>
          </p:grpSpPr>
          <p:sp>
            <p:nvSpPr>
              <p:cNvPr id="219" name="等腰三角形 2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椭圆 2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椭圆 2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椭圆 2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1268446" y="1801882"/>
              <a:ext cx="841368" cy="1075952"/>
              <a:chOff x="1706250" y="910167"/>
              <a:chExt cx="1435732" cy="1836033"/>
            </a:xfrm>
          </p:grpSpPr>
          <p:sp>
            <p:nvSpPr>
              <p:cNvPr id="215" name="等腰三角形 2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椭圆 2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7" name="椭圆 2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椭圆 2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1393345" y="1692349"/>
              <a:ext cx="841368" cy="1075952"/>
              <a:chOff x="1706250" y="910167"/>
              <a:chExt cx="1435732" cy="1836033"/>
            </a:xfrm>
          </p:grpSpPr>
          <p:sp>
            <p:nvSpPr>
              <p:cNvPr id="211" name="等腰三角形 2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椭圆 2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3" name="椭圆 2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椭圆 2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1531472" y="1600056"/>
              <a:ext cx="841368" cy="1075952"/>
              <a:chOff x="1706250" y="910167"/>
              <a:chExt cx="1435732" cy="1836033"/>
            </a:xfrm>
          </p:grpSpPr>
          <p:sp>
            <p:nvSpPr>
              <p:cNvPr id="207" name="等腰三角形 2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椭圆 2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椭圆 2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椭圆 2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680464" y="1526581"/>
              <a:ext cx="841368" cy="1075952"/>
              <a:chOff x="1706250" y="910167"/>
              <a:chExt cx="1435732" cy="1836033"/>
            </a:xfrm>
          </p:grpSpPr>
          <p:sp>
            <p:nvSpPr>
              <p:cNvPr id="203" name="等腰三角形 2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椭圆 2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椭圆 2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椭圆 2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1837772" y="1473182"/>
              <a:ext cx="841368" cy="1075952"/>
              <a:chOff x="1706250" y="910167"/>
              <a:chExt cx="1435732" cy="1836033"/>
            </a:xfrm>
          </p:grpSpPr>
          <p:sp>
            <p:nvSpPr>
              <p:cNvPr id="199" name="等腰三角形 1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椭圆 1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" name="椭圆 2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椭圆 2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2000704" y="1440773"/>
              <a:ext cx="841368" cy="1075952"/>
              <a:chOff x="1706250" y="910167"/>
              <a:chExt cx="1435732" cy="1836033"/>
            </a:xfrm>
          </p:grpSpPr>
          <p:sp>
            <p:nvSpPr>
              <p:cNvPr id="195" name="等腰三角形 1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椭圆 1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椭圆 1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椭圆 1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2166472" y="1429908"/>
              <a:ext cx="841368" cy="1075952"/>
              <a:chOff x="1706250" y="910167"/>
              <a:chExt cx="1435732" cy="1836033"/>
            </a:xfrm>
          </p:grpSpPr>
          <p:sp>
            <p:nvSpPr>
              <p:cNvPr id="191" name="等腰三角形 1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椭圆 1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3" name="椭圆 1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4" name="椭圆 1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2332240" y="1440773"/>
              <a:ext cx="841368" cy="1075952"/>
              <a:chOff x="1706250" y="910167"/>
              <a:chExt cx="1435732" cy="1836033"/>
            </a:xfrm>
          </p:grpSpPr>
          <p:sp>
            <p:nvSpPr>
              <p:cNvPr id="187" name="等腰三角形 1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椭圆 1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9" name="椭圆 1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0" name="椭圆 1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2495172" y="1473182"/>
              <a:ext cx="841368" cy="1075952"/>
              <a:chOff x="1706250" y="910167"/>
              <a:chExt cx="1435732" cy="1836033"/>
            </a:xfrm>
          </p:grpSpPr>
          <p:sp>
            <p:nvSpPr>
              <p:cNvPr id="183" name="等腰三角形 1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椭圆 1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椭圆 1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" name="椭圆 1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2652480" y="1526581"/>
              <a:ext cx="841368" cy="1075952"/>
              <a:chOff x="1706250" y="910167"/>
              <a:chExt cx="1435732" cy="1836033"/>
            </a:xfrm>
          </p:grpSpPr>
          <p:sp>
            <p:nvSpPr>
              <p:cNvPr id="179" name="等腰三角形 1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椭圆 1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椭圆 1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椭圆 1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2801472" y="1600056"/>
              <a:ext cx="841368" cy="1075952"/>
              <a:chOff x="1706250" y="910167"/>
              <a:chExt cx="1435732" cy="1836033"/>
            </a:xfrm>
          </p:grpSpPr>
          <p:sp>
            <p:nvSpPr>
              <p:cNvPr id="175" name="等腰三角形 1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椭圆 1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椭圆 1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椭圆 1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2939599" y="1692349"/>
              <a:ext cx="841368" cy="1075952"/>
              <a:chOff x="1706250" y="910167"/>
              <a:chExt cx="1435732" cy="1836033"/>
            </a:xfrm>
          </p:grpSpPr>
          <p:sp>
            <p:nvSpPr>
              <p:cNvPr id="171" name="等腰三角形 1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椭圆 1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椭圆 1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椭圆 1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3064498" y="1801882"/>
              <a:ext cx="841368" cy="1075952"/>
              <a:chOff x="1706250" y="910167"/>
              <a:chExt cx="1435732" cy="1836033"/>
            </a:xfrm>
          </p:grpSpPr>
          <p:sp>
            <p:nvSpPr>
              <p:cNvPr id="167" name="等腰三角形 1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椭圆 1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椭圆 1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椭圆 1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3174031" y="1926781"/>
              <a:ext cx="841368" cy="1075952"/>
              <a:chOff x="1706250" y="910167"/>
              <a:chExt cx="1435732" cy="1836033"/>
            </a:xfrm>
          </p:grpSpPr>
          <p:sp>
            <p:nvSpPr>
              <p:cNvPr id="163" name="等腰三角形 1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椭圆 1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椭圆 1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椭圆 1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3266324" y="2064908"/>
              <a:ext cx="841368" cy="1075952"/>
              <a:chOff x="1706250" y="910167"/>
              <a:chExt cx="1435732" cy="1836033"/>
            </a:xfrm>
          </p:grpSpPr>
          <p:sp>
            <p:nvSpPr>
              <p:cNvPr id="159" name="等腰三角形 1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椭圆 1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椭圆 1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椭圆 1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3339799" y="2213900"/>
              <a:ext cx="841368" cy="1075952"/>
              <a:chOff x="1706250" y="910167"/>
              <a:chExt cx="1435732" cy="1836033"/>
            </a:xfrm>
          </p:grpSpPr>
          <p:sp>
            <p:nvSpPr>
              <p:cNvPr id="155" name="等腰三角形 1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椭圆 1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椭圆 1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椭圆 1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3393198" y="2371208"/>
              <a:ext cx="841368" cy="1075952"/>
              <a:chOff x="1706250" y="910167"/>
              <a:chExt cx="1435732" cy="1836033"/>
            </a:xfrm>
          </p:grpSpPr>
          <p:sp>
            <p:nvSpPr>
              <p:cNvPr id="151" name="等腰三角形 1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椭圆 1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椭圆 1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椭圆 1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3425607" y="2534140"/>
              <a:ext cx="841368" cy="1075952"/>
              <a:chOff x="1706250" y="910167"/>
              <a:chExt cx="1435732" cy="1836033"/>
            </a:xfrm>
          </p:grpSpPr>
          <p:sp>
            <p:nvSpPr>
              <p:cNvPr id="147" name="等腰三角形 14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椭圆 14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椭圆 14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椭圆 14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3436472" y="2699908"/>
              <a:ext cx="841368" cy="1075952"/>
              <a:chOff x="1706250" y="910167"/>
              <a:chExt cx="1435732" cy="1836033"/>
            </a:xfrm>
          </p:grpSpPr>
          <p:sp>
            <p:nvSpPr>
              <p:cNvPr id="143" name="等腰三角形 14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椭圆 14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椭圆 14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椭圆 14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3425607" y="2865676"/>
              <a:ext cx="841368" cy="1075952"/>
              <a:chOff x="1706250" y="910167"/>
              <a:chExt cx="1435732" cy="1836033"/>
            </a:xfrm>
          </p:grpSpPr>
          <p:sp>
            <p:nvSpPr>
              <p:cNvPr id="139" name="等腰三角形 1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椭圆 1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椭圆 1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椭圆 1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3393198" y="3028609"/>
              <a:ext cx="841368" cy="1075952"/>
              <a:chOff x="1706250" y="910167"/>
              <a:chExt cx="1435732" cy="1836033"/>
            </a:xfrm>
          </p:grpSpPr>
          <p:sp>
            <p:nvSpPr>
              <p:cNvPr id="135" name="等腰三角形 1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椭圆 1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椭圆 1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椭圆 1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3339799" y="3185916"/>
              <a:ext cx="841368" cy="1075952"/>
              <a:chOff x="1706250" y="910167"/>
              <a:chExt cx="1435732" cy="1836033"/>
            </a:xfrm>
          </p:grpSpPr>
          <p:sp>
            <p:nvSpPr>
              <p:cNvPr id="131" name="等腰三角形 1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椭圆 1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椭圆 1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3266324" y="3334908"/>
              <a:ext cx="841368" cy="1075952"/>
              <a:chOff x="1706250" y="910167"/>
              <a:chExt cx="1435732" cy="1836033"/>
            </a:xfrm>
          </p:grpSpPr>
          <p:sp>
            <p:nvSpPr>
              <p:cNvPr id="127" name="等腰三角形 1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椭圆 1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椭圆 1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3174031" y="3473035"/>
              <a:ext cx="841368" cy="1075952"/>
              <a:chOff x="1706250" y="910167"/>
              <a:chExt cx="1435732" cy="1836033"/>
            </a:xfrm>
          </p:grpSpPr>
          <p:sp>
            <p:nvSpPr>
              <p:cNvPr id="123" name="等腰三角形 1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椭圆 1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椭圆 1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3064498" y="3597934"/>
              <a:ext cx="841368" cy="1075952"/>
              <a:chOff x="1706250" y="910167"/>
              <a:chExt cx="1435732" cy="1836033"/>
            </a:xfrm>
          </p:grpSpPr>
          <p:sp>
            <p:nvSpPr>
              <p:cNvPr id="119" name="等腰三角形 1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2939599" y="3707467"/>
              <a:ext cx="841368" cy="1075952"/>
              <a:chOff x="1706250" y="910167"/>
              <a:chExt cx="1435732" cy="1836033"/>
            </a:xfrm>
          </p:grpSpPr>
          <p:sp>
            <p:nvSpPr>
              <p:cNvPr id="115" name="等腰三角形 1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椭圆 1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椭圆 1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2801472" y="3799760"/>
              <a:ext cx="841368" cy="1075952"/>
              <a:chOff x="1706250" y="910167"/>
              <a:chExt cx="1435732" cy="1836033"/>
            </a:xfrm>
          </p:grpSpPr>
          <p:sp>
            <p:nvSpPr>
              <p:cNvPr id="111" name="等腰三角形 1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2652480" y="3873235"/>
              <a:ext cx="841368" cy="1075952"/>
              <a:chOff x="1706250" y="910167"/>
              <a:chExt cx="1435732" cy="1836033"/>
            </a:xfrm>
          </p:grpSpPr>
          <p:sp>
            <p:nvSpPr>
              <p:cNvPr id="107" name="等腰三角形 1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椭圆 1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椭圆 1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椭圆 1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2495172" y="3926634"/>
              <a:ext cx="841368" cy="1075952"/>
              <a:chOff x="1706250" y="910167"/>
              <a:chExt cx="1435732" cy="1836033"/>
            </a:xfrm>
          </p:grpSpPr>
          <p:sp>
            <p:nvSpPr>
              <p:cNvPr id="103" name="等腰三角形 1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2332240" y="3959043"/>
              <a:ext cx="841368" cy="1075952"/>
              <a:chOff x="1706250" y="910167"/>
              <a:chExt cx="1435732" cy="1836033"/>
            </a:xfrm>
          </p:grpSpPr>
          <p:sp>
            <p:nvSpPr>
              <p:cNvPr id="99" name="等腰三角形 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2166472" y="3969908"/>
              <a:ext cx="841368" cy="1075952"/>
              <a:chOff x="1706250" y="910167"/>
              <a:chExt cx="1435732" cy="1836033"/>
            </a:xfrm>
          </p:grpSpPr>
          <p:sp>
            <p:nvSpPr>
              <p:cNvPr id="95" name="等腰三角形 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椭圆 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椭圆 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2000704" y="3959043"/>
              <a:ext cx="841368" cy="1075952"/>
              <a:chOff x="1706250" y="910167"/>
              <a:chExt cx="1435732" cy="1836033"/>
            </a:xfrm>
          </p:grpSpPr>
          <p:sp>
            <p:nvSpPr>
              <p:cNvPr id="91" name="等腰三角形 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1837772" y="3926634"/>
              <a:ext cx="841368" cy="1075952"/>
              <a:chOff x="1706250" y="910167"/>
              <a:chExt cx="1435732" cy="1836033"/>
            </a:xfrm>
          </p:grpSpPr>
          <p:sp>
            <p:nvSpPr>
              <p:cNvPr id="87" name="等腰三角形 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1680464" y="3873235"/>
              <a:ext cx="841368" cy="1075952"/>
              <a:chOff x="1706250" y="910167"/>
              <a:chExt cx="1435732" cy="1836033"/>
            </a:xfrm>
          </p:grpSpPr>
          <p:sp>
            <p:nvSpPr>
              <p:cNvPr id="83" name="等腰三角形 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1531472" y="3799760"/>
              <a:ext cx="841368" cy="1075952"/>
              <a:chOff x="1706250" y="910167"/>
              <a:chExt cx="1435732" cy="1836033"/>
            </a:xfrm>
          </p:grpSpPr>
          <p:sp>
            <p:nvSpPr>
              <p:cNvPr id="79" name="等腰三角形 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1393345" y="3707467"/>
              <a:ext cx="841368" cy="1075952"/>
              <a:chOff x="1706250" y="910167"/>
              <a:chExt cx="1435732" cy="1836033"/>
            </a:xfrm>
          </p:grpSpPr>
          <p:sp>
            <p:nvSpPr>
              <p:cNvPr id="75" name="等腰三角形 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1268446" y="3597934"/>
              <a:ext cx="841368" cy="1075952"/>
              <a:chOff x="1706250" y="910167"/>
              <a:chExt cx="1435732" cy="1836033"/>
            </a:xfrm>
          </p:grpSpPr>
          <p:sp>
            <p:nvSpPr>
              <p:cNvPr id="71" name="等腰三角形 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1158913" y="3473035"/>
              <a:ext cx="841368" cy="1075952"/>
              <a:chOff x="1706250" y="910167"/>
              <a:chExt cx="1435732" cy="1836033"/>
            </a:xfrm>
          </p:grpSpPr>
          <p:sp>
            <p:nvSpPr>
              <p:cNvPr id="67" name="等腰三角形 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1066620" y="3334908"/>
              <a:ext cx="841368" cy="1075952"/>
              <a:chOff x="1706250" y="910167"/>
              <a:chExt cx="1435732" cy="1836033"/>
            </a:xfrm>
          </p:grpSpPr>
          <p:sp>
            <p:nvSpPr>
              <p:cNvPr id="63" name="等腰三角形 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993145" y="3185916"/>
              <a:ext cx="841368" cy="1075952"/>
              <a:chOff x="1706250" y="910167"/>
              <a:chExt cx="1435732" cy="1836033"/>
            </a:xfrm>
          </p:grpSpPr>
          <p:sp>
            <p:nvSpPr>
              <p:cNvPr id="59" name="等腰三角形 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939746" y="3028609"/>
              <a:ext cx="841368" cy="1075952"/>
              <a:chOff x="1706250" y="910167"/>
              <a:chExt cx="1435732" cy="1836033"/>
            </a:xfrm>
          </p:grpSpPr>
          <p:sp>
            <p:nvSpPr>
              <p:cNvPr id="55" name="等腰三角形 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907337" y="2865676"/>
              <a:ext cx="841368" cy="1075952"/>
              <a:chOff x="1706250" y="910167"/>
              <a:chExt cx="1435732" cy="1836033"/>
            </a:xfrm>
          </p:grpSpPr>
          <p:sp>
            <p:nvSpPr>
              <p:cNvPr id="51" name="等腰三角形 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43" name="椭圆 242"/>
          <p:cNvSpPr/>
          <p:nvPr userDrawn="1"/>
        </p:nvSpPr>
        <p:spPr>
          <a:xfrm>
            <a:off x="2298847" y="2058270"/>
            <a:ext cx="2748046" cy="27480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文本占位符 244"/>
          <p:cNvSpPr>
            <a:spLocks noGrp="1"/>
          </p:cNvSpPr>
          <p:nvPr>
            <p:ph type="body" sz="quarter" idx="10"/>
          </p:nvPr>
        </p:nvSpPr>
        <p:spPr>
          <a:xfrm>
            <a:off x="2898775" y="2797175"/>
            <a:ext cx="1533525" cy="1344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246" name="椭圆 245"/>
          <p:cNvSpPr/>
          <p:nvPr userDrawn="1"/>
        </p:nvSpPr>
        <p:spPr>
          <a:xfrm>
            <a:off x="6743053" y="1656429"/>
            <a:ext cx="211754" cy="21175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7" name="椭圆 246"/>
          <p:cNvSpPr/>
          <p:nvPr userDrawn="1"/>
        </p:nvSpPr>
        <p:spPr>
          <a:xfrm>
            <a:off x="6743053" y="2349602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>
                    <a:lumMod val="75000"/>
                  </a:schemeClr>
                </a:solidFill>
              </a:ln>
              <a:cs typeface="+mn-ea"/>
              <a:sym typeface="+mn-lt"/>
            </a:endParaRPr>
          </a:p>
        </p:txBody>
      </p:sp>
      <p:sp>
        <p:nvSpPr>
          <p:cNvPr id="248" name="椭圆 247"/>
          <p:cNvSpPr/>
          <p:nvPr userDrawn="1"/>
        </p:nvSpPr>
        <p:spPr>
          <a:xfrm>
            <a:off x="6743053" y="3042775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9" name="椭圆 248"/>
          <p:cNvSpPr/>
          <p:nvPr userDrawn="1"/>
        </p:nvSpPr>
        <p:spPr>
          <a:xfrm>
            <a:off x="6743053" y="3735948"/>
            <a:ext cx="211754" cy="21175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0" name="椭圆 249"/>
          <p:cNvSpPr/>
          <p:nvPr userDrawn="1"/>
        </p:nvSpPr>
        <p:spPr>
          <a:xfrm>
            <a:off x="6743053" y="4429121"/>
            <a:ext cx="211754" cy="21175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1" name="椭圆 250"/>
          <p:cNvSpPr/>
          <p:nvPr userDrawn="1"/>
        </p:nvSpPr>
        <p:spPr>
          <a:xfrm>
            <a:off x="6743053" y="5122293"/>
            <a:ext cx="211754" cy="21175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8" name="文本占位符 251"/>
          <p:cNvSpPr>
            <a:spLocks noGrp="1"/>
          </p:cNvSpPr>
          <p:nvPr>
            <p:ph type="body" sz="quarter" idx="11"/>
          </p:nvPr>
        </p:nvSpPr>
        <p:spPr>
          <a:xfrm>
            <a:off x="7280709" y="1610100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59" name="文本占位符 251"/>
          <p:cNvSpPr>
            <a:spLocks noGrp="1"/>
          </p:cNvSpPr>
          <p:nvPr>
            <p:ph type="body" sz="quarter" idx="12"/>
          </p:nvPr>
        </p:nvSpPr>
        <p:spPr>
          <a:xfrm>
            <a:off x="7280709" y="2299551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0" name="文本占位符 251"/>
          <p:cNvSpPr>
            <a:spLocks noGrp="1"/>
          </p:cNvSpPr>
          <p:nvPr>
            <p:ph type="body" sz="quarter" idx="13"/>
          </p:nvPr>
        </p:nvSpPr>
        <p:spPr>
          <a:xfrm>
            <a:off x="7280709" y="2989002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1" name="文本占位符 251"/>
          <p:cNvSpPr>
            <a:spLocks noGrp="1"/>
          </p:cNvSpPr>
          <p:nvPr>
            <p:ph type="body" sz="quarter" idx="14"/>
          </p:nvPr>
        </p:nvSpPr>
        <p:spPr>
          <a:xfrm>
            <a:off x="7280709" y="3678453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2" name="文本占位符 251"/>
          <p:cNvSpPr>
            <a:spLocks noGrp="1"/>
          </p:cNvSpPr>
          <p:nvPr>
            <p:ph type="body" sz="quarter" idx="15"/>
          </p:nvPr>
        </p:nvSpPr>
        <p:spPr>
          <a:xfrm>
            <a:off x="7280709" y="5057354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3" name="文本占位符 251"/>
          <p:cNvSpPr>
            <a:spLocks noGrp="1"/>
          </p:cNvSpPr>
          <p:nvPr>
            <p:ph type="body" sz="quarter" idx="16"/>
          </p:nvPr>
        </p:nvSpPr>
        <p:spPr>
          <a:xfrm>
            <a:off x="7280709" y="4367904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1711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t="868" b="92817"/>
          <a:stretch/>
        </p:blipFill>
        <p:spPr>
          <a:xfrm>
            <a:off x="3208866" y="541868"/>
            <a:ext cx="5774268" cy="5774264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4385865" y="2980266"/>
            <a:ext cx="3420269" cy="897467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ctr">
              <a:buNone/>
              <a:defRPr sz="6000" b="1"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6374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762000" y="0"/>
            <a:ext cx="5079999" cy="5418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33967" y="51718"/>
            <a:ext cx="3424766" cy="46143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accent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­_1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l="2266" t="29452" r="25122" b="10679"/>
          <a:stretch/>
        </p:blipFill>
        <p:spPr>
          <a:xfrm>
            <a:off x="9152467" y="-1"/>
            <a:ext cx="3039533" cy="3132667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762000" y="0"/>
            <a:ext cx="5079999" cy="5418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33967" y="40216"/>
            <a:ext cx="3424766" cy="46143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55470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t="868" r="50000" b="92817"/>
          <a:stretch/>
        </p:blipFill>
        <p:spPr>
          <a:xfrm>
            <a:off x="8970432" y="207434"/>
            <a:ext cx="3221568" cy="6443132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762000" y="0"/>
            <a:ext cx="5079999" cy="5418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33967" y="40216"/>
            <a:ext cx="3424766" cy="46143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99120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92" r:id="rId3"/>
    <p:sldLayoutId id="2147483693" r:id="rId4"/>
    <p:sldLayoutId id="2147483694" r:id="rId5"/>
    <p:sldLayoutId id="2147483684" r:id="rId6"/>
    <p:sldLayoutId id="2147483662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86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08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5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Secured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IM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Over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Email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李子强，毛玉莲，王戈扬，彭一明</a:t>
            </a:r>
          </a:p>
        </p:txBody>
      </p:sp>
    </p:spTree>
    <p:extLst>
      <p:ext uri="{BB962C8B-B14F-4D97-AF65-F5344CB8AC3E}">
        <p14:creationId xmlns:p14="http://schemas.microsoft.com/office/powerpoint/2010/main" val="1184687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D6DACA69-9BBC-41EE-8FE6-103496B68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49" y="1482840"/>
            <a:ext cx="4352255" cy="367018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7C4A210-F70E-452A-89F2-697FDC878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1673" y="1215923"/>
            <a:ext cx="3063505" cy="4690993"/>
          </a:xfrm>
          <a:prstGeom prst="rect">
            <a:avLst/>
          </a:prstGeom>
        </p:spPr>
      </p:pic>
      <p:sp>
        <p:nvSpPr>
          <p:cNvPr id="7" name="文本占位符 1">
            <a:extLst>
              <a:ext uri="{FF2B5EF4-FFF2-40B4-BE49-F238E27FC236}">
                <a16:creationId xmlns:a16="http://schemas.microsoft.com/office/drawing/2014/main" id="{9855B88D-3DF8-4454-81F8-3F0F1933C6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accent1"/>
                </a:solidFill>
                <a:cs typeface="+mn-ea"/>
                <a:sym typeface="+mn-lt"/>
              </a:rPr>
              <a:t>Part Three </a:t>
            </a:r>
            <a:r>
              <a:rPr lang="zh-CN" altLang="en-US" b="1" dirty="0">
                <a:cs typeface="+mn-ea"/>
                <a:sym typeface="+mn-lt"/>
              </a:rPr>
              <a:t>成果展示</a:t>
            </a:r>
          </a:p>
        </p:txBody>
      </p:sp>
    </p:spTree>
    <p:extLst>
      <p:ext uri="{BB962C8B-B14F-4D97-AF65-F5344CB8AC3E}">
        <p14:creationId xmlns:p14="http://schemas.microsoft.com/office/powerpoint/2010/main" val="1105271588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9671319-FEB7-46CE-8147-90A61D689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237" y="1069439"/>
            <a:ext cx="7331075" cy="502201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4C6F116-BB31-427F-8179-D29BFB7DC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5182" y="513152"/>
            <a:ext cx="2455717" cy="6134590"/>
          </a:xfrm>
          <a:prstGeom prst="rect">
            <a:avLst/>
          </a:prstGeom>
        </p:spPr>
      </p:pic>
      <p:sp>
        <p:nvSpPr>
          <p:cNvPr id="8" name="文本占位符 1">
            <a:extLst>
              <a:ext uri="{FF2B5EF4-FFF2-40B4-BE49-F238E27FC236}">
                <a16:creationId xmlns:a16="http://schemas.microsoft.com/office/drawing/2014/main" id="{7C9DDE8D-34AF-4F5C-94FE-85C4FC2DD4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accent1"/>
                </a:solidFill>
                <a:cs typeface="+mn-ea"/>
                <a:sym typeface="+mn-lt"/>
              </a:rPr>
              <a:t>Part Three </a:t>
            </a:r>
            <a:r>
              <a:rPr lang="zh-CN" altLang="en-US" b="1" dirty="0">
                <a:cs typeface="+mn-ea"/>
                <a:sym typeface="+mn-lt"/>
              </a:rPr>
              <a:t>成果展示</a:t>
            </a:r>
          </a:p>
        </p:txBody>
      </p:sp>
    </p:spTree>
    <p:extLst>
      <p:ext uri="{BB962C8B-B14F-4D97-AF65-F5344CB8AC3E}">
        <p14:creationId xmlns:p14="http://schemas.microsoft.com/office/powerpoint/2010/main" val="2608034110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1">
            <a:extLst>
              <a:ext uri="{FF2B5EF4-FFF2-40B4-BE49-F238E27FC236}">
                <a16:creationId xmlns:a16="http://schemas.microsoft.com/office/drawing/2014/main" id="{7C9DDE8D-34AF-4F5C-94FE-85C4FC2DD4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accent1"/>
                </a:solidFill>
                <a:cs typeface="+mn-ea"/>
                <a:sym typeface="+mn-lt"/>
              </a:rPr>
              <a:t>Part Three </a:t>
            </a:r>
            <a:r>
              <a:rPr lang="zh-CN" altLang="en-US" b="1" dirty="0">
                <a:cs typeface="+mn-ea"/>
                <a:sym typeface="+mn-lt"/>
              </a:rPr>
              <a:t>成果展示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36856B5-A3DC-4790-973C-4BAC235E2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" y="828675"/>
            <a:ext cx="10651622" cy="567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166398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72936" y="1174536"/>
            <a:ext cx="2246128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700" dirty="0">
                <a:solidFill>
                  <a:schemeClr val="bg1"/>
                </a:solidFill>
                <a:cs typeface="+mn-ea"/>
                <a:sym typeface="+mn-lt"/>
              </a:rPr>
              <a:t>4</a:t>
            </a:r>
            <a:endParaRPr lang="zh-CN" altLang="en-US" sz="28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小组分工</a:t>
            </a:r>
            <a:endParaRPr kumimoji="1"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320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accent1"/>
                </a:solidFill>
                <a:cs typeface="+mn-ea"/>
                <a:sym typeface="+mn-lt"/>
              </a:rPr>
              <a:t>Part Four</a:t>
            </a:r>
            <a:r>
              <a:rPr lang="zh-CN" altLang="en-US" b="1" dirty="0">
                <a:solidFill>
                  <a:schemeClr val="accent1"/>
                </a:solidFill>
                <a:cs typeface="+mn-ea"/>
                <a:sym typeface="+mn-lt"/>
              </a:rPr>
              <a:t> 小组分工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3967" y="1231900"/>
            <a:ext cx="1064683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kumimoji="1"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李子强： 应用的</a:t>
            </a:r>
            <a:r>
              <a:rPr kumimoji="1" lang="en-US" altLang="zh-CN" sz="2800" dirty="0">
                <a:latin typeface="Adobe Garamond Pro" panose="02020502060506020403" pitchFamily="18" charset="0"/>
                <a:ea typeface="华文中宋" panose="02010600040101010101" pitchFamily="2" charset="-122"/>
              </a:rPr>
              <a:t>UI</a:t>
            </a:r>
            <a:r>
              <a:rPr kumimoji="1"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设计和实现</a:t>
            </a:r>
            <a:endParaRPr kumimoji="1" lang="en-US" altLang="zh-CN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kumimoji="1"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毛玉莲：</a:t>
            </a:r>
            <a:r>
              <a:rPr kumimoji="1" lang="en-US" altLang="zh-CN" sz="2800" dirty="0" err="1">
                <a:latin typeface="Adobe Garamond Pro" panose="02020502060506020403" pitchFamily="18" charset="0"/>
                <a:ea typeface="华文中宋" panose="02010600040101010101" pitchFamily="2" charset="-122"/>
              </a:rPr>
              <a:t>GnuPG</a:t>
            </a:r>
            <a:r>
              <a:rPr kumimoji="1"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加密解密，将公钥上传服务器 </a:t>
            </a:r>
            <a:endParaRPr kumimoji="1" lang="en-US" altLang="zh-CN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kumimoji="1"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王戈扬：消息加密，解密的实现。与公钥服务器的对接</a:t>
            </a:r>
            <a:endParaRPr kumimoji="1" lang="en-US" altLang="zh-CN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kumimoji="1"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彭一明：</a:t>
            </a:r>
            <a:r>
              <a:rPr kumimoji="1" lang="en-US" altLang="zh-CN" sz="2800" dirty="0">
                <a:latin typeface="Adobe Garamond Pro" panose="02020502060506020403" pitchFamily="18" charset="0"/>
                <a:ea typeface="华文中宋" panose="02010600040101010101" pitchFamily="2" charset="-122"/>
              </a:rPr>
              <a:t>IMAP</a:t>
            </a:r>
            <a:r>
              <a:rPr kumimoji="1"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kumimoji="1" lang="en-US" altLang="zh-CN" sz="2800" dirty="0">
                <a:latin typeface="Adobe Garamond Pro" panose="02020502060506020403" pitchFamily="18" charset="0"/>
                <a:ea typeface="华文中宋" panose="02010600040101010101" pitchFamily="2" charset="-122"/>
              </a:rPr>
              <a:t>SMTP</a:t>
            </a:r>
            <a:r>
              <a:rPr kumimoji="1"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协议读写邮件，数据库持久化操作，公钥服务器的实现和部署</a:t>
            </a:r>
            <a:endParaRPr kumimoji="1" lang="en-US" altLang="zh-CN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4219924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>
                <a:cs typeface="+mn-ea"/>
                <a:sym typeface="+mn-lt"/>
              </a:rPr>
              <a:t>THANK YOU FOR WATCHING</a:t>
            </a:r>
          </a:p>
        </p:txBody>
      </p:sp>
    </p:spTree>
    <p:extLst>
      <p:ext uri="{BB962C8B-B14F-4D97-AF65-F5344CB8AC3E}">
        <p14:creationId xmlns:p14="http://schemas.microsoft.com/office/powerpoint/2010/main" val="87643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椭圆 1023"/>
          <p:cNvSpPr/>
          <p:nvPr/>
        </p:nvSpPr>
        <p:spPr>
          <a:xfrm>
            <a:off x="7187609" y="2390076"/>
            <a:ext cx="211754" cy="21175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45" name="椭圆 644"/>
          <p:cNvSpPr/>
          <p:nvPr/>
        </p:nvSpPr>
        <p:spPr>
          <a:xfrm>
            <a:off x="7187609" y="3083249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>
                    <a:lumMod val="75000"/>
                  </a:schemeClr>
                </a:solidFill>
              </a:ln>
              <a:cs typeface="+mn-ea"/>
              <a:sym typeface="+mn-lt"/>
            </a:endParaRPr>
          </a:p>
        </p:txBody>
      </p:sp>
      <p:sp>
        <p:nvSpPr>
          <p:cNvPr id="646" name="椭圆 645"/>
          <p:cNvSpPr/>
          <p:nvPr/>
        </p:nvSpPr>
        <p:spPr>
          <a:xfrm>
            <a:off x="7187609" y="3776422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47" name="椭圆 646"/>
          <p:cNvSpPr/>
          <p:nvPr/>
        </p:nvSpPr>
        <p:spPr>
          <a:xfrm>
            <a:off x="7187609" y="4469595"/>
            <a:ext cx="211754" cy="21175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25" name="矩形 1024"/>
          <p:cNvSpPr/>
          <p:nvPr/>
        </p:nvSpPr>
        <p:spPr>
          <a:xfrm>
            <a:off x="7691934" y="2311287"/>
            <a:ext cx="24304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cs typeface="+mn-ea"/>
                <a:sym typeface="+mn-lt"/>
              </a:rPr>
              <a:t>Part 1  </a:t>
            </a:r>
            <a:r>
              <a:rPr lang="zh-CN" altLang="en-US" sz="2400" dirty="0">
                <a:cs typeface="+mn-ea"/>
                <a:sym typeface="+mn-lt"/>
              </a:rPr>
              <a:t>应用简介</a:t>
            </a:r>
          </a:p>
        </p:txBody>
      </p:sp>
      <p:sp>
        <p:nvSpPr>
          <p:cNvPr id="655" name="矩形 654"/>
          <p:cNvSpPr/>
          <p:nvPr/>
        </p:nvSpPr>
        <p:spPr>
          <a:xfrm>
            <a:off x="7691934" y="3005174"/>
            <a:ext cx="21226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cs typeface="+mn-ea"/>
                <a:sym typeface="+mn-lt"/>
              </a:rPr>
              <a:t>Part 2  </a:t>
            </a:r>
            <a:r>
              <a:rPr lang="zh-CN" altLang="en-US" sz="2400" dirty="0">
                <a:cs typeface="+mn-ea"/>
                <a:sym typeface="+mn-lt"/>
              </a:rPr>
              <a:t>工具链</a:t>
            </a:r>
          </a:p>
        </p:txBody>
      </p:sp>
      <p:sp>
        <p:nvSpPr>
          <p:cNvPr id="656" name="矩形 655"/>
          <p:cNvSpPr/>
          <p:nvPr/>
        </p:nvSpPr>
        <p:spPr>
          <a:xfrm>
            <a:off x="7691934" y="3699061"/>
            <a:ext cx="24304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cs typeface="+mn-ea"/>
                <a:sym typeface="+mn-lt"/>
              </a:rPr>
              <a:t>Part 3  </a:t>
            </a:r>
            <a:r>
              <a:rPr lang="zh-CN" altLang="en-US" sz="2400" dirty="0">
                <a:cs typeface="+mn-ea"/>
                <a:sym typeface="+mn-lt"/>
              </a:rPr>
              <a:t>成果展示</a:t>
            </a:r>
          </a:p>
        </p:txBody>
      </p:sp>
      <p:sp>
        <p:nvSpPr>
          <p:cNvPr id="657" name="矩形 656"/>
          <p:cNvSpPr/>
          <p:nvPr/>
        </p:nvSpPr>
        <p:spPr>
          <a:xfrm>
            <a:off x="7691934" y="4392948"/>
            <a:ext cx="30460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cs typeface="+mn-ea"/>
                <a:sym typeface="+mn-lt"/>
              </a:rPr>
              <a:t>Part 4  </a:t>
            </a:r>
            <a:r>
              <a:rPr lang="zh-CN" altLang="en-US" sz="2400" dirty="0">
                <a:cs typeface="+mn-ea"/>
                <a:sym typeface="+mn-lt"/>
              </a:rPr>
              <a:t>小组分工情况</a:t>
            </a:r>
          </a:p>
        </p:txBody>
      </p:sp>
      <p:sp>
        <p:nvSpPr>
          <p:cNvPr id="1029" name="文本占位符 10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 algn="ctr" defTabSz="914377">
              <a:lnSpc>
                <a:spcPct val="100000"/>
              </a:lnSpc>
              <a:spcBef>
                <a:spcPts val="0"/>
              </a:spcBef>
            </a:pPr>
            <a:r>
              <a:rPr lang="zh-CN" altLang="en-US" sz="4800" b="1" dirty="0"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solidFill>
                  <a:srgbClr val="FFFFFF"/>
                </a:solidFill>
                <a:cs typeface="+mn-ea"/>
                <a:sym typeface="+mn-lt"/>
              </a:rPr>
              <a:t>目录</a:t>
            </a:r>
            <a:endParaRPr lang="en-US" altLang="zh-CN" sz="4800" b="1" dirty="0"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solidFill>
                <a:srgbClr val="FFFFFF"/>
              </a:solidFill>
              <a:cs typeface="+mn-ea"/>
              <a:sym typeface="+mn-lt"/>
            </a:endParaRPr>
          </a:p>
          <a:p>
            <a:pPr lvl="0" algn="ctr" defTabSz="914377">
              <a:lnSpc>
                <a:spcPct val="100000"/>
              </a:lnSpc>
              <a:spcBef>
                <a:spcPts val="0"/>
              </a:spcBef>
            </a:pPr>
            <a:r>
              <a:rPr lang="en-US" altLang="zh-CN" sz="2400" b="1" dirty="0">
                <a:ln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solidFill>
                  <a:srgbClr val="FFFFFF"/>
                </a:solidFill>
                <a:cs typeface="+mn-ea"/>
                <a:sym typeface="+mn-lt"/>
              </a:rPr>
              <a:t>Content</a:t>
            </a:r>
            <a:endParaRPr lang="zh-CN" altLang="en-US" sz="2400" b="1" dirty="0">
              <a:ln>
                <a:solidFill>
                  <a:srgbClr val="000000">
                    <a:lumMod val="50000"/>
                    <a:lumOff val="50000"/>
                  </a:srgbClr>
                </a:solidFill>
              </a:ln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17758" y="1287753"/>
            <a:ext cx="669851" cy="4390033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6776302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72936" y="1174536"/>
            <a:ext cx="2246128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700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endParaRPr lang="zh-CN" altLang="en-US" sz="28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应用简介</a:t>
            </a:r>
          </a:p>
        </p:txBody>
      </p:sp>
    </p:spTree>
    <p:extLst>
      <p:ext uri="{BB962C8B-B14F-4D97-AF65-F5344CB8AC3E}">
        <p14:creationId xmlns:p14="http://schemas.microsoft.com/office/powerpoint/2010/main" val="42661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accent1"/>
                </a:solidFill>
                <a:cs typeface="+mn-ea"/>
                <a:sym typeface="+mn-lt"/>
              </a:rPr>
              <a:t>Part One </a:t>
            </a:r>
            <a:r>
              <a:rPr lang="zh-CN" altLang="en-US" b="1" dirty="0">
                <a:cs typeface="+mn-ea"/>
                <a:sym typeface="+mn-lt"/>
              </a:rPr>
              <a:t>应用简介</a:t>
            </a:r>
            <a:endParaRPr lang="zh-CN" altLang="en-US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EB0E8F0-9BC7-40A8-A16D-0B605566CCA2}"/>
              </a:ext>
            </a:extLst>
          </p:cNvPr>
          <p:cNvSpPr txBox="1"/>
          <p:nvPr/>
        </p:nvSpPr>
        <p:spPr>
          <a:xfrm>
            <a:off x="2419350" y="1240322"/>
            <a:ext cx="737554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基于</a:t>
            </a:r>
            <a:r>
              <a:rPr lang="zh-CN" altLang="zh-CN" sz="9600" dirty="0">
                <a:latin typeface="Adobe Garamond Pro Bold" panose="02020702060506020403" pitchFamily="18" charset="0"/>
                <a:ea typeface="华文中宋" panose="02010600040101010101" pitchFamily="2" charset="-122"/>
              </a:rPr>
              <a:t>GnuPG</a:t>
            </a:r>
            <a:r>
              <a:rPr lang="zh-CN" altLang="en-US" sz="4400" dirty="0">
                <a:latin typeface="华文中宋" panose="02010600040101010101" pitchFamily="2" charset="-122"/>
                <a:ea typeface="华文中宋" panose="02010600040101010101" pitchFamily="2" charset="-122"/>
              </a:rPr>
              <a:t>软件加密</a:t>
            </a:r>
            <a:endParaRPr lang="zh-CN" altLang="zh-CN" sz="4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D95415C-F5ED-4A22-BAD7-D50342BF0656}"/>
              </a:ext>
            </a:extLst>
          </p:cNvPr>
          <p:cNvSpPr/>
          <p:nvPr/>
        </p:nvSpPr>
        <p:spPr>
          <a:xfrm>
            <a:off x="2419350" y="4029144"/>
            <a:ext cx="6647974" cy="16004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安全</a:t>
            </a:r>
            <a:r>
              <a:rPr lang="zh-CN" altLang="en-US" sz="4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准即时聊天程序</a:t>
            </a:r>
            <a:endParaRPr lang="zh-CN" altLang="en-US" sz="4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6993EE8-9DEC-4AD9-8B6D-E2148C01A7C7}"/>
              </a:ext>
            </a:extLst>
          </p:cNvPr>
          <p:cNvSpPr/>
          <p:nvPr/>
        </p:nvSpPr>
        <p:spPr>
          <a:xfrm>
            <a:off x="2419350" y="2566377"/>
            <a:ext cx="8022196" cy="16004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dirty="0">
                <a:latin typeface="华文中宋" panose="02010600040101010101" pitchFamily="2" charset="-122"/>
                <a:ea typeface="华文中宋" panose="02010600040101010101" pitchFamily="2" charset="-122"/>
              </a:rPr>
              <a:t>使用</a:t>
            </a:r>
            <a:r>
              <a:rPr lang="en-US" altLang="zh-CN" sz="9800" dirty="0">
                <a:latin typeface="Adobe Garamond Pro Bold" panose="02020702060506020403" pitchFamily="18" charset="0"/>
                <a:ea typeface="华文中宋" panose="02010600040101010101" pitchFamily="2" charset="-122"/>
              </a:rPr>
              <a:t>Email</a:t>
            </a:r>
            <a:r>
              <a:rPr lang="zh-CN" altLang="en-US" sz="4800" dirty="0">
                <a:latin typeface="华文中宋" panose="02010600040101010101" pitchFamily="2" charset="-122"/>
                <a:ea typeface="华文中宋" panose="02010600040101010101" pitchFamily="2" charset="-122"/>
              </a:rPr>
              <a:t>框架传输消息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955301276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72936" y="1174536"/>
            <a:ext cx="2246128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700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lang="zh-CN" altLang="en-US" sz="28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工具链</a:t>
            </a:r>
          </a:p>
        </p:txBody>
      </p:sp>
    </p:spTree>
    <p:extLst>
      <p:ext uri="{BB962C8B-B14F-4D97-AF65-F5344CB8AC3E}">
        <p14:creationId xmlns:p14="http://schemas.microsoft.com/office/powerpoint/2010/main" val="2661673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>
                <a:cs typeface="+mn-ea"/>
                <a:sym typeface="+mn-lt"/>
              </a:rPr>
              <a:t>Part Two </a:t>
            </a:r>
            <a:r>
              <a:rPr lang="zh-CN" altLang="en-US" b="1" dirty="0">
                <a:cs typeface="+mn-ea"/>
                <a:sym typeface="+mn-lt"/>
              </a:rPr>
              <a:t>工具链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092200" y="1130300"/>
            <a:ext cx="9931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3200" strike="sngStrike" dirty="0">
                <a:latin typeface="Adobe Garamond Pro Bold" panose="02020702060506020403" pitchFamily="18" charset="0"/>
                <a:ea typeface="DengXian" charset="-122"/>
                <a:cs typeface="DengXian" charset="-122"/>
              </a:rPr>
              <a:t>GPG</a:t>
            </a:r>
            <a:r>
              <a:rPr kumimoji="1" lang="en-US" altLang="zh-CN" sz="3200" dirty="0">
                <a:latin typeface="DengXian" charset="-122"/>
                <a:ea typeface="DengXian" charset="-122"/>
                <a:cs typeface="DengXian" charset="-122"/>
              </a:rPr>
              <a:t>,</a:t>
            </a:r>
            <a:r>
              <a:rPr kumimoji="1" lang="zh-CN" altLang="en-US" sz="3200" dirty="0"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3200" dirty="0">
                <a:latin typeface="Adobe Garamond Pro Bold" panose="02020702060506020403" pitchFamily="18" charset="0"/>
                <a:ea typeface="DengXian" charset="-122"/>
                <a:cs typeface="DengXian" charset="-122"/>
              </a:rPr>
              <a:t>RSA</a:t>
            </a:r>
            <a:r>
              <a:rPr kumimoji="1" lang="zh-CN" altLang="en-US" sz="3200" dirty="0">
                <a:latin typeface="DengXian" charset="-122"/>
                <a:ea typeface="DengXian" charset="-122"/>
                <a:cs typeface="DengXian" charset="-122"/>
              </a:rPr>
              <a:t>等</a:t>
            </a:r>
            <a:r>
              <a:rPr kumimoji="1" lang="en-US" altLang="zh-CN" sz="3200" dirty="0">
                <a:latin typeface="DengXian" charset="-122"/>
                <a:ea typeface="DengXian" charset="-122"/>
                <a:cs typeface="DengXian" charset="-122"/>
              </a:rPr>
              <a:t>Python</a:t>
            </a:r>
            <a:r>
              <a:rPr kumimoji="1" lang="zh-CN" altLang="en-US" sz="3200" dirty="0">
                <a:latin typeface="DengXian" charset="-122"/>
                <a:ea typeface="DengXian" charset="-122"/>
                <a:cs typeface="DengXian" charset="-122"/>
              </a:rPr>
              <a:t>加密库</a:t>
            </a:r>
            <a:endParaRPr kumimoji="1" lang="en-US" altLang="zh-CN" sz="3200" dirty="0">
              <a:latin typeface="DengXian" charset="-122"/>
              <a:ea typeface="DengXian" charset="-122"/>
              <a:cs typeface="DengXian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3200" dirty="0" err="1">
                <a:latin typeface="Adobe Garamond Pro Bold" panose="02020702060506020403" pitchFamily="18" charset="0"/>
                <a:ea typeface="DengXian" charset="-122"/>
                <a:cs typeface="DengXian" charset="-122"/>
              </a:rPr>
              <a:t>Git</a:t>
            </a:r>
            <a:r>
              <a:rPr kumimoji="1" lang="en-US" altLang="zh-CN" sz="3200" dirty="0">
                <a:latin typeface="DengXian" charset="-122"/>
                <a:ea typeface="DengXian" charset="-122"/>
                <a:cs typeface="DengXian" charset="-122"/>
              </a:rPr>
              <a:t>,</a:t>
            </a:r>
            <a:r>
              <a:rPr kumimoji="1" lang="zh-CN" altLang="en-US" sz="3200" dirty="0"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3200" dirty="0" err="1">
                <a:latin typeface="DengXian" charset="-122"/>
                <a:ea typeface="DengXian" charset="-122"/>
                <a:cs typeface="DengXian" charset="-122"/>
              </a:rPr>
              <a:t>github</a:t>
            </a:r>
            <a:r>
              <a:rPr kumimoji="1" lang="zh-CN" altLang="en-US" sz="3200" dirty="0">
                <a:latin typeface="DengXian" charset="-122"/>
                <a:ea typeface="DengXian" charset="-122"/>
                <a:cs typeface="DengXian" charset="-122"/>
              </a:rPr>
              <a:t>版本控制</a:t>
            </a:r>
            <a:endParaRPr kumimoji="1" lang="en-US" altLang="zh-CN" sz="3200" dirty="0">
              <a:latin typeface="DengXian" charset="-122"/>
              <a:ea typeface="DengXian" charset="-122"/>
              <a:cs typeface="DengXian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3200" dirty="0" err="1">
                <a:latin typeface="Adobe Garamond Pro Bold" panose="02020702060506020403" pitchFamily="18" charset="0"/>
                <a:ea typeface="DengXian" charset="-122"/>
                <a:cs typeface="DengXian" charset="-122"/>
              </a:rPr>
              <a:t>imapy</a:t>
            </a:r>
            <a:r>
              <a:rPr kumimoji="1" lang="zh-CN" altLang="en-US" sz="3200" dirty="0">
                <a:latin typeface="DengXian" charset="-122"/>
                <a:ea typeface="DengXian" charset="-122"/>
                <a:cs typeface="DengXian" charset="-122"/>
              </a:rPr>
              <a:t>库利用</a:t>
            </a:r>
            <a:r>
              <a:rPr kumimoji="1" lang="en-US" altLang="zh-CN" sz="3200" dirty="0">
                <a:latin typeface="DengXian" charset="-122"/>
                <a:ea typeface="DengXian" charset="-122"/>
                <a:cs typeface="DengXian" charset="-122"/>
              </a:rPr>
              <a:t>IMAP</a:t>
            </a:r>
            <a:r>
              <a:rPr kumimoji="1" lang="zh-CN" altLang="en-US" sz="3200" dirty="0">
                <a:latin typeface="DengXian" charset="-122"/>
                <a:ea typeface="DengXian" charset="-122"/>
                <a:cs typeface="DengXian" charset="-122"/>
              </a:rPr>
              <a:t>协议访问邮件</a:t>
            </a:r>
            <a:endParaRPr kumimoji="1" lang="en-US" altLang="zh-CN" sz="3200" dirty="0">
              <a:latin typeface="DengXian" charset="-122"/>
              <a:ea typeface="DengXian" charset="-122"/>
              <a:cs typeface="DengXian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3200" dirty="0">
                <a:latin typeface="Adobe Garamond Pro Bold" panose="02020702060506020403" pitchFamily="18" charset="0"/>
                <a:ea typeface="DengXian" charset="-122"/>
                <a:cs typeface="DengXian" charset="-122"/>
              </a:rPr>
              <a:t>smtp</a:t>
            </a:r>
            <a:r>
              <a:rPr kumimoji="1" lang="zh-CN" altLang="en-US" sz="3200" dirty="0">
                <a:latin typeface="DengXian" charset="-122"/>
                <a:ea typeface="DengXian" charset="-122"/>
                <a:cs typeface="DengXian" charset="-122"/>
              </a:rPr>
              <a:t>库利用</a:t>
            </a:r>
            <a:r>
              <a:rPr kumimoji="1" lang="en-US" altLang="zh-CN" sz="3200" dirty="0">
                <a:latin typeface="DengXian" charset="-122"/>
                <a:ea typeface="DengXian" charset="-122"/>
                <a:cs typeface="DengXian" charset="-122"/>
              </a:rPr>
              <a:t>SMTP</a:t>
            </a:r>
            <a:r>
              <a:rPr kumimoji="1" lang="zh-CN" altLang="en-US" sz="3200" dirty="0">
                <a:latin typeface="DengXian" charset="-122"/>
                <a:ea typeface="DengXian" charset="-122"/>
                <a:cs typeface="DengXian" charset="-122"/>
              </a:rPr>
              <a:t>协议发送邮件 </a:t>
            </a:r>
            <a:endParaRPr kumimoji="1" lang="en-US" altLang="zh-CN" sz="3200" dirty="0">
              <a:latin typeface="DengXian" charset="-122"/>
              <a:ea typeface="DengXian" charset="-122"/>
              <a:cs typeface="DengXian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3200" dirty="0">
                <a:latin typeface="Adobe Garamond Pro Bold" panose="02020702060506020403" pitchFamily="18" charset="0"/>
                <a:ea typeface="DengXian" charset="-122"/>
                <a:cs typeface="DengXian" charset="-122"/>
              </a:rPr>
              <a:t>SQLite</a:t>
            </a:r>
            <a:r>
              <a:rPr kumimoji="1" lang="zh-CN" altLang="en-US" sz="3200" dirty="0">
                <a:latin typeface="DengXian" charset="-122"/>
                <a:ea typeface="DengXian" charset="-122"/>
                <a:cs typeface="DengXian" charset="-122"/>
              </a:rPr>
              <a:t> 数据库</a:t>
            </a:r>
            <a:endParaRPr kumimoji="1" lang="en-US" altLang="zh-CN" sz="3200" dirty="0">
              <a:latin typeface="DengXian" charset="-122"/>
              <a:ea typeface="DengXian" charset="-122"/>
              <a:cs typeface="DengXian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3200" dirty="0" err="1">
                <a:latin typeface="Adobe Garamond Pro Bold" panose="02020702060506020403" pitchFamily="18" charset="0"/>
                <a:ea typeface="DengXian" charset="-122"/>
                <a:cs typeface="DengXian" charset="-122"/>
              </a:rPr>
              <a:t>PyQt</a:t>
            </a:r>
            <a:r>
              <a:rPr kumimoji="1" lang="zh-CN" altLang="en-US" sz="3200" dirty="0">
                <a:latin typeface="DengXian" charset="-122"/>
                <a:ea typeface="DengXian" charset="-122"/>
                <a:cs typeface="DengXian" charset="-122"/>
              </a:rPr>
              <a:t>框架实现</a:t>
            </a:r>
            <a:r>
              <a:rPr kumimoji="1" lang="en-US" altLang="zh-CN" sz="3200" dirty="0">
                <a:latin typeface="DengXian" charset="-122"/>
                <a:ea typeface="DengXian" charset="-122"/>
                <a:cs typeface="DengXian" charset="-122"/>
              </a:rPr>
              <a:t>UI</a:t>
            </a:r>
            <a:endParaRPr kumimoji="1" lang="zh-CN" altLang="en-US" sz="3200" dirty="0">
              <a:latin typeface="DengXian" charset="-122"/>
              <a:ea typeface="DengXian" charset="-122"/>
              <a:cs typeface="DengXia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7946005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72936" y="1174536"/>
            <a:ext cx="2246128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700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  <a:endParaRPr lang="zh-CN" altLang="en-US" sz="28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成果展示</a:t>
            </a:r>
          </a:p>
        </p:txBody>
      </p:sp>
    </p:spTree>
    <p:extLst>
      <p:ext uri="{BB962C8B-B14F-4D97-AF65-F5344CB8AC3E}">
        <p14:creationId xmlns:p14="http://schemas.microsoft.com/office/powerpoint/2010/main" val="114667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F4E2FAB-C72E-4DCE-A5A7-7D07269CE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268" y="1483965"/>
            <a:ext cx="4764960" cy="401821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FAE1244-63D2-46A0-983C-54844AADE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230" y="1483965"/>
            <a:ext cx="5326864" cy="4021674"/>
          </a:xfrm>
          <a:prstGeom prst="rect">
            <a:avLst/>
          </a:prstGeom>
        </p:spPr>
      </p:pic>
      <p:sp>
        <p:nvSpPr>
          <p:cNvPr id="7" name="文本占位符 1">
            <a:extLst>
              <a:ext uri="{FF2B5EF4-FFF2-40B4-BE49-F238E27FC236}">
                <a16:creationId xmlns:a16="http://schemas.microsoft.com/office/drawing/2014/main" id="{397B982B-8EA7-4AFD-8D4D-F79A5C520B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3967" y="51718"/>
            <a:ext cx="3424766" cy="461434"/>
          </a:xfrm>
        </p:spPr>
        <p:txBody>
          <a:bodyPr/>
          <a:lstStyle/>
          <a:p>
            <a:r>
              <a:rPr lang="en-US" altLang="zh-CN" b="1" dirty="0">
                <a:solidFill>
                  <a:schemeClr val="accent1"/>
                </a:solidFill>
                <a:cs typeface="+mn-ea"/>
                <a:sym typeface="+mn-lt"/>
              </a:rPr>
              <a:t>Part Three </a:t>
            </a:r>
            <a:r>
              <a:rPr lang="zh-CN" altLang="en-US" b="1" dirty="0">
                <a:cs typeface="+mn-ea"/>
                <a:sym typeface="+mn-lt"/>
              </a:rPr>
              <a:t>成果展示</a:t>
            </a:r>
          </a:p>
        </p:txBody>
      </p:sp>
    </p:spTree>
    <p:extLst>
      <p:ext uri="{BB962C8B-B14F-4D97-AF65-F5344CB8AC3E}">
        <p14:creationId xmlns:p14="http://schemas.microsoft.com/office/powerpoint/2010/main" val="3475579104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F9C0964E-6FCE-41C7-A06B-B2AC495A3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624" y="975258"/>
            <a:ext cx="6319726" cy="313954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88673E6-130D-4681-98BD-FA1C6E0F8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016" y="2054492"/>
            <a:ext cx="6319726" cy="313954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FE176C0-8535-43D2-9445-56356E14F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6408" y="3133726"/>
            <a:ext cx="6319726" cy="3139542"/>
          </a:xfrm>
          <a:prstGeom prst="rect">
            <a:avLst/>
          </a:prstGeom>
        </p:spPr>
      </p:pic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BDE7E61F-3AF2-4577-8BB1-1FA5D158F0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3967" y="51718"/>
            <a:ext cx="3424766" cy="461434"/>
          </a:xfrm>
        </p:spPr>
        <p:txBody>
          <a:bodyPr/>
          <a:lstStyle/>
          <a:p>
            <a:r>
              <a:rPr lang="en-US" altLang="zh-CN" b="1" dirty="0">
                <a:solidFill>
                  <a:schemeClr val="accent1"/>
                </a:solidFill>
                <a:cs typeface="+mn-ea"/>
                <a:sym typeface="+mn-lt"/>
              </a:rPr>
              <a:t>Part Three </a:t>
            </a:r>
            <a:r>
              <a:rPr lang="zh-CN" altLang="en-US" b="1" dirty="0">
                <a:cs typeface="+mn-ea"/>
                <a:sym typeface="+mn-lt"/>
              </a:rPr>
              <a:t>成果展示</a:t>
            </a:r>
          </a:p>
        </p:txBody>
      </p:sp>
    </p:spTree>
    <p:extLst>
      <p:ext uri="{BB962C8B-B14F-4D97-AF65-F5344CB8AC3E}">
        <p14:creationId xmlns:p14="http://schemas.microsoft.com/office/powerpoint/2010/main" val="103105882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模板页面">
  <a:themeElements>
    <a:clrScheme name="自定义 2">
      <a:dk1>
        <a:srgbClr val="000000"/>
      </a:dk1>
      <a:lt1>
        <a:srgbClr val="FFFFFF"/>
      </a:lt1>
      <a:dk2>
        <a:srgbClr val="010101"/>
      </a:dk2>
      <a:lt2>
        <a:srgbClr val="FFFFFF"/>
      </a:lt2>
      <a:accent1>
        <a:srgbClr val="FFC000"/>
      </a:accent1>
      <a:accent2>
        <a:srgbClr val="B2A32B"/>
      </a:accent2>
      <a:accent3>
        <a:srgbClr val="6EA8CC"/>
      </a:accent3>
      <a:accent4>
        <a:srgbClr val="BDE6FF"/>
      </a:accent4>
      <a:accent5>
        <a:srgbClr val="000000"/>
      </a:accent5>
      <a:accent6>
        <a:srgbClr val="FFE93D"/>
      </a:accent6>
      <a:hlink>
        <a:srgbClr val="0563C1"/>
      </a:hlink>
      <a:folHlink>
        <a:srgbClr val="954F72"/>
      </a:folHlink>
    </a:clrScheme>
    <a:fontScheme name="Temp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631</TotalTime>
  <Words>181</Words>
  <Application>Microsoft Office PowerPoint</Application>
  <PresentationFormat>宽屏</PresentationFormat>
  <Paragraphs>38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Adobe Garamond Pro</vt:lpstr>
      <vt:lpstr>Adobe Garamond Pro Bold</vt:lpstr>
      <vt:lpstr>等线</vt:lpstr>
      <vt:lpstr>等线</vt:lpstr>
      <vt:lpstr>华文中宋</vt:lpstr>
      <vt:lpstr>宋体</vt:lpstr>
      <vt:lpstr>微软雅黑</vt:lpstr>
      <vt:lpstr>Arial</vt:lpstr>
      <vt:lpstr>Calibri</vt:lpstr>
      <vt:lpstr>Century Gothic</vt:lpstr>
      <vt:lpstr>Segoe UI Light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Mint Mao</cp:lastModifiedBy>
  <cp:revision>93</cp:revision>
  <dcterms:created xsi:type="dcterms:W3CDTF">2015-08-18T02:51:41Z</dcterms:created>
  <dcterms:modified xsi:type="dcterms:W3CDTF">2018-01-02T07:03:05Z</dcterms:modified>
  <cp:category/>
</cp:coreProperties>
</file>