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4" r:id="rId4"/>
    <p:sldId id="257" r:id="rId5"/>
    <p:sldId id="265" r:id="rId6"/>
    <p:sldId id="258" r:id="rId7"/>
    <p:sldId id="268" r:id="rId8"/>
    <p:sldId id="259" r:id="rId9"/>
    <p:sldId id="273" r:id="rId10"/>
    <p:sldId id="276" r:id="rId11"/>
    <p:sldId id="278" r:id="rId12"/>
    <p:sldId id="277" r:id="rId13"/>
    <p:sldId id="260" r:id="rId14"/>
    <p:sldId id="272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742"/>
  </p:normalViewPr>
  <p:slideViewPr>
    <p:cSldViewPr snapToGrid="0" snapToObjects="1">
      <p:cViewPr varScale="1">
        <p:scale>
          <a:sx n="80" d="100"/>
          <a:sy n="80" d="100"/>
        </p:scale>
        <p:origin x="9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Secured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Email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李子强，毛玉莲，王戈扬，彭一明</a:t>
            </a: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DACA69-9BBC-41EE-8FE6-103496B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482840"/>
            <a:ext cx="4352255" cy="3670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C4A210-F70E-452A-89F2-697FDC87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73" y="1215923"/>
            <a:ext cx="3063505" cy="4690993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9855B88D-3DF8-4454-81F8-3F0F1933C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0527158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671319-FEB7-46CE-8147-90A61D68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1069439"/>
            <a:ext cx="7331075" cy="50220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C6F116-BB31-427F-8179-D29BFB7D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182" y="513152"/>
            <a:ext cx="2455717" cy="6134590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C9DDE8D-34AF-4F5C-94FE-85C4FC2DD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0803411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小组分工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小组分工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967" y="1231900"/>
            <a:ext cx="10646833" cy="3408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/>
              <a:t>李子强： 应用的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设计和实现</a:t>
            </a:r>
            <a:endParaRPr kumimoji="1" lang="en-US" altLang="zh-CN" sz="28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/>
              <a:t>毛玉莲：</a:t>
            </a:r>
            <a:endParaRPr kumimoji="1" lang="en-US" altLang="zh-CN" sz="28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/>
              <a:t>王戈扬：</a:t>
            </a:r>
            <a:endParaRPr kumimoji="1" lang="en-US" altLang="zh-CN" sz="28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/>
              <a:t>彭一明：</a:t>
            </a:r>
            <a:r>
              <a:rPr kumimoji="1" lang="en-US" altLang="zh-CN" sz="2800" dirty="0"/>
              <a:t>IMAP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SMTP</a:t>
            </a:r>
            <a:r>
              <a:rPr kumimoji="1" lang="zh-CN" altLang="en-US" sz="2800" dirty="0"/>
              <a:t>协议读写邮件，数据库持久化操作。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1421992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7187609" y="2390076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7187609" y="308324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7187609" y="37764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7187609" y="446959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691934" y="2311287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1  </a:t>
            </a:r>
            <a:r>
              <a:rPr lang="zh-CN" altLang="en-US" sz="2400" dirty="0">
                <a:cs typeface="+mn-ea"/>
                <a:sym typeface="+mn-lt"/>
              </a:rPr>
              <a:t>应用简介</a:t>
            </a:r>
          </a:p>
        </p:txBody>
      </p:sp>
      <p:sp>
        <p:nvSpPr>
          <p:cNvPr id="655" name="矩形 654"/>
          <p:cNvSpPr/>
          <p:nvPr/>
        </p:nvSpPr>
        <p:spPr>
          <a:xfrm>
            <a:off x="7691934" y="3005174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2  </a:t>
            </a:r>
            <a:r>
              <a:rPr lang="zh-CN" altLang="en-US" sz="2400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656" name="矩形 655"/>
          <p:cNvSpPr/>
          <p:nvPr/>
        </p:nvSpPr>
        <p:spPr>
          <a:xfrm>
            <a:off x="7691934" y="3699061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3  </a:t>
            </a:r>
            <a:r>
              <a:rPr lang="zh-CN" altLang="en-US" sz="2400" dirty="0">
                <a:cs typeface="+mn-ea"/>
                <a:sym typeface="+mn-lt"/>
              </a:rPr>
              <a:t>成果展示</a:t>
            </a:r>
          </a:p>
        </p:txBody>
      </p:sp>
      <p:sp>
        <p:nvSpPr>
          <p:cNvPr id="657" name="矩形 656"/>
          <p:cNvSpPr/>
          <p:nvPr/>
        </p:nvSpPr>
        <p:spPr>
          <a:xfrm>
            <a:off x="7691934" y="439294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4  </a:t>
            </a:r>
            <a:r>
              <a:rPr lang="zh-CN" altLang="en-US" sz="2400" dirty="0">
                <a:cs typeface="+mn-ea"/>
                <a:sym typeface="+mn-lt"/>
              </a:rPr>
              <a:t>小组分工情况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758" y="1287753"/>
            <a:ext cx="669851" cy="439003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应用简介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2200" y="1130300"/>
            <a:ext cx="9931400" cy="5143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GPG,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RSA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等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Python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加密库。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Git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github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版本控制。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imapy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IMAP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协议访问邮件。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协议发送邮件。 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SQLite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 数据库。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PyQt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框架实现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UI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4E2FAB-C72E-4DCE-A5A7-7D0726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1483965"/>
            <a:ext cx="4764960" cy="4018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AE1244-63D2-46A0-983C-54844AAD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30" y="1483965"/>
            <a:ext cx="5326864" cy="4021674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7B982B-8EA7-4AFD-8D4D-F79A5C520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347557910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BDE7E61F-3AF2-4577-8BB1-1FA5D158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03105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139</Words>
  <Application>Microsoft Office PowerPoint</Application>
  <PresentationFormat>宽屏</PresentationFormat>
  <Paragraphs>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DengXian</vt:lpstr>
      <vt:lpstr>DengXian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李子强</cp:lastModifiedBy>
  <cp:revision>87</cp:revision>
  <dcterms:created xsi:type="dcterms:W3CDTF">2015-08-18T02:51:41Z</dcterms:created>
  <dcterms:modified xsi:type="dcterms:W3CDTF">2018-01-02T02:06:38Z</dcterms:modified>
  <cp:category/>
</cp:coreProperties>
</file>