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6" r:id="rId1"/>
    <p:sldMasterId id="2147483679" r:id="rId2"/>
  </p:sldMasterIdLst>
  <p:notesMasterIdLst>
    <p:notesMasterId r:id="rId17"/>
  </p:notesMasterIdLst>
  <p:handoutMasterIdLst>
    <p:handoutMasterId r:id="rId18"/>
  </p:handoutMasterIdLst>
  <p:sldIdLst>
    <p:sldId id="256" r:id="rId3"/>
    <p:sldId id="264" r:id="rId4"/>
    <p:sldId id="257" r:id="rId5"/>
    <p:sldId id="265" r:id="rId6"/>
    <p:sldId id="258" r:id="rId7"/>
    <p:sldId id="268" r:id="rId8"/>
    <p:sldId id="259" r:id="rId9"/>
    <p:sldId id="273" r:id="rId10"/>
    <p:sldId id="276" r:id="rId11"/>
    <p:sldId id="278" r:id="rId12"/>
    <p:sldId id="277" r:id="rId13"/>
    <p:sldId id="260" r:id="rId14"/>
    <p:sldId id="272" r:id="rId15"/>
    <p:sldId id="262" r:id="rId16"/>
  </p:sldIdLst>
  <p:sldSz cx="12192000" cy="6858000"/>
  <p:notesSz cx="6858000" cy="9144000"/>
  <p:defaultTextStyle>
    <a:defPPr>
      <a:defRPr lang="zh-CN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E73A1C"/>
    <a:srgbClr val="F23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223" autoAdjust="0"/>
    <p:restoredTop sz="93742"/>
  </p:normalViewPr>
  <p:slideViewPr>
    <p:cSldViewPr snapToGrid="0" snapToObjects="1">
      <p:cViewPr varScale="1">
        <p:scale>
          <a:sx n="122" d="100"/>
          <a:sy n="122" d="100"/>
        </p:scale>
        <p:origin x="102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83" d="100"/>
          <a:sy n="83" d="100"/>
        </p:scale>
        <p:origin x="3284" y="8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23" Type="http://schemas.microsoft.com/office/2015/10/relationships/revisionInfo" Target="revisionInfo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notesMaster" Target="notesMasters/notesMaster1.xml"/><Relationship Id="rId18" Type="http://schemas.openxmlformats.org/officeDocument/2006/relationships/handoutMaster" Target="handoutMasters/handoutMaster1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7871BB-FC01-4CE3-958D-FFFE2B3CD5FF}" type="datetimeFigureOut">
              <a:rPr lang="zh-CN" altLang="en-US" smtClean="0"/>
              <a:t>2018/1/2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D4B60B-396C-407B-993E-117D11CD67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23653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6E1E63-6347-BD4F-A808-7F54FA34CE72}" type="datetimeFigureOut">
              <a:rPr kumimoji="1" lang="zh-CN" altLang="en-US" smtClean="0"/>
              <a:t>2018/1/2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1EDE8F-5748-564A-B104-45C8D634421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12194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://office.msn.com.cn/" TargetMode="External"/><Relationship Id="rId3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页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3"/>
          <p:cNvSpPr/>
          <p:nvPr userDrawn="1"/>
        </p:nvSpPr>
        <p:spPr>
          <a:xfrm flipH="1">
            <a:off x="2300385" y="2042694"/>
            <a:ext cx="1975981" cy="441731"/>
          </a:xfrm>
          <a:prstGeom prst="triangle">
            <a:avLst>
              <a:gd name="adj" fmla="val 0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" name="等腰三角形 4"/>
          <p:cNvSpPr/>
          <p:nvPr userDrawn="1"/>
        </p:nvSpPr>
        <p:spPr>
          <a:xfrm flipV="1">
            <a:off x="7918560" y="4382740"/>
            <a:ext cx="1975981" cy="441731"/>
          </a:xfrm>
          <a:prstGeom prst="triangle">
            <a:avLst>
              <a:gd name="adj" fmla="val 0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2"/>
          <a:srcRect l="2266" t="12948" r="2266" b="10678"/>
          <a:stretch/>
        </p:blipFill>
        <p:spPr>
          <a:xfrm>
            <a:off x="2970144" y="393700"/>
            <a:ext cx="6070600" cy="6070600"/>
          </a:xfrm>
          <a:prstGeom prst="ellipse">
            <a:avLst/>
          </a:prstGeom>
        </p:spPr>
      </p:pic>
      <p:sp>
        <p:nvSpPr>
          <p:cNvPr id="3" name="矩形 2"/>
          <p:cNvSpPr/>
          <p:nvPr userDrawn="1"/>
        </p:nvSpPr>
        <p:spPr>
          <a:xfrm>
            <a:off x="2297458" y="2484425"/>
            <a:ext cx="7597083" cy="19198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0"/>
          </p:nvPr>
        </p:nvSpPr>
        <p:spPr>
          <a:xfrm>
            <a:off x="2970213" y="2776538"/>
            <a:ext cx="6003925" cy="13128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800"/>
            </a:lvl1pPr>
          </a:lstStyle>
          <a:p>
            <a:pPr algn="ctr"/>
            <a:endParaRPr lang="en-US" altLang="zh-CN" sz="4800" b="1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1"/>
          </p:nvPr>
        </p:nvSpPr>
        <p:spPr>
          <a:xfrm>
            <a:off x="3704299" y="4477968"/>
            <a:ext cx="4783401" cy="3057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 baseline="0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pPr lvl="0"/>
            <a:endParaRPr lang="en-US" altLang="zh-CN" dirty="0"/>
          </a:p>
        </p:txBody>
      </p:sp>
      <p:sp>
        <p:nvSpPr>
          <p:cNvPr id="12" name="文本占位符 10"/>
          <p:cNvSpPr>
            <a:spLocks noGrp="1"/>
          </p:cNvSpPr>
          <p:nvPr>
            <p:ph type="body" sz="quarter" idx="12"/>
          </p:nvPr>
        </p:nvSpPr>
        <p:spPr>
          <a:xfrm>
            <a:off x="3704299" y="4789519"/>
            <a:ext cx="4783401" cy="3057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 baseline="0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pPr lvl="0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72159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3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2"/>
          <a:srcRect l="50000" t="12948" r="2266" b="10678"/>
          <a:stretch/>
        </p:blipFill>
        <p:spPr>
          <a:xfrm>
            <a:off x="-1" y="1388533"/>
            <a:ext cx="2269067" cy="4538134"/>
          </a:xfrm>
          <a:prstGeom prst="rect">
            <a:avLst/>
          </a:prstGeom>
        </p:spPr>
      </p:pic>
      <p:sp>
        <p:nvSpPr>
          <p:cNvPr id="4" name="矩形 3"/>
          <p:cNvSpPr/>
          <p:nvPr userDrawn="1"/>
        </p:nvSpPr>
        <p:spPr>
          <a:xfrm>
            <a:off x="762000" y="0"/>
            <a:ext cx="5079999" cy="5418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833967" y="40216"/>
            <a:ext cx="3424766" cy="461434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677282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4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2"/>
          <a:srcRect t="868" r="31950" b="94516"/>
          <a:stretch/>
        </p:blipFill>
        <p:spPr>
          <a:xfrm>
            <a:off x="9000067" y="3429000"/>
            <a:ext cx="3191933" cy="3429000"/>
          </a:xfrm>
          <a:prstGeom prst="rect">
            <a:avLst/>
          </a:prstGeom>
        </p:spPr>
      </p:pic>
      <p:sp>
        <p:nvSpPr>
          <p:cNvPr id="5" name="矩形 4"/>
          <p:cNvSpPr/>
          <p:nvPr userDrawn="1"/>
        </p:nvSpPr>
        <p:spPr>
          <a:xfrm>
            <a:off x="762000" y="0"/>
            <a:ext cx="5079999" cy="5418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833967" y="40216"/>
            <a:ext cx="3424766" cy="461434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805173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5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762000" y="0"/>
            <a:ext cx="5079999" cy="5418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833967" y="40216"/>
            <a:ext cx="3424766" cy="461434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3854625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06995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注页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标注</a:t>
            </a:r>
          </a:p>
        </p:txBody>
      </p:sp>
      <p:sp>
        <p:nvSpPr>
          <p:cNvPr id="11" name="矩形 10"/>
          <p:cNvSpPr/>
          <p:nvPr userDrawn="1"/>
        </p:nvSpPr>
        <p:spPr>
          <a:xfrm>
            <a:off x="2572589" y="759873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字体使用 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行距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声明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4153010" y="759873"/>
            <a:ext cx="7074345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英文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cs typeface="Segoe UI Light"/>
              </a:rPr>
              <a:t>Century Gothic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中文 微软雅黑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正文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1.3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cn.bing.com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本网站所提供的任何信息内容（包括但不限于 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PPT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模板、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Word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文档、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Excel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图表、图片素材等）均受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中华人民共和国著作权法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信息网络传播权保护条例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(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包括图片或图表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)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不得被全部或部分的复制、传播、销售，否则将承担法律责任。</a:t>
            </a:r>
          </a:p>
        </p:txBody>
      </p:sp>
      <p:sp>
        <p:nvSpPr>
          <p:cNvPr id="13" name="矩形 12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微软雅黑" charset="0"/>
                <a:cs typeface="Segoe UI Light"/>
              </a:rPr>
              <a:t>OfficePLUS</a:t>
            </a: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5739960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背景图片素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背景图片素材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1418746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fficePL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4447955" y="4458724"/>
            <a:ext cx="3296095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charset="0"/>
              </a:rPr>
              <a:t>点击</a:t>
            </a:r>
            <a:r>
              <a:rPr kumimoji="1" lang="en-US" altLang="zh-CN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Logo</a:t>
            </a:r>
            <a:r>
              <a:rPr kumimoji="1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charset="0"/>
              </a:rPr>
              <a:t>获取更多优质模板（放映模式）</a:t>
            </a:r>
          </a:p>
        </p:txBody>
      </p:sp>
      <p:pic>
        <p:nvPicPr>
          <p:cNvPr id="4" name="图片 3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227832"/>
            <a:ext cx="3048000" cy="40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325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三项目录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1467630" y="880533"/>
            <a:ext cx="4512778" cy="4825852"/>
            <a:chOff x="896472" y="1429908"/>
            <a:chExt cx="3381368" cy="3615952"/>
          </a:xfrm>
        </p:grpSpPr>
        <p:grpSp>
          <p:nvGrpSpPr>
            <p:cNvPr id="3" name="组合 2"/>
            <p:cNvGrpSpPr/>
            <p:nvPr/>
          </p:nvGrpSpPr>
          <p:grpSpPr>
            <a:xfrm>
              <a:off x="896472" y="2699908"/>
              <a:ext cx="841368" cy="1075952"/>
              <a:chOff x="1706250" y="910167"/>
              <a:chExt cx="1435732" cy="1836033"/>
            </a:xfrm>
          </p:grpSpPr>
          <p:sp>
            <p:nvSpPr>
              <p:cNvPr id="239" name="等腰三角形 23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0" name="椭圆 23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1" name="椭圆 24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2" name="椭圆 24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" name="组合 3"/>
            <p:cNvGrpSpPr/>
            <p:nvPr/>
          </p:nvGrpSpPr>
          <p:grpSpPr>
            <a:xfrm>
              <a:off x="907337" y="2534140"/>
              <a:ext cx="841368" cy="1075952"/>
              <a:chOff x="1706250" y="910167"/>
              <a:chExt cx="1435732" cy="1836033"/>
            </a:xfrm>
          </p:grpSpPr>
          <p:sp>
            <p:nvSpPr>
              <p:cNvPr id="235" name="等腰三角形 23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6" name="椭圆 23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7" name="椭圆 23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8" name="椭圆 23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" name="组合 4"/>
            <p:cNvGrpSpPr/>
            <p:nvPr/>
          </p:nvGrpSpPr>
          <p:grpSpPr>
            <a:xfrm>
              <a:off x="939746" y="2371208"/>
              <a:ext cx="841368" cy="1075952"/>
              <a:chOff x="1706250" y="910167"/>
              <a:chExt cx="1435732" cy="1836033"/>
            </a:xfrm>
          </p:grpSpPr>
          <p:sp>
            <p:nvSpPr>
              <p:cNvPr id="231" name="等腰三角形 23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2" name="椭圆 23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3" name="椭圆 23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4" name="椭圆 23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993145" y="2213900"/>
              <a:ext cx="841368" cy="1075952"/>
              <a:chOff x="1706250" y="910167"/>
              <a:chExt cx="1435732" cy="1836033"/>
            </a:xfrm>
          </p:grpSpPr>
          <p:sp>
            <p:nvSpPr>
              <p:cNvPr id="227" name="等腰三角形 22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8" name="椭圆 22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9" name="椭圆 22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0" name="椭圆 22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7" name="组合 6"/>
            <p:cNvGrpSpPr/>
            <p:nvPr/>
          </p:nvGrpSpPr>
          <p:grpSpPr>
            <a:xfrm>
              <a:off x="1066620" y="2064908"/>
              <a:ext cx="841368" cy="1075952"/>
              <a:chOff x="1706250" y="910167"/>
              <a:chExt cx="1435732" cy="1836033"/>
            </a:xfrm>
          </p:grpSpPr>
          <p:sp>
            <p:nvSpPr>
              <p:cNvPr id="223" name="等腰三角形 22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4" name="椭圆 22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5" name="椭圆 22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6" name="椭圆 22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1158913" y="1926781"/>
              <a:ext cx="841368" cy="1075952"/>
              <a:chOff x="1706250" y="910167"/>
              <a:chExt cx="1435732" cy="1836033"/>
            </a:xfrm>
          </p:grpSpPr>
          <p:sp>
            <p:nvSpPr>
              <p:cNvPr id="219" name="等腰三角形 21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0" name="椭圆 21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1" name="椭圆 22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2" name="椭圆 22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1268446" y="1801882"/>
              <a:ext cx="841368" cy="1075952"/>
              <a:chOff x="1706250" y="910167"/>
              <a:chExt cx="1435732" cy="1836033"/>
            </a:xfrm>
          </p:grpSpPr>
          <p:sp>
            <p:nvSpPr>
              <p:cNvPr id="215" name="等腰三角形 21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6" name="椭圆 21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7" name="椭圆 21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8" name="椭圆 21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0" name="组合 9"/>
            <p:cNvGrpSpPr/>
            <p:nvPr/>
          </p:nvGrpSpPr>
          <p:grpSpPr>
            <a:xfrm>
              <a:off x="1393345" y="1692349"/>
              <a:ext cx="841368" cy="1075952"/>
              <a:chOff x="1706250" y="910167"/>
              <a:chExt cx="1435732" cy="1836033"/>
            </a:xfrm>
          </p:grpSpPr>
          <p:sp>
            <p:nvSpPr>
              <p:cNvPr id="211" name="等腰三角形 21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2" name="椭圆 21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3" name="椭圆 21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4" name="椭圆 21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>
              <a:off x="1531472" y="1600056"/>
              <a:ext cx="841368" cy="1075952"/>
              <a:chOff x="1706250" y="910167"/>
              <a:chExt cx="1435732" cy="1836033"/>
            </a:xfrm>
          </p:grpSpPr>
          <p:sp>
            <p:nvSpPr>
              <p:cNvPr id="207" name="等腰三角形 20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8" name="椭圆 20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9" name="椭圆 20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0" name="椭圆 20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2" name="组合 11"/>
            <p:cNvGrpSpPr/>
            <p:nvPr/>
          </p:nvGrpSpPr>
          <p:grpSpPr>
            <a:xfrm>
              <a:off x="1680464" y="1526581"/>
              <a:ext cx="841368" cy="1075952"/>
              <a:chOff x="1706250" y="910167"/>
              <a:chExt cx="1435732" cy="1836033"/>
            </a:xfrm>
          </p:grpSpPr>
          <p:sp>
            <p:nvSpPr>
              <p:cNvPr id="203" name="等腰三角形 20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4" name="椭圆 20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5" name="椭圆 20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6" name="椭圆 20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3" name="组合 12"/>
            <p:cNvGrpSpPr/>
            <p:nvPr/>
          </p:nvGrpSpPr>
          <p:grpSpPr>
            <a:xfrm>
              <a:off x="1837772" y="1473182"/>
              <a:ext cx="841368" cy="1075952"/>
              <a:chOff x="1706250" y="910167"/>
              <a:chExt cx="1435732" cy="1836033"/>
            </a:xfrm>
          </p:grpSpPr>
          <p:sp>
            <p:nvSpPr>
              <p:cNvPr id="199" name="等腰三角形 19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0" name="椭圆 19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1" name="椭圆 20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2" name="椭圆 20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" name="组合 13"/>
            <p:cNvGrpSpPr/>
            <p:nvPr/>
          </p:nvGrpSpPr>
          <p:grpSpPr>
            <a:xfrm>
              <a:off x="2000704" y="1440773"/>
              <a:ext cx="841368" cy="1075952"/>
              <a:chOff x="1706250" y="910167"/>
              <a:chExt cx="1435732" cy="1836033"/>
            </a:xfrm>
          </p:grpSpPr>
          <p:sp>
            <p:nvSpPr>
              <p:cNvPr id="195" name="等腰三角形 19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6" name="椭圆 19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7" name="椭圆 19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8" name="椭圆 19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" name="组合 14"/>
            <p:cNvGrpSpPr/>
            <p:nvPr/>
          </p:nvGrpSpPr>
          <p:grpSpPr>
            <a:xfrm>
              <a:off x="2166472" y="1429908"/>
              <a:ext cx="841368" cy="1075952"/>
              <a:chOff x="1706250" y="910167"/>
              <a:chExt cx="1435732" cy="1836033"/>
            </a:xfrm>
          </p:grpSpPr>
          <p:sp>
            <p:nvSpPr>
              <p:cNvPr id="191" name="等腰三角形 19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2" name="椭圆 19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3" name="椭圆 19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4" name="椭圆 19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" name="组合 15"/>
            <p:cNvGrpSpPr/>
            <p:nvPr/>
          </p:nvGrpSpPr>
          <p:grpSpPr>
            <a:xfrm>
              <a:off x="2332240" y="1440773"/>
              <a:ext cx="841368" cy="1075952"/>
              <a:chOff x="1706250" y="910167"/>
              <a:chExt cx="1435732" cy="1836033"/>
            </a:xfrm>
          </p:grpSpPr>
          <p:sp>
            <p:nvSpPr>
              <p:cNvPr id="187" name="等腰三角形 18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8" name="椭圆 18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9" name="椭圆 18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0" name="椭圆 18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7" name="组合 16"/>
            <p:cNvGrpSpPr/>
            <p:nvPr/>
          </p:nvGrpSpPr>
          <p:grpSpPr>
            <a:xfrm>
              <a:off x="2495172" y="1473182"/>
              <a:ext cx="841368" cy="1075952"/>
              <a:chOff x="1706250" y="910167"/>
              <a:chExt cx="1435732" cy="1836033"/>
            </a:xfrm>
          </p:grpSpPr>
          <p:sp>
            <p:nvSpPr>
              <p:cNvPr id="183" name="等腰三角形 18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4" name="椭圆 18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5" name="椭圆 18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6" name="椭圆 18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8" name="组合 17"/>
            <p:cNvGrpSpPr/>
            <p:nvPr/>
          </p:nvGrpSpPr>
          <p:grpSpPr>
            <a:xfrm>
              <a:off x="2652480" y="1526581"/>
              <a:ext cx="841368" cy="1075952"/>
              <a:chOff x="1706250" y="910167"/>
              <a:chExt cx="1435732" cy="1836033"/>
            </a:xfrm>
          </p:grpSpPr>
          <p:sp>
            <p:nvSpPr>
              <p:cNvPr id="179" name="等腰三角形 17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0" name="椭圆 17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1" name="椭圆 18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2" name="椭圆 18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9" name="组合 18"/>
            <p:cNvGrpSpPr/>
            <p:nvPr/>
          </p:nvGrpSpPr>
          <p:grpSpPr>
            <a:xfrm>
              <a:off x="2801472" y="1600056"/>
              <a:ext cx="841368" cy="1075952"/>
              <a:chOff x="1706250" y="910167"/>
              <a:chExt cx="1435732" cy="1836033"/>
            </a:xfrm>
          </p:grpSpPr>
          <p:sp>
            <p:nvSpPr>
              <p:cNvPr id="175" name="等腰三角形 17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6" name="椭圆 17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7" name="椭圆 17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8" name="椭圆 17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>
              <a:off x="2939599" y="1692349"/>
              <a:ext cx="841368" cy="1075952"/>
              <a:chOff x="1706250" y="910167"/>
              <a:chExt cx="1435732" cy="1836033"/>
            </a:xfrm>
          </p:grpSpPr>
          <p:sp>
            <p:nvSpPr>
              <p:cNvPr id="171" name="等腰三角形 17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2" name="椭圆 17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3" name="椭圆 17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4" name="椭圆 17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1" name="组合 20"/>
            <p:cNvGrpSpPr/>
            <p:nvPr/>
          </p:nvGrpSpPr>
          <p:grpSpPr>
            <a:xfrm>
              <a:off x="3064498" y="1801882"/>
              <a:ext cx="841368" cy="1075952"/>
              <a:chOff x="1706250" y="910167"/>
              <a:chExt cx="1435732" cy="1836033"/>
            </a:xfrm>
          </p:grpSpPr>
          <p:sp>
            <p:nvSpPr>
              <p:cNvPr id="167" name="等腰三角形 16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" name="椭圆 16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" name="椭圆 16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" name="椭圆 16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2" name="组合 21"/>
            <p:cNvGrpSpPr/>
            <p:nvPr/>
          </p:nvGrpSpPr>
          <p:grpSpPr>
            <a:xfrm>
              <a:off x="3174031" y="1926781"/>
              <a:ext cx="841368" cy="1075952"/>
              <a:chOff x="1706250" y="910167"/>
              <a:chExt cx="1435732" cy="1836033"/>
            </a:xfrm>
          </p:grpSpPr>
          <p:sp>
            <p:nvSpPr>
              <p:cNvPr id="163" name="等腰三角形 16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" name="椭圆 16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" name="椭圆 16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" name="椭圆 16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3" name="组合 22"/>
            <p:cNvGrpSpPr/>
            <p:nvPr/>
          </p:nvGrpSpPr>
          <p:grpSpPr>
            <a:xfrm>
              <a:off x="3266324" y="2064908"/>
              <a:ext cx="841368" cy="1075952"/>
              <a:chOff x="1706250" y="910167"/>
              <a:chExt cx="1435732" cy="1836033"/>
            </a:xfrm>
          </p:grpSpPr>
          <p:sp>
            <p:nvSpPr>
              <p:cNvPr id="159" name="等腰三角形 15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" name="椭圆 15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" name="椭圆 16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" name="椭圆 16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4" name="组合 23"/>
            <p:cNvGrpSpPr/>
            <p:nvPr/>
          </p:nvGrpSpPr>
          <p:grpSpPr>
            <a:xfrm>
              <a:off x="3339799" y="2213900"/>
              <a:ext cx="841368" cy="1075952"/>
              <a:chOff x="1706250" y="910167"/>
              <a:chExt cx="1435732" cy="1836033"/>
            </a:xfrm>
          </p:grpSpPr>
          <p:sp>
            <p:nvSpPr>
              <p:cNvPr id="155" name="等腰三角形 15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" name="椭圆 15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" name="椭圆 15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" name="椭圆 15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3393198" y="2371208"/>
              <a:ext cx="841368" cy="1075952"/>
              <a:chOff x="1706250" y="910167"/>
              <a:chExt cx="1435732" cy="1836033"/>
            </a:xfrm>
          </p:grpSpPr>
          <p:sp>
            <p:nvSpPr>
              <p:cNvPr id="151" name="等腰三角形 15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2" name="椭圆 15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3" name="椭圆 15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4" name="椭圆 15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6" name="组合 25"/>
            <p:cNvGrpSpPr/>
            <p:nvPr/>
          </p:nvGrpSpPr>
          <p:grpSpPr>
            <a:xfrm>
              <a:off x="3425607" y="2534140"/>
              <a:ext cx="841368" cy="1075952"/>
              <a:chOff x="1706250" y="910167"/>
              <a:chExt cx="1435732" cy="1836033"/>
            </a:xfrm>
          </p:grpSpPr>
          <p:sp>
            <p:nvSpPr>
              <p:cNvPr id="147" name="等腰三角形 14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8" name="椭圆 14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9" name="椭圆 14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0" name="椭圆 14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7" name="组合 26"/>
            <p:cNvGrpSpPr/>
            <p:nvPr/>
          </p:nvGrpSpPr>
          <p:grpSpPr>
            <a:xfrm>
              <a:off x="3436472" y="2699908"/>
              <a:ext cx="841368" cy="1075952"/>
              <a:chOff x="1706250" y="910167"/>
              <a:chExt cx="1435732" cy="1836033"/>
            </a:xfrm>
          </p:grpSpPr>
          <p:sp>
            <p:nvSpPr>
              <p:cNvPr id="143" name="等腰三角形 14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4" name="椭圆 14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5" name="椭圆 14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6" name="椭圆 14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8" name="组合 27"/>
            <p:cNvGrpSpPr/>
            <p:nvPr/>
          </p:nvGrpSpPr>
          <p:grpSpPr>
            <a:xfrm>
              <a:off x="3425607" y="2865676"/>
              <a:ext cx="841368" cy="1075952"/>
              <a:chOff x="1706250" y="910167"/>
              <a:chExt cx="1435732" cy="1836033"/>
            </a:xfrm>
          </p:grpSpPr>
          <p:sp>
            <p:nvSpPr>
              <p:cNvPr id="139" name="等腰三角形 13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0" name="椭圆 13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1" name="椭圆 14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2" name="椭圆 14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9" name="组合 28"/>
            <p:cNvGrpSpPr/>
            <p:nvPr/>
          </p:nvGrpSpPr>
          <p:grpSpPr>
            <a:xfrm>
              <a:off x="3393198" y="3028609"/>
              <a:ext cx="841368" cy="1075952"/>
              <a:chOff x="1706250" y="910167"/>
              <a:chExt cx="1435732" cy="1836033"/>
            </a:xfrm>
          </p:grpSpPr>
          <p:sp>
            <p:nvSpPr>
              <p:cNvPr id="135" name="等腰三角形 13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6" name="椭圆 13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7" name="椭圆 13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8" name="椭圆 13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0" name="组合 29"/>
            <p:cNvGrpSpPr/>
            <p:nvPr/>
          </p:nvGrpSpPr>
          <p:grpSpPr>
            <a:xfrm>
              <a:off x="3339799" y="3185916"/>
              <a:ext cx="841368" cy="1075952"/>
              <a:chOff x="1706250" y="910167"/>
              <a:chExt cx="1435732" cy="1836033"/>
            </a:xfrm>
          </p:grpSpPr>
          <p:sp>
            <p:nvSpPr>
              <p:cNvPr id="131" name="等腰三角形 13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2" name="椭圆 13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3" name="椭圆 13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4" name="椭圆 13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1" name="组合 30"/>
            <p:cNvGrpSpPr/>
            <p:nvPr/>
          </p:nvGrpSpPr>
          <p:grpSpPr>
            <a:xfrm>
              <a:off x="3266324" y="3334908"/>
              <a:ext cx="841368" cy="1075952"/>
              <a:chOff x="1706250" y="910167"/>
              <a:chExt cx="1435732" cy="1836033"/>
            </a:xfrm>
          </p:grpSpPr>
          <p:sp>
            <p:nvSpPr>
              <p:cNvPr id="127" name="等腰三角形 12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8" name="椭圆 12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9" name="椭圆 12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0" name="椭圆 12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2" name="组合 31"/>
            <p:cNvGrpSpPr/>
            <p:nvPr/>
          </p:nvGrpSpPr>
          <p:grpSpPr>
            <a:xfrm>
              <a:off x="3174031" y="3473035"/>
              <a:ext cx="841368" cy="1075952"/>
              <a:chOff x="1706250" y="910167"/>
              <a:chExt cx="1435732" cy="1836033"/>
            </a:xfrm>
          </p:grpSpPr>
          <p:sp>
            <p:nvSpPr>
              <p:cNvPr id="123" name="等腰三角形 12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4" name="椭圆 12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5" name="椭圆 12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6" name="椭圆 12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3" name="组合 32"/>
            <p:cNvGrpSpPr/>
            <p:nvPr/>
          </p:nvGrpSpPr>
          <p:grpSpPr>
            <a:xfrm>
              <a:off x="3064498" y="3597934"/>
              <a:ext cx="841368" cy="1075952"/>
              <a:chOff x="1706250" y="910167"/>
              <a:chExt cx="1435732" cy="1836033"/>
            </a:xfrm>
          </p:grpSpPr>
          <p:sp>
            <p:nvSpPr>
              <p:cNvPr id="119" name="等腰三角形 11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0" name="椭圆 11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1" name="椭圆 12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2" name="椭圆 12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4" name="组合 33"/>
            <p:cNvGrpSpPr/>
            <p:nvPr/>
          </p:nvGrpSpPr>
          <p:grpSpPr>
            <a:xfrm>
              <a:off x="2939599" y="3707467"/>
              <a:ext cx="841368" cy="1075952"/>
              <a:chOff x="1706250" y="910167"/>
              <a:chExt cx="1435732" cy="1836033"/>
            </a:xfrm>
          </p:grpSpPr>
          <p:sp>
            <p:nvSpPr>
              <p:cNvPr id="115" name="等腰三角形 11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6" name="椭圆 11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7" name="椭圆 11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8" name="椭圆 11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5" name="组合 34"/>
            <p:cNvGrpSpPr/>
            <p:nvPr/>
          </p:nvGrpSpPr>
          <p:grpSpPr>
            <a:xfrm>
              <a:off x="2801472" y="3799760"/>
              <a:ext cx="841368" cy="1075952"/>
              <a:chOff x="1706250" y="910167"/>
              <a:chExt cx="1435732" cy="1836033"/>
            </a:xfrm>
          </p:grpSpPr>
          <p:sp>
            <p:nvSpPr>
              <p:cNvPr id="111" name="等腰三角形 11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2" name="椭圆 11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3" name="椭圆 11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4" name="椭圆 11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6" name="组合 35"/>
            <p:cNvGrpSpPr/>
            <p:nvPr/>
          </p:nvGrpSpPr>
          <p:grpSpPr>
            <a:xfrm>
              <a:off x="2652480" y="3873235"/>
              <a:ext cx="841368" cy="1075952"/>
              <a:chOff x="1706250" y="910167"/>
              <a:chExt cx="1435732" cy="1836033"/>
            </a:xfrm>
          </p:grpSpPr>
          <p:sp>
            <p:nvSpPr>
              <p:cNvPr id="107" name="等腰三角形 10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8" name="椭圆 10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9" name="椭圆 10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0" name="椭圆 10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7" name="组合 36"/>
            <p:cNvGrpSpPr/>
            <p:nvPr/>
          </p:nvGrpSpPr>
          <p:grpSpPr>
            <a:xfrm>
              <a:off x="2495172" y="3926634"/>
              <a:ext cx="841368" cy="1075952"/>
              <a:chOff x="1706250" y="910167"/>
              <a:chExt cx="1435732" cy="1836033"/>
            </a:xfrm>
          </p:grpSpPr>
          <p:sp>
            <p:nvSpPr>
              <p:cNvPr id="103" name="等腰三角形 10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4" name="椭圆 10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5" name="椭圆 10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6" name="椭圆 10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8" name="组合 37"/>
            <p:cNvGrpSpPr/>
            <p:nvPr/>
          </p:nvGrpSpPr>
          <p:grpSpPr>
            <a:xfrm>
              <a:off x="2332240" y="3959043"/>
              <a:ext cx="841368" cy="1075952"/>
              <a:chOff x="1706250" y="910167"/>
              <a:chExt cx="1435732" cy="1836033"/>
            </a:xfrm>
          </p:grpSpPr>
          <p:sp>
            <p:nvSpPr>
              <p:cNvPr id="99" name="等腰三角形 9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0" name="椭圆 9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1" name="椭圆 10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2" name="椭圆 10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9" name="组合 38"/>
            <p:cNvGrpSpPr/>
            <p:nvPr/>
          </p:nvGrpSpPr>
          <p:grpSpPr>
            <a:xfrm>
              <a:off x="2166472" y="3969908"/>
              <a:ext cx="841368" cy="1075952"/>
              <a:chOff x="1706250" y="910167"/>
              <a:chExt cx="1435732" cy="1836033"/>
            </a:xfrm>
          </p:grpSpPr>
          <p:sp>
            <p:nvSpPr>
              <p:cNvPr id="95" name="等腰三角形 9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6" name="椭圆 9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7" name="椭圆 9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8" name="椭圆 9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0" name="组合 39"/>
            <p:cNvGrpSpPr/>
            <p:nvPr/>
          </p:nvGrpSpPr>
          <p:grpSpPr>
            <a:xfrm>
              <a:off x="2000704" y="3959043"/>
              <a:ext cx="841368" cy="1075952"/>
              <a:chOff x="1706250" y="910167"/>
              <a:chExt cx="1435732" cy="1836033"/>
            </a:xfrm>
          </p:grpSpPr>
          <p:sp>
            <p:nvSpPr>
              <p:cNvPr id="91" name="等腰三角形 9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2" name="椭圆 9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3" name="椭圆 9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4" name="椭圆 9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1" name="组合 40"/>
            <p:cNvGrpSpPr/>
            <p:nvPr/>
          </p:nvGrpSpPr>
          <p:grpSpPr>
            <a:xfrm>
              <a:off x="1837772" y="3926634"/>
              <a:ext cx="841368" cy="1075952"/>
              <a:chOff x="1706250" y="910167"/>
              <a:chExt cx="1435732" cy="1836033"/>
            </a:xfrm>
          </p:grpSpPr>
          <p:sp>
            <p:nvSpPr>
              <p:cNvPr id="87" name="等腰三角形 8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8" name="椭圆 8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9" name="椭圆 8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0" name="椭圆 8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2" name="组合 41"/>
            <p:cNvGrpSpPr/>
            <p:nvPr/>
          </p:nvGrpSpPr>
          <p:grpSpPr>
            <a:xfrm>
              <a:off x="1680464" y="3873235"/>
              <a:ext cx="841368" cy="1075952"/>
              <a:chOff x="1706250" y="910167"/>
              <a:chExt cx="1435732" cy="1836033"/>
            </a:xfrm>
          </p:grpSpPr>
          <p:sp>
            <p:nvSpPr>
              <p:cNvPr id="83" name="等腰三角形 8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4" name="椭圆 8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5" name="椭圆 8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6" name="椭圆 8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3" name="组合 42"/>
            <p:cNvGrpSpPr/>
            <p:nvPr/>
          </p:nvGrpSpPr>
          <p:grpSpPr>
            <a:xfrm>
              <a:off x="1531472" y="3799760"/>
              <a:ext cx="841368" cy="1075952"/>
              <a:chOff x="1706250" y="910167"/>
              <a:chExt cx="1435732" cy="1836033"/>
            </a:xfrm>
          </p:grpSpPr>
          <p:sp>
            <p:nvSpPr>
              <p:cNvPr id="79" name="等腰三角形 7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0" name="椭圆 7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1" name="椭圆 8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2" name="椭圆 8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4" name="组合 43"/>
            <p:cNvGrpSpPr/>
            <p:nvPr/>
          </p:nvGrpSpPr>
          <p:grpSpPr>
            <a:xfrm>
              <a:off x="1393345" y="3707467"/>
              <a:ext cx="841368" cy="1075952"/>
              <a:chOff x="1706250" y="910167"/>
              <a:chExt cx="1435732" cy="1836033"/>
            </a:xfrm>
          </p:grpSpPr>
          <p:sp>
            <p:nvSpPr>
              <p:cNvPr id="75" name="等腰三角形 7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" name="椭圆 7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7" name="椭圆 7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8" name="椭圆 7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5" name="组合 44"/>
            <p:cNvGrpSpPr/>
            <p:nvPr/>
          </p:nvGrpSpPr>
          <p:grpSpPr>
            <a:xfrm>
              <a:off x="1268446" y="3597934"/>
              <a:ext cx="841368" cy="1075952"/>
              <a:chOff x="1706250" y="910167"/>
              <a:chExt cx="1435732" cy="1836033"/>
            </a:xfrm>
          </p:grpSpPr>
          <p:sp>
            <p:nvSpPr>
              <p:cNvPr id="71" name="等腰三角形 7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2" name="椭圆 7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3" name="椭圆 7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4" name="椭圆 7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6" name="组合 45"/>
            <p:cNvGrpSpPr/>
            <p:nvPr/>
          </p:nvGrpSpPr>
          <p:grpSpPr>
            <a:xfrm>
              <a:off x="1158913" y="3473035"/>
              <a:ext cx="841368" cy="1075952"/>
              <a:chOff x="1706250" y="910167"/>
              <a:chExt cx="1435732" cy="1836033"/>
            </a:xfrm>
          </p:grpSpPr>
          <p:sp>
            <p:nvSpPr>
              <p:cNvPr id="67" name="等腰三角形 6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" name="椭圆 6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" name="椭圆 6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" name="椭圆 6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7" name="组合 46"/>
            <p:cNvGrpSpPr/>
            <p:nvPr/>
          </p:nvGrpSpPr>
          <p:grpSpPr>
            <a:xfrm>
              <a:off x="1066620" y="3334908"/>
              <a:ext cx="841368" cy="1075952"/>
              <a:chOff x="1706250" y="910167"/>
              <a:chExt cx="1435732" cy="1836033"/>
            </a:xfrm>
          </p:grpSpPr>
          <p:sp>
            <p:nvSpPr>
              <p:cNvPr id="63" name="等腰三角形 6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" name="椭圆 6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" name="椭圆 6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" name="椭圆 6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8" name="组合 47"/>
            <p:cNvGrpSpPr/>
            <p:nvPr/>
          </p:nvGrpSpPr>
          <p:grpSpPr>
            <a:xfrm>
              <a:off x="993145" y="3185916"/>
              <a:ext cx="841368" cy="1075952"/>
              <a:chOff x="1706250" y="910167"/>
              <a:chExt cx="1435732" cy="1836033"/>
            </a:xfrm>
          </p:grpSpPr>
          <p:sp>
            <p:nvSpPr>
              <p:cNvPr id="59" name="等腰三角形 5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椭圆 5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" name="椭圆 6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" name="椭圆 6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9" name="组合 48"/>
            <p:cNvGrpSpPr/>
            <p:nvPr/>
          </p:nvGrpSpPr>
          <p:grpSpPr>
            <a:xfrm>
              <a:off x="939746" y="3028609"/>
              <a:ext cx="841368" cy="1075952"/>
              <a:chOff x="1706250" y="910167"/>
              <a:chExt cx="1435732" cy="1836033"/>
            </a:xfrm>
          </p:grpSpPr>
          <p:sp>
            <p:nvSpPr>
              <p:cNvPr id="55" name="等腰三角形 5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" name="椭圆 5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" name="椭圆 5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" name="椭圆 5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0" name="组合 49"/>
            <p:cNvGrpSpPr/>
            <p:nvPr/>
          </p:nvGrpSpPr>
          <p:grpSpPr>
            <a:xfrm>
              <a:off x="907337" y="2865676"/>
              <a:ext cx="841368" cy="1075952"/>
              <a:chOff x="1706250" y="910167"/>
              <a:chExt cx="1435732" cy="1836033"/>
            </a:xfrm>
          </p:grpSpPr>
          <p:sp>
            <p:nvSpPr>
              <p:cNvPr id="51" name="等腰三角形 5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" name="椭圆 5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" name="椭圆 5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" name="椭圆 5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43" name="椭圆 242"/>
          <p:cNvSpPr/>
          <p:nvPr userDrawn="1"/>
        </p:nvSpPr>
        <p:spPr>
          <a:xfrm>
            <a:off x="2298847" y="2058270"/>
            <a:ext cx="2748046" cy="274804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5" name="文本占位符 244"/>
          <p:cNvSpPr>
            <a:spLocks noGrp="1"/>
          </p:cNvSpPr>
          <p:nvPr>
            <p:ph type="body" sz="quarter" idx="10"/>
          </p:nvPr>
        </p:nvSpPr>
        <p:spPr>
          <a:xfrm>
            <a:off x="2898775" y="2797175"/>
            <a:ext cx="1533525" cy="13446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zh-CN" altLang="en-US" dirty="0"/>
          </a:p>
        </p:txBody>
      </p:sp>
      <p:sp>
        <p:nvSpPr>
          <p:cNvPr id="246" name="椭圆 245"/>
          <p:cNvSpPr/>
          <p:nvPr userDrawn="1"/>
        </p:nvSpPr>
        <p:spPr>
          <a:xfrm>
            <a:off x="6743053" y="2655614"/>
            <a:ext cx="211754" cy="21175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47" name="椭圆 246"/>
          <p:cNvSpPr/>
          <p:nvPr userDrawn="1"/>
        </p:nvSpPr>
        <p:spPr>
          <a:xfrm>
            <a:off x="6743053" y="3348787"/>
            <a:ext cx="211754" cy="21175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>
                    <a:lumMod val="75000"/>
                  </a:schemeClr>
                </a:solidFill>
              </a:ln>
              <a:cs typeface="+mn-ea"/>
              <a:sym typeface="+mn-lt"/>
            </a:endParaRPr>
          </a:p>
        </p:txBody>
      </p:sp>
      <p:sp>
        <p:nvSpPr>
          <p:cNvPr id="248" name="椭圆 247"/>
          <p:cNvSpPr/>
          <p:nvPr userDrawn="1"/>
        </p:nvSpPr>
        <p:spPr>
          <a:xfrm>
            <a:off x="6743053" y="4041960"/>
            <a:ext cx="211754" cy="21175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52" name="文本占位符 251"/>
          <p:cNvSpPr>
            <a:spLocks noGrp="1"/>
          </p:cNvSpPr>
          <p:nvPr>
            <p:ph type="body" sz="quarter" idx="11"/>
          </p:nvPr>
        </p:nvSpPr>
        <p:spPr>
          <a:xfrm>
            <a:off x="7280709" y="2583581"/>
            <a:ext cx="2016760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lang="zh-CN" altLang="en-US" sz="1800" smtClean="0">
                <a:cs typeface="+mn-ea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 defTabSz="914377"/>
            <a:endParaRPr lang="zh-CN" altLang="en-US" dirty="0"/>
          </a:p>
        </p:txBody>
      </p:sp>
      <p:sp>
        <p:nvSpPr>
          <p:cNvPr id="253" name="文本占位符 251"/>
          <p:cNvSpPr>
            <a:spLocks noGrp="1"/>
          </p:cNvSpPr>
          <p:nvPr>
            <p:ph type="body" sz="quarter" idx="12"/>
          </p:nvPr>
        </p:nvSpPr>
        <p:spPr>
          <a:xfrm>
            <a:off x="7280709" y="3260521"/>
            <a:ext cx="2016760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lang="zh-CN" altLang="en-US" sz="1800" smtClean="0">
                <a:cs typeface="+mn-ea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 defTabSz="914377"/>
            <a:endParaRPr lang="zh-CN" altLang="en-US" dirty="0"/>
          </a:p>
        </p:txBody>
      </p:sp>
      <p:sp>
        <p:nvSpPr>
          <p:cNvPr id="254" name="文本占位符 251"/>
          <p:cNvSpPr>
            <a:spLocks noGrp="1"/>
          </p:cNvSpPr>
          <p:nvPr>
            <p:ph type="body" sz="quarter" idx="13"/>
          </p:nvPr>
        </p:nvSpPr>
        <p:spPr>
          <a:xfrm>
            <a:off x="7280709" y="3965206"/>
            <a:ext cx="2016760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lang="zh-CN" altLang="en-US" sz="1800" smtClean="0">
                <a:cs typeface="+mn-ea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 defTabSz="914377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2353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四项目录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1467630" y="880533"/>
            <a:ext cx="4512778" cy="4825852"/>
            <a:chOff x="896472" y="1429908"/>
            <a:chExt cx="3381368" cy="3615952"/>
          </a:xfrm>
        </p:grpSpPr>
        <p:grpSp>
          <p:nvGrpSpPr>
            <p:cNvPr id="3" name="组合 2"/>
            <p:cNvGrpSpPr/>
            <p:nvPr/>
          </p:nvGrpSpPr>
          <p:grpSpPr>
            <a:xfrm>
              <a:off x="896472" y="2699908"/>
              <a:ext cx="841368" cy="1075952"/>
              <a:chOff x="1706250" y="910167"/>
              <a:chExt cx="1435732" cy="1836033"/>
            </a:xfrm>
          </p:grpSpPr>
          <p:sp>
            <p:nvSpPr>
              <p:cNvPr id="239" name="等腰三角形 23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0" name="椭圆 23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1" name="椭圆 24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2" name="椭圆 24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" name="组合 3"/>
            <p:cNvGrpSpPr/>
            <p:nvPr/>
          </p:nvGrpSpPr>
          <p:grpSpPr>
            <a:xfrm>
              <a:off x="907337" y="2534140"/>
              <a:ext cx="841368" cy="1075952"/>
              <a:chOff x="1706250" y="910167"/>
              <a:chExt cx="1435732" cy="1836033"/>
            </a:xfrm>
          </p:grpSpPr>
          <p:sp>
            <p:nvSpPr>
              <p:cNvPr id="235" name="等腰三角形 23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6" name="椭圆 23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7" name="椭圆 23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8" name="椭圆 23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" name="组合 4"/>
            <p:cNvGrpSpPr/>
            <p:nvPr/>
          </p:nvGrpSpPr>
          <p:grpSpPr>
            <a:xfrm>
              <a:off x="939746" y="2371208"/>
              <a:ext cx="841368" cy="1075952"/>
              <a:chOff x="1706250" y="910167"/>
              <a:chExt cx="1435732" cy="1836033"/>
            </a:xfrm>
          </p:grpSpPr>
          <p:sp>
            <p:nvSpPr>
              <p:cNvPr id="231" name="等腰三角形 23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2" name="椭圆 23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3" name="椭圆 23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4" name="椭圆 23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993145" y="2213900"/>
              <a:ext cx="841368" cy="1075952"/>
              <a:chOff x="1706250" y="910167"/>
              <a:chExt cx="1435732" cy="1836033"/>
            </a:xfrm>
          </p:grpSpPr>
          <p:sp>
            <p:nvSpPr>
              <p:cNvPr id="227" name="等腰三角形 22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8" name="椭圆 22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9" name="椭圆 22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0" name="椭圆 22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7" name="组合 6"/>
            <p:cNvGrpSpPr/>
            <p:nvPr/>
          </p:nvGrpSpPr>
          <p:grpSpPr>
            <a:xfrm>
              <a:off x="1066620" y="2064908"/>
              <a:ext cx="841368" cy="1075952"/>
              <a:chOff x="1706250" y="910167"/>
              <a:chExt cx="1435732" cy="1836033"/>
            </a:xfrm>
          </p:grpSpPr>
          <p:sp>
            <p:nvSpPr>
              <p:cNvPr id="223" name="等腰三角形 22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4" name="椭圆 22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5" name="椭圆 22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6" name="椭圆 22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1158913" y="1926781"/>
              <a:ext cx="841368" cy="1075952"/>
              <a:chOff x="1706250" y="910167"/>
              <a:chExt cx="1435732" cy="1836033"/>
            </a:xfrm>
          </p:grpSpPr>
          <p:sp>
            <p:nvSpPr>
              <p:cNvPr id="219" name="等腰三角形 21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0" name="椭圆 21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1" name="椭圆 22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2" name="椭圆 22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1268446" y="1801882"/>
              <a:ext cx="841368" cy="1075952"/>
              <a:chOff x="1706250" y="910167"/>
              <a:chExt cx="1435732" cy="1836033"/>
            </a:xfrm>
          </p:grpSpPr>
          <p:sp>
            <p:nvSpPr>
              <p:cNvPr id="215" name="等腰三角形 21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6" name="椭圆 21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7" name="椭圆 21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8" name="椭圆 21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0" name="组合 9"/>
            <p:cNvGrpSpPr/>
            <p:nvPr/>
          </p:nvGrpSpPr>
          <p:grpSpPr>
            <a:xfrm>
              <a:off x="1393345" y="1692349"/>
              <a:ext cx="841368" cy="1075952"/>
              <a:chOff x="1706250" y="910167"/>
              <a:chExt cx="1435732" cy="1836033"/>
            </a:xfrm>
          </p:grpSpPr>
          <p:sp>
            <p:nvSpPr>
              <p:cNvPr id="211" name="等腰三角形 21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2" name="椭圆 21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3" name="椭圆 21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4" name="椭圆 21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>
              <a:off x="1531472" y="1600056"/>
              <a:ext cx="841368" cy="1075952"/>
              <a:chOff x="1706250" y="910167"/>
              <a:chExt cx="1435732" cy="1836033"/>
            </a:xfrm>
          </p:grpSpPr>
          <p:sp>
            <p:nvSpPr>
              <p:cNvPr id="207" name="等腰三角形 20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8" name="椭圆 20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9" name="椭圆 20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0" name="椭圆 20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2" name="组合 11"/>
            <p:cNvGrpSpPr/>
            <p:nvPr/>
          </p:nvGrpSpPr>
          <p:grpSpPr>
            <a:xfrm>
              <a:off x="1680464" y="1526581"/>
              <a:ext cx="841368" cy="1075952"/>
              <a:chOff x="1706250" y="910167"/>
              <a:chExt cx="1435732" cy="1836033"/>
            </a:xfrm>
          </p:grpSpPr>
          <p:sp>
            <p:nvSpPr>
              <p:cNvPr id="203" name="等腰三角形 20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4" name="椭圆 20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5" name="椭圆 20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6" name="椭圆 20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3" name="组合 12"/>
            <p:cNvGrpSpPr/>
            <p:nvPr/>
          </p:nvGrpSpPr>
          <p:grpSpPr>
            <a:xfrm>
              <a:off x="1837772" y="1473182"/>
              <a:ext cx="841368" cy="1075952"/>
              <a:chOff x="1706250" y="910167"/>
              <a:chExt cx="1435732" cy="1836033"/>
            </a:xfrm>
          </p:grpSpPr>
          <p:sp>
            <p:nvSpPr>
              <p:cNvPr id="199" name="等腰三角形 19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0" name="椭圆 19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1" name="椭圆 20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2" name="椭圆 20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" name="组合 13"/>
            <p:cNvGrpSpPr/>
            <p:nvPr/>
          </p:nvGrpSpPr>
          <p:grpSpPr>
            <a:xfrm>
              <a:off x="2000704" y="1440773"/>
              <a:ext cx="841368" cy="1075952"/>
              <a:chOff x="1706250" y="910167"/>
              <a:chExt cx="1435732" cy="1836033"/>
            </a:xfrm>
          </p:grpSpPr>
          <p:sp>
            <p:nvSpPr>
              <p:cNvPr id="195" name="等腰三角形 19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6" name="椭圆 19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7" name="椭圆 19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8" name="椭圆 19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" name="组合 14"/>
            <p:cNvGrpSpPr/>
            <p:nvPr/>
          </p:nvGrpSpPr>
          <p:grpSpPr>
            <a:xfrm>
              <a:off x="2166472" y="1429908"/>
              <a:ext cx="841368" cy="1075952"/>
              <a:chOff x="1706250" y="910167"/>
              <a:chExt cx="1435732" cy="1836033"/>
            </a:xfrm>
          </p:grpSpPr>
          <p:sp>
            <p:nvSpPr>
              <p:cNvPr id="191" name="等腰三角形 19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2" name="椭圆 19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3" name="椭圆 19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4" name="椭圆 19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" name="组合 15"/>
            <p:cNvGrpSpPr/>
            <p:nvPr/>
          </p:nvGrpSpPr>
          <p:grpSpPr>
            <a:xfrm>
              <a:off x="2332240" y="1440773"/>
              <a:ext cx="841368" cy="1075952"/>
              <a:chOff x="1706250" y="910167"/>
              <a:chExt cx="1435732" cy="1836033"/>
            </a:xfrm>
          </p:grpSpPr>
          <p:sp>
            <p:nvSpPr>
              <p:cNvPr id="187" name="等腰三角形 18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8" name="椭圆 18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9" name="椭圆 18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0" name="椭圆 18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7" name="组合 16"/>
            <p:cNvGrpSpPr/>
            <p:nvPr/>
          </p:nvGrpSpPr>
          <p:grpSpPr>
            <a:xfrm>
              <a:off x="2495172" y="1473182"/>
              <a:ext cx="841368" cy="1075952"/>
              <a:chOff x="1706250" y="910167"/>
              <a:chExt cx="1435732" cy="1836033"/>
            </a:xfrm>
          </p:grpSpPr>
          <p:sp>
            <p:nvSpPr>
              <p:cNvPr id="183" name="等腰三角形 18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4" name="椭圆 18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5" name="椭圆 18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6" name="椭圆 18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8" name="组合 17"/>
            <p:cNvGrpSpPr/>
            <p:nvPr/>
          </p:nvGrpSpPr>
          <p:grpSpPr>
            <a:xfrm>
              <a:off x="2652480" y="1526581"/>
              <a:ext cx="841368" cy="1075952"/>
              <a:chOff x="1706250" y="910167"/>
              <a:chExt cx="1435732" cy="1836033"/>
            </a:xfrm>
          </p:grpSpPr>
          <p:sp>
            <p:nvSpPr>
              <p:cNvPr id="179" name="等腰三角形 17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0" name="椭圆 17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1" name="椭圆 18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2" name="椭圆 18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9" name="组合 18"/>
            <p:cNvGrpSpPr/>
            <p:nvPr/>
          </p:nvGrpSpPr>
          <p:grpSpPr>
            <a:xfrm>
              <a:off x="2801472" y="1600056"/>
              <a:ext cx="841368" cy="1075952"/>
              <a:chOff x="1706250" y="910167"/>
              <a:chExt cx="1435732" cy="1836033"/>
            </a:xfrm>
          </p:grpSpPr>
          <p:sp>
            <p:nvSpPr>
              <p:cNvPr id="175" name="等腰三角形 17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6" name="椭圆 17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7" name="椭圆 17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8" name="椭圆 17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>
              <a:off x="2939599" y="1692349"/>
              <a:ext cx="841368" cy="1075952"/>
              <a:chOff x="1706250" y="910167"/>
              <a:chExt cx="1435732" cy="1836033"/>
            </a:xfrm>
          </p:grpSpPr>
          <p:sp>
            <p:nvSpPr>
              <p:cNvPr id="171" name="等腰三角形 17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2" name="椭圆 17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3" name="椭圆 17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4" name="椭圆 17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1" name="组合 20"/>
            <p:cNvGrpSpPr/>
            <p:nvPr/>
          </p:nvGrpSpPr>
          <p:grpSpPr>
            <a:xfrm>
              <a:off x="3064498" y="1801882"/>
              <a:ext cx="841368" cy="1075952"/>
              <a:chOff x="1706250" y="910167"/>
              <a:chExt cx="1435732" cy="1836033"/>
            </a:xfrm>
          </p:grpSpPr>
          <p:sp>
            <p:nvSpPr>
              <p:cNvPr id="167" name="等腰三角形 16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" name="椭圆 16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" name="椭圆 16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" name="椭圆 16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2" name="组合 21"/>
            <p:cNvGrpSpPr/>
            <p:nvPr/>
          </p:nvGrpSpPr>
          <p:grpSpPr>
            <a:xfrm>
              <a:off x="3174031" y="1926781"/>
              <a:ext cx="841368" cy="1075952"/>
              <a:chOff x="1706250" y="910167"/>
              <a:chExt cx="1435732" cy="1836033"/>
            </a:xfrm>
          </p:grpSpPr>
          <p:sp>
            <p:nvSpPr>
              <p:cNvPr id="163" name="等腰三角形 16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" name="椭圆 16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" name="椭圆 16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" name="椭圆 16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3" name="组合 22"/>
            <p:cNvGrpSpPr/>
            <p:nvPr/>
          </p:nvGrpSpPr>
          <p:grpSpPr>
            <a:xfrm>
              <a:off x="3266324" y="2064908"/>
              <a:ext cx="841368" cy="1075952"/>
              <a:chOff x="1706250" y="910167"/>
              <a:chExt cx="1435732" cy="1836033"/>
            </a:xfrm>
          </p:grpSpPr>
          <p:sp>
            <p:nvSpPr>
              <p:cNvPr id="159" name="等腰三角形 15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" name="椭圆 15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" name="椭圆 16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" name="椭圆 16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4" name="组合 23"/>
            <p:cNvGrpSpPr/>
            <p:nvPr/>
          </p:nvGrpSpPr>
          <p:grpSpPr>
            <a:xfrm>
              <a:off x="3339799" y="2213900"/>
              <a:ext cx="841368" cy="1075952"/>
              <a:chOff x="1706250" y="910167"/>
              <a:chExt cx="1435732" cy="1836033"/>
            </a:xfrm>
          </p:grpSpPr>
          <p:sp>
            <p:nvSpPr>
              <p:cNvPr id="155" name="等腰三角形 15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" name="椭圆 15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" name="椭圆 15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" name="椭圆 15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3393198" y="2371208"/>
              <a:ext cx="841368" cy="1075952"/>
              <a:chOff x="1706250" y="910167"/>
              <a:chExt cx="1435732" cy="1836033"/>
            </a:xfrm>
          </p:grpSpPr>
          <p:sp>
            <p:nvSpPr>
              <p:cNvPr id="151" name="等腰三角形 15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2" name="椭圆 15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3" name="椭圆 15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4" name="椭圆 15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6" name="组合 25"/>
            <p:cNvGrpSpPr/>
            <p:nvPr/>
          </p:nvGrpSpPr>
          <p:grpSpPr>
            <a:xfrm>
              <a:off x="3425607" y="2534140"/>
              <a:ext cx="841368" cy="1075952"/>
              <a:chOff x="1706250" y="910167"/>
              <a:chExt cx="1435732" cy="1836033"/>
            </a:xfrm>
          </p:grpSpPr>
          <p:sp>
            <p:nvSpPr>
              <p:cNvPr id="147" name="等腰三角形 14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8" name="椭圆 14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9" name="椭圆 14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0" name="椭圆 14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7" name="组合 26"/>
            <p:cNvGrpSpPr/>
            <p:nvPr/>
          </p:nvGrpSpPr>
          <p:grpSpPr>
            <a:xfrm>
              <a:off x="3436472" y="2699908"/>
              <a:ext cx="841368" cy="1075952"/>
              <a:chOff x="1706250" y="910167"/>
              <a:chExt cx="1435732" cy="1836033"/>
            </a:xfrm>
          </p:grpSpPr>
          <p:sp>
            <p:nvSpPr>
              <p:cNvPr id="143" name="等腰三角形 14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4" name="椭圆 14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5" name="椭圆 14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6" name="椭圆 14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8" name="组合 27"/>
            <p:cNvGrpSpPr/>
            <p:nvPr/>
          </p:nvGrpSpPr>
          <p:grpSpPr>
            <a:xfrm>
              <a:off x="3425607" y="2865676"/>
              <a:ext cx="841368" cy="1075952"/>
              <a:chOff x="1706250" y="910167"/>
              <a:chExt cx="1435732" cy="1836033"/>
            </a:xfrm>
          </p:grpSpPr>
          <p:sp>
            <p:nvSpPr>
              <p:cNvPr id="139" name="等腰三角形 13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0" name="椭圆 13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1" name="椭圆 14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2" name="椭圆 14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9" name="组合 28"/>
            <p:cNvGrpSpPr/>
            <p:nvPr/>
          </p:nvGrpSpPr>
          <p:grpSpPr>
            <a:xfrm>
              <a:off x="3393198" y="3028609"/>
              <a:ext cx="841368" cy="1075952"/>
              <a:chOff x="1706250" y="910167"/>
              <a:chExt cx="1435732" cy="1836033"/>
            </a:xfrm>
          </p:grpSpPr>
          <p:sp>
            <p:nvSpPr>
              <p:cNvPr id="135" name="等腰三角形 13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6" name="椭圆 13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7" name="椭圆 13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8" name="椭圆 13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0" name="组合 29"/>
            <p:cNvGrpSpPr/>
            <p:nvPr/>
          </p:nvGrpSpPr>
          <p:grpSpPr>
            <a:xfrm>
              <a:off x="3339799" y="3185916"/>
              <a:ext cx="841368" cy="1075952"/>
              <a:chOff x="1706250" y="910167"/>
              <a:chExt cx="1435732" cy="1836033"/>
            </a:xfrm>
          </p:grpSpPr>
          <p:sp>
            <p:nvSpPr>
              <p:cNvPr id="131" name="等腰三角形 13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2" name="椭圆 13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3" name="椭圆 13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4" name="椭圆 13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1" name="组合 30"/>
            <p:cNvGrpSpPr/>
            <p:nvPr/>
          </p:nvGrpSpPr>
          <p:grpSpPr>
            <a:xfrm>
              <a:off x="3266324" y="3334908"/>
              <a:ext cx="841368" cy="1075952"/>
              <a:chOff x="1706250" y="910167"/>
              <a:chExt cx="1435732" cy="1836033"/>
            </a:xfrm>
          </p:grpSpPr>
          <p:sp>
            <p:nvSpPr>
              <p:cNvPr id="127" name="等腰三角形 12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8" name="椭圆 12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9" name="椭圆 12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0" name="椭圆 12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2" name="组合 31"/>
            <p:cNvGrpSpPr/>
            <p:nvPr/>
          </p:nvGrpSpPr>
          <p:grpSpPr>
            <a:xfrm>
              <a:off x="3174031" y="3473035"/>
              <a:ext cx="841368" cy="1075952"/>
              <a:chOff x="1706250" y="910167"/>
              <a:chExt cx="1435732" cy="1836033"/>
            </a:xfrm>
          </p:grpSpPr>
          <p:sp>
            <p:nvSpPr>
              <p:cNvPr id="123" name="等腰三角形 12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4" name="椭圆 12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5" name="椭圆 12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6" name="椭圆 12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3" name="组合 32"/>
            <p:cNvGrpSpPr/>
            <p:nvPr/>
          </p:nvGrpSpPr>
          <p:grpSpPr>
            <a:xfrm>
              <a:off x="3064498" y="3597934"/>
              <a:ext cx="841368" cy="1075952"/>
              <a:chOff x="1706250" y="910167"/>
              <a:chExt cx="1435732" cy="1836033"/>
            </a:xfrm>
          </p:grpSpPr>
          <p:sp>
            <p:nvSpPr>
              <p:cNvPr id="119" name="等腰三角形 11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0" name="椭圆 11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1" name="椭圆 12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2" name="椭圆 12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4" name="组合 33"/>
            <p:cNvGrpSpPr/>
            <p:nvPr/>
          </p:nvGrpSpPr>
          <p:grpSpPr>
            <a:xfrm>
              <a:off x="2939599" y="3707467"/>
              <a:ext cx="841368" cy="1075952"/>
              <a:chOff x="1706250" y="910167"/>
              <a:chExt cx="1435732" cy="1836033"/>
            </a:xfrm>
          </p:grpSpPr>
          <p:sp>
            <p:nvSpPr>
              <p:cNvPr id="115" name="等腰三角形 11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6" name="椭圆 11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7" name="椭圆 11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8" name="椭圆 11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5" name="组合 34"/>
            <p:cNvGrpSpPr/>
            <p:nvPr/>
          </p:nvGrpSpPr>
          <p:grpSpPr>
            <a:xfrm>
              <a:off x="2801472" y="3799760"/>
              <a:ext cx="841368" cy="1075952"/>
              <a:chOff x="1706250" y="910167"/>
              <a:chExt cx="1435732" cy="1836033"/>
            </a:xfrm>
          </p:grpSpPr>
          <p:sp>
            <p:nvSpPr>
              <p:cNvPr id="111" name="等腰三角形 11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2" name="椭圆 11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3" name="椭圆 11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4" name="椭圆 11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6" name="组合 35"/>
            <p:cNvGrpSpPr/>
            <p:nvPr/>
          </p:nvGrpSpPr>
          <p:grpSpPr>
            <a:xfrm>
              <a:off x="2652480" y="3873235"/>
              <a:ext cx="841368" cy="1075952"/>
              <a:chOff x="1706250" y="910167"/>
              <a:chExt cx="1435732" cy="1836033"/>
            </a:xfrm>
          </p:grpSpPr>
          <p:sp>
            <p:nvSpPr>
              <p:cNvPr id="107" name="等腰三角形 10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8" name="椭圆 10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9" name="椭圆 10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0" name="椭圆 10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7" name="组合 36"/>
            <p:cNvGrpSpPr/>
            <p:nvPr/>
          </p:nvGrpSpPr>
          <p:grpSpPr>
            <a:xfrm>
              <a:off x="2495172" y="3926634"/>
              <a:ext cx="841368" cy="1075952"/>
              <a:chOff x="1706250" y="910167"/>
              <a:chExt cx="1435732" cy="1836033"/>
            </a:xfrm>
          </p:grpSpPr>
          <p:sp>
            <p:nvSpPr>
              <p:cNvPr id="103" name="等腰三角形 10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4" name="椭圆 10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5" name="椭圆 10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6" name="椭圆 10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8" name="组合 37"/>
            <p:cNvGrpSpPr/>
            <p:nvPr/>
          </p:nvGrpSpPr>
          <p:grpSpPr>
            <a:xfrm>
              <a:off x="2332240" y="3959043"/>
              <a:ext cx="841368" cy="1075952"/>
              <a:chOff x="1706250" y="910167"/>
              <a:chExt cx="1435732" cy="1836033"/>
            </a:xfrm>
          </p:grpSpPr>
          <p:sp>
            <p:nvSpPr>
              <p:cNvPr id="99" name="等腰三角形 9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0" name="椭圆 9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1" name="椭圆 10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2" name="椭圆 10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9" name="组合 38"/>
            <p:cNvGrpSpPr/>
            <p:nvPr/>
          </p:nvGrpSpPr>
          <p:grpSpPr>
            <a:xfrm>
              <a:off x="2166472" y="3969908"/>
              <a:ext cx="841368" cy="1075952"/>
              <a:chOff x="1706250" y="910167"/>
              <a:chExt cx="1435732" cy="1836033"/>
            </a:xfrm>
          </p:grpSpPr>
          <p:sp>
            <p:nvSpPr>
              <p:cNvPr id="95" name="等腰三角形 9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6" name="椭圆 9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7" name="椭圆 9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8" name="椭圆 9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0" name="组合 39"/>
            <p:cNvGrpSpPr/>
            <p:nvPr/>
          </p:nvGrpSpPr>
          <p:grpSpPr>
            <a:xfrm>
              <a:off x="2000704" y="3959043"/>
              <a:ext cx="841368" cy="1075952"/>
              <a:chOff x="1706250" y="910167"/>
              <a:chExt cx="1435732" cy="1836033"/>
            </a:xfrm>
          </p:grpSpPr>
          <p:sp>
            <p:nvSpPr>
              <p:cNvPr id="91" name="等腰三角形 9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2" name="椭圆 9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3" name="椭圆 9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4" name="椭圆 9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1" name="组合 40"/>
            <p:cNvGrpSpPr/>
            <p:nvPr/>
          </p:nvGrpSpPr>
          <p:grpSpPr>
            <a:xfrm>
              <a:off x="1837772" y="3926634"/>
              <a:ext cx="841368" cy="1075952"/>
              <a:chOff x="1706250" y="910167"/>
              <a:chExt cx="1435732" cy="1836033"/>
            </a:xfrm>
          </p:grpSpPr>
          <p:sp>
            <p:nvSpPr>
              <p:cNvPr id="87" name="等腰三角形 8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8" name="椭圆 8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9" name="椭圆 8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0" name="椭圆 8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2" name="组合 41"/>
            <p:cNvGrpSpPr/>
            <p:nvPr/>
          </p:nvGrpSpPr>
          <p:grpSpPr>
            <a:xfrm>
              <a:off x="1680464" y="3873235"/>
              <a:ext cx="841368" cy="1075952"/>
              <a:chOff x="1706250" y="910167"/>
              <a:chExt cx="1435732" cy="1836033"/>
            </a:xfrm>
          </p:grpSpPr>
          <p:sp>
            <p:nvSpPr>
              <p:cNvPr id="83" name="等腰三角形 8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4" name="椭圆 8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5" name="椭圆 8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6" name="椭圆 8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3" name="组合 42"/>
            <p:cNvGrpSpPr/>
            <p:nvPr/>
          </p:nvGrpSpPr>
          <p:grpSpPr>
            <a:xfrm>
              <a:off x="1531472" y="3799760"/>
              <a:ext cx="841368" cy="1075952"/>
              <a:chOff x="1706250" y="910167"/>
              <a:chExt cx="1435732" cy="1836033"/>
            </a:xfrm>
          </p:grpSpPr>
          <p:sp>
            <p:nvSpPr>
              <p:cNvPr id="79" name="等腰三角形 7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0" name="椭圆 7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1" name="椭圆 8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2" name="椭圆 8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4" name="组合 43"/>
            <p:cNvGrpSpPr/>
            <p:nvPr/>
          </p:nvGrpSpPr>
          <p:grpSpPr>
            <a:xfrm>
              <a:off x="1393345" y="3707467"/>
              <a:ext cx="841368" cy="1075952"/>
              <a:chOff x="1706250" y="910167"/>
              <a:chExt cx="1435732" cy="1836033"/>
            </a:xfrm>
          </p:grpSpPr>
          <p:sp>
            <p:nvSpPr>
              <p:cNvPr id="75" name="等腰三角形 7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" name="椭圆 7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7" name="椭圆 7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8" name="椭圆 7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5" name="组合 44"/>
            <p:cNvGrpSpPr/>
            <p:nvPr/>
          </p:nvGrpSpPr>
          <p:grpSpPr>
            <a:xfrm>
              <a:off x="1268446" y="3597934"/>
              <a:ext cx="841368" cy="1075952"/>
              <a:chOff x="1706250" y="910167"/>
              <a:chExt cx="1435732" cy="1836033"/>
            </a:xfrm>
          </p:grpSpPr>
          <p:sp>
            <p:nvSpPr>
              <p:cNvPr id="71" name="等腰三角形 7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2" name="椭圆 7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3" name="椭圆 7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4" name="椭圆 7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6" name="组合 45"/>
            <p:cNvGrpSpPr/>
            <p:nvPr/>
          </p:nvGrpSpPr>
          <p:grpSpPr>
            <a:xfrm>
              <a:off x="1158913" y="3473035"/>
              <a:ext cx="841368" cy="1075952"/>
              <a:chOff x="1706250" y="910167"/>
              <a:chExt cx="1435732" cy="1836033"/>
            </a:xfrm>
          </p:grpSpPr>
          <p:sp>
            <p:nvSpPr>
              <p:cNvPr id="67" name="等腰三角形 6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" name="椭圆 6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" name="椭圆 6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" name="椭圆 6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7" name="组合 46"/>
            <p:cNvGrpSpPr/>
            <p:nvPr/>
          </p:nvGrpSpPr>
          <p:grpSpPr>
            <a:xfrm>
              <a:off x="1066620" y="3334908"/>
              <a:ext cx="841368" cy="1075952"/>
              <a:chOff x="1706250" y="910167"/>
              <a:chExt cx="1435732" cy="1836033"/>
            </a:xfrm>
          </p:grpSpPr>
          <p:sp>
            <p:nvSpPr>
              <p:cNvPr id="63" name="等腰三角形 6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" name="椭圆 6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" name="椭圆 6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" name="椭圆 6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8" name="组合 47"/>
            <p:cNvGrpSpPr/>
            <p:nvPr/>
          </p:nvGrpSpPr>
          <p:grpSpPr>
            <a:xfrm>
              <a:off x="993145" y="3185916"/>
              <a:ext cx="841368" cy="1075952"/>
              <a:chOff x="1706250" y="910167"/>
              <a:chExt cx="1435732" cy="1836033"/>
            </a:xfrm>
          </p:grpSpPr>
          <p:sp>
            <p:nvSpPr>
              <p:cNvPr id="59" name="等腰三角形 5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椭圆 5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" name="椭圆 6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" name="椭圆 6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9" name="组合 48"/>
            <p:cNvGrpSpPr/>
            <p:nvPr/>
          </p:nvGrpSpPr>
          <p:grpSpPr>
            <a:xfrm>
              <a:off x="939746" y="3028609"/>
              <a:ext cx="841368" cy="1075952"/>
              <a:chOff x="1706250" y="910167"/>
              <a:chExt cx="1435732" cy="1836033"/>
            </a:xfrm>
          </p:grpSpPr>
          <p:sp>
            <p:nvSpPr>
              <p:cNvPr id="55" name="等腰三角形 5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" name="椭圆 5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" name="椭圆 5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" name="椭圆 5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0" name="组合 49"/>
            <p:cNvGrpSpPr/>
            <p:nvPr/>
          </p:nvGrpSpPr>
          <p:grpSpPr>
            <a:xfrm>
              <a:off x="907337" y="2865676"/>
              <a:ext cx="841368" cy="1075952"/>
              <a:chOff x="1706250" y="910167"/>
              <a:chExt cx="1435732" cy="1836033"/>
            </a:xfrm>
          </p:grpSpPr>
          <p:sp>
            <p:nvSpPr>
              <p:cNvPr id="51" name="等腰三角形 5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" name="椭圆 5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" name="椭圆 5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" name="椭圆 5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43" name="椭圆 242"/>
          <p:cNvSpPr/>
          <p:nvPr userDrawn="1"/>
        </p:nvSpPr>
        <p:spPr>
          <a:xfrm>
            <a:off x="2298847" y="2058270"/>
            <a:ext cx="2748046" cy="274804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5" name="文本占位符 244"/>
          <p:cNvSpPr>
            <a:spLocks noGrp="1"/>
          </p:cNvSpPr>
          <p:nvPr>
            <p:ph type="body" sz="quarter" idx="10"/>
          </p:nvPr>
        </p:nvSpPr>
        <p:spPr>
          <a:xfrm>
            <a:off x="2898775" y="2797175"/>
            <a:ext cx="1533525" cy="13446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zh-CN" altLang="en-US" dirty="0"/>
          </a:p>
        </p:txBody>
      </p:sp>
      <p:sp>
        <p:nvSpPr>
          <p:cNvPr id="246" name="椭圆 245"/>
          <p:cNvSpPr/>
          <p:nvPr userDrawn="1"/>
        </p:nvSpPr>
        <p:spPr>
          <a:xfrm>
            <a:off x="6743053" y="2300853"/>
            <a:ext cx="211754" cy="21175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47" name="椭圆 246"/>
          <p:cNvSpPr/>
          <p:nvPr userDrawn="1"/>
        </p:nvSpPr>
        <p:spPr>
          <a:xfrm>
            <a:off x="6743053" y="2994026"/>
            <a:ext cx="211754" cy="21175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>
                    <a:lumMod val="75000"/>
                  </a:schemeClr>
                </a:solidFill>
              </a:ln>
              <a:cs typeface="+mn-ea"/>
              <a:sym typeface="+mn-lt"/>
            </a:endParaRPr>
          </a:p>
        </p:txBody>
      </p:sp>
      <p:sp>
        <p:nvSpPr>
          <p:cNvPr id="248" name="椭圆 247"/>
          <p:cNvSpPr/>
          <p:nvPr userDrawn="1"/>
        </p:nvSpPr>
        <p:spPr>
          <a:xfrm>
            <a:off x="6743053" y="3687199"/>
            <a:ext cx="211754" cy="21175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49" name="椭圆 248"/>
          <p:cNvSpPr/>
          <p:nvPr userDrawn="1"/>
        </p:nvSpPr>
        <p:spPr>
          <a:xfrm>
            <a:off x="6743053" y="4380372"/>
            <a:ext cx="211754" cy="21175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65" name="文本占位符 251"/>
          <p:cNvSpPr>
            <a:spLocks noGrp="1"/>
          </p:cNvSpPr>
          <p:nvPr>
            <p:ph type="body" sz="quarter" idx="11"/>
          </p:nvPr>
        </p:nvSpPr>
        <p:spPr>
          <a:xfrm>
            <a:off x="7280709" y="2238914"/>
            <a:ext cx="2016760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lang="zh-CN" altLang="en-US" sz="1800" smtClean="0">
                <a:cs typeface="+mn-ea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 defTabSz="914377"/>
            <a:endParaRPr lang="zh-CN" altLang="en-US" dirty="0"/>
          </a:p>
        </p:txBody>
      </p:sp>
      <p:sp>
        <p:nvSpPr>
          <p:cNvPr id="266" name="文本占位符 251"/>
          <p:cNvSpPr>
            <a:spLocks noGrp="1"/>
          </p:cNvSpPr>
          <p:nvPr>
            <p:ph type="body" sz="quarter" idx="12"/>
          </p:nvPr>
        </p:nvSpPr>
        <p:spPr>
          <a:xfrm>
            <a:off x="7280709" y="2915854"/>
            <a:ext cx="2016760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lang="zh-CN" altLang="en-US" sz="1800" smtClean="0">
                <a:cs typeface="+mn-ea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 defTabSz="914377"/>
            <a:endParaRPr lang="zh-CN" altLang="en-US" dirty="0"/>
          </a:p>
        </p:txBody>
      </p:sp>
      <p:sp>
        <p:nvSpPr>
          <p:cNvPr id="267" name="文本占位符 251"/>
          <p:cNvSpPr>
            <a:spLocks noGrp="1"/>
          </p:cNvSpPr>
          <p:nvPr>
            <p:ph type="body" sz="quarter" idx="13"/>
          </p:nvPr>
        </p:nvSpPr>
        <p:spPr>
          <a:xfrm>
            <a:off x="7280709" y="3620539"/>
            <a:ext cx="2016760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lang="zh-CN" altLang="en-US" sz="1800" smtClean="0">
                <a:cs typeface="+mn-ea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 defTabSz="914377"/>
            <a:endParaRPr lang="zh-CN" altLang="en-US" dirty="0"/>
          </a:p>
        </p:txBody>
      </p:sp>
      <p:sp>
        <p:nvSpPr>
          <p:cNvPr id="268" name="文本占位符 251"/>
          <p:cNvSpPr>
            <a:spLocks noGrp="1"/>
          </p:cNvSpPr>
          <p:nvPr>
            <p:ph type="body" sz="quarter" idx="14"/>
          </p:nvPr>
        </p:nvSpPr>
        <p:spPr>
          <a:xfrm>
            <a:off x="7280709" y="4292938"/>
            <a:ext cx="2016760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lang="zh-CN" altLang="en-US" sz="1800" smtClean="0">
                <a:cs typeface="+mn-ea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 defTabSz="914377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2322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五项目录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1467630" y="880533"/>
            <a:ext cx="4512778" cy="4825852"/>
            <a:chOff x="896472" y="1429908"/>
            <a:chExt cx="3381368" cy="3615952"/>
          </a:xfrm>
        </p:grpSpPr>
        <p:grpSp>
          <p:nvGrpSpPr>
            <p:cNvPr id="3" name="组合 2"/>
            <p:cNvGrpSpPr/>
            <p:nvPr/>
          </p:nvGrpSpPr>
          <p:grpSpPr>
            <a:xfrm>
              <a:off x="896472" y="2699908"/>
              <a:ext cx="841368" cy="1075952"/>
              <a:chOff x="1706250" y="910167"/>
              <a:chExt cx="1435732" cy="1836033"/>
            </a:xfrm>
          </p:grpSpPr>
          <p:sp>
            <p:nvSpPr>
              <p:cNvPr id="239" name="等腰三角形 23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0" name="椭圆 23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1" name="椭圆 24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2" name="椭圆 24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" name="组合 3"/>
            <p:cNvGrpSpPr/>
            <p:nvPr/>
          </p:nvGrpSpPr>
          <p:grpSpPr>
            <a:xfrm>
              <a:off x="907337" y="2534140"/>
              <a:ext cx="841368" cy="1075952"/>
              <a:chOff x="1706250" y="910167"/>
              <a:chExt cx="1435732" cy="1836033"/>
            </a:xfrm>
          </p:grpSpPr>
          <p:sp>
            <p:nvSpPr>
              <p:cNvPr id="235" name="等腰三角形 23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6" name="椭圆 23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7" name="椭圆 23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8" name="椭圆 23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" name="组合 4"/>
            <p:cNvGrpSpPr/>
            <p:nvPr/>
          </p:nvGrpSpPr>
          <p:grpSpPr>
            <a:xfrm>
              <a:off x="939746" y="2371208"/>
              <a:ext cx="841368" cy="1075952"/>
              <a:chOff x="1706250" y="910167"/>
              <a:chExt cx="1435732" cy="1836033"/>
            </a:xfrm>
          </p:grpSpPr>
          <p:sp>
            <p:nvSpPr>
              <p:cNvPr id="231" name="等腰三角形 23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2" name="椭圆 23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3" name="椭圆 23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4" name="椭圆 23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993145" y="2213900"/>
              <a:ext cx="841368" cy="1075952"/>
              <a:chOff x="1706250" y="910167"/>
              <a:chExt cx="1435732" cy="1836033"/>
            </a:xfrm>
          </p:grpSpPr>
          <p:sp>
            <p:nvSpPr>
              <p:cNvPr id="227" name="等腰三角形 22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8" name="椭圆 22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9" name="椭圆 22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0" name="椭圆 22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7" name="组合 6"/>
            <p:cNvGrpSpPr/>
            <p:nvPr/>
          </p:nvGrpSpPr>
          <p:grpSpPr>
            <a:xfrm>
              <a:off x="1066620" y="2064908"/>
              <a:ext cx="841368" cy="1075952"/>
              <a:chOff x="1706250" y="910167"/>
              <a:chExt cx="1435732" cy="1836033"/>
            </a:xfrm>
          </p:grpSpPr>
          <p:sp>
            <p:nvSpPr>
              <p:cNvPr id="223" name="等腰三角形 22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4" name="椭圆 22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5" name="椭圆 22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6" name="椭圆 22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1158913" y="1926781"/>
              <a:ext cx="841368" cy="1075952"/>
              <a:chOff x="1706250" y="910167"/>
              <a:chExt cx="1435732" cy="1836033"/>
            </a:xfrm>
          </p:grpSpPr>
          <p:sp>
            <p:nvSpPr>
              <p:cNvPr id="219" name="等腰三角形 21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0" name="椭圆 21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1" name="椭圆 22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2" name="椭圆 22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1268446" y="1801882"/>
              <a:ext cx="841368" cy="1075952"/>
              <a:chOff x="1706250" y="910167"/>
              <a:chExt cx="1435732" cy="1836033"/>
            </a:xfrm>
          </p:grpSpPr>
          <p:sp>
            <p:nvSpPr>
              <p:cNvPr id="215" name="等腰三角形 21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6" name="椭圆 21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7" name="椭圆 21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8" name="椭圆 21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0" name="组合 9"/>
            <p:cNvGrpSpPr/>
            <p:nvPr/>
          </p:nvGrpSpPr>
          <p:grpSpPr>
            <a:xfrm>
              <a:off x="1393345" y="1692349"/>
              <a:ext cx="841368" cy="1075952"/>
              <a:chOff x="1706250" y="910167"/>
              <a:chExt cx="1435732" cy="1836033"/>
            </a:xfrm>
          </p:grpSpPr>
          <p:sp>
            <p:nvSpPr>
              <p:cNvPr id="211" name="等腰三角形 21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2" name="椭圆 21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3" name="椭圆 21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4" name="椭圆 21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>
              <a:off x="1531472" y="1600056"/>
              <a:ext cx="841368" cy="1075952"/>
              <a:chOff x="1706250" y="910167"/>
              <a:chExt cx="1435732" cy="1836033"/>
            </a:xfrm>
          </p:grpSpPr>
          <p:sp>
            <p:nvSpPr>
              <p:cNvPr id="207" name="等腰三角形 20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8" name="椭圆 20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9" name="椭圆 20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0" name="椭圆 20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2" name="组合 11"/>
            <p:cNvGrpSpPr/>
            <p:nvPr/>
          </p:nvGrpSpPr>
          <p:grpSpPr>
            <a:xfrm>
              <a:off x="1680464" y="1526581"/>
              <a:ext cx="841368" cy="1075952"/>
              <a:chOff x="1706250" y="910167"/>
              <a:chExt cx="1435732" cy="1836033"/>
            </a:xfrm>
          </p:grpSpPr>
          <p:sp>
            <p:nvSpPr>
              <p:cNvPr id="203" name="等腰三角形 20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4" name="椭圆 20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5" name="椭圆 20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6" name="椭圆 20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3" name="组合 12"/>
            <p:cNvGrpSpPr/>
            <p:nvPr/>
          </p:nvGrpSpPr>
          <p:grpSpPr>
            <a:xfrm>
              <a:off x="1837772" y="1473182"/>
              <a:ext cx="841368" cy="1075952"/>
              <a:chOff x="1706250" y="910167"/>
              <a:chExt cx="1435732" cy="1836033"/>
            </a:xfrm>
          </p:grpSpPr>
          <p:sp>
            <p:nvSpPr>
              <p:cNvPr id="199" name="等腰三角形 19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0" name="椭圆 19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1" name="椭圆 20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2" name="椭圆 20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" name="组合 13"/>
            <p:cNvGrpSpPr/>
            <p:nvPr/>
          </p:nvGrpSpPr>
          <p:grpSpPr>
            <a:xfrm>
              <a:off x="2000704" y="1440773"/>
              <a:ext cx="841368" cy="1075952"/>
              <a:chOff x="1706250" y="910167"/>
              <a:chExt cx="1435732" cy="1836033"/>
            </a:xfrm>
          </p:grpSpPr>
          <p:sp>
            <p:nvSpPr>
              <p:cNvPr id="195" name="等腰三角形 19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6" name="椭圆 19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7" name="椭圆 19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8" name="椭圆 19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" name="组合 14"/>
            <p:cNvGrpSpPr/>
            <p:nvPr/>
          </p:nvGrpSpPr>
          <p:grpSpPr>
            <a:xfrm>
              <a:off x="2166472" y="1429908"/>
              <a:ext cx="841368" cy="1075952"/>
              <a:chOff x="1706250" y="910167"/>
              <a:chExt cx="1435732" cy="1836033"/>
            </a:xfrm>
          </p:grpSpPr>
          <p:sp>
            <p:nvSpPr>
              <p:cNvPr id="191" name="等腰三角形 19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2" name="椭圆 19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3" name="椭圆 19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4" name="椭圆 19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" name="组合 15"/>
            <p:cNvGrpSpPr/>
            <p:nvPr/>
          </p:nvGrpSpPr>
          <p:grpSpPr>
            <a:xfrm>
              <a:off x="2332240" y="1440773"/>
              <a:ext cx="841368" cy="1075952"/>
              <a:chOff x="1706250" y="910167"/>
              <a:chExt cx="1435732" cy="1836033"/>
            </a:xfrm>
          </p:grpSpPr>
          <p:sp>
            <p:nvSpPr>
              <p:cNvPr id="187" name="等腰三角形 18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8" name="椭圆 18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9" name="椭圆 18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0" name="椭圆 18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7" name="组合 16"/>
            <p:cNvGrpSpPr/>
            <p:nvPr/>
          </p:nvGrpSpPr>
          <p:grpSpPr>
            <a:xfrm>
              <a:off x="2495172" y="1473182"/>
              <a:ext cx="841368" cy="1075952"/>
              <a:chOff x="1706250" y="910167"/>
              <a:chExt cx="1435732" cy="1836033"/>
            </a:xfrm>
          </p:grpSpPr>
          <p:sp>
            <p:nvSpPr>
              <p:cNvPr id="183" name="等腰三角形 18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4" name="椭圆 18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5" name="椭圆 18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6" name="椭圆 18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8" name="组合 17"/>
            <p:cNvGrpSpPr/>
            <p:nvPr/>
          </p:nvGrpSpPr>
          <p:grpSpPr>
            <a:xfrm>
              <a:off x="2652480" y="1526581"/>
              <a:ext cx="841368" cy="1075952"/>
              <a:chOff x="1706250" y="910167"/>
              <a:chExt cx="1435732" cy="1836033"/>
            </a:xfrm>
          </p:grpSpPr>
          <p:sp>
            <p:nvSpPr>
              <p:cNvPr id="179" name="等腰三角形 17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0" name="椭圆 17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1" name="椭圆 18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2" name="椭圆 18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9" name="组合 18"/>
            <p:cNvGrpSpPr/>
            <p:nvPr/>
          </p:nvGrpSpPr>
          <p:grpSpPr>
            <a:xfrm>
              <a:off x="2801472" y="1600056"/>
              <a:ext cx="841368" cy="1075952"/>
              <a:chOff x="1706250" y="910167"/>
              <a:chExt cx="1435732" cy="1836033"/>
            </a:xfrm>
          </p:grpSpPr>
          <p:sp>
            <p:nvSpPr>
              <p:cNvPr id="175" name="等腰三角形 17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6" name="椭圆 17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7" name="椭圆 17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8" name="椭圆 17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>
              <a:off x="2939599" y="1692349"/>
              <a:ext cx="841368" cy="1075952"/>
              <a:chOff x="1706250" y="910167"/>
              <a:chExt cx="1435732" cy="1836033"/>
            </a:xfrm>
          </p:grpSpPr>
          <p:sp>
            <p:nvSpPr>
              <p:cNvPr id="171" name="等腰三角形 17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2" name="椭圆 17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3" name="椭圆 17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4" name="椭圆 17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1" name="组合 20"/>
            <p:cNvGrpSpPr/>
            <p:nvPr/>
          </p:nvGrpSpPr>
          <p:grpSpPr>
            <a:xfrm>
              <a:off x="3064498" y="1801882"/>
              <a:ext cx="841368" cy="1075952"/>
              <a:chOff x="1706250" y="910167"/>
              <a:chExt cx="1435732" cy="1836033"/>
            </a:xfrm>
          </p:grpSpPr>
          <p:sp>
            <p:nvSpPr>
              <p:cNvPr id="167" name="等腰三角形 16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" name="椭圆 16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" name="椭圆 16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" name="椭圆 16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2" name="组合 21"/>
            <p:cNvGrpSpPr/>
            <p:nvPr/>
          </p:nvGrpSpPr>
          <p:grpSpPr>
            <a:xfrm>
              <a:off x="3174031" y="1926781"/>
              <a:ext cx="841368" cy="1075952"/>
              <a:chOff x="1706250" y="910167"/>
              <a:chExt cx="1435732" cy="1836033"/>
            </a:xfrm>
          </p:grpSpPr>
          <p:sp>
            <p:nvSpPr>
              <p:cNvPr id="163" name="等腰三角形 16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" name="椭圆 16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" name="椭圆 16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" name="椭圆 16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3" name="组合 22"/>
            <p:cNvGrpSpPr/>
            <p:nvPr/>
          </p:nvGrpSpPr>
          <p:grpSpPr>
            <a:xfrm>
              <a:off x="3266324" y="2064908"/>
              <a:ext cx="841368" cy="1075952"/>
              <a:chOff x="1706250" y="910167"/>
              <a:chExt cx="1435732" cy="1836033"/>
            </a:xfrm>
          </p:grpSpPr>
          <p:sp>
            <p:nvSpPr>
              <p:cNvPr id="159" name="等腰三角形 15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" name="椭圆 15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" name="椭圆 16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" name="椭圆 16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4" name="组合 23"/>
            <p:cNvGrpSpPr/>
            <p:nvPr/>
          </p:nvGrpSpPr>
          <p:grpSpPr>
            <a:xfrm>
              <a:off x="3339799" y="2213900"/>
              <a:ext cx="841368" cy="1075952"/>
              <a:chOff x="1706250" y="910167"/>
              <a:chExt cx="1435732" cy="1836033"/>
            </a:xfrm>
          </p:grpSpPr>
          <p:sp>
            <p:nvSpPr>
              <p:cNvPr id="155" name="等腰三角形 15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" name="椭圆 15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" name="椭圆 15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" name="椭圆 15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3393198" y="2371208"/>
              <a:ext cx="841368" cy="1075952"/>
              <a:chOff x="1706250" y="910167"/>
              <a:chExt cx="1435732" cy="1836033"/>
            </a:xfrm>
          </p:grpSpPr>
          <p:sp>
            <p:nvSpPr>
              <p:cNvPr id="151" name="等腰三角形 15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2" name="椭圆 15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3" name="椭圆 15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4" name="椭圆 15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6" name="组合 25"/>
            <p:cNvGrpSpPr/>
            <p:nvPr/>
          </p:nvGrpSpPr>
          <p:grpSpPr>
            <a:xfrm>
              <a:off x="3425607" y="2534140"/>
              <a:ext cx="841368" cy="1075952"/>
              <a:chOff x="1706250" y="910167"/>
              <a:chExt cx="1435732" cy="1836033"/>
            </a:xfrm>
          </p:grpSpPr>
          <p:sp>
            <p:nvSpPr>
              <p:cNvPr id="147" name="等腰三角形 14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8" name="椭圆 14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9" name="椭圆 14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0" name="椭圆 14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7" name="组合 26"/>
            <p:cNvGrpSpPr/>
            <p:nvPr/>
          </p:nvGrpSpPr>
          <p:grpSpPr>
            <a:xfrm>
              <a:off x="3436472" y="2699908"/>
              <a:ext cx="841368" cy="1075952"/>
              <a:chOff x="1706250" y="910167"/>
              <a:chExt cx="1435732" cy="1836033"/>
            </a:xfrm>
          </p:grpSpPr>
          <p:sp>
            <p:nvSpPr>
              <p:cNvPr id="143" name="等腰三角形 14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4" name="椭圆 14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5" name="椭圆 14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6" name="椭圆 14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8" name="组合 27"/>
            <p:cNvGrpSpPr/>
            <p:nvPr/>
          </p:nvGrpSpPr>
          <p:grpSpPr>
            <a:xfrm>
              <a:off x="3425607" y="2865676"/>
              <a:ext cx="841368" cy="1075952"/>
              <a:chOff x="1706250" y="910167"/>
              <a:chExt cx="1435732" cy="1836033"/>
            </a:xfrm>
          </p:grpSpPr>
          <p:sp>
            <p:nvSpPr>
              <p:cNvPr id="139" name="等腰三角形 13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0" name="椭圆 13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1" name="椭圆 14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2" name="椭圆 14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9" name="组合 28"/>
            <p:cNvGrpSpPr/>
            <p:nvPr/>
          </p:nvGrpSpPr>
          <p:grpSpPr>
            <a:xfrm>
              <a:off x="3393198" y="3028609"/>
              <a:ext cx="841368" cy="1075952"/>
              <a:chOff x="1706250" y="910167"/>
              <a:chExt cx="1435732" cy="1836033"/>
            </a:xfrm>
          </p:grpSpPr>
          <p:sp>
            <p:nvSpPr>
              <p:cNvPr id="135" name="等腰三角形 13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6" name="椭圆 13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7" name="椭圆 13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8" name="椭圆 13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0" name="组合 29"/>
            <p:cNvGrpSpPr/>
            <p:nvPr/>
          </p:nvGrpSpPr>
          <p:grpSpPr>
            <a:xfrm>
              <a:off x="3339799" y="3185916"/>
              <a:ext cx="841368" cy="1075952"/>
              <a:chOff x="1706250" y="910167"/>
              <a:chExt cx="1435732" cy="1836033"/>
            </a:xfrm>
          </p:grpSpPr>
          <p:sp>
            <p:nvSpPr>
              <p:cNvPr id="131" name="等腰三角形 13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2" name="椭圆 13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3" name="椭圆 13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4" name="椭圆 13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1" name="组合 30"/>
            <p:cNvGrpSpPr/>
            <p:nvPr/>
          </p:nvGrpSpPr>
          <p:grpSpPr>
            <a:xfrm>
              <a:off x="3266324" y="3334908"/>
              <a:ext cx="841368" cy="1075952"/>
              <a:chOff x="1706250" y="910167"/>
              <a:chExt cx="1435732" cy="1836033"/>
            </a:xfrm>
          </p:grpSpPr>
          <p:sp>
            <p:nvSpPr>
              <p:cNvPr id="127" name="等腰三角形 12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8" name="椭圆 12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9" name="椭圆 12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0" name="椭圆 12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2" name="组合 31"/>
            <p:cNvGrpSpPr/>
            <p:nvPr/>
          </p:nvGrpSpPr>
          <p:grpSpPr>
            <a:xfrm>
              <a:off x="3174031" y="3473035"/>
              <a:ext cx="841368" cy="1075952"/>
              <a:chOff x="1706250" y="910167"/>
              <a:chExt cx="1435732" cy="1836033"/>
            </a:xfrm>
          </p:grpSpPr>
          <p:sp>
            <p:nvSpPr>
              <p:cNvPr id="123" name="等腰三角形 12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4" name="椭圆 12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5" name="椭圆 12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6" name="椭圆 12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3" name="组合 32"/>
            <p:cNvGrpSpPr/>
            <p:nvPr/>
          </p:nvGrpSpPr>
          <p:grpSpPr>
            <a:xfrm>
              <a:off x="3064498" y="3597934"/>
              <a:ext cx="841368" cy="1075952"/>
              <a:chOff x="1706250" y="910167"/>
              <a:chExt cx="1435732" cy="1836033"/>
            </a:xfrm>
          </p:grpSpPr>
          <p:sp>
            <p:nvSpPr>
              <p:cNvPr id="119" name="等腰三角形 11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0" name="椭圆 11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1" name="椭圆 12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2" name="椭圆 12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4" name="组合 33"/>
            <p:cNvGrpSpPr/>
            <p:nvPr/>
          </p:nvGrpSpPr>
          <p:grpSpPr>
            <a:xfrm>
              <a:off x="2939599" y="3707467"/>
              <a:ext cx="841368" cy="1075952"/>
              <a:chOff x="1706250" y="910167"/>
              <a:chExt cx="1435732" cy="1836033"/>
            </a:xfrm>
          </p:grpSpPr>
          <p:sp>
            <p:nvSpPr>
              <p:cNvPr id="115" name="等腰三角形 11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6" name="椭圆 11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7" name="椭圆 11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8" name="椭圆 11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5" name="组合 34"/>
            <p:cNvGrpSpPr/>
            <p:nvPr/>
          </p:nvGrpSpPr>
          <p:grpSpPr>
            <a:xfrm>
              <a:off x="2801472" y="3799760"/>
              <a:ext cx="841368" cy="1075952"/>
              <a:chOff x="1706250" y="910167"/>
              <a:chExt cx="1435732" cy="1836033"/>
            </a:xfrm>
          </p:grpSpPr>
          <p:sp>
            <p:nvSpPr>
              <p:cNvPr id="111" name="等腰三角形 11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2" name="椭圆 11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3" name="椭圆 11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4" name="椭圆 11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6" name="组合 35"/>
            <p:cNvGrpSpPr/>
            <p:nvPr/>
          </p:nvGrpSpPr>
          <p:grpSpPr>
            <a:xfrm>
              <a:off x="2652480" y="3873235"/>
              <a:ext cx="841368" cy="1075952"/>
              <a:chOff x="1706250" y="910167"/>
              <a:chExt cx="1435732" cy="1836033"/>
            </a:xfrm>
          </p:grpSpPr>
          <p:sp>
            <p:nvSpPr>
              <p:cNvPr id="107" name="等腰三角形 10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8" name="椭圆 10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9" name="椭圆 10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0" name="椭圆 10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7" name="组合 36"/>
            <p:cNvGrpSpPr/>
            <p:nvPr/>
          </p:nvGrpSpPr>
          <p:grpSpPr>
            <a:xfrm>
              <a:off x="2495172" y="3926634"/>
              <a:ext cx="841368" cy="1075952"/>
              <a:chOff x="1706250" y="910167"/>
              <a:chExt cx="1435732" cy="1836033"/>
            </a:xfrm>
          </p:grpSpPr>
          <p:sp>
            <p:nvSpPr>
              <p:cNvPr id="103" name="等腰三角形 10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4" name="椭圆 10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5" name="椭圆 10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6" name="椭圆 10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8" name="组合 37"/>
            <p:cNvGrpSpPr/>
            <p:nvPr/>
          </p:nvGrpSpPr>
          <p:grpSpPr>
            <a:xfrm>
              <a:off x="2332240" y="3959043"/>
              <a:ext cx="841368" cy="1075952"/>
              <a:chOff x="1706250" y="910167"/>
              <a:chExt cx="1435732" cy="1836033"/>
            </a:xfrm>
          </p:grpSpPr>
          <p:sp>
            <p:nvSpPr>
              <p:cNvPr id="99" name="等腰三角形 9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0" name="椭圆 9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1" name="椭圆 10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2" name="椭圆 10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9" name="组合 38"/>
            <p:cNvGrpSpPr/>
            <p:nvPr/>
          </p:nvGrpSpPr>
          <p:grpSpPr>
            <a:xfrm>
              <a:off x="2166472" y="3969908"/>
              <a:ext cx="841368" cy="1075952"/>
              <a:chOff x="1706250" y="910167"/>
              <a:chExt cx="1435732" cy="1836033"/>
            </a:xfrm>
          </p:grpSpPr>
          <p:sp>
            <p:nvSpPr>
              <p:cNvPr id="95" name="等腰三角形 9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6" name="椭圆 9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7" name="椭圆 9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8" name="椭圆 9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0" name="组合 39"/>
            <p:cNvGrpSpPr/>
            <p:nvPr/>
          </p:nvGrpSpPr>
          <p:grpSpPr>
            <a:xfrm>
              <a:off x="2000704" y="3959043"/>
              <a:ext cx="841368" cy="1075952"/>
              <a:chOff x="1706250" y="910167"/>
              <a:chExt cx="1435732" cy="1836033"/>
            </a:xfrm>
          </p:grpSpPr>
          <p:sp>
            <p:nvSpPr>
              <p:cNvPr id="91" name="等腰三角形 9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2" name="椭圆 9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3" name="椭圆 9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4" name="椭圆 9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1" name="组合 40"/>
            <p:cNvGrpSpPr/>
            <p:nvPr/>
          </p:nvGrpSpPr>
          <p:grpSpPr>
            <a:xfrm>
              <a:off x="1837772" y="3926634"/>
              <a:ext cx="841368" cy="1075952"/>
              <a:chOff x="1706250" y="910167"/>
              <a:chExt cx="1435732" cy="1836033"/>
            </a:xfrm>
          </p:grpSpPr>
          <p:sp>
            <p:nvSpPr>
              <p:cNvPr id="87" name="等腰三角形 8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8" name="椭圆 8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9" name="椭圆 8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0" name="椭圆 8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2" name="组合 41"/>
            <p:cNvGrpSpPr/>
            <p:nvPr/>
          </p:nvGrpSpPr>
          <p:grpSpPr>
            <a:xfrm>
              <a:off x="1680464" y="3873235"/>
              <a:ext cx="841368" cy="1075952"/>
              <a:chOff x="1706250" y="910167"/>
              <a:chExt cx="1435732" cy="1836033"/>
            </a:xfrm>
          </p:grpSpPr>
          <p:sp>
            <p:nvSpPr>
              <p:cNvPr id="83" name="等腰三角形 8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4" name="椭圆 8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5" name="椭圆 8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6" name="椭圆 8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3" name="组合 42"/>
            <p:cNvGrpSpPr/>
            <p:nvPr/>
          </p:nvGrpSpPr>
          <p:grpSpPr>
            <a:xfrm>
              <a:off x="1531472" y="3799760"/>
              <a:ext cx="841368" cy="1075952"/>
              <a:chOff x="1706250" y="910167"/>
              <a:chExt cx="1435732" cy="1836033"/>
            </a:xfrm>
          </p:grpSpPr>
          <p:sp>
            <p:nvSpPr>
              <p:cNvPr id="79" name="等腰三角形 7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0" name="椭圆 7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1" name="椭圆 8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2" name="椭圆 8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4" name="组合 43"/>
            <p:cNvGrpSpPr/>
            <p:nvPr/>
          </p:nvGrpSpPr>
          <p:grpSpPr>
            <a:xfrm>
              <a:off x="1393345" y="3707467"/>
              <a:ext cx="841368" cy="1075952"/>
              <a:chOff x="1706250" y="910167"/>
              <a:chExt cx="1435732" cy="1836033"/>
            </a:xfrm>
          </p:grpSpPr>
          <p:sp>
            <p:nvSpPr>
              <p:cNvPr id="75" name="等腰三角形 7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" name="椭圆 7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7" name="椭圆 7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8" name="椭圆 7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5" name="组合 44"/>
            <p:cNvGrpSpPr/>
            <p:nvPr/>
          </p:nvGrpSpPr>
          <p:grpSpPr>
            <a:xfrm>
              <a:off x="1268446" y="3597934"/>
              <a:ext cx="841368" cy="1075952"/>
              <a:chOff x="1706250" y="910167"/>
              <a:chExt cx="1435732" cy="1836033"/>
            </a:xfrm>
          </p:grpSpPr>
          <p:sp>
            <p:nvSpPr>
              <p:cNvPr id="71" name="等腰三角形 7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2" name="椭圆 7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3" name="椭圆 7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4" name="椭圆 7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6" name="组合 45"/>
            <p:cNvGrpSpPr/>
            <p:nvPr/>
          </p:nvGrpSpPr>
          <p:grpSpPr>
            <a:xfrm>
              <a:off x="1158913" y="3473035"/>
              <a:ext cx="841368" cy="1075952"/>
              <a:chOff x="1706250" y="910167"/>
              <a:chExt cx="1435732" cy="1836033"/>
            </a:xfrm>
          </p:grpSpPr>
          <p:sp>
            <p:nvSpPr>
              <p:cNvPr id="67" name="等腰三角形 6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" name="椭圆 6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" name="椭圆 6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" name="椭圆 6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7" name="组合 46"/>
            <p:cNvGrpSpPr/>
            <p:nvPr/>
          </p:nvGrpSpPr>
          <p:grpSpPr>
            <a:xfrm>
              <a:off x="1066620" y="3334908"/>
              <a:ext cx="841368" cy="1075952"/>
              <a:chOff x="1706250" y="910167"/>
              <a:chExt cx="1435732" cy="1836033"/>
            </a:xfrm>
          </p:grpSpPr>
          <p:sp>
            <p:nvSpPr>
              <p:cNvPr id="63" name="等腰三角形 6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" name="椭圆 6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" name="椭圆 6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" name="椭圆 6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8" name="组合 47"/>
            <p:cNvGrpSpPr/>
            <p:nvPr/>
          </p:nvGrpSpPr>
          <p:grpSpPr>
            <a:xfrm>
              <a:off x="993145" y="3185916"/>
              <a:ext cx="841368" cy="1075952"/>
              <a:chOff x="1706250" y="910167"/>
              <a:chExt cx="1435732" cy="1836033"/>
            </a:xfrm>
          </p:grpSpPr>
          <p:sp>
            <p:nvSpPr>
              <p:cNvPr id="59" name="等腰三角形 5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椭圆 5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" name="椭圆 6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" name="椭圆 6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9" name="组合 48"/>
            <p:cNvGrpSpPr/>
            <p:nvPr/>
          </p:nvGrpSpPr>
          <p:grpSpPr>
            <a:xfrm>
              <a:off x="939746" y="3028609"/>
              <a:ext cx="841368" cy="1075952"/>
              <a:chOff x="1706250" y="910167"/>
              <a:chExt cx="1435732" cy="1836033"/>
            </a:xfrm>
          </p:grpSpPr>
          <p:sp>
            <p:nvSpPr>
              <p:cNvPr id="55" name="等腰三角形 5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" name="椭圆 5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" name="椭圆 5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" name="椭圆 5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0" name="组合 49"/>
            <p:cNvGrpSpPr/>
            <p:nvPr/>
          </p:nvGrpSpPr>
          <p:grpSpPr>
            <a:xfrm>
              <a:off x="907337" y="2865676"/>
              <a:ext cx="841368" cy="1075952"/>
              <a:chOff x="1706250" y="910167"/>
              <a:chExt cx="1435732" cy="1836033"/>
            </a:xfrm>
          </p:grpSpPr>
          <p:sp>
            <p:nvSpPr>
              <p:cNvPr id="51" name="等腰三角形 5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" name="椭圆 5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" name="椭圆 5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" name="椭圆 5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43" name="椭圆 242"/>
          <p:cNvSpPr/>
          <p:nvPr userDrawn="1"/>
        </p:nvSpPr>
        <p:spPr>
          <a:xfrm>
            <a:off x="2298847" y="2058270"/>
            <a:ext cx="2748046" cy="274804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5" name="文本占位符 244"/>
          <p:cNvSpPr>
            <a:spLocks noGrp="1"/>
          </p:cNvSpPr>
          <p:nvPr>
            <p:ph type="body" sz="quarter" idx="10"/>
          </p:nvPr>
        </p:nvSpPr>
        <p:spPr>
          <a:xfrm>
            <a:off x="2898775" y="2797175"/>
            <a:ext cx="1533525" cy="13446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zh-CN" altLang="en-US" dirty="0"/>
          </a:p>
        </p:txBody>
      </p:sp>
      <p:sp>
        <p:nvSpPr>
          <p:cNvPr id="246" name="椭圆 245"/>
          <p:cNvSpPr/>
          <p:nvPr userDrawn="1"/>
        </p:nvSpPr>
        <p:spPr>
          <a:xfrm>
            <a:off x="6743053" y="2009661"/>
            <a:ext cx="211754" cy="21175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47" name="椭圆 246"/>
          <p:cNvSpPr/>
          <p:nvPr userDrawn="1"/>
        </p:nvSpPr>
        <p:spPr>
          <a:xfrm>
            <a:off x="6743053" y="2702834"/>
            <a:ext cx="211754" cy="21175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>
                    <a:lumMod val="75000"/>
                  </a:schemeClr>
                </a:solidFill>
              </a:ln>
              <a:cs typeface="+mn-ea"/>
              <a:sym typeface="+mn-lt"/>
            </a:endParaRPr>
          </a:p>
        </p:txBody>
      </p:sp>
      <p:sp>
        <p:nvSpPr>
          <p:cNvPr id="248" name="椭圆 247"/>
          <p:cNvSpPr/>
          <p:nvPr userDrawn="1"/>
        </p:nvSpPr>
        <p:spPr>
          <a:xfrm>
            <a:off x="6743053" y="3396007"/>
            <a:ext cx="211754" cy="21175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49" name="椭圆 248"/>
          <p:cNvSpPr/>
          <p:nvPr userDrawn="1"/>
        </p:nvSpPr>
        <p:spPr>
          <a:xfrm>
            <a:off x="6743053" y="4089180"/>
            <a:ext cx="211754" cy="21175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50" name="椭圆 249"/>
          <p:cNvSpPr/>
          <p:nvPr userDrawn="1"/>
        </p:nvSpPr>
        <p:spPr>
          <a:xfrm>
            <a:off x="6743053" y="4782353"/>
            <a:ext cx="211754" cy="21175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58" name="文本占位符 251"/>
          <p:cNvSpPr>
            <a:spLocks noGrp="1"/>
          </p:cNvSpPr>
          <p:nvPr>
            <p:ph type="body" sz="quarter" idx="11"/>
          </p:nvPr>
        </p:nvSpPr>
        <p:spPr>
          <a:xfrm>
            <a:off x="7280709" y="1962982"/>
            <a:ext cx="2016760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lang="zh-CN" altLang="en-US" sz="1800" smtClean="0">
                <a:cs typeface="+mn-ea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 defTabSz="914377"/>
            <a:endParaRPr lang="zh-CN" altLang="en-US" dirty="0"/>
          </a:p>
        </p:txBody>
      </p:sp>
      <p:sp>
        <p:nvSpPr>
          <p:cNvPr id="259" name="文本占位符 251"/>
          <p:cNvSpPr>
            <a:spLocks noGrp="1"/>
          </p:cNvSpPr>
          <p:nvPr>
            <p:ph type="body" sz="quarter" idx="12"/>
          </p:nvPr>
        </p:nvSpPr>
        <p:spPr>
          <a:xfrm>
            <a:off x="7280709" y="2639922"/>
            <a:ext cx="2016760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lang="zh-CN" altLang="en-US" sz="1800" smtClean="0">
                <a:cs typeface="+mn-ea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 defTabSz="914377"/>
            <a:endParaRPr lang="zh-CN" altLang="en-US" dirty="0"/>
          </a:p>
        </p:txBody>
      </p:sp>
      <p:sp>
        <p:nvSpPr>
          <p:cNvPr id="260" name="文本占位符 251"/>
          <p:cNvSpPr>
            <a:spLocks noGrp="1"/>
          </p:cNvSpPr>
          <p:nvPr>
            <p:ph type="body" sz="quarter" idx="13"/>
          </p:nvPr>
        </p:nvSpPr>
        <p:spPr>
          <a:xfrm>
            <a:off x="7280709" y="3344607"/>
            <a:ext cx="2016760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lang="zh-CN" altLang="en-US" sz="1800" smtClean="0">
                <a:cs typeface="+mn-ea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 defTabSz="914377"/>
            <a:endParaRPr lang="zh-CN" altLang="en-US" dirty="0"/>
          </a:p>
        </p:txBody>
      </p:sp>
      <p:sp>
        <p:nvSpPr>
          <p:cNvPr id="261" name="文本占位符 251"/>
          <p:cNvSpPr>
            <a:spLocks noGrp="1"/>
          </p:cNvSpPr>
          <p:nvPr>
            <p:ph type="body" sz="quarter" idx="14"/>
          </p:nvPr>
        </p:nvSpPr>
        <p:spPr>
          <a:xfrm>
            <a:off x="7280709" y="4017006"/>
            <a:ext cx="2016760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lang="zh-CN" altLang="en-US" sz="1800" smtClean="0">
                <a:cs typeface="+mn-ea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 defTabSz="914377"/>
            <a:endParaRPr lang="zh-CN" altLang="en-US" dirty="0"/>
          </a:p>
        </p:txBody>
      </p:sp>
      <p:sp>
        <p:nvSpPr>
          <p:cNvPr id="262" name="文本占位符 251"/>
          <p:cNvSpPr>
            <a:spLocks noGrp="1"/>
          </p:cNvSpPr>
          <p:nvPr>
            <p:ph type="body" sz="quarter" idx="15"/>
          </p:nvPr>
        </p:nvSpPr>
        <p:spPr>
          <a:xfrm>
            <a:off x="7280709" y="4675804"/>
            <a:ext cx="2016760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lang="zh-CN" altLang="en-US" sz="1800" smtClean="0">
                <a:cs typeface="+mn-ea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 defTabSz="914377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8289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六项目录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1467630" y="880533"/>
            <a:ext cx="4512778" cy="4825852"/>
            <a:chOff x="896472" y="1429908"/>
            <a:chExt cx="3381368" cy="3615952"/>
          </a:xfrm>
        </p:grpSpPr>
        <p:grpSp>
          <p:nvGrpSpPr>
            <p:cNvPr id="3" name="组合 2"/>
            <p:cNvGrpSpPr/>
            <p:nvPr/>
          </p:nvGrpSpPr>
          <p:grpSpPr>
            <a:xfrm>
              <a:off x="896472" y="2699908"/>
              <a:ext cx="841368" cy="1075952"/>
              <a:chOff x="1706250" y="910167"/>
              <a:chExt cx="1435732" cy="1836033"/>
            </a:xfrm>
          </p:grpSpPr>
          <p:sp>
            <p:nvSpPr>
              <p:cNvPr id="239" name="等腰三角形 23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0" name="椭圆 23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1" name="椭圆 24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2" name="椭圆 24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" name="组合 3"/>
            <p:cNvGrpSpPr/>
            <p:nvPr/>
          </p:nvGrpSpPr>
          <p:grpSpPr>
            <a:xfrm>
              <a:off x="907337" y="2534140"/>
              <a:ext cx="841368" cy="1075952"/>
              <a:chOff x="1706250" y="910167"/>
              <a:chExt cx="1435732" cy="1836033"/>
            </a:xfrm>
          </p:grpSpPr>
          <p:sp>
            <p:nvSpPr>
              <p:cNvPr id="235" name="等腰三角形 23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6" name="椭圆 23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7" name="椭圆 23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8" name="椭圆 23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" name="组合 4"/>
            <p:cNvGrpSpPr/>
            <p:nvPr/>
          </p:nvGrpSpPr>
          <p:grpSpPr>
            <a:xfrm>
              <a:off x="939746" y="2371208"/>
              <a:ext cx="841368" cy="1075952"/>
              <a:chOff x="1706250" y="910167"/>
              <a:chExt cx="1435732" cy="1836033"/>
            </a:xfrm>
          </p:grpSpPr>
          <p:sp>
            <p:nvSpPr>
              <p:cNvPr id="231" name="等腰三角形 23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2" name="椭圆 23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3" name="椭圆 23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4" name="椭圆 23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993145" y="2213900"/>
              <a:ext cx="841368" cy="1075952"/>
              <a:chOff x="1706250" y="910167"/>
              <a:chExt cx="1435732" cy="1836033"/>
            </a:xfrm>
          </p:grpSpPr>
          <p:sp>
            <p:nvSpPr>
              <p:cNvPr id="227" name="等腰三角形 22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8" name="椭圆 22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9" name="椭圆 22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0" name="椭圆 22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7" name="组合 6"/>
            <p:cNvGrpSpPr/>
            <p:nvPr/>
          </p:nvGrpSpPr>
          <p:grpSpPr>
            <a:xfrm>
              <a:off x="1066620" y="2064908"/>
              <a:ext cx="841368" cy="1075952"/>
              <a:chOff x="1706250" y="910167"/>
              <a:chExt cx="1435732" cy="1836033"/>
            </a:xfrm>
          </p:grpSpPr>
          <p:sp>
            <p:nvSpPr>
              <p:cNvPr id="223" name="等腰三角形 22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4" name="椭圆 22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5" name="椭圆 22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6" name="椭圆 22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1158913" y="1926781"/>
              <a:ext cx="841368" cy="1075952"/>
              <a:chOff x="1706250" y="910167"/>
              <a:chExt cx="1435732" cy="1836033"/>
            </a:xfrm>
          </p:grpSpPr>
          <p:sp>
            <p:nvSpPr>
              <p:cNvPr id="219" name="等腰三角形 21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0" name="椭圆 21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1" name="椭圆 22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2" name="椭圆 22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1268446" y="1801882"/>
              <a:ext cx="841368" cy="1075952"/>
              <a:chOff x="1706250" y="910167"/>
              <a:chExt cx="1435732" cy="1836033"/>
            </a:xfrm>
          </p:grpSpPr>
          <p:sp>
            <p:nvSpPr>
              <p:cNvPr id="215" name="等腰三角形 21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6" name="椭圆 21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7" name="椭圆 21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8" name="椭圆 21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0" name="组合 9"/>
            <p:cNvGrpSpPr/>
            <p:nvPr/>
          </p:nvGrpSpPr>
          <p:grpSpPr>
            <a:xfrm>
              <a:off x="1393345" y="1692349"/>
              <a:ext cx="841368" cy="1075952"/>
              <a:chOff x="1706250" y="910167"/>
              <a:chExt cx="1435732" cy="1836033"/>
            </a:xfrm>
          </p:grpSpPr>
          <p:sp>
            <p:nvSpPr>
              <p:cNvPr id="211" name="等腰三角形 21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2" name="椭圆 21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3" name="椭圆 21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4" name="椭圆 21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>
              <a:off x="1531472" y="1600056"/>
              <a:ext cx="841368" cy="1075952"/>
              <a:chOff x="1706250" y="910167"/>
              <a:chExt cx="1435732" cy="1836033"/>
            </a:xfrm>
          </p:grpSpPr>
          <p:sp>
            <p:nvSpPr>
              <p:cNvPr id="207" name="等腰三角形 20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8" name="椭圆 20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9" name="椭圆 20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0" name="椭圆 20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2" name="组合 11"/>
            <p:cNvGrpSpPr/>
            <p:nvPr/>
          </p:nvGrpSpPr>
          <p:grpSpPr>
            <a:xfrm>
              <a:off x="1680464" y="1526581"/>
              <a:ext cx="841368" cy="1075952"/>
              <a:chOff x="1706250" y="910167"/>
              <a:chExt cx="1435732" cy="1836033"/>
            </a:xfrm>
          </p:grpSpPr>
          <p:sp>
            <p:nvSpPr>
              <p:cNvPr id="203" name="等腰三角形 20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4" name="椭圆 20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5" name="椭圆 20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6" name="椭圆 20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3" name="组合 12"/>
            <p:cNvGrpSpPr/>
            <p:nvPr/>
          </p:nvGrpSpPr>
          <p:grpSpPr>
            <a:xfrm>
              <a:off x="1837772" y="1473182"/>
              <a:ext cx="841368" cy="1075952"/>
              <a:chOff x="1706250" y="910167"/>
              <a:chExt cx="1435732" cy="1836033"/>
            </a:xfrm>
          </p:grpSpPr>
          <p:sp>
            <p:nvSpPr>
              <p:cNvPr id="199" name="等腰三角形 19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0" name="椭圆 19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1" name="椭圆 20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2" name="椭圆 20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" name="组合 13"/>
            <p:cNvGrpSpPr/>
            <p:nvPr/>
          </p:nvGrpSpPr>
          <p:grpSpPr>
            <a:xfrm>
              <a:off x="2000704" y="1440773"/>
              <a:ext cx="841368" cy="1075952"/>
              <a:chOff x="1706250" y="910167"/>
              <a:chExt cx="1435732" cy="1836033"/>
            </a:xfrm>
          </p:grpSpPr>
          <p:sp>
            <p:nvSpPr>
              <p:cNvPr id="195" name="等腰三角形 19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6" name="椭圆 19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7" name="椭圆 19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8" name="椭圆 19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" name="组合 14"/>
            <p:cNvGrpSpPr/>
            <p:nvPr/>
          </p:nvGrpSpPr>
          <p:grpSpPr>
            <a:xfrm>
              <a:off x="2166472" y="1429908"/>
              <a:ext cx="841368" cy="1075952"/>
              <a:chOff x="1706250" y="910167"/>
              <a:chExt cx="1435732" cy="1836033"/>
            </a:xfrm>
          </p:grpSpPr>
          <p:sp>
            <p:nvSpPr>
              <p:cNvPr id="191" name="等腰三角形 19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2" name="椭圆 19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3" name="椭圆 19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4" name="椭圆 19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" name="组合 15"/>
            <p:cNvGrpSpPr/>
            <p:nvPr/>
          </p:nvGrpSpPr>
          <p:grpSpPr>
            <a:xfrm>
              <a:off x="2332240" y="1440773"/>
              <a:ext cx="841368" cy="1075952"/>
              <a:chOff x="1706250" y="910167"/>
              <a:chExt cx="1435732" cy="1836033"/>
            </a:xfrm>
          </p:grpSpPr>
          <p:sp>
            <p:nvSpPr>
              <p:cNvPr id="187" name="等腰三角形 18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8" name="椭圆 18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9" name="椭圆 18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0" name="椭圆 18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7" name="组合 16"/>
            <p:cNvGrpSpPr/>
            <p:nvPr/>
          </p:nvGrpSpPr>
          <p:grpSpPr>
            <a:xfrm>
              <a:off x="2495172" y="1473182"/>
              <a:ext cx="841368" cy="1075952"/>
              <a:chOff x="1706250" y="910167"/>
              <a:chExt cx="1435732" cy="1836033"/>
            </a:xfrm>
          </p:grpSpPr>
          <p:sp>
            <p:nvSpPr>
              <p:cNvPr id="183" name="等腰三角形 18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4" name="椭圆 18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5" name="椭圆 18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6" name="椭圆 18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8" name="组合 17"/>
            <p:cNvGrpSpPr/>
            <p:nvPr/>
          </p:nvGrpSpPr>
          <p:grpSpPr>
            <a:xfrm>
              <a:off x="2652480" y="1526581"/>
              <a:ext cx="841368" cy="1075952"/>
              <a:chOff x="1706250" y="910167"/>
              <a:chExt cx="1435732" cy="1836033"/>
            </a:xfrm>
          </p:grpSpPr>
          <p:sp>
            <p:nvSpPr>
              <p:cNvPr id="179" name="等腰三角形 17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0" name="椭圆 17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1" name="椭圆 18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2" name="椭圆 18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9" name="组合 18"/>
            <p:cNvGrpSpPr/>
            <p:nvPr/>
          </p:nvGrpSpPr>
          <p:grpSpPr>
            <a:xfrm>
              <a:off x="2801472" y="1600056"/>
              <a:ext cx="841368" cy="1075952"/>
              <a:chOff x="1706250" y="910167"/>
              <a:chExt cx="1435732" cy="1836033"/>
            </a:xfrm>
          </p:grpSpPr>
          <p:sp>
            <p:nvSpPr>
              <p:cNvPr id="175" name="等腰三角形 17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6" name="椭圆 17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7" name="椭圆 17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8" name="椭圆 17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>
              <a:off x="2939599" y="1692349"/>
              <a:ext cx="841368" cy="1075952"/>
              <a:chOff x="1706250" y="910167"/>
              <a:chExt cx="1435732" cy="1836033"/>
            </a:xfrm>
          </p:grpSpPr>
          <p:sp>
            <p:nvSpPr>
              <p:cNvPr id="171" name="等腰三角形 17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2" name="椭圆 17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3" name="椭圆 17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4" name="椭圆 17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1" name="组合 20"/>
            <p:cNvGrpSpPr/>
            <p:nvPr/>
          </p:nvGrpSpPr>
          <p:grpSpPr>
            <a:xfrm>
              <a:off x="3064498" y="1801882"/>
              <a:ext cx="841368" cy="1075952"/>
              <a:chOff x="1706250" y="910167"/>
              <a:chExt cx="1435732" cy="1836033"/>
            </a:xfrm>
          </p:grpSpPr>
          <p:sp>
            <p:nvSpPr>
              <p:cNvPr id="167" name="等腰三角形 16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" name="椭圆 16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" name="椭圆 16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" name="椭圆 16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2" name="组合 21"/>
            <p:cNvGrpSpPr/>
            <p:nvPr/>
          </p:nvGrpSpPr>
          <p:grpSpPr>
            <a:xfrm>
              <a:off x="3174031" y="1926781"/>
              <a:ext cx="841368" cy="1075952"/>
              <a:chOff x="1706250" y="910167"/>
              <a:chExt cx="1435732" cy="1836033"/>
            </a:xfrm>
          </p:grpSpPr>
          <p:sp>
            <p:nvSpPr>
              <p:cNvPr id="163" name="等腰三角形 16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" name="椭圆 16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" name="椭圆 16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" name="椭圆 16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3" name="组合 22"/>
            <p:cNvGrpSpPr/>
            <p:nvPr/>
          </p:nvGrpSpPr>
          <p:grpSpPr>
            <a:xfrm>
              <a:off x="3266324" y="2064908"/>
              <a:ext cx="841368" cy="1075952"/>
              <a:chOff x="1706250" y="910167"/>
              <a:chExt cx="1435732" cy="1836033"/>
            </a:xfrm>
          </p:grpSpPr>
          <p:sp>
            <p:nvSpPr>
              <p:cNvPr id="159" name="等腰三角形 15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" name="椭圆 15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" name="椭圆 16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" name="椭圆 16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4" name="组合 23"/>
            <p:cNvGrpSpPr/>
            <p:nvPr/>
          </p:nvGrpSpPr>
          <p:grpSpPr>
            <a:xfrm>
              <a:off x="3339799" y="2213900"/>
              <a:ext cx="841368" cy="1075952"/>
              <a:chOff x="1706250" y="910167"/>
              <a:chExt cx="1435732" cy="1836033"/>
            </a:xfrm>
          </p:grpSpPr>
          <p:sp>
            <p:nvSpPr>
              <p:cNvPr id="155" name="等腰三角形 15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" name="椭圆 15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" name="椭圆 15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" name="椭圆 15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3393198" y="2371208"/>
              <a:ext cx="841368" cy="1075952"/>
              <a:chOff x="1706250" y="910167"/>
              <a:chExt cx="1435732" cy="1836033"/>
            </a:xfrm>
          </p:grpSpPr>
          <p:sp>
            <p:nvSpPr>
              <p:cNvPr id="151" name="等腰三角形 15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2" name="椭圆 15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3" name="椭圆 15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4" name="椭圆 15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6" name="组合 25"/>
            <p:cNvGrpSpPr/>
            <p:nvPr/>
          </p:nvGrpSpPr>
          <p:grpSpPr>
            <a:xfrm>
              <a:off x="3425607" y="2534140"/>
              <a:ext cx="841368" cy="1075952"/>
              <a:chOff x="1706250" y="910167"/>
              <a:chExt cx="1435732" cy="1836033"/>
            </a:xfrm>
          </p:grpSpPr>
          <p:sp>
            <p:nvSpPr>
              <p:cNvPr id="147" name="等腰三角形 14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8" name="椭圆 14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9" name="椭圆 14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0" name="椭圆 14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7" name="组合 26"/>
            <p:cNvGrpSpPr/>
            <p:nvPr/>
          </p:nvGrpSpPr>
          <p:grpSpPr>
            <a:xfrm>
              <a:off x="3436472" y="2699908"/>
              <a:ext cx="841368" cy="1075952"/>
              <a:chOff x="1706250" y="910167"/>
              <a:chExt cx="1435732" cy="1836033"/>
            </a:xfrm>
          </p:grpSpPr>
          <p:sp>
            <p:nvSpPr>
              <p:cNvPr id="143" name="等腰三角形 14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4" name="椭圆 14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5" name="椭圆 14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6" name="椭圆 14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8" name="组合 27"/>
            <p:cNvGrpSpPr/>
            <p:nvPr/>
          </p:nvGrpSpPr>
          <p:grpSpPr>
            <a:xfrm>
              <a:off x="3425607" y="2865676"/>
              <a:ext cx="841368" cy="1075952"/>
              <a:chOff x="1706250" y="910167"/>
              <a:chExt cx="1435732" cy="1836033"/>
            </a:xfrm>
          </p:grpSpPr>
          <p:sp>
            <p:nvSpPr>
              <p:cNvPr id="139" name="等腰三角形 13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0" name="椭圆 13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1" name="椭圆 14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2" name="椭圆 14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9" name="组合 28"/>
            <p:cNvGrpSpPr/>
            <p:nvPr/>
          </p:nvGrpSpPr>
          <p:grpSpPr>
            <a:xfrm>
              <a:off x="3393198" y="3028609"/>
              <a:ext cx="841368" cy="1075952"/>
              <a:chOff x="1706250" y="910167"/>
              <a:chExt cx="1435732" cy="1836033"/>
            </a:xfrm>
          </p:grpSpPr>
          <p:sp>
            <p:nvSpPr>
              <p:cNvPr id="135" name="等腰三角形 13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6" name="椭圆 13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7" name="椭圆 13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8" name="椭圆 13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0" name="组合 29"/>
            <p:cNvGrpSpPr/>
            <p:nvPr/>
          </p:nvGrpSpPr>
          <p:grpSpPr>
            <a:xfrm>
              <a:off x="3339799" y="3185916"/>
              <a:ext cx="841368" cy="1075952"/>
              <a:chOff x="1706250" y="910167"/>
              <a:chExt cx="1435732" cy="1836033"/>
            </a:xfrm>
          </p:grpSpPr>
          <p:sp>
            <p:nvSpPr>
              <p:cNvPr id="131" name="等腰三角形 13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2" name="椭圆 13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3" name="椭圆 13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4" name="椭圆 13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1" name="组合 30"/>
            <p:cNvGrpSpPr/>
            <p:nvPr/>
          </p:nvGrpSpPr>
          <p:grpSpPr>
            <a:xfrm>
              <a:off x="3266324" y="3334908"/>
              <a:ext cx="841368" cy="1075952"/>
              <a:chOff x="1706250" y="910167"/>
              <a:chExt cx="1435732" cy="1836033"/>
            </a:xfrm>
          </p:grpSpPr>
          <p:sp>
            <p:nvSpPr>
              <p:cNvPr id="127" name="等腰三角形 12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8" name="椭圆 12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9" name="椭圆 12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0" name="椭圆 12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2" name="组合 31"/>
            <p:cNvGrpSpPr/>
            <p:nvPr/>
          </p:nvGrpSpPr>
          <p:grpSpPr>
            <a:xfrm>
              <a:off x="3174031" y="3473035"/>
              <a:ext cx="841368" cy="1075952"/>
              <a:chOff x="1706250" y="910167"/>
              <a:chExt cx="1435732" cy="1836033"/>
            </a:xfrm>
          </p:grpSpPr>
          <p:sp>
            <p:nvSpPr>
              <p:cNvPr id="123" name="等腰三角形 12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4" name="椭圆 12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5" name="椭圆 12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6" name="椭圆 12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3" name="组合 32"/>
            <p:cNvGrpSpPr/>
            <p:nvPr/>
          </p:nvGrpSpPr>
          <p:grpSpPr>
            <a:xfrm>
              <a:off x="3064498" y="3597934"/>
              <a:ext cx="841368" cy="1075952"/>
              <a:chOff x="1706250" y="910167"/>
              <a:chExt cx="1435732" cy="1836033"/>
            </a:xfrm>
          </p:grpSpPr>
          <p:sp>
            <p:nvSpPr>
              <p:cNvPr id="119" name="等腰三角形 11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0" name="椭圆 11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1" name="椭圆 12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2" name="椭圆 12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4" name="组合 33"/>
            <p:cNvGrpSpPr/>
            <p:nvPr/>
          </p:nvGrpSpPr>
          <p:grpSpPr>
            <a:xfrm>
              <a:off x="2939599" y="3707467"/>
              <a:ext cx="841368" cy="1075952"/>
              <a:chOff x="1706250" y="910167"/>
              <a:chExt cx="1435732" cy="1836033"/>
            </a:xfrm>
          </p:grpSpPr>
          <p:sp>
            <p:nvSpPr>
              <p:cNvPr id="115" name="等腰三角形 11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6" name="椭圆 11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7" name="椭圆 11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8" name="椭圆 11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5" name="组合 34"/>
            <p:cNvGrpSpPr/>
            <p:nvPr/>
          </p:nvGrpSpPr>
          <p:grpSpPr>
            <a:xfrm>
              <a:off x="2801472" y="3799760"/>
              <a:ext cx="841368" cy="1075952"/>
              <a:chOff x="1706250" y="910167"/>
              <a:chExt cx="1435732" cy="1836033"/>
            </a:xfrm>
          </p:grpSpPr>
          <p:sp>
            <p:nvSpPr>
              <p:cNvPr id="111" name="等腰三角形 11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2" name="椭圆 11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3" name="椭圆 11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4" name="椭圆 11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6" name="组合 35"/>
            <p:cNvGrpSpPr/>
            <p:nvPr/>
          </p:nvGrpSpPr>
          <p:grpSpPr>
            <a:xfrm>
              <a:off x="2652480" y="3873235"/>
              <a:ext cx="841368" cy="1075952"/>
              <a:chOff x="1706250" y="910167"/>
              <a:chExt cx="1435732" cy="1836033"/>
            </a:xfrm>
          </p:grpSpPr>
          <p:sp>
            <p:nvSpPr>
              <p:cNvPr id="107" name="等腰三角形 10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8" name="椭圆 10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9" name="椭圆 10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0" name="椭圆 10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7" name="组合 36"/>
            <p:cNvGrpSpPr/>
            <p:nvPr/>
          </p:nvGrpSpPr>
          <p:grpSpPr>
            <a:xfrm>
              <a:off x="2495172" y="3926634"/>
              <a:ext cx="841368" cy="1075952"/>
              <a:chOff x="1706250" y="910167"/>
              <a:chExt cx="1435732" cy="1836033"/>
            </a:xfrm>
          </p:grpSpPr>
          <p:sp>
            <p:nvSpPr>
              <p:cNvPr id="103" name="等腰三角形 10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4" name="椭圆 10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5" name="椭圆 10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6" name="椭圆 10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8" name="组合 37"/>
            <p:cNvGrpSpPr/>
            <p:nvPr/>
          </p:nvGrpSpPr>
          <p:grpSpPr>
            <a:xfrm>
              <a:off x="2332240" y="3959043"/>
              <a:ext cx="841368" cy="1075952"/>
              <a:chOff x="1706250" y="910167"/>
              <a:chExt cx="1435732" cy="1836033"/>
            </a:xfrm>
          </p:grpSpPr>
          <p:sp>
            <p:nvSpPr>
              <p:cNvPr id="99" name="等腰三角形 9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0" name="椭圆 9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1" name="椭圆 10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2" name="椭圆 10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9" name="组合 38"/>
            <p:cNvGrpSpPr/>
            <p:nvPr/>
          </p:nvGrpSpPr>
          <p:grpSpPr>
            <a:xfrm>
              <a:off x="2166472" y="3969908"/>
              <a:ext cx="841368" cy="1075952"/>
              <a:chOff x="1706250" y="910167"/>
              <a:chExt cx="1435732" cy="1836033"/>
            </a:xfrm>
          </p:grpSpPr>
          <p:sp>
            <p:nvSpPr>
              <p:cNvPr id="95" name="等腰三角形 9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6" name="椭圆 9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7" name="椭圆 9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8" name="椭圆 9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0" name="组合 39"/>
            <p:cNvGrpSpPr/>
            <p:nvPr/>
          </p:nvGrpSpPr>
          <p:grpSpPr>
            <a:xfrm>
              <a:off x="2000704" y="3959043"/>
              <a:ext cx="841368" cy="1075952"/>
              <a:chOff x="1706250" y="910167"/>
              <a:chExt cx="1435732" cy="1836033"/>
            </a:xfrm>
          </p:grpSpPr>
          <p:sp>
            <p:nvSpPr>
              <p:cNvPr id="91" name="等腰三角形 9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2" name="椭圆 9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3" name="椭圆 9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4" name="椭圆 9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1" name="组合 40"/>
            <p:cNvGrpSpPr/>
            <p:nvPr/>
          </p:nvGrpSpPr>
          <p:grpSpPr>
            <a:xfrm>
              <a:off x="1837772" y="3926634"/>
              <a:ext cx="841368" cy="1075952"/>
              <a:chOff x="1706250" y="910167"/>
              <a:chExt cx="1435732" cy="1836033"/>
            </a:xfrm>
          </p:grpSpPr>
          <p:sp>
            <p:nvSpPr>
              <p:cNvPr id="87" name="等腰三角形 8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8" name="椭圆 8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9" name="椭圆 8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0" name="椭圆 8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2" name="组合 41"/>
            <p:cNvGrpSpPr/>
            <p:nvPr/>
          </p:nvGrpSpPr>
          <p:grpSpPr>
            <a:xfrm>
              <a:off x="1680464" y="3873235"/>
              <a:ext cx="841368" cy="1075952"/>
              <a:chOff x="1706250" y="910167"/>
              <a:chExt cx="1435732" cy="1836033"/>
            </a:xfrm>
          </p:grpSpPr>
          <p:sp>
            <p:nvSpPr>
              <p:cNvPr id="83" name="等腰三角形 8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4" name="椭圆 8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5" name="椭圆 8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6" name="椭圆 8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3" name="组合 42"/>
            <p:cNvGrpSpPr/>
            <p:nvPr/>
          </p:nvGrpSpPr>
          <p:grpSpPr>
            <a:xfrm>
              <a:off x="1531472" y="3799760"/>
              <a:ext cx="841368" cy="1075952"/>
              <a:chOff x="1706250" y="910167"/>
              <a:chExt cx="1435732" cy="1836033"/>
            </a:xfrm>
          </p:grpSpPr>
          <p:sp>
            <p:nvSpPr>
              <p:cNvPr id="79" name="等腰三角形 7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0" name="椭圆 7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1" name="椭圆 8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2" name="椭圆 8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4" name="组合 43"/>
            <p:cNvGrpSpPr/>
            <p:nvPr/>
          </p:nvGrpSpPr>
          <p:grpSpPr>
            <a:xfrm>
              <a:off x="1393345" y="3707467"/>
              <a:ext cx="841368" cy="1075952"/>
              <a:chOff x="1706250" y="910167"/>
              <a:chExt cx="1435732" cy="1836033"/>
            </a:xfrm>
          </p:grpSpPr>
          <p:sp>
            <p:nvSpPr>
              <p:cNvPr id="75" name="等腰三角形 7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" name="椭圆 7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7" name="椭圆 7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8" name="椭圆 7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5" name="组合 44"/>
            <p:cNvGrpSpPr/>
            <p:nvPr/>
          </p:nvGrpSpPr>
          <p:grpSpPr>
            <a:xfrm>
              <a:off x="1268446" y="3597934"/>
              <a:ext cx="841368" cy="1075952"/>
              <a:chOff x="1706250" y="910167"/>
              <a:chExt cx="1435732" cy="1836033"/>
            </a:xfrm>
          </p:grpSpPr>
          <p:sp>
            <p:nvSpPr>
              <p:cNvPr id="71" name="等腰三角形 7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2" name="椭圆 7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3" name="椭圆 7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4" name="椭圆 7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6" name="组合 45"/>
            <p:cNvGrpSpPr/>
            <p:nvPr/>
          </p:nvGrpSpPr>
          <p:grpSpPr>
            <a:xfrm>
              <a:off x="1158913" y="3473035"/>
              <a:ext cx="841368" cy="1075952"/>
              <a:chOff x="1706250" y="910167"/>
              <a:chExt cx="1435732" cy="1836033"/>
            </a:xfrm>
          </p:grpSpPr>
          <p:sp>
            <p:nvSpPr>
              <p:cNvPr id="67" name="等腰三角形 6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" name="椭圆 6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" name="椭圆 6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" name="椭圆 6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7" name="组合 46"/>
            <p:cNvGrpSpPr/>
            <p:nvPr/>
          </p:nvGrpSpPr>
          <p:grpSpPr>
            <a:xfrm>
              <a:off x="1066620" y="3334908"/>
              <a:ext cx="841368" cy="1075952"/>
              <a:chOff x="1706250" y="910167"/>
              <a:chExt cx="1435732" cy="1836033"/>
            </a:xfrm>
          </p:grpSpPr>
          <p:sp>
            <p:nvSpPr>
              <p:cNvPr id="63" name="等腰三角形 6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" name="椭圆 6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" name="椭圆 6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" name="椭圆 6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8" name="组合 47"/>
            <p:cNvGrpSpPr/>
            <p:nvPr/>
          </p:nvGrpSpPr>
          <p:grpSpPr>
            <a:xfrm>
              <a:off x="993145" y="3185916"/>
              <a:ext cx="841368" cy="1075952"/>
              <a:chOff x="1706250" y="910167"/>
              <a:chExt cx="1435732" cy="1836033"/>
            </a:xfrm>
          </p:grpSpPr>
          <p:sp>
            <p:nvSpPr>
              <p:cNvPr id="59" name="等腰三角形 5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椭圆 5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" name="椭圆 6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" name="椭圆 6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9" name="组合 48"/>
            <p:cNvGrpSpPr/>
            <p:nvPr/>
          </p:nvGrpSpPr>
          <p:grpSpPr>
            <a:xfrm>
              <a:off x="939746" y="3028609"/>
              <a:ext cx="841368" cy="1075952"/>
              <a:chOff x="1706250" y="910167"/>
              <a:chExt cx="1435732" cy="1836033"/>
            </a:xfrm>
          </p:grpSpPr>
          <p:sp>
            <p:nvSpPr>
              <p:cNvPr id="55" name="等腰三角形 5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" name="椭圆 5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" name="椭圆 5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" name="椭圆 5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0" name="组合 49"/>
            <p:cNvGrpSpPr/>
            <p:nvPr/>
          </p:nvGrpSpPr>
          <p:grpSpPr>
            <a:xfrm>
              <a:off x="907337" y="2865676"/>
              <a:ext cx="841368" cy="1075952"/>
              <a:chOff x="1706250" y="910167"/>
              <a:chExt cx="1435732" cy="1836033"/>
            </a:xfrm>
          </p:grpSpPr>
          <p:sp>
            <p:nvSpPr>
              <p:cNvPr id="51" name="等腰三角形 5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" name="椭圆 5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" name="椭圆 5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" name="椭圆 5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43" name="椭圆 242"/>
          <p:cNvSpPr/>
          <p:nvPr userDrawn="1"/>
        </p:nvSpPr>
        <p:spPr>
          <a:xfrm>
            <a:off x="2298847" y="2058270"/>
            <a:ext cx="2748046" cy="274804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5" name="文本占位符 244"/>
          <p:cNvSpPr>
            <a:spLocks noGrp="1"/>
          </p:cNvSpPr>
          <p:nvPr>
            <p:ph type="body" sz="quarter" idx="10"/>
          </p:nvPr>
        </p:nvSpPr>
        <p:spPr>
          <a:xfrm>
            <a:off x="2898775" y="2797175"/>
            <a:ext cx="1533525" cy="13446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zh-CN" altLang="en-US" dirty="0"/>
          </a:p>
        </p:txBody>
      </p:sp>
      <p:sp>
        <p:nvSpPr>
          <p:cNvPr id="246" name="椭圆 245"/>
          <p:cNvSpPr/>
          <p:nvPr userDrawn="1"/>
        </p:nvSpPr>
        <p:spPr>
          <a:xfrm>
            <a:off x="6743053" y="1656429"/>
            <a:ext cx="211754" cy="21175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47" name="椭圆 246"/>
          <p:cNvSpPr/>
          <p:nvPr userDrawn="1"/>
        </p:nvSpPr>
        <p:spPr>
          <a:xfrm>
            <a:off x="6743053" y="2349602"/>
            <a:ext cx="211754" cy="21175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>
                    <a:lumMod val="75000"/>
                  </a:schemeClr>
                </a:solidFill>
              </a:ln>
              <a:cs typeface="+mn-ea"/>
              <a:sym typeface="+mn-lt"/>
            </a:endParaRPr>
          </a:p>
        </p:txBody>
      </p:sp>
      <p:sp>
        <p:nvSpPr>
          <p:cNvPr id="248" name="椭圆 247"/>
          <p:cNvSpPr/>
          <p:nvPr userDrawn="1"/>
        </p:nvSpPr>
        <p:spPr>
          <a:xfrm>
            <a:off x="6743053" y="3042775"/>
            <a:ext cx="211754" cy="21175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49" name="椭圆 248"/>
          <p:cNvSpPr/>
          <p:nvPr userDrawn="1"/>
        </p:nvSpPr>
        <p:spPr>
          <a:xfrm>
            <a:off x="6743053" y="3735948"/>
            <a:ext cx="211754" cy="21175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50" name="椭圆 249"/>
          <p:cNvSpPr/>
          <p:nvPr userDrawn="1"/>
        </p:nvSpPr>
        <p:spPr>
          <a:xfrm>
            <a:off x="6743053" y="4429121"/>
            <a:ext cx="211754" cy="21175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51" name="椭圆 250"/>
          <p:cNvSpPr/>
          <p:nvPr userDrawn="1"/>
        </p:nvSpPr>
        <p:spPr>
          <a:xfrm>
            <a:off x="6743053" y="5122293"/>
            <a:ext cx="211754" cy="21175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58" name="文本占位符 251"/>
          <p:cNvSpPr>
            <a:spLocks noGrp="1"/>
          </p:cNvSpPr>
          <p:nvPr>
            <p:ph type="body" sz="quarter" idx="11"/>
          </p:nvPr>
        </p:nvSpPr>
        <p:spPr>
          <a:xfrm>
            <a:off x="7280709" y="1610100"/>
            <a:ext cx="2016760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lang="zh-CN" altLang="en-US" sz="1800" smtClean="0">
                <a:cs typeface="+mn-ea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 defTabSz="914377"/>
            <a:endParaRPr lang="zh-CN" altLang="en-US" dirty="0"/>
          </a:p>
        </p:txBody>
      </p:sp>
      <p:sp>
        <p:nvSpPr>
          <p:cNvPr id="259" name="文本占位符 251"/>
          <p:cNvSpPr>
            <a:spLocks noGrp="1"/>
          </p:cNvSpPr>
          <p:nvPr>
            <p:ph type="body" sz="quarter" idx="12"/>
          </p:nvPr>
        </p:nvSpPr>
        <p:spPr>
          <a:xfrm>
            <a:off x="7280709" y="2299551"/>
            <a:ext cx="2016760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lang="zh-CN" altLang="en-US" sz="1800" smtClean="0">
                <a:cs typeface="+mn-ea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 defTabSz="914377"/>
            <a:endParaRPr lang="zh-CN" altLang="en-US" dirty="0"/>
          </a:p>
        </p:txBody>
      </p:sp>
      <p:sp>
        <p:nvSpPr>
          <p:cNvPr id="260" name="文本占位符 251"/>
          <p:cNvSpPr>
            <a:spLocks noGrp="1"/>
          </p:cNvSpPr>
          <p:nvPr>
            <p:ph type="body" sz="quarter" idx="13"/>
          </p:nvPr>
        </p:nvSpPr>
        <p:spPr>
          <a:xfrm>
            <a:off x="7280709" y="2989002"/>
            <a:ext cx="2016760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lang="zh-CN" altLang="en-US" sz="1800" smtClean="0">
                <a:cs typeface="+mn-ea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 defTabSz="914377"/>
            <a:endParaRPr lang="zh-CN" altLang="en-US" dirty="0"/>
          </a:p>
        </p:txBody>
      </p:sp>
      <p:sp>
        <p:nvSpPr>
          <p:cNvPr id="261" name="文本占位符 251"/>
          <p:cNvSpPr>
            <a:spLocks noGrp="1"/>
          </p:cNvSpPr>
          <p:nvPr>
            <p:ph type="body" sz="quarter" idx="14"/>
          </p:nvPr>
        </p:nvSpPr>
        <p:spPr>
          <a:xfrm>
            <a:off x="7280709" y="3678453"/>
            <a:ext cx="2016760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lang="zh-CN" altLang="en-US" sz="1800" smtClean="0">
                <a:cs typeface="+mn-ea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 defTabSz="914377"/>
            <a:endParaRPr lang="zh-CN" altLang="en-US" dirty="0"/>
          </a:p>
        </p:txBody>
      </p:sp>
      <p:sp>
        <p:nvSpPr>
          <p:cNvPr id="262" name="文本占位符 251"/>
          <p:cNvSpPr>
            <a:spLocks noGrp="1"/>
          </p:cNvSpPr>
          <p:nvPr>
            <p:ph type="body" sz="quarter" idx="15"/>
          </p:nvPr>
        </p:nvSpPr>
        <p:spPr>
          <a:xfrm>
            <a:off x="7280709" y="5057354"/>
            <a:ext cx="2016760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lang="zh-CN" altLang="en-US" sz="1800" smtClean="0">
                <a:cs typeface="+mn-ea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 defTabSz="914377"/>
            <a:endParaRPr lang="zh-CN" altLang="en-US" dirty="0"/>
          </a:p>
        </p:txBody>
      </p:sp>
      <p:sp>
        <p:nvSpPr>
          <p:cNvPr id="263" name="文本占位符 251"/>
          <p:cNvSpPr>
            <a:spLocks noGrp="1"/>
          </p:cNvSpPr>
          <p:nvPr>
            <p:ph type="body" sz="quarter" idx="16"/>
          </p:nvPr>
        </p:nvSpPr>
        <p:spPr>
          <a:xfrm>
            <a:off x="7280709" y="4367904"/>
            <a:ext cx="2016760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lang="zh-CN" altLang="en-US" sz="1800" smtClean="0">
                <a:cs typeface="+mn-ea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 defTabSz="914377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01711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2"/>
          <a:srcRect t="868" b="92817"/>
          <a:stretch/>
        </p:blipFill>
        <p:spPr>
          <a:xfrm>
            <a:off x="3208866" y="541868"/>
            <a:ext cx="5774268" cy="5774264"/>
          </a:xfrm>
          <a:prstGeom prst="rect">
            <a:avLst/>
          </a:prstGeom>
        </p:spPr>
      </p:pic>
      <p:sp>
        <p:nvSpPr>
          <p:cNvPr id="6" name="文本占位符 5"/>
          <p:cNvSpPr>
            <a:spLocks noGrp="1"/>
          </p:cNvSpPr>
          <p:nvPr>
            <p:ph type="body" sz="quarter" idx="11"/>
          </p:nvPr>
        </p:nvSpPr>
        <p:spPr>
          <a:xfrm>
            <a:off x="4385865" y="2980266"/>
            <a:ext cx="3420269" cy="897467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 algn="ctr">
              <a:buNone/>
              <a:defRPr sz="6000" b="1">
                <a:ln w="635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accent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6374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762000" y="0"/>
            <a:ext cx="5079999" cy="54186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833967" y="51718"/>
            <a:ext cx="3424766" cy="461434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accent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632621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­_1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2"/>
          <a:srcRect l="2266" t="29452" r="25122" b="10679"/>
          <a:stretch/>
        </p:blipFill>
        <p:spPr>
          <a:xfrm>
            <a:off x="9152467" y="-1"/>
            <a:ext cx="3039533" cy="3132667"/>
          </a:xfrm>
          <a:prstGeom prst="rect">
            <a:avLst/>
          </a:prstGeom>
        </p:spPr>
      </p:pic>
      <p:sp>
        <p:nvSpPr>
          <p:cNvPr id="3" name="矩形 2"/>
          <p:cNvSpPr/>
          <p:nvPr userDrawn="1"/>
        </p:nvSpPr>
        <p:spPr>
          <a:xfrm>
            <a:off x="762000" y="0"/>
            <a:ext cx="5079999" cy="5418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833967" y="40216"/>
            <a:ext cx="3424766" cy="461434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755470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2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2"/>
          <a:srcRect t="868" r="50000" b="92817"/>
          <a:stretch/>
        </p:blipFill>
        <p:spPr>
          <a:xfrm>
            <a:off x="8970432" y="207434"/>
            <a:ext cx="3221568" cy="6443132"/>
          </a:xfrm>
          <a:prstGeom prst="rect">
            <a:avLst/>
          </a:prstGeom>
        </p:spPr>
      </p:pic>
      <p:sp>
        <p:nvSpPr>
          <p:cNvPr id="6" name="矩形 5"/>
          <p:cNvSpPr/>
          <p:nvPr userDrawn="1"/>
        </p:nvSpPr>
        <p:spPr>
          <a:xfrm>
            <a:off x="762000" y="0"/>
            <a:ext cx="5079999" cy="5418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833967" y="40216"/>
            <a:ext cx="3424766" cy="461434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899120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4" Type="http://schemas.openxmlformats.org/officeDocument/2006/relationships/theme" Target="../theme/theme2.xml"/><Relationship Id="rId1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441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92" r:id="rId3"/>
    <p:sldLayoutId id="2147483693" r:id="rId4"/>
    <p:sldLayoutId id="2147483694" r:id="rId5"/>
    <p:sldLayoutId id="2147483684" r:id="rId6"/>
    <p:sldLayoutId id="2147483662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86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5087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5" r:id="rId2"/>
    <p:sldLayoutId id="214748368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Secured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IM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Over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Email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/>
              <a:t>李子强，毛玉莲，王戈扬，彭一明</a:t>
            </a:r>
          </a:p>
        </p:txBody>
      </p:sp>
    </p:spTree>
    <p:extLst>
      <p:ext uri="{BB962C8B-B14F-4D97-AF65-F5344CB8AC3E}">
        <p14:creationId xmlns:p14="http://schemas.microsoft.com/office/powerpoint/2010/main" val="1184687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xmlns="" id="{D6DACA69-9BBC-41EE-8FE6-103496B682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5449" y="1482840"/>
            <a:ext cx="4352255" cy="3670186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27C4A210-F70E-452A-89F2-697FDC878B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1673" y="1215923"/>
            <a:ext cx="3063505" cy="4690993"/>
          </a:xfrm>
          <a:prstGeom prst="rect">
            <a:avLst/>
          </a:prstGeom>
        </p:spPr>
      </p:pic>
      <p:sp>
        <p:nvSpPr>
          <p:cNvPr id="7" name="文本占位符 1">
            <a:extLst>
              <a:ext uri="{FF2B5EF4-FFF2-40B4-BE49-F238E27FC236}">
                <a16:creationId xmlns:a16="http://schemas.microsoft.com/office/drawing/2014/main" xmlns="" id="{9855B88D-3DF8-4454-81F8-3F0F1933C6C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chemeClr val="accent1"/>
                </a:solidFill>
                <a:cs typeface="+mn-ea"/>
                <a:sym typeface="+mn-lt"/>
              </a:rPr>
              <a:t>Part Three </a:t>
            </a:r>
            <a:r>
              <a:rPr lang="zh-CN" altLang="en-US" b="1" dirty="0">
                <a:cs typeface="+mn-ea"/>
                <a:sym typeface="+mn-lt"/>
              </a:rPr>
              <a:t>成果展示</a:t>
            </a:r>
          </a:p>
        </p:txBody>
      </p:sp>
    </p:spTree>
    <p:extLst>
      <p:ext uri="{BB962C8B-B14F-4D97-AF65-F5344CB8AC3E}">
        <p14:creationId xmlns:p14="http://schemas.microsoft.com/office/powerpoint/2010/main" val="1105271588"/>
      </p:ext>
    </p:extLst>
  </p:cSld>
  <p:clrMapOvr>
    <a:masterClrMapping/>
  </p:clrMapOvr>
  <p:transition spd="slow">
    <p:push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09671319-FEB7-46CE-8147-90A61D6892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237" y="1069439"/>
            <a:ext cx="7331075" cy="5022015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xmlns="" id="{94C6F116-BB31-427F-8179-D29BFB7DC3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5182" y="513152"/>
            <a:ext cx="2455717" cy="6134590"/>
          </a:xfrm>
          <a:prstGeom prst="rect">
            <a:avLst/>
          </a:prstGeom>
        </p:spPr>
      </p:pic>
      <p:sp>
        <p:nvSpPr>
          <p:cNvPr id="8" name="文本占位符 1">
            <a:extLst>
              <a:ext uri="{FF2B5EF4-FFF2-40B4-BE49-F238E27FC236}">
                <a16:creationId xmlns:a16="http://schemas.microsoft.com/office/drawing/2014/main" xmlns="" id="{7C9DDE8D-34AF-4F5C-94FE-85C4FC2DD4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chemeClr val="accent1"/>
                </a:solidFill>
                <a:cs typeface="+mn-ea"/>
                <a:sym typeface="+mn-lt"/>
              </a:rPr>
              <a:t>Part Three </a:t>
            </a:r>
            <a:r>
              <a:rPr lang="zh-CN" altLang="en-US" b="1" dirty="0">
                <a:cs typeface="+mn-ea"/>
                <a:sym typeface="+mn-lt"/>
              </a:rPr>
              <a:t>成果展示</a:t>
            </a:r>
          </a:p>
        </p:txBody>
      </p:sp>
    </p:spTree>
    <p:extLst>
      <p:ext uri="{BB962C8B-B14F-4D97-AF65-F5344CB8AC3E}">
        <p14:creationId xmlns:p14="http://schemas.microsoft.com/office/powerpoint/2010/main" val="2608034110"/>
      </p:ext>
    </p:extLst>
  </p:cSld>
  <p:clrMapOvr>
    <a:masterClrMapping/>
  </p:clrMapOvr>
  <p:transition spd="slow">
    <p:push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972936" y="1174536"/>
            <a:ext cx="2246128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700" dirty="0">
                <a:solidFill>
                  <a:schemeClr val="bg1"/>
                </a:solidFill>
                <a:cs typeface="+mn-ea"/>
                <a:sym typeface="+mn-lt"/>
              </a:rPr>
              <a:t>4</a:t>
            </a:r>
            <a:endParaRPr lang="zh-CN" altLang="en-US" sz="287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>
                <a:cs typeface="+mn-ea"/>
                <a:sym typeface="+mn-lt"/>
              </a:rPr>
              <a:t>小组分工</a:t>
            </a:r>
            <a:endParaRPr kumimoji="1" lang="zh-CN" altLang="en-US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53209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chemeClr val="accent1"/>
                </a:solidFill>
                <a:cs typeface="+mn-ea"/>
                <a:sym typeface="+mn-lt"/>
              </a:rPr>
              <a:t>Part Four</a:t>
            </a:r>
            <a:r>
              <a:rPr lang="zh-CN" altLang="en-US" b="1" dirty="0">
                <a:solidFill>
                  <a:schemeClr val="accent1"/>
                </a:solidFill>
                <a:cs typeface="+mn-ea"/>
                <a:sym typeface="+mn-lt"/>
              </a:rPr>
              <a:t> 小组分工</a:t>
            </a:r>
            <a:endParaRPr lang="zh-CN" altLang="en-US" b="1" dirty="0">
              <a:cs typeface="+mn-ea"/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33967" y="895569"/>
            <a:ext cx="10646833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charset="0"/>
              <a:buChar char="•"/>
            </a:pPr>
            <a:r>
              <a:rPr kumimoji="1"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李子强： 应用的</a:t>
            </a:r>
            <a:r>
              <a:rPr kumimoji="1" lang="en-US" altLang="zh-CN" sz="2800" dirty="0">
                <a:latin typeface="Adobe Garamond Pro" panose="02020502060506020403" pitchFamily="18" charset="0"/>
                <a:ea typeface="华文中宋" panose="02010600040101010101" pitchFamily="2" charset="-122"/>
              </a:rPr>
              <a:t>UI</a:t>
            </a:r>
            <a:r>
              <a:rPr kumimoji="1"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设计和实现</a:t>
            </a:r>
            <a:endParaRPr kumimoji="1" lang="en-US" altLang="zh-CN" sz="28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285750" indent="-285750">
              <a:lnSpc>
                <a:spcPct val="200000"/>
              </a:lnSpc>
              <a:buFont typeface="Arial" charset="0"/>
              <a:buChar char="•"/>
            </a:pPr>
            <a:r>
              <a:rPr kumimoji="1"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毛玉莲：</a:t>
            </a:r>
            <a:r>
              <a:rPr kumimoji="1" lang="en-US" altLang="zh-CN" sz="2800" dirty="0" err="1">
                <a:latin typeface="Adobe Garamond Pro" panose="02020502060506020403" pitchFamily="18" charset="0"/>
                <a:ea typeface="华文中宋" panose="02010600040101010101" pitchFamily="2" charset="-122"/>
              </a:rPr>
              <a:t>GnuPG</a:t>
            </a:r>
            <a:r>
              <a:rPr kumimoji="1"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加密解密，将公钥上传服务器 </a:t>
            </a:r>
            <a:endParaRPr kumimoji="1" lang="en-US" altLang="zh-CN" sz="28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285750" indent="-285750">
              <a:lnSpc>
                <a:spcPct val="200000"/>
              </a:lnSpc>
              <a:buFont typeface="Arial" charset="0"/>
              <a:buChar char="•"/>
            </a:pPr>
            <a:r>
              <a:rPr kumimoji="1"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王戈扬：</a:t>
            </a:r>
            <a:r>
              <a:rPr kumimoji="1" lang="zh-CN" altLang="en-US" sz="28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消息</a:t>
            </a:r>
            <a:r>
              <a:rPr kumimoji="1" lang="en-US" altLang="zh-CN" sz="28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RSA</a:t>
            </a:r>
            <a:r>
              <a:rPr kumimoji="1" lang="zh-CN" altLang="en-US" sz="28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加密</a:t>
            </a:r>
            <a:r>
              <a:rPr kumimoji="1"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，解密的</a:t>
            </a:r>
            <a:r>
              <a:rPr kumimoji="1" lang="zh-CN" altLang="en-US" sz="28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实现；与</a:t>
            </a:r>
            <a:r>
              <a:rPr kumimoji="1"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公钥服务器的</a:t>
            </a:r>
            <a:r>
              <a:rPr kumimoji="1" lang="zh-CN" altLang="en-US" sz="28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对接；</a:t>
            </a:r>
            <a:r>
              <a:rPr kumimoji="1" lang="en-US" altLang="zh-CN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 UI</a:t>
            </a:r>
            <a:r>
              <a:rPr kumimoji="1"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与后端的接入</a:t>
            </a:r>
            <a:endParaRPr kumimoji="1" lang="en-US" altLang="zh-CN" sz="28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285750" indent="-285750">
              <a:lnSpc>
                <a:spcPct val="200000"/>
              </a:lnSpc>
              <a:buFont typeface="Arial" charset="0"/>
              <a:buChar char="•"/>
            </a:pPr>
            <a:r>
              <a:rPr kumimoji="1"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彭一明：</a:t>
            </a:r>
            <a:r>
              <a:rPr kumimoji="1" lang="en-US" altLang="zh-CN" sz="2800" dirty="0">
                <a:latin typeface="Adobe Garamond Pro" panose="02020502060506020403" pitchFamily="18" charset="0"/>
                <a:ea typeface="华文中宋" panose="02010600040101010101" pitchFamily="2" charset="-122"/>
              </a:rPr>
              <a:t>IMAP</a:t>
            </a:r>
            <a:r>
              <a:rPr kumimoji="1"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，</a:t>
            </a:r>
            <a:r>
              <a:rPr kumimoji="1" lang="en-US" altLang="zh-CN" sz="2800" dirty="0">
                <a:latin typeface="Adobe Garamond Pro" panose="02020502060506020403" pitchFamily="18" charset="0"/>
                <a:ea typeface="华文中宋" panose="02010600040101010101" pitchFamily="2" charset="-122"/>
              </a:rPr>
              <a:t>SMTP</a:t>
            </a:r>
            <a:r>
              <a:rPr kumimoji="1"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协议读写</a:t>
            </a:r>
            <a:r>
              <a:rPr kumimoji="1" lang="zh-CN" altLang="en-US" sz="28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邮件；数据库</a:t>
            </a:r>
            <a:r>
              <a:rPr kumimoji="1"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持久化</a:t>
            </a:r>
            <a:r>
              <a:rPr kumimoji="1" lang="zh-CN" altLang="en-US" sz="28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操作；公钥</a:t>
            </a:r>
            <a:r>
              <a:rPr kumimoji="1"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服务器的实现和</a:t>
            </a:r>
            <a:r>
              <a:rPr kumimoji="1" lang="zh-CN" altLang="en-US" sz="28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部署；</a:t>
            </a:r>
            <a:r>
              <a:rPr kumimoji="1" lang="en-US" altLang="zh-CN" sz="28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UI</a:t>
            </a:r>
            <a:r>
              <a:rPr kumimoji="1" lang="zh-CN" altLang="en-US" sz="28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与后端的接入。</a:t>
            </a:r>
            <a:endParaRPr kumimoji="1" lang="en-US" altLang="zh-CN" sz="28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14219924"/>
      </p:ext>
    </p:extLst>
  </p:cSld>
  <p:clrMapOvr>
    <a:masterClrMapping/>
  </p:clrMapOvr>
  <p:transition spd="slow">
    <p:push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b="1" dirty="0">
                <a:cs typeface="+mn-ea"/>
                <a:sym typeface="+mn-lt"/>
              </a:rPr>
              <a:t>THANK YOU FOR WATCHING</a:t>
            </a:r>
          </a:p>
        </p:txBody>
      </p:sp>
    </p:spTree>
    <p:extLst>
      <p:ext uri="{BB962C8B-B14F-4D97-AF65-F5344CB8AC3E}">
        <p14:creationId xmlns:p14="http://schemas.microsoft.com/office/powerpoint/2010/main" val="876435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椭圆 1023"/>
          <p:cNvSpPr/>
          <p:nvPr/>
        </p:nvSpPr>
        <p:spPr>
          <a:xfrm>
            <a:off x="7187609" y="2390076"/>
            <a:ext cx="211754" cy="21175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45" name="椭圆 644"/>
          <p:cNvSpPr/>
          <p:nvPr/>
        </p:nvSpPr>
        <p:spPr>
          <a:xfrm>
            <a:off x="7187609" y="3083249"/>
            <a:ext cx="211754" cy="21175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>
                    <a:lumMod val="75000"/>
                  </a:schemeClr>
                </a:solidFill>
              </a:ln>
              <a:cs typeface="+mn-ea"/>
              <a:sym typeface="+mn-lt"/>
            </a:endParaRPr>
          </a:p>
        </p:txBody>
      </p:sp>
      <p:sp>
        <p:nvSpPr>
          <p:cNvPr id="646" name="椭圆 645"/>
          <p:cNvSpPr/>
          <p:nvPr/>
        </p:nvSpPr>
        <p:spPr>
          <a:xfrm>
            <a:off x="7187609" y="3776422"/>
            <a:ext cx="211754" cy="21175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47" name="椭圆 646"/>
          <p:cNvSpPr/>
          <p:nvPr/>
        </p:nvSpPr>
        <p:spPr>
          <a:xfrm>
            <a:off x="7187609" y="4469595"/>
            <a:ext cx="211754" cy="21175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25" name="矩形 1024"/>
          <p:cNvSpPr/>
          <p:nvPr/>
        </p:nvSpPr>
        <p:spPr>
          <a:xfrm>
            <a:off x="7691934" y="2311287"/>
            <a:ext cx="24304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cs typeface="+mn-ea"/>
                <a:sym typeface="+mn-lt"/>
              </a:rPr>
              <a:t>Part 1  </a:t>
            </a:r>
            <a:r>
              <a:rPr lang="zh-CN" altLang="en-US" sz="2400" dirty="0">
                <a:cs typeface="+mn-ea"/>
                <a:sym typeface="+mn-lt"/>
              </a:rPr>
              <a:t>应用简介</a:t>
            </a:r>
          </a:p>
        </p:txBody>
      </p:sp>
      <p:sp>
        <p:nvSpPr>
          <p:cNvPr id="655" name="矩形 654"/>
          <p:cNvSpPr/>
          <p:nvPr/>
        </p:nvSpPr>
        <p:spPr>
          <a:xfrm>
            <a:off x="7691934" y="3005174"/>
            <a:ext cx="21226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cs typeface="+mn-ea"/>
                <a:sym typeface="+mn-lt"/>
              </a:rPr>
              <a:t>Part 2  </a:t>
            </a:r>
            <a:r>
              <a:rPr lang="zh-CN" altLang="en-US" sz="2400" dirty="0">
                <a:cs typeface="+mn-ea"/>
                <a:sym typeface="+mn-lt"/>
              </a:rPr>
              <a:t>工具链</a:t>
            </a:r>
          </a:p>
        </p:txBody>
      </p:sp>
      <p:sp>
        <p:nvSpPr>
          <p:cNvPr id="656" name="矩形 655"/>
          <p:cNvSpPr/>
          <p:nvPr/>
        </p:nvSpPr>
        <p:spPr>
          <a:xfrm>
            <a:off x="7691934" y="3699061"/>
            <a:ext cx="24304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cs typeface="+mn-ea"/>
                <a:sym typeface="+mn-lt"/>
              </a:rPr>
              <a:t>Part 3  </a:t>
            </a:r>
            <a:r>
              <a:rPr lang="zh-CN" altLang="en-US" sz="2400" dirty="0">
                <a:cs typeface="+mn-ea"/>
                <a:sym typeface="+mn-lt"/>
              </a:rPr>
              <a:t>成果展示</a:t>
            </a:r>
          </a:p>
        </p:txBody>
      </p:sp>
      <p:sp>
        <p:nvSpPr>
          <p:cNvPr id="657" name="矩形 656"/>
          <p:cNvSpPr/>
          <p:nvPr/>
        </p:nvSpPr>
        <p:spPr>
          <a:xfrm>
            <a:off x="7691934" y="4392948"/>
            <a:ext cx="30460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cs typeface="+mn-ea"/>
                <a:sym typeface="+mn-lt"/>
              </a:rPr>
              <a:t>Part 4  </a:t>
            </a:r>
            <a:r>
              <a:rPr lang="zh-CN" altLang="en-US" sz="2400" dirty="0">
                <a:cs typeface="+mn-ea"/>
                <a:sym typeface="+mn-lt"/>
              </a:rPr>
              <a:t>小组分工情况</a:t>
            </a:r>
          </a:p>
        </p:txBody>
      </p:sp>
      <p:sp>
        <p:nvSpPr>
          <p:cNvPr id="1029" name="文本占位符 102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 algn="ctr" defTabSz="914377">
              <a:lnSpc>
                <a:spcPct val="100000"/>
              </a:lnSpc>
              <a:spcBef>
                <a:spcPts val="0"/>
              </a:spcBef>
            </a:pPr>
            <a:r>
              <a:rPr lang="zh-CN" altLang="en-US" sz="4800" b="1" dirty="0">
                <a:ln w="3175">
                  <a:solidFill>
                    <a:srgbClr val="000000">
                      <a:lumMod val="50000"/>
                      <a:lumOff val="50000"/>
                    </a:srgbClr>
                  </a:solidFill>
                </a:ln>
                <a:solidFill>
                  <a:srgbClr val="FFFFFF"/>
                </a:solidFill>
                <a:cs typeface="+mn-ea"/>
                <a:sym typeface="+mn-lt"/>
              </a:rPr>
              <a:t>目录</a:t>
            </a:r>
            <a:endParaRPr lang="en-US" altLang="zh-CN" sz="4800" b="1" dirty="0"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solidFill>
                <a:srgbClr val="FFFFFF"/>
              </a:solidFill>
              <a:cs typeface="+mn-ea"/>
              <a:sym typeface="+mn-lt"/>
            </a:endParaRPr>
          </a:p>
          <a:p>
            <a:pPr lvl="0" algn="ctr" defTabSz="914377">
              <a:lnSpc>
                <a:spcPct val="100000"/>
              </a:lnSpc>
              <a:spcBef>
                <a:spcPts val="0"/>
              </a:spcBef>
            </a:pPr>
            <a:r>
              <a:rPr lang="en-US" altLang="zh-CN" sz="2400" b="1" dirty="0">
                <a:ln>
                  <a:solidFill>
                    <a:srgbClr val="000000">
                      <a:lumMod val="50000"/>
                      <a:lumOff val="50000"/>
                    </a:srgbClr>
                  </a:solidFill>
                </a:ln>
                <a:solidFill>
                  <a:srgbClr val="FFFFFF"/>
                </a:solidFill>
                <a:cs typeface="+mn-ea"/>
                <a:sym typeface="+mn-lt"/>
              </a:rPr>
              <a:t>Content</a:t>
            </a:r>
            <a:endParaRPr lang="zh-CN" altLang="en-US" sz="2400" b="1" dirty="0">
              <a:ln>
                <a:solidFill>
                  <a:srgbClr val="000000">
                    <a:lumMod val="50000"/>
                    <a:lumOff val="50000"/>
                  </a:srgbClr>
                </a:solidFill>
              </a:ln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517758" y="1287753"/>
            <a:ext cx="669851" cy="4390033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36776302"/>
      </p:ext>
    </p:extLst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972936" y="1174536"/>
            <a:ext cx="2246128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700" dirty="0">
                <a:solidFill>
                  <a:schemeClr val="bg1"/>
                </a:solidFill>
                <a:cs typeface="+mn-ea"/>
                <a:sym typeface="+mn-lt"/>
              </a:rPr>
              <a:t>1</a:t>
            </a:r>
            <a:endParaRPr lang="zh-CN" altLang="en-US" sz="287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>
                <a:cs typeface="+mn-ea"/>
                <a:sym typeface="+mn-lt"/>
              </a:rPr>
              <a:t>应用简介</a:t>
            </a:r>
          </a:p>
        </p:txBody>
      </p:sp>
    </p:spTree>
    <p:extLst>
      <p:ext uri="{BB962C8B-B14F-4D97-AF65-F5344CB8AC3E}">
        <p14:creationId xmlns:p14="http://schemas.microsoft.com/office/powerpoint/2010/main" val="426611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chemeClr val="accent1"/>
                </a:solidFill>
                <a:cs typeface="+mn-ea"/>
                <a:sym typeface="+mn-lt"/>
              </a:rPr>
              <a:t>Part One </a:t>
            </a:r>
            <a:r>
              <a:rPr lang="zh-CN" altLang="en-US" b="1" dirty="0">
                <a:cs typeface="+mn-ea"/>
                <a:sym typeface="+mn-lt"/>
              </a:rPr>
              <a:t>应用简介</a:t>
            </a:r>
            <a:endParaRPr lang="zh-CN" altLang="en-US" b="1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EEB0E8F0-9BC7-40A8-A16D-0B605566CCA2}"/>
              </a:ext>
            </a:extLst>
          </p:cNvPr>
          <p:cNvSpPr txBox="1"/>
          <p:nvPr/>
        </p:nvSpPr>
        <p:spPr>
          <a:xfrm>
            <a:off x="2419350" y="1240322"/>
            <a:ext cx="737554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>
                <a:latin typeface="华文中宋" panose="02010600040101010101" pitchFamily="2" charset="-122"/>
                <a:ea typeface="华文中宋" panose="02010600040101010101" pitchFamily="2" charset="-122"/>
              </a:rPr>
              <a:t>基于</a:t>
            </a:r>
            <a:r>
              <a:rPr lang="zh-CN" altLang="zh-CN" sz="9600" dirty="0">
                <a:latin typeface="Adobe Garamond Pro Bold" panose="02020702060506020403" pitchFamily="18" charset="0"/>
                <a:ea typeface="华文中宋" panose="02010600040101010101" pitchFamily="2" charset="-122"/>
              </a:rPr>
              <a:t>GnuPG</a:t>
            </a:r>
            <a:r>
              <a:rPr lang="zh-CN" altLang="en-US" sz="4400" dirty="0">
                <a:latin typeface="华文中宋" panose="02010600040101010101" pitchFamily="2" charset="-122"/>
                <a:ea typeface="华文中宋" panose="02010600040101010101" pitchFamily="2" charset="-122"/>
              </a:rPr>
              <a:t>软件加密</a:t>
            </a:r>
            <a:endParaRPr lang="zh-CN" altLang="zh-CN" sz="44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ED95415C-F5ED-4A22-BAD7-D50342BF0656}"/>
              </a:ext>
            </a:extLst>
          </p:cNvPr>
          <p:cNvSpPr/>
          <p:nvPr/>
        </p:nvSpPr>
        <p:spPr>
          <a:xfrm>
            <a:off x="2419350" y="4029144"/>
            <a:ext cx="6647974" cy="16004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9800" dirty="0">
                <a:latin typeface="华文中宋" panose="02010600040101010101" pitchFamily="2" charset="-122"/>
                <a:ea typeface="华文中宋" panose="02010600040101010101" pitchFamily="2" charset="-122"/>
              </a:rPr>
              <a:t>安全</a:t>
            </a:r>
            <a:r>
              <a:rPr lang="zh-CN" altLang="en-US" sz="4400" dirty="0">
                <a:latin typeface="华文中宋" panose="02010600040101010101" pitchFamily="2" charset="-122"/>
                <a:ea typeface="华文中宋" panose="02010600040101010101" pitchFamily="2" charset="-122"/>
              </a:rPr>
              <a:t>准即时聊天程序</a:t>
            </a:r>
            <a:endParaRPr lang="zh-CN" altLang="en-US" sz="44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xmlns="" id="{B6993EE8-9DEC-4AD9-8B6D-E2148C01A7C7}"/>
              </a:ext>
            </a:extLst>
          </p:cNvPr>
          <p:cNvSpPr/>
          <p:nvPr/>
        </p:nvSpPr>
        <p:spPr>
          <a:xfrm>
            <a:off x="2419350" y="2566377"/>
            <a:ext cx="8022196" cy="16004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400" dirty="0">
                <a:latin typeface="华文中宋" panose="02010600040101010101" pitchFamily="2" charset="-122"/>
                <a:ea typeface="华文中宋" panose="02010600040101010101" pitchFamily="2" charset="-122"/>
              </a:rPr>
              <a:t>使用</a:t>
            </a:r>
            <a:r>
              <a:rPr lang="en-US" altLang="zh-CN" sz="9800" dirty="0">
                <a:latin typeface="Adobe Garamond Pro Bold" panose="02020702060506020403" pitchFamily="18" charset="0"/>
                <a:ea typeface="华文中宋" panose="02010600040101010101" pitchFamily="2" charset="-122"/>
              </a:rPr>
              <a:t>Email</a:t>
            </a:r>
            <a:r>
              <a:rPr lang="zh-CN" altLang="en-US" sz="4800" dirty="0">
                <a:latin typeface="华文中宋" panose="02010600040101010101" pitchFamily="2" charset="-122"/>
                <a:ea typeface="华文中宋" panose="02010600040101010101" pitchFamily="2" charset="-122"/>
              </a:rPr>
              <a:t>框架传输消息</a:t>
            </a:r>
            <a:endParaRPr lang="zh-CN" altLang="en-US" sz="4400" dirty="0"/>
          </a:p>
        </p:txBody>
      </p:sp>
    </p:spTree>
    <p:extLst>
      <p:ext uri="{BB962C8B-B14F-4D97-AF65-F5344CB8AC3E}">
        <p14:creationId xmlns:p14="http://schemas.microsoft.com/office/powerpoint/2010/main" val="2955301276"/>
      </p:ext>
    </p:extLst>
  </p:cSld>
  <p:clrMapOvr>
    <a:masterClrMapping/>
  </p:clrMapOvr>
  <p:transition spd="slow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972936" y="1174536"/>
            <a:ext cx="2246128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700" dirty="0">
                <a:solidFill>
                  <a:schemeClr val="bg1"/>
                </a:solidFill>
                <a:cs typeface="+mn-ea"/>
                <a:sym typeface="+mn-lt"/>
              </a:rPr>
              <a:t>2</a:t>
            </a:r>
            <a:endParaRPr lang="zh-CN" altLang="en-US" sz="287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>
                <a:cs typeface="+mn-ea"/>
                <a:sym typeface="+mn-lt"/>
              </a:rPr>
              <a:t>工具链</a:t>
            </a:r>
          </a:p>
        </p:txBody>
      </p:sp>
    </p:spTree>
    <p:extLst>
      <p:ext uri="{BB962C8B-B14F-4D97-AF65-F5344CB8AC3E}">
        <p14:creationId xmlns:p14="http://schemas.microsoft.com/office/powerpoint/2010/main" val="2661673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b="1" dirty="0">
                <a:cs typeface="+mn-ea"/>
                <a:sym typeface="+mn-lt"/>
              </a:rPr>
              <a:t>Part Two </a:t>
            </a:r>
            <a:r>
              <a:rPr lang="zh-CN" altLang="en-US" b="1" dirty="0">
                <a:cs typeface="+mn-ea"/>
                <a:sym typeface="+mn-lt"/>
              </a:rPr>
              <a:t>工具链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1092200" y="1130300"/>
            <a:ext cx="99314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en-US" altLang="zh-CN" sz="3200" strike="sngStrike" dirty="0">
                <a:latin typeface="Adobe Garamond Pro Bold" panose="02020702060506020403" pitchFamily="18" charset="0"/>
                <a:ea typeface="DengXian" charset="-122"/>
                <a:cs typeface="DengXian" charset="-122"/>
              </a:rPr>
              <a:t>GPG</a:t>
            </a:r>
            <a:r>
              <a:rPr kumimoji="1" lang="en-US" altLang="zh-CN" sz="3200" dirty="0">
                <a:latin typeface="DengXian" charset="-122"/>
                <a:ea typeface="DengXian" charset="-122"/>
                <a:cs typeface="DengXian" charset="-122"/>
              </a:rPr>
              <a:t>,</a:t>
            </a:r>
            <a:r>
              <a:rPr kumimoji="1" lang="zh-CN" altLang="en-US" sz="3200" dirty="0">
                <a:latin typeface="DengXian" charset="-122"/>
                <a:ea typeface="DengXian" charset="-122"/>
                <a:cs typeface="DengXian" charset="-122"/>
              </a:rPr>
              <a:t> </a:t>
            </a:r>
            <a:r>
              <a:rPr kumimoji="1" lang="en-US" altLang="zh-CN" sz="3200" dirty="0">
                <a:latin typeface="Adobe Garamond Pro Bold" panose="02020702060506020403" pitchFamily="18" charset="0"/>
                <a:ea typeface="DengXian" charset="-122"/>
                <a:cs typeface="DengXian" charset="-122"/>
              </a:rPr>
              <a:t>RSA</a:t>
            </a:r>
            <a:r>
              <a:rPr kumimoji="1" lang="zh-CN" altLang="en-US" sz="3200" dirty="0">
                <a:latin typeface="DengXian" charset="-122"/>
                <a:ea typeface="DengXian" charset="-122"/>
                <a:cs typeface="DengXian" charset="-122"/>
              </a:rPr>
              <a:t>等</a:t>
            </a:r>
            <a:r>
              <a:rPr kumimoji="1" lang="en-US" altLang="zh-CN" sz="3200" dirty="0">
                <a:latin typeface="DengXian" charset="-122"/>
                <a:ea typeface="DengXian" charset="-122"/>
                <a:cs typeface="DengXian" charset="-122"/>
              </a:rPr>
              <a:t>Python</a:t>
            </a:r>
            <a:r>
              <a:rPr kumimoji="1" lang="zh-CN" altLang="en-US" sz="3200" dirty="0">
                <a:latin typeface="DengXian" charset="-122"/>
                <a:ea typeface="DengXian" charset="-122"/>
                <a:cs typeface="DengXian" charset="-122"/>
              </a:rPr>
              <a:t>加密库</a:t>
            </a:r>
            <a:endParaRPr kumimoji="1" lang="en-US" altLang="zh-CN" sz="3200" dirty="0">
              <a:latin typeface="DengXian" charset="-122"/>
              <a:ea typeface="DengXian" charset="-122"/>
              <a:cs typeface="DengXian" charset="-122"/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en-US" altLang="zh-CN" sz="3200" dirty="0" err="1">
                <a:latin typeface="Adobe Garamond Pro Bold" panose="02020702060506020403" pitchFamily="18" charset="0"/>
                <a:ea typeface="DengXian" charset="-122"/>
                <a:cs typeface="DengXian" charset="-122"/>
              </a:rPr>
              <a:t>Git</a:t>
            </a:r>
            <a:r>
              <a:rPr kumimoji="1" lang="en-US" altLang="zh-CN" sz="3200" dirty="0">
                <a:latin typeface="DengXian" charset="-122"/>
                <a:ea typeface="DengXian" charset="-122"/>
                <a:cs typeface="DengXian" charset="-122"/>
              </a:rPr>
              <a:t>,</a:t>
            </a:r>
            <a:r>
              <a:rPr kumimoji="1" lang="zh-CN" altLang="en-US" sz="3200" dirty="0">
                <a:latin typeface="DengXian" charset="-122"/>
                <a:ea typeface="DengXian" charset="-122"/>
                <a:cs typeface="DengXian" charset="-122"/>
              </a:rPr>
              <a:t> </a:t>
            </a:r>
            <a:r>
              <a:rPr kumimoji="1" lang="en-US" altLang="zh-CN" sz="3200" dirty="0" err="1">
                <a:latin typeface="DengXian" charset="-122"/>
                <a:ea typeface="DengXian" charset="-122"/>
                <a:cs typeface="DengXian" charset="-122"/>
              </a:rPr>
              <a:t>github</a:t>
            </a:r>
            <a:r>
              <a:rPr kumimoji="1" lang="zh-CN" altLang="en-US" sz="3200" dirty="0">
                <a:latin typeface="DengXian" charset="-122"/>
                <a:ea typeface="DengXian" charset="-122"/>
                <a:cs typeface="DengXian" charset="-122"/>
              </a:rPr>
              <a:t>版本控制</a:t>
            </a:r>
            <a:endParaRPr kumimoji="1" lang="en-US" altLang="zh-CN" sz="3200" dirty="0">
              <a:latin typeface="DengXian" charset="-122"/>
              <a:ea typeface="DengXian" charset="-122"/>
              <a:cs typeface="DengXian" charset="-122"/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en-US" altLang="zh-CN" sz="3200" dirty="0" err="1">
                <a:latin typeface="Adobe Garamond Pro Bold" panose="02020702060506020403" pitchFamily="18" charset="0"/>
                <a:ea typeface="DengXian" charset="-122"/>
                <a:cs typeface="DengXian" charset="-122"/>
              </a:rPr>
              <a:t>imapy</a:t>
            </a:r>
            <a:r>
              <a:rPr kumimoji="1" lang="zh-CN" altLang="en-US" sz="3200" dirty="0">
                <a:latin typeface="DengXian" charset="-122"/>
                <a:ea typeface="DengXian" charset="-122"/>
                <a:cs typeface="DengXian" charset="-122"/>
              </a:rPr>
              <a:t>库利用</a:t>
            </a:r>
            <a:r>
              <a:rPr kumimoji="1" lang="en-US" altLang="zh-CN" sz="3200" dirty="0">
                <a:latin typeface="DengXian" charset="-122"/>
                <a:ea typeface="DengXian" charset="-122"/>
                <a:cs typeface="DengXian" charset="-122"/>
              </a:rPr>
              <a:t>IMAP</a:t>
            </a:r>
            <a:r>
              <a:rPr kumimoji="1" lang="zh-CN" altLang="en-US" sz="3200" dirty="0">
                <a:latin typeface="DengXian" charset="-122"/>
                <a:ea typeface="DengXian" charset="-122"/>
                <a:cs typeface="DengXian" charset="-122"/>
              </a:rPr>
              <a:t>协议访问邮件</a:t>
            </a:r>
            <a:endParaRPr kumimoji="1" lang="en-US" altLang="zh-CN" sz="3200" dirty="0">
              <a:latin typeface="DengXian" charset="-122"/>
              <a:ea typeface="DengXian" charset="-122"/>
              <a:cs typeface="DengXian" charset="-122"/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en-US" altLang="zh-CN" sz="3200" dirty="0">
                <a:latin typeface="Adobe Garamond Pro Bold" panose="02020702060506020403" pitchFamily="18" charset="0"/>
                <a:ea typeface="DengXian" charset="-122"/>
                <a:cs typeface="DengXian" charset="-122"/>
              </a:rPr>
              <a:t>smtp</a:t>
            </a:r>
            <a:r>
              <a:rPr kumimoji="1" lang="zh-CN" altLang="en-US" sz="3200" dirty="0">
                <a:latin typeface="DengXian" charset="-122"/>
                <a:ea typeface="DengXian" charset="-122"/>
                <a:cs typeface="DengXian" charset="-122"/>
              </a:rPr>
              <a:t>库利用</a:t>
            </a:r>
            <a:r>
              <a:rPr kumimoji="1" lang="en-US" altLang="zh-CN" sz="3200" dirty="0">
                <a:latin typeface="DengXian" charset="-122"/>
                <a:ea typeface="DengXian" charset="-122"/>
                <a:cs typeface="DengXian" charset="-122"/>
              </a:rPr>
              <a:t>SMTP</a:t>
            </a:r>
            <a:r>
              <a:rPr kumimoji="1" lang="zh-CN" altLang="en-US" sz="3200" dirty="0">
                <a:latin typeface="DengXian" charset="-122"/>
                <a:ea typeface="DengXian" charset="-122"/>
                <a:cs typeface="DengXian" charset="-122"/>
              </a:rPr>
              <a:t>协议发送邮件 </a:t>
            </a:r>
            <a:endParaRPr kumimoji="1" lang="en-US" altLang="zh-CN" sz="3200" dirty="0">
              <a:latin typeface="DengXian" charset="-122"/>
              <a:ea typeface="DengXian" charset="-122"/>
              <a:cs typeface="DengXian" charset="-122"/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en-US" altLang="zh-CN" sz="3200" dirty="0">
                <a:latin typeface="Adobe Garamond Pro Bold" panose="02020702060506020403" pitchFamily="18" charset="0"/>
                <a:ea typeface="DengXian" charset="-122"/>
                <a:cs typeface="DengXian" charset="-122"/>
              </a:rPr>
              <a:t>SQLite</a:t>
            </a:r>
            <a:r>
              <a:rPr kumimoji="1" lang="zh-CN" altLang="en-US" sz="3200" dirty="0">
                <a:latin typeface="DengXian" charset="-122"/>
                <a:ea typeface="DengXian" charset="-122"/>
                <a:cs typeface="DengXian" charset="-122"/>
              </a:rPr>
              <a:t> 数据库</a:t>
            </a:r>
            <a:endParaRPr kumimoji="1" lang="en-US" altLang="zh-CN" sz="3200" dirty="0">
              <a:latin typeface="DengXian" charset="-122"/>
              <a:ea typeface="DengXian" charset="-122"/>
              <a:cs typeface="DengXian" charset="-122"/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en-US" altLang="zh-CN" sz="3200" dirty="0" err="1">
                <a:latin typeface="Adobe Garamond Pro Bold" panose="02020702060506020403" pitchFamily="18" charset="0"/>
                <a:ea typeface="DengXian" charset="-122"/>
                <a:cs typeface="DengXian" charset="-122"/>
              </a:rPr>
              <a:t>PyQt</a:t>
            </a:r>
            <a:r>
              <a:rPr kumimoji="1" lang="zh-CN" altLang="en-US" sz="3200" dirty="0">
                <a:latin typeface="DengXian" charset="-122"/>
                <a:ea typeface="DengXian" charset="-122"/>
                <a:cs typeface="DengXian" charset="-122"/>
              </a:rPr>
              <a:t>框架实现</a:t>
            </a:r>
            <a:r>
              <a:rPr kumimoji="1" lang="en-US" altLang="zh-CN" sz="3200" dirty="0" smtClean="0">
                <a:latin typeface="DengXian" charset="-122"/>
                <a:ea typeface="DengXian" charset="-122"/>
                <a:cs typeface="DengXian" charset="-122"/>
              </a:rPr>
              <a:t>UI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en-US" altLang="zh-CN" sz="3200" dirty="0" err="1" smtClean="0">
                <a:latin typeface="DengXian" charset="-122"/>
                <a:ea typeface="DengXian" charset="-122"/>
                <a:cs typeface="DengXian" charset="-122"/>
              </a:rPr>
              <a:t>SpringBoot</a:t>
            </a:r>
            <a:r>
              <a:rPr kumimoji="1" lang="zh-CN" altLang="en-US" sz="3200" dirty="0" smtClean="0">
                <a:latin typeface="DengXian" charset="-122"/>
                <a:ea typeface="DengXian" charset="-122"/>
                <a:cs typeface="DengXian" charset="-122"/>
              </a:rPr>
              <a:t>框架 实现</a:t>
            </a:r>
            <a:r>
              <a:rPr kumimoji="1" lang="en-US" altLang="zh-CN" sz="3200" dirty="0" smtClean="0">
                <a:latin typeface="DengXian" charset="-122"/>
                <a:ea typeface="DengXian" charset="-122"/>
                <a:cs typeface="DengXian" charset="-122"/>
              </a:rPr>
              <a:t>Public</a:t>
            </a:r>
            <a:r>
              <a:rPr kumimoji="1" lang="zh-CN" altLang="en-US" sz="3200" dirty="0" smtClean="0">
                <a:latin typeface="DengXian" charset="-122"/>
                <a:ea typeface="DengXian" charset="-122"/>
                <a:cs typeface="DengXian" charset="-122"/>
              </a:rPr>
              <a:t> </a:t>
            </a:r>
            <a:r>
              <a:rPr kumimoji="1" lang="en-US" altLang="zh-CN" sz="3200" dirty="0" smtClean="0">
                <a:latin typeface="DengXian" charset="-122"/>
                <a:ea typeface="DengXian" charset="-122"/>
                <a:cs typeface="DengXian" charset="-122"/>
              </a:rPr>
              <a:t>Key</a:t>
            </a:r>
            <a:r>
              <a:rPr kumimoji="1" lang="zh-CN" altLang="en-US" sz="3200" dirty="0" smtClean="0">
                <a:latin typeface="DengXian" charset="-122"/>
                <a:ea typeface="DengXian" charset="-122"/>
                <a:cs typeface="DengXian" charset="-122"/>
              </a:rPr>
              <a:t> </a:t>
            </a:r>
            <a:r>
              <a:rPr kumimoji="1" lang="en-US" altLang="zh-CN" sz="3200" dirty="0" smtClean="0">
                <a:latin typeface="DengXian" charset="-122"/>
                <a:ea typeface="DengXian" charset="-122"/>
                <a:cs typeface="DengXian" charset="-122"/>
              </a:rPr>
              <a:t>Server</a:t>
            </a:r>
            <a:endParaRPr kumimoji="1" lang="zh-CN" altLang="en-US" sz="3200" dirty="0">
              <a:latin typeface="DengXian" charset="-122"/>
              <a:ea typeface="DengXian" charset="-122"/>
              <a:cs typeface="DengXian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07946005"/>
      </p:ext>
    </p:extLst>
  </p:cSld>
  <p:clrMapOvr>
    <a:masterClrMapping/>
  </p:clrMapOvr>
  <p:transition spd="slow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972936" y="1174536"/>
            <a:ext cx="2246128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700" dirty="0">
                <a:solidFill>
                  <a:schemeClr val="bg1"/>
                </a:solidFill>
                <a:cs typeface="+mn-ea"/>
                <a:sym typeface="+mn-lt"/>
              </a:rPr>
              <a:t>3</a:t>
            </a:r>
            <a:endParaRPr lang="zh-CN" altLang="en-US" sz="287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>
                <a:cs typeface="+mn-ea"/>
                <a:sym typeface="+mn-lt"/>
              </a:rPr>
              <a:t>成果展示</a:t>
            </a:r>
          </a:p>
        </p:txBody>
      </p:sp>
    </p:spTree>
    <p:extLst>
      <p:ext uri="{BB962C8B-B14F-4D97-AF65-F5344CB8AC3E}">
        <p14:creationId xmlns:p14="http://schemas.microsoft.com/office/powerpoint/2010/main" val="1146671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DF4E2FAB-C72E-4DCE-A5A7-7D07269CE1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268" y="1483965"/>
            <a:ext cx="4764960" cy="4018213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7FAE1244-63D2-46A0-983C-54844AADE8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7230" y="1483965"/>
            <a:ext cx="5326864" cy="4021674"/>
          </a:xfrm>
          <a:prstGeom prst="rect">
            <a:avLst/>
          </a:prstGeom>
        </p:spPr>
      </p:pic>
      <p:sp>
        <p:nvSpPr>
          <p:cNvPr id="7" name="文本占位符 1">
            <a:extLst>
              <a:ext uri="{FF2B5EF4-FFF2-40B4-BE49-F238E27FC236}">
                <a16:creationId xmlns:a16="http://schemas.microsoft.com/office/drawing/2014/main" xmlns="" id="{397B982B-8EA7-4AFD-8D4D-F79A5C520B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3967" y="51718"/>
            <a:ext cx="3424766" cy="461434"/>
          </a:xfrm>
        </p:spPr>
        <p:txBody>
          <a:bodyPr/>
          <a:lstStyle/>
          <a:p>
            <a:r>
              <a:rPr lang="en-US" altLang="zh-CN" b="1" dirty="0">
                <a:solidFill>
                  <a:schemeClr val="accent1"/>
                </a:solidFill>
                <a:cs typeface="+mn-ea"/>
                <a:sym typeface="+mn-lt"/>
              </a:rPr>
              <a:t>Part Three </a:t>
            </a:r>
            <a:r>
              <a:rPr lang="zh-CN" altLang="en-US" b="1" dirty="0">
                <a:cs typeface="+mn-ea"/>
                <a:sym typeface="+mn-lt"/>
              </a:rPr>
              <a:t>成果展示</a:t>
            </a:r>
          </a:p>
        </p:txBody>
      </p:sp>
    </p:spTree>
    <p:extLst>
      <p:ext uri="{BB962C8B-B14F-4D97-AF65-F5344CB8AC3E}">
        <p14:creationId xmlns:p14="http://schemas.microsoft.com/office/powerpoint/2010/main" val="3475579104"/>
      </p:ext>
    </p:extLst>
  </p:cSld>
  <p:clrMapOvr>
    <a:masterClrMapping/>
  </p:clrMapOvr>
  <p:transition spd="slow">
    <p:push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F9C0964E-6FCE-41C7-A06B-B2AC495A3F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3624" y="975258"/>
            <a:ext cx="6319726" cy="313954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F88673E6-130D-4681-98BD-FA1C6E0F8B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5016" y="2054492"/>
            <a:ext cx="6319726" cy="313954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xmlns="" id="{4FE176C0-8535-43D2-9445-56356E14F2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6408" y="3133726"/>
            <a:ext cx="6319726" cy="3139542"/>
          </a:xfrm>
          <a:prstGeom prst="rect">
            <a:avLst/>
          </a:prstGeom>
        </p:spPr>
      </p:pic>
      <p:sp>
        <p:nvSpPr>
          <p:cNvPr id="10" name="文本占位符 1">
            <a:extLst>
              <a:ext uri="{FF2B5EF4-FFF2-40B4-BE49-F238E27FC236}">
                <a16:creationId xmlns:a16="http://schemas.microsoft.com/office/drawing/2014/main" xmlns="" id="{BDE7E61F-3AF2-4577-8BB1-1FA5D158F0F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3967" y="51718"/>
            <a:ext cx="3424766" cy="461434"/>
          </a:xfrm>
        </p:spPr>
        <p:txBody>
          <a:bodyPr/>
          <a:lstStyle/>
          <a:p>
            <a:r>
              <a:rPr lang="en-US" altLang="zh-CN" b="1" dirty="0">
                <a:solidFill>
                  <a:schemeClr val="accent1"/>
                </a:solidFill>
                <a:cs typeface="+mn-ea"/>
                <a:sym typeface="+mn-lt"/>
              </a:rPr>
              <a:t>Part Three </a:t>
            </a:r>
            <a:r>
              <a:rPr lang="zh-CN" altLang="en-US" b="1" dirty="0">
                <a:cs typeface="+mn-ea"/>
                <a:sym typeface="+mn-lt"/>
              </a:rPr>
              <a:t>成果展示</a:t>
            </a:r>
          </a:p>
        </p:txBody>
      </p:sp>
    </p:spTree>
    <p:extLst>
      <p:ext uri="{BB962C8B-B14F-4D97-AF65-F5344CB8AC3E}">
        <p14:creationId xmlns:p14="http://schemas.microsoft.com/office/powerpoint/2010/main" val="103105882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模板页面">
  <a:themeElements>
    <a:clrScheme name="自定义 2">
      <a:dk1>
        <a:srgbClr val="000000"/>
      </a:dk1>
      <a:lt1>
        <a:srgbClr val="FFFFFF"/>
      </a:lt1>
      <a:dk2>
        <a:srgbClr val="010101"/>
      </a:dk2>
      <a:lt2>
        <a:srgbClr val="FFFFFF"/>
      </a:lt2>
      <a:accent1>
        <a:srgbClr val="FFC000"/>
      </a:accent1>
      <a:accent2>
        <a:srgbClr val="B2A32B"/>
      </a:accent2>
      <a:accent3>
        <a:srgbClr val="6EA8CC"/>
      </a:accent3>
      <a:accent4>
        <a:srgbClr val="BDE6FF"/>
      </a:accent4>
      <a:accent5>
        <a:srgbClr val="000000"/>
      </a:accent5>
      <a:accent6>
        <a:srgbClr val="FFE93D"/>
      </a:accent6>
      <a:hlink>
        <a:srgbClr val="0563C1"/>
      </a:hlink>
      <a:folHlink>
        <a:srgbClr val="954F72"/>
      </a:folHlink>
    </a:clrScheme>
    <a:fontScheme name="Temp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PLUS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635</TotalTime>
  <Words>204</Words>
  <Application>Microsoft Macintosh PowerPoint</Application>
  <PresentationFormat>宽屏</PresentationFormat>
  <Paragraphs>38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14</vt:i4>
      </vt:variant>
    </vt:vector>
  </HeadingPairs>
  <TitlesOfParts>
    <vt:vector size="27" baseType="lpstr">
      <vt:lpstr>Adobe Garamond Pro</vt:lpstr>
      <vt:lpstr>Adobe Garamond Pro Bold</vt:lpstr>
      <vt:lpstr>Calibri</vt:lpstr>
      <vt:lpstr>Century Gothic</vt:lpstr>
      <vt:lpstr>DengXian</vt:lpstr>
      <vt:lpstr>Segoe UI Light</vt:lpstr>
      <vt:lpstr>等线</vt:lpstr>
      <vt:lpstr>华文中宋</vt:lpstr>
      <vt:lpstr>宋体</vt:lpstr>
      <vt:lpstr>微软雅黑</vt:lpstr>
      <vt:lpstr>Arial</vt:lpstr>
      <vt:lpstr>模板页面</vt:lpstr>
      <vt:lpstr>OfficePLUS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OfficePLUS</dc:creator>
  <cp:keywords/>
  <dc:description/>
  <cp:lastModifiedBy>PENG YM</cp:lastModifiedBy>
  <cp:revision>94</cp:revision>
  <dcterms:created xsi:type="dcterms:W3CDTF">2015-08-18T02:51:41Z</dcterms:created>
  <dcterms:modified xsi:type="dcterms:W3CDTF">2018-01-02T06:09:45Z</dcterms:modified>
  <cp:category/>
</cp:coreProperties>
</file>