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4" r:id="rId4"/>
    <p:sldId id="257" r:id="rId5"/>
    <p:sldId id="265" r:id="rId6"/>
    <p:sldId id="258" r:id="rId7"/>
    <p:sldId id="268" r:id="rId8"/>
    <p:sldId id="259" r:id="rId9"/>
    <p:sldId id="271" r:id="rId10"/>
    <p:sldId id="260" r:id="rId11"/>
    <p:sldId id="272" r:id="rId12"/>
    <p:sldId id="262" r:id="rId13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31" autoAdjust="0"/>
    <p:restoredTop sz="93742"/>
  </p:normalViewPr>
  <p:slideViewPr>
    <p:cSldViewPr snapToGrid="0" snapToObjects="1">
      <p:cViewPr>
        <p:scale>
          <a:sx n="100" d="100"/>
          <a:sy n="100" d="100"/>
        </p:scale>
        <p:origin x="129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284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BB6-4A1D-B0FA-EFEF6B0E7E7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BB6-4A1D-B0FA-EFEF6B0E7E7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FBB6-4A1D-B0FA-EFEF6B0E7E7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539563888"/>
        <c:axId val="1542605936"/>
      </c:lineChart>
      <c:catAx>
        <c:axId val="15395638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42605936"/>
        <c:crosses val="autoZero"/>
        <c:auto val="1"/>
        <c:lblAlgn val="ctr"/>
        <c:lblOffset val="100"/>
        <c:noMultiLvlLbl val="0"/>
      </c:catAx>
      <c:valAx>
        <c:axId val="15426059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3956388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871BB-FC01-4CE3-958D-FFFE2B3CD5FF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4B60B-396C-407B-993E-117D11CD6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365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2018/1/1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 flipH="1">
            <a:off x="2300385" y="2042694"/>
            <a:ext cx="1975981" cy="441731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 flipV="1">
            <a:off x="7918560" y="4382740"/>
            <a:ext cx="1975981" cy="441731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266" t="12948" r="2266" b="10678"/>
          <a:stretch/>
        </p:blipFill>
        <p:spPr>
          <a:xfrm>
            <a:off x="2970144" y="393700"/>
            <a:ext cx="6070600" cy="6070600"/>
          </a:xfrm>
          <a:prstGeom prst="ellipse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2297458" y="2484425"/>
            <a:ext cx="7597083" cy="1919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2970213" y="2776538"/>
            <a:ext cx="6003925" cy="13128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</a:lstStyle>
          <a:p>
            <a:pPr algn="ctr"/>
            <a:endParaRPr lang="en-US" altLang="zh-CN" sz="4800" b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3704299" y="4477968"/>
            <a:ext cx="4783401" cy="305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3704299" y="4789519"/>
            <a:ext cx="4783401" cy="305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50000" t="12948" r="2266" b="10678"/>
          <a:stretch/>
        </p:blipFill>
        <p:spPr>
          <a:xfrm>
            <a:off x="-1" y="1388533"/>
            <a:ext cx="2269067" cy="4538134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7728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r="31950" b="94516"/>
          <a:stretch/>
        </p:blipFill>
        <p:spPr>
          <a:xfrm>
            <a:off x="9000067" y="3429000"/>
            <a:ext cx="3191933" cy="3429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0517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85462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655614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3348787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4041960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258358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3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326052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4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965206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300853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994026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687199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4380372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223891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6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91585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7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620539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8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4292938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32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009661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702834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396007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4089180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椭圆 249"/>
          <p:cNvSpPr/>
          <p:nvPr userDrawn="1"/>
        </p:nvSpPr>
        <p:spPr>
          <a:xfrm>
            <a:off x="6743053" y="4782353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196298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9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63992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0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344607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1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4017006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2" name="文本占位符 251"/>
          <p:cNvSpPr>
            <a:spLocks noGrp="1"/>
          </p:cNvSpPr>
          <p:nvPr>
            <p:ph type="body" sz="quarter" idx="15"/>
          </p:nvPr>
        </p:nvSpPr>
        <p:spPr>
          <a:xfrm>
            <a:off x="7280709" y="467580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8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1656429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349602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042775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3735948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椭圆 249"/>
          <p:cNvSpPr/>
          <p:nvPr userDrawn="1"/>
        </p:nvSpPr>
        <p:spPr>
          <a:xfrm>
            <a:off x="6743053" y="4429121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1" name="椭圆 250"/>
          <p:cNvSpPr/>
          <p:nvPr userDrawn="1"/>
        </p:nvSpPr>
        <p:spPr>
          <a:xfrm>
            <a:off x="6743053" y="5122293"/>
            <a:ext cx="211754" cy="2117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1610100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9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29955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0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298900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1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3678453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2" name="文本占位符 251"/>
          <p:cNvSpPr>
            <a:spLocks noGrp="1"/>
          </p:cNvSpPr>
          <p:nvPr>
            <p:ph type="body" sz="quarter" idx="15"/>
          </p:nvPr>
        </p:nvSpPr>
        <p:spPr>
          <a:xfrm>
            <a:off x="7280709" y="505735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3" name="文本占位符 251"/>
          <p:cNvSpPr>
            <a:spLocks noGrp="1"/>
          </p:cNvSpPr>
          <p:nvPr>
            <p:ph type="body" sz="quarter" idx="16"/>
          </p:nvPr>
        </p:nvSpPr>
        <p:spPr>
          <a:xfrm>
            <a:off x="7280709" y="436790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71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b="92817"/>
          <a:stretch/>
        </p:blipFill>
        <p:spPr>
          <a:xfrm>
            <a:off x="3208866" y="541868"/>
            <a:ext cx="5774268" cy="5774264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4385865" y="2980266"/>
            <a:ext cx="3420269" cy="89746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buNone/>
              <a:defRPr sz="6000" b="1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51718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­_1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266" t="29452" r="25122" b="10679"/>
          <a:stretch/>
        </p:blipFill>
        <p:spPr>
          <a:xfrm>
            <a:off x="9152467" y="-1"/>
            <a:ext cx="3039533" cy="3132667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5547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r="50000" b="92817"/>
          <a:stretch/>
        </p:blipFill>
        <p:spPr>
          <a:xfrm>
            <a:off x="8970432" y="207434"/>
            <a:ext cx="3221568" cy="6443132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9912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92" r:id="rId3"/>
    <p:sldLayoutId id="2147483693" r:id="rId4"/>
    <p:sldLayoutId id="2147483694" r:id="rId5"/>
    <p:sldLayoutId id="2147483684" r:id="rId6"/>
    <p:sldLayoutId id="2147483662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8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office.msn.com.cn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Secured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IM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Over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Email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李子强，毛玉莲，王戈扬，彭一明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68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</a:t>
            </a:r>
            <a:r>
              <a:rPr lang="en-US" altLang="zh-CN" b="1" dirty="0" smtClean="0">
                <a:solidFill>
                  <a:schemeClr val="accent1"/>
                </a:solidFill>
                <a:cs typeface="+mn-ea"/>
                <a:sym typeface="+mn-lt"/>
              </a:rPr>
              <a:t>Four</a:t>
            </a:r>
            <a:r>
              <a:rPr lang="zh-CN" altLang="en-US" b="1" dirty="0" smtClean="0">
                <a:solidFill>
                  <a:schemeClr val="accent1"/>
                </a:solidFill>
                <a:cs typeface="+mn-ea"/>
                <a:sym typeface="+mn-lt"/>
              </a:rPr>
              <a:t> 小组分工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3967" y="1231900"/>
            <a:ext cx="106468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2800" dirty="0" smtClean="0"/>
              <a:t>李子强： 应用的</a:t>
            </a:r>
            <a:r>
              <a:rPr kumimoji="1" lang="en-US" altLang="zh-CN" sz="2800" dirty="0" smtClean="0"/>
              <a:t>UI</a:t>
            </a:r>
            <a:r>
              <a:rPr kumimoji="1" lang="zh-CN" altLang="en-US" sz="2800" dirty="0" smtClean="0"/>
              <a:t>设计和实现</a:t>
            </a:r>
            <a:endParaRPr kumimoji="1" lang="en-US" altLang="zh-CN" sz="2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2800" dirty="0" smtClean="0"/>
              <a:t>毛玉莲：</a:t>
            </a:r>
            <a:endParaRPr kumimoji="1" lang="en-US" altLang="zh-CN" sz="2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2800" dirty="0" smtClean="0"/>
              <a:t>王戈扬：</a:t>
            </a:r>
            <a:endParaRPr kumimoji="1" lang="en-US" altLang="zh-CN" sz="2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2800" dirty="0" smtClean="0"/>
              <a:t>彭一明：</a:t>
            </a:r>
            <a:r>
              <a:rPr kumimoji="1" lang="en-US" altLang="zh-CN" sz="2800" dirty="0" smtClean="0"/>
              <a:t>IMAP</a:t>
            </a:r>
            <a:r>
              <a:rPr kumimoji="1" lang="zh-CN" altLang="en-US" sz="2800" dirty="0" smtClean="0"/>
              <a:t>，</a:t>
            </a:r>
            <a:r>
              <a:rPr kumimoji="1" lang="en-US" altLang="zh-CN" sz="2800" dirty="0" smtClean="0"/>
              <a:t>SMTP</a:t>
            </a:r>
            <a:r>
              <a:rPr kumimoji="1" lang="zh-CN" altLang="en-US" sz="2800" dirty="0" smtClean="0"/>
              <a:t>协议读写邮件，数据库持久化操作。</a:t>
            </a:r>
            <a:endParaRPr kumimoji="1"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914219924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87643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椭圆 1023"/>
          <p:cNvSpPr/>
          <p:nvPr/>
        </p:nvSpPr>
        <p:spPr>
          <a:xfrm>
            <a:off x="7187609" y="2390076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5" name="椭圆 644"/>
          <p:cNvSpPr/>
          <p:nvPr/>
        </p:nvSpPr>
        <p:spPr>
          <a:xfrm>
            <a:off x="7187609" y="3083249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646" name="椭圆 645"/>
          <p:cNvSpPr/>
          <p:nvPr/>
        </p:nvSpPr>
        <p:spPr>
          <a:xfrm>
            <a:off x="7187609" y="3776422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7" name="椭圆 646"/>
          <p:cNvSpPr/>
          <p:nvPr/>
        </p:nvSpPr>
        <p:spPr>
          <a:xfrm>
            <a:off x="7187609" y="4469595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25" name="矩形 1024"/>
          <p:cNvSpPr/>
          <p:nvPr/>
        </p:nvSpPr>
        <p:spPr>
          <a:xfrm>
            <a:off x="7691934" y="2311287"/>
            <a:ext cx="1927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Part 1  </a:t>
            </a:r>
            <a:r>
              <a:rPr lang="zh-CN" altLang="en-US" dirty="0" smtClean="0">
                <a:cs typeface="+mn-ea"/>
                <a:sym typeface="+mn-lt"/>
              </a:rPr>
              <a:t>应用简介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55" name="矩形 654"/>
          <p:cNvSpPr/>
          <p:nvPr/>
        </p:nvSpPr>
        <p:spPr>
          <a:xfrm>
            <a:off x="7691934" y="3005174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Part 2  </a:t>
            </a:r>
            <a:r>
              <a:rPr lang="zh-CN" altLang="en-US" dirty="0" smtClean="0">
                <a:cs typeface="+mn-ea"/>
                <a:sym typeface="+mn-lt"/>
              </a:rPr>
              <a:t>工具链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56" name="矩形 655"/>
          <p:cNvSpPr/>
          <p:nvPr/>
        </p:nvSpPr>
        <p:spPr>
          <a:xfrm>
            <a:off x="7691934" y="3699061"/>
            <a:ext cx="186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Part 3  </a:t>
            </a:r>
            <a:r>
              <a:rPr lang="zh-CN" altLang="en-US" dirty="0" smtClean="0">
                <a:cs typeface="+mn-ea"/>
                <a:sym typeface="+mn-lt"/>
              </a:rPr>
              <a:t>成果展示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57" name="矩形 656"/>
          <p:cNvSpPr/>
          <p:nvPr/>
        </p:nvSpPr>
        <p:spPr>
          <a:xfrm>
            <a:off x="7691934" y="4392948"/>
            <a:ext cx="2331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Part 4  </a:t>
            </a:r>
            <a:r>
              <a:rPr lang="zh-CN" altLang="en-US" dirty="0" smtClean="0">
                <a:cs typeface="+mn-ea"/>
                <a:sym typeface="+mn-lt"/>
              </a:rPr>
              <a:t>小组分工情况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29" name="文本占位符 10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 algn="ctr" defTabSz="914377">
              <a:lnSpc>
                <a:spcPct val="100000"/>
              </a:lnSpc>
              <a:spcBef>
                <a:spcPts val="0"/>
              </a:spcBef>
            </a:pPr>
            <a:r>
              <a:rPr lang="zh-CN" altLang="en-US" sz="4800" b="1" dirty="0"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solidFill>
                  <a:srgbClr val="FFFFFF"/>
                </a:solidFill>
                <a:cs typeface="+mn-ea"/>
                <a:sym typeface="+mn-lt"/>
              </a:rPr>
              <a:t>目录</a:t>
            </a:r>
            <a:endParaRPr lang="en-US" altLang="zh-CN" sz="4800" b="1" dirty="0"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solidFill>
                <a:srgbClr val="FFFFFF"/>
              </a:solidFill>
              <a:cs typeface="+mn-ea"/>
              <a:sym typeface="+mn-lt"/>
            </a:endParaRPr>
          </a:p>
          <a:p>
            <a:pPr lvl="0" algn="ctr" defTabSz="914377">
              <a:lnSpc>
                <a:spcPct val="100000"/>
              </a:lnSpc>
              <a:spcBef>
                <a:spcPts val="0"/>
              </a:spcBef>
            </a:pPr>
            <a:r>
              <a:rPr lang="en-US" altLang="zh-CN" sz="2400" b="1" dirty="0">
                <a:ln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solidFill>
                  <a:srgbClr val="FFFFFF"/>
                </a:solidFill>
                <a:cs typeface="+mn-ea"/>
                <a:sym typeface="+mn-lt"/>
              </a:rPr>
              <a:t>Content</a:t>
            </a:r>
            <a:endParaRPr lang="zh-CN" altLang="en-US" sz="2400" b="1" dirty="0">
              <a:ln>
                <a:solidFill>
                  <a:srgbClr val="000000">
                    <a:lumMod val="50000"/>
                    <a:lumOff val="50000"/>
                  </a:srgbClr>
                </a:solidFill>
              </a:ln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17758" y="1287753"/>
            <a:ext cx="669851" cy="4390033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67763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应用简介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61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One </a:t>
            </a:r>
            <a:r>
              <a:rPr lang="zh-CN" altLang="en-US" b="1" dirty="0" smtClean="0">
                <a:cs typeface="+mn-ea"/>
                <a:sym typeface="+mn-lt"/>
              </a:rPr>
              <a:t>应用简介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5301276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工具链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167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Part Two </a:t>
            </a:r>
            <a:r>
              <a:rPr lang="zh-CN" altLang="en-US" b="1" dirty="0" smtClean="0">
                <a:cs typeface="+mn-ea"/>
                <a:sym typeface="+mn-lt"/>
              </a:rPr>
              <a:t>工具链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92200" y="1130300"/>
            <a:ext cx="9931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smtClean="0">
                <a:latin typeface="DengXian" charset="-122"/>
                <a:ea typeface="DengXian" charset="-122"/>
                <a:cs typeface="DengXian" charset="-122"/>
              </a:rPr>
              <a:t>GPG,</a:t>
            </a:r>
            <a:r>
              <a:rPr kumimoji="1" lang="zh-CN" altLang="en-US" sz="2800" dirty="0" smtClean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2800" dirty="0" smtClean="0">
                <a:latin typeface="DengXian" charset="-122"/>
                <a:ea typeface="DengXian" charset="-122"/>
                <a:cs typeface="DengXian" charset="-122"/>
              </a:rPr>
              <a:t>RSA</a:t>
            </a:r>
            <a:r>
              <a:rPr kumimoji="1" lang="zh-CN" altLang="en-US" sz="2800" dirty="0" smtClean="0">
                <a:latin typeface="DengXian" charset="-122"/>
                <a:ea typeface="DengXian" charset="-122"/>
                <a:cs typeface="DengXian" charset="-122"/>
              </a:rPr>
              <a:t>等</a:t>
            </a:r>
            <a:r>
              <a:rPr kumimoji="1" lang="en-US" altLang="zh-CN" sz="2800" dirty="0" smtClean="0">
                <a:latin typeface="DengXian" charset="-122"/>
                <a:ea typeface="DengXian" charset="-122"/>
                <a:cs typeface="DengXian" charset="-122"/>
              </a:rPr>
              <a:t>Python</a:t>
            </a:r>
            <a:r>
              <a:rPr kumimoji="1" lang="zh-CN" altLang="en-US" sz="2800" dirty="0" smtClean="0">
                <a:latin typeface="DengXian" charset="-122"/>
                <a:ea typeface="DengXian" charset="-122"/>
                <a:cs typeface="DengXian" charset="-122"/>
              </a:rPr>
              <a:t>加密库。</a:t>
            </a:r>
            <a:endParaRPr kumimoji="1" lang="en-US" altLang="zh-CN" sz="2800" dirty="0" smtClean="0">
              <a:latin typeface="DengXian" charset="-122"/>
              <a:ea typeface="DengXian" charset="-122"/>
              <a:cs typeface="DengXian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err="1" smtClean="0">
                <a:latin typeface="DengXian" charset="-122"/>
                <a:ea typeface="DengXian" charset="-122"/>
                <a:cs typeface="DengXian" charset="-122"/>
              </a:rPr>
              <a:t>Git</a:t>
            </a:r>
            <a:r>
              <a:rPr kumimoji="1" lang="en-US" altLang="zh-CN" sz="2800" dirty="0" smtClean="0">
                <a:latin typeface="DengXian" charset="-122"/>
                <a:ea typeface="DengXian" charset="-122"/>
                <a:cs typeface="DengXian" charset="-122"/>
              </a:rPr>
              <a:t>,</a:t>
            </a:r>
            <a:r>
              <a:rPr kumimoji="1" lang="zh-CN" altLang="en-US" sz="2800" dirty="0" smtClean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2800" dirty="0" err="1" smtClean="0">
                <a:latin typeface="DengXian" charset="-122"/>
                <a:ea typeface="DengXian" charset="-122"/>
                <a:cs typeface="DengXian" charset="-122"/>
              </a:rPr>
              <a:t>github</a:t>
            </a:r>
            <a:r>
              <a:rPr kumimoji="1" lang="zh-CN" altLang="en-US" sz="2800" dirty="0" smtClean="0">
                <a:latin typeface="DengXian" charset="-122"/>
                <a:ea typeface="DengXian" charset="-122"/>
                <a:cs typeface="DengXian" charset="-122"/>
              </a:rPr>
              <a:t>版本控制。</a:t>
            </a:r>
            <a:endParaRPr kumimoji="1" lang="en-US" altLang="zh-CN" sz="2800" dirty="0" smtClean="0">
              <a:latin typeface="DengXian" charset="-122"/>
              <a:ea typeface="DengXian" charset="-122"/>
              <a:cs typeface="DengXian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err="1" smtClean="0">
                <a:latin typeface="DengXian" charset="-122"/>
                <a:ea typeface="DengXian" charset="-122"/>
                <a:cs typeface="DengXian" charset="-122"/>
              </a:rPr>
              <a:t>imapy</a:t>
            </a:r>
            <a:r>
              <a:rPr kumimoji="1" lang="zh-CN" altLang="en-US" sz="2800" dirty="0" smtClean="0">
                <a:latin typeface="DengXian" charset="-122"/>
                <a:ea typeface="DengXian" charset="-122"/>
                <a:cs typeface="DengXian" charset="-122"/>
              </a:rPr>
              <a:t>库利用</a:t>
            </a:r>
            <a:r>
              <a:rPr kumimoji="1" lang="en-US" altLang="zh-CN" sz="2800" dirty="0" smtClean="0">
                <a:latin typeface="DengXian" charset="-122"/>
                <a:ea typeface="DengXian" charset="-122"/>
                <a:cs typeface="DengXian" charset="-122"/>
              </a:rPr>
              <a:t>IMAP</a:t>
            </a:r>
            <a:r>
              <a:rPr kumimoji="1" lang="zh-CN" altLang="en-US" sz="2800" dirty="0" smtClean="0">
                <a:latin typeface="DengXian" charset="-122"/>
                <a:ea typeface="DengXian" charset="-122"/>
                <a:cs typeface="DengXian" charset="-122"/>
              </a:rPr>
              <a:t>协议访问邮件。</a:t>
            </a:r>
            <a:endParaRPr kumimoji="1" lang="en-US" altLang="zh-CN" sz="2800" dirty="0" smtClean="0">
              <a:latin typeface="DengXian" charset="-122"/>
              <a:ea typeface="DengXian" charset="-122"/>
              <a:cs typeface="DengXian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err="1" smtClean="0">
                <a:latin typeface="DengXian" charset="-122"/>
                <a:ea typeface="DengXian" charset="-122"/>
                <a:cs typeface="DengXian" charset="-122"/>
              </a:rPr>
              <a:t>smtp</a:t>
            </a:r>
            <a:r>
              <a:rPr kumimoji="1" lang="zh-CN" altLang="en-US" sz="2800" dirty="0" smtClean="0">
                <a:latin typeface="DengXian" charset="-122"/>
                <a:ea typeface="DengXian" charset="-122"/>
                <a:cs typeface="DengXian" charset="-122"/>
              </a:rPr>
              <a:t>库利用</a:t>
            </a:r>
            <a:r>
              <a:rPr kumimoji="1" lang="en-US" altLang="zh-CN" sz="2800" dirty="0" smtClean="0">
                <a:latin typeface="DengXian" charset="-122"/>
                <a:ea typeface="DengXian" charset="-122"/>
                <a:cs typeface="DengXian" charset="-122"/>
              </a:rPr>
              <a:t>SMTP</a:t>
            </a:r>
            <a:r>
              <a:rPr kumimoji="1" lang="zh-CN" altLang="en-US" sz="2800" dirty="0" smtClean="0">
                <a:latin typeface="DengXian" charset="-122"/>
                <a:ea typeface="DengXian" charset="-122"/>
                <a:cs typeface="DengXian" charset="-122"/>
              </a:rPr>
              <a:t>协议发送邮件。 </a:t>
            </a:r>
            <a:endParaRPr kumimoji="1" lang="en-US" altLang="zh-CN" sz="2800" dirty="0" smtClean="0">
              <a:latin typeface="DengXian" charset="-122"/>
              <a:ea typeface="DengXian" charset="-122"/>
              <a:cs typeface="DengXian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smtClean="0">
                <a:latin typeface="DengXian" charset="-122"/>
                <a:ea typeface="DengXian" charset="-122"/>
                <a:cs typeface="DengXian" charset="-122"/>
              </a:rPr>
              <a:t>SQLite</a:t>
            </a:r>
            <a:r>
              <a:rPr kumimoji="1" lang="zh-CN" altLang="en-US" sz="2800" dirty="0" smtClean="0">
                <a:latin typeface="DengXian" charset="-122"/>
                <a:ea typeface="DengXian" charset="-122"/>
                <a:cs typeface="DengXian" charset="-122"/>
              </a:rPr>
              <a:t> 数据库</a:t>
            </a:r>
            <a:r>
              <a:rPr kumimoji="1" lang="zh-CN" altLang="en-US" sz="2800" dirty="0" smtClean="0">
                <a:latin typeface="DengXian" charset="-122"/>
                <a:ea typeface="DengXian" charset="-122"/>
                <a:cs typeface="DengXian" charset="-122"/>
              </a:rPr>
              <a:t>。</a:t>
            </a:r>
            <a:endParaRPr kumimoji="1" lang="en-US" altLang="zh-CN" sz="2800" dirty="0" smtClean="0">
              <a:latin typeface="DengXian" charset="-122"/>
              <a:ea typeface="DengXian" charset="-122"/>
              <a:cs typeface="DengXian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err="1" smtClean="0">
                <a:latin typeface="DengXian" charset="-122"/>
                <a:ea typeface="DengXian" charset="-122"/>
                <a:cs typeface="DengXian" charset="-122"/>
              </a:rPr>
              <a:t>PyQt</a:t>
            </a:r>
            <a:r>
              <a:rPr kumimoji="1" lang="zh-CN" altLang="en-US" sz="2800" dirty="0" smtClean="0">
                <a:latin typeface="DengXian" charset="-122"/>
                <a:ea typeface="DengXian" charset="-122"/>
                <a:cs typeface="DengXian" charset="-122"/>
              </a:rPr>
              <a:t>框架实现</a:t>
            </a:r>
            <a:r>
              <a:rPr kumimoji="1" lang="en-US" altLang="zh-CN" sz="2800" dirty="0" smtClean="0">
                <a:latin typeface="DengXian" charset="-122"/>
                <a:ea typeface="DengXian" charset="-122"/>
                <a:cs typeface="DengXian" charset="-122"/>
              </a:rPr>
              <a:t>UI</a:t>
            </a:r>
            <a:r>
              <a:rPr kumimoji="1" lang="zh-CN" altLang="en-US" sz="2800" dirty="0" smtClean="0">
                <a:latin typeface="DengXian" charset="-122"/>
                <a:ea typeface="DengXian" charset="-122"/>
                <a:cs typeface="DengXian" charset="-122"/>
              </a:rPr>
              <a:t>。</a:t>
            </a:r>
            <a:endParaRPr kumimoji="1" lang="zh-CN" altLang="en-US" sz="2800" dirty="0">
              <a:latin typeface="DengXian" charset="-122"/>
              <a:ea typeface="DengXian" charset="-122"/>
              <a:cs typeface="DengXia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79460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成果展示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667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Three </a:t>
            </a:r>
            <a:r>
              <a:rPr lang="zh-CN" altLang="en-US" b="1" dirty="0" smtClean="0">
                <a:cs typeface="+mn-ea"/>
                <a:sym typeface="+mn-lt"/>
              </a:rPr>
              <a:t>成果展示</a:t>
            </a:r>
            <a:endParaRPr lang="zh-CN" altLang="en-US" b="1" dirty="0">
              <a:cs typeface="+mn-ea"/>
              <a:sym typeface="+mn-lt"/>
            </a:endParaRPr>
          </a:p>
        </p:txBody>
      </p:sp>
      <p:pic>
        <p:nvPicPr>
          <p:cNvPr id="3" name="图片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00817"/>
            <a:ext cx="1828800" cy="241402"/>
          </a:xfrm>
          <a:prstGeom prst="rect">
            <a:avLst/>
          </a:prstGeom>
        </p:spPr>
      </p:pic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1696926912"/>
              </p:ext>
            </p:extLst>
          </p:nvPr>
        </p:nvGraphicFramePr>
        <p:xfrm>
          <a:off x="-67377" y="593856"/>
          <a:ext cx="6920564" cy="6234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矩形 11"/>
          <p:cNvSpPr/>
          <p:nvPr/>
        </p:nvSpPr>
        <p:spPr>
          <a:xfrm>
            <a:off x="7010400" y="171286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13" name="矩形 12"/>
          <p:cNvSpPr/>
          <p:nvPr/>
        </p:nvSpPr>
        <p:spPr>
          <a:xfrm>
            <a:off x="7012331" y="2053088"/>
            <a:ext cx="480749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  <a:p>
            <a:pPr algn="just" defTabSz="609585"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798646" y="1777101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10400" y="3646915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15" name="矩形 14"/>
          <p:cNvSpPr/>
          <p:nvPr/>
        </p:nvSpPr>
        <p:spPr>
          <a:xfrm>
            <a:off x="7012331" y="3987136"/>
            <a:ext cx="480749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  <a:p>
            <a:pPr algn="just" defTabSz="609585"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798646" y="371114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020929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小组分工</a:t>
            </a:r>
            <a:endParaRPr kumimoji="1"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320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2">
      <a:dk1>
        <a:srgbClr val="000000"/>
      </a:dk1>
      <a:lt1>
        <a:srgbClr val="FFFFFF"/>
      </a:lt1>
      <a:dk2>
        <a:srgbClr val="010101"/>
      </a:dk2>
      <a:lt2>
        <a:srgbClr val="FFFFFF"/>
      </a:lt2>
      <a:accent1>
        <a:srgbClr val="FFC000"/>
      </a:accent1>
      <a:accent2>
        <a:srgbClr val="B2A32B"/>
      </a:accent2>
      <a:accent3>
        <a:srgbClr val="6EA8CC"/>
      </a:accent3>
      <a:accent4>
        <a:srgbClr val="BDE6FF"/>
      </a:accent4>
      <a:accent5>
        <a:srgbClr val="000000"/>
      </a:accent5>
      <a:accent6>
        <a:srgbClr val="FFE93D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541</TotalTime>
  <Words>272</Words>
  <Application>Microsoft Macintosh PowerPoint</Application>
  <PresentationFormat>宽屏</PresentationFormat>
  <Paragraphs>35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Calibri</vt:lpstr>
      <vt:lpstr>Century Gothic</vt:lpstr>
      <vt:lpstr>DengXian</vt:lpstr>
      <vt:lpstr>Segoe UI Light</vt:lpstr>
      <vt:lpstr>等线</vt:lpstr>
      <vt:lpstr>宋体</vt:lpstr>
      <vt:lpstr>微软雅黑</vt:lpstr>
      <vt:lpstr>Arial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PENG YM</cp:lastModifiedBy>
  <cp:revision>81</cp:revision>
  <dcterms:created xsi:type="dcterms:W3CDTF">2015-08-18T02:51:41Z</dcterms:created>
  <dcterms:modified xsi:type="dcterms:W3CDTF">2018-01-01T11:52:24Z</dcterms:modified>
  <cp:category/>
</cp:coreProperties>
</file>