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handoutMasterIdLst>
    <p:handoutMasterId r:id="rId12"/>
  </p:handoutMasterIdLst>
  <p:sldIdLst>
    <p:sldId id="256" r:id="rId5"/>
    <p:sldId id="487" r:id="rId6"/>
    <p:sldId id="489" r:id="rId7"/>
    <p:sldId id="490" r:id="rId8"/>
    <p:sldId id="488" r:id="rId9"/>
    <p:sldId id="459" r:id="rId10"/>
  </p:sldIdLst>
  <p:sldSz cx="9144000" cy="5143500" type="screen16x9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0000"/>
    <a:srgbClr val="EA5420"/>
    <a:srgbClr val="B33C3D"/>
    <a:srgbClr val="E12728"/>
    <a:srgbClr val="E02F27"/>
    <a:srgbClr val="595959"/>
    <a:srgbClr val="FEFBF9"/>
    <a:srgbClr val="444444"/>
    <a:srgbClr val="EE4530"/>
    <a:srgbClr val="118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0650" autoAdjust="0"/>
  </p:normalViewPr>
  <p:slideViewPr>
    <p:cSldViewPr snapToGrid="0" snapToObjects="1">
      <p:cViewPr varScale="1">
        <p:scale>
          <a:sx n="102" d="100"/>
          <a:sy n="102" d="100"/>
        </p:scale>
        <p:origin x="127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F67E-7E01-6E4A-A691-B26D3AA73E43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E3946-ADB2-F240-896C-C51FF265C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12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79A6-EF66-6A4D-B6CC-FEB65EB86943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6B932-DFC9-AA42-BB88-A7A959C3C4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3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932-DFC9-AA42-BB88-A7A959C3C49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9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12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74726" y="3608917"/>
            <a:ext cx="192435" cy="17697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5063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85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6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85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6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85" indent="0">
              <a:buNone/>
              <a:defRPr sz="1000"/>
            </a:lvl3pPr>
            <a:lvl4pPr marL="1371430" indent="0">
              <a:buNone/>
              <a:defRPr sz="900"/>
            </a:lvl4pPr>
            <a:lvl5pPr marL="1828571" indent="0">
              <a:buNone/>
              <a:defRPr sz="900"/>
            </a:lvl5pPr>
            <a:lvl6pPr marL="2285715" indent="0">
              <a:buNone/>
              <a:defRPr sz="900"/>
            </a:lvl6pPr>
            <a:lvl7pPr marL="2742856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85" indent="0">
              <a:buNone/>
              <a:defRPr sz="2400"/>
            </a:lvl3pPr>
            <a:lvl4pPr marL="1371430" indent="0">
              <a:buNone/>
              <a:defRPr sz="2000"/>
            </a:lvl4pPr>
            <a:lvl5pPr marL="1828571" indent="0">
              <a:buNone/>
              <a:defRPr sz="2000"/>
            </a:lvl5pPr>
            <a:lvl6pPr marL="2285715" indent="0">
              <a:buNone/>
              <a:defRPr sz="2000"/>
            </a:lvl6pPr>
            <a:lvl7pPr marL="2742856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85" indent="0">
              <a:buNone/>
              <a:defRPr sz="1000"/>
            </a:lvl3pPr>
            <a:lvl4pPr marL="1371430" indent="0">
              <a:buNone/>
              <a:defRPr sz="900"/>
            </a:lvl4pPr>
            <a:lvl5pPr marL="1828571" indent="0">
              <a:buNone/>
              <a:defRPr sz="900"/>
            </a:lvl5pPr>
            <a:lvl6pPr marL="2285715" indent="0">
              <a:buNone/>
              <a:defRPr sz="900"/>
            </a:lvl6pPr>
            <a:lvl7pPr marL="2742856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6" indent="-342856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5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0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0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4" indent="-228570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5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0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t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22895" y="1405785"/>
            <a:ext cx="5466541" cy="193898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—— 2017 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——</a:t>
            </a:r>
          </a:p>
          <a:p>
            <a:pPr algn="ctr">
              <a:lnSpc>
                <a:spcPct val="120000"/>
              </a:lnSpc>
            </a:pPr>
            <a:endParaRPr kumimoji="1" lang="en-US" altLang="zh-CN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20000"/>
              </a:lnSpc>
            </a:pPr>
            <a:endParaRPr kumimoji="1" lang="en-US" altLang="zh-CN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4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桔牛 手艺人门店管理员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41" y="11894004"/>
            <a:ext cx="3321050" cy="1400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541" y="12046404"/>
            <a:ext cx="3321050" cy="14004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941" y="12198804"/>
            <a:ext cx="3321050" cy="14004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341" y="12351204"/>
            <a:ext cx="3321050" cy="1400443"/>
          </a:xfrm>
          <a:prstGeom prst="rect">
            <a:avLst/>
          </a:prstGeom>
        </p:spPr>
      </p:pic>
      <p:pic>
        <p:nvPicPr>
          <p:cNvPr id="1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7791" y="12655550"/>
            <a:ext cx="2748261" cy="1096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741" y="12503604"/>
            <a:ext cx="3321050" cy="14004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1" y="137706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98"/>
          <p:cNvSpPr txBox="1">
            <a:spLocks/>
          </p:cNvSpPr>
          <p:nvPr/>
        </p:nvSpPr>
        <p:spPr>
          <a:xfrm>
            <a:off x="961648" y="258532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手艺人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激活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3" name="组合 12"/>
          <p:cNvGrpSpPr/>
          <p:nvPr/>
        </p:nvGrpSpPr>
        <p:grpSpPr>
          <a:xfrm>
            <a:off x="-3784" y="324997"/>
            <a:ext cx="826546" cy="432000"/>
            <a:chOff x="603008" y="285734"/>
            <a:chExt cx="826546" cy="432000"/>
          </a:xfrm>
        </p:grpSpPr>
        <p:cxnSp>
          <p:nvCxnSpPr>
            <p:cNvPr id="90" name="直接连接符 6"/>
            <p:cNvCxnSpPr/>
            <p:nvPr/>
          </p:nvCxnSpPr>
          <p:spPr>
            <a:xfrm rot="10800000" flipH="1" flipV="1">
              <a:off x="603008" y="491756"/>
              <a:ext cx="540000" cy="158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>
              <a:spLocks noChangeAspect="1"/>
            </p:cNvSpPr>
            <p:nvPr/>
          </p:nvSpPr>
          <p:spPr>
            <a:xfrm rot="5400000">
              <a:off x="997554" y="28573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6"/>
              <a:endParaRPr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3" name="标题 1"/>
            <p:cNvSpPr txBox="1">
              <a:spLocks/>
            </p:cNvSpPr>
            <p:nvPr/>
          </p:nvSpPr>
          <p:spPr>
            <a:xfrm>
              <a:off x="1030262" y="342541"/>
              <a:ext cx="357190" cy="2857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 defTabSz="457156">
                <a:spcBef>
                  <a:spcPct val="0"/>
                </a:spcBef>
                <a:defRPr/>
              </a:pPr>
              <a:r>
                <a:rPr lang="en-US" altLang="zh-CN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8191" y="12045950"/>
            <a:ext cx="2748261" cy="1096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41" y="11894004"/>
            <a:ext cx="3321050" cy="1400443"/>
          </a:xfrm>
          <a:prstGeom prst="rect">
            <a:avLst/>
          </a:prstGeom>
        </p:spPr>
      </p:pic>
      <p:pic>
        <p:nvPicPr>
          <p:cNvPr id="2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3" y="1371599"/>
            <a:ext cx="2120892" cy="37723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36" y="1371598"/>
            <a:ext cx="2120634" cy="3771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1" y="1371599"/>
            <a:ext cx="2120634" cy="377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05" y="1371597"/>
            <a:ext cx="2120893" cy="377236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54717" y="4670800"/>
            <a:ext cx="536215" cy="472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20693" y="4254285"/>
            <a:ext cx="883402" cy="289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82340" y="1836549"/>
            <a:ext cx="1045762" cy="28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115" y="867355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目的：门店的手艺人管理员激活</a:t>
            </a:r>
            <a:endParaRPr kumimoji="1" lang="zh-CN" altLang="en-US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7051" y="830676"/>
            <a:ext cx="41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通过门店管理员发</a:t>
            </a:r>
            <a:r>
              <a:rPr lang="zh-CN" altLang="en-US" b="1" dirty="0" smtClean="0"/>
              <a:t>的账号完成以下操作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88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" y="1056806"/>
            <a:ext cx="2297616" cy="40866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27" y="1056807"/>
            <a:ext cx="2297617" cy="40866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4261"/>
            <a:ext cx="2221310" cy="3951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10" y="1124261"/>
            <a:ext cx="2259693" cy="4019240"/>
          </a:xfrm>
          <a:prstGeom prst="rect">
            <a:avLst/>
          </a:prstGeom>
        </p:spPr>
      </p:pic>
      <p:sp>
        <p:nvSpPr>
          <p:cNvPr id="6" name="Shape 98"/>
          <p:cNvSpPr txBox="1">
            <a:spLocks/>
          </p:cNvSpPr>
          <p:nvPr/>
        </p:nvSpPr>
        <p:spPr>
          <a:xfrm>
            <a:off x="961648" y="258532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修改自己的简介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7" name="组合 12"/>
          <p:cNvGrpSpPr/>
          <p:nvPr/>
        </p:nvGrpSpPr>
        <p:grpSpPr>
          <a:xfrm>
            <a:off x="-3784" y="324997"/>
            <a:ext cx="826546" cy="432000"/>
            <a:chOff x="603008" y="285734"/>
            <a:chExt cx="826546" cy="432000"/>
          </a:xfrm>
        </p:grpSpPr>
        <p:cxnSp>
          <p:nvCxnSpPr>
            <p:cNvPr id="8" name="直接连接符 6"/>
            <p:cNvCxnSpPr/>
            <p:nvPr/>
          </p:nvCxnSpPr>
          <p:spPr>
            <a:xfrm rot="10800000" flipH="1" flipV="1">
              <a:off x="603008" y="491756"/>
              <a:ext cx="540000" cy="158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>
              <a:spLocks noChangeAspect="1"/>
            </p:cNvSpPr>
            <p:nvPr/>
          </p:nvSpPr>
          <p:spPr>
            <a:xfrm rot="5400000">
              <a:off x="997554" y="28573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6"/>
              <a:endParaRPr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030262" y="342541"/>
              <a:ext cx="357190" cy="2857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 defTabSz="457156">
                <a:spcBef>
                  <a:spcPct val="0"/>
                </a:spcBef>
                <a:defRPr/>
              </a:pPr>
              <a:r>
                <a:rPr lang="en-US" altLang="zh-CN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934694" y="2073217"/>
            <a:ext cx="446033" cy="498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83502" y="2474884"/>
            <a:ext cx="1148808" cy="403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33148" y="4508549"/>
            <a:ext cx="1148808" cy="403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154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17" y="1056806"/>
            <a:ext cx="2297144" cy="40866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61" y="1056806"/>
            <a:ext cx="2297145" cy="40866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806"/>
            <a:ext cx="2297617" cy="4086694"/>
          </a:xfrm>
          <a:prstGeom prst="rect">
            <a:avLst/>
          </a:prstGeom>
        </p:spPr>
      </p:pic>
      <p:sp>
        <p:nvSpPr>
          <p:cNvPr id="5" name="Shape 98"/>
          <p:cNvSpPr txBox="1">
            <a:spLocks/>
          </p:cNvSpPr>
          <p:nvPr/>
        </p:nvSpPr>
        <p:spPr>
          <a:xfrm>
            <a:off x="961648" y="258532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上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传作品及价目表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-3784" y="324997"/>
            <a:ext cx="826546" cy="432000"/>
            <a:chOff x="603008" y="285734"/>
            <a:chExt cx="826546" cy="432000"/>
          </a:xfrm>
        </p:grpSpPr>
        <p:cxnSp>
          <p:nvCxnSpPr>
            <p:cNvPr id="7" name="直接连接符 6"/>
            <p:cNvCxnSpPr/>
            <p:nvPr/>
          </p:nvCxnSpPr>
          <p:spPr>
            <a:xfrm rot="10800000" flipH="1" flipV="1">
              <a:off x="603008" y="491756"/>
              <a:ext cx="540000" cy="158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>
              <a:spLocks noChangeAspect="1"/>
            </p:cNvSpPr>
            <p:nvPr/>
          </p:nvSpPr>
          <p:spPr>
            <a:xfrm rot="5400000">
              <a:off x="997554" y="28573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6"/>
              <a:endParaRPr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标题 1"/>
            <p:cNvSpPr txBox="1">
              <a:spLocks/>
            </p:cNvSpPr>
            <p:nvPr/>
          </p:nvSpPr>
          <p:spPr>
            <a:xfrm>
              <a:off x="1030262" y="342541"/>
              <a:ext cx="357190" cy="2857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 defTabSz="457156">
                <a:spcBef>
                  <a:spcPct val="0"/>
                </a:spcBef>
                <a:defRPr/>
              </a:pPr>
              <a:r>
                <a:rPr lang="en-US" altLang="zh-CN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48809" y="3582649"/>
            <a:ext cx="1148808" cy="569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46189" y="1056806"/>
            <a:ext cx="1148808" cy="403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19207" y="1148255"/>
            <a:ext cx="1148808" cy="403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29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>
            <a:spLocks noChangeAspect="1"/>
          </p:cNvSpPr>
          <p:nvPr/>
        </p:nvSpPr>
        <p:spPr>
          <a:xfrm rot="5400000">
            <a:off x="390762" y="32499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6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23470" y="381804"/>
            <a:ext cx="35719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156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6"/>
          <p:cNvCxnSpPr/>
          <p:nvPr/>
        </p:nvCxnSpPr>
        <p:spPr>
          <a:xfrm rot="10800000" flipH="1" flipV="1">
            <a:off x="-3784" y="534835"/>
            <a:ext cx="54000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sp>
        <p:nvSpPr>
          <p:cNvPr id="46" name="Shape 98"/>
          <p:cNvSpPr txBox="1">
            <a:spLocks/>
          </p:cNvSpPr>
          <p:nvPr/>
        </p:nvSpPr>
        <p:spPr>
          <a:xfrm>
            <a:off x="961648" y="284744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桔牛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 客服技术全程支持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7145" y="270163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客服电话： </a:t>
            </a:r>
            <a:r>
              <a:rPr lang="is-IS" altLang="zh-CN" b="1" dirty="0" smtClean="0"/>
              <a:t>010-8044 </a:t>
            </a:r>
            <a:r>
              <a:rPr lang="is-IS" altLang="zh-CN" b="1" dirty="0"/>
              <a:t>1899</a:t>
            </a:r>
            <a:endParaRPr kumimoji="1"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50818" y="1435985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   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钉钉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48" y="2020760"/>
            <a:ext cx="2229252" cy="22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2097" y="959005"/>
            <a:ext cx="75905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HanziPen SC" charset="-122"/>
                <a:ea typeface="HanziPen SC" charset="-122"/>
                <a:cs typeface="HanziPen SC" charset="-122"/>
              </a:rPr>
              <a:t>桔牛携手服务商</a:t>
            </a:r>
            <a:endParaRPr kumimoji="1" lang="en-US" altLang="zh-CN" sz="2800" dirty="0" smtClean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endParaRPr kumimoji="1" lang="en-US" altLang="zh-CN" sz="2800" dirty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HanziPen SC" charset="-122"/>
                <a:ea typeface="HanziPen SC" charset="-122"/>
                <a:cs typeface="HanziPen SC" charset="-122"/>
              </a:rPr>
              <a:t>我们共同为商家创造价值，为自己创造利润！</a:t>
            </a:r>
            <a:endParaRPr kumimoji="1" lang="en-US" altLang="zh-CN" sz="2800" dirty="0" smtClean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endParaRPr kumimoji="1" lang="en-US" altLang="zh-CN" sz="2800" dirty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HanziPen SC" charset="-122"/>
                <a:ea typeface="HanziPen SC" charset="-122"/>
                <a:cs typeface="HanziPen SC" charset="-122"/>
              </a:rPr>
              <a:t>用桔牛，生意牛！</a:t>
            </a:r>
            <a:endParaRPr kumimoji="1" lang="zh-CN" altLang="en-US" sz="2800" dirty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sharepoint/v3/field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42358</TotalTime>
  <Words>85</Words>
  <Application>Microsoft Office PowerPoint</Application>
  <PresentationFormat>全屏显示(16:9)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HanziPen SC</vt:lpstr>
      <vt:lpstr>Titillium Web</vt:lpstr>
      <vt:lpstr>SimHei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杰歌</cp:lastModifiedBy>
  <cp:revision>1229</cp:revision>
  <cp:lastPrinted>2017-01-24T07:14:52Z</cp:lastPrinted>
  <dcterms:created xsi:type="dcterms:W3CDTF">2010-04-12T23:12:02Z</dcterms:created>
  <dcterms:modified xsi:type="dcterms:W3CDTF">2018-01-10T07:33:41Z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