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8"/>
  </p:notesMasterIdLst>
  <p:sldIdLst>
    <p:sldId id="291" r:id="rId5"/>
    <p:sldId id="357" r:id="rId6"/>
    <p:sldId id="435" r:id="rId7"/>
    <p:sldId id="444" r:id="rId8"/>
    <p:sldId id="447" r:id="rId9"/>
    <p:sldId id="448" r:id="rId10"/>
    <p:sldId id="395" r:id="rId11"/>
    <p:sldId id="365" r:id="rId12"/>
    <p:sldId id="446" r:id="rId13"/>
    <p:sldId id="378" r:id="rId14"/>
    <p:sldId id="443" r:id="rId15"/>
    <p:sldId id="449" r:id="rId16"/>
    <p:sldId id="445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E8D3"/>
    <a:srgbClr val="F7B4BB"/>
    <a:srgbClr val="B9F0E1"/>
    <a:srgbClr val="77D0D8"/>
    <a:srgbClr val="F53A6F"/>
    <a:srgbClr val="0251AD"/>
    <a:srgbClr val="FFCD84"/>
    <a:srgbClr val="F6C624"/>
    <a:srgbClr val="45EDCC"/>
    <a:srgbClr val="CCE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9" autoAdjust="0"/>
    <p:restoredTop sz="86651" autoAdjust="0"/>
  </p:normalViewPr>
  <p:slideViewPr>
    <p:cSldViewPr snapToGrid="0" showGuides="1">
      <p:cViewPr varScale="1">
        <p:scale>
          <a:sx n="131" d="100"/>
          <a:sy n="131" d="100"/>
        </p:scale>
        <p:origin x="55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690AE-BD11-4E51-991C-C6B7FC961A6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791A7-627F-4CA3-9701-1E164EC46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4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4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59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35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4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359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993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77"/>
          <p:cNvSpPr>
            <a:spLocks noChangeArrowheads="1"/>
          </p:cNvSpPr>
          <p:nvPr userDrawn="1"/>
        </p:nvSpPr>
        <p:spPr bwMode="auto">
          <a:xfrm>
            <a:off x="4159250" y="501650"/>
            <a:ext cx="777875" cy="860425"/>
          </a:xfrm>
          <a:custGeom>
            <a:avLst/>
            <a:gdLst>
              <a:gd name="T0" fmla="*/ 0 w 1002535"/>
              <a:gd name="T1" fmla="*/ 859316 h 1123721"/>
              <a:gd name="T2" fmla="*/ 969484 w 1002535"/>
              <a:gd name="T3" fmla="*/ 0 h 1123721"/>
              <a:gd name="T4" fmla="*/ 1002535 w 1002535"/>
              <a:gd name="T5" fmla="*/ 220338 h 1123721"/>
              <a:gd name="T6" fmla="*/ 506776 w 1002535"/>
              <a:gd name="T7" fmla="*/ 1123721 h 1123721"/>
              <a:gd name="T8" fmla="*/ 0 w 1002535"/>
              <a:gd name="T9" fmla="*/ 859316 h 11237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2535"/>
              <a:gd name="T16" fmla="*/ 0 h 1123721"/>
              <a:gd name="T17" fmla="*/ 1002535 w 1002535"/>
              <a:gd name="T18" fmla="*/ 1123721 h 11237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2535" h="1123721">
                <a:moveTo>
                  <a:pt x="0" y="859316"/>
                </a:moveTo>
                <a:lnTo>
                  <a:pt x="969484" y="0"/>
                </a:lnTo>
                <a:lnTo>
                  <a:pt x="1002535" y="220338"/>
                </a:lnTo>
                <a:lnTo>
                  <a:pt x="506776" y="1123721"/>
                </a:lnTo>
                <a:lnTo>
                  <a:pt x="0" y="859316"/>
                </a:lnTo>
                <a:close/>
              </a:path>
            </a:pathLst>
          </a:custGeom>
          <a:solidFill>
            <a:srgbClr val="14B8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任意多边形 78"/>
          <p:cNvSpPr>
            <a:spLocks noChangeArrowheads="1"/>
          </p:cNvSpPr>
          <p:nvPr userDrawn="1"/>
        </p:nvSpPr>
        <p:spPr bwMode="auto">
          <a:xfrm>
            <a:off x="4578350" y="520700"/>
            <a:ext cx="1255713" cy="784225"/>
          </a:xfrm>
          <a:custGeom>
            <a:avLst/>
            <a:gdLst>
              <a:gd name="T0" fmla="*/ 561861 w 1608463"/>
              <a:gd name="T1" fmla="*/ 0 h 1035585"/>
              <a:gd name="T2" fmla="*/ 0 w 1608463"/>
              <a:gd name="T3" fmla="*/ 1035585 h 1035585"/>
              <a:gd name="T4" fmla="*/ 1608463 w 1608463"/>
              <a:gd name="T5" fmla="*/ 859315 h 1035585"/>
              <a:gd name="T6" fmla="*/ 561861 w 1608463"/>
              <a:gd name="T7" fmla="*/ 0 h 1035585"/>
              <a:gd name="T8" fmla="*/ 0 60000 65536"/>
              <a:gd name="T9" fmla="*/ 0 60000 65536"/>
              <a:gd name="T10" fmla="*/ 0 60000 65536"/>
              <a:gd name="T11" fmla="*/ 0 60000 65536"/>
              <a:gd name="T12" fmla="*/ 0 w 1608463"/>
              <a:gd name="T13" fmla="*/ 0 h 1035585"/>
              <a:gd name="T14" fmla="*/ 1608463 w 1608463"/>
              <a:gd name="T15" fmla="*/ 1035585 h 10355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8463" h="1035585">
                <a:moveTo>
                  <a:pt x="561861" y="0"/>
                </a:moveTo>
                <a:lnTo>
                  <a:pt x="0" y="1035585"/>
                </a:lnTo>
                <a:lnTo>
                  <a:pt x="1608463" y="859315"/>
                </a:lnTo>
                <a:lnTo>
                  <a:pt x="561861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任意多边形 38"/>
          <p:cNvSpPr>
            <a:spLocks noChangeArrowheads="1"/>
          </p:cNvSpPr>
          <p:nvPr userDrawn="1"/>
        </p:nvSpPr>
        <p:spPr bwMode="auto">
          <a:xfrm>
            <a:off x="1825625" y="1139825"/>
            <a:ext cx="1701800" cy="636588"/>
          </a:xfrm>
          <a:custGeom>
            <a:avLst/>
            <a:gdLst>
              <a:gd name="T0" fmla="*/ 705079 w 2214390"/>
              <a:gd name="T1" fmla="*/ 165253 h 782197"/>
              <a:gd name="T2" fmla="*/ 2214390 w 2214390"/>
              <a:gd name="T3" fmla="*/ 0 h 782197"/>
              <a:gd name="T4" fmla="*/ 0 w 2214390"/>
              <a:gd name="T5" fmla="*/ 782197 h 782197"/>
              <a:gd name="T6" fmla="*/ 705079 w 2214390"/>
              <a:gd name="T7" fmla="*/ 165253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214390"/>
              <a:gd name="T13" fmla="*/ 0 h 782197"/>
              <a:gd name="T14" fmla="*/ 2214390 w 2214390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14390" h="782197">
                <a:moveTo>
                  <a:pt x="705079" y="165253"/>
                </a:moveTo>
                <a:lnTo>
                  <a:pt x="2214390" y="0"/>
                </a:lnTo>
                <a:lnTo>
                  <a:pt x="0" y="782197"/>
                </a:lnTo>
                <a:lnTo>
                  <a:pt x="705079" y="165253"/>
                </a:lnTo>
                <a:close/>
              </a:path>
            </a:pathLst>
          </a:custGeom>
          <a:solidFill>
            <a:srgbClr val="F8A9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任意多边形 74"/>
          <p:cNvSpPr>
            <a:spLocks noChangeArrowheads="1"/>
          </p:cNvSpPr>
          <p:nvPr userDrawn="1"/>
        </p:nvSpPr>
        <p:spPr bwMode="auto">
          <a:xfrm>
            <a:off x="3544888" y="1123950"/>
            <a:ext cx="603250" cy="561975"/>
          </a:xfrm>
          <a:custGeom>
            <a:avLst/>
            <a:gdLst>
              <a:gd name="T0" fmla="*/ 0 w 804231"/>
              <a:gd name="T1" fmla="*/ 0 h 749147"/>
              <a:gd name="T2" fmla="*/ 804231 w 804231"/>
              <a:gd name="T3" fmla="*/ 55085 h 749147"/>
              <a:gd name="T4" fmla="*/ 760164 w 804231"/>
              <a:gd name="T5" fmla="*/ 749147 h 749147"/>
              <a:gd name="T6" fmla="*/ 0 w 804231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749147"/>
              <a:gd name="T14" fmla="*/ 804231 w 804231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749147">
                <a:moveTo>
                  <a:pt x="0" y="0"/>
                </a:moveTo>
                <a:lnTo>
                  <a:pt x="804231" y="55085"/>
                </a:lnTo>
                <a:lnTo>
                  <a:pt x="760164" y="749147"/>
                </a:lnTo>
                <a:lnTo>
                  <a:pt x="0" y="0"/>
                </a:lnTo>
                <a:close/>
              </a:path>
            </a:pathLst>
          </a:custGeom>
          <a:solidFill>
            <a:srgbClr val="16B7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任意多边形 115"/>
          <p:cNvSpPr>
            <a:spLocks noChangeArrowheads="1"/>
          </p:cNvSpPr>
          <p:nvPr userDrawn="1"/>
        </p:nvSpPr>
        <p:spPr bwMode="auto">
          <a:xfrm>
            <a:off x="7966075" y="-31750"/>
            <a:ext cx="446088" cy="173038"/>
          </a:xfrm>
          <a:custGeom>
            <a:avLst/>
            <a:gdLst>
              <a:gd name="T0" fmla="*/ 0 w 594911"/>
              <a:gd name="T1" fmla="*/ 0 h 187287"/>
              <a:gd name="T2" fmla="*/ 594911 w 594911"/>
              <a:gd name="T3" fmla="*/ 33051 h 187287"/>
              <a:gd name="T4" fmla="*/ 66101 w 594911"/>
              <a:gd name="T5" fmla="*/ 187287 h 187287"/>
              <a:gd name="T6" fmla="*/ 0 w 594911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187287"/>
              <a:gd name="T14" fmla="*/ 594911 w 59491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187287">
                <a:moveTo>
                  <a:pt x="0" y="0"/>
                </a:moveTo>
                <a:lnTo>
                  <a:pt x="594911" y="33051"/>
                </a:lnTo>
                <a:lnTo>
                  <a:pt x="66101" y="187287"/>
                </a:lnTo>
                <a:lnTo>
                  <a:pt x="0" y="0"/>
                </a:lnTo>
                <a:close/>
              </a:path>
            </a:pathLst>
          </a:custGeom>
          <a:solidFill>
            <a:srgbClr val="1CAC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任意多边形 72"/>
          <p:cNvSpPr>
            <a:spLocks noChangeArrowheads="1"/>
          </p:cNvSpPr>
          <p:nvPr userDrawn="1"/>
        </p:nvSpPr>
        <p:spPr bwMode="auto">
          <a:xfrm>
            <a:off x="4130675" y="1577975"/>
            <a:ext cx="1404938" cy="1149350"/>
          </a:xfrm>
          <a:custGeom>
            <a:avLst/>
            <a:gdLst>
              <a:gd name="T0" fmla="*/ 495759 w 1850834"/>
              <a:gd name="T1" fmla="*/ 0 h 1531344"/>
              <a:gd name="T2" fmla="*/ 0 w 1850834"/>
              <a:gd name="T3" fmla="*/ 462708 h 1531344"/>
              <a:gd name="T4" fmla="*/ 1850834 w 1850834"/>
              <a:gd name="T5" fmla="*/ 1531344 h 1531344"/>
              <a:gd name="T6" fmla="*/ 495759 w 1850834"/>
              <a:gd name="T7" fmla="*/ 0 h 1531344"/>
              <a:gd name="T8" fmla="*/ 0 60000 65536"/>
              <a:gd name="T9" fmla="*/ 0 60000 65536"/>
              <a:gd name="T10" fmla="*/ 0 60000 65536"/>
              <a:gd name="T11" fmla="*/ 0 60000 65536"/>
              <a:gd name="T12" fmla="*/ 0 w 1850834"/>
              <a:gd name="T13" fmla="*/ 0 h 1531344"/>
              <a:gd name="T14" fmla="*/ 1850834 w 1850834"/>
              <a:gd name="T15" fmla="*/ 1531344 h 153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50834" h="1531344">
                <a:moveTo>
                  <a:pt x="495759" y="0"/>
                </a:moveTo>
                <a:lnTo>
                  <a:pt x="0" y="462708"/>
                </a:lnTo>
                <a:lnTo>
                  <a:pt x="1850834" y="1531344"/>
                </a:lnTo>
                <a:lnTo>
                  <a:pt x="495759" y="0"/>
                </a:lnTo>
                <a:close/>
              </a:path>
            </a:pathLst>
          </a:cu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任意多边形 80"/>
          <p:cNvSpPr>
            <a:spLocks noChangeArrowheads="1"/>
          </p:cNvSpPr>
          <p:nvPr userDrawn="1"/>
        </p:nvSpPr>
        <p:spPr bwMode="auto">
          <a:xfrm>
            <a:off x="4437063" y="1157288"/>
            <a:ext cx="1395412" cy="603250"/>
          </a:xfrm>
          <a:custGeom>
            <a:avLst/>
            <a:gdLst>
              <a:gd name="T0" fmla="*/ 1718631 w 1718631"/>
              <a:gd name="T1" fmla="*/ 0 h 760164"/>
              <a:gd name="T2" fmla="*/ 275421 w 1718631"/>
              <a:gd name="T3" fmla="*/ 760164 h 760164"/>
              <a:gd name="T4" fmla="*/ 0 w 1718631"/>
              <a:gd name="T5" fmla="*/ 473725 h 760164"/>
              <a:gd name="T6" fmla="*/ 1718631 w 1718631"/>
              <a:gd name="T7" fmla="*/ 0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718631"/>
              <a:gd name="T13" fmla="*/ 0 h 760164"/>
              <a:gd name="T14" fmla="*/ 1718631 w 1718631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8631" h="760164">
                <a:moveTo>
                  <a:pt x="1718631" y="0"/>
                </a:moveTo>
                <a:lnTo>
                  <a:pt x="275421" y="760164"/>
                </a:lnTo>
                <a:lnTo>
                  <a:pt x="0" y="473725"/>
                </a:lnTo>
                <a:lnTo>
                  <a:pt x="1718631" y="0"/>
                </a:lnTo>
                <a:close/>
              </a:path>
            </a:pathLst>
          </a:custGeom>
          <a:solidFill>
            <a:srgbClr val="C12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任意多边形 53"/>
          <p:cNvSpPr>
            <a:spLocks noChangeArrowheads="1"/>
          </p:cNvSpPr>
          <p:nvPr userDrawn="1"/>
        </p:nvSpPr>
        <p:spPr bwMode="auto">
          <a:xfrm rot="260233">
            <a:off x="2644775" y="2041525"/>
            <a:ext cx="581025" cy="300038"/>
          </a:xfrm>
          <a:custGeom>
            <a:avLst/>
            <a:gdLst>
              <a:gd name="T0" fmla="*/ 727113 w 727113"/>
              <a:gd name="T1" fmla="*/ 0 h 352539"/>
              <a:gd name="T2" fmla="*/ 0 w 727113"/>
              <a:gd name="T3" fmla="*/ 308472 h 352539"/>
              <a:gd name="T4" fmla="*/ 462709 w 727113"/>
              <a:gd name="T5" fmla="*/ 352539 h 352539"/>
              <a:gd name="T6" fmla="*/ 727113 w 727113"/>
              <a:gd name="T7" fmla="*/ 0 h 352539"/>
              <a:gd name="T8" fmla="*/ 0 60000 65536"/>
              <a:gd name="T9" fmla="*/ 0 60000 65536"/>
              <a:gd name="T10" fmla="*/ 0 60000 65536"/>
              <a:gd name="T11" fmla="*/ 0 60000 65536"/>
              <a:gd name="T12" fmla="*/ 0 w 727113"/>
              <a:gd name="T13" fmla="*/ 0 h 352539"/>
              <a:gd name="T14" fmla="*/ 727113 w 727113"/>
              <a:gd name="T15" fmla="*/ 352539 h 3525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7113" h="352539">
                <a:moveTo>
                  <a:pt x="727113" y="0"/>
                </a:moveTo>
                <a:lnTo>
                  <a:pt x="0" y="308472"/>
                </a:lnTo>
                <a:lnTo>
                  <a:pt x="462709" y="352539"/>
                </a:lnTo>
                <a:lnTo>
                  <a:pt x="727113" y="0"/>
                </a:lnTo>
                <a:close/>
              </a:path>
            </a:pathLst>
          </a:custGeom>
          <a:solidFill>
            <a:srgbClr val="FFB9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任意多边形 117"/>
          <p:cNvSpPr>
            <a:spLocks noChangeArrowheads="1"/>
          </p:cNvSpPr>
          <p:nvPr userDrawn="1"/>
        </p:nvSpPr>
        <p:spPr bwMode="auto">
          <a:xfrm>
            <a:off x="5849938" y="1338263"/>
            <a:ext cx="414337" cy="446087"/>
          </a:xfrm>
          <a:custGeom>
            <a:avLst/>
            <a:gdLst>
              <a:gd name="T0" fmla="*/ 550843 w 550843"/>
              <a:gd name="T1" fmla="*/ 0 h 594911"/>
              <a:gd name="T2" fmla="*/ 319489 w 550843"/>
              <a:gd name="T3" fmla="*/ 594911 h 594911"/>
              <a:gd name="T4" fmla="*/ 0 w 550843"/>
              <a:gd name="T5" fmla="*/ 583894 h 594911"/>
              <a:gd name="T6" fmla="*/ 550843 w 550843"/>
              <a:gd name="T7" fmla="*/ 0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594911"/>
              <a:gd name="T14" fmla="*/ 550843 w 55084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594911">
                <a:moveTo>
                  <a:pt x="550843" y="0"/>
                </a:moveTo>
                <a:lnTo>
                  <a:pt x="319489" y="594911"/>
                </a:lnTo>
                <a:lnTo>
                  <a:pt x="0" y="583894"/>
                </a:lnTo>
                <a:lnTo>
                  <a:pt x="550843" y="0"/>
                </a:lnTo>
                <a:close/>
              </a:path>
            </a:pathLst>
          </a:custGeom>
          <a:solidFill>
            <a:srgbClr val="0AAA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任意多边形 104"/>
          <p:cNvSpPr>
            <a:spLocks noChangeArrowheads="1"/>
          </p:cNvSpPr>
          <p:nvPr userDrawn="1"/>
        </p:nvSpPr>
        <p:spPr bwMode="auto">
          <a:xfrm>
            <a:off x="5949950" y="1346200"/>
            <a:ext cx="320675" cy="133350"/>
          </a:xfrm>
          <a:custGeom>
            <a:avLst/>
            <a:gdLst>
              <a:gd name="T0" fmla="*/ 132202 w 396607"/>
              <a:gd name="T1" fmla="*/ 0 h 187287"/>
              <a:gd name="T2" fmla="*/ 396607 w 396607"/>
              <a:gd name="T3" fmla="*/ 22034 h 187287"/>
              <a:gd name="T4" fmla="*/ 0 w 396607"/>
              <a:gd name="T5" fmla="*/ 187287 h 187287"/>
              <a:gd name="T6" fmla="*/ 132202 w 396607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396607"/>
              <a:gd name="T13" fmla="*/ 0 h 187287"/>
              <a:gd name="T14" fmla="*/ 396607 w 396607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6607" h="187287">
                <a:moveTo>
                  <a:pt x="132202" y="0"/>
                </a:moveTo>
                <a:lnTo>
                  <a:pt x="396607" y="22034"/>
                </a:lnTo>
                <a:lnTo>
                  <a:pt x="0" y="187287"/>
                </a:lnTo>
                <a:lnTo>
                  <a:pt x="132202" y="0"/>
                </a:lnTo>
                <a:close/>
              </a:path>
            </a:pathLst>
          </a:custGeom>
          <a:solidFill>
            <a:srgbClr val="0A9F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任意多边形 102"/>
          <p:cNvSpPr>
            <a:spLocks noChangeArrowheads="1"/>
          </p:cNvSpPr>
          <p:nvPr userDrawn="1"/>
        </p:nvSpPr>
        <p:spPr bwMode="auto">
          <a:xfrm>
            <a:off x="5749925" y="1114425"/>
            <a:ext cx="571500" cy="330200"/>
          </a:xfrm>
          <a:custGeom>
            <a:avLst/>
            <a:gdLst>
              <a:gd name="T0" fmla="*/ 0 w 661012"/>
              <a:gd name="T1" fmla="*/ 132202 h 407624"/>
              <a:gd name="T2" fmla="*/ 661012 w 661012"/>
              <a:gd name="T3" fmla="*/ 0 h 407624"/>
              <a:gd name="T4" fmla="*/ 264405 w 661012"/>
              <a:gd name="T5" fmla="*/ 407624 h 407624"/>
              <a:gd name="T6" fmla="*/ 0 w 661012"/>
              <a:gd name="T7" fmla="*/ 132202 h 407624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407624"/>
              <a:gd name="T14" fmla="*/ 661012 w 661012"/>
              <a:gd name="T15" fmla="*/ 407624 h 407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407624">
                <a:moveTo>
                  <a:pt x="0" y="132202"/>
                </a:moveTo>
                <a:lnTo>
                  <a:pt x="661012" y="0"/>
                </a:lnTo>
                <a:lnTo>
                  <a:pt x="264405" y="407624"/>
                </a:lnTo>
                <a:lnTo>
                  <a:pt x="0" y="132202"/>
                </a:lnTo>
                <a:close/>
              </a:path>
            </a:pathLst>
          </a:custGeom>
          <a:solidFill>
            <a:srgbClr val="E821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任意多边形 97"/>
          <p:cNvSpPr>
            <a:spLocks noChangeArrowheads="1"/>
          </p:cNvSpPr>
          <p:nvPr userDrawn="1"/>
        </p:nvSpPr>
        <p:spPr bwMode="auto">
          <a:xfrm>
            <a:off x="5486400" y="263525"/>
            <a:ext cx="504825" cy="884238"/>
          </a:xfrm>
          <a:custGeom>
            <a:avLst/>
            <a:gdLst>
              <a:gd name="T0" fmla="*/ 0 w 649995"/>
              <a:gd name="T1" fmla="*/ 594911 h 1178805"/>
              <a:gd name="T2" fmla="*/ 649995 w 649995"/>
              <a:gd name="T3" fmla="*/ 0 h 1178805"/>
              <a:gd name="T4" fmla="*/ 385590 w 649995"/>
              <a:gd name="T5" fmla="*/ 1178805 h 1178805"/>
              <a:gd name="T6" fmla="*/ 0 w 649995"/>
              <a:gd name="T7" fmla="*/ 594911 h 1178805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1178805"/>
              <a:gd name="T14" fmla="*/ 649995 w 649995"/>
              <a:gd name="T15" fmla="*/ 1178805 h 11788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1178805">
                <a:moveTo>
                  <a:pt x="0" y="594911"/>
                </a:moveTo>
                <a:lnTo>
                  <a:pt x="649995" y="0"/>
                </a:lnTo>
                <a:lnTo>
                  <a:pt x="385590" y="1178805"/>
                </a:lnTo>
                <a:lnTo>
                  <a:pt x="0" y="594911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任意多边形 71"/>
          <p:cNvSpPr>
            <a:spLocks noChangeArrowheads="1"/>
          </p:cNvSpPr>
          <p:nvPr userDrawn="1"/>
        </p:nvSpPr>
        <p:spPr bwMode="auto">
          <a:xfrm>
            <a:off x="4148138" y="1925638"/>
            <a:ext cx="1387475" cy="801687"/>
          </a:xfrm>
          <a:custGeom>
            <a:avLst/>
            <a:gdLst>
              <a:gd name="T0" fmla="*/ 0 w 1806767"/>
              <a:gd name="T1" fmla="*/ 0 h 1046602"/>
              <a:gd name="T2" fmla="*/ 1806767 w 1806767"/>
              <a:gd name="T3" fmla="*/ 1046602 h 1046602"/>
              <a:gd name="T4" fmla="*/ 11017 w 1806767"/>
              <a:gd name="T5" fmla="*/ 738130 h 1046602"/>
              <a:gd name="T6" fmla="*/ 0 w 1806767"/>
              <a:gd name="T7" fmla="*/ 0 h 1046602"/>
              <a:gd name="T8" fmla="*/ 0 60000 65536"/>
              <a:gd name="T9" fmla="*/ 0 60000 65536"/>
              <a:gd name="T10" fmla="*/ 0 60000 65536"/>
              <a:gd name="T11" fmla="*/ 0 60000 65536"/>
              <a:gd name="T12" fmla="*/ 0 w 1806767"/>
              <a:gd name="T13" fmla="*/ 0 h 1046602"/>
              <a:gd name="T14" fmla="*/ 1806767 w 1806767"/>
              <a:gd name="T15" fmla="*/ 1046602 h 10466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6767" h="1046602">
                <a:moveTo>
                  <a:pt x="0" y="0"/>
                </a:moveTo>
                <a:lnTo>
                  <a:pt x="1806767" y="1046602"/>
                </a:lnTo>
                <a:lnTo>
                  <a:pt x="11017" y="738130"/>
                </a:lnTo>
                <a:lnTo>
                  <a:pt x="0" y="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任意多边形 30"/>
          <p:cNvSpPr>
            <a:spLocks noChangeArrowheads="1"/>
          </p:cNvSpPr>
          <p:nvPr userDrawn="1"/>
        </p:nvSpPr>
        <p:spPr bwMode="auto">
          <a:xfrm>
            <a:off x="247650" y="3536950"/>
            <a:ext cx="866775" cy="520700"/>
          </a:xfrm>
          <a:custGeom>
            <a:avLst/>
            <a:gdLst>
              <a:gd name="T0" fmla="*/ 0 w 1156771"/>
              <a:gd name="T1" fmla="*/ 143219 h 694063"/>
              <a:gd name="T2" fmla="*/ 1156771 w 1156771"/>
              <a:gd name="T3" fmla="*/ 0 h 694063"/>
              <a:gd name="T4" fmla="*/ 506776 w 1156771"/>
              <a:gd name="T5" fmla="*/ 694063 h 694063"/>
              <a:gd name="T6" fmla="*/ 0 w 1156771"/>
              <a:gd name="T7" fmla="*/ 143219 h 694063"/>
              <a:gd name="T8" fmla="*/ 0 60000 65536"/>
              <a:gd name="T9" fmla="*/ 0 60000 65536"/>
              <a:gd name="T10" fmla="*/ 0 60000 65536"/>
              <a:gd name="T11" fmla="*/ 0 60000 65536"/>
              <a:gd name="T12" fmla="*/ 0 w 1156771"/>
              <a:gd name="T13" fmla="*/ 0 h 694063"/>
              <a:gd name="T14" fmla="*/ 1156771 w 1156771"/>
              <a:gd name="T15" fmla="*/ 694063 h 6940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6771" h="694063">
                <a:moveTo>
                  <a:pt x="0" y="143219"/>
                </a:moveTo>
                <a:lnTo>
                  <a:pt x="1156771" y="0"/>
                </a:lnTo>
                <a:lnTo>
                  <a:pt x="506776" y="694063"/>
                </a:lnTo>
                <a:lnTo>
                  <a:pt x="0" y="143219"/>
                </a:lnTo>
                <a:close/>
              </a:path>
            </a:pathLst>
          </a:custGeom>
          <a:solidFill>
            <a:srgbClr val="E925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任意多边形 58"/>
          <p:cNvSpPr>
            <a:spLocks noChangeArrowheads="1"/>
          </p:cNvSpPr>
          <p:nvPr userDrawn="1"/>
        </p:nvSpPr>
        <p:spPr bwMode="auto">
          <a:xfrm>
            <a:off x="3081338" y="2544763"/>
            <a:ext cx="966787" cy="265112"/>
          </a:xfrm>
          <a:custGeom>
            <a:avLst/>
            <a:gdLst>
              <a:gd name="T0" fmla="*/ 0 w 1288973"/>
              <a:gd name="T1" fmla="*/ 264405 h 319489"/>
              <a:gd name="T2" fmla="*/ 1288973 w 1288973"/>
              <a:gd name="T3" fmla="*/ 319489 h 319489"/>
              <a:gd name="T4" fmla="*/ 1079653 w 1288973"/>
              <a:gd name="T5" fmla="*/ 0 h 319489"/>
              <a:gd name="T6" fmla="*/ 0 w 1288973"/>
              <a:gd name="T7" fmla="*/ 264405 h 319489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19489"/>
              <a:gd name="T14" fmla="*/ 1288973 w 1288973"/>
              <a:gd name="T15" fmla="*/ 319489 h 3194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19489">
                <a:moveTo>
                  <a:pt x="0" y="264405"/>
                </a:moveTo>
                <a:lnTo>
                  <a:pt x="1288973" y="319489"/>
                </a:lnTo>
                <a:lnTo>
                  <a:pt x="1079653" y="0"/>
                </a:lnTo>
                <a:lnTo>
                  <a:pt x="0" y="264405"/>
                </a:lnTo>
                <a:close/>
              </a:path>
            </a:pathLst>
          </a:custGeom>
          <a:solidFill>
            <a:srgbClr val="0E8B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任意多边形 55"/>
          <p:cNvSpPr>
            <a:spLocks noChangeArrowheads="1"/>
          </p:cNvSpPr>
          <p:nvPr userDrawn="1"/>
        </p:nvSpPr>
        <p:spPr bwMode="auto">
          <a:xfrm>
            <a:off x="2998788" y="2098675"/>
            <a:ext cx="1182687" cy="412750"/>
          </a:xfrm>
          <a:custGeom>
            <a:avLst/>
            <a:gdLst>
              <a:gd name="T0" fmla="*/ 0 w 1575412"/>
              <a:gd name="T1" fmla="*/ 341523 h 550844"/>
              <a:gd name="T2" fmla="*/ 1575412 w 1575412"/>
              <a:gd name="T3" fmla="*/ 550844 h 550844"/>
              <a:gd name="T4" fmla="*/ 253388 w 1575412"/>
              <a:gd name="T5" fmla="*/ 0 h 550844"/>
              <a:gd name="T6" fmla="*/ 0 w 1575412"/>
              <a:gd name="T7" fmla="*/ 341523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575412"/>
              <a:gd name="T13" fmla="*/ 0 h 550844"/>
              <a:gd name="T14" fmla="*/ 1575412 w 1575412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5412" h="550844">
                <a:moveTo>
                  <a:pt x="0" y="341523"/>
                </a:moveTo>
                <a:lnTo>
                  <a:pt x="1575412" y="550844"/>
                </a:lnTo>
                <a:lnTo>
                  <a:pt x="253388" y="0"/>
                </a:lnTo>
                <a:lnTo>
                  <a:pt x="0" y="341523"/>
                </a:lnTo>
                <a:close/>
              </a:path>
            </a:pathLst>
          </a:custGeom>
          <a:solidFill>
            <a:srgbClr val="F592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任意多边形 56"/>
          <p:cNvSpPr>
            <a:spLocks noChangeArrowheads="1"/>
          </p:cNvSpPr>
          <p:nvPr userDrawn="1"/>
        </p:nvSpPr>
        <p:spPr bwMode="auto">
          <a:xfrm>
            <a:off x="3106738" y="1892300"/>
            <a:ext cx="1058862" cy="619125"/>
          </a:xfrm>
          <a:custGeom>
            <a:avLst/>
            <a:gdLst>
              <a:gd name="T0" fmla="*/ 0 w 1311007"/>
              <a:gd name="T1" fmla="*/ 220337 h 782198"/>
              <a:gd name="T2" fmla="*/ 1311007 w 1311007"/>
              <a:gd name="T3" fmla="*/ 782198 h 782198"/>
              <a:gd name="T4" fmla="*/ 1288973 w 1311007"/>
              <a:gd name="T5" fmla="*/ 0 h 782198"/>
              <a:gd name="T6" fmla="*/ 0 w 1311007"/>
              <a:gd name="T7" fmla="*/ 220337 h 782198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782198"/>
              <a:gd name="T14" fmla="*/ 1311007 w 1311007"/>
              <a:gd name="T15" fmla="*/ 782198 h 7821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782198">
                <a:moveTo>
                  <a:pt x="0" y="220337"/>
                </a:moveTo>
                <a:lnTo>
                  <a:pt x="1311007" y="782198"/>
                </a:lnTo>
                <a:lnTo>
                  <a:pt x="1288973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E979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任意多边形 69"/>
          <p:cNvSpPr>
            <a:spLocks noChangeArrowheads="1"/>
          </p:cNvSpPr>
          <p:nvPr userDrawn="1"/>
        </p:nvSpPr>
        <p:spPr bwMode="auto">
          <a:xfrm>
            <a:off x="4627563" y="2536825"/>
            <a:ext cx="874712" cy="255588"/>
          </a:xfrm>
          <a:custGeom>
            <a:avLst/>
            <a:gdLst>
              <a:gd name="T0" fmla="*/ 0 w 1134738"/>
              <a:gd name="T1" fmla="*/ 0 h 308472"/>
              <a:gd name="T2" fmla="*/ 1134738 w 1134738"/>
              <a:gd name="T3" fmla="*/ 220337 h 308472"/>
              <a:gd name="T4" fmla="*/ 1013552 w 1134738"/>
              <a:gd name="T5" fmla="*/ 308472 h 308472"/>
              <a:gd name="T6" fmla="*/ 0 w 1134738"/>
              <a:gd name="T7" fmla="*/ 0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308472"/>
              <a:gd name="T14" fmla="*/ 1134738 w 1134738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308472">
                <a:moveTo>
                  <a:pt x="0" y="0"/>
                </a:moveTo>
                <a:lnTo>
                  <a:pt x="1134738" y="220337"/>
                </a:lnTo>
                <a:lnTo>
                  <a:pt x="1013552" y="308472"/>
                </a:lnTo>
                <a:lnTo>
                  <a:pt x="0" y="0"/>
                </a:lnTo>
                <a:close/>
              </a:path>
            </a:pathLst>
          </a:custGeom>
          <a:solidFill>
            <a:srgbClr val="1699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任意多边形 44"/>
          <p:cNvSpPr>
            <a:spLocks noChangeArrowheads="1"/>
          </p:cNvSpPr>
          <p:nvPr userDrawn="1"/>
        </p:nvSpPr>
        <p:spPr bwMode="auto">
          <a:xfrm>
            <a:off x="3114675" y="1098550"/>
            <a:ext cx="455613" cy="636588"/>
          </a:xfrm>
          <a:custGeom>
            <a:avLst/>
            <a:gdLst>
              <a:gd name="T0" fmla="*/ 0 w 528810"/>
              <a:gd name="T1" fmla="*/ 793215 h 793215"/>
              <a:gd name="T2" fmla="*/ 462709 w 528810"/>
              <a:gd name="T3" fmla="*/ 506776 h 793215"/>
              <a:gd name="T4" fmla="*/ 528810 w 528810"/>
              <a:gd name="T5" fmla="*/ 0 h 793215"/>
              <a:gd name="T6" fmla="*/ 0 w 528810"/>
              <a:gd name="T7" fmla="*/ 793215 h 793215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793215"/>
              <a:gd name="T14" fmla="*/ 528810 w 528810"/>
              <a:gd name="T15" fmla="*/ 793215 h 7932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793215">
                <a:moveTo>
                  <a:pt x="0" y="793215"/>
                </a:moveTo>
                <a:lnTo>
                  <a:pt x="462709" y="506776"/>
                </a:lnTo>
                <a:lnTo>
                  <a:pt x="528810" y="0"/>
                </a:lnTo>
                <a:lnTo>
                  <a:pt x="0" y="793215"/>
                </a:lnTo>
                <a:close/>
              </a:path>
            </a:pathLst>
          </a:custGeom>
          <a:solidFill>
            <a:srgbClr val="40C6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任意多边形 101"/>
          <p:cNvSpPr>
            <a:spLocks noChangeArrowheads="1"/>
          </p:cNvSpPr>
          <p:nvPr userDrawn="1"/>
        </p:nvSpPr>
        <p:spPr bwMode="auto">
          <a:xfrm>
            <a:off x="5562600" y="1146175"/>
            <a:ext cx="463550" cy="388938"/>
          </a:xfrm>
          <a:custGeom>
            <a:avLst/>
            <a:gdLst>
              <a:gd name="T0" fmla="*/ 242371 w 594911"/>
              <a:gd name="T1" fmla="*/ 0 h 440675"/>
              <a:gd name="T2" fmla="*/ 594911 w 594911"/>
              <a:gd name="T3" fmla="*/ 330506 h 440675"/>
              <a:gd name="T4" fmla="*/ 0 w 594911"/>
              <a:gd name="T5" fmla="*/ 440675 h 440675"/>
              <a:gd name="T6" fmla="*/ 242371 w 594911"/>
              <a:gd name="T7" fmla="*/ 0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440675"/>
              <a:gd name="T14" fmla="*/ 594911 w 594911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440675">
                <a:moveTo>
                  <a:pt x="242371" y="0"/>
                </a:moveTo>
                <a:lnTo>
                  <a:pt x="594911" y="330506"/>
                </a:lnTo>
                <a:lnTo>
                  <a:pt x="0" y="440675"/>
                </a:lnTo>
                <a:lnTo>
                  <a:pt x="242371" y="0"/>
                </a:lnTo>
                <a:close/>
              </a:path>
            </a:pathLst>
          </a:custGeom>
          <a:solidFill>
            <a:srgbClr val="C020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任意多边形 109"/>
          <p:cNvSpPr>
            <a:spLocks noChangeArrowheads="1"/>
          </p:cNvSpPr>
          <p:nvPr userDrawn="1"/>
        </p:nvSpPr>
        <p:spPr bwMode="auto">
          <a:xfrm>
            <a:off x="5749925" y="1108075"/>
            <a:ext cx="603250" cy="130175"/>
          </a:xfrm>
          <a:custGeom>
            <a:avLst/>
            <a:gdLst>
              <a:gd name="T0" fmla="*/ 0 w 738131"/>
              <a:gd name="T1" fmla="*/ 55085 h 187287"/>
              <a:gd name="T2" fmla="*/ 738131 w 738131"/>
              <a:gd name="T3" fmla="*/ 0 h 187287"/>
              <a:gd name="T4" fmla="*/ 77119 w 738131"/>
              <a:gd name="T5" fmla="*/ 187287 h 187287"/>
              <a:gd name="T6" fmla="*/ 0 w 738131"/>
              <a:gd name="T7" fmla="*/ 55085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738131"/>
              <a:gd name="T13" fmla="*/ 0 h 187287"/>
              <a:gd name="T14" fmla="*/ 738131 w 73813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8131" h="187287">
                <a:moveTo>
                  <a:pt x="0" y="55085"/>
                </a:moveTo>
                <a:lnTo>
                  <a:pt x="738131" y="0"/>
                </a:lnTo>
                <a:lnTo>
                  <a:pt x="77119" y="187287"/>
                </a:lnTo>
                <a:lnTo>
                  <a:pt x="0" y="55085"/>
                </a:lnTo>
                <a:close/>
              </a:path>
            </a:pathLst>
          </a:custGeom>
          <a:solidFill>
            <a:srgbClr val="440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任意多边形 89"/>
          <p:cNvSpPr>
            <a:spLocks noChangeArrowheads="1"/>
          </p:cNvSpPr>
          <p:nvPr userDrawn="1"/>
        </p:nvSpPr>
        <p:spPr bwMode="auto">
          <a:xfrm>
            <a:off x="5205413" y="1768475"/>
            <a:ext cx="892175" cy="742950"/>
          </a:xfrm>
          <a:custGeom>
            <a:avLst/>
            <a:gdLst>
              <a:gd name="T0" fmla="*/ 1189822 w 1189822"/>
              <a:gd name="T1" fmla="*/ 0 h 991518"/>
              <a:gd name="T2" fmla="*/ 286439 w 1189822"/>
              <a:gd name="T3" fmla="*/ 991518 h 991518"/>
              <a:gd name="T4" fmla="*/ 0 w 1189822"/>
              <a:gd name="T5" fmla="*/ 220338 h 991518"/>
              <a:gd name="T6" fmla="*/ 1189822 w 1189822"/>
              <a:gd name="T7" fmla="*/ 0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189822"/>
              <a:gd name="T13" fmla="*/ 0 h 991518"/>
              <a:gd name="T14" fmla="*/ 1189822 w 1189822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9822" h="991518">
                <a:moveTo>
                  <a:pt x="1189822" y="0"/>
                </a:moveTo>
                <a:lnTo>
                  <a:pt x="286439" y="991518"/>
                </a:lnTo>
                <a:lnTo>
                  <a:pt x="0" y="220338"/>
                </a:lnTo>
                <a:lnTo>
                  <a:pt x="1189822" y="0"/>
                </a:lnTo>
                <a:close/>
              </a:path>
            </a:pathLst>
          </a:custGeom>
          <a:solidFill>
            <a:srgbClr val="04A7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任意多边形 85"/>
          <p:cNvSpPr>
            <a:spLocks noChangeArrowheads="1"/>
          </p:cNvSpPr>
          <p:nvPr userDrawn="1"/>
        </p:nvSpPr>
        <p:spPr bwMode="auto">
          <a:xfrm>
            <a:off x="4981575" y="1727200"/>
            <a:ext cx="257175" cy="381000"/>
          </a:xfrm>
          <a:custGeom>
            <a:avLst/>
            <a:gdLst>
              <a:gd name="T0" fmla="*/ 253388 w 319489"/>
              <a:gd name="T1" fmla="*/ 0 h 440674"/>
              <a:gd name="T2" fmla="*/ 319489 w 319489"/>
              <a:gd name="T3" fmla="*/ 308472 h 440674"/>
              <a:gd name="T4" fmla="*/ 0 w 319489"/>
              <a:gd name="T5" fmla="*/ 440674 h 440674"/>
              <a:gd name="T6" fmla="*/ 253388 w 319489"/>
              <a:gd name="T7" fmla="*/ 0 h 440674"/>
              <a:gd name="T8" fmla="*/ 0 60000 65536"/>
              <a:gd name="T9" fmla="*/ 0 60000 65536"/>
              <a:gd name="T10" fmla="*/ 0 60000 65536"/>
              <a:gd name="T11" fmla="*/ 0 60000 65536"/>
              <a:gd name="T12" fmla="*/ 0 w 319489"/>
              <a:gd name="T13" fmla="*/ 0 h 440674"/>
              <a:gd name="T14" fmla="*/ 319489 w 319489"/>
              <a:gd name="T15" fmla="*/ 440674 h 4406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89" h="440674">
                <a:moveTo>
                  <a:pt x="253388" y="0"/>
                </a:moveTo>
                <a:lnTo>
                  <a:pt x="319489" y="308472"/>
                </a:lnTo>
                <a:lnTo>
                  <a:pt x="0" y="440674"/>
                </a:lnTo>
                <a:lnTo>
                  <a:pt x="253388" y="0"/>
                </a:lnTo>
                <a:close/>
              </a:path>
            </a:pathLst>
          </a:custGeom>
          <a:solidFill>
            <a:srgbClr val="178F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任意多边形 96"/>
          <p:cNvSpPr>
            <a:spLocks noChangeArrowheads="1"/>
          </p:cNvSpPr>
          <p:nvPr userDrawn="1"/>
        </p:nvSpPr>
        <p:spPr bwMode="auto">
          <a:xfrm>
            <a:off x="5305425" y="280988"/>
            <a:ext cx="668338" cy="446087"/>
          </a:xfrm>
          <a:custGeom>
            <a:avLst/>
            <a:gdLst>
              <a:gd name="T0" fmla="*/ 0 w 804231"/>
              <a:gd name="T1" fmla="*/ 187286 h 561860"/>
              <a:gd name="T2" fmla="*/ 804231 w 804231"/>
              <a:gd name="T3" fmla="*/ 0 h 561860"/>
              <a:gd name="T4" fmla="*/ 220337 w 804231"/>
              <a:gd name="T5" fmla="*/ 561860 h 561860"/>
              <a:gd name="T6" fmla="*/ 0 w 804231"/>
              <a:gd name="T7" fmla="*/ 187286 h 561860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561860"/>
              <a:gd name="T14" fmla="*/ 804231 w 804231"/>
              <a:gd name="T15" fmla="*/ 561860 h 561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561860">
                <a:moveTo>
                  <a:pt x="0" y="187286"/>
                </a:moveTo>
                <a:lnTo>
                  <a:pt x="804231" y="0"/>
                </a:lnTo>
                <a:lnTo>
                  <a:pt x="220337" y="561860"/>
                </a:lnTo>
                <a:lnTo>
                  <a:pt x="0" y="187286"/>
                </a:lnTo>
                <a:close/>
              </a:path>
            </a:pathLst>
          </a:custGeom>
          <a:solidFill>
            <a:srgbClr val="69C7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" name="任意多边形 67"/>
          <p:cNvSpPr>
            <a:spLocks noChangeArrowheads="1"/>
          </p:cNvSpPr>
          <p:nvPr userDrawn="1"/>
        </p:nvSpPr>
        <p:spPr bwMode="auto">
          <a:xfrm>
            <a:off x="4470400" y="2825750"/>
            <a:ext cx="157163" cy="98425"/>
          </a:xfrm>
          <a:custGeom>
            <a:avLst/>
            <a:gdLst>
              <a:gd name="T0" fmla="*/ 0 w 209321"/>
              <a:gd name="T1" fmla="*/ 88135 h 132202"/>
              <a:gd name="T2" fmla="*/ 209321 w 209321"/>
              <a:gd name="T3" fmla="*/ 132202 h 132202"/>
              <a:gd name="T4" fmla="*/ 132203 w 209321"/>
              <a:gd name="T5" fmla="*/ 0 h 132202"/>
              <a:gd name="T6" fmla="*/ 0 w 209321"/>
              <a:gd name="T7" fmla="*/ 88135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09321"/>
              <a:gd name="T13" fmla="*/ 0 h 132202"/>
              <a:gd name="T14" fmla="*/ 209321 w 209321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9321" h="132202">
                <a:moveTo>
                  <a:pt x="0" y="88135"/>
                </a:moveTo>
                <a:lnTo>
                  <a:pt x="209321" y="132202"/>
                </a:lnTo>
                <a:lnTo>
                  <a:pt x="132203" y="0"/>
                </a:lnTo>
                <a:lnTo>
                  <a:pt x="0" y="88135"/>
                </a:lnTo>
                <a:close/>
              </a:path>
            </a:pathLst>
          </a:custGeom>
          <a:solidFill>
            <a:srgbClr val="107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" name="任意多边形 70"/>
          <p:cNvSpPr>
            <a:spLocks noChangeArrowheads="1"/>
          </p:cNvSpPr>
          <p:nvPr userDrawn="1"/>
        </p:nvSpPr>
        <p:spPr bwMode="auto">
          <a:xfrm>
            <a:off x="5419725" y="2717800"/>
            <a:ext cx="198438" cy="74613"/>
          </a:xfrm>
          <a:custGeom>
            <a:avLst/>
            <a:gdLst>
              <a:gd name="T0" fmla="*/ 88135 w 253388"/>
              <a:gd name="T1" fmla="*/ 0 h 110168"/>
              <a:gd name="T2" fmla="*/ 0 w 253388"/>
              <a:gd name="T3" fmla="*/ 99151 h 110168"/>
              <a:gd name="T4" fmla="*/ 253388 w 253388"/>
              <a:gd name="T5" fmla="*/ 110168 h 110168"/>
              <a:gd name="T6" fmla="*/ 88135 w 253388"/>
              <a:gd name="T7" fmla="*/ 0 h 110168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110168"/>
              <a:gd name="T14" fmla="*/ 253388 w 253388"/>
              <a:gd name="T15" fmla="*/ 110168 h 110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110168">
                <a:moveTo>
                  <a:pt x="88135" y="0"/>
                </a:moveTo>
                <a:lnTo>
                  <a:pt x="0" y="99151"/>
                </a:lnTo>
                <a:lnTo>
                  <a:pt x="253388" y="110168"/>
                </a:lnTo>
                <a:lnTo>
                  <a:pt x="88135" y="0"/>
                </a:lnTo>
                <a:close/>
              </a:path>
            </a:pathLst>
          </a:custGeom>
          <a:solidFill>
            <a:srgbClr val="125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" name="任意多边形 75"/>
          <p:cNvSpPr>
            <a:spLocks noChangeArrowheads="1"/>
          </p:cNvSpPr>
          <p:nvPr userDrawn="1"/>
        </p:nvSpPr>
        <p:spPr bwMode="auto">
          <a:xfrm>
            <a:off x="4114800" y="1139825"/>
            <a:ext cx="355600" cy="538163"/>
          </a:xfrm>
          <a:custGeom>
            <a:avLst/>
            <a:gdLst>
              <a:gd name="T0" fmla="*/ 33050 w 429658"/>
              <a:gd name="T1" fmla="*/ 0 h 705079"/>
              <a:gd name="T2" fmla="*/ 429658 w 429658"/>
              <a:gd name="T3" fmla="*/ 605928 h 705079"/>
              <a:gd name="T4" fmla="*/ 0 w 429658"/>
              <a:gd name="T5" fmla="*/ 705079 h 705079"/>
              <a:gd name="T6" fmla="*/ 33050 w 429658"/>
              <a:gd name="T7" fmla="*/ 0 h 705079"/>
              <a:gd name="T8" fmla="*/ 0 60000 65536"/>
              <a:gd name="T9" fmla="*/ 0 60000 65536"/>
              <a:gd name="T10" fmla="*/ 0 60000 65536"/>
              <a:gd name="T11" fmla="*/ 0 60000 65536"/>
              <a:gd name="T12" fmla="*/ 0 w 429658"/>
              <a:gd name="T13" fmla="*/ 0 h 705079"/>
              <a:gd name="T14" fmla="*/ 429658 w 429658"/>
              <a:gd name="T15" fmla="*/ 705079 h 7050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9658" h="705079">
                <a:moveTo>
                  <a:pt x="33050" y="0"/>
                </a:moveTo>
                <a:lnTo>
                  <a:pt x="429658" y="605928"/>
                </a:lnTo>
                <a:lnTo>
                  <a:pt x="0" y="705079"/>
                </a:lnTo>
                <a:lnTo>
                  <a:pt x="33050" y="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任意多边形 76"/>
          <p:cNvSpPr>
            <a:spLocks noChangeArrowheads="1"/>
          </p:cNvSpPr>
          <p:nvPr userDrawn="1"/>
        </p:nvSpPr>
        <p:spPr bwMode="auto">
          <a:xfrm>
            <a:off x="4148138" y="1149350"/>
            <a:ext cx="471487" cy="479425"/>
          </a:xfrm>
          <a:custGeom>
            <a:avLst/>
            <a:gdLst>
              <a:gd name="T0" fmla="*/ 0 w 528810"/>
              <a:gd name="T1" fmla="*/ 0 h 572877"/>
              <a:gd name="T2" fmla="*/ 528810 w 528810"/>
              <a:gd name="T3" fmla="*/ 253388 h 572877"/>
              <a:gd name="T4" fmla="*/ 352540 w 528810"/>
              <a:gd name="T5" fmla="*/ 572877 h 572877"/>
              <a:gd name="T6" fmla="*/ 0 w 528810"/>
              <a:gd name="T7" fmla="*/ 0 h 572877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572877"/>
              <a:gd name="T14" fmla="*/ 528810 w 528810"/>
              <a:gd name="T15" fmla="*/ 572877 h 5728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572877">
                <a:moveTo>
                  <a:pt x="0" y="0"/>
                </a:moveTo>
                <a:lnTo>
                  <a:pt x="528810" y="253388"/>
                </a:lnTo>
                <a:lnTo>
                  <a:pt x="352540" y="572877"/>
                </a:lnTo>
                <a:lnTo>
                  <a:pt x="0" y="0"/>
                </a:lnTo>
                <a:close/>
              </a:path>
            </a:pathLst>
          </a:custGeom>
          <a:solidFill>
            <a:srgbClr val="1BA8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任意多边形 46"/>
          <p:cNvSpPr>
            <a:spLocks noChangeArrowheads="1"/>
          </p:cNvSpPr>
          <p:nvPr userDrawn="1"/>
        </p:nvSpPr>
        <p:spPr bwMode="auto">
          <a:xfrm>
            <a:off x="3114675" y="1668463"/>
            <a:ext cx="1100138" cy="314325"/>
          </a:xfrm>
          <a:custGeom>
            <a:avLst/>
            <a:gdLst>
              <a:gd name="T0" fmla="*/ 77118 w 1355075"/>
              <a:gd name="T1" fmla="*/ 11017 h 396607"/>
              <a:gd name="T2" fmla="*/ 22034 w 1355075"/>
              <a:gd name="T3" fmla="*/ 11017 h 396607"/>
              <a:gd name="T4" fmla="*/ 0 w 1355075"/>
              <a:gd name="T5" fmla="*/ 396607 h 396607"/>
              <a:gd name="T6" fmla="*/ 1355075 w 1355075"/>
              <a:gd name="T7" fmla="*/ 0 h 396607"/>
              <a:gd name="T8" fmla="*/ 77118 w 1355075"/>
              <a:gd name="T9" fmla="*/ 11017 h 396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5075"/>
              <a:gd name="T16" fmla="*/ 0 h 396607"/>
              <a:gd name="T17" fmla="*/ 1355075 w 1355075"/>
              <a:gd name="T18" fmla="*/ 396607 h 3966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5075" h="396607">
                <a:moveTo>
                  <a:pt x="77118" y="11017"/>
                </a:moveTo>
                <a:lnTo>
                  <a:pt x="22034" y="11017"/>
                </a:lnTo>
                <a:lnTo>
                  <a:pt x="0" y="396607"/>
                </a:lnTo>
                <a:lnTo>
                  <a:pt x="1355075" y="0"/>
                </a:lnTo>
                <a:lnTo>
                  <a:pt x="77118" y="11017"/>
                </a:lnTo>
                <a:close/>
              </a:path>
            </a:pathLst>
          </a:custGeom>
          <a:solidFill>
            <a:srgbClr val="BF22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" name="任意多边形 28"/>
          <p:cNvSpPr>
            <a:spLocks noChangeArrowheads="1"/>
          </p:cNvSpPr>
          <p:nvPr userDrawn="1"/>
        </p:nvSpPr>
        <p:spPr bwMode="auto">
          <a:xfrm>
            <a:off x="1206500" y="1917700"/>
            <a:ext cx="644525" cy="735013"/>
          </a:xfrm>
          <a:custGeom>
            <a:avLst/>
            <a:gdLst>
              <a:gd name="T0" fmla="*/ 859315 w 859315"/>
              <a:gd name="T1" fmla="*/ 0 h 980502"/>
              <a:gd name="T2" fmla="*/ 484742 w 859315"/>
              <a:gd name="T3" fmla="*/ 859316 h 980502"/>
              <a:gd name="T4" fmla="*/ 0 w 859315"/>
              <a:gd name="T5" fmla="*/ 980502 h 980502"/>
              <a:gd name="T6" fmla="*/ 859315 w 859315"/>
              <a:gd name="T7" fmla="*/ 0 h 980502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980502"/>
              <a:gd name="T14" fmla="*/ 859315 w 859315"/>
              <a:gd name="T15" fmla="*/ 980502 h 9805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980502">
                <a:moveTo>
                  <a:pt x="859315" y="0"/>
                </a:moveTo>
                <a:lnTo>
                  <a:pt x="484742" y="859316"/>
                </a:lnTo>
                <a:lnTo>
                  <a:pt x="0" y="980502"/>
                </a:lnTo>
                <a:lnTo>
                  <a:pt x="859315" y="0"/>
                </a:lnTo>
                <a:close/>
              </a:path>
            </a:pathLst>
          </a:custGeom>
          <a:solidFill>
            <a:srgbClr val="EF5B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任意多边形 20"/>
          <p:cNvSpPr>
            <a:spLocks noChangeArrowheads="1"/>
          </p:cNvSpPr>
          <p:nvPr userDrawn="1"/>
        </p:nvSpPr>
        <p:spPr bwMode="auto">
          <a:xfrm>
            <a:off x="1851025" y="2395538"/>
            <a:ext cx="471488" cy="265112"/>
          </a:xfrm>
          <a:custGeom>
            <a:avLst/>
            <a:gdLst>
              <a:gd name="T0" fmla="*/ 11017 w 550844"/>
              <a:gd name="T1" fmla="*/ 0 h 341523"/>
              <a:gd name="T2" fmla="*/ 550844 w 550844"/>
              <a:gd name="T3" fmla="*/ 286438 h 341523"/>
              <a:gd name="T4" fmla="*/ 0 w 550844"/>
              <a:gd name="T5" fmla="*/ 341523 h 341523"/>
              <a:gd name="T6" fmla="*/ 11017 w 550844"/>
              <a:gd name="T7" fmla="*/ 0 h 341523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341523"/>
              <a:gd name="T14" fmla="*/ 550844 w 550844"/>
              <a:gd name="T15" fmla="*/ 341523 h 3415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341523">
                <a:moveTo>
                  <a:pt x="11017" y="0"/>
                </a:moveTo>
                <a:lnTo>
                  <a:pt x="550844" y="286438"/>
                </a:lnTo>
                <a:lnTo>
                  <a:pt x="0" y="341523"/>
                </a:lnTo>
                <a:lnTo>
                  <a:pt x="11017" y="0"/>
                </a:lnTo>
                <a:close/>
              </a:path>
            </a:pathLst>
          </a:custGeom>
          <a:solidFill>
            <a:srgbClr val="21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任意多边形 35"/>
          <p:cNvSpPr>
            <a:spLocks noChangeArrowheads="1"/>
          </p:cNvSpPr>
          <p:nvPr userDrawn="1"/>
        </p:nvSpPr>
        <p:spPr bwMode="auto">
          <a:xfrm>
            <a:off x="1817688" y="2238375"/>
            <a:ext cx="463550" cy="365125"/>
          </a:xfrm>
          <a:custGeom>
            <a:avLst/>
            <a:gdLst>
              <a:gd name="T0" fmla="*/ 528809 w 550843"/>
              <a:gd name="T1" fmla="*/ 0 h 451691"/>
              <a:gd name="T2" fmla="*/ 0 w 550843"/>
              <a:gd name="T3" fmla="*/ 209320 h 451691"/>
              <a:gd name="T4" fmla="*/ 550843 w 550843"/>
              <a:gd name="T5" fmla="*/ 451691 h 451691"/>
              <a:gd name="T6" fmla="*/ 528809 w 550843"/>
              <a:gd name="T7" fmla="*/ 0 h 45169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451691"/>
              <a:gd name="T14" fmla="*/ 550843 w 550843"/>
              <a:gd name="T15" fmla="*/ 451691 h 4516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451691">
                <a:moveTo>
                  <a:pt x="528809" y="0"/>
                </a:moveTo>
                <a:lnTo>
                  <a:pt x="0" y="209320"/>
                </a:lnTo>
                <a:lnTo>
                  <a:pt x="550843" y="451691"/>
                </a:lnTo>
                <a:lnTo>
                  <a:pt x="528809" y="0"/>
                </a:lnTo>
                <a:close/>
              </a:path>
            </a:pathLst>
          </a:custGeom>
          <a:solidFill>
            <a:srgbClr val="E523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任意多边形 26"/>
          <p:cNvSpPr>
            <a:spLocks noChangeArrowheads="1"/>
          </p:cNvSpPr>
          <p:nvPr userDrawn="1"/>
        </p:nvSpPr>
        <p:spPr bwMode="auto">
          <a:xfrm>
            <a:off x="1173163" y="1876425"/>
            <a:ext cx="752475" cy="511175"/>
          </a:xfrm>
          <a:custGeom>
            <a:avLst/>
            <a:gdLst>
              <a:gd name="T0" fmla="*/ 936434 w 936434"/>
              <a:gd name="T1" fmla="*/ 0 h 672029"/>
              <a:gd name="T2" fmla="*/ 341523 w 936434"/>
              <a:gd name="T3" fmla="*/ 672029 h 672029"/>
              <a:gd name="T4" fmla="*/ 0 w 936434"/>
              <a:gd name="T5" fmla="*/ 429658 h 672029"/>
              <a:gd name="T6" fmla="*/ 936434 w 936434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936434"/>
              <a:gd name="T13" fmla="*/ 0 h 672029"/>
              <a:gd name="T14" fmla="*/ 936434 w 936434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6434" h="672029">
                <a:moveTo>
                  <a:pt x="936434" y="0"/>
                </a:moveTo>
                <a:lnTo>
                  <a:pt x="341523" y="672029"/>
                </a:lnTo>
                <a:lnTo>
                  <a:pt x="0" y="429658"/>
                </a:lnTo>
                <a:lnTo>
                  <a:pt x="936434" y="0"/>
                </a:lnTo>
                <a:close/>
              </a:path>
            </a:pathLst>
          </a:custGeom>
          <a:solidFill>
            <a:srgbClr val="EA2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任意多边形 12"/>
          <p:cNvSpPr>
            <a:spLocks noChangeArrowheads="1"/>
          </p:cNvSpPr>
          <p:nvPr userDrawn="1"/>
        </p:nvSpPr>
        <p:spPr bwMode="auto">
          <a:xfrm>
            <a:off x="569913" y="2312988"/>
            <a:ext cx="817562" cy="538162"/>
          </a:xfrm>
          <a:custGeom>
            <a:avLst/>
            <a:gdLst>
              <a:gd name="T0" fmla="*/ 385591 w 1002535"/>
              <a:gd name="T1" fmla="*/ 0 h 694062"/>
              <a:gd name="T2" fmla="*/ 1002535 w 1002535"/>
              <a:gd name="T3" fmla="*/ 616944 h 694062"/>
              <a:gd name="T4" fmla="*/ 0 w 1002535"/>
              <a:gd name="T5" fmla="*/ 694062 h 694062"/>
              <a:gd name="T6" fmla="*/ 385591 w 1002535"/>
              <a:gd name="T7" fmla="*/ 0 h 694062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5"/>
              <a:gd name="T13" fmla="*/ 0 h 694062"/>
              <a:gd name="T14" fmla="*/ 1002535 w 1002535"/>
              <a:gd name="T15" fmla="*/ 694062 h 6940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5" h="694062">
                <a:moveTo>
                  <a:pt x="385591" y="0"/>
                </a:moveTo>
                <a:lnTo>
                  <a:pt x="1002535" y="616944"/>
                </a:lnTo>
                <a:lnTo>
                  <a:pt x="0" y="694062"/>
                </a:lnTo>
                <a:lnTo>
                  <a:pt x="385591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任意多边形 66"/>
          <p:cNvSpPr>
            <a:spLocks noChangeArrowheads="1"/>
          </p:cNvSpPr>
          <p:nvPr userDrawn="1"/>
        </p:nvSpPr>
        <p:spPr bwMode="auto">
          <a:xfrm>
            <a:off x="4140200" y="2841625"/>
            <a:ext cx="404813" cy="280988"/>
          </a:xfrm>
          <a:custGeom>
            <a:avLst/>
            <a:gdLst>
              <a:gd name="T0" fmla="*/ 0 w 539827"/>
              <a:gd name="T1" fmla="*/ 374574 h 374574"/>
              <a:gd name="T2" fmla="*/ 539827 w 539827"/>
              <a:gd name="T3" fmla="*/ 11017 h 374574"/>
              <a:gd name="T4" fmla="*/ 275422 w 539827"/>
              <a:gd name="T5" fmla="*/ 0 h 374574"/>
              <a:gd name="T6" fmla="*/ 0 w 539827"/>
              <a:gd name="T7" fmla="*/ 374574 h 374574"/>
              <a:gd name="T8" fmla="*/ 0 60000 65536"/>
              <a:gd name="T9" fmla="*/ 0 60000 65536"/>
              <a:gd name="T10" fmla="*/ 0 60000 65536"/>
              <a:gd name="T11" fmla="*/ 0 60000 65536"/>
              <a:gd name="T12" fmla="*/ 0 w 539827"/>
              <a:gd name="T13" fmla="*/ 0 h 374574"/>
              <a:gd name="T14" fmla="*/ 539827 w 539827"/>
              <a:gd name="T15" fmla="*/ 374574 h 3745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9827" h="374574">
                <a:moveTo>
                  <a:pt x="0" y="374574"/>
                </a:moveTo>
                <a:lnTo>
                  <a:pt x="539827" y="11017"/>
                </a:lnTo>
                <a:lnTo>
                  <a:pt x="275422" y="0"/>
                </a:lnTo>
                <a:lnTo>
                  <a:pt x="0" y="374574"/>
                </a:lnTo>
                <a:close/>
              </a:path>
            </a:pathLst>
          </a:custGeom>
          <a:solidFill>
            <a:srgbClr val="1057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任意多边形 16"/>
          <p:cNvSpPr>
            <a:spLocks noChangeArrowheads="1"/>
          </p:cNvSpPr>
          <p:nvPr userDrawn="1"/>
        </p:nvSpPr>
        <p:spPr bwMode="auto">
          <a:xfrm>
            <a:off x="-158750" y="3544888"/>
            <a:ext cx="809625" cy="512762"/>
          </a:xfrm>
          <a:custGeom>
            <a:avLst/>
            <a:gdLst>
              <a:gd name="T0" fmla="*/ 528809 w 1079653"/>
              <a:gd name="T1" fmla="*/ 110168 h 683046"/>
              <a:gd name="T2" fmla="*/ 1079653 w 1079653"/>
              <a:gd name="T3" fmla="*/ 683046 h 683046"/>
              <a:gd name="T4" fmla="*/ 0 w 1079653"/>
              <a:gd name="T5" fmla="*/ 341523 h 683046"/>
              <a:gd name="T6" fmla="*/ 330506 w 1079653"/>
              <a:gd name="T7" fmla="*/ 0 h 683046"/>
              <a:gd name="T8" fmla="*/ 528809 w 1079653"/>
              <a:gd name="T9" fmla="*/ 110168 h 6830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9653"/>
              <a:gd name="T16" fmla="*/ 0 h 683046"/>
              <a:gd name="T17" fmla="*/ 1079653 w 1079653"/>
              <a:gd name="T18" fmla="*/ 683046 h 6830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9653" h="683046">
                <a:moveTo>
                  <a:pt x="528809" y="110168"/>
                </a:moveTo>
                <a:lnTo>
                  <a:pt x="1079653" y="683046"/>
                </a:lnTo>
                <a:lnTo>
                  <a:pt x="0" y="341523"/>
                </a:lnTo>
                <a:lnTo>
                  <a:pt x="330506" y="0"/>
                </a:lnTo>
                <a:lnTo>
                  <a:pt x="528809" y="110168"/>
                </a:lnTo>
                <a:close/>
              </a:path>
            </a:pathLst>
          </a:custGeom>
          <a:solidFill>
            <a:srgbClr val="C121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任意多边形 106"/>
          <p:cNvSpPr>
            <a:spLocks noChangeArrowheads="1"/>
          </p:cNvSpPr>
          <p:nvPr userDrawn="1"/>
        </p:nvSpPr>
        <p:spPr bwMode="auto">
          <a:xfrm>
            <a:off x="5635625" y="1446213"/>
            <a:ext cx="346075" cy="355600"/>
          </a:xfrm>
          <a:custGeom>
            <a:avLst/>
            <a:gdLst>
              <a:gd name="T0" fmla="*/ 55085 w 462709"/>
              <a:gd name="T1" fmla="*/ 220337 h 473725"/>
              <a:gd name="T2" fmla="*/ 0 w 462709"/>
              <a:gd name="T3" fmla="*/ 220337 h 473725"/>
              <a:gd name="T4" fmla="*/ 352540 w 462709"/>
              <a:gd name="T5" fmla="*/ 473725 h 473725"/>
              <a:gd name="T6" fmla="*/ 462709 w 462709"/>
              <a:gd name="T7" fmla="*/ 0 h 473725"/>
              <a:gd name="T8" fmla="*/ 55085 w 462709"/>
              <a:gd name="T9" fmla="*/ 220337 h 473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709"/>
              <a:gd name="T16" fmla="*/ 0 h 473725"/>
              <a:gd name="T17" fmla="*/ 462709 w 462709"/>
              <a:gd name="T18" fmla="*/ 473725 h 473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709" h="473725">
                <a:moveTo>
                  <a:pt x="55085" y="220337"/>
                </a:moveTo>
                <a:lnTo>
                  <a:pt x="0" y="220337"/>
                </a:lnTo>
                <a:lnTo>
                  <a:pt x="352540" y="473725"/>
                </a:lnTo>
                <a:lnTo>
                  <a:pt x="462709" y="0"/>
                </a:lnTo>
                <a:lnTo>
                  <a:pt x="55085" y="220337"/>
                </a:lnTo>
                <a:close/>
              </a:path>
            </a:pathLst>
          </a:custGeom>
          <a:solidFill>
            <a:srgbClr val="1791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任意多边形 81"/>
          <p:cNvSpPr>
            <a:spLocks noChangeArrowheads="1"/>
          </p:cNvSpPr>
          <p:nvPr userDrawn="1"/>
        </p:nvSpPr>
        <p:spPr bwMode="auto">
          <a:xfrm>
            <a:off x="4619625" y="1371600"/>
            <a:ext cx="817563" cy="404813"/>
          </a:xfrm>
          <a:custGeom>
            <a:avLst/>
            <a:gdLst>
              <a:gd name="T0" fmla="*/ 0 w 1090670"/>
              <a:gd name="T1" fmla="*/ 528810 h 539827"/>
              <a:gd name="T2" fmla="*/ 1090670 w 1090670"/>
              <a:gd name="T3" fmla="*/ 539827 h 539827"/>
              <a:gd name="T4" fmla="*/ 947451 w 1090670"/>
              <a:gd name="T5" fmla="*/ 0 h 539827"/>
              <a:gd name="T6" fmla="*/ 0 w 1090670"/>
              <a:gd name="T7" fmla="*/ 528810 h 539827"/>
              <a:gd name="T8" fmla="*/ 0 60000 65536"/>
              <a:gd name="T9" fmla="*/ 0 60000 65536"/>
              <a:gd name="T10" fmla="*/ 0 60000 65536"/>
              <a:gd name="T11" fmla="*/ 0 60000 65536"/>
              <a:gd name="T12" fmla="*/ 0 w 1090670"/>
              <a:gd name="T13" fmla="*/ 0 h 539827"/>
              <a:gd name="T14" fmla="*/ 1090670 w 1090670"/>
              <a:gd name="T15" fmla="*/ 539827 h 5398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0670" h="539827">
                <a:moveTo>
                  <a:pt x="0" y="528810"/>
                </a:moveTo>
                <a:lnTo>
                  <a:pt x="1090670" y="539827"/>
                </a:lnTo>
                <a:lnTo>
                  <a:pt x="947451" y="0"/>
                </a:lnTo>
                <a:lnTo>
                  <a:pt x="0" y="528810"/>
                </a:lnTo>
                <a:close/>
              </a:path>
            </a:pathLst>
          </a:custGeom>
          <a:solidFill>
            <a:srgbClr val="D921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任意多边形 79"/>
          <p:cNvSpPr>
            <a:spLocks noChangeArrowheads="1"/>
          </p:cNvSpPr>
          <p:nvPr userDrawn="1"/>
        </p:nvSpPr>
        <p:spPr bwMode="auto">
          <a:xfrm>
            <a:off x="4462463" y="1171575"/>
            <a:ext cx="1346200" cy="390525"/>
          </a:xfrm>
          <a:custGeom>
            <a:avLst/>
            <a:gdLst>
              <a:gd name="T0" fmla="*/ 165253 w 1784732"/>
              <a:gd name="T1" fmla="*/ 143219 h 506776"/>
              <a:gd name="T2" fmla="*/ 1784732 w 1784732"/>
              <a:gd name="T3" fmla="*/ 0 h 506776"/>
              <a:gd name="T4" fmla="*/ 0 w 1784732"/>
              <a:gd name="T5" fmla="*/ 506776 h 506776"/>
              <a:gd name="T6" fmla="*/ 165253 w 1784732"/>
              <a:gd name="T7" fmla="*/ 143219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1784732"/>
              <a:gd name="T13" fmla="*/ 0 h 506776"/>
              <a:gd name="T14" fmla="*/ 1784732 w 1784732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4732" h="506776">
                <a:moveTo>
                  <a:pt x="165253" y="143219"/>
                </a:moveTo>
                <a:lnTo>
                  <a:pt x="1784732" y="0"/>
                </a:lnTo>
                <a:lnTo>
                  <a:pt x="0" y="506776"/>
                </a:lnTo>
                <a:lnTo>
                  <a:pt x="165253" y="143219"/>
                </a:lnTo>
                <a:close/>
              </a:path>
            </a:pathLst>
          </a:custGeom>
          <a:solidFill>
            <a:srgbClr val="29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任意多边形 50"/>
          <p:cNvSpPr>
            <a:spLocks noChangeArrowheads="1"/>
          </p:cNvSpPr>
          <p:nvPr userDrawn="1"/>
        </p:nvSpPr>
        <p:spPr bwMode="auto">
          <a:xfrm>
            <a:off x="2206625" y="2230438"/>
            <a:ext cx="520700" cy="1149350"/>
          </a:xfrm>
          <a:custGeom>
            <a:avLst/>
            <a:gdLst>
              <a:gd name="T0" fmla="*/ 0 w 694063"/>
              <a:gd name="T1" fmla="*/ 0 h 1553378"/>
              <a:gd name="T2" fmla="*/ 694063 w 694063"/>
              <a:gd name="T3" fmla="*/ 55084 h 1553378"/>
              <a:gd name="T4" fmla="*/ 77118 w 694063"/>
              <a:gd name="T5" fmla="*/ 1553378 h 1553378"/>
              <a:gd name="T6" fmla="*/ 0 w 694063"/>
              <a:gd name="T7" fmla="*/ 0 h 1553378"/>
              <a:gd name="T8" fmla="*/ 0 60000 65536"/>
              <a:gd name="T9" fmla="*/ 0 60000 65536"/>
              <a:gd name="T10" fmla="*/ 0 60000 65536"/>
              <a:gd name="T11" fmla="*/ 0 60000 65536"/>
              <a:gd name="T12" fmla="*/ 0 w 694063"/>
              <a:gd name="T13" fmla="*/ 0 h 1553378"/>
              <a:gd name="T14" fmla="*/ 694063 w 694063"/>
              <a:gd name="T15" fmla="*/ 1553378 h 1553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4063" h="1553378">
                <a:moveTo>
                  <a:pt x="0" y="0"/>
                </a:moveTo>
                <a:lnTo>
                  <a:pt x="694063" y="55084"/>
                </a:lnTo>
                <a:lnTo>
                  <a:pt x="77118" y="1553378"/>
                </a:lnTo>
                <a:lnTo>
                  <a:pt x="0" y="0"/>
                </a:lnTo>
                <a:close/>
              </a:path>
            </a:pathLst>
          </a:custGeom>
          <a:solidFill>
            <a:srgbClr val="EE3B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任意多边形 40"/>
          <p:cNvSpPr>
            <a:spLocks noChangeArrowheads="1"/>
          </p:cNvSpPr>
          <p:nvPr userDrawn="1"/>
        </p:nvSpPr>
        <p:spPr bwMode="auto">
          <a:xfrm>
            <a:off x="2405063" y="1131888"/>
            <a:ext cx="1139825" cy="569912"/>
          </a:xfrm>
          <a:custGeom>
            <a:avLst/>
            <a:gdLst>
              <a:gd name="T0" fmla="*/ 0 w 1520328"/>
              <a:gd name="T1" fmla="*/ 638978 h 760164"/>
              <a:gd name="T2" fmla="*/ 991519 w 1520328"/>
              <a:gd name="T3" fmla="*/ 760164 h 760164"/>
              <a:gd name="T4" fmla="*/ 1520328 w 1520328"/>
              <a:gd name="T5" fmla="*/ 0 h 760164"/>
              <a:gd name="T6" fmla="*/ 0 w 1520328"/>
              <a:gd name="T7" fmla="*/ 638978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520328"/>
              <a:gd name="T13" fmla="*/ 0 h 760164"/>
              <a:gd name="T14" fmla="*/ 1520328 w 1520328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0328" h="760164">
                <a:moveTo>
                  <a:pt x="0" y="638978"/>
                </a:moveTo>
                <a:lnTo>
                  <a:pt x="991519" y="760164"/>
                </a:lnTo>
                <a:lnTo>
                  <a:pt x="1520328" y="0"/>
                </a:lnTo>
                <a:lnTo>
                  <a:pt x="0" y="638978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8" name="任意多边形 36"/>
          <p:cNvSpPr>
            <a:spLocks noChangeArrowheads="1"/>
          </p:cNvSpPr>
          <p:nvPr userDrawn="1"/>
        </p:nvSpPr>
        <p:spPr bwMode="auto">
          <a:xfrm>
            <a:off x="1858963" y="2603500"/>
            <a:ext cx="414337" cy="768350"/>
          </a:xfrm>
          <a:custGeom>
            <a:avLst/>
            <a:gdLst>
              <a:gd name="T0" fmla="*/ 0 w 550844"/>
              <a:gd name="T1" fmla="*/ 22034 h 1024569"/>
              <a:gd name="T2" fmla="*/ 550844 w 550844"/>
              <a:gd name="T3" fmla="*/ 0 h 1024569"/>
              <a:gd name="T4" fmla="*/ 550844 w 550844"/>
              <a:gd name="T5" fmla="*/ 1024569 h 1024569"/>
              <a:gd name="T6" fmla="*/ 0 w 550844"/>
              <a:gd name="T7" fmla="*/ 22034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1024569"/>
              <a:gd name="T14" fmla="*/ 550844 w 550844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1024569">
                <a:moveTo>
                  <a:pt x="0" y="22034"/>
                </a:moveTo>
                <a:lnTo>
                  <a:pt x="550844" y="0"/>
                </a:lnTo>
                <a:lnTo>
                  <a:pt x="550844" y="1024569"/>
                </a:lnTo>
                <a:lnTo>
                  <a:pt x="0" y="22034"/>
                </a:lnTo>
                <a:close/>
              </a:path>
            </a:pathLst>
          </a:custGeom>
          <a:solidFill>
            <a:srgbClr val="C71F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9" name="任意多边形 29"/>
          <p:cNvSpPr>
            <a:spLocks noChangeArrowheads="1"/>
          </p:cNvSpPr>
          <p:nvPr userDrawn="1"/>
        </p:nvSpPr>
        <p:spPr bwMode="auto">
          <a:xfrm>
            <a:off x="1552575" y="1866900"/>
            <a:ext cx="330200" cy="677863"/>
          </a:xfrm>
          <a:custGeom>
            <a:avLst/>
            <a:gdLst>
              <a:gd name="T0" fmla="*/ 429658 w 440675"/>
              <a:gd name="T1" fmla="*/ 0 h 903383"/>
              <a:gd name="T2" fmla="*/ 440675 w 440675"/>
              <a:gd name="T3" fmla="*/ 738130 h 903383"/>
              <a:gd name="T4" fmla="*/ 0 w 440675"/>
              <a:gd name="T5" fmla="*/ 903383 h 903383"/>
              <a:gd name="T6" fmla="*/ 429658 w 440675"/>
              <a:gd name="T7" fmla="*/ 0 h 903383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903383"/>
              <a:gd name="T14" fmla="*/ 440675 w 440675"/>
              <a:gd name="T15" fmla="*/ 903383 h 9033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903383">
                <a:moveTo>
                  <a:pt x="429658" y="0"/>
                </a:moveTo>
                <a:lnTo>
                  <a:pt x="440675" y="738130"/>
                </a:lnTo>
                <a:lnTo>
                  <a:pt x="0" y="903383"/>
                </a:lnTo>
                <a:lnTo>
                  <a:pt x="429658" y="0"/>
                </a:lnTo>
                <a:close/>
              </a:path>
            </a:pathLst>
          </a:custGeom>
          <a:solidFill>
            <a:srgbClr val="EA24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" name="任意多边形 5"/>
          <p:cNvSpPr>
            <a:spLocks noChangeArrowheads="1"/>
          </p:cNvSpPr>
          <p:nvPr userDrawn="1"/>
        </p:nvSpPr>
        <p:spPr bwMode="auto">
          <a:xfrm>
            <a:off x="0" y="990600"/>
            <a:ext cx="190500" cy="1016000"/>
          </a:xfrm>
          <a:custGeom>
            <a:avLst/>
            <a:gdLst>
              <a:gd name="T0" fmla="*/ 0 w 242371"/>
              <a:gd name="T1" fmla="*/ 0 h 1355075"/>
              <a:gd name="T2" fmla="*/ 242371 w 242371"/>
              <a:gd name="T3" fmla="*/ 1355075 h 1355075"/>
              <a:gd name="T4" fmla="*/ 0 w 242371"/>
              <a:gd name="T5" fmla="*/ 1178805 h 1355075"/>
              <a:gd name="T6" fmla="*/ 0 w 242371"/>
              <a:gd name="T7" fmla="*/ 0 h 1355075"/>
              <a:gd name="T8" fmla="*/ 0 60000 65536"/>
              <a:gd name="T9" fmla="*/ 0 60000 65536"/>
              <a:gd name="T10" fmla="*/ 0 60000 65536"/>
              <a:gd name="T11" fmla="*/ 0 60000 65536"/>
              <a:gd name="T12" fmla="*/ 0 w 242371"/>
              <a:gd name="T13" fmla="*/ 0 h 1355075"/>
              <a:gd name="T14" fmla="*/ 242371 w 242371"/>
              <a:gd name="T15" fmla="*/ 1355075 h 13550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371" h="1355075">
                <a:moveTo>
                  <a:pt x="0" y="0"/>
                </a:moveTo>
                <a:lnTo>
                  <a:pt x="242371" y="1355075"/>
                </a:lnTo>
                <a:lnTo>
                  <a:pt x="0" y="1178805"/>
                </a:lnTo>
                <a:lnTo>
                  <a:pt x="0" y="0"/>
                </a:lnTo>
                <a:close/>
              </a:path>
            </a:pathLst>
          </a:custGeom>
          <a:solidFill>
            <a:srgbClr val="E725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" name="任意多边形 6"/>
          <p:cNvSpPr>
            <a:spLocks noChangeArrowheads="1"/>
          </p:cNvSpPr>
          <p:nvPr userDrawn="1"/>
        </p:nvSpPr>
        <p:spPr bwMode="auto">
          <a:xfrm>
            <a:off x="-15875" y="938213"/>
            <a:ext cx="1114425" cy="1069975"/>
          </a:xfrm>
          <a:custGeom>
            <a:avLst/>
            <a:gdLst>
              <a:gd name="T0" fmla="*/ 0 w 1454226"/>
              <a:gd name="T1" fmla="*/ 0 h 1388126"/>
              <a:gd name="T2" fmla="*/ 1454226 w 1454226"/>
              <a:gd name="T3" fmla="*/ 517793 h 1388126"/>
              <a:gd name="T4" fmla="*/ 253388 w 1454226"/>
              <a:gd name="T5" fmla="*/ 1388126 h 1388126"/>
              <a:gd name="T6" fmla="*/ 0 w 1454226"/>
              <a:gd name="T7" fmla="*/ 0 h 1388126"/>
              <a:gd name="T8" fmla="*/ 0 60000 65536"/>
              <a:gd name="T9" fmla="*/ 0 60000 65536"/>
              <a:gd name="T10" fmla="*/ 0 60000 65536"/>
              <a:gd name="T11" fmla="*/ 0 60000 65536"/>
              <a:gd name="T12" fmla="*/ 0 w 1454226"/>
              <a:gd name="T13" fmla="*/ 0 h 1388126"/>
              <a:gd name="T14" fmla="*/ 1454226 w 1454226"/>
              <a:gd name="T15" fmla="*/ 1388126 h 13881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4226" h="1388126">
                <a:moveTo>
                  <a:pt x="0" y="0"/>
                </a:moveTo>
                <a:lnTo>
                  <a:pt x="1454226" y="517793"/>
                </a:lnTo>
                <a:lnTo>
                  <a:pt x="253388" y="1388126"/>
                </a:lnTo>
                <a:lnTo>
                  <a:pt x="0" y="0"/>
                </a:lnTo>
                <a:close/>
              </a:path>
            </a:pathLst>
          </a:custGeom>
          <a:solidFill>
            <a:srgbClr val="EE64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任意多边形 7"/>
          <p:cNvSpPr>
            <a:spLocks noChangeArrowheads="1"/>
          </p:cNvSpPr>
          <p:nvPr userDrawn="1"/>
        </p:nvSpPr>
        <p:spPr bwMode="auto">
          <a:xfrm>
            <a:off x="-7938" y="1322388"/>
            <a:ext cx="1116013" cy="1082675"/>
          </a:xfrm>
          <a:custGeom>
            <a:avLst/>
            <a:gdLst>
              <a:gd name="T0" fmla="*/ 1465243 w 1465243"/>
              <a:gd name="T1" fmla="*/ 0 h 1443209"/>
              <a:gd name="T2" fmla="*/ 1167788 w 1465243"/>
              <a:gd name="T3" fmla="*/ 1366091 h 1443209"/>
              <a:gd name="T4" fmla="*/ 0 w 1465243"/>
              <a:gd name="T5" fmla="*/ 1443209 h 1443209"/>
              <a:gd name="T6" fmla="*/ 11017 w 1465243"/>
              <a:gd name="T7" fmla="*/ 1024568 h 1443209"/>
              <a:gd name="T8" fmla="*/ 1465243 w 1465243"/>
              <a:gd name="T9" fmla="*/ 0 h 1443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5243"/>
              <a:gd name="T16" fmla="*/ 0 h 1443209"/>
              <a:gd name="T17" fmla="*/ 1465243 w 1465243"/>
              <a:gd name="T18" fmla="*/ 1443209 h 1443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5243" h="1443209">
                <a:moveTo>
                  <a:pt x="1465243" y="0"/>
                </a:moveTo>
                <a:lnTo>
                  <a:pt x="1167788" y="1366091"/>
                </a:lnTo>
                <a:lnTo>
                  <a:pt x="0" y="1443209"/>
                </a:lnTo>
                <a:lnTo>
                  <a:pt x="11017" y="1024568"/>
                </a:lnTo>
                <a:lnTo>
                  <a:pt x="1465243" y="0"/>
                </a:lnTo>
                <a:close/>
              </a:path>
            </a:pathLst>
          </a:custGeom>
          <a:solidFill>
            <a:srgbClr val="EB40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任意多边形 8"/>
          <p:cNvSpPr>
            <a:spLocks noChangeArrowheads="1"/>
          </p:cNvSpPr>
          <p:nvPr userDrawn="1"/>
        </p:nvSpPr>
        <p:spPr bwMode="auto">
          <a:xfrm>
            <a:off x="-139700" y="1760538"/>
            <a:ext cx="312738" cy="438150"/>
          </a:xfrm>
          <a:custGeom>
            <a:avLst/>
            <a:gdLst>
              <a:gd name="T0" fmla="*/ 418641 w 418641"/>
              <a:gd name="T1" fmla="*/ 308472 h 583894"/>
              <a:gd name="T2" fmla="*/ 0 w 418641"/>
              <a:gd name="T3" fmla="*/ 583894 h 583894"/>
              <a:gd name="T4" fmla="*/ 77118 w 418641"/>
              <a:gd name="T5" fmla="*/ 0 h 583894"/>
              <a:gd name="T6" fmla="*/ 418641 w 418641"/>
              <a:gd name="T7" fmla="*/ 308472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418641"/>
              <a:gd name="T13" fmla="*/ 0 h 583894"/>
              <a:gd name="T14" fmla="*/ 418641 w 418641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8641" h="583894">
                <a:moveTo>
                  <a:pt x="418641" y="308472"/>
                </a:moveTo>
                <a:lnTo>
                  <a:pt x="0" y="583894"/>
                </a:lnTo>
                <a:lnTo>
                  <a:pt x="77118" y="0"/>
                </a:lnTo>
                <a:lnTo>
                  <a:pt x="418641" y="308472"/>
                </a:lnTo>
                <a:close/>
              </a:path>
            </a:pathLst>
          </a:custGeom>
          <a:solidFill>
            <a:srgbClr val="D9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任意多边形 9"/>
          <p:cNvSpPr>
            <a:spLocks noChangeArrowheads="1"/>
          </p:cNvSpPr>
          <p:nvPr userDrawn="1"/>
        </p:nvSpPr>
        <p:spPr bwMode="auto">
          <a:xfrm>
            <a:off x="-57150" y="2338388"/>
            <a:ext cx="965200" cy="412750"/>
          </a:xfrm>
          <a:custGeom>
            <a:avLst/>
            <a:gdLst>
              <a:gd name="T0" fmla="*/ 22034 w 1288973"/>
              <a:gd name="T1" fmla="*/ 88135 h 550844"/>
              <a:gd name="T2" fmla="*/ 1288973 w 1288973"/>
              <a:gd name="T3" fmla="*/ 0 h 550844"/>
              <a:gd name="T4" fmla="*/ 0 w 1288973"/>
              <a:gd name="T5" fmla="*/ 550844 h 550844"/>
              <a:gd name="T6" fmla="*/ 22034 w 1288973"/>
              <a:gd name="T7" fmla="*/ 88135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550844"/>
              <a:gd name="T14" fmla="*/ 1288973 w 1288973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550844">
                <a:moveTo>
                  <a:pt x="22034" y="88135"/>
                </a:moveTo>
                <a:lnTo>
                  <a:pt x="1288973" y="0"/>
                </a:lnTo>
                <a:lnTo>
                  <a:pt x="0" y="550844"/>
                </a:lnTo>
                <a:lnTo>
                  <a:pt x="22034" y="88135"/>
                </a:lnTo>
                <a:close/>
              </a:path>
            </a:pathLst>
          </a:custGeom>
          <a:solidFill>
            <a:srgbClr val="3911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" name="任意多边形 10"/>
          <p:cNvSpPr>
            <a:spLocks noChangeArrowheads="1"/>
          </p:cNvSpPr>
          <p:nvPr userDrawn="1"/>
        </p:nvSpPr>
        <p:spPr bwMode="auto">
          <a:xfrm>
            <a:off x="-7938" y="2330450"/>
            <a:ext cx="884238" cy="552450"/>
          </a:xfrm>
          <a:custGeom>
            <a:avLst/>
            <a:gdLst>
              <a:gd name="T0" fmla="*/ 1178805 w 1178805"/>
              <a:gd name="T1" fmla="*/ 0 h 738131"/>
              <a:gd name="T2" fmla="*/ 859316 w 1178805"/>
              <a:gd name="T3" fmla="*/ 661013 h 738131"/>
              <a:gd name="T4" fmla="*/ 11017 w 1178805"/>
              <a:gd name="T5" fmla="*/ 738131 h 738131"/>
              <a:gd name="T6" fmla="*/ 0 w 1178805"/>
              <a:gd name="T7" fmla="*/ 528810 h 738131"/>
              <a:gd name="T8" fmla="*/ 1178805 w 1178805"/>
              <a:gd name="T9" fmla="*/ 0 h 7381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8805"/>
              <a:gd name="T16" fmla="*/ 0 h 738131"/>
              <a:gd name="T17" fmla="*/ 1178805 w 1178805"/>
              <a:gd name="T18" fmla="*/ 738131 h 7381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8805" h="738131">
                <a:moveTo>
                  <a:pt x="1178805" y="0"/>
                </a:moveTo>
                <a:lnTo>
                  <a:pt x="859316" y="661013"/>
                </a:lnTo>
                <a:lnTo>
                  <a:pt x="11017" y="738131"/>
                </a:lnTo>
                <a:lnTo>
                  <a:pt x="0" y="528810"/>
                </a:lnTo>
                <a:lnTo>
                  <a:pt x="1178805" y="0"/>
                </a:lnTo>
                <a:close/>
              </a:path>
            </a:pathLst>
          </a:custGeom>
          <a:solidFill>
            <a:srgbClr val="660C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" name="任意多边形 11"/>
          <p:cNvSpPr>
            <a:spLocks noChangeArrowheads="1"/>
          </p:cNvSpPr>
          <p:nvPr userDrawn="1"/>
        </p:nvSpPr>
        <p:spPr bwMode="auto">
          <a:xfrm>
            <a:off x="-57150" y="2825750"/>
            <a:ext cx="701675" cy="669925"/>
          </a:xfrm>
          <a:custGeom>
            <a:avLst/>
            <a:gdLst>
              <a:gd name="T0" fmla="*/ 44067 w 936433"/>
              <a:gd name="T1" fmla="*/ 55084 h 892366"/>
              <a:gd name="T2" fmla="*/ 936433 w 936433"/>
              <a:gd name="T3" fmla="*/ 0 h 892366"/>
              <a:gd name="T4" fmla="*/ 363556 w 936433"/>
              <a:gd name="T5" fmla="*/ 760163 h 892366"/>
              <a:gd name="T6" fmla="*/ 0 w 936433"/>
              <a:gd name="T7" fmla="*/ 892366 h 892366"/>
              <a:gd name="T8" fmla="*/ 44067 w 936433"/>
              <a:gd name="T9" fmla="*/ 55084 h 892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6433"/>
              <a:gd name="T16" fmla="*/ 0 h 892366"/>
              <a:gd name="T17" fmla="*/ 936433 w 936433"/>
              <a:gd name="T18" fmla="*/ 892366 h 892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6433" h="892366">
                <a:moveTo>
                  <a:pt x="44067" y="55084"/>
                </a:moveTo>
                <a:lnTo>
                  <a:pt x="936433" y="0"/>
                </a:lnTo>
                <a:lnTo>
                  <a:pt x="363556" y="760163"/>
                </a:lnTo>
                <a:lnTo>
                  <a:pt x="0" y="892366"/>
                </a:lnTo>
                <a:lnTo>
                  <a:pt x="44067" y="55084"/>
                </a:lnTo>
                <a:close/>
              </a:path>
            </a:pathLst>
          </a:custGeom>
          <a:solidFill>
            <a:srgbClr val="8215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7" name="任意多边形 13"/>
          <p:cNvSpPr>
            <a:spLocks noChangeArrowheads="1"/>
          </p:cNvSpPr>
          <p:nvPr userDrawn="1"/>
        </p:nvSpPr>
        <p:spPr bwMode="auto">
          <a:xfrm>
            <a:off x="198438" y="2784475"/>
            <a:ext cx="1189037" cy="628650"/>
          </a:xfrm>
          <a:custGeom>
            <a:avLst/>
            <a:gdLst>
              <a:gd name="T0" fmla="*/ 572877 w 1586429"/>
              <a:gd name="T1" fmla="*/ 66102 h 837282"/>
              <a:gd name="T2" fmla="*/ 1586429 w 1586429"/>
              <a:gd name="T3" fmla="*/ 0 h 837282"/>
              <a:gd name="T4" fmla="*/ 0 w 1586429"/>
              <a:gd name="T5" fmla="*/ 837282 h 837282"/>
              <a:gd name="T6" fmla="*/ 572877 w 1586429"/>
              <a:gd name="T7" fmla="*/ 66102 h 837282"/>
              <a:gd name="T8" fmla="*/ 0 60000 65536"/>
              <a:gd name="T9" fmla="*/ 0 60000 65536"/>
              <a:gd name="T10" fmla="*/ 0 60000 65536"/>
              <a:gd name="T11" fmla="*/ 0 60000 65536"/>
              <a:gd name="T12" fmla="*/ 0 w 1586429"/>
              <a:gd name="T13" fmla="*/ 0 h 837282"/>
              <a:gd name="T14" fmla="*/ 1586429 w 1586429"/>
              <a:gd name="T15" fmla="*/ 837282 h 837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6429" h="837282">
                <a:moveTo>
                  <a:pt x="572877" y="66102"/>
                </a:moveTo>
                <a:lnTo>
                  <a:pt x="1586429" y="0"/>
                </a:lnTo>
                <a:lnTo>
                  <a:pt x="0" y="837282"/>
                </a:lnTo>
                <a:lnTo>
                  <a:pt x="572877" y="66102"/>
                </a:lnTo>
                <a:close/>
              </a:path>
            </a:pathLst>
          </a:custGeom>
          <a:solidFill>
            <a:srgbClr val="BC20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8" name="任意多边形 15"/>
          <p:cNvSpPr>
            <a:spLocks noChangeArrowheads="1"/>
          </p:cNvSpPr>
          <p:nvPr userDrawn="1"/>
        </p:nvSpPr>
        <p:spPr bwMode="auto">
          <a:xfrm>
            <a:off x="-320675" y="2786063"/>
            <a:ext cx="2586038" cy="950912"/>
          </a:xfrm>
          <a:custGeom>
            <a:avLst/>
            <a:gdLst>
              <a:gd name="T0" fmla="*/ 220338 w 3448280"/>
              <a:gd name="T1" fmla="*/ 980501 h 1255923"/>
              <a:gd name="T2" fmla="*/ 2258458 w 3448280"/>
              <a:gd name="T3" fmla="*/ 0 h 1255923"/>
              <a:gd name="T4" fmla="*/ 3448280 w 3448280"/>
              <a:gd name="T5" fmla="*/ 771181 h 1255923"/>
              <a:gd name="T6" fmla="*/ 0 w 3448280"/>
              <a:gd name="T7" fmla="*/ 1255923 h 1255923"/>
              <a:gd name="T8" fmla="*/ 220338 w 3448280"/>
              <a:gd name="T9" fmla="*/ 980501 h 12559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8280"/>
              <a:gd name="T16" fmla="*/ 0 h 1255923"/>
              <a:gd name="T17" fmla="*/ 3448280 w 3448280"/>
              <a:gd name="T18" fmla="*/ 1255923 h 12559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8280" h="1255923">
                <a:moveTo>
                  <a:pt x="220338" y="980501"/>
                </a:moveTo>
                <a:lnTo>
                  <a:pt x="2258458" y="0"/>
                </a:lnTo>
                <a:lnTo>
                  <a:pt x="3448280" y="771181"/>
                </a:lnTo>
                <a:lnTo>
                  <a:pt x="0" y="1255923"/>
                </a:lnTo>
                <a:lnTo>
                  <a:pt x="220338" y="980501"/>
                </a:lnTo>
                <a:close/>
              </a:path>
            </a:pathLst>
          </a:custGeom>
          <a:solidFill>
            <a:srgbClr val="CE21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" name="任意多边形 17"/>
          <p:cNvSpPr>
            <a:spLocks noChangeArrowheads="1"/>
          </p:cNvSpPr>
          <p:nvPr userDrawn="1"/>
        </p:nvSpPr>
        <p:spPr bwMode="auto">
          <a:xfrm>
            <a:off x="1346200" y="2611438"/>
            <a:ext cx="942975" cy="784225"/>
          </a:xfrm>
          <a:custGeom>
            <a:avLst/>
            <a:gdLst>
              <a:gd name="T0" fmla="*/ 0 w 1255923"/>
              <a:gd name="T1" fmla="*/ 242371 h 1024569"/>
              <a:gd name="T2" fmla="*/ 705080 w 1255923"/>
              <a:gd name="T3" fmla="*/ 0 h 1024569"/>
              <a:gd name="T4" fmla="*/ 1255923 w 1255923"/>
              <a:gd name="T5" fmla="*/ 1024569 h 1024569"/>
              <a:gd name="T6" fmla="*/ 0 w 1255923"/>
              <a:gd name="T7" fmla="*/ 242371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1255923"/>
              <a:gd name="T13" fmla="*/ 0 h 1024569"/>
              <a:gd name="T14" fmla="*/ 1255923 w 1255923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5923" h="1024569">
                <a:moveTo>
                  <a:pt x="0" y="242371"/>
                </a:moveTo>
                <a:lnTo>
                  <a:pt x="705080" y="0"/>
                </a:lnTo>
                <a:lnTo>
                  <a:pt x="1255923" y="1024569"/>
                </a:lnTo>
                <a:lnTo>
                  <a:pt x="0" y="242371"/>
                </a:lnTo>
                <a:close/>
              </a:path>
            </a:pathLst>
          </a:custGeom>
          <a:solidFill>
            <a:srgbClr val="D11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" name="任意多边形 18"/>
          <p:cNvSpPr>
            <a:spLocks noChangeArrowheads="1"/>
          </p:cNvSpPr>
          <p:nvPr userDrawn="1"/>
        </p:nvSpPr>
        <p:spPr bwMode="auto">
          <a:xfrm>
            <a:off x="1214438" y="2635250"/>
            <a:ext cx="644525" cy="165100"/>
          </a:xfrm>
          <a:custGeom>
            <a:avLst/>
            <a:gdLst>
              <a:gd name="T0" fmla="*/ 0 w 859315"/>
              <a:gd name="T1" fmla="*/ 11017 h 253388"/>
              <a:gd name="T2" fmla="*/ 859315 w 859315"/>
              <a:gd name="T3" fmla="*/ 0 h 253388"/>
              <a:gd name="T4" fmla="*/ 220337 w 859315"/>
              <a:gd name="T5" fmla="*/ 253388 h 253388"/>
              <a:gd name="T6" fmla="*/ 0 w 859315"/>
              <a:gd name="T7" fmla="*/ 11017 h 253388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253388"/>
              <a:gd name="T14" fmla="*/ 859315 w 859315"/>
              <a:gd name="T15" fmla="*/ 253388 h 2533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253388">
                <a:moveTo>
                  <a:pt x="0" y="11017"/>
                </a:moveTo>
                <a:lnTo>
                  <a:pt x="859315" y="0"/>
                </a:lnTo>
                <a:lnTo>
                  <a:pt x="220337" y="253388"/>
                </a:lnTo>
                <a:lnTo>
                  <a:pt x="0" y="11017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" name="任意多边形 19"/>
          <p:cNvSpPr>
            <a:spLocks noChangeArrowheads="1"/>
          </p:cNvSpPr>
          <p:nvPr userDrawn="1"/>
        </p:nvSpPr>
        <p:spPr bwMode="auto">
          <a:xfrm>
            <a:off x="1222375" y="2420938"/>
            <a:ext cx="661988" cy="231775"/>
          </a:xfrm>
          <a:custGeom>
            <a:avLst/>
            <a:gdLst>
              <a:gd name="T0" fmla="*/ 0 w 881350"/>
              <a:gd name="T1" fmla="*/ 297456 h 308473"/>
              <a:gd name="T2" fmla="*/ 881350 w 881350"/>
              <a:gd name="T3" fmla="*/ 0 h 308473"/>
              <a:gd name="T4" fmla="*/ 837282 w 881350"/>
              <a:gd name="T5" fmla="*/ 308473 h 308473"/>
              <a:gd name="T6" fmla="*/ 0 w 881350"/>
              <a:gd name="T7" fmla="*/ 297456 h 308473"/>
              <a:gd name="T8" fmla="*/ 0 60000 65536"/>
              <a:gd name="T9" fmla="*/ 0 60000 65536"/>
              <a:gd name="T10" fmla="*/ 0 60000 65536"/>
              <a:gd name="T11" fmla="*/ 0 60000 65536"/>
              <a:gd name="T12" fmla="*/ 0 w 881350"/>
              <a:gd name="T13" fmla="*/ 0 h 308473"/>
              <a:gd name="T14" fmla="*/ 881350 w 881350"/>
              <a:gd name="T15" fmla="*/ 308473 h 3084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1350" h="308473">
                <a:moveTo>
                  <a:pt x="0" y="297456"/>
                </a:moveTo>
                <a:lnTo>
                  <a:pt x="881350" y="0"/>
                </a:lnTo>
                <a:lnTo>
                  <a:pt x="837282" y="308473"/>
                </a:lnTo>
                <a:lnTo>
                  <a:pt x="0" y="297456"/>
                </a:lnTo>
                <a:close/>
              </a:path>
            </a:pathLst>
          </a:custGeom>
          <a:solidFill>
            <a:srgbClr val="A61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任意多边形 21"/>
          <p:cNvSpPr>
            <a:spLocks noChangeArrowheads="1"/>
          </p:cNvSpPr>
          <p:nvPr userDrawn="1"/>
        </p:nvSpPr>
        <p:spPr bwMode="auto">
          <a:xfrm>
            <a:off x="884238" y="2189163"/>
            <a:ext cx="355600" cy="479425"/>
          </a:xfrm>
          <a:custGeom>
            <a:avLst/>
            <a:gdLst>
              <a:gd name="T0" fmla="*/ 0 w 473725"/>
              <a:gd name="T1" fmla="*/ 187287 h 638978"/>
              <a:gd name="T2" fmla="*/ 451691 w 473725"/>
              <a:gd name="T3" fmla="*/ 0 h 638978"/>
              <a:gd name="T4" fmla="*/ 473725 w 473725"/>
              <a:gd name="T5" fmla="*/ 638978 h 638978"/>
              <a:gd name="T6" fmla="*/ 0 w 473725"/>
              <a:gd name="T7" fmla="*/ 187287 h 6389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638978"/>
              <a:gd name="T14" fmla="*/ 473725 w 473725"/>
              <a:gd name="T15" fmla="*/ 638978 h 6389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638978">
                <a:moveTo>
                  <a:pt x="0" y="187287"/>
                </a:moveTo>
                <a:lnTo>
                  <a:pt x="451691" y="0"/>
                </a:lnTo>
                <a:lnTo>
                  <a:pt x="473725" y="638978"/>
                </a:lnTo>
                <a:lnTo>
                  <a:pt x="0" y="187287"/>
                </a:lnTo>
                <a:close/>
              </a:path>
            </a:pathLst>
          </a:custGeom>
          <a:solidFill>
            <a:srgbClr val="BD20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3" name="任意多边形 22"/>
          <p:cNvSpPr>
            <a:spLocks noChangeArrowheads="1"/>
          </p:cNvSpPr>
          <p:nvPr userDrawn="1"/>
        </p:nvSpPr>
        <p:spPr bwMode="auto">
          <a:xfrm>
            <a:off x="858838" y="1314450"/>
            <a:ext cx="355600" cy="1031875"/>
          </a:xfrm>
          <a:custGeom>
            <a:avLst/>
            <a:gdLst>
              <a:gd name="T0" fmla="*/ 319489 w 473726"/>
              <a:gd name="T1" fmla="*/ 0 h 1377108"/>
              <a:gd name="T2" fmla="*/ 473726 w 473726"/>
              <a:gd name="T3" fmla="*/ 1244906 h 1377108"/>
              <a:gd name="T4" fmla="*/ 0 w 473726"/>
              <a:gd name="T5" fmla="*/ 1377108 h 1377108"/>
              <a:gd name="T6" fmla="*/ 319489 w 473726"/>
              <a:gd name="T7" fmla="*/ 0 h 137710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6"/>
              <a:gd name="T13" fmla="*/ 0 h 1377108"/>
              <a:gd name="T14" fmla="*/ 473726 w 473726"/>
              <a:gd name="T15" fmla="*/ 1377108 h 1377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6" h="1377108">
                <a:moveTo>
                  <a:pt x="319489" y="0"/>
                </a:moveTo>
                <a:lnTo>
                  <a:pt x="473726" y="1244906"/>
                </a:lnTo>
                <a:lnTo>
                  <a:pt x="0" y="1377108"/>
                </a:lnTo>
                <a:lnTo>
                  <a:pt x="319489" y="0"/>
                </a:lnTo>
                <a:close/>
              </a:path>
            </a:pathLst>
          </a:custGeom>
          <a:solidFill>
            <a:srgbClr val="F17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" name="任意多边形 24"/>
          <p:cNvSpPr>
            <a:spLocks noChangeArrowheads="1"/>
          </p:cNvSpPr>
          <p:nvPr userDrawn="1"/>
        </p:nvSpPr>
        <p:spPr bwMode="auto">
          <a:xfrm>
            <a:off x="1090613" y="1330325"/>
            <a:ext cx="347662" cy="982663"/>
          </a:xfrm>
          <a:custGeom>
            <a:avLst/>
            <a:gdLst>
              <a:gd name="T0" fmla="*/ 0 w 451692"/>
              <a:gd name="T1" fmla="*/ 0 h 1233889"/>
              <a:gd name="T2" fmla="*/ 451692 w 451692"/>
              <a:gd name="T3" fmla="*/ 352539 h 1233889"/>
              <a:gd name="T4" fmla="*/ 165253 w 451692"/>
              <a:gd name="T5" fmla="*/ 1233889 h 1233889"/>
              <a:gd name="T6" fmla="*/ 0 w 451692"/>
              <a:gd name="T7" fmla="*/ 0 h 1233889"/>
              <a:gd name="T8" fmla="*/ 0 60000 65536"/>
              <a:gd name="T9" fmla="*/ 0 60000 65536"/>
              <a:gd name="T10" fmla="*/ 0 60000 65536"/>
              <a:gd name="T11" fmla="*/ 0 60000 65536"/>
              <a:gd name="T12" fmla="*/ 0 w 451692"/>
              <a:gd name="T13" fmla="*/ 0 h 1233889"/>
              <a:gd name="T14" fmla="*/ 451692 w 451692"/>
              <a:gd name="T15" fmla="*/ 1233889 h 12338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1692" h="1233889">
                <a:moveTo>
                  <a:pt x="0" y="0"/>
                </a:moveTo>
                <a:lnTo>
                  <a:pt x="451692" y="352539"/>
                </a:lnTo>
                <a:lnTo>
                  <a:pt x="165253" y="1233889"/>
                </a:lnTo>
                <a:lnTo>
                  <a:pt x="0" y="0"/>
                </a:lnTo>
                <a:close/>
              </a:path>
            </a:pathLst>
          </a:custGeom>
          <a:solidFill>
            <a:srgbClr val="E92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5" name="任意多边形 25"/>
          <p:cNvSpPr>
            <a:spLocks noChangeArrowheads="1"/>
          </p:cNvSpPr>
          <p:nvPr userDrawn="1"/>
        </p:nvSpPr>
        <p:spPr bwMode="auto">
          <a:xfrm>
            <a:off x="1231900" y="1593850"/>
            <a:ext cx="635000" cy="603250"/>
          </a:xfrm>
          <a:custGeom>
            <a:avLst/>
            <a:gdLst>
              <a:gd name="T0" fmla="*/ 275422 w 848299"/>
              <a:gd name="T1" fmla="*/ 0 h 804232"/>
              <a:gd name="T2" fmla="*/ 848299 w 848299"/>
              <a:gd name="T3" fmla="*/ 407625 h 804232"/>
              <a:gd name="T4" fmla="*/ 0 w 848299"/>
              <a:gd name="T5" fmla="*/ 804232 h 804232"/>
              <a:gd name="T6" fmla="*/ 275422 w 848299"/>
              <a:gd name="T7" fmla="*/ 0 h 804232"/>
              <a:gd name="T8" fmla="*/ 0 60000 65536"/>
              <a:gd name="T9" fmla="*/ 0 60000 65536"/>
              <a:gd name="T10" fmla="*/ 0 60000 65536"/>
              <a:gd name="T11" fmla="*/ 0 60000 65536"/>
              <a:gd name="T12" fmla="*/ 0 w 848299"/>
              <a:gd name="T13" fmla="*/ 0 h 804232"/>
              <a:gd name="T14" fmla="*/ 848299 w 848299"/>
              <a:gd name="T15" fmla="*/ 804232 h 804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8299" h="804232">
                <a:moveTo>
                  <a:pt x="275422" y="0"/>
                </a:moveTo>
                <a:lnTo>
                  <a:pt x="848299" y="407625"/>
                </a:lnTo>
                <a:lnTo>
                  <a:pt x="0" y="804232"/>
                </a:lnTo>
                <a:lnTo>
                  <a:pt x="275422" y="0"/>
                </a:lnTo>
                <a:close/>
              </a:path>
            </a:pathLst>
          </a:custGeom>
          <a:solidFill>
            <a:srgbClr val="C92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6" name="任意多边形 27"/>
          <p:cNvSpPr>
            <a:spLocks noChangeArrowheads="1"/>
          </p:cNvSpPr>
          <p:nvPr userDrawn="1"/>
        </p:nvSpPr>
        <p:spPr bwMode="auto">
          <a:xfrm>
            <a:off x="1222375" y="2206625"/>
            <a:ext cx="223838" cy="438150"/>
          </a:xfrm>
          <a:custGeom>
            <a:avLst/>
            <a:gdLst>
              <a:gd name="T0" fmla="*/ 0 w 297456"/>
              <a:gd name="T1" fmla="*/ 0 h 583894"/>
              <a:gd name="T2" fmla="*/ 297456 w 297456"/>
              <a:gd name="T3" fmla="*/ 242371 h 583894"/>
              <a:gd name="T4" fmla="*/ 0 w 297456"/>
              <a:gd name="T5" fmla="*/ 583894 h 583894"/>
              <a:gd name="T6" fmla="*/ 0 w 297456"/>
              <a:gd name="T7" fmla="*/ 0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297456"/>
              <a:gd name="T13" fmla="*/ 0 h 583894"/>
              <a:gd name="T14" fmla="*/ 297456 w 297456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6" h="583894">
                <a:moveTo>
                  <a:pt x="0" y="0"/>
                </a:moveTo>
                <a:lnTo>
                  <a:pt x="297456" y="242371"/>
                </a:lnTo>
                <a:lnTo>
                  <a:pt x="0" y="583894"/>
                </a:lnTo>
                <a:lnTo>
                  <a:pt x="0" y="0"/>
                </a:lnTo>
                <a:close/>
              </a:path>
            </a:pathLst>
          </a:custGeom>
          <a:solidFill>
            <a:srgbClr val="5F0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" name="任意多边形 32"/>
          <p:cNvSpPr>
            <a:spLocks noChangeArrowheads="1"/>
          </p:cNvSpPr>
          <p:nvPr userDrawn="1"/>
        </p:nvSpPr>
        <p:spPr bwMode="auto">
          <a:xfrm>
            <a:off x="1420813" y="1593850"/>
            <a:ext cx="900112" cy="736600"/>
          </a:xfrm>
          <a:custGeom>
            <a:avLst/>
            <a:gdLst>
              <a:gd name="T0" fmla="*/ 0 w 1134738"/>
              <a:gd name="T1" fmla="*/ 0 h 881350"/>
              <a:gd name="T2" fmla="*/ 1134738 w 1134738"/>
              <a:gd name="T3" fmla="*/ 881350 h 881350"/>
              <a:gd name="T4" fmla="*/ 627962 w 1134738"/>
              <a:gd name="T5" fmla="*/ 165253 h 881350"/>
              <a:gd name="T6" fmla="*/ 0 w 1134738"/>
              <a:gd name="T7" fmla="*/ 0 h 881350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881350"/>
              <a:gd name="T14" fmla="*/ 1134738 w 1134738"/>
              <a:gd name="T15" fmla="*/ 881350 h 881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881350">
                <a:moveTo>
                  <a:pt x="0" y="0"/>
                </a:moveTo>
                <a:lnTo>
                  <a:pt x="1134738" y="881350"/>
                </a:lnTo>
                <a:lnTo>
                  <a:pt x="627962" y="165253"/>
                </a:lnTo>
                <a:lnTo>
                  <a:pt x="0" y="0"/>
                </a:lnTo>
                <a:close/>
              </a:path>
            </a:pathLst>
          </a:custGeom>
          <a:solidFill>
            <a:srgbClr val="EA2E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8" name="任意多边形 33"/>
          <p:cNvSpPr>
            <a:spLocks noChangeArrowheads="1"/>
          </p:cNvSpPr>
          <p:nvPr userDrawn="1"/>
        </p:nvSpPr>
        <p:spPr bwMode="auto">
          <a:xfrm>
            <a:off x="1866900" y="1949450"/>
            <a:ext cx="388938" cy="447675"/>
          </a:xfrm>
          <a:custGeom>
            <a:avLst/>
            <a:gdLst>
              <a:gd name="T0" fmla="*/ 517793 w 517793"/>
              <a:gd name="T1" fmla="*/ 418641 h 594911"/>
              <a:gd name="T2" fmla="*/ 0 w 517793"/>
              <a:gd name="T3" fmla="*/ 594911 h 594911"/>
              <a:gd name="T4" fmla="*/ 11017 w 517793"/>
              <a:gd name="T5" fmla="*/ 0 h 594911"/>
              <a:gd name="T6" fmla="*/ 517793 w 517793"/>
              <a:gd name="T7" fmla="*/ 418641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17793"/>
              <a:gd name="T13" fmla="*/ 0 h 594911"/>
              <a:gd name="T14" fmla="*/ 517793 w 51779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7793" h="594911">
                <a:moveTo>
                  <a:pt x="517793" y="418641"/>
                </a:moveTo>
                <a:lnTo>
                  <a:pt x="0" y="594911"/>
                </a:lnTo>
                <a:lnTo>
                  <a:pt x="11017" y="0"/>
                </a:lnTo>
                <a:lnTo>
                  <a:pt x="517793" y="418641"/>
                </a:lnTo>
                <a:close/>
              </a:path>
            </a:pathLst>
          </a:custGeom>
          <a:solidFill>
            <a:srgbClr val="C41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" name="任意多边形 37"/>
          <p:cNvSpPr>
            <a:spLocks noChangeArrowheads="1"/>
          </p:cNvSpPr>
          <p:nvPr userDrawn="1"/>
        </p:nvSpPr>
        <p:spPr bwMode="auto">
          <a:xfrm>
            <a:off x="1454150" y="1273175"/>
            <a:ext cx="933450" cy="461963"/>
          </a:xfrm>
          <a:custGeom>
            <a:avLst/>
            <a:gdLst>
              <a:gd name="T0" fmla="*/ 0 w 1244906"/>
              <a:gd name="T1" fmla="*/ 418641 h 572878"/>
              <a:gd name="T2" fmla="*/ 1244906 w 1244906"/>
              <a:gd name="T3" fmla="*/ 0 h 572878"/>
              <a:gd name="T4" fmla="*/ 561861 w 1244906"/>
              <a:gd name="T5" fmla="*/ 572878 h 572878"/>
              <a:gd name="T6" fmla="*/ 0 w 1244906"/>
              <a:gd name="T7" fmla="*/ 418641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1244906"/>
              <a:gd name="T13" fmla="*/ 0 h 572878"/>
              <a:gd name="T14" fmla="*/ 1244906 w 1244906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4906" h="572878">
                <a:moveTo>
                  <a:pt x="0" y="418641"/>
                </a:moveTo>
                <a:lnTo>
                  <a:pt x="1244906" y="0"/>
                </a:lnTo>
                <a:lnTo>
                  <a:pt x="561861" y="572878"/>
                </a:lnTo>
                <a:lnTo>
                  <a:pt x="0" y="418641"/>
                </a:lnTo>
                <a:close/>
              </a:path>
            </a:pathLst>
          </a:custGeom>
          <a:solidFill>
            <a:srgbClr val="F26F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" name="任意多边形 41"/>
          <p:cNvSpPr>
            <a:spLocks noChangeArrowheads="1"/>
          </p:cNvSpPr>
          <p:nvPr userDrawn="1"/>
        </p:nvSpPr>
        <p:spPr bwMode="auto">
          <a:xfrm>
            <a:off x="2263775" y="1585913"/>
            <a:ext cx="900113" cy="669925"/>
          </a:xfrm>
          <a:custGeom>
            <a:avLst/>
            <a:gdLst>
              <a:gd name="T0" fmla="*/ 176269 w 1200838"/>
              <a:gd name="T1" fmla="*/ 0 h 892366"/>
              <a:gd name="T2" fmla="*/ 0 w 1200838"/>
              <a:gd name="T3" fmla="*/ 892366 h 892366"/>
              <a:gd name="T4" fmla="*/ 1200838 w 1200838"/>
              <a:gd name="T5" fmla="*/ 154236 h 892366"/>
              <a:gd name="T6" fmla="*/ 176269 w 1200838"/>
              <a:gd name="T7" fmla="*/ 0 h 892366"/>
              <a:gd name="T8" fmla="*/ 0 60000 65536"/>
              <a:gd name="T9" fmla="*/ 0 60000 65536"/>
              <a:gd name="T10" fmla="*/ 0 60000 65536"/>
              <a:gd name="T11" fmla="*/ 0 60000 65536"/>
              <a:gd name="T12" fmla="*/ 0 w 1200838"/>
              <a:gd name="T13" fmla="*/ 0 h 892366"/>
              <a:gd name="T14" fmla="*/ 1200838 w 1200838"/>
              <a:gd name="T15" fmla="*/ 892366 h 8923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838" h="892366">
                <a:moveTo>
                  <a:pt x="176269" y="0"/>
                </a:moveTo>
                <a:lnTo>
                  <a:pt x="0" y="892366"/>
                </a:lnTo>
                <a:lnTo>
                  <a:pt x="1200838" y="154236"/>
                </a:lnTo>
                <a:lnTo>
                  <a:pt x="176269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" name="任意多边形 42"/>
          <p:cNvSpPr>
            <a:spLocks noChangeArrowheads="1"/>
          </p:cNvSpPr>
          <p:nvPr userDrawn="1"/>
        </p:nvSpPr>
        <p:spPr bwMode="auto">
          <a:xfrm>
            <a:off x="1892300" y="1644650"/>
            <a:ext cx="495300" cy="603250"/>
          </a:xfrm>
          <a:custGeom>
            <a:avLst/>
            <a:gdLst>
              <a:gd name="T0" fmla="*/ 0 w 661012"/>
              <a:gd name="T1" fmla="*/ 110168 h 804231"/>
              <a:gd name="T2" fmla="*/ 661012 w 661012"/>
              <a:gd name="T3" fmla="*/ 0 h 804231"/>
              <a:gd name="T4" fmla="*/ 495759 w 661012"/>
              <a:gd name="T5" fmla="*/ 804231 h 804231"/>
              <a:gd name="T6" fmla="*/ 0 w 661012"/>
              <a:gd name="T7" fmla="*/ 110168 h 804231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804231"/>
              <a:gd name="T14" fmla="*/ 661012 w 661012"/>
              <a:gd name="T15" fmla="*/ 804231 h 804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804231">
                <a:moveTo>
                  <a:pt x="0" y="110168"/>
                </a:moveTo>
                <a:lnTo>
                  <a:pt x="661012" y="0"/>
                </a:lnTo>
                <a:lnTo>
                  <a:pt x="495759" y="804231"/>
                </a:lnTo>
                <a:lnTo>
                  <a:pt x="0" y="110168"/>
                </a:lnTo>
                <a:close/>
              </a:path>
            </a:pathLst>
          </a:custGeom>
          <a:solidFill>
            <a:srgbClr val="F259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2" name="任意多边形 43"/>
          <p:cNvSpPr>
            <a:spLocks noChangeArrowheads="1"/>
          </p:cNvSpPr>
          <p:nvPr userDrawn="1"/>
        </p:nvSpPr>
        <p:spPr bwMode="auto">
          <a:xfrm>
            <a:off x="2279650" y="1676400"/>
            <a:ext cx="901700" cy="571500"/>
          </a:xfrm>
          <a:custGeom>
            <a:avLst/>
            <a:gdLst>
              <a:gd name="T0" fmla="*/ 1134737 w 1134737"/>
              <a:gd name="T1" fmla="*/ 0 h 672029"/>
              <a:gd name="T2" fmla="*/ 1046602 w 1134737"/>
              <a:gd name="T3" fmla="*/ 374573 h 672029"/>
              <a:gd name="T4" fmla="*/ 0 w 1134737"/>
              <a:gd name="T5" fmla="*/ 672029 h 672029"/>
              <a:gd name="T6" fmla="*/ 1134737 w 1134737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7"/>
              <a:gd name="T13" fmla="*/ 0 h 672029"/>
              <a:gd name="T14" fmla="*/ 1134737 w 1134737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7" h="672029">
                <a:moveTo>
                  <a:pt x="1134737" y="0"/>
                </a:moveTo>
                <a:lnTo>
                  <a:pt x="1046602" y="374573"/>
                </a:lnTo>
                <a:lnTo>
                  <a:pt x="0" y="672029"/>
                </a:lnTo>
                <a:lnTo>
                  <a:pt x="1134737" y="0"/>
                </a:lnTo>
                <a:close/>
              </a:path>
            </a:pathLst>
          </a:custGeom>
          <a:solidFill>
            <a:srgbClr val="270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3" name="任意多边形 45"/>
          <p:cNvSpPr>
            <a:spLocks noChangeArrowheads="1"/>
          </p:cNvSpPr>
          <p:nvPr userDrawn="1"/>
        </p:nvSpPr>
        <p:spPr bwMode="auto">
          <a:xfrm>
            <a:off x="3173413" y="1476375"/>
            <a:ext cx="982662" cy="231775"/>
          </a:xfrm>
          <a:custGeom>
            <a:avLst/>
            <a:gdLst>
              <a:gd name="T0" fmla="*/ 0 w 1311007"/>
              <a:gd name="T1" fmla="*/ 264405 h 264405"/>
              <a:gd name="T2" fmla="*/ 462709 w 1311007"/>
              <a:gd name="T3" fmla="*/ 0 h 264405"/>
              <a:gd name="T4" fmla="*/ 1311007 w 1311007"/>
              <a:gd name="T5" fmla="*/ 220337 h 264405"/>
              <a:gd name="T6" fmla="*/ 0 w 1311007"/>
              <a:gd name="T7" fmla="*/ 264405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264405"/>
              <a:gd name="T14" fmla="*/ 1311007 w 1311007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264405">
                <a:moveTo>
                  <a:pt x="0" y="264405"/>
                </a:moveTo>
                <a:lnTo>
                  <a:pt x="462709" y="0"/>
                </a:lnTo>
                <a:lnTo>
                  <a:pt x="1311007" y="220337"/>
                </a:lnTo>
                <a:lnTo>
                  <a:pt x="0" y="264405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4" name="任意多边形 49"/>
          <p:cNvSpPr>
            <a:spLocks noChangeArrowheads="1"/>
          </p:cNvSpPr>
          <p:nvPr userDrawn="1"/>
        </p:nvSpPr>
        <p:spPr bwMode="auto">
          <a:xfrm>
            <a:off x="2263775" y="2065338"/>
            <a:ext cx="958850" cy="223837"/>
          </a:xfrm>
          <a:custGeom>
            <a:avLst/>
            <a:gdLst>
              <a:gd name="T0" fmla="*/ 0 w 1277956"/>
              <a:gd name="T1" fmla="*/ 220337 h 286438"/>
              <a:gd name="T2" fmla="*/ 572877 w 1277956"/>
              <a:gd name="T3" fmla="*/ 286438 h 286438"/>
              <a:gd name="T4" fmla="*/ 1277956 w 1277956"/>
              <a:gd name="T5" fmla="*/ 0 h 286438"/>
              <a:gd name="T6" fmla="*/ 0 w 1277956"/>
              <a:gd name="T7" fmla="*/ 220337 h 286438"/>
              <a:gd name="T8" fmla="*/ 0 60000 65536"/>
              <a:gd name="T9" fmla="*/ 0 60000 65536"/>
              <a:gd name="T10" fmla="*/ 0 60000 65536"/>
              <a:gd name="T11" fmla="*/ 0 60000 65536"/>
              <a:gd name="T12" fmla="*/ 0 w 1277956"/>
              <a:gd name="T13" fmla="*/ 0 h 286438"/>
              <a:gd name="T14" fmla="*/ 1277956 w 1277956"/>
              <a:gd name="T15" fmla="*/ 286438 h 2864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7956" h="286438">
                <a:moveTo>
                  <a:pt x="0" y="220337"/>
                </a:moveTo>
                <a:lnTo>
                  <a:pt x="572877" y="286438"/>
                </a:lnTo>
                <a:lnTo>
                  <a:pt x="1277956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F3A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5" name="任意多边形 51"/>
          <p:cNvSpPr>
            <a:spLocks noChangeArrowheads="1"/>
          </p:cNvSpPr>
          <p:nvPr userDrawn="1"/>
        </p:nvSpPr>
        <p:spPr bwMode="auto">
          <a:xfrm>
            <a:off x="2255838" y="2279650"/>
            <a:ext cx="768350" cy="1092200"/>
          </a:xfrm>
          <a:custGeom>
            <a:avLst/>
            <a:gdLst>
              <a:gd name="T0" fmla="*/ 561860 w 1002534"/>
              <a:gd name="T1" fmla="*/ 0 h 1454227"/>
              <a:gd name="T2" fmla="*/ 1002534 w 1002534"/>
              <a:gd name="T3" fmla="*/ 66101 h 1454227"/>
              <a:gd name="T4" fmla="*/ 0 w 1002534"/>
              <a:gd name="T5" fmla="*/ 1454227 h 1454227"/>
              <a:gd name="T6" fmla="*/ 561860 w 1002534"/>
              <a:gd name="T7" fmla="*/ 0 h 1454227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4"/>
              <a:gd name="T13" fmla="*/ 0 h 1454227"/>
              <a:gd name="T14" fmla="*/ 1002534 w 1002534"/>
              <a:gd name="T15" fmla="*/ 1454227 h 1454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4" h="1454227">
                <a:moveTo>
                  <a:pt x="561860" y="0"/>
                </a:moveTo>
                <a:lnTo>
                  <a:pt x="1002534" y="66101"/>
                </a:lnTo>
                <a:lnTo>
                  <a:pt x="0" y="1454227"/>
                </a:lnTo>
                <a:lnTo>
                  <a:pt x="561860" y="0"/>
                </a:lnTo>
                <a:close/>
              </a:path>
            </a:pathLst>
          </a:custGeom>
          <a:solidFill>
            <a:srgbClr val="F15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6" name="任意多边形 52"/>
          <p:cNvSpPr>
            <a:spLocks noChangeArrowheads="1"/>
          </p:cNvSpPr>
          <p:nvPr userDrawn="1"/>
        </p:nvSpPr>
        <p:spPr bwMode="auto">
          <a:xfrm>
            <a:off x="2247900" y="2330450"/>
            <a:ext cx="1354138" cy="1057275"/>
          </a:xfrm>
          <a:custGeom>
            <a:avLst/>
            <a:gdLst>
              <a:gd name="T0" fmla="*/ 1013552 w 1817783"/>
              <a:gd name="T1" fmla="*/ 0 h 1443209"/>
              <a:gd name="T2" fmla="*/ 1817783 w 1817783"/>
              <a:gd name="T3" fmla="*/ 132202 h 1443209"/>
              <a:gd name="T4" fmla="*/ 0 w 1817783"/>
              <a:gd name="T5" fmla="*/ 1443209 h 1443209"/>
              <a:gd name="T6" fmla="*/ 1013552 w 1817783"/>
              <a:gd name="T7" fmla="*/ 0 h 1443209"/>
              <a:gd name="T8" fmla="*/ 0 60000 65536"/>
              <a:gd name="T9" fmla="*/ 0 60000 65536"/>
              <a:gd name="T10" fmla="*/ 0 60000 65536"/>
              <a:gd name="T11" fmla="*/ 0 60000 65536"/>
              <a:gd name="T12" fmla="*/ 0 w 1817783"/>
              <a:gd name="T13" fmla="*/ 0 h 1443209"/>
              <a:gd name="T14" fmla="*/ 1817783 w 1817783"/>
              <a:gd name="T15" fmla="*/ 1443209 h 14432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7783" h="1443209">
                <a:moveTo>
                  <a:pt x="1013552" y="0"/>
                </a:moveTo>
                <a:lnTo>
                  <a:pt x="1817783" y="132202"/>
                </a:lnTo>
                <a:lnTo>
                  <a:pt x="0" y="1443209"/>
                </a:lnTo>
                <a:lnTo>
                  <a:pt x="1013552" y="0"/>
                </a:lnTo>
                <a:close/>
              </a:path>
            </a:pathLst>
          </a:custGeom>
          <a:solidFill>
            <a:srgbClr val="128B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7" name="任意多边形 57"/>
          <p:cNvSpPr>
            <a:spLocks noChangeArrowheads="1"/>
          </p:cNvSpPr>
          <p:nvPr userDrawn="1"/>
        </p:nvSpPr>
        <p:spPr bwMode="auto">
          <a:xfrm>
            <a:off x="3106738" y="2413000"/>
            <a:ext cx="1023937" cy="355600"/>
          </a:xfrm>
          <a:custGeom>
            <a:avLst/>
            <a:gdLst>
              <a:gd name="T0" fmla="*/ 638978 w 1366092"/>
              <a:gd name="T1" fmla="*/ 0 h 473726"/>
              <a:gd name="T2" fmla="*/ 0 w 1366092"/>
              <a:gd name="T3" fmla="*/ 473726 h 473726"/>
              <a:gd name="T4" fmla="*/ 1366092 w 1366092"/>
              <a:gd name="T5" fmla="*/ 121186 h 473726"/>
              <a:gd name="T6" fmla="*/ 638978 w 1366092"/>
              <a:gd name="T7" fmla="*/ 0 h 473726"/>
              <a:gd name="T8" fmla="*/ 0 60000 65536"/>
              <a:gd name="T9" fmla="*/ 0 60000 65536"/>
              <a:gd name="T10" fmla="*/ 0 60000 65536"/>
              <a:gd name="T11" fmla="*/ 0 60000 65536"/>
              <a:gd name="T12" fmla="*/ 0 w 1366092"/>
              <a:gd name="T13" fmla="*/ 0 h 473726"/>
              <a:gd name="T14" fmla="*/ 1366092 w 1366092"/>
              <a:gd name="T15" fmla="*/ 473726 h 473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6092" h="473726">
                <a:moveTo>
                  <a:pt x="638978" y="0"/>
                </a:moveTo>
                <a:lnTo>
                  <a:pt x="0" y="473726"/>
                </a:lnTo>
                <a:lnTo>
                  <a:pt x="1366092" y="121186"/>
                </a:lnTo>
                <a:lnTo>
                  <a:pt x="638978" y="0"/>
                </a:lnTo>
                <a:close/>
              </a:path>
            </a:pathLst>
          </a:custGeom>
          <a:solidFill>
            <a:srgbClr val="15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8" name="任意多边形 59"/>
          <p:cNvSpPr>
            <a:spLocks noChangeArrowheads="1"/>
          </p:cNvSpPr>
          <p:nvPr userDrawn="1"/>
        </p:nvSpPr>
        <p:spPr bwMode="auto">
          <a:xfrm>
            <a:off x="3106738" y="2759075"/>
            <a:ext cx="925512" cy="265113"/>
          </a:xfrm>
          <a:custGeom>
            <a:avLst/>
            <a:gdLst>
              <a:gd name="T0" fmla="*/ 0 w 1233889"/>
              <a:gd name="T1" fmla="*/ 0 h 352540"/>
              <a:gd name="T2" fmla="*/ 947451 w 1233889"/>
              <a:gd name="T3" fmla="*/ 352540 h 352540"/>
              <a:gd name="T4" fmla="*/ 1233889 w 1233889"/>
              <a:gd name="T5" fmla="*/ 44068 h 352540"/>
              <a:gd name="T6" fmla="*/ 0 w 1233889"/>
              <a:gd name="T7" fmla="*/ 0 h 352540"/>
              <a:gd name="T8" fmla="*/ 0 60000 65536"/>
              <a:gd name="T9" fmla="*/ 0 60000 65536"/>
              <a:gd name="T10" fmla="*/ 0 60000 65536"/>
              <a:gd name="T11" fmla="*/ 0 60000 65536"/>
              <a:gd name="T12" fmla="*/ 0 w 1233889"/>
              <a:gd name="T13" fmla="*/ 0 h 352540"/>
              <a:gd name="T14" fmla="*/ 1233889 w 1233889"/>
              <a:gd name="T15" fmla="*/ 352540 h 3525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3889" h="352540">
                <a:moveTo>
                  <a:pt x="0" y="0"/>
                </a:moveTo>
                <a:lnTo>
                  <a:pt x="947451" y="352540"/>
                </a:lnTo>
                <a:lnTo>
                  <a:pt x="1233889" y="44068"/>
                </a:lnTo>
                <a:lnTo>
                  <a:pt x="0" y="0"/>
                </a:lnTo>
                <a:close/>
              </a:path>
            </a:pathLst>
          </a:custGeom>
          <a:solidFill>
            <a:srgbClr val="155D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9" name="任意多边形 60"/>
          <p:cNvSpPr>
            <a:spLocks noChangeArrowheads="1"/>
          </p:cNvSpPr>
          <p:nvPr userDrawn="1"/>
        </p:nvSpPr>
        <p:spPr bwMode="auto">
          <a:xfrm>
            <a:off x="3883025" y="2495550"/>
            <a:ext cx="288925" cy="619125"/>
          </a:xfrm>
          <a:custGeom>
            <a:avLst/>
            <a:gdLst>
              <a:gd name="T0" fmla="*/ 0 w 385590"/>
              <a:gd name="T1" fmla="*/ 99152 h 826265"/>
              <a:gd name="T2" fmla="*/ 363556 w 385590"/>
              <a:gd name="T3" fmla="*/ 826265 h 826265"/>
              <a:gd name="T4" fmla="*/ 385590 w 385590"/>
              <a:gd name="T5" fmla="*/ 0 h 826265"/>
              <a:gd name="T6" fmla="*/ 0 w 385590"/>
              <a:gd name="T7" fmla="*/ 99152 h 826265"/>
              <a:gd name="T8" fmla="*/ 0 60000 65536"/>
              <a:gd name="T9" fmla="*/ 0 60000 65536"/>
              <a:gd name="T10" fmla="*/ 0 60000 65536"/>
              <a:gd name="T11" fmla="*/ 0 60000 65536"/>
              <a:gd name="T12" fmla="*/ 0 w 385590"/>
              <a:gd name="T13" fmla="*/ 0 h 826265"/>
              <a:gd name="T14" fmla="*/ 385590 w 385590"/>
              <a:gd name="T15" fmla="*/ 826265 h 8262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5590" h="826265">
                <a:moveTo>
                  <a:pt x="0" y="99152"/>
                </a:moveTo>
                <a:lnTo>
                  <a:pt x="363556" y="826265"/>
                </a:lnTo>
                <a:lnTo>
                  <a:pt x="385590" y="0"/>
                </a:lnTo>
                <a:lnTo>
                  <a:pt x="0" y="99152"/>
                </a:lnTo>
                <a:close/>
              </a:path>
            </a:pathLst>
          </a:custGeom>
          <a:solidFill>
            <a:srgbClr val="0FB4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0" name="任意多边形 62"/>
          <p:cNvSpPr>
            <a:spLocks noChangeArrowheads="1"/>
          </p:cNvSpPr>
          <p:nvPr userDrawn="1"/>
        </p:nvSpPr>
        <p:spPr bwMode="auto">
          <a:xfrm>
            <a:off x="4148138" y="2487613"/>
            <a:ext cx="188912" cy="636587"/>
          </a:xfrm>
          <a:custGeom>
            <a:avLst/>
            <a:gdLst>
              <a:gd name="T0" fmla="*/ 22034 w 253388"/>
              <a:gd name="T1" fmla="*/ 0 h 848299"/>
              <a:gd name="T2" fmla="*/ 0 w 253388"/>
              <a:gd name="T3" fmla="*/ 848299 h 848299"/>
              <a:gd name="T4" fmla="*/ 253388 w 253388"/>
              <a:gd name="T5" fmla="*/ 539827 h 848299"/>
              <a:gd name="T6" fmla="*/ 22034 w 253388"/>
              <a:gd name="T7" fmla="*/ 0 h 848299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848299"/>
              <a:gd name="T14" fmla="*/ 253388 w 253388"/>
              <a:gd name="T15" fmla="*/ 848299 h 848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848299">
                <a:moveTo>
                  <a:pt x="22034" y="0"/>
                </a:moveTo>
                <a:lnTo>
                  <a:pt x="0" y="848299"/>
                </a:lnTo>
                <a:lnTo>
                  <a:pt x="253388" y="539827"/>
                </a:lnTo>
                <a:lnTo>
                  <a:pt x="22034" y="0"/>
                </a:lnTo>
                <a:close/>
              </a:path>
            </a:pathLst>
          </a:custGeom>
          <a:solidFill>
            <a:srgbClr val="0973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" name="任意多边形 63"/>
          <p:cNvSpPr>
            <a:spLocks noChangeArrowheads="1"/>
          </p:cNvSpPr>
          <p:nvPr userDrawn="1"/>
        </p:nvSpPr>
        <p:spPr bwMode="auto">
          <a:xfrm>
            <a:off x="4171950" y="2495550"/>
            <a:ext cx="488950" cy="412750"/>
          </a:xfrm>
          <a:custGeom>
            <a:avLst/>
            <a:gdLst>
              <a:gd name="T0" fmla="*/ 0 w 649995"/>
              <a:gd name="T1" fmla="*/ 0 h 550843"/>
              <a:gd name="T2" fmla="*/ 209320 w 649995"/>
              <a:gd name="T3" fmla="*/ 550843 h 550843"/>
              <a:gd name="T4" fmla="*/ 649995 w 649995"/>
              <a:gd name="T5" fmla="*/ 88135 h 550843"/>
              <a:gd name="T6" fmla="*/ 0 w 649995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550843"/>
              <a:gd name="T14" fmla="*/ 649995 w 649995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550843">
                <a:moveTo>
                  <a:pt x="0" y="0"/>
                </a:moveTo>
                <a:lnTo>
                  <a:pt x="209320" y="550843"/>
                </a:lnTo>
                <a:lnTo>
                  <a:pt x="649995" y="88135"/>
                </a:lnTo>
                <a:lnTo>
                  <a:pt x="0" y="0"/>
                </a:lnTo>
                <a:close/>
              </a:path>
            </a:pathLst>
          </a:custGeom>
          <a:solidFill>
            <a:srgbClr val="13B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" name="任意多边形 64"/>
          <p:cNvSpPr>
            <a:spLocks noChangeArrowheads="1"/>
          </p:cNvSpPr>
          <p:nvPr userDrawn="1"/>
        </p:nvSpPr>
        <p:spPr bwMode="auto">
          <a:xfrm>
            <a:off x="4346575" y="2552700"/>
            <a:ext cx="1073150" cy="322263"/>
          </a:xfrm>
          <a:custGeom>
            <a:avLst/>
            <a:gdLst>
              <a:gd name="T0" fmla="*/ 0 w 1432193"/>
              <a:gd name="T1" fmla="*/ 429658 h 429658"/>
              <a:gd name="T2" fmla="*/ 1432193 w 1432193"/>
              <a:gd name="T3" fmla="*/ 297455 h 429658"/>
              <a:gd name="T4" fmla="*/ 429658 w 1432193"/>
              <a:gd name="T5" fmla="*/ 0 h 429658"/>
              <a:gd name="T6" fmla="*/ 0 w 1432193"/>
              <a:gd name="T7" fmla="*/ 429658 h 429658"/>
              <a:gd name="T8" fmla="*/ 0 60000 65536"/>
              <a:gd name="T9" fmla="*/ 0 60000 65536"/>
              <a:gd name="T10" fmla="*/ 0 60000 65536"/>
              <a:gd name="T11" fmla="*/ 0 60000 65536"/>
              <a:gd name="T12" fmla="*/ 0 w 1432193"/>
              <a:gd name="T13" fmla="*/ 0 h 429658"/>
              <a:gd name="T14" fmla="*/ 1432193 w 1432193"/>
              <a:gd name="T15" fmla="*/ 429658 h 4296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2193" h="429658">
                <a:moveTo>
                  <a:pt x="0" y="429658"/>
                </a:moveTo>
                <a:lnTo>
                  <a:pt x="1432193" y="297455"/>
                </a:lnTo>
                <a:lnTo>
                  <a:pt x="429658" y="0"/>
                </a:lnTo>
                <a:lnTo>
                  <a:pt x="0" y="429658"/>
                </a:lnTo>
                <a:close/>
              </a:path>
            </a:pathLst>
          </a:custGeom>
          <a:solidFill>
            <a:srgbClr val="0E78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3" name="任意多边形 68"/>
          <p:cNvSpPr>
            <a:spLocks noChangeArrowheads="1"/>
          </p:cNvSpPr>
          <p:nvPr userDrawn="1"/>
        </p:nvSpPr>
        <p:spPr bwMode="auto">
          <a:xfrm>
            <a:off x="4568825" y="2817813"/>
            <a:ext cx="373063" cy="115887"/>
          </a:xfrm>
          <a:custGeom>
            <a:avLst/>
            <a:gdLst>
              <a:gd name="T0" fmla="*/ 0 w 495759"/>
              <a:gd name="T1" fmla="*/ 22034 h 154237"/>
              <a:gd name="T2" fmla="*/ 88135 w 495759"/>
              <a:gd name="T3" fmla="*/ 154237 h 154237"/>
              <a:gd name="T4" fmla="*/ 495759 w 495759"/>
              <a:gd name="T5" fmla="*/ 0 h 154237"/>
              <a:gd name="T6" fmla="*/ 0 w 495759"/>
              <a:gd name="T7" fmla="*/ 22034 h 154237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154237"/>
              <a:gd name="T14" fmla="*/ 495759 w 495759"/>
              <a:gd name="T15" fmla="*/ 154237 h 154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154237">
                <a:moveTo>
                  <a:pt x="0" y="22034"/>
                </a:moveTo>
                <a:lnTo>
                  <a:pt x="88135" y="154237"/>
                </a:lnTo>
                <a:lnTo>
                  <a:pt x="495759" y="0"/>
                </a:lnTo>
                <a:lnTo>
                  <a:pt x="0" y="22034"/>
                </a:lnTo>
                <a:close/>
              </a:path>
            </a:pathLst>
          </a:custGeom>
          <a:solidFill>
            <a:srgbClr val="24B2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4" name="任意多边形 73"/>
          <p:cNvSpPr>
            <a:spLocks noChangeArrowheads="1"/>
          </p:cNvSpPr>
          <p:nvPr userDrawn="1"/>
        </p:nvSpPr>
        <p:spPr bwMode="auto">
          <a:xfrm>
            <a:off x="3479800" y="1116013"/>
            <a:ext cx="669925" cy="561975"/>
          </a:xfrm>
          <a:custGeom>
            <a:avLst/>
            <a:gdLst>
              <a:gd name="T0" fmla="*/ 77118 w 892366"/>
              <a:gd name="T1" fmla="*/ 0 h 749147"/>
              <a:gd name="T2" fmla="*/ 892366 w 892366"/>
              <a:gd name="T3" fmla="*/ 749147 h 749147"/>
              <a:gd name="T4" fmla="*/ 0 w 892366"/>
              <a:gd name="T5" fmla="*/ 528810 h 749147"/>
              <a:gd name="T6" fmla="*/ 77118 w 892366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92366"/>
              <a:gd name="T13" fmla="*/ 0 h 749147"/>
              <a:gd name="T14" fmla="*/ 892366 w 892366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2366" h="749147">
                <a:moveTo>
                  <a:pt x="77118" y="0"/>
                </a:moveTo>
                <a:lnTo>
                  <a:pt x="892366" y="749147"/>
                </a:lnTo>
                <a:lnTo>
                  <a:pt x="0" y="528810"/>
                </a:lnTo>
                <a:lnTo>
                  <a:pt x="77118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5" name="任意多边形 83"/>
          <p:cNvSpPr>
            <a:spLocks noChangeArrowheads="1"/>
          </p:cNvSpPr>
          <p:nvPr userDrawn="1"/>
        </p:nvSpPr>
        <p:spPr bwMode="auto">
          <a:xfrm>
            <a:off x="5370513" y="1165225"/>
            <a:ext cx="396875" cy="619125"/>
          </a:xfrm>
          <a:custGeom>
            <a:avLst/>
            <a:gdLst>
              <a:gd name="T0" fmla="*/ 495759 w 495759"/>
              <a:gd name="T1" fmla="*/ 0 h 793214"/>
              <a:gd name="T2" fmla="*/ 88135 w 495759"/>
              <a:gd name="T3" fmla="*/ 793214 h 793214"/>
              <a:gd name="T4" fmla="*/ 0 w 495759"/>
              <a:gd name="T5" fmla="*/ 462708 h 793214"/>
              <a:gd name="T6" fmla="*/ 495759 w 495759"/>
              <a:gd name="T7" fmla="*/ 0 h 793214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793214"/>
              <a:gd name="T14" fmla="*/ 495759 w 495759"/>
              <a:gd name="T15" fmla="*/ 793214 h 793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793214">
                <a:moveTo>
                  <a:pt x="495759" y="0"/>
                </a:moveTo>
                <a:lnTo>
                  <a:pt x="88135" y="793214"/>
                </a:lnTo>
                <a:lnTo>
                  <a:pt x="0" y="462708"/>
                </a:lnTo>
                <a:lnTo>
                  <a:pt x="495759" y="0"/>
                </a:lnTo>
                <a:close/>
              </a:path>
            </a:pathLst>
          </a:custGeom>
          <a:solidFill>
            <a:srgbClr val="4910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6" name="任意多边形 84"/>
          <p:cNvSpPr>
            <a:spLocks noChangeArrowheads="1"/>
          </p:cNvSpPr>
          <p:nvPr userDrawn="1"/>
        </p:nvSpPr>
        <p:spPr bwMode="auto">
          <a:xfrm>
            <a:off x="4651375" y="1768475"/>
            <a:ext cx="512763" cy="355600"/>
          </a:xfrm>
          <a:custGeom>
            <a:avLst/>
            <a:gdLst>
              <a:gd name="T0" fmla="*/ 0 w 683046"/>
              <a:gd name="T1" fmla="*/ 0 h 473725"/>
              <a:gd name="T2" fmla="*/ 683046 w 683046"/>
              <a:gd name="T3" fmla="*/ 0 h 473725"/>
              <a:gd name="T4" fmla="*/ 440675 w 683046"/>
              <a:gd name="T5" fmla="*/ 473725 h 473725"/>
              <a:gd name="T6" fmla="*/ 0 w 683046"/>
              <a:gd name="T7" fmla="*/ 0 h 473725"/>
              <a:gd name="T8" fmla="*/ 0 60000 65536"/>
              <a:gd name="T9" fmla="*/ 0 60000 65536"/>
              <a:gd name="T10" fmla="*/ 0 60000 65536"/>
              <a:gd name="T11" fmla="*/ 0 60000 65536"/>
              <a:gd name="T12" fmla="*/ 0 w 683046"/>
              <a:gd name="T13" fmla="*/ 0 h 473725"/>
              <a:gd name="T14" fmla="*/ 683046 w 683046"/>
              <a:gd name="T15" fmla="*/ 473725 h 473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3046" h="473725">
                <a:moveTo>
                  <a:pt x="0" y="0"/>
                </a:moveTo>
                <a:lnTo>
                  <a:pt x="683046" y="0"/>
                </a:lnTo>
                <a:lnTo>
                  <a:pt x="440675" y="473725"/>
                </a:lnTo>
                <a:lnTo>
                  <a:pt x="0" y="0"/>
                </a:lnTo>
                <a:close/>
              </a:path>
            </a:pathLst>
          </a:custGeom>
          <a:solidFill>
            <a:srgbClr val="19B9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7" name="任意多边形 86"/>
          <p:cNvSpPr>
            <a:spLocks noChangeArrowheads="1"/>
          </p:cNvSpPr>
          <p:nvPr userDrawn="1"/>
        </p:nvSpPr>
        <p:spPr bwMode="auto">
          <a:xfrm>
            <a:off x="4965700" y="1990725"/>
            <a:ext cx="528638" cy="703263"/>
          </a:xfrm>
          <a:custGeom>
            <a:avLst/>
            <a:gdLst>
              <a:gd name="T0" fmla="*/ 352540 w 705080"/>
              <a:gd name="T1" fmla="*/ 0 h 936434"/>
              <a:gd name="T2" fmla="*/ 705080 w 705080"/>
              <a:gd name="T3" fmla="*/ 936434 h 936434"/>
              <a:gd name="T4" fmla="*/ 0 w 705080"/>
              <a:gd name="T5" fmla="*/ 154236 h 936434"/>
              <a:gd name="T6" fmla="*/ 352540 w 705080"/>
              <a:gd name="T7" fmla="*/ 0 h 936434"/>
              <a:gd name="T8" fmla="*/ 0 60000 65536"/>
              <a:gd name="T9" fmla="*/ 0 60000 65536"/>
              <a:gd name="T10" fmla="*/ 0 60000 65536"/>
              <a:gd name="T11" fmla="*/ 0 60000 65536"/>
              <a:gd name="T12" fmla="*/ 0 w 705080"/>
              <a:gd name="T13" fmla="*/ 0 h 936434"/>
              <a:gd name="T14" fmla="*/ 705080 w 705080"/>
              <a:gd name="T15" fmla="*/ 936434 h 9364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5080" h="936434">
                <a:moveTo>
                  <a:pt x="352540" y="0"/>
                </a:moveTo>
                <a:lnTo>
                  <a:pt x="705080" y="936434"/>
                </a:lnTo>
                <a:lnTo>
                  <a:pt x="0" y="154236"/>
                </a:lnTo>
                <a:lnTo>
                  <a:pt x="352540" y="0"/>
                </a:lnTo>
                <a:close/>
              </a:path>
            </a:pathLst>
          </a:custGeom>
          <a:solidFill>
            <a:srgbClr val="1E79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8" name="任意多边形 87"/>
          <p:cNvSpPr>
            <a:spLocks noChangeArrowheads="1"/>
          </p:cNvSpPr>
          <p:nvPr userDrawn="1"/>
        </p:nvSpPr>
        <p:spPr bwMode="auto">
          <a:xfrm>
            <a:off x="5181600" y="1760538"/>
            <a:ext cx="263525" cy="230187"/>
          </a:xfrm>
          <a:custGeom>
            <a:avLst/>
            <a:gdLst>
              <a:gd name="T0" fmla="*/ 66101 w 352540"/>
              <a:gd name="T1" fmla="*/ 308472 h 308472"/>
              <a:gd name="T2" fmla="*/ 352540 w 352540"/>
              <a:gd name="T3" fmla="*/ 22034 h 308472"/>
              <a:gd name="T4" fmla="*/ 0 w 352540"/>
              <a:gd name="T5" fmla="*/ 0 h 308472"/>
              <a:gd name="T6" fmla="*/ 66101 w 352540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352540"/>
              <a:gd name="T13" fmla="*/ 0 h 308472"/>
              <a:gd name="T14" fmla="*/ 352540 w 352540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540" h="308472">
                <a:moveTo>
                  <a:pt x="66101" y="308472"/>
                </a:moveTo>
                <a:lnTo>
                  <a:pt x="352540" y="22034"/>
                </a:lnTo>
                <a:lnTo>
                  <a:pt x="0" y="0"/>
                </a:lnTo>
                <a:lnTo>
                  <a:pt x="66101" y="308472"/>
                </a:lnTo>
                <a:close/>
              </a:path>
            </a:pathLst>
          </a:custGeom>
          <a:solidFill>
            <a:srgbClr val="104F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9" name="任意多边形 88"/>
          <p:cNvSpPr>
            <a:spLocks noChangeArrowheads="1"/>
          </p:cNvSpPr>
          <p:nvPr userDrawn="1"/>
        </p:nvSpPr>
        <p:spPr bwMode="auto">
          <a:xfrm>
            <a:off x="5197475" y="1752600"/>
            <a:ext cx="884238" cy="244475"/>
          </a:xfrm>
          <a:custGeom>
            <a:avLst/>
            <a:gdLst>
              <a:gd name="T0" fmla="*/ 0 w 1178804"/>
              <a:gd name="T1" fmla="*/ 275421 h 275421"/>
              <a:gd name="T2" fmla="*/ 1178804 w 1178804"/>
              <a:gd name="T3" fmla="*/ 33050 h 275421"/>
              <a:gd name="T4" fmla="*/ 363556 w 1178804"/>
              <a:gd name="T5" fmla="*/ 0 h 275421"/>
              <a:gd name="T6" fmla="*/ 0 w 1178804"/>
              <a:gd name="T7" fmla="*/ 275421 h 275421"/>
              <a:gd name="T8" fmla="*/ 0 60000 65536"/>
              <a:gd name="T9" fmla="*/ 0 60000 65536"/>
              <a:gd name="T10" fmla="*/ 0 60000 65536"/>
              <a:gd name="T11" fmla="*/ 0 60000 65536"/>
              <a:gd name="T12" fmla="*/ 0 w 1178804"/>
              <a:gd name="T13" fmla="*/ 0 h 275421"/>
              <a:gd name="T14" fmla="*/ 1178804 w 1178804"/>
              <a:gd name="T15" fmla="*/ 275421 h 2754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8804" h="275421">
                <a:moveTo>
                  <a:pt x="0" y="275421"/>
                </a:moveTo>
                <a:lnTo>
                  <a:pt x="1178804" y="33050"/>
                </a:lnTo>
                <a:lnTo>
                  <a:pt x="363556" y="0"/>
                </a:lnTo>
                <a:lnTo>
                  <a:pt x="0" y="275421"/>
                </a:lnTo>
                <a:close/>
              </a:path>
            </a:pathLst>
          </a:custGeom>
          <a:solidFill>
            <a:srgbClr val="0B8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0" name="任意多边形 90"/>
          <p:cNvSpPr>
            <a:spLocks noChangeArrowheads="1"/>
          </p:cNvSpPr>
          <p:nvPr userDrawn="1"/>
        </p:nvSpPr>
        <p:spPr bwMode="auto">
          <a:xfrm>
            <a:off x="5411788" y="1776413"/>
            <a:ext cx="735012" cy="727075"/>
          </a:xfrm>
          <a:custGeom>
            <a:avLst/>
            <a:gdLst>
              <a:gd name="T0" fmla="*/ 903383 w 980501"/>
              <a:gd name="T1" fmla="*/ 0 h 969484"/>
              <a:gd name="T2" fmla="*/ 980501 w 980501"/>
              <a:gd name="T3" fmla="*/ 341522 h 969484"/>
              <a:gd name="T4" fmla="*/ 0 w 980501"/>
              <a:gd name="T5" fmla="*/ 969484 h 969484"/>
              <a:gd name="T6" fmla="*/ 903383 w 980501"/>
              <a:gd name="T7" fmla="*/ 0 h 969484"/>
              <a:gd name="T8" fmla="*/ 0 60000 65536"/>
              <a:gd name="T9" fmla="*/ 0 60000 65536"/>
              <a:gd name="T10" fmla="*/ 0 60000 65536"/>
              <a:gd name="T11" fmla="*/ 0 60000 65536"/>
              <a:gd name="T12" fmla="*/ 0 w 980501"/>
              <a:gd name="T13" fmla="*/ 0 h 969484"/>
              <a:gd name="T14" fmla="*/ 980501 w 980501"/>
              <a:gd name="T15" fmla="*/ 969484 h 9694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0501" h="969484">
                <a:moveTo>
                  <a:pt x="903383" y="0"/>
                </a:moveTo>
                <a:lnTo>
                  <a:pt x="980501" y="341522"/>
                </a:lnTo>
                <a:lnTo>
                  <a:pt x="0" y="969484"/>
                </a:lnTo>
                <a:lnTo>
                  <a:pt x="903383" y="0"/>
                </a:lnTo>
                <a:close/>
              </a:path>
            </a:pathLst>
          </a:custGeom>
          <a:solidFill>
            <a:srgbClr val="1478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1" name="任意多边形 91"/>
          <p:cNvSpPr>
            <a:spLocks noChangeArrowheads="1"/>
          </p:cNvSpPr>
          <p:nvPr userDrawn="1"/>
        </p:nvSpPr>
        <p:spPr bwMode="auto">
          <a:xfrm>
            <a:off x="5403850" y="2279650"/>
            <a:ext cx="347663" cy="414338"/>
          </a:xfrm>
          <a:custGeom>
            <a:avLst/>
            <a:gdLst>
              <a:gd name="T0" fmla="*/ 462708 w 462708"/>
              <a:gd name="T1" fmla="*/ 0 h 550843"/>
              <a:gd name="T2" fmla="*/ 110169 w 462708"/>
              <a:gd name="T3" fmla="*/ 550843 h 550843"/>
              <a:gd name="T4" fmla="*/ 0 w 462708"/>
              <a:gd name="T5" fmla="*/ 264405 h 550843"/>
              <a:gd name="T6" fmla="*/ 462708 w 462708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462708"/>
              <a:gd name="T13" fmla="*/ 0 h 550843"/>
              <a:gd name="T14" fmla="*/ 462708 w 462708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2708" h="550843">
                <a:moveTo>
                  <a:pt x="462708" y="0"/>
                </a:moveTo>
                <a:lnTo>
                  <a:pt x="110169" y="550843"/>
                </a:lnTo>
                <a:lnTo>
                  <a:pt x="0" y="264405"/>
                </a:lnTo>
                <a:lnTo>
                  <a:pt x="462708" y="0"/>
                </a:lnTo>
                <a:close/>
              </a:path>
            </a:pathLst>
          </a:custGeom>
          <a:solidFill>
            <a:srgbClr val="1071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" name="任意多边形 92"/>
          <p:cNvSpPr>
            <a:spLocks noChangeArrowheads="1"/>
          </p:cNvSpPr>
          <p:nvPr userDrawn="1"/>
        </p:nvSpPr>
        <p:spPr bwMode="auto">
          <a:xfrm rot="21328923">
            <a:off x="5470525" y="2305050"/>
            <a:ext cx="271463" cy="381000"/>
          </a:xfrm>
          <a:custGeom>
            <a:avLst/>
            <a:gdLst>
              <a:gd name="T0" fmla="*/ 363556 w 363556"/>
              <a:gd name="T1" fmla="*/ 0 h 506776"/>
              <a:gd name="T2" fmla="*/ 319489 w 363556"/>
              <a:gd name="T3" fmla="*/ 231354 h 506776"/>
              <a:gd name="T4" fmla="*/ 0 w 363556"/>
              <a:gd name="T5" fmla="*/ 506776 h 506776"/>
              <a:gd name="T6" fmla="*/ 363556 w 363556"/>
              <a:gd name="T7" fmla="*/ 0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363556"/>
              <a:gd name="T13" fmla="*/ 0 h 506776"/>
              <a:gd name="T14" fmla="*/ 363556 w 363556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556" h="506776">
                <a:moveTo>
                  <a:pt x="363556" y="0"/>
                </a:moveTo>
                <a:lnTo>
                  <a:pt x="319489" y="231354"/>
                </a:lnTo>
                <a:lnTo>
                  <a:pt x="0" y="506776"/>
                </a:lnTo>
                <a:lnTo>
                  <a:pt x="363556" y="0"/>
                </a:lnTo>
                <a:close/>
              </a:path>
            </a:pathLst>
          </a:custGeom>
          <a:solidFill>
            <a:srgbClr val="1D99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3" name="任意多边形 94"/>
          <p:cNvSpPr>
            <a:spLocks noChangeArrowheads="1"/>
          </p:cNvSpPr>
          <p:nvPr userDrawn="1"/>
        </p:nvSpPr>
        <p:spPr bwMode="auto">
          <a:xfrm>
            <a:off x="4991100" y="296863"/>
            <a:ext cx="965200" cy="231775"/>
          </a:xfrm>
          <a:custGeom>
            <a:avLst/>
            <a:gdLst>
              <a:gd name="T0" fmla="*/ 0 w 1288973"/>
              <a:gd name="T1" fmla="*/ 308472 h 308472"/>
              <a:gd name="T2" fmla="*/ 1288973 w 1288973"/>
              <a:gd name="T3" fmla="*/ 0 h 308472"/>
              <a:gd name="T4" fmla="*/ 154236 w 1288973"/>
              <a:gd name="T5" fmla="*/ 11016 h 308472"/>
              <a:gd name="T6" fmla="*/ 0 w 1288973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08472"/>
              <a:gd name="T14" fmla="*/ 1288973 w 1288973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08472">
                <a:moveTo>
                  <a:pt x="0" y="308472"/>
                </a:moveTo>
                <a:lnTo>
                  <a:pt x="1288973" y="0"/>
                </a:lnTo>
                <a:lnTo>
                  <a:pt x="154236" y="11016"/>
                </a:lnTo>
                <a:lnTo>
                  <a:pt x="0" y="308472"/>
                </a:lnTo>
                <a:close/>
              </a:path>
            </a:pathLst>
          </a:custGeom>
          <a:solidFill>
            <a:srgbClr val="21BD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4" name="任意多边形 95"/>
          <p:cNvSpPr>
            <a:spLocks noChangeArrowheads="1"/>
          </p:cNvSpPr>
          <p:nvPr userDrawn="1"/>
        </p:nvSpPr>
        <p:spPr bwMode="auto">
          <a:xfrm>
            <a:off x="5006975" y="430213"/>
            <a:ext cx="793750" cy="742950"/>
          </a:xfrm>
          <a:custGeom>
            <a:avLst/>
            <a:gdLst>
              <a:gd name="T0" fmla="*/ 0 w 1057619"/>
              <a:gd name="T1" fmla="*/ 121186 h 991518"/>
              <a:gd name="T2" fmla="*/ 440674 w 1057619"/>
              <a:gd name="T3" fmla="*/ 0 h 991518"/>
              <a:gd name="T4" fmla="*/ 1057619 w 1057619"/>
              <a:gd name="T5" fmla="*/ 991518 h 991518"/>
              <a:gd name="T6" fmla="*/ 0 w 1057619"/>
              <a:gd name="T7" fmla="*/ 121186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057619"/>
              <a:gd name="T13" fmla="*/ 0 h 991518"/>
              <a:gd name="T14" fmla="*/ 1057619 w 1057619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7619" h="991518">
                <a:moveTo>
                  <a:pt x="0" y="121186"/>
                </a:moveTo>
                <a:lnTo>
                  <a:pt x="440674" y="0"/>
                </a:lnTo>
                <a:lnTo>
                  <a:pt x="1057619" y="991518"/>
                </a:lnTo>
                <a:lnTo>
                  <a:pt x="0" y="121186"/>
                </a:lnTo>
                <a:close/>
              </a:path>
            </a:pathLst>
          </a:custGeom>
          <a:solidFill>
            <a:srgbClr val="06AA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" name="任意多边形 98"/>
          <p:cNvSpPr>
            <a:spLocks noChangeArrowheads="1"/>
          </p:cNvSpPr>
          <p:nvPr userDrawn="1"/>
        </p:nvSpPr>
        <p:spPr bwMode="auto">
          <a:xfrm>
            <a:off x="5767388" y="296863"/>
            <a:ext cx="1701800" cy="868362"/>
          </a:xfrm>
          <a:custGeom>
            <a:avLst/>
            <a:gdLst>
              <a:gd name="T0" fmla="*/ 286439 w 2269475"/>
              <a:gd name="T1" fmla="*/ 0 h 1156772"/>
              <a:gd name="T2" fmla="*/ 2269475 w 2269475"/>
              <a:gd name="T3" fmla="*/ 0 h 1156772"/>
              <a:gd name="T4" fmla="*/ 0 w 2269475"/>
              <a:gd name="T5" fmla="*/ 1156772 h 1156772"/>
              <a:gd name="T6" fmla="*/ 286439 w 2269475"/>
              <a:gd name="T7" fmla="*/ 0 h 1156772"/>
              <a:gd name="T8" fmla="*/ 0 60000 65536"/>
              <a:gd name="T9" fmla="*/ 0 60000 65536"/>
              <a:gd name="T10" fmla="*/ 0 60000 65536"/>
              <a:gd name="T11" fmla="*/ 0 60000 65536"/>
              <a:gd name="T12" fmla="*/ 0 w 2269475"/>
              <a:gd name="T13" fmla="*/ 0 h 1156772"/>
              <a:gd name="T14" fmla="*/ 2269475 w 2269475"/>
              <a:gd name="T15" fmla="*/ 1156772 h 11567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9475" h="1156772">
                <a:moveTo>
                  <a:pt x="286439" y="0"/>
                </a:moveTo>
                <a:lnTo>
                  <a:pt x="2269475" y="0"/>
                </a:lnTo>
                <a:lnTo>
                  <a:pt x="0" y="1156772"/>
                </a:lnTo>
                <a:lnTo>
                  <a:pt x="286439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6" name="任意多边形 99"/>
          <p:cNvSpPr>
            <a:spLocks noChangeArrowheads="1"/>
          </p:cNvSpPr>
          <p:nvPr userDrawn="1"/>
        </p:nvSpPr>
        <p:spPr bwMode="auto">
          <a:xfrm>
            <a:off x="5734050" y="280988"/>
            <a:ext cx="1709738" cy="900112"/>
          </a:xfrm>
          <a:custGeom>
            <a:avLst/>
            <a:gdLst>
              <a:gd name="T0" fmla="*/ 77118 w 2280492"/>
              <a:gd name="T1" fmla="*/ 1167788 h 1189822"/>
              <a:gd name="T2" fmla="*/ 771181 w 2280492"/>
              <a:gd name="T3" fmla="*/ 1090670 h 1189822"/>
              <a:gd name="T4" fmla="*/ 2280492 w 2280492"/>
              <a:gd name="T5" fmla="*/ 0 h 1189822"/>
              <a:gd name="T6" fmla="*/ 0 w 2280492"/>
              <a:gd name="T7" fmla="*/ 1189822 h 1189822"/>
              <a:gd name="T8" fmla="*/ 77118 w 2280492"/>
              <a:gd name="T9" fmla="*/ 1167788 h 1189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0492"/>
              <a:gd name="T16" fmla="*/ 0 h 1189822"/>
              <a:gd name="T17" fmla="*/ 2280492 w 2280492"/>
              <a:gd name="T18" fmla="*/ 1189822 h 1189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0492" h="1189822">
                <a:moveTo>
                  <a:pt x="77118" y="1167788"/>
                </a:moveTo>
                <a:lnTo>
                  <a:pt x="771181" y="1090670"/>
                </a:lnTo>
                <a:lnTo>
                  <a:pt x="2280492" y="0"/>
                </a:lnTo>
                <a:lnTo>
                  <a:pt x="0" y="1189822"/>
                </a:lnTo>
                <a:lnTo>
                  <a:pt x="77118" y="1167788"/>
                </a:lnTo>
                <a:close/>
              </a:path>
            </a:pathLst>
          </a:custGeom>
          <a:solidFill>
            <a:srgbClr val="0BA7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7" name="任意多边形 103"/>
          <p:cNvSpPr>
            <a:spLocks noChangeArrowheads="1"/>
          </p:cNvSpPr>
          <p:nvPr userDrawn="1"/>
        </p:nvSpPr>
        <p:spPr bwMode="auto">
          <a:xfrm>
            <a:off x="5437188" y="1438275"/>
            <a:ext cx="569912" cy="361950"/>
          </a:xfrm>
          <a:custGeom>
            <a:avLst/>
            <a:gdLst>
              <a:gd name="T0" fmla="*/ 176270 w 760164"/>
              <a:gd name="T1" fmla="*/ 88135 h 440675"/>
              <a:gd name="T2" fmla="*/ 760164 w 760164"/>
              <a:gd name="T3" fmla="*/ 0 h 440675"/>
              <a:gd name="T4" fmla="*/ 0 w 760164"/>
              <a:gd name="T5" fmla="*/ 440675 h 440675"/>
              <a:gd name="T6" fmla="*/ 176270 w 760164"/>
              <a:gd name="T7" fmla="*/ 88135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760164"/>
              <a:gd name="T13" fmla="*/ 0 h 440675"/>
              <a:gd name="T14" fmla="*/ 760164 w 760164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0164" h="440675">
                <a:moveTo>
                  <a:pt x="176270" y="88135"/>
                </a:moveTo>
                <a:lnTo>
                  <a:pt x="760164" y="0"/>
                </a:lnTo>
                <a:lnTo>
                  <a:pt x="0" y="440675"/>
                </a:lnTo>
                <a:lnTo>
                  <a:pt x="176270" y="88135"/>
                </a:lnTo>
                <a:close/>
              </a:path>
            </a:pathLst>
          </a:custGeom>
          <a:solidFill>
            <a:srgbClr val="0A7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8" name="任意多边形 105"/>
          <p:cNvSpPr>
            <a:spLocks noChangeArrowheads="1"/>
          </p:cNvSpPr>
          <p:nvPr userDrawn="1"/>
        </p:nvSpPr>
        <p:spPr bwMode="auto">
          <a:xfrm>
            <a:off x="5445125" y="1627188"/>
            <a:ext cx="438150" cy="165100"/>
          </a:xfrm>
          <a:custGeom>
            <a:avLst/>
            <a:gdLst>
              <a:gd name="T0" fmla="*/ 0 w 583894"/>
              <a:gd name="T1" fmla="*/ 198304 h 220337"/>
              <a:gd name="T2" fmla="*/ 583894 w 583894"/>
              <a:gd name="T3" fmla="*/ 220337 h 220337"/>
              <a:gd name="T4" fmla="*/ 341522 w 583894"/>
              <a:gd name="T5" fmla="*/ 0 h 220337"/>
              <a:gd name="T6" fmla="*/ 0 w 583894"/>
              <a:gd name="T7" fmla="*/ 198304 h 220337"/>
              <a:gd name="T8" fmla="*/ 0 60000 65536"/>
              <a:gd name="T9" fmla="*/ 0 60000 65536"/>
              <a:gd name="T10" fmla="*/ 0 60000 65536"/>
              <a:gd name="T11" fmla="*/ 0 60000 65536"/>
              <a:gd name="T12" fmla="*/ 0 w 583894"/>
              <a:gd name="T13" fmla="*/ 0 h 220337"/>
              <a:gd name="T14" fmla="*/ 583894 w 583894"/>
              <a:gd name="T15" fmla="*/ 220337 h 2203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894" h="220337">
                <a:moveTo>
                  <a:pt x="0" y="198304"/>
                </a:moveTo>
                <a:lnTo>
                  <a:pt x="583894" y="220337"/>
                </a:lnTo>
                <a:lnTo>
                  <a:pt x="341522" y="0"/>
                </a:lnTo>
                <a:lnTo>
                  <a:pt x="0" y="198304"/>
                </a:lnTo>
                <a:close/>
              </a:path>
            </a:pathLst>
          </a:custGeom>
          <a:solidFill>
            <a:srgbClr val="146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9" name="任意多边形 107"/>
          <p:cNvSpPr>
            <a:spLocks noChangeArrowheads="1"/>
          </p:cNvSpPr>
          <p:nvPr userDrawn="1"/>
        </p:nvSpPr>
        <p:spPr bwMode="auto">
          <a:xfrm>
            <a:off x="5908675" y="1346200"/>
            <a:ext cx="355600" cy="430213"/>
          </a:xfrm>
          <a:custGeom>
            <a:avLst/>
            <a:gdLst>
              <a:gd name="T0" fmla="*/ 77118 w 473725"/>
              <a:gd name="T1" fmla="*/ 165253 h 572878"/>
              <a:gd name="T2" fmla="*/ 473725 w 473725"/>
              <a:gd name="T3" fmla="*/ 0 h 572878"/>
              <a:gd name="T4" fmla="*/ 0 w 473725"/>
              <a:gd name="T5" fmla="*/ 572878 h 572878"/>
              <a:gd name="T6" fmla="*/ 77118 w 473725"/>
              <a:gd name="T7" fmla="*/ 165253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572878"/>
              <a:gd name="T14" fmla="*/ 473725 w 473725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572878">
                <a:moveTo>
                  <a:pt x="77118" y="165253"/>
                </a:moveTo>
                <a:lnTo>
                  <a:pt x="473725" y="0"/>
                </a:lnTo>
                <a:lnTo>
                  <a:pt x="0" y="572878"/>
                </a:lnTo>
                <a:lnTo>
                  <a:pt x="77118" y="165253"/>
                </a:lnTo>
                <a:close/>
              </a:path>
            </a:pathLst>
          </a:custGeom>
          <a:solidFill>
            <a:srgbClr val="133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0" name="任意多边形 110"/>
          <p:cNvSpPr>
            <a:spLocks noChangeArrowheads="1"/>
          </p:cNvSpPr>
          <p:nvPr userDrawn="1"/>
        </p:nvSpPr>
        <p:spPr bwMode="auto">
          <a:xfrm>
            <a:off x="5916613" y="-73025"/>
            <a:ext cx="1684337" cy="387350"/>
          </a:xfrm>
          <a:custGeom>
            <a:avLst/>
            <a:gdLst>
              <a:gd name="T0" fmla="*/ 0 w 2247441"/>
              <a:gd name="T1" fmla="*/ 495759 h 495759"/>
              <a:gd name="T2" fmla="*/ 991518 w 2247441"/>
              <a:gd name="T3" fmla="*/ 0 h 495759"/>
              <a:gd name="T4" fmla="*/ 2247441 w 2247441"/>
              <a:gd name="T5" fmla="*/ 0 h 495759"/>
              <a:gd name="T6" fmla="*/ 2060154 w 2247441"/>
              <a:gd name="T7" fmla="*/ 473725 h 495759"/>
              <a:gd name="T8" fmla="*/ 0 w 2247441"/>
              <a:gd name="T9" fmla="*/ 495759 h 4957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7441"/>
              <a:gd name="T16" fmla="*/ 0 h 495759"/>
              <a:gd name="T17" fmla="*/ 2247441 w 2247441"/>
              <a:gd name="T18" fmla="*/ 495759 h 4957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7441" h="495759">
                <a:moveTo>
                  <a:pt x="0" y="495759"/>
                </a:moveTo>
                <a:lnTo>
                  <a:pt x="991518" y="0"/>
                </a:lnTo>
                <a:lnTo>
                  <a:pt x="2247441" y="0"/>
                </a:lnTo>
                <a:lnTo>
                  <a:pt x="2060154" y="473725"/>
                </a:lnTo>
                <a:lnTo>
                  <a:pt x="0" y="495759"/>
                </a:lnTo>
                <a:close/>
              </a:path>
            </a:pathLst>
          </a:custGeom>
          <a:solidFill>
            <a:srgbClr val="1C96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" name="任意多边形 111"/>
          <p:cNvSpPr>
            <a:spLocks noChangeArrowheads="1"/>
          </p:cNvSpPr>
          <p:nvPr userDrawn="1"/>
        </p:nvSpPr>
        <p:spPr bwMode="auto">
          <a:xfrm>
            <a:off x="5957888" y="-123825"/>
            <a:ext cx="850900" cy="422275"/>
          </a:xfrm>
          <a:custGeom>
            <a:avLst/>
            <a:gdLst>
              <a:gd name="T0" fmla="*/ 0 w 1134738"/>
              <a:gd name="T1" fmla="*/ 561861 h 561861"/>
              <a:gd name="T2" fmla="*/ 870333 w 1134738"/>
              <a:gd name="T3" fmla="*/ 0 h 561861"/>
              <a:gd name="T4" fmla="*/ 1134738 w 1134738"/>
              <a:gd name="T5" fmla="*/ 22034 h 561861"/>
              <a:gd name="T6" fmla="*/ 0 w 1134738"/>
              <a:gd name="T7" fmla="*/ 561861 h 561861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561861"/>
              <a:gd name="T14" fmla="*/ 1134738 w 1134738"/>
              <a:gd name="T15" fmla="*/ 561861 h 561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561861">
                <a:moveTo>
                  <a:pt x="0" y="561861"/>
                </a:moveTo>
                <a:lnTo>
                  <a:pt x="870333" y="0"/>
                </a:lnTo>
                <a:lnTo>
                  <a:pt x="1134738" y="22034"/>
                </a:lnTo>
                <a:lnTo>
                  <a:pt x="0" y="561861"/>
                </a:lnTo>
                <a:close/>
              </a:path>
            </a:pathLst>
          </a:custGeom>
          <a:solidFill>
            <a:srgbClr val="11A7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" name="任意多边形 112"/>
          <p:cNvSpPr>
            <a:spLocks noChangeArrowheads="1"/>
          </p:cNvSpPr>
          <p:nvPr userDrawn="1"/>
        </p:nvSpPr>
        <p:spPr bwMode="auto">
          <a:xfrm>
            <a:off x="7461250" y="0"/>
            <a:ext cx="330200" cy="273050"/>
          </a:xfrm>
          <a:custGeom>
            <a:avLst/>
            <a:gdLst>
              <a:gd name="T0" fmla="*/ 121186 w 440675"/>
              <a:gd name="T1" fmla="*/ 0 h 363557"/>
              <a:gd name="T2" fmla="*/ 440675 w 440675"/>
              <a:gd name="T3" fmla="*/ 0 h 363557"/>
              <a:gd name="T4" fmla="*/ 0 w 440675"/>
              <a:gd name="T5" fmla="*/ 363557 h 363557"/>
              <a:gd name="T6" fmla="*/ 121186 w 440675"/>
              <a:gd name="T7" fmla="*/ 0 h 363557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363557"/>
              <a:gd name="T14" fmla="*/ 440675 w 440675"/>
              <a:gd name="T15" fmla="*/ 363557 h 3635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363557">
                <a:moveTo>
                  <a:pt x="121186" y="0"/>
                </a:moveTo>
                <a:lnTo>
                  <a:pt x="440675" y="0"/>
                </a:lnTo>
                <a:lnTo>
                  <a:pt x="0" y="363557"/>
                </a:lnTo>
                <a:lnTo>
                  <a:pt x="121186" y="0"/>
                </a:lnTo>
                <a:close/>
              </a:path>
            </a:pathLst>
          </a:custGeom>
          <a:solidFill>
            <a:srgbClr val="1059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" name="任意多边形 114"/>
          <p:cNvSpPr>
            <a:spLocks noChangeArrowheads="1"/>
          </p:cNvSpPr>
          <p:nvPr userDrawn="1"/>
        </p:nvSpPr>
        <p:spPr bwMode="auto">
          <a:xfrm>
            <a:off x="7427913" y="-139700"/>
            <a:ext cx="611187" cy="446088"/>
          </a:xfrm>
          <a:custGeom>
            <a:avLst/>
            <a:gdLst>
              <a:gd name="T0" fmla="*/ 0 w 815248"/>
              <a:gd name="T1" fmla="*/ 550844 h 550844"/>
              <a:gd name="T2" fmla="*/ 638978 w 815248"/>
              <a:gd name="T3" fmla="*/ 0 h 550844"/>
              <a:gd name="T4" fmla="*/ 815248 w 815248"/>
              <a:gd name="T5" fmla="*/ 341523 h 550844"/>
              <a:gd name="T6" fmla="*/ 0 w 815248"/>
              <a:gd name="T7" fmla="*/ 550844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815248"/>
              <a:gd name="T13" fmla="*/ 0 h 550844"/>
              <a:gd name="T14" fmla="*/ 815248 w 815248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5248" h="550844">
                <a:moveTo>
                  <a:pt x="0" y="550844"/>
                </a:moveTo>
                <a:lnTo>
                  <a:pt x="638978" y="0"/>
                </a:lnTo>
                <a:lnTo>
                  <a:pt x="815248" y="341523"/>
                </a:lnTo>
                <a:lnTo>
                  <a:pt x="0" y="550844"/>
                </a:lnTo>
                <a:close/>
              </a:path>
            </a:pathLst>
          </a:custGeom>
          <a:solidFill>
            <a:srgbClr val="6FC4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" name="任意多边形 39"/>
          <p:cNvSpPr>
            <a:spLocks noChangeArrowheads="1"/>
          </p:cNvSpPr>
          <p:nvPr userDrawn="1"/>
        </p:nvSpPr>
        <p:spPr bwMode="auto">
          <a:xfrm>
            <a:off x="1892300" y="1139825"/>
            <a:ext cx="1644650" cy="595313"/>
          </a:xfrm>
          <a:custGeom>
            <a:avLst/>
            <a:gdLst>
              <a:gd name="T0" fmla="*/ 0 w 2192356"/>
              <a:gd name="T1" fmla="*/ 782197 h 782197"/>
              <a:gd name="T2" fmla="*/ 727113 w 2192356"/>
              <a:gd name="T3" fmla="*/ 649995 h 782197"/>
              <a:gd name="T4" fmla="*/ 2192356 w 2192356"/>
              <a:gd name="T5" fmla="*/ 0 h 782197"/>
              <a:gd name="T6" fmla="*/ 0 w 2192356"/>
              <a:gd name="T7" fmla="*/ 782197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192356"/>
              <a:gd name="T13" fmla="*/ 0 h 782197"/>
              <a:gd name="T14" fmla="*/ 2192356 w 2192356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2356" h="782197">
                <a:moveTo>
                  <a:pt x="0" y="782197"/>
                </a:moveTo>
                <a:lnTo>
                  <a:pt x="727113" y="649995"/>
                </a:lnTo>
                <a:lnTo>
                  <a:pt x="2192356" y="0"/>
                </a:lnTo>
                <a:lnTo>
                  <a:pt x="0" y="782197"/>
                </a:lnTo>
                <a:close/>
              </a:path>
            </a:pathLst>
          </a:custGeom>
          <a:solidFill>
            <a:srgbClr val="FBB6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5" name="任意多边形 82"/>
          <p:cNvSpPr>
            <a:spLocks noChangeArrowheads="1"/>
          </p:cNvSpPr>
          <p:nvPr userDrawn="1"/>
        </p:nvSpPr>
        <p:spPr bwMode="auto">
          <a:xfrm>
            <a:off x="5222875" y="1198563"/>
            <a:ext cx="520700" cy="487362"/>
          </a:xfrm>
          <a:custGeom>
            <a:avLst/>
            <a:gdLst>
              <a:gd name="T0" fmla="*/ 672029 w 672029"/>
              <a:gd name="T1" fmla="*/ 0 h 649995"/>
              <a:gd name="T2" fmla="*/ 0 w 672029"/>
              <a:gd name="T3" fmla="*/ 649995 h 649995"/>
              <a:gd name="T4" fmla="*/ 154236 w 672029"/>
              <a:gd name="T5" fmla="*/ 231354 h 649995"/>
              <a:gd name="T6" fmla="*/ 672029 w 672029"/>
              <a:gd name="T7" fmla="*/ 0 h 649995"/>
              <a:gd name="T8" fmla="*/ 0 60000 65536"/>
              <a:gd name="T9" fmla="*/ 0 60000 65536"/>
              <a:gd name="T10" fmla="*/ 0 60000 65536"/>
              <a:gd name="T11" fmla="*/ 0 60000 65536"/>
              <a:gd name="T12" fmla="*/ 0 w 672029"/>
              <a:gd name="T13" fmla="*/ 0 h 649995"/>
              <a:gd name="T14" fmla="*/ 672029 w 672029"/>
              <a:gd name="T15" fmla="*/ 649995 h 6499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029" h="649995">
                <a:moveTo>
                  <a:pt x="672029" y="0"/>
                </a:moveTo>
                <a:lnTo>
                  <a:pt x="0" y="649995"/>
                </a:lnTo>
                <a:lnTo>
                  <a:pt x="154236" y="231354"/>
                </a:lnTo>
                <a:lnTo>
                  <a:pt x="672029" y="0"/>
                </a:lnTo>
                <a:close/>
              </a:path>
            </a:pathLst>
          </a:custGeom>
          <a:solidFill>
            <a:srgbClr val="AA1D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6" name="任意多边形 119"/>
          <p:cNvSpPr>
            <a:spLocks noChangeArrowheads="1"/>
          </p:cNvSpPr>
          <p:nvPr userDrawn="1"/>
        </p:nvSpPr>
        <p:spPr bwMode="auto">
          <a:xfrm>
            <a:off x="2279650" y="1536700"/>
            <a:ext cx="2281238" cy="701675"/>
          </a:xfrm>
          <a:custGeom>
            <a:avLst/>
            <a:gdLst>
              <a:gd name="T0" fmla="*/ 0 w 2974555"/>
              <a:gd name="T1" fmla="*/ 925417 h 925417"/>
              <a:gd name="T2" fmla="*/ 2974555 w 2974555"/>
              <a:gd name="T3" fmla="*/ 0 h 925417"/>
              <a:gd name="T4" fmla="*/ 2500829 w 2974555"/>
              <a:gd name="T5" fmla="*/ 484742 h 925417"/>
              <a:gd name="T6" fmla="*/ 0 w 2974555"/>
              <a:gd name="T7" fmla="*/ 925417 h 925417"/>
              <a:gd name="T8" fmla="*/ 0 60000 65536"/>
              <a:gd name="T9" fmla="*/ 0 60000 65536"/>
              <a:gd name="T10" fmla="*/ 0 60000 65536"/>
              <a:gd name="T11" fmla="*/ 0 60000 65536"/>
              <a:gd name="T12" fmla="*/ 0 w 2974555"/>
              <a:gd name="T13" fmla="*/ 0 h 925417"/>
              <a:gd name="T14" fmla="*/ 2974555 w 2974555"/>
              <a:gd name="T15" fmla="*/ 925417 h 9254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55" h="925417">
                <a:moveTo>
                  <a:pt x="0" y="925417"/>
                </a:moveTo>
                <a:lnTo>
                  <a:pt x="2974555" y="0"/>
                </a:lnTo>
                <a:lnTo>
                  <a:pt x="2500829" y="484742"/>
                </a:lnTo>
                <a:lnTo>
                  <a:pt x="0" y="925417"/>
                </a:lnTo>
                <a:close/>
              </a:path>
            </a:pathLst>
          </a:custGeom>
          <a:solidFill>
            <a:srgbClr val="EB2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7" name="任意多边形 120"/>
          <p:cNvSpPr>
            <a:spLocks noChangeArrowheads="1"/>
          </p:cNvSpPr>
          <p:nvPr userDrawn="1"/>
        </p:nvSpPr>
        <p:spPr bwMode="auto">
          <a:xfrm>
            <a:off x="-139700" y="4246563"/>
            <a:ext cx="255588" cy="265112"/>
          </a:xfrm>
          <a:custGeom>
            <a:avLst/>
            <a:gdLst>
              <a:gd name="T0" fmla="*/ 44068 w 341523"/>
              <a:gd name="T1" fmla="*/ 0 h 352540"/>
              <a:gd name="T2" fmla="*/ 341523 w 341523"/>
              <a:gd name="T3" fmla="*/ 352540 h 352540"/>
              <a:gd name="T4" fmla="*/ 0 w 341523"/>
              <a:gd name="T5" fmla="*/ 253388 h 352540"/>
              <a:gd name="T6" fmla="*/ 33051 w 341523"/>
              <a:gd name="T7" fmla="*/ 55084 h 352540"/>
              <a:gd name="T8" fmla="*/ 44068 w 341523"/>
              <a:gd name="T9" fmla="*/ 0 h 352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1523"/>
              <a:gd name="T16" fmla="*/ 0 h 352540"/>
              <a:gd name="T17" fmla="*/ 341523 w 341523"/>
              <a:gd name="T18" fmla="*/ 352540 h 3525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1523" h="352540">
                <a:moveTo>
                  <a:pt x="44068" y="0"/>
                </a:moveTo>
                <a:lnTo>
                  <a:pt x="341523" y="352540"/>
                </a:lnTo>
                <a:lnTo>
                  <a:pt x="0" y="253388"/>
                </a:lnTo>
                <a:lnTo>
                  <a:pt x="33051" y="55084"/>
                </a:lnTo>
                <a:lnTo>
                  <a:pt x="44068" y="0"/>
                </a:lnTo>
                <a:close/>
              </a:path>
            </a:pathLst>
          </a:custGeom>
          <a:solidFill>
            <a:srgbClr val="E034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8" name="任意多边形 122"/>
          <p:cNvSpPr>
            <a:spLocks noChangeArrowheads="1"/>
          </p:cNvSpPr>
          <p:nvPr userDrawn="1"/>
        </p:nvSpPr>
        <p:spPr bwMode="auto">
          <a:xfrm>
            <a:off x="1438275" y="3722688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CB42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9" name="任意多边形 126"/>
          <p:cNvSpPr>
            <a:spLocks noChangeArrowheads="1"/>
          </p:cNvSpPr>
          <p:nvPr userDrawn="1"/>
        </p:nvSpPr>
        <p:spPr bwMode="auto">
          <a:xfrm rot="6756059">
            <a:off x="4123532" y="4880769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EF5C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0" name="任意多边形 135"/>
          <p:cNvSpPr>
            <a:spLocks noChangeArrowheads="1"/>
          </p:cNvSpPr>
          <p:nvPr userDrawn="1"/>
        </p:nvSpPr>
        <p:spPr bwMode="auto">
          <a:xfrm>
            <a:off x="6138863" y="2495550"/>
            <a:ext cx="206375" cy="214313"/>
          </a:xfrm>
          <a:custGeom>
            <a:avLst/>
            <a:gdLst>
              <a:gd name="T0" fmla="*/ 0 w 275421"/>
              <a:gd name="T1" fmla="*/ 33051 h 286439"/>
              <a:gd name="T2" fmla="*/ 275421 w 275421"/>
              <a:gd name="T3" fmla="*/ 0 h 286439"/>
              <a:gd name="T4" fmla="*/ 88135 w 275421"/>
              <a:gd name="T5" fmla="*/ 286439 h 286439"/>
              <a:gd name="T6" fmla="*/ 0 w 275421"/>
              <a:gd name="T7" fmla="*/ 33051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275421"/>
              <a:gd name="T13" fmla="*/ 0 h 286439"/>
              <a:gd name="T14" fmla="*/ 275421 w 275421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421" h="286439">
                <a:moveTo>
                  <a:pt x="0" y="33051"/>
                </a:moveTo>
                <a:lnTo>
                  <a:pt x="275421" y="0"/>
                </a:lnTo>
                <a:lnTo>
                  <a:pt x="88135" y="286439"/>
                </a:lnTo>
                <a:lnTo>
                  <a:pt x="0" y="33051"/>
                </a:lnTo>
                <a:close/>
              </a:path>
            </a:pathLst>
          </a:custGeom>
          <a:solidFill>
            <a:srgbClr val="3FC0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1" name="任意多边形 136"/>
          <p:cNvSpPr>
            <a:spLocks noChangeArrowheads="1"/>
          </p:cNvSpPr>
          <p:nvPr userDrawn="1"/>
        </p:nvSpPr>
        <p:spPr bwMode="auto">
          <a:xfrm>
            <a:off x="8788400" y="2698750"/>
            <a:ext cx="174625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F459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" name="任意多边形 137"/>
          <p:cNvSpPr>
            <a:spLocks noChangeArrowheads="1"/>
          </p:cNvSpPr>
          <p:nvPr userDrawn="1"/>
        </p:nvSpPr>
        <p:spPr bwMode="auto">
          <a:xfrm>
            <a:off x="7840663" y="1833563"/>
            <a:ext cx="247650" cy="198437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108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3" name="任意多边形 138"/>
          <p:cNvSpPr>
            <a:spLocks noChangeArrowheads="1"/>
          </p:cNvSpPr>
          <p:nvPr userDrawn="1"/>
        </p:nvSpPr>
        <p:spPr bwMode="auto">
          <a:xfrm>
            <a:off x="6759575" y="1033463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045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4" name="任意多边形 139"/>
          <p:cNvSpPr>
            <a:spLocks noChangeArrowheads="1"/>
          </p:cNvSpPr>
          <p:nvPr userDrawn="1"/>
        </p:nvSpPr>
        <p:spPr bwMode="auto">
          <a:xfrm>
            <a:off x="508000" y="657225"/>
            <a:ext cx="173038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5" name="任意多边形 140"/>
          <p:cNvSpPr>
            <a:spLocks noChangeArrowheads="1"/>
          </p:cNvSpPr>
          <p:nvPr userDrawn="1"/>
        </p:nvSpPr>
        <p:spPr bwMode="auto">
          <a:xfrm>
            <a:off x="1970088" y="962025"/>
            <a:ext cx="247650" cy="198438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6" name="任意多边形 142"/>
          <p:cNvSpPr>
            <a:spLocks noChangeArrowheads="1"/>
          </p:cNvSpPr>
          <p:nvPr userDrawn="1"/>
        </p:nvSpPr>
        <p:spPr bwMode="auto">
          <a:xfrm>
            <a:off x="3990975" y="639763"/>
            <a:ext cx="280988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4DC3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7" name="任意多边形 144"/>
          <p:cNvSpPr>
            <a:spLocks noChangeArrowheads="1"/>
          </p:cNvSpPr>
          <p:nvPr userDrawn="1"/>
        </p:nvSpPr>
        <p:spPr bwMode="auto">
          <a:xfrm>
            <a:off x="2786063" y="4511675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8" name="TextBox 11"/>
          <p:cNvSpPr>
            <a:spLocks noChangeArrowheads="1"/>
          </p:cNvSpPr>
          <p:nvPr userDrawn="1"/>
        </p:nvSpPr>
        <p:spPr bwMode="auto">
          <a:xfrm>
            <a:off x="4195763" y="3276600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案</a:t>
            </a:r>
            <a:endParaRPr lang="en-US" altLang="zh-CN" sz="1200">
              <a:solidFill>
                <a:schemeClr val="bg1"/>
              </a:solidFill>
              <a:latin typeface="Yuanti SC Regular" charset="0"/>
              <a:ea typeface="微软雅黑" panose="020B0503020204020204" pitchFamily="34" charset="-122"/>
              <a:sym typeface="Yuanti SC Regular" charset="0"/>
            </a:endParaRPr>
          </a:p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例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2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52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253769" y="-19938"/>
            <a:ext cx="674786" cy="646331"/>
            <a:chOff x="2506532" y="465192"/>
            <a:chExt cx="675190" cy="646231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46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3600" dirty="0">
                  <a:solidFill>
                    <a:srgbClr val="005292"/>
                  </a:solidFill>
                  <a:latin typeface="Impact" panose="020B0806030902050204" pitchFamily="34" charset="0"/>
                </a:rPr>
                <a:t>5</a:t>
              </a:r>
              <a:endParaRPr lang="zh-CN" altLang="en-US" sz="36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572146"/>
            <a:ext cx="9138050" cy="34281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443">
            <a:hlinkClick r:id="" action="ppaction://hlinkshowjump?jump=nextslide"/>
          </p:cNvPr>
          <p:cNvSpPr/>
          <p:nvPr userDrawn="1"/>
        </p:nvSpPr>
        <p:spPr>
          <a:xfrm rot="16200000">
            <a:off x="6565038" y="4873341"/>
            <a:ext cx="118933" cy="1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4" y="0"/>
                </a:moveTo>
                <a:cubicBezTo>
                  <a:pt x="20627" y="0"/>
                  <a:pt x="20943" y="234"/>
                  <a:pt x="21203" y="710"/>
                </a:cubicBezTo>
                <a:cubicBezTo>
                  <a:pt x="21468" y="1198"/>
                  <a:pt x="21600" y="1765"/>
                  <a:pt x="21600" y="2429"/>
                </a:cubicBezTo>
                <a:cubicBezTo>
                  <a:pt x="21600" y="3119"/>
                  <a:pt x="21464" y="3699"/>
                  <a:pt x="21196" y="4181"/>
                </a:cubicBezTo>
                <a:lnTo>
                  <a:pt x="11775" y="20884"/>
                </a:lnTo>
                <a:cubicBezTo>
                  <a:pt x="11507" y="21359"/>
                  <a:pt x="11180" y="21600"/>
                  <a:pt x="10791" y="21600"/>
                </a:cubicBezTo>
                <a:cubicBezTo>
                  <a:pt x="10380" y="21600"/>
                  <a:pt x="10071" y="21359"/>
                  <a:pt x="9858" y="20884"/>
                </a:cubicBezTo>
                <a:lnTo>
                  <a:pt x="404" y="4181"/>
                </a:lnTo>
                <a:cubicBezTo>
                  <a:pt x="136" y="3699"/>
                  <a:pt x="0" y="3119"/>
                  <a:pt x="0" y="2429"/>
                </a:cubicBezTo>
                <a:cubicBezTo>
                  <a:pt x="0" y="1784"/>
                  <a:pt x="132" y="1224"/>
                  <a:pt x="393" y="729"/>
                </a:cubicBezTo>
                <a:cubicBezTo>
                  <a:pt x="657" y="241"/>
                  <a:pt x="969" y="0"/>
                  <a:pt x="1336" y="0"/>
                </a:cubicBezTo>
                <a:lnTo>
                  <a:pt x="2026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nip Diagonal Corner Rectangle 10"/>
          <p:cNvSpPr/>
          <p:nvPr userDrawn="1"/>
        </p:nvSpPr>
        <p:spPr>
          <a:xfrm>
            <a:off x="8646737" y="166878"/>
            <a:ext cx="346436" cy="347472"/>
          </a:xfrm>
          <a:prstGeom prst="snip2Diag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11"/>
          <p:cNvSpPr txBox="1"/>
          <p:nvPr userDrawn="1"/>
        </p:nvSpPr>
        <p:spPr>
          <a:xfrm>
            <a:off x="8647472" y="213657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0E2A6B-A809-4840-BF14-8648BC0BDF87}" type="slidenum">
              <a:rPr kumimoji="0" lang="id-ID" sz="105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756242" y="4816399"/>
            <a:ext cx="3286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900" i="1" dirty="0">
                <a:solidFill>
                  <a:schemeClr val="bg1">
                    <a:lumMod val="50000"/>
                  </a:schemeClr>
                </a:solidFill>
              </a:rPr>
              <a:t>革故鼎新、追求卓越、简单靠谱、彼此成就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611" y="17417"/>
            <a:ext cx="1182264" cy="64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32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45010-2EC6-4759-AC0D-82F3DB9B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CF8AF-9393-45E1-85F9-0C9C4001BEBC}" type="datetimeFigureOut">
              <a:rPr lang="zh-CN" altLang="en-US"/>
              <a:pPr>
                <a:defRPr/>
              </a:pPr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CB3D8-FAC7-4BFD-ABED-8E9D29F1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AE3F05D-9C70-49BB-96B4-7567A4CB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001DD-0EDF-4AAD-9C62-87D1DE9572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1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3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55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6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0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79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82" r:id="rId14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12">
            <a:extLst>
              <a:ext uri="{FF2B5EF4-FFF2-40B4-BE49-F238E27FC236}">
                <a16:creationId xmlns:a16="http://schemas.microsoft.com/office/drawing/2014/main" id="{9F3D661D-B4AE-4316-A5D3-502C5F01C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006" y="1728788"/>
            <a:ext cx="65293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5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监控战队</a:t>
            </a:r>
          </a:p>
        </p:txBody>
      </p:sp>
      <p:sp>
        <p:nvSpPr>
          <p:cNvPr id="10244" name="文本框 3">
            <a:extLst>
              <a:ext uri="{FF2B5EF4-FFF2-40B4-BE49-F238E27FC236}">
                <a16:creationId xmlns:a16="http://schemas.microsoft.com/office/drawing/2014/main" id="{EB6F76B1-D3B5-4884-AF84-2C5A44A53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873" y="2990398"/>
            <a:ext cx="85165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350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费永军   </a:t>
            </a:r>
            <a:endParaRPr kumimoji="1" lang="en-US" altLang="zh-CN" sz="1350" b="1" dirty="0">
              <a:solidFill>
                <a:schemeClr val="tx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350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2018-12</a:t>
            </a:r>
            <a:endParaRPr kumimoji="1" lang="zh-CN" altLang="en-US" sz="1350" b="1" dirty="0">
              <a:solidFill>
                <a:schemeClr val="tx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箭头: 下 28">
            <a:extLst>
              <a:ext uri="{FF2B5EF4-FFF2-40B4-BE49-F238E27FC236}">
                <a16:creationId xmlns:a16="http://schemas.microsoft.com/office/drawing/2014/main" id="{067748F4-4491-4DDC-9EE4-E16287DA9DE1}"/>
              </a:ext>
            </a:extLst>
          </p:cNvPr>
          <p:cNvSpPr/>
          <p:nvPr/>
        </p:nvSpPr>
        <p:spPr>
          <a:xfrm rot="16200000">
            <a:off x="2932217" y="2665842"/>
            <a:ext cx="443133" cy="22446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5D9F3C-9AA9-4E24-B859-F116FA29F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60" y="981590"/>
            <a:ext cx="2073996" cy="36909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4E8DAF0-66D4-4CF3-B0C2-F344A07E7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11" y="946917"/>
            <a:ext cx="2139483" cy="37807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9E6C5A8-D4BB-45C5-B37D-7F070D3A2D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18" y="921044"/>
            <a:ext cx="2155795" cy="3793256"/>
          </a:xfrm>
          <a:prstGeom prst="rect">
            <a:avLst/>
          </a:prstGeom>
        </p:spPr>
      </p:pic>
      <p:grpSp>
        <p:nvGrpSpPr>
          <p:cNvPr id="28" name="Group 18">
            <a:extLst>
              <a:ext uri="{FF2B5EF4-FFF2-40B4-BE49-F238E27FC236}">
                <a16:creationId xmlns:a16="http://schemas.microsoft.com/office/drawing/2014/main" id="{4E5C3EBD-71C2-429E-A71F-9C4CEF8FFB63}"/>
              </a:ext>
            </a:extLst>
          </p:cNvPr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EE5E2D9-EA54-4B97-BBD8-805FFD3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258FA029-D0D7-40ED-9922-94D6BBD53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EA3F6EE3-8A48-4066-928F-EDDAC5A8F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788E15D0-7047-47C1-8A3F-DAA385C92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796FC6DD-6EA4-4A19-BF74-9C020F8EA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472C2965-A1C0-4893-B3E2-E0825F579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7760FC21-B63C-4CE3-A1CB-02F2F346E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58C44F8E-1947-4C6B-AA67-78D811312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D063BE1D-A1A2-43B9-A3EB-BE7AA6A3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iṣlide">
            <a:extLst>
              <a:ext uri="{FF2B5EF4-FFF2-40B4-BE49-F238E27FC236}">
                <a16:creationId xmlns:a16="http://schemas.microsoft.com/office/drawing/2014/main" id="{EB28CBC1-FC54-4545-904A-CB6B062B569A}"/>
              </a:ext>
            </a:extLst>
          </p:cNvPr>
          <p:cNvSpPr/>
          <p:nvPr/>
        </p:nvSpPr>
        <p:spPr>
          <a:xfrm>
            <a:off x="1528216" y="360863"/>
            <a:ext cx="3042615" cy="440331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defTabSz="914400"/>
            <a:r>
              <a:rPr lang="zh-CN" altLang="en-US" sz="28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前端展示</a:t>
            </a:r>
          </a:p>
        </p:txBody>
      </p:sp>
      <p:sp>
        <p:nvSpPr>
          <p:cNvPr id="19" name="í$1ïḍè">
            <a:extLst>
              <a:ext uri="{FF2B5EF4-FFF2-40B4-BE49-F238E27FC236}">
                <a16:creationId xmlns:a16="http://schemas.microsoft.com/office/drawing/2014/main" id="{A4CB3442-485C-4964-8147-F9FA991DC1E6}"/>
              </a:ext>
            </a:extLst>
          </p:cNvPr>
          <p:cNvSpPr txBox="1"/>
          <p:nvPr/>
        </p:nvSpPr>
        <p:spPr>
          <a:xfrm>
            <a:off x="88957" y="-145328"/>
            <a:ext cx="1271257" cy="130833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26302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圆角矩形 75">
            <a:extLst>
              <a:ext uri="{FF2B5EF4-FFF2-40B4-BE49-F238E27FC236}">
                <a16:creationId xmlns:a16="http://schemas.microsoft.com/office/drawing/2014/main" id="{9D61F329-8E28-4B90-8EEF-D8950034C8B2}"/>
              </a:ext>
            </a:extLst>
          </p:cNvPr>
          <p:cNvSpPr/>
          <p:nvPr/>
        </p:nvSpPr>
        <p:spPr>
          <a:xfrm>
            <a:off x="2095598" y="991682"/>
            <a:ext cx="5417110" cy="3119459"/>
          </a:xfrm>
          <a:prstGeom prst="roundRect">
            <a:avLst>
              <a:gd name="adj" fmla="val 220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6" name="圆角矩形 100">
            <a:extLst>
              <a:ext uri="{FF2B5EF4-FFF2-40B4-BE49-F238E27FC236}">
                <a16:creationId xmlns:a16="http://schemas.microsoft.com/office/drawing/2014/main" id="{05E2930E-6B68-4782-B034-FDFE2EB99CE5}"/>
              </a:ext>
            </a:extLst>
          </p:cNvPr>
          <p:cNvSpPr/>
          <p:nvPr/>
        </p:nvSpPr>
        <p:spPr>
          <a:xfrm>
            <a:off x="2186891" y="1101099"/>
            <a:ext cx="5234174" cy="356192"/>
          </a:xfrm>
          <a:prstGeom prst="roundRect">
            <a:avLst>
              <a:gd name="adj" fmla="val 11181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" dirty="0"/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D2A87164-53B5-4351-82C7-295B8D594F12}"/>
              </a:ext>
            </a:extLst>
          </p:cNvPr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1FAA08D-FEF9-4140-B74C-B2A0E4E86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4123388-557D-4416-A35B-371F6B395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0831477-4566-426F-877B-6795CD3CA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8641CC6-2894-45D6-A317-B687C0CC5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E786CE4D-846D-4796-80CD-508823C13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63579666-6C7E-4591-BE4C-4413CF67C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40EB98E1-80CC-46EE-8C1F-5E2C13562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A1DAFB6-9301-4035-BAF4-7FD9D14CB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7818058-7E46-4E25-B2BF-EBBA43A56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E0EF8736-CE58-45A3-AF8E-6C45A9A30252}"/>
              </a:ext>
            </a:extLst>
          </p:cNvPr>
          <p:cNvSpPr/>
          <p:nvPr/>
        </p:nvSpPr>
        <p:spPr>
          <a:xfrm>
            <a:off x="2307439" y="1156867"/>
            <a:ext cx="903381" cy="2465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通知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6CE1CB1E-E3A6-409C-874D-A303D11939A0}"/>
              </a:ext>
            </a:extLst>
          </p:cNvPr>
          <p:cNvSpPr/>
          <p:nvPr/>
        </p:nvSpPr>
        <p:spPr>
          <a:xfrm>
            <a:off x="4316745" y="1160926"/>
            <a:ext cx="908140" cy="2465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告警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1FDA4683-175B-42D7-B261-39799CE1AC11}"/>
              </a:ext>
            </a:extLst>
          </p:cNvPr>
          <p:cNvSpPr/>
          <p:nvPr/>
        </p:nvSpPr>
        <p:spPr>
          <a:xfrm>
            <a:off x="6389333" y="1168241"/>
            <a:ext cx="908140" cy="2465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报表</a:t>
            </a:r>
          </a:p>
        </p:txBody>
      </p:sp>
      <p:sp>
        <p:nvSpPr>
          <p:cNvPr id="107" name="圆角矩形 100">
            <a:extLst>
              <a:ext uri="{FF2B5EF4-FFF2-40B4-BE49-F238E27FC236}">
                <a16:creationId xmlns:a16="http://schemas.microsoft.com/office/drawing/2014/main" id="{B56EEECF-263C-4F32-93F9-2DBA923B9D02}"/>
              </a:ext>
            </a:extLst>
          </p:cNvPr>
          <p:cNvSpPr/>
          <p:nvPr/>
        </p:nvSpPr>
        <p:spPr>
          <a:xfrm>
            <a:off x="2186891" y="1670654"/>
            <a:ext cx="5234174" cy="655577"/>
          </a:xfrm>
          <a:prstGeom prst="roundRect">
            <a:avLst>
              <a:gd name="adj" fmla="val 11181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" dirty="0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CABF30AA-96A9-4E66-AC93-C8FC4CBEC0DA}"/>
              </a:ext>
            </a:extLst>
          </p:cNvPr>
          <p:cNvSpPr/>
          <p:nvPr/>
        </p:nvSpPr>
        <p:spPr>
          <a:xfrm>
            <a:off x="2303290" y="1745104"/>
            <a:ext cx="4994183" cy="5066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solidFill>
                  <a:schemeClr val="lt1"/>
                </a:solidFill>
              </a:rPr>
              <a:t>监控网关</a:t>
            </a:r>
          </a:p>
        </p:txBody>
      </p:sp>
      <p:sp>
        <p:nvSpPr>
          <p:cNvPr id="109" name="圆角矩形 100">
            <a:extLst>
              <a:ext uri="{FF2B5EF4-FFF2-40B4-BE49-F238E27FC236}">
                <a16:creationId xmlns:a16="http://schemas.microsoft.com/office/drawing/2014/main" id="{C8E2C474-B998-4377-B616-CB36EF85427F}"/>
              </a:ext>
            </a:extLst>
          </p:cNvPr>
          <p:cNvSpPr/>
          <p:nvPr/>
        </p:nvSpPr>
        <p:spPr>
          <a:xfrm>
            <a:off x="2183294" y="2500005"/>
            <a:ext cx="5234174" cy="655577"/>
          </a:xfrm>
          <a:prstGeom prst="roundRect">
            <a:avLst>
              <a:gd name="adj" fmla="val 11181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" dirty="0"/>
          </a:p>
        </p:txBody>
      </p:sp>
      <p:sp>
        <p:nvSpPr>
          <p:cNvPr id="110" name="圆角矩形 100">
            <a:extLst>
              <a:ext uri="{FF2B5EF4-FFF2-40B4-BE49-F238E27FC236}">
                <a16:creationId xmlns:a16="http://schemas.microsoft.com/office/drawing/2014/main" id="{6B785D11-B4DE-4E08-899D-12ABEE043735}"/>
              </a:ext>
            </a:extLst>
          </p:cNvPr>
          <p:cNvSpPr/>
          <p:nvPr/>
        </p:nvSpPr>
        <p:spPr>
          <a:xfrm>
            <a:off x="2153728" y="3329356"/>
            <a:ext cx="5234174" cy="655577"/>
          </a:xfrm>
          <a:prstGeom prst="roundRect">
            <a:avLst>
              <a:gd name="adj" fmla="val 11181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" dirty="0"/>
          </a:p>
        </p:txBody>
      </p:sp>
      <p:sp>
        <p:nvSpPr>
          <p:cNvPr id="111" name="圆角矩形 109">
            <a:extLst>
              <a:ext uri="{FF2B5EF4-FFF2-40B4-BE49-F238E27FC236}">
                <a16:creationId xmlns:a16="http://schemas.microsoft.com/office/drawing/2014/main" id="{54954AC9-BB1F-4B75-9759-C9F2DD172B64}"/>
              </a:ext>
            </a:extLst>
          </p:cNvPr>
          <p:cNvSpPr/>
          <p:nvPr/>
        </p:nvSpPr>
        <p:spPr>
          <a:xfrm>
            <a:off x="4182120" y="2625124"/>
            <a:ext cx="1202710" cy="449420"/>
          </a:xfrm>
          <a:prstGeom prst="roundRect">
            <a:avLst>
              <a:gd name="adj" fmla="val 111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solidFill>
                  <a:schemeClr val="lt1"/>
                </a:solidFill>
              </a:rPr>
              <a:t>规则引擎</a:t>
            </a:r>
          </a:p>
        </p:txBody>
      </p:sp>
      <p:sp>
        <p:nvSpPr>
          <p:cNvPr id="112" name="圆角矩形 109">
            <a:extLst>
              <a:ext uri="{FF2B5EF4-FFF2-40B4-BE49-F238E27FC236}">
                <a16:creationId xmlns:a16="http://schemas.microsoft.com/office/drawing/2014/main" id="{539811F9-9685-411D-BBB1-6CB57B81F206}"/>
              </a:ext>
            </a:extLst>
          </p:cNvPr>
          <p:cNvSpPr/>
          <p:nvPr/>
        </p:nvSpPr>
        <p:spPr>
          <a:xfrm>
            <a:off x="2308196" y="2625124"/>
            <a:ext cx="1202710" cy="449420"/>
          </a:xfrm>
          <a:prstGeom prst="roundRect">
            <a:avLst>
              <a:gd name="adj" fmla="val 111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solidFill>
                  <a:schemeClr val="lt1"/>
                </a:solidFill>
              </a:rPr>
              <a:t>数据计算</a:t>
            </a:r>
          </a:p>
        </p:txBody>
      </p:sp>
      <p:sp>
        <p:nvSpPr>
          <p:cNvPr id="113" name="圆角矩形 109">
            <a:extLst>
              <a:ext uri="{FF2B5EF4-FFF2-40B4-BE49-F238E27FC236}">
                <a16:creationId xmlns:a16="http://schemas.microsoft.com/office/drawing/2014/main" id="{3AD490E0-6054-4C2A-B33E-54838CC651C9}"/>
              </a:ext>
            </a:extLst>
          </p:cNvPr>
          <p:cNvSpPr/>
          <p:nvPr/>
        </p:nvSpPr>
        <p:spPr>
          <a:xfrm>
            <a:off x="6090540" y="2625124"/>
            <a:ext cx="1202710" cy="449420"/>
          </a:xfrm>
          <a:prstGeom prst="roundRect">
            <a:avLst>
              <a:gd name="adj" fmla="val 111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solidFill>
                  <a:schemeClr val="lt1"/>
                </a:solidFill>
              </a:rPr>
              <a:t>后台管理</a:t>
            </a:r>
          </a:p>
        </p:txBody>
      </p:sp>
      <p:sp>
        <p:nvSpPr>
          <p:cNvPr id="114" name="圆角矩形 109">
            <a:extLst>
              <a:ext uri="{FF2B5EF4-FFF2-40B4-BE49-F238E27FC236}">
                <a16:creationId xmlns:a16="http://schemas.microsoft.com/office/drawing/2014/main" id="{2FDB6472-6D87-4183-8C8F-2CECF746DE41}"/>
              </a:ext>
            </a:extLst>
          </p:cNvPr>
          <p:cNvSpPr/>
          <p:nvPr/>
        </p:nvSpPr>
        <p:spPr>
          <a:xfrm>
            <a:off x="2303290" y="3426163"/>
            <a:ext cx="4989960" cy="449420"/>
          </a:xfrm>
          <a:prstGeom prst="roundRect">
            <a:avLst>
              <a:gd name="adj" fmla="val 111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solidFill>
                  <a:schemeClr val="lt1"/>
                </a:solidFill>
              </a:rPr>
              <a:t>Kafka</a:t>
            </a:r>
            <a:endParaRPr kumimoji="1" lang="zh-CN" altLang="en-US" sz="1050" dirty="0">
              <a:solidFill>
                <a:schemeClr val="lt1"/>
              </a:solidFill>
            </a:endParaRPr>
          </a:p>
        </p:txBody>
      </p:sp>
      <p:sp>
        <p:nvSpPr>
          <p:cNvPr id="116" name="圆角矩形 110">
            <a:extLst>
              <a:ext uri="{FF2B5EF4-FFF2-40B4-BE49-F238E27FC236}">
                <a16:creationId xmlns:a16="http://schemas.microsoft.com/office/drawing/2014/main" id="{FFFD9CE9-60F8-4BD5-833B-7D328C12AEAE}"/>
              </a:ext>
            </a:extLst>
          </p:cNvPr>
          <p:cNvSpPr/>
          <p:nvPr/>
        </p:nvSpPr>
        <p:spPr>
          <a:xfrm>
            <a:off x="1362278" y="1161892"/>
            <a:ext cx="753375" cy="237446"/>
          </a:xfrm>
          <a:prstGeom prst="roundRect">
            <a:avLst>
              <a:gd name="adj" fmla="val 492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</a:rPr>
              <a:t>App</a:t>
            </a:r>
            <a:r>
              <a:rPr kumimoji="1" lang="zh-CN" altLang="en-US" sz="1000" dirty="0">
                <a:solidFill>
                  <a:schemeClr val="tx1"/>
                </a:solidFill>
              </a:rPr>
              <a:t>应用</a:t>
            </a:r>
            <a:endParaRPr kumimoji="1"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17" name="圆角矩形 110">
            <a:extLst>
              <a:ext uri="{FF2B5EF4-FFF2-40B4-BE49-F238E27FC236}">
                <a16:creationId xmlns:a16="http://schemas.microsoft.com/office/drawing/2014/main" id="{DC8EAE0C-02BC-4D9C-8A21-91B32B3E2AF1}"/>
              </a:ext>
            </a:extLst>
          </p:cNvPr>
          <p:cNvSpPr/>
          <p:nvPr/>
        </p:nvSpPr>
        <p:spPr>
          <a:xfrm>
            <a:off x="1362278" y="1879718"/>
            <a:ext cx="753375" cy="237446"/>
          </a:xfrm>
          <a:prstGeom prst="roundRect">
            <a:avLst>
              <a:gd name="adj" fmla="val 492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</a:rPr>
              <a:t>网关入口</a:t>
            </a:r>
            <a:endParaRPr kumimoji="1"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18" name="圆角矩形 110">
            <a:extLst>
              <a:ext uri="{FF2B5EF4-FFF2-40B4-BE49-F238E27FC236}">
                <a16:creationId xmlns:a16="http://schemas.microsoft.com/office/drawing/2014/main" id="{EAB5EF11-5681-4F2A-B372-08A17A805267}"/>
              </a:ext>
            </a:extLst>
          </p:cNvPr>
          <p:cNvSpPr/>
          <p:nvPr/>
        </p:nvSpPr>
        <p:spPr>
          <a:xfrm>
            <a:off x="1342223" y="2709070"/>
            <a:ext cx="753375" cy="237446"/>
          </a:xfrm>
          <a:prstGeom prst="roundRect">
            <a:avLst>
              <a:gd name="adj" fmla="val 492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</a:rPr>
              <a:t>数据处理</a:t>
            </a:r>
            <a:endParaRPr kumimoji="1"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19" name="圆角矩形 110">
            <a:extLst>
              <a:ext uri="{FF2B5EF4-FFF2-40B4-BE49-F238E27FC236}">
                <a16:creationId xmlns:a16="http://schemas.microsoft.com/office/drawing/2014/main" id="{A7137D43-1BA3-43A4-AF2B-5F5C8B6A3C07}"/>
              </a:ext>
            </a:extLst>
          </p:cNvPr>
          <p:cNvSpPr/>
          <p:nvPr/>
        </p:nvSpPr>
        <p:spPr>
          <a:xfrm>
            <a:off x="1351753" y="3565805"/>
            <a:ext cx="753375" cy="237446"/>
          </a:xfrm>
          <a:prstGeom prst="roundRect">
            <a:avLst>
              <a:gd name="adj" fmla="val 492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tx1"/>
                </a:solidFill>
              </a:rPr>
              <a:t>数据存储</a:t>
            </a:r>
            <a:endParaRPr kumimoji="1"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31" name="iṣlide">
            <a:extLst>
              <a:ext uri="{FF2B5EF4-FFF2-40B4-BE49-F238E27FC236}">
                <a16:creationId xmlns:a16="http://schemas.microsoft.com/office/drawing/2014/main" id="{F97D483B-BAEA-4843-9875-2BB62277081B}"/>
              </a:ext>
            </a:extLst>
          </p:cNvPr>
          <p:cNvSpPr/>
          <p:nvPr/>
        </p:nvSpPr>
        <p:spPr>
          <a:xfrm>
            <a:off x="1547578" y="174456"/>
            <a:ext cx="3042615" cy="440331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defTabSz="914400"/>
            <a:r>
              <a:rPr lang="zh-CN" altLang="en-US" sz="28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未来构想</a:t>
            </a:r>
          </a:p>
        </p:txBody>
      </p:sp>
      <p:sp>
        <p:nvSpPr>
          <p:cNvPr id="32" name="í$1ïḍè">
            <a:extLst>
              <a:ext uri="{FF2B5EF4-FFF2-40B4-BE49-F238E27FC236}">
                <a16:creationId xmlns:a16="http://schemas.microsoft.com/office/drawing/2014/main" id="{4335D5D3-3E36-497E-8F58-E011BB579F9F}"/>
              </a:ext>
            </a:extLst>
          </p:cNvPr>
          <p:cNvSpPr txBox="1"/>
          <p:nvPr/>
        </p:nvSpPr>
        <p:spPr>
          <a:xfrm>
            <a:off x="138161" y="-248138"/>
            <a:ext cx="1271257" cy="130833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74475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>
            <a:extLst>
              <a:ext uri="{FF2B5EF4-FFF2-40B4-BE49-F238E27FC236}">
                <a16:creationId xmlns:a16="http://schemas.microsoft.com/office/drawing/2014/main" id="{D2A87164-53B5-4351-82C7-295B8D594F12}"/>
              </a:ext>
            </a:extLst>
          </p:cNvPr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1FAA08D-FEF9-4140-B74C-B2A0E4E86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4123388-557D-4416-A35B-371F6B395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0831477-4566-426F-877B-6795CD3CA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8641CC6-2894-45D6-A317-B687C0CC5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E786CE4D-846D-4796-80CD-508823C13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63579666-6C7E-4591-BE4C-4413CF67C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40EB98E1-80CC-46EE-8C1F-5E2C13562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A1DAFB6-9301-4035-BAF4-7FD9D14CB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7818058-7E46-4E25-B2BF-EBBA43A56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í$1îḋè">
            <a:extLst>
              <a:ext uri="{FF2B5EF4-FFF2-40B4-BE49-F238E27FC236}">
                <a16:creationId xmlns:a16="http://schemas.microsoft.com/office/drawing/2014/main" id="{DD6058CB-933B-414D-B203-CD856B4914B6}"/>
              </a:ext>
            </a:extLst>
          </p:cNvPr>
          <p:cNvSpPr txBox="1"/>
          <p:nvPr/>
        </p:nvSpPr>
        <p:spPr>
          <a:xfrm>
            <a:off x="48525" y="-269096"/>
            <a:ext cx="1271257" cy="130833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rgbClr val="C8006A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32" name="iṣlide">
            <a:extLst>
              <a:ext uri="{FF2B5EF4-FFF2-40B4-BE49-F238E27FC236}">
                <a16:creationId xmlns:a16="http://schemas.microsoft.com/office/drawing/2014/main" id="{137CDF47-E919-4609-A00D-2BD26BF66481}"/>
              </a:ext>
            </a:extLst>
          </p:cNvPr>
          <p:cNvSpPr/>
          <p:nvPr/>
        </p:nvSpPr>
        <p:spPr>
          <a:xfrm>
            <a:off x="1412114" y="163197"/>
            <a:ext cx="3042615" cy="440331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defTabSz="914400"/>
            <a:r>
              <a:rPr lang="en-US" altLang="zh-CN" sz="28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Demo</a:t>
            </a:r>
            <a:r>
              <a:rPr lang="zh-CN" altLang="en-US" sz="28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127083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89D239-CCE1-47CE-B728-9CE7C5C3CCFF}"/>
              </a:ext>
            </a:extLst>
          </p:cNvPr>
          <p:cNvSpPr txBox="1"/>
          <p:nvPr/>
        </p:nvSpPr>
        <p:spPr>
          <a:xfrm>
            <a:off x="3779520" y="2248584"/>
            <a:ext cx="139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Q &amp; A</a:t>
            </a:r>
            <a:endParaRPr lang="zh-CN" altLang="en-US" sz="3600" dirty="0"/>
          </a:p>
        </p:txBody>
      </p:sp>
      <p:grpSp>
        <p:nvGrpSpPr>
          <p:cNvPr id="7" name="Group 18">
            <a:extLst>
              <a:ext uri="{FF2B5EF4-FFF2-40B4-BE49-F238E27FC236}">
                <a16:creationId xmlns:a16="http://schemas.microsoft.com/office/drawing/2014/main" id="{63A91DCF-A656-49FE-8171-EBEFD8DF5F5F}"/>
              </a:ext>
            </a:extLst>
          </p:cNvPr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6E9801C-5DDC-45F7-A671-A0414B7DE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0CC99DF-EF6F-4A2E-AE68-0E2099162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A57CE9E1-B487-4A6B-9F0B-6B37F9CE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414F17DA-45CA-4306-A9AD-3B04AA5FB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88E3F73-9163-4995-9C8C-0AF763C5F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5483BCA-CC54-4B21-ACD8-A5411B740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9CFA300E-11A7-47AB-B2CE-271D2C041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8B1A6961-BF3E-4ADE-A1C3-8EA364FC1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7F041D56-ADFD-48A7-982B-7251A452F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íŝļidé">
            <a:extLst>
              <a:ext uri="{FF2B5EF4-FFF2-40B4-BE49-F238E27FC236}">
                <a16:creationId xmlns:a16="http://schemas.microsoft.com/office/drawing/2014/main" id="{6E61A55F-7BBD-4910-B4FB-FB0EE43D6604}"/>
              </a:ext>
            </a:extLst>
          </p:cNvPr>
          <p:cNvSpPr txBox="1"/>
          <p:nvPr/>
        </p:nvSpPr>
        <p:spPr>
          <a:xfrm>
            <a:off x="168826" y="-241671"/>
            <a:ext cx="1271257" cy="130833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5">
                    <a:lumMod val="75000"/>
                  </a:schemeClr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18" name="iṣlide">
            <a:extLst>
              <a:ext uri="{FF2B5EF4-FFF2-40B4-BE49-F238E27FC236}">
                <a16:creationId xmlns:a16="http://schemas.microsoft.com/office/drawing/2014/main" id="{21C28BF7-E739-49BC-B0A9-CDFB14ECFADB}"/>
              </a:ext>
            </a:extLst>
          </p:cNvPr>
          <p:cNvSpPr/>
          <p:nvPr/>
        </p:nvSpPr>
        <p:spPr>
          <a:xfrm>
            <a:off x="1608908" y="178604"/>
            <a:ext cx="3042615" cy="440331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defTabSz="914400"/>
            <a:r>
              <a:rPr lang="zh-CN" altLang="en-US" sz="28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64464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26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679686D-2343-4BBB-A1CD-C900672D45B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5956" y="1658013"/>
            <a:ext cx="8849739" cy="2925214"/>
            <a:chOff x="696917" y="1903264"/>
            <a:chExt cx="10715601" cy="3541960"/>
          </a:xfrm>
        </p:grpSpPr>
        <p:grpSp>
          <p:nvGrpSpPr>
            <p:cNvPr id="21" name="íśľíḓè">
              <a:extLst>
                <a:ext uri="{FF2B5EF4-FFF2-40B4-BE49-F238E27FC236}">
                  <a16:creationId xmlns:a16="http://schemas.microsoft.com/office/drawing/2014/main" id="{C5F1B7A6-6021-4BA6-B852-0FAD62754AC8}"/>
                </a:ext>
              </a:extLst>
            </p:cNvPr>
            <p:cNvGrpSpPr/>
            <p:nvPr/>
          </p:nvGrpSpPr>
          <p:grpSpPr>
            <a:xfrm>
              <a:off x="696917" y="1903264"/>
              <a:ext cx="10715601" cy="3217997"/>
              <a:chOff x="452351" y="1903264"/>
              <a:chExt cx="11028096" cy="3217997"/>
            </a:xfrm>
          </p:grpSpPr>
          <p:grpSp>
            <p:nvGrpSpPr>
              <p:cNvPr id="26" name="ï$ļïdê">
                <a:extLst>
                  <a:ext uri="{FF2B5EF4-FFF2-40B4-BE49-F238E27FC236}">
                    <a16:creationId xmlns:a16="http://schemas.microsoft.com/office/drawing/2014/main" id="{8D96A08E-7F46-425A-909F-F4DDF97AF7D1}"/>
                  </a:ext>
                </a:extLst>
              </p:cNvPr>
              <p:cNvGrpSpPr/>
              <p:nvPr/>
            </p:nvGrpSpPr>
            <p:grpSpPr>
              <a:xfrm>
                <a:off x="452351" y="1952909"/>
                <a:ext cx="2440195" cy="1619397"/>
                <a:chOff x="701668" y="1952909"/>
                <a:chExt cx="2440195" cy="1619397"/>
              </a:xfrm>
            </p:grpSpPr>
            <p:sp>
              <p:nvSpPr>
                <p:cNvPr id="47" name="íšľïďe">
                  <a:extLst>
                    <a:ext uri="{FF2B5EF4-FFF2-40B4-BE49-F238E27FC236}">
                      <a16:creationId xmlns:a16="http://schemas.microsoft.com/office/drawing/2014/main" id="{675DA8E4-372C-49AB-A635-97BB97AB5E30}"/>
                    </a:ext>
                  </a:extLst>
                </p:cNvPr>
                <p:cNvSpPr txBox="1"/>
                <p:nvPr/>
              </p:nvSpPr>
              <p:spPr>
                <a:xfrm>
                  <a:off x="1115788" y="1952909"/>
                  <a:ext cx="1584176" cy="1584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0">
                  <a:normAutofit/>
                </a:bodyPr>
                <a:lstStyle/>
                <a:p>
                  <a:pPr algn="ctr"/>
                  <a:r>
                    <a:rPr lang="en-US" altLang="zh-CN" sz="7200" dirty="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01</a:t>
                  </a:r>
                </a:p>
              </p:txBody>
            </p:sp>
            <p:sp>
              <p:nvSpPr>
                <p:cNvPr id="48" name="işļíḋê">
                  <a:extLst>
                    <a:ext uri="{FF2B5EF4-FFF2-40B4-BE49-F238E27FC236}">
                      <a16:creationId xmlns:a16="http://schemas.microsoft.com/office/drawing/2014/main" id="{7C13B3B4-035F-43B0-BB7D-CC2E05B4F2A6}"/>
                    </a:ext>
                  </a:extLst>
                </p:cNvPr>
                <p:cNvSpPr txBox="1"/>
                <p:nvPr/>
              </p:nvSpPr>
              <p:spPr bwMode="auto">
                <a:xfrm>
                  <a:off x="701668" y="3232840"/>
                  <a:ext cx="2440195" cy="3394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norm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600" b="1" dirty="0"/>
                    <a:t>项目背景和成员介绍</a:t>
                  </a:r>
                </a:p>
              </p:txBody>
            </p:sp>
          </p:grpSp>
          <p:grpSp>
            <p:nvGrpSpPr>
              <p:cNvPr id="27" name="îṧlïḋe">
                <a:extLst>
                  <a:ext uri="{FF2B5EF4-FFF2-40B4-BE49-F238E27FC236}">
                    <a16:creationId xmlns:a16="http://schemas.microsoft.com/office/drawing/2014/main" id="{81C5ABAE-7150-418B-A07C-0AC746AC09C9}"/>
                  </a:ext>
                </a:extLst>
              </p:cNvPr>
              <p:cNvGrpSpPr/>
              <p:nvPr/>
            </p:nvGrpSpPr>
            <p:grpSpPr>
              <a:xfrm>
                <a:off x="4998854" y="1916832"/>
                <a:ext cx="2165805" cy="1825208"/>
                <a:chOff x="5039210" y="1916832"/>
                <a:chExt cx="2165805" cy="1825208"/>
              </a:xfrm>
            </p:grpSpPr>
            <p:sp>
              <p:nvSpPr>
                <p:cNvPr id="41" name="í$1ïḍè">
                  <a:extLst>
                    <a:ext uri="{FF2B5EF4-FFF2-40B4-BE49-F238E27FC236}">
                      <a16:creationId xmlns:a16="http://schemas.microsoft.com/office/drawing/2014/main" id="{38B36CCE-E8C8-4D53-9E0F-B2C20BB27C58}"/>
                    </a:ext>
                  </a:extLst>
                </p:cNvPr>
                <p:cNvSpPr txBox="1"/>
                <p:nvPr/>
              </p:nvSpPr>
              <p:spPr>
                <a:xfrm>
                  <a:off x="5330025" y="1916832"/>
                  <a:ext cx="1584176" cy="1584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0">
                  <a:normAutofit/>
                </a:bodyPr>
                <a:lstStyle/>
                <a:p>
                  <a:pPr algn="ctr"/>
                  <a:r>
                    <a:rPr lang="en-US" altLang="zh-CN" sz="7200" dirty="0">
                      <a:solidFill>
                        <a:schemeClr val="accent1">
                          <a:lumMod val="50000"/>
                        </a:schemeClr>
                      </a:solidFill>
                      <a:latin typeface="Impact" panose="020B0806030902050204" pitchFamily="34" charset="0"/>
                    </a:rPr>
                    <a:t>03</a:t>
                  </a:r>
                </a:p>
              </p:txBody>
            </p:sp>
            <p:sp>
              <p:nvSpPr>
                <p:cNvPr id="44" name="íšḷïdê">
                  <a:extLst>
                    <a:ext uri="{FF2B5EF4-FFF2-40B4-BE49-F238E27FC236}">
                      <a16:creationId xmlns:a16="http://schemas.microsoft.com/office/drawing/2014/main" id="{9E027F0A-E137-4401-9125-DD96FF06EE5E}"/>
                    </a:ext>
                  </a:extLst>
                </p:cNvPr>
                <p:cNvSpPr txBox="1"/>
                <p:nvPr/>
              </p:nvSpPr>
              <p:spPr bwMode="auto">
                <a:xfrm>
                  <a:off x="5039210" y="3232841"/>
                  <a:ext cx="2165805" cy="509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norm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800" b="1" dirty="0"/>
                    <a:t>整体架构设计</a:t>
                  </a:r>
                  <a:endParaRPr lang="en-US" altLang="zh-CN" sz="1800" b="1" dirty="0"/>
                </a:p>
              </p:txBody>
            </p:sp>
          </p:grpSp>
          <p:grpSp>
            <p:nvGrpSpPr>
              <p:cNvPr id="28" name="ïṥľíḋé">
                <a:extLst>
                  <a:ext uri="{FF2B5EF4-FFF2-40B4-BE49-F238E27FC236}">
                    <a16:creationId xmlns:a16="http://schemas.microsoft.com/office/drawing/2014/main" id="{37913496-B8EE-4968-B7C6-DC51638BEF51}"/>
                  </a:ext>
                </a:extLst>
              </p:cNvPr>
              <p:cNvGrpSpPr/>
              <p:nvPr/>
            </p:nvGrpSpPr>
            <p:grpSpPr>
              <a:xfrm>
                <a:off x="9326527" y="1903264"/>
                <a:ext cx="2153920" cy="1584176"/>
                <a:chOff x="9213632" y="1903264"/>
                <a:chExt cx="2153920" cy="1584176"/>
              </a:xfrm>
            </p:grpSpPr>
            <p:sp>
              <p:nvSpPr>
                <p:cNvPr id="37" name="íŝļidé">
                  <a:extLst>
                    <a:ext uri="{FF2B5EF4-FFF2-40B4-BE49-F238E27FC236}">
                      <a16:creationId xmlns:a16="http://schemas.microsoft.com/office/drawing/2014/main" id="{32AF49F0-6016-4A6B-92A5-642647EF4491}"/>
                    </a:ext>
                  </a:extLst>
                </p:cNvPr>
                <p:cNvSpPr txBox="1"/>
                <p:nvPr/>
              </p:nvSpPr>
              <p:spPr>
                <a:xfrm>
                  <a:off x="9480376" y="1903264"/>
                  <a:ext cx="1584176" cy="1584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0">
                  <a:normAutofit/>
                </a:bodyPr>
                <a:lstStyle/>
                <a:p>
                  <a:pPr algn="ctr"/>
                  <a:r>
                    <a:rPr lang="en-US" altLang="zh-CN" sz="7200" dirty="0">
                      <a:solidFill>
                        <a:schemeClr val="accent5">
                          <a:lumMod val="75000"/>
                        </a:schemeClr>
                      </a:solidFill>
                      <a:latin typeface="Impact" panose="020B0806030902050204" pitchFamily="34" charset="0"/>
                    </a:rPr>
                    <a:t>05</a:t>
                  </a:r>
                </a:p>
              </p:txBody>
            </p:sp>
            <p:sp>
              <p:nvSpPr>
                <p:cNvPr id="40" name="íṩḻîdé">
                  <a:extLst>
                    <a:ext uri="{FF2B5EF4-FFF2-40B4-BE49-F238E27FC236}">
                      <a16:creationId xmlns:a16="http://schemas.microsoft.com/office/drawing/2014/main" id="{B4BB152A-5161-4858-8293-2EE08856A69A}"/>
                    </a:ext>
                  </a:extLst>
                </p:cNvPr>
                <p:cNvSpPr txBox="1"/>
                <p:nvPr/>
              </p:nvSpPr>
              <p:spPr bwMode="auto">
                <a:xfrm>
                  <a:off x="9213632" y="3147973"/>
                  <a:ext cx="2153920" cy="3394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800" b="1" dirty="0"/>
                    <a:t>Q&amp;A</a:t>
                  </a:r>
                  <a:endParaRPr lang="zh-CN" altLang="en-US" sz="1800" b="1" dirty="0"/>
                </a:p>
              </p:txBody>
            </p:sp>
          </p:grpSp>
          <p:grpSp>
            <p:nvGrpSpPr>
              <p:cNvPr id="29" name="ïš1ïďe">
                <a:extLst>
                  <a:ext uri="{FF2B5EF4-FFF2-40B4-BE49-F238E27FC236}">
                    <a16:creationId xmlns:a16="http://schemas.microsoft.com/office/drawing/2014/main" id="{556F25F4-33DB-4D99-82C5-FE86DECEB4AD}"/>
                  </a:ext>
                </a:extLst>
              </p:cNvPr>
              <p:cNvGrpSpPr/>
              <p:nvPr/>
            </p:nvGrpSpPr>
            <p:grpSpPr>
              <a:xfrm>
                <a:off x="2892546" y="3487439"/>
                <a:ext cx="2158158" cy="1633822"/>
                <a:chOff x="3133764" y="3487439"/>
                <a:chExt cx="2158158" cy="1633822"/>
              </a:xfrm>
            </p:grpSpPr>
            <p:sp>
              <p:nvSpPr>
                <p:cNvPr id="33" name="íṣľiḋe">
                  <a:extLst>
                    <a:ext uri="{FF2B5EF4-FFF2-40B4-BE49-F238E27FC236}">
                      <a16:creationId xmlns:a16="http://schemas.microsoft.com/office/drawing/2014/main" id="{A324FE88-CCDD-4ED1-B64C-530DDC3A109C}"/>
                    </a:ext>
                  </a:extLst>
                </p:cNvPr>
                <p:cNvSpPr txBox="1"/>
                <p:nvPr/>
              </p:nvSpPr>
              <p:spPr>
                <a:xfrm>
                  <a:off x="3381091" y="3537085"/>
                  <a:ext cx="1584176" cy="1584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0">
                  <a:normAutofit/>
                </a:bodyPr>
                <a:lstStyle/>
                <a:p>
                  <a:pPr algn="ctr"/>
                  <a:r>
                    <a:rPr lang="en-US" altLang="zh-CN" sz="7200" dirty="0">
                      <a:solidFill>
                        <a:schemeClr val="accent1">
                          <a:lumMod val="75000"/>
                        </a:schemeClr>
                      </a:solidFill>
                      <a:latin typeface="Impact" panose="020B0806030902050204" pitchFamily="34" charset="0"/>
                    </a:rPr>
                    <a:t>02</a:t>
                  </a:r>
                </a:p>
              </p:txBody>
            </p:sp>
            <p:sp>
              <p:nvSpPr>
                <p:cNvPr id="36" name="íSḻîďé">
                  <a:extLst>
                    <a:ext uri="{FF2B5EF4-FFF2-40B4-BE49-F238E27FC236}">
                      <a16:creationId xmlns:a16="http://schemas.microsoft.com/office/drawing/2014/main" id="{5BB0C2C7-8BCC-4F60-97EB-545C22AFC1F8}"/>
                    </a:ext>
                  </a:extLst>
                </p:cNvPr>
                <p:cNvSpPr txBox="1"/>
                <p:nvPr/>
              </p:nvSpPr>
              <p:spPr bwMode="auto">
                <a:xfrm>
                  <a:off x="3133764" y="3487439"/>
                  <a:ext cx="2158158" cy="3394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1800" b="1" dirty="0"/>
                    <a:t>业务价值</a:t>
                  </a:r>
                </a:p>
              </p:txBody>
            </p:sp>
          </p:grpSp>
          <p:grpSp>
            <p:nvGrpSpPr>
              <p:cNvPr id="30" name="iṩ1iďé">
                <a:extLst>
                  <a:ext uri="{FF2B5EF4-FFF2-40B4-BE49-F238E27FC236}">
                    <a16:creationId xmlns:a16="http://schemas.microsoft.com/office/drawing/2014/main" id="{E9093136-BE94-42D5-82B3-199709E36198}"/>
                  </a:ext>
                </a:extLst>
              </p:cNvPr>
              <p:cNvGrpSpPr/>
              <p:nvPr/>
            </p:nvGrpSpPr>
            <p:grpSpPr>
              <a:xfrm>
                <a:off x="7168896" y="3171761"/>
                <a:ext cx="2145445" cy="1949500"/>
                <a:chOff x="6976602" y="3171761"/>
                <a:chExt cx="2145445" cy="1949500"/>
              </a:xfrm>
            </p:grpSpPr>
            <p:sp>
              <p:nvSpPr>
                <p:cNvPr id="31" name="í$1îḋè">
                  <a:extLst>
                    <a:ext uri="{FF2B5EF4-FFF2-40B4-BE49-F238E27FC236}">
                      <a16:creationId xmlns:a16="http://schemas.microsoft.com/office/drawing/2014/main" id="{F85CE0D4-5706-4E20-975E-561088710FFA}"/>
                    </a:ext>
                  </a:extLst>
                </p:cNvPr>
                <p:cNvSpPr txBox="1"/>
                <p:nvPr/>
              </p:nvSpPr>
              <p:spPr>
                <a:xfrm>
                  <a:off x="7263066" y="3537085"/>
                  <a:ext cx="1584176" cy="1584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0">
                  <a:normAutofit/>
                </a:bodyPr>
                <a:lstStyle/>
                <a:p>
                  <a:pPr algn="ctr"/>
                  <a:r>
                    <a:rPr lang="en-US" altLang="zh-CN" sz="7200" dirty="0">
                      <a:solidFill>
                        <a:srgbClr val="C8006A"/>
                      </a:solidFill>
                      <a:latin typeface="Impact" panose="020B0806030902050204" pitchFamily="34" charset="0"/>
                    </a:rPr>
                    <a:t>04</a:t>
                  </a:r>
                </a:p>
              </p:txBody>
            </p:sp>
            <p:sp>
              <p:nvSpPr>
                <p:cNvPr id="32" name="iŝḷïḑè">
                  <a:extLst>
                    <a:ext uri="{FF2B5EF4-FFF2-40B4-BE49-F238E27FC236}">
                      <a16:creationId xmlns:a16="http://schemas.microsoft.com/office/drawing/2014/main" id="{586052A2-76F8-4156-9006-75FF882301EB}"/>
                    </a:ext>
                  </a:extLst>
                </p:cNvPr>
                <p:cNvSpPr txBox="1"/>
                <p:nvPr/>
              </p:nvSpPr>
              <p:spPr bwMode="auto">
                <a:xfrm>
                  <a:off x="6976602" y="3171761"/>
                  <a:ext cx="2145445" cy="631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norm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800" b="1" dirty="0"/>
                    <a:t>Demo</a:t>
                  </a:r>
                  <a:r>
                    <a:rPr lang="zh-CN" altLang="en-US" sz="1800" b="1" dirty="0"/>
                    <a:t>演示</a:t>
                  </a:r>
                </a:p>
              </p:txBody>
            </p:sp>
          </p:grp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B61B4B9-B2DC-49E6-A97D-516E80C08EDC}"/>
                </a:ext>
              </a:extLst>
            </p:cNvPr>
            <p:cNvCxnSpPr/>
            <p:nvPr/>
          </p:nvCxnSpPr>
          <p:spPr>
            <a:xfrm>
              <a:off x="3040974" y="1952909"/>
              <a:ext cx="0" cy="349231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2FDDE01-BDE0-4F5B-834A-C82D8AA4C419}"/>
                </a:ext>
              </a:extLst>
            </p:cNvPr>
            <p:cNvCxnSpPr/>
            <p:nvPr/>
          </p:nvCxnSpPr>
          <p:spPr>
            <a:xfrm>
              <a:off x="5133859" y="1952909"/>
              <a:ext cx="0" cy="349231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265B6A7-716F-4298-8961-8B0E460E4A95}"/>
                </a:ext>
              </a:extLst>
            </p:cNvPr>
            <p:cNvCxnSpPr/>
            <p:nvPr/>
          </p:nvCxnSpPr>
          <p:spPr>
            <a:xfrm>
              <a:off x="7226745" y="1952909"/>
              <a:ext cx="0" cy="349231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1FB672E-2DA7-4DE6-A3EB-5B78B889B7F5}"/>
                </a:ext>
              </a:extLst>
            </p:cNvPr>
            <p:cNvCxnSpPr/>
            <p:nvPr/>
          </p:nvCxnSpPr>
          <p:spPr>
            <a:xfrm>
              <a:off x="9319631" y="1952909"/>
              <a:ext cx="0" cy="349231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2364398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iṣlide">
            <a:extLst>
              <a:ext uri="{FF2B5EF4-FFF2-40B4-BE49-F238E27FC236}">
                <a16:creationId xmlns:a16="http://schemas.microsoft.com/office/drawing/2014/main" id="{7EB35513-1B97-4B88-BC1A-A0366C91895F}"/>
              </a:ext>
            </a:extLst>
          </p:cNvPr>
          <p:cNvSpPr/>
          <p:nvPr/>
        </p:nvSpPr>
        <p:spPr>
          <a:xfrm>
            <a:off x="1370818" y="292807"/>
            <a:ext cx="3042615" cy="440331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defTabSz="914400"/>
            <a:r>
              <a:rPr lang="zh-CN" altLang="en-US" sz="28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项目背景</a:t>
            </a:r>
          </a:p>
        </p:txBody>
      </p:sp>
      <p:grpSp>
        <p:nvGrpSpPr>
          <p:cNvPr id="15" name="íśľîḓé">
            <a:extLst>
              <a:ext uri="{FF2B5EF4-FFF2-40B4-BE49-F238E27FC236}">
                <a16:creationId xmlns:a16="http://schemas.microsoft.com/office/drawing/2014/main" id="{3A6D3407-40B6-4A53-9BF1-2D3EA8FACAFB}"/>
              </a:ext>
            </a:extLst>
          </p:cNvPr>
          <p:cNvGrpSpPr/>
          <p:nvPr/>
        </p:nvGrpSpPr>
        <p:grpSpPr>
          <a:xfrm>
            <a:off x="649102" y="1326972"/>
            <a:ext cx="3936865" cy="540026"/>
            <a:chOff x="7583622" y="1815858"/>
            <a:chExt cx="3936865" cy="540026"/>
          </a:xfrm>
        </p:grpSpPr>
        <p:sp>
          <p:nvSpPr>
            <p:cNvPr id="20" name="ísļîḍe">
              <a:extLst>
                <a:ext uri="{FF2B5EF4-FFF2-40B4-BE49-F238E27FC236}">
                  <a16:creationId xmlns:a16="http://schemas.microsoft.com/office/drawing/2014/main" id="{D2D69239-12B7-4075-9F21-D85CE5AB661F}"/>
                </a:ext>
              </a:extLst>
            </p:cNvPr>
            <p:cNvSpPr txBox="1"/>
            <p:nvPr/>
          </p:nvSpPr>
          <p:spPr>
            <a:xfrm>
              <a:off x="7583622" y="1816212"/>
              <a:ext cx="489374" cy="472381"/>
            </a:xfrm>
            <a:custGeom>
              <a:avLst/>
              <a:gdLst>
                <a:gd name="connsiteX0" fmla="*/ 147225 w 603618"/>
                <a:gd name="connsiteY0" fmla="*/ 418175 h 582659"/>
                <a:gd name="connsiteX1" fmla="*/ 129666 w 603618"/>
                <a:gd name="connsiteY1" fmla="*/ 424618 h 582659"/>
                <a:gd name="connsiteX2" fmla="*/ 159231 w 603618"/>
                <a:gd name="connsiteY2" fmla="*/ 444246 h 582659"/>
                <a:gd name="connsiteX3" fmla="*/ 147225 w 603618"/>
                <a:gd name="connsiteY3" fmla="*/ 418175 h 582659"/>
                <a:gd name="connsiteX4" fmla="*/ 235619 w 603618"/>
                <a:gd name="connsiteY4" fmla="*/ 400345 h 582659"/>
                <a:gd name="connsiteX5" fmla="*/ 196149 w 603618"/>
                <a:gd name="connsiteY5" fmla="*/ 405440 h 582659"/>
                <a:gd name="connsiteX6" fmla="*/ 235619 w 603618"/>
                <a:gd name="connsiteY6" fmla="*/ 461476 h 582659"/>
                <a:gd name="connsiteX7" fmla="*/ 453241 w 603618"/>
                <a:gd name="connsiteY7" fmla="*/ 335186 h 582659"/>
                <a:gd name="connsiteX8" fmla="*/ 453241 w 603618"/>
                <a:gd name="connsiteY8" fmla="*/ 501720 h 582659"/>
                <a:gd name="connsiteX9" fmla="*/ 410469 w 603618"/>
                <a:gd name="connsiteY9" fmla="*/ 458889 h 582659"/>
                <a:gd name="connsiteX10" fmla="*/ 379853 w 603618"/>
                <a:gd name="connsiteY10" fmla="*/ 363192 h 582659"/>
                <a:gd name="connsiteX11" fmla="*/ 453242 w 603618"/>
                <a:gd name="connsiteY11" fmla="*/ 304902 h 582659"/>
                <a:gd name="connsiteX12" fmla="*/ 444688 w 603618"/>
                <a:gd name="connsiteY12" fmla="*/ 306400 h 582659"/>
                <a:gd name="connsiteX13" fmla="*/ 364853 w 603618"/>
                <a:gd name="connsiteY13" fmla="*/ 336813 h 582659"/>
                <a:gd name="connsiteX14" fmla="*/ 349547 w 603618"/>
                <a:gd name="connsiteY14" fmla="*/ 361682 h 582659"/>
                <a:gd name="connsiteX15" fmla="*/ 453242 w 603618"/>
                <a:gd name="connsiteY15" fmla="*/ 531722 h 582659"/>
                <a:gd name="connsiteX16" fmla="*/ 556936 w 603618"/>
                <a:gd name="connsiteY16" fmla="*/ 361682 h 582659"/>
                <a:gd name="connsiteX17" fmla="*/ 541630 w 603618"/>
                <a:gd name="connsiteY17" fmla="*/ 336813 h 582659"/>
                <a:gd name="connsiteX18" fmla="*/ 461795 w 603618"/>
                <a:gd name="connsiteY18" fmla="*/ 306400 h 582659"/>
                <a:gd name="connsiteX19" fmla="*/ 453242 w 603618"/>
                <a:gd name="connsiteY19" fmla="*/ 304902 h 582659"/>
                <a:gd name="connsiteX20" fmla="*/ 170186 w 603618"/>
                <a:gd name="connsiteY20" fmla="*/ 285126 h 582659"/>
                <a:gd name="connsiteX21" fmla="*/ 180542 w 603618"/>
                <a:gd name="connsiteY21" fmla="*/ 357794 h 582659"/>
                <a:gd name="connsiteX22" fmla="*/ 235619 w 603618"/>
                <a:gd name="connsiteY22" fmla="*/ 350452 h 582659"/>
                <a:gd name="connsiteX23" fmla="*/ 235619 w 603618"/>
                <a:gd name="connsiteY23" fmla="*/ 285126 h 582659"/>
                <a:gd name="connsiteX24" fmla="*/ 51476 w 603618"/>
                <a:gd name="connsiteY24" fmla="*/ 285126 h 582659"/>
                <a:gd name="connsiteX25" fmla="*/ 92297 w 603618"/>
                <a:gd name="connsiteY25" fmla="*/ 386261 h 582659"/>
                <a:gd name="connsiteX26" fmla="*/ 132217 w 603618"/>
                <a:gd name="connsiteY26" fmla="*/ 370679 h 582659"/>
                <a:gd name="connsiteX27" fmla="*/ 120211 w 603618"/>
                <a:gd name="connsiteY27" fmla="*/ 285126 h 582659"/>
                <a:gd name="connsiteX28" fmla="*/ 453242 w 603618"/>
                <a:gd name="connsiteY28" fmla="*/ 253965 h 582659"/>
                <a:gd name="connsiteX29" fmla="*/ 465697 w 603618"/>
                <a:gd name="connsiteY29" fmla="*/ 256362 h 582659"/>
                <a:gd name="connsiteX30" fmla="*/ 581247 w 603618"/>
                <a:gd name="connsiteY30" fmla="*/ 300407 h 582659"/>
                <a:gd name="connsiteX31" fmla="*/ 603456 w 603618"/>
                <a:gd name="connsiteY31" fmla="*/ 336363 h 582659"/>
                <a:gd name="connsiteX32" fmla="*/ 453242 w 603618"/>
                <a:gd name="connsiteY32" fmla="*/ 582659 h 582659"/>
                <a:gd name="connsiteX33" fmla="*/ 303027 w 603618"/>
                <a:gd name="connsiteY33" fmla="*/ 336363 h 582659"/>
                <a:gd name="connsiteX34" fmla="*/ 325236 w 603618"/>
                <a:gd name="connsiteY34" fmla="*/ 300407 h 582659"/>
                <a:gd name="connsiteX35" fmla="*/ 440786 w 603618"/>
                <a:gd name="connsiteY35" fmla="*/ 256362 h 582659"/>
                <a:gd name="connsiteX36" fmla="*/ 453242 w 603618"/>
                <a:gd name="connsiteY36" fmla="*/ 253965 h 582659"/>
                <a:gd name="connsiteX37" fmla="*/ 338422 w 603618"/>
                <a:gd name="connsiteY37" fmla="*/ 162865 h 582659"/>
                <a:gd name="connsiteX38" fmla="*/ 285595 w 603618"/>
                <a:gd name="connsiteY38" fmla="*/ 169607 h 582659"/>
                <a:gd name="connsiteX39" fmla="*/ 285595 w 603618"/>
                <a:gd name="connsiteY39" fmla="*/ 235083 h 582659"/>
                <a:gd name="connsiteX40" fmla="*/ 348627 w 603618"/>
                <a:gd name="connsiteY40" fmla="*/ 235083 h 582659"/>
                <a:gd name="connsiteX41" fmla="*/ 338422 w 603618"/>
                <a:gd name="connsiteY41" fmla="*/ 162865 h 582659"/>
                <a:gd name="connsiteX42" fmla="*/ 180542 w 603618"/>
                <a:gd name="connsiteY42" fmla="*/ 162415 h 582659"/>
                <a:gd name="connsiteX43" fmla="*/ 170186 w 603618"/>
                <a:gd name="connsiteY43" fmla="*/ 235083 h 582659"/>
                <a:gd name="connsiteX44" fmla="*/ 235619 w 603618"/>
                <a:gd name="connsiteY44" fmla="*/ 235083 h 582659"/>
                <a:gd name="connsiteX45" fmla="*/ 235619 w 603618"/>
                <a:gd name="connsiteY45" fmla="*/ 169607 h 582659"/>
                <a:gd name="connsiteX46" fmla="*/ 180542 w 603618"/>
                <a:gd name="connsiteY46" fmla="*/ 162415 h 582659"/>
                <a:gd name="connsiteX47" fmla="*/ 92297 w 603618"/>
                <a:gd name="connsiteY47" fmla="*/ 133948 h 582659"/>
                <a:gd name="connsiteX48" fmla="*/ 51476 w 603618"/>
                <a:gd name="connsiteY48" fmla="*/ 235083 h 582659"/>
                <a:gd name="connsiteX49" fmla="*/ 120211 w 603618"/>
                <a:gd name="connsiteY49" fmla="*/ 235083 h 582659"/>
                <a:gd name="connsiteX50" fmla="*/ 132217 w 603618"/>
                <a:gd name="connsiteY50" fmla="*/ 149530 h 582659"/>
                <a:gd name="connsiteX51" fmla="*/ 92297 w 603618"/>
                <a:gd name="connsiteY51" fmla="*/ 133948 h 582659"/>
                <a:gd name="connsiteX52" fmla="*/ 159231 w 603618"/>
                <a:gd name="connsiteY52" fmla="*/ 75814 h 582659"/>
                <a:gd name="connsiteX53" fmla="*/ 129666 w 603618"/>
                <a:gd name="connsiteY53" fmla="*/ 95591 h 582659"/>
                <a:gd name="connsiteX54" fmla="*/ 147225 w 603618"/>
                <a:gd name="connsiteY54" fmla="*/ 102034 h 582659"/>
                <a:gd name="connsiteX55" fmla="*/ 159231 w 603618"/>
                <a:gd name="connsiteY55" fmla="*/ 75814 h 582659"/>
                <a:gd name="connsiteX56" fmla="*/ 358682 w 603618"/>
                <a:gd name="connsiteY56" fmla="*/ 74165 h 582659"/>
                <a:gd name="connsiteX57" fmla="*/ 371888 w 603618"/>
                <a:gd name="connsiteY57" fmla="*/ 102783 h 582659"/>
                <a:gd name="connsiteX58" fmla="*/ 391548 w 603618"/>
                <a:gd name="connsiteY58" fmla="*/ 95591 h 582659"/>
                <a:gd name="connsiteX59" fmla="*/ 358682 w 603618"/>
                <a:gd name="connsiteY59" fmla="*/ 74165 h 582659"/>
                <a:gd name="connsiteX60" fmla="*/ 285595 w 603618"/>
                <a:gd name="connsiteY60" fmla="*/ 60381 h 582659"/>
                <a:gd name="connsiteX61" fmla="*/ 285595 w 603618"/>
                <a:gd name="connsiteY61" fmla="*/ 119864 h 582659"/>
                <a:gd name="connsiteX62" fmla="*/ 322964 w 603618"/>
                <a:gd name="connsiteY62" fmla="*/ 115219 h 582659"/>
                <a:gd name="connsiteX63" fmla="*/ 285595 w 603618"/>
                <a:gd name="connsiteY63" fmla="*/ 60381 h 582659"/>
                <a:gd name="connsiteX64" fmla="*/ 235619 w 603618"/>
                <a:gd name="connsiteY64" fmla="*/ 58583 h 582659"/>
                <a:gd name="connsiteX65" fmla="*/ 196149 w 603618"/>
                <a:gd name="connsiteY65" fmla="*/ 114769 h 582659"/>
                <a:gd name="connsiteX66" fmla="*/ 235619 w 603618"/>
                <a:gd name="connsiteY66" fmla="*/ 119864 h 582659"/>
                <a:gd name="connsiteX67" fmla="*/ 259482 w 603618"/>
                <a:gd name="connsiteY67" fmla="*/ 0 h 582659"/>
                <a:gd name="connsiteX68" fmla="*/ 260532 w 603618"/>
                <a:gd name="connsiteY68" fmla="*/ 0 h 582659"/>
                <a:gd name="connsiteX69" fmla="*/ 520914 w 603618"/>
                <a:gd name="connsiteY69" fmla="*/ 247369 h 582659"/>
                <a:gd name="connsiteX70" fmla="*/ 475741 w 603618"/>
                <a:gd name="connsiteY70" fmla="*/ 230138 h 582659"/>
                <a:gd name="connsiteX71" fmla="*/ 468688 w 603618"/>
                <a:gd name="connsiteY71" fmla="*/ 228041 h 582659"/>
                <a:gd name="connsiteX72" fmla="*/ 428917 w 603618"/>
                <a:gd name="connsiteY72" fmla="*/ 133948 h 582659"/>
                <a:gd name="connsiteX73" fmla="*/ 386746 w 603618"/>
                <a:gd name="connsiteY73" fmla="*/ 150279 h 582659"/>
                <a:gd name="connsiteX74" fmla="*/ 398752 w 603618"/>
                <a:gd name="connsiteY74" fmla="*/ 235083 h 582659"/>
                <a:gd name="connsiteX75" fmla="*/ 417812 w 603618"/>
                <a:gd name="connsiteY75" fmla="*/ 235083 h 582659"/>
                <a:gd name="connsiteX76" fmla="*/ 315310 w 603618"/>
                <a:gd name="connsiteY76" fmla="*/ 274188 h 582659"/>
                <a:gd name="connsiteX77" fmla="*/ 297001 w 603618"/>
                <a:gd name="connsiteY77" fmla="*/ 285126 h 582659"/>
                <a:gd name="connsiteX78" fmla="*/ 285595 w 603618"/>
                <a:gd name="connsiteY78" fmla="*/ 285126 h 582659"/>
                <a:gd name="connsiteX79" fmla="*/ 285595 w 603618"/>
                <a:gd name="connsiteY79" fmla="*/ 297861 h 582659"/>
                <a:gd name="connsiteX80" fmla="*/ 275089 w 603618"/>
                <a:gd name="connsiteY80" fmla="*/ 339065 h 582659"/>
                <a:gd name="connsiteX81" fmla="*/ 285895 w 603618"/>
                <a:gd name="connsiteY81" fmla="*/ 400345 h 582659"/>
                <a:gd name="connsiteX82" fmla="*/ 285595 w 603618"/>
                <a:gd name="connsiteY82" fmla="*/ 400345 h 582659"/>
                <a:gd name="connsiteX83" fmla="*/ 285595 w 603618"/>
                <a:gd name="connsiteY83" fmla="*/ 459828 h 582659"/>
                <a:gd name="connsiteX84" fmla="*/ 299552 w 603618"/>
                <a:gd name="connsiteY84" fmla="*/ 445594 h 582659"/>
                <a:gd name="connsiteX85" fmla="*/ 328516 w 603618"/>
                <a:gd name="connsiteY85" fmla="*/ 511219 h 582659"/>
                <a:gd name="connsiteX86" fmla="*/ 259482 w 603618"/>
                <a:gd name="connsiteY86" fmla="*/ 520209 h 582659"/>
                <a:gd name="connsiteX87" fmla="*/ 0 w 603618"/>
                <a:gd name="connsiteY87" fmla="*/ 260104 h 582659"/>
                <a:gd name="connsiteX88" fmla="*/ 259482 w 603618"/>
                <a:gd name="connsiteY88" fmla="*/ 0 h 58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3618" h="582659">
                  <a:moveTo>
                    <a:pt x="147225" y="418175"/>
                  </a:moveTo>
                  <a:cubicBezTo>
                    <a:pt x="141372" y="420123"/>
                    <a:pt x="135519" y="422221"/>
                    <a:pt x="129666" y="424618"/>
                  </a:cubicBezTo>
                  <a:cubicBezTo>
                    <a:pt x="138970" y="431959"/>
                    <a:pt x="148875" y="438552"/>
                    <a:pt x="159231" y="444246"/>
                  </a:cubicBezTo>
                  <a:cubicBezTo>
                    <a:pt x="155179" y="436604"/>
                    <a:pt x="151277" y="428364"/>
                    <a:pt x="147225" y="418175"/>
                  </a:cubicBezTo>
                  <a:close/>
                  <a:moveTo>
                    <a:pt x="235619" y="400345"/>
                  </a:moveTo>
                  <a:cubicBezTo>
                    <a:pt x="222413" y="401244"/>
                    <a:pt x="209206" y="402893"/>
                    <a:pt x="196149" y="405440"/>
                  </a:cubicBezTo>
                  <a:cubicBezTo>
                    <a:pt x="204704" y="425367"/>
                    <a:pt x="217910" y="448740"/>
                    <a:pt x="235619" y="461476"/>
                  </a:cubicBezTo>
                  <a:close/>
                  <a:moveTo>
                    <a:pt x="453241" y="335186"/>
                  </a:moveTo>
                  <a:lnTo>
                    <a:pt x="453241" y="501720"/>
                  </a:lnTo>
                  <a:cubicBezTo>
                    <a:pt x="444386" y="501720"/>
                    <a:pt x="427728" y="490488"/>
                    <a:pt x="410469" y="458889"/>
                  </a:cubicBezTo>
                  <a:cubicBezTo>
                    <a:pt x="395161" y="431033"/>
                    <a:pt x="383605" y="394791"/>
                    <a:pt x="379853" y="363192"/>
                  </a:cubicBezTo>
                  <a:close/>
                  <a:moveTo>
                    <a:pt x="453242" y="304902"/>
                  </a:moveTo>
                  <a:cubicBezTo>
                    <a:pt x="450390" y="304902"/>
                    <a:pt x="447389" y="305351"/>
                    <a:pt x="444688" y="306400"/>
                  </a:cubicBezTo>
                  <a:lnTo>
                    <a:pt x="364853" y="336813"/>
                  </a:lnTo>
                  <a:cubicBezTo>
                    <a:pt x="354799" y="340708"/>
                    <a:pt x="348496" y="350896"/>
                    <a:pt x="349547" y="361682"/>
                  </a:cubicBezTo>
                  <a:cubicBezTo>
                    <a:pt x="356450" y="432395"/>
                    <a:pt x="400119" y="531722"/>
                    <a:pt x="453242" y="531722"/>
                  </a:cubicBezTo>
                  <a:cubicBezTo>
                    <a:pt x="506364" y="531722"/>
                    <a:pt x="550033" y="432395"/>
                    <a:pt x="556936" y="361682"/>
                  </a:cubicBezTo>
                  <a:cubicBezTo>
                    <a:pt x="558137" y="350896"/>
                    <a:pt x="551834" y="340708"/>
                    <a:pt x="541630" y="336813"/>
                  </a:cubicBezTo>
                  <a:lnTo>
                    <a:pt x="461795" y="306400"/>
                  </a:lnTo>
                  <a:cubicBezTo>
                    <a:pt x="459094" y="305351"/>
                    <a:pt x="456093" y="304902"/>
                    <a:pt x="453242" y="304902"/>
                  </a:cubicBezTo>
                  <a:close/>
                  <a:moveTo>
                    <a:pt x="170186" y="285126"/>
                  </a:moveTo>
                  <a:cubicBezTo>
                    <a:pt x="171687" y="310597"/>
                    <a:pt x="175139" y="335169"/>
                    <a:pt x="180542" y="357794"/>
                  </a:cubicBezTo>
                  <a:cubicBezTo>
                    <a:pt x="198701" y="354048"/>
                    <a:pt x="217160" y="351651"/>
                    <a:pt x="235619" y="350452"/>
                  </a:cubicBezTo>
                  <a:lnTo>
                    <a:pt x="235619" y="285126"/>
                  </a:lnTo>
                  <a:close/>
                  <a:moveTo>
                    <a:pt x="51476" y="285126"/>
                  </a:moveTo>
                  <a:cubicBezTo>
                    <a:pt x="55978" y="322733"/>
                    <a:pt x="70536" y="357344"/>
                    <a:pt x="92297" y="386261"/>
                  </a:cubicBezTo>
                  <a:cubicBezTo>
                    <a:pt x="105353" y="380268"/>
                    <a:pt x="118560" y="375174"/>
                    <a:pt x="132217" y="370679"/>
                  </a:cubicBezTo>
                  <a:cubicBezTo>
                    <a:pt x="125764" y="343860"/>
                    <a:pt x="121562" y="314942"/>
                    <a:pt x="120211" y="285126"/>
                  </a:cubicBezTo>
                  <a:close/>
                  <a:moveTo>
                    <a:pt x="453242" y="253965"/>
                  </a:moveTo>
                  <a:cubicBezTo>
                    <a:pt x="457443" y="253965"/>
                    <a:pt x="461645" y="254714"/>
                    <a:pt x="465697" y="256362"/>
                  </a:cubicBezTo>
                  <a:lnTo>
                    <a:pt x="581247" y="300407"/>
                  </a:lnTo>
                  <a:cubicBezTo>
                    <a:pt x="595953" y="305951"/>
                    <a:pt x="604957" y="320782"/>
                    <a:pt x="603456" y="336363"/>
                  </a:cubicBezTo>
                  <a:cubicBezTo>
                    <a:pt x="593402" y="438687"/>
                    <a:pt x="530075" y="582659"/>
                    <a:pt x="453242" y="582659"/>
                  </a:cubicBezTo>
                  <a:cubicBezTo>
                    <a:pt x="376408" y="582659"/>
                    <a:pt x="313081" y="438687"/>
                    <a:pt x="303027" y="336363"/>
                  </a:cubicBezTo>
                  <a:cubicBezTo>
                    <a:pt x="301526" y="320782"/>
                    <a:pt x="310530" y="305951"/>
                    <a:pt x="325236" y="300407"/>
                  </a:cubicBezTo>
                  <a:lnTo>
                    <a:pt x="440786" y="256362"/>
                  </a:lnTo>
                  <a:cubicBezTo>
                    <a:pt x="444838" y="254714"/>
                    <a:pt x="449040" y="253965"/>
                    <a:pt x="453242" y="253965"/>
                  </a:cubicBezTo>
                  <a:close/>
                  <a:moveTo>
                    <a:pt x="338422" y="162865"/>
                  </a:moveTo>
                  <a:cubicBezTo>
                    <a:pt x="321013" y="166311"/>
                    <a:pt x="303304" y="168558"/>
                    <a:pt x="285595" y="169607"/>
                  </a:cubicBezTo>
                  <a:lnTo>
                    <a:pt x="285595" y="235083"/>
                  </a:lnTo>
                  <a:lnTo>
                    <a:pt x="348627" y="235083"/>
                  </a:lnTo>
                  <a:cubicBezTo>
                    <a:pt x="347276" y="209761"/>
                    <a:pt x="343824" y="185339"/>
                    <a:pt x="338422" y="162865"/>
                  </a:cubicBezTo>
                  <a:close/>
                  <a:moveTo>
                    <a:pt x="180542" y="162415"/>
                  </a:moveTo>
                  <a:cubicBezTo>
                    <a:pt x="175139" y="185040"/>
                    <a:pt x="171687" y="209612"/>
                    <a:pt x="170186" y="235083"/>
                  </a:cubicBezTo>
                  <a:lnTo>
                    <a:pt x="235619" y="235083"/>
                  </a:lnTo>
                  <a:lnTo>
                    <a:pt x="235619" y="169607"/>
                  </a:lnTo>
                  <a:cubicBezTo>
                    <a:pt x="217160" y="168558"/>
                    <a:pt x="198701" y="166161"/>
                    <a:pt x="180542" y="162415"/>
                  </a:cubicBezTo>
                  <a:close/>
                  <a:moveTo>
                    <a:pt x="92297" y="133948"/>
                  </a:moveTo>
                  <a:cubicBezTo>
                    <a:pt x="70536" y="162865"/>
                    <a:pt x="55978" y="197475"/>
                    <a:pt x="51476" y="235083"/>
                  </a:cubicBezTo>
                  <a:lnTo>
                    <a:pt x="120211" y="235083"/>
                  </a:lnTo>
                  <a:cubicBezTo>
                    <a:pt x="121562" y="205117"/>
                    <a:pt x="125764" y="176349"/>
                    <a:pt x="132217" y="149530"/>
                  </a:cubicBezTo>
                  <a:cubicBezTo>
                    <a:pt x="118560" y="145035"/>
                    <a:pt x="105353" y="139791"/>
                    <a:pt x="92297" y="133948"/>
                  </a:cubicBezTo>
                  <a:close/>
                  <a:moveTo>
                    <a:pt x="159231" y="75814"/>
                  </a:moveTo>
                  <a:cubicBezTo>
                    <a:pt x="148875" y="81657"/>
                    <a:pt x="138970" y="88249"/>
                    <a:pt x="129666" y="95591"/>
                  </a:cubicBezTo>
                  <a:cubicBezTo>
                    <a:pt x="135519" y="97839"/>
                    <a:pt x="141372" y="100086"/>
                    <a:pt x="147225" y="102034"/>
                  </a:cubicBezTo>
                  <a:cubicBezTo>
                    <a:pt x="151277" y="91845"/>
                    <a:pt x="155179" y="83605"/>
                    <a:pt x="159231" y="75814"/>
                  </a:cubicBezTo>
                  <a:close/>
                  <a:moveTo>
                    <a:pt x="358682" y="74165"/>
                  </a:moveTo>
                  <a:cubicBezTo>
                    <a:pt x="363184" y="82556"/>
                    <a:pt x="367386" y="91546"/>
                    <a:pt x="371888" y="102783"/>
                  </a:cubicBezTo>
                  <a:cubicBezTo>
                    <a:pt x="378492" y="100536"/>
                    <a:pt x="385095" y="98138"/>
                    <a:pt x="391548" y="95591"/>
                  </a:cubicBezTo>
                  <a:cubicBezTo>
                    <a:pt x="381343" y="87500"/>
                    <a:pt x="370238" y="80309"/>
                    <a:pt x="358682" y="74165"/>
                  </a:cubicBezTo>
                  <a:close/>
                  <a:moveTo>
                    <a:pt x="285595" y="60381"/>
                  </a:moveTo>
                  <a:lnTo>
                    <a:pt x="285595" y="119864"/>
                  </a:lnTo>
                  <a:cubicBezTo>
                    <a:pt x="298051" y="118965"/>
                    <a:pt x="310507" y="117466"/>
                    <a:pt x="322964" y="115219"/>
                  </a:cubicBezTo>
                  <a:cubicBezTo>
                    <a:pt x="314559" y="95741"/>
                    <a:pt x="302253" y="73566"/>
                    <a:pt x="285595" y="60381"/>
                  </a:cubicBezTo>
                  <a:close/>
                  <a:moveTo>
                    <a:pt x="235619" y="58583"/>
                  </a:moveTo>
                  <a:cubicBezTo>
                    <a:pt x="217910" y="71469"/>
                    <a:pt x="204704" y="94692"/>
                    <a:pt x="196149" y="114769"/>
                  </a:cubicBezTo>
                  <a:cubicBezTo>
                    <a:pt x="209206" y="117167"/>
                    <a:pt x="222413" y="118965"/>
                    <a:pt x="235619" y="119864"/>
                  </a:cubicBezTo>
                  <a:close/>
                  <a:moveTo>
                    <a:pt x="259482" y="0"/>
                  </a:moveTo>
                  <a:lnTo>
                    <a:pt x="260532" y="0"/>
                  </a:lnTo>
                  <a:cubicBezTo>
                    <a:pt x="399953" y="0"/>
                    <a:pt x="514161" y="109825"/>
                    <a:pt x="520914" y="247369"/>
                  </a:cubicBezTo>
                  <a:lnTo>
                    <a:pt x="475741" y="230138"/>
                  </a:lnTo>
                  <a:cubicBezTo>
                    <a:pt x="473340" y="229239"/>
                    <a:pt x="471089" y="228640"/>
                    <a:pt x="468688" y="228041"/>
                  </a:cubicBezTo>
                  <a:cubicBezTo>
                    <a:pt x="463285" y="193130"/>
                    <a:pt x="449328" y="160917"/>
                    <a:pt x="428917" y="133948"/>
                  </a:cubicBezTo>
                  <a:cubicBezTo>
                    <a:pt x="415260" y="140240"/>
                    <a:pt x="401153" y="145634"/>
                    <a:pt x="386746" y="150279"/>
                  </a:cubicBezTo>
                  <a:cubicBezTo>
                    <a:pt x="393199" y="176799"/>
                    <a:pt x="397251" y="205416"/>
                    <a:pt x="398752" y="235083"/>
                  </a:cubicBezTo>
                  <a:lnTo>
                    <a:pt x="417812" y="235083"/>
                  </a:lnTo>
                  <a:lnTo>
                    <a:pt x="315310" y="274188"/>
                  </a:lnTo>
                  <a:cubicBezTo>
                    <a:pt x="308556" y="276885"/>
                    <a:pt x="302403" y="280481"/>
                    <a:pt x="297001" y="285126"/>
                  </a:cubicBezTo>
                  <a:lnTo>
                    <a:pt x="285595" y="285126"/>
                  </a:lnTo>
                  <a:lnTo>
                    <a:pt x="285595" y="297861"/>
                  </a:lnTo>
                  <a:cubicBezTo>
                    <a:pt x="277641" y="309698"/>
                    <a:pt x="273589" y="324231"/>
                    <a:pt x="275089" y="339065"/>
                  </a:cubicBezTo>
                  <a:cubicBezTo>
                    <a:pt x="277040" y="358992"/>
                    <a:pt x="280792" y="379669"/>
                    <a:pt x="285895" y="400345"/>
                  </a:cubicBezTo>
                  <a:cubicBezTo>
                    <a:pt x="285745" y="400345"/>
                    <a:pt x="285745" y="400345"/>
                    <a:pt x="285595" y="400345"/>
                  </a:cubicBezTo>
                  <a:lnTo>
                    <a:pt x="285595" y="459828"/>
                  </a:lnTo>
                  <a:cubicBezTo>
                    <a:pt x="290397" y="456082"/>
                    <a:pt x="295050" y="451288"/>
                    <a:pt x="299552" y="445594"/>
                  </a:cubicBezTo>
                  <a:cubicBezTo>
                    <a:pt x="307656" y="468818"/>
                    <a:pt x="317411" y="491142"/>
                    <a:pt x="328516" y="511219"/>
                  </a:cubicBezTo>
                  <a:cubicBezTo>
                    <a:pt x="305405" y="517512"/>
                    <a:pt x="282893" y="520209"/>
                    <a:pt x="259482" y="520209"/>
                  </a:cubicBezTo>
                  <a:cubicBezTo>
                    <a:pt x="118260" y="520209"/>
                    <a:pt x="0" y="404541"/>
                    <a:pt x="0" y="260104"/>
                  </a:cubicBezTo>
                  <a:cubicBezTo>
                    <a:pt x="0" y="115519"/>
                    <a:pt x="118560" y="0"/>
                    <a:pt x="25948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IN" sz="4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ïṣḻiďe">
              <a:extLst>
                <a:ext uri="{FF2B5EF4-FFF2-40B4-BE49-F238E27FC236}">
                  <a16:creationId xmlns:a16="http://schemas.microsoft.com/office/drawing/2014/main" id="{9781A5E7-82A7-4D91-AAF4-6E7C33F1BC2E}"/>
                </a:ext>
              </a:extLst>
            </p:cNvPr>
            <p:cNvSpPr txBox="1"/>
            <p:nvPr/>
          </p:nvSpPr>
          <p:spPr>
            <a:xfrm>
              <a:off x="8160738" y="1815858"/>
              <a:ext cx="3359747" cy="378316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b="1" dirty="0"/>
                <a:t>微服务化导致的服务依赖</a:t>
              </a:r>
              <a:endParaRPr lang="en-IN" sz="1600" b="1" dirty="0"/>
            </a:p>
          </p:txBody>
        </p:sp>
        <p:sp>
          <p:nvSpPr>
            <p:cNvPr id="22" name="îṩ1îḑé">
              <a:extLst>
                <a:ext uri="{FF2B5EF4-FFF2-40B4-BE49-F238E27FC236}">
                  <a16:creationId xmlns:a16="http://schemas.microsoft.com/office/drawing/2014/main" id="{84735CB0-8D98-407C-AA5A-EC96326121B7}"/>
                </a:ext>
              </a:extLst>
            </p:cNvPr>
            <p:cNvSpPr txBox="1"/>
            <p:nvPr/>
          </p:nvSpPr>
          <p:spPr>
            <a:xfrm>
              <a:off x="8160740" y="2093695"/>
              <a:ext cx="3359747" cy="26218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 anchorCtr="0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altLang="zh-CN" sz="1000" dirty="0"/>
            </a:p>
          </p:txBody>
        </p:sp>
      </p:grpSp>
      <p:grpSp>
        <p:nvGrpSpPr>
          <p:cNvPr id="23" name="ï$lïḑe">
            <a:extLst>
              <a:ext uri="{FF2B5EF4-FFF2-40B4-BE49-F238E27FC236}">
                <a16:creationId xmlns:a16="http://schemas.microsoft.com/office/drawing/2014/main" id="{4289C7DF-8998-4343-9300-E5332918FB78}"/>
              </a:ext>
            </a:extLst>
          </p:cNvPr>
          <p:cNvGrpSpPr/>
          <p:nvPr/>
        </p:nvGrpSpPr>
        <p:grpSpPr>
          <a:xfrm>
            <a:off x="638037" y="1808018"/>
            <a:ext cx="4572007" cy="561714"/>
            <a:chOff x="7626472" y="1794170"/>
            <a:chExt cx="5228025" cy="561714"/>
          </a:xfrm>
        </p:grpSpPr>
        <p:sp>
          <p:nvSpPr>
            <p:cNvPr id="25" name="işḻïḋê">
              <a:extLst>
                <a:ext uri="{FF2B5EF4-FFF2-40B4-BE49-F238E27FC236}">
                  <a16:creationId xmlns:a16="http://schemas.microsoft.com/office/drawing/2014/main" id="{70ECEC9D-86C9-4E9E-AAAE-B2BB3558F504}"/>
                </a:ext>
              </a:extLst>
            </p:cNvPr>
            <p:cNvSpPr txBox="1"/>
            <p:nvPr/>
          </p:nvSpPr>
          <p:spPr>
            <a:xfrm>
              <a:off x="7626472" y="1794170"/>
              <a:ext cx="559592" cy="494424"/>
            </a:xfrm>
            <a:custGeom>
              <a:avLst/>
              <a:gdLst>
                <a:gd name="connsiteX0" fmla="*/ 147225 w 603618"/>
                <a:gd name="connsiteY0" fmla="*/ 418175 h 582659"/>
                <a:gd name="connsiteX1" fmla="*/ 129666 w 603618"/>
                <a:gd name="connsiteY1" fmla="*/ 424618 h 582659"/>
                <a:gd name="connsiteX2" fmla="*/ 159231 w 603618"/>
                <a:gd name="connsiteY2" fmla="*/ 444246 h 582659"/>
                <a:gd name="connsiteX3" fmla="*/ 147225 w 603618"/>
                <a:gd name="connsiteY3" fmla="*/ 418175 h 582659"/>
                <a:gd name="connsiteX4" fmla="*/ 235619 w 603618"/>
                <a:gd name="connsiteY4" fmla="*/ 400345 h 582659"/>
                <a:gd name="connsiteX5" fmla="*/ 196149 w 603618"/>
                <a:gd name="connsiteY5" fmla="*/ 405440 h 582659"/>
                <a:gd name="connsiteX6" fmla="*/ 235619 w 603618"/>
                <a:gd name="connsiteY6" fmla="*/ 461476 h 582659"/>
                <a:gd name="connsiteX7" fmla="*/ 453241 w 603618"/>
                <a:gd name="connsiteY7" fmla="*/ 335186 h 582659"/>
                <a:gd name="connsiteX8" fmla="*/ 453241 w 603618"/>
                <a:gd name="connsiteY8" fmla="*/ 501720 h 582659"/>
                <a:gd name="connsiteX9" fmla="*/ 410469 w 603618"/>
                <a:gd name="connsiteY9" fmla="*/ 458889 h 582659"/>
                <a:gd name="connsiteX10" fmla="*/ 379853 w 603618"/>
                <a:gd name="connsiteY10" fmla="*/ 363192 h 582659"/>
                <a:gd name="connsiteX11" fmla="*/ 453242 w 603618"/>
                <a:gd name="connsiteY11" fmla="*/ 304902 h 582659"/>
                <a:gd name="connsiteX12" fmla="*/ 444688 w 603618"/>
                <a:gd name="connsiteY12" fmla="*/ 306400 h 582659"/>
                <a:gd name="connsiteX13" fmla="*/ 364853 w 603618"/>
                <a:gd name="connsiteY13" fmla="*/ 336813 h 582659"/>
                <a:gd name="connsiteX14" fmla="*/ 349547 w 603618"/>
                <a:gd name="connsiteY14" fmla="*/ 361682 h 582659"/>
                <a:gd name="connsiteX15" fmla="*/ 453242 w 603618"/>
                <a:gd name="connsiteY15" fmla="*/ 531722 h 582659"/>
                <a:gd name="connsiteX16" fmla="*/ 556936 w 603618"/>
                <a:gd name="connsiteY16" fmla="*/ 361682 h 582659"/>
                <a:gd name="connsiteX17" fmla="*/ 541630 w 603618"/>
                <a:gd name="connsiteY17" fmla="*/ 336813 h 582659"/>
                <a:gd name="connsiteX18" fmla="*/ 461795 w 603618"/>
                <a:gd name="connsiteY18" fmla="*/ 306400 h 582659"/>
                <a:gd name="connsiteX19" fmla="*/ 453242 w 603618"/>
                <a:gd name="connsiteY19" fmla="*/ 304902 h 582659"/>
                <a:gd name="connsiteX20" fmla="*/ 170186 w 603618"/>
                <a:gd name="connsiteY20" fmla="*/ 285126 h 582659"/>
                <a:gd name="connsiteX21" fmla="*/ 180542 w 603618"/>
                <a:gd name="connsiteY21" fmla="*/ 357794 h 582659"/>
                <a:gd name="connsiteX22" fmla="*/ 235619 w 603618"/>
                <a:gd name="connsiteY22" fmla="*/ 350452 h 582659"/>
                <a:gd name="connsiteX23" fmla="*/ 235619 w 603618"/>
                <a:gd name="connsiteY23" fmla="*/ 285126 h 582659"/>
                <a:gd name="connsiteX24" fmla="*/ 51476 w 603618"/>
                <a:gd name="connsiteY24" fmla="*/ 285126 h 582659"/>
                <a:gd name="connsiteX25" fmla="*/ 92297 w 603618"/>
                <a:gd name="connsiteY25" fmla="*/ 386261 h 582659"/>
                <a:gd name="connsiteX26" fmla="*/ 132217 w 603618"/>
                <a:gd name="connsiteY26" fmla="*/ 370679 h 582659"/>
                <a:gd name="connsiteX27" fmla="*/ 120211 w 603618"/>
                <a:gd name="connsiteY27" fmla="*/ 285126 h 582659"/>
                <a:gd name="connsiteX28" fmla="*/ 453242 w 603618"/>
                <a:gd name="connsiteY28" fmla="*/ 253965 h 582659"/>
                <a:gd name="connsiteX29" fmla="*/ 465697 w 603618"/>
                <a:gd name="connsiteY29" fmla="*/ 256362 h 582659"/>
                <a:gd name="connsiteX30" fmla="*/ 581247 w 603618"/>
                <a:gd name="connsiteY30" fmla="*/ 300407 h 582659"/>
                <a:gd name="connsiteX31" fmla="*/ 603456 w 603618"/>
                <a:gd name="connsiteY31" fmla="*/ 336363 h 582659"/>
                <a:gd name="connsiteX32" fmla="*/ 453242 w 603618"/>
                <a:gd name="connsiteY32" fmla="*/ 582659 h 582659"/>
                <a:gd name="connsiteX33" fmla="*/ 303027 w 603618"/>
                <a:gd name="connsiteY33" fmla="*/ 336363 h 582659"/>
                <a:gd name="connsiteX34" fmla="*/ 325236 w 603618"/>
                <a:gd name="connsiteY34" fmla="*/ 300407 h 582659"/>
                <a:gd name="connsiteX35" fmla="*/ 440786 w 603618"/>
                <a:gd name="connsiteY35" fmla="*/ 256362 h 582659"/>
                <a:gd name="connsiteX36" fmla="*/ 453242 w 603618"/>
                <a:gd name="connsiteY36" fmla="*/ 253965 h 582659"/>
                <a:gd name="connsiteX37" fmla="*/ 338422 w 603618"/>
                <a:gd name="connsiteY37" fmla="*/ 162865 h 582659"/>
                <a:gd name="connsiteX38" fmla="*/ 285595 w 603618"/>
                <a:gd name="connsiteY38" fmla="*/ 169607 h 582659"/>
                <a:gd name="connsiteX39" fmla="*/ 285595 w 603618"/>
                <a:gd name="connsiteY39" fmla="*/ 235083 h 582659"/>
                <a:gd name="connsiteX40" fmla="*/ 348627 w 603618"/>
                <a:gd name="connsiteY40" fmla="*/ 235083 h 582659"/>
                <a:gd name="connsiteX41" fmla="*/ 338422 w 603618"/>
                <a:gd name="connsiteY41" fmla="*/ 162865 h 582659"/>
                <a:gd name="connsiteX42" fmla="*/ 180542 w 603618"/>
                <a:gd name="connsiteY42" fmla="*/ 162415 h 582659"/>
                <a:gd name="connsiteX43" fmla="*/ 170186 w 603618"/>
                <a:gd name="connsiteY43" fmla="*/ 235083 h 582659"/>
                <a:gd name="connsiteX44" fmla="*/ 235619 w 603618"/>
                <a:gd name="connsiteY44" fmla="*/ 235083 h 582659"/>
                <a:gd name="connsiteX45" fmla="*/ 235619 w 603618"/>
                <a:gd name="connsiteY45" fmla="*/ 169607 h 582659"/>
                <a:gd name="connsiteX46" fmla="*/ 180542 w 603618"/>
                <a:gd name="connsiteY46" fmla="*/ 162415 h 582659"/>
                <a:gd name="connsiteX47" fmla="*/ 92297 w 603618"/>
                <a:gd name="connsiteY47" fmla="*/ 133948 h 582659"/>
                <a:gd name="connsiteX48" fmla="*/ 51476 w 603618"/>
                <a:gd name="connsiteY48" fmla="*/ 235083 h 582659"/>
                <a:gd name="connsiteX49" fmla="*/ 120211 w 603618"/>
                <a:gd name="connsiteY49" fmla="*/ 235083 h 582659"/>
                <a:gd name="connsiteX50" fmla="*/ 132217 w 603618"/>
                <a:gd name="connsiteY50" fmla="*/ 149530 h 582659"/>
                <a:gd name="connsiteX51" fmla="*/ 92297 w 603618"/>
                <a:gd name="connsiteY51" fmla="*/ 133948 h 582659"/>
                <a:gd name="connsiteX52" fmla="*/ 159231 w 603618"/>
                <a:gd name="connsiteY52" fmla="*/ 75814 h 582659"/>
                <a:gd name="connsiteX53" fmla="*/ 129666 w 603618"/>
                <a:gd name="connsiteY53" fmla="*/ 95591 h 582659"/>
                <a:gd name="connsiteX54" fmla="*/ 147225 w 603618"/>
                <a:gd name="connsiteY54" fmla="*/ 102034 h 582659"/>
                <a:gd name="connsiteX55" fmla="*/ 159231 w 603618"/>
                <a:gd name="connsiteY55" fmla="*/ 75814 h 582659"/>
                <a:gd name="connsiteX56" fmla="*/ 358682 w 603618"/>
                <a:gd name="connsiteY56" fmla="*/ 74165 h 582659"/>
                <a:gd name="connsiteX57" fmla="*/ 371888 w 603618"/>
                <a:gd name="connsiteY57" fmla="*/ 102783 h 582659"/>
                <a:gd name="connsiteX58" fmla="*/ 391548 w 603618"/>
                <a:gd name="connsiteY58" fmla="*/ 95591 h 582659"/>
                <a:gd name="connsiteX59" fmla="*/ 358682 w 603618"/>
                <a:gd name="connsiteY59" fmla="*/ 74165 h 582659"/>
                <a:gd name="connsiteX60" fmla="*/ 285595 w 603618"/>
                <a:gd name="connsiteY60" fmla="*/ 60381 h 582659"/>
                <a:gd name="connsiteX61" fmla="*/ 285595 w 603618"/>
                <a:gd name="connsiteY61" fmla="*/ 119864 h 582659"/>
                <a:gd name="connsiteX62" fmla="*/ 322964 w 603618"/>
                <a:gd name="connsiteY62" fmla="*/ 115219 h 582659"/>
                <a:gd name="connsiteX63" fmla="*/ 285595 w 603618"/>
                <a:gd name="connsiteY63" fmla="*/ 60381 h 582659"/>
                <a:gd name="connsiteX64" fmla="*/ 235619 w 603618"/>
                <a:gd name="connsiteY64" fmla="*/ 58583 h 582659"/>
                <a:gd name="connsiteX65" fmla="*/ 196149 w 603618"/>
                <a:gd name="connsiteY65" fmla="*/ 114769 h 582659"/>
                <a:gd name="connsiteX66" fmla="*/ 235619 w 603618"/>
                <a:gd name="connsiteY66" fmla="*/ 119864 h 582659"/>
                <a:gd name="connsiteX67" fmla="*/ 259482 w 603618"/>
                <a:gd name="connsiteY67" fmla="*/ 0 h 582659"/>
                <a:gd name="connsiteX68" fmla="*/ 260532 w 603618"/>
                <a:gd name="connsiteY68" fmla="*/ 0 h 582659"/>
                <a:gd name="connsiteX69" fmla="*/ 520914 w 603618"/>
                <a:gd name="connsiteY69" fmla="*/ 247369 h 582659"/>
                <a:gd name="connsiteX70" fmla="*/ 475741 w 603618"/>
                <a:gd name="connsiteY70" fmla="*/ 230138 h 582659"/>
                <a:gd name="connsiteX71" fmla="*/ 468688 w 603618"/>
                <a:gd name="connsiteY71" fmla="*/ 228041 h 582659"/>
                <a:gd name="connsiteX72" fmla="*/ 428917 w 603618"/>
                <a:gd name="connsiteY72" fmla="*/ 133948 h 582659"/>
                <a:gd name="connsiteX73" fmla="*/ 386746 w 603618"/>
                <a:gd name="connsiteY73" fmla="*/ 150279 h 582659"/>
                <a:gd name="connsiteX74" fmla="*/ 398752 w 603618"/>
                <a:gd name="connsiteY74" fmla="*/ 235083 h 582659"/>
                <a:gd name="connsiteX75" fmla="*/ 417812 w 603618"/>
                <a:gd name="connsiteY75" fmla="*/ 235083 h 582659"/>
                <a:gd name="connsiteX76" fmla="*/ 315310 w 603618"/>
                <a:gd name="connsiteY76" fmla="*/ 274188 h 582659"/>
                <a:gd name="connsiteX77" fmla="*/ 297001 w 603618"/>
                <a:gd name="connsiteY77" fmla="*/ 285126 h 582659"/>
                <a:gd name="connsiteX78" fmla="*/ 285595 w 603618"/>
                <a:gd name="connsiteY78" fmla="*/ 285126 h 582659"/>
                <a:gd name="connsiteX79" fmla="*/ 285595 w 603618"/>
                <a:gd name="connsiteY79" fmla="*/ 297861 h 582659"/>
                <a:gd name="connsiteX80" fmla="*/ 275089 w 603618"/>
                <a:gd name="connsiteY80" fmla="*/ 339065 h 582659"/>
                <a:gd name="connsiteX81" fmla="*/ 285895 w 603618"/>
                <a:gd name="connsiteY81" fmla="*/ 400345 h 582659"/>
                <a:gd name="connsiteX82" fmla="*/ 285595 w 603618"/>
                <a:gd name="connsiteY82" fmla="*/ 400345 h 582659"/>
                <a:gd name="connsiteX83" fmla="*/ 285595 w 603618"/>
                <a:gd name="connsiteY83" fmla="*/ 459828 h 582659"/>
                <a:gd name="connsiteX84" fmla="*/ 299552 w 603618"/>
                <a:gd name="connsiteY84" fmla="*/ 445594 h 582659"/>
                <a:gd name="connsiteX85" fmla="*/ 328516 w 603618"/>
                <a:gd name="connsiteY85" fmla="*/ 511219 h 582659"/>
                <a:gd name="connsiteX86" fmla="*/ 259482 w 603618"/>
                <a:gd name="connsiteY86" fmla="*/ 520209 h 582659"/>
                <a:gd name="connsiteX87" fmla="*/ 0 w 603618"/>
                <a:gd name="connsiteY87" fmla="*/ 260104 h 582659"/>
                <a:gd name="connsiteX88" fmla="*/ 259482 w 603618"/>
                <a:gd name="connsiteY88" fmla="*/ 0 h 58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3618" h="582659">
                  <a:moveTo>
                    <a:pt x="147225" y="418175"/>
                  </a:moveTo>
                  <a:cubicBezTo>
                    <a:pt x="141372" y="420123"/>
                    <a:pt x="135519" y="422221"/>
                    <a:pt x="129666" y="424618"/>
                  </a:cubicBezTo>
                  <a:cubicBezTo>
                    <a:pt x="138970" y="431959"/>
                    <a:pt x="148875" y="438552"/>
                    <a:pt x="159231" y="444246"/>
                  </a:cubicBezTo>
                  <a:cubicBezTo>
                    <a:pt x="155179" y="436604"/>
                    <a:pt x="151277" y="428364"/>
                    <a:pt x="147225" y="418175"/>
                  </a:cubicBezTo>
                  <a:close/>
                  <a:moveTo>
                    <a:pt x="235619" y="400345"/>
                  </a:moveTo>
                  <a:cubicBezTo>
                    <a:pt x="222413" y="401244"/>
                    <a:pt x="209206" y="402893"/>
                    <a:pt x="196149" y="405440"/>
                  </a:cubicBezTo>
                  <a:cubicBezTo>
                    <a:pt x="204704" y="425367"/>
                    <a:pt x="217910" y="448740"/>
                    <a:pt x="235619" y="461476"/>
                  </a:cubicBezTo>
                  <a:close/>
                  <a:moveTo>
                    <a:pt x="453241" y="335186"/>
                  </a:moveTo>
                  <a:lnTo>
                    <a:pt x="453241" y="501720"/>
                  </a:lnTo>
                  <a:cubicBezTo>
                    <a:pt x="444386" y="501720"/>
                    <a:pt x="427728" y="490488"/>
                    <a:pt x="410469" y="458889"/>
                  </a:cubicBezTo>
                  <a:cubicBezTo>
                    <a:pt x="395161" y="431033"/>
                    <a:pt x="383605" y="394791"/>
                    <a:pt x="379853" y="363192"/>
                  </a:cubicBezTo>
                  <a:close/>
                  <a:moveTo>
                    <a:pt x="453242" y="304902"/>
                  </a:moveTo>
                  <a:cubicBezTo>
                    <a:pt x="450390" y="304902"/>
                    <a:pt x="447389" y="305351"/>
                    <a:pt x="444688" y="306400"/>
                  </a:cubicBezTo>
                  <a:lnTo>
                    <a:pt x="364853" y="336813"/>
                  </a:lnTo>
                  <a:cubicBezTo>
                    <a:pt x="354799" y="340708"/>
                    <a:pt x="348496" y="350896"/>
                    <a:pt x="349547" y="361682"/>
                  </a:cubicBezTo>
                  <a:cubicBezTo>
                    <a:pt x="356450" y="432395"/>
                    <a:pt x="400119" y="531722"/>
                    <a:pt x="453242" y="531722"/>
                  </a:cubicBezTo>
                  <a:cubicBezTo>
                    <a:pt x="506364" y="531722"/>
                    <a:pt x="550033" y="432395"/>
                    <a:pt x="556936" y="361682"/>
                  </a:cubicBezTo>
                  <a:cubicBezTo>
                    <a:pt x="558137" y="350896"/>
                    <a:pt x="551834" y="340708"/>
                    <a:pt x="541630" y="336813"/>
                  </a:cubicBezTo>
                  <a:lnTo>
                    <a:pt x="461795" y="306400"/>
                  </a:lnTo>
                  <a:cubicBezTo>
                    <a:pt x="459094" y="305351"/>
                    <a:pt x="456093" y="304902"/>
                    <a:pt x="453242" y="304902"/>
                  </a:cubicBezTo>
                  <a:close/>
                  <a:moveTo>
                    <a:pt x="170186" y="285126"/>
                  </a:moveTo>
                  <a:cubicBezTo>
                    <a:pt x="171687" y="310597"/>
                    <a:pt x="175139" y="335169"/>
                    <a:pt x="180542" y="357794"/>
                  </a:cubicBezTo>
                  <a:cubicBezTo>
                    <a:pt x="198701" y="354048"/>
                    <a:pt x="217160" y="351651"/>
                    <a:pt x="235619" y="350452"/>
                  </a:cubicBezTo>
                  <a:lnTo>
                    <a:pt x="235619" y="285126"/>
                  </a:lnTo>
                  <a:close/>
                  <a:moveTo>
                    <a:pt x="51476" y="285126"/>
                  </a:moveTo>
                  <a:cubicBezTo>
                    <a:pt x="55978" y="322733"/>
                    <a:pt x="70536" y="357344"/>
                    <a:pt x="92297" y="386261"/>
                  </a:cubicBezTo>
                  <a:cubicBezTo>
                    <a:pt x="105353" y="380268"/>
                    <a:pt x="118560" y="375174"/>
                    <a:pt x="132217" y="370679"/>
                  </a:cubicBezTo>
                  <a:cubicBezTo>
                    <a:pt x="125764" y="343860"/>
                    <a:pt x="121562" y="314942"/>
                    <a:pt x="120211" y="285126"/>
                  </a:cubicBezTo>
                  <a:close/>
                  <a:moveTo>
                    <a:pt x="453242" y="253965"/>
                  </a:moveTo>
                  <a:cubicBezTo>
                    <a:pt x="457443" y="253965"/>
                    <a:pt x="461645" y="254714"/>
                    <a:pt x="465697" y="256362"/>
                  </a:cubicBezTo>
                  <a:lnTo>
                    <a:pt x="581247" y="300407"/>
                  </a:lnTo>
                  <a:cubicBezTo>
                    <a:pt x="595953" y="305951"/>
                    <a:pt x="604957" y="320782"/>
                    <a:pt x="603456" y="336363"/>
                  </a:cubicBezTo>
                  <a:cubicBezTo>
                    <a:pt x="593402" y="438687"/>
                    <a:pt x="530075" y="582659"/>
                    <a:pt x="453242" y="582659"/>
                  </a:cubicBezTo>
                  <a:cubicBezTo>
                    <a:pt x="376408" y="582659"/>
                    <a:pt x="313081" y="438687"/>
                    <a:pt x="303027" y="336363"/>
                  </a:cubicBezTo>
                  <a:cubicBezTo>
                    <a:pt x="301526" y="320782"/>
                    <a:pt x="310530" y="305951"/>
                    <a:pt x="325236" y="300407"/>
                  </a:cubicBezTo>
                  <a:lnTo>
                    <a:pt x="440786" y="256362"/>
                  </a:lnTo>
                  <a:cubicBezTo>
                    <a:pt x="444838" y="254714"/>
                    <a:pt x="449040" y="253965"/>
                    <a:pt x="453242" y="253965"/>
                  </a:cubicBezTo>
                  <a:close/>
                  <a:moveTo>
                    <a:pt x="338422" y="162865"/>
                  </a:moveTo>
                  <a:cubicBezTo>
                    <a:pt x="321013" y="166311"/>
                    <a:pt x="303304" y="168558"/>
                    <a:pt x="285595" y="169607"/>
                  </a:cubicBezTo>
                  <a:lnTo>
                    <a:pt x="285595" y="235083"/>
                  </a:lnTo>
                  <a:lnTo>
                    <a:pt x="348627" y="235083"/>
                  </a:lnTo>
                  <a:cubicBezTo>
                    <a:pt x="347276" y="209761"/>
                    <a:pt x="343824" y="185339"/>
                    <a:pt x="338422" y="162865"/>
                  </a:cubicBezTo>
                  <a:close/>
                  <a:moveTo>
                    <a:pt x="180542" y="162415"/>
                  </a:moveTo>
                  <a:cubicBezTo>
                    <a:pt x="175139" y="185040"/>
                    <a:pt x="171687" y="209612"/>
                    <a:pt x="170186" y="235083"/>
                  </a:cubicBezTo>
                  <a:lnTo>
                    <a:pt x="235619" y="235083"/>
                  </a:lnTo>
                  <a:lnTo>
                    <a:pt x="235619" y="169607"/>
                  </a:lnTo>
                  <a:cubicBezTo>
                    <a:pt x="217160" y="168558"/>
                    <a:pt x="198701" y="166161"/>
                    <a:pt x="180542" y="162415"/>
                  </a:cubicBezTo>
                  <a:close/>
                  <a:moveTo>
                    <a:pt x="92297" y="133948"/>
                  </a:moveTo>
                  <a:cubicBezTo>
                    <a:pt x="70536" y="162865"/>
                    <a:pt x="55978" y="197475"/>
                    <a:pt x="51476" y="235083"/>
                  </a:cubicBezTo>
                  <a:lnTo>
                    <a:pt x="120211" y="235083"/>
                  </a:lnTo>
                  <a:cubicBezTo>
                    <a:pt x="121562" y="205117"/>
                    <a:pt x="125764" y="176349"/>
                    <a:pt x="132217" y="149530"/>
                  </a:cubicBezTo>
                  <a:cubicBezTo>
                    <a:pt x="118560" y="145035"/>
                    <a:pt x="105353" y="139791"/>
                    <a:pt x="92297" y="133948"/>
                  </a:cubicBezTo>
                  <a:close/>
                  <a:moveTo>
                    <a:pt x="159231" y="75814"/>
                  </a:moveTo>
                  <a:cubicBezTo>
                    <a:pt x="148875" y="81657"/>
                    <a:pt x="138970" y="88249"/>
                    <a:pt x="129666" y="95591"/>
                  </a:cubicBezTo>
                  <a:cubicBezTo>
                    <a:pt x="135519" y="97839"/>
                    <a:pt x="141372" y="100086"/>
                    <a:pt x="147225" y="102034"/>
                  </a:cubicBezTo>
                  <a:cubicBezTo>
                    <a:pt x="151277" y="91845"/>
                    <a:pt x="155179" y="83605"/>
                    <a:pt x="159231" y="75814"/>
                  </a:cubicBezTo>
                  <a:close/>
                  <a:moveTo>
                    <a:pt x="358682" y="74165"/>
                  </a:moveTo>
                  <a:cubicBezTo>
                    <a:pt x="363184" y="82556"/>
                    <a:pt x="367386" y="91546"/>
                    <a:pt x="371888" y="102783"/>
                  </a:cubicBezTo>
                  <a:cubicBezTo>
                    <a:pt x="378492" y="100536"/>
                    <a:pt x="385095" y="98138"/>
                    <a:pt x="391548" y="95591"/>
                  </a:cubicBezTo>
                  <a:cubicBezTo>
                    <a:pt x="381343" y="87500"/>
                    <a:pt x="370238" y="80309"/>
                    <a:pt x="358682" y="74165"/>
                  </a:cubicBezTo>
                  <a:close/>
                  <a:moveTo>
                    <a:pt x="285595" y="60381"/>
                  </a:moveTo>
                  <a:lnTo>
                    <a:pt x="285595" y="119864"/>
                  </a:lnTo>
                  <a:cubicBezTo>
                    <a:pt x="298051" y="118965"/>
                    <a:pt x="310507" y="117466"/>
                    <a:pt x="322964" y="115219"/>
                  </a:cubicBezTo>
                  <a:cubicBezTo>
                    <a:pt x="314559" y="95741"/>
                    <a:pt x="302253" y="73566"/>
                    <a:pt x="285595" y="60381"/>
                  </a:cubicBezTo>
                  <a:close/>
                  <a:moveTo>
                    <a:pt x="235619" y="58583"/>
                  </a:moveTo>
                  <a:cubicBezTo>
                    <a:pt x="217910" y="71469"/>
                    <a:pt x="204704" y="94692"/>
                    <a:pt x="196149" y="114769"/>
                  </a:cubicBezTo>
                  <a:cubicBezTo>
                    <a:pt x="209206" y="117167"/>
                    <a:pt x="222413" y="118965"/>
                    <a:pt x="235619" y="119864"/>
                  </a:cubicBezTo>
                  <a:close/>
                  <a:moveTo>
                    <a:pt x="259482" y="0"/>
                  </a:moveTo>
                  <a:lnTo>
                    <a:pt x="260532" y="0"/>
                  </a:lnTo>
                  <a:cubicBezTo>
                    <a:pt x="399953" y="0"/>
                    <a:pt x="514161" y="109825"/>
                    <a:pt x="520914" y="247369"/>
                  </a:cubicBezTo>
                  <a:lnTo>
                    <a:pt x="475741" y="230138"/>
                  </a:lnTo>
                  <a:cubicBezTo>
                    <a:pt x="473340" y="229239"/>
                    <a:pt x="471089" y="228640"/>
                    <a:pt x="468688" y="228041"/>
                  </a:cubicBezTo>
                  <a:cubicBezTo>
                    <a:pt x="463285" y="193130"/>
                    <a:pt x="449328" y="160917"/>
                    <a:pt x="428917" y="133948"/>
                  </a:cubicBezTo>
                  <a:cubicBezTo>
                    <a:pt x="415260" y="140240"/>
                    <a:pt x="401153" y="145634"/>
                    <a:pt x="386746" y="150279"/>
                  </a:cubicBezTo>
                  <a:cubicBezTo>
                    <a:pt x="393199" y="176799"/>
                    <a:pt x="397251" y="205416"/>
                    <a:pt x="398752" y="235083"/>
                  </a:cubicBezTo>
                  <a:lnTo>
                    <a:pt x="417812" y="235083"/>
                  </a:lnTo>
                  <a:lnTo>
                    <a:pt x="315310" y="274188"/>
                  </a:lnTo>
                  <a:cubicBezTo>
                    <a:pt x="308556" y="276885"/>
                    <a:pt x="302403" y="280481"/>
                    <a:pt x="297001" y="285126"/>
                  </a:cubicBezTo>
                  <a:lnTo>
                    <a:pt x="285595" y="285126"/>
                  </a:lnTo>
                  <a:lnTo>
                    <a:pt x="285595" y="297861"/>
                  </a:lnTo>
                  <a:cubicBezTo>
                    <a:pt x="277641" y="309698"/>
                    <a:pt x="273589" y="324231"/>
                    <a:pt x="275089" y="339065"/>
                  </a:cubicBezTo>
                  <a:cubicBezTo>
                    <a:pt x="277040" y="358992"/>
                    <a:pt x="280792" y="379669"/>
                    <a:pt x="285895" y="400345"/>
                  </a:cubicBezTo>
                  <a:cubicBezTo>
                    <a:pt x="285745" y="400345"/>
                    <a:pt x="285745" y="400345"/>
                    <a:pt x="285595" y="400345"/>
                  </a:cubicBezTo>
                  <a:lnTo>
                    <a:pt x="285595" y="459828"/>
                  </a:lnTo>
                  <a:cubicBezTo>
                    <a:pt x="290397" y="456082"/>
                    <a:pt x="295050" y="451288"/>
                    <a:pt x="299552" y="445594"/>
                  </a:cubicBezTo>
                  <a:cubicBezTo>
                    <a:pt x="307656" y="468818"/>
                    <a:pt x="317411" y="491142"/>
                    <a:pt x="328516" y="511219"/>
                  </a:cubicBezTo>
                  <a:cubicBezTo>
                    <a:pt x="305405" y="517512"/>
                    <a:pt x="282893" y="520209"/>
                    <a:pt x="259482" y="520209"/>
                  </a:cubicBezTo>
                  <a:cubicBezTo>
                    <a:pt x="118260" y="520209"/>
                    <a:pt x="0" y="404541"/>
                    <a:pt x="0" y="260104"/>
                  </a:cubicBezTo>
                  <a:cubicBezTo>
                    <a:pt x="0" y="115519"/>
                    <a:pt x="118560" y="0"/>
                    <a:pt x="25948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IN" sz="4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íSľíḓè">
              <a:extLst>
                <a:ext uri="{FF2B5EF4-FFF2-40B4-BE49-F238E27FC236}">
                  <a16:creationId xmlns:a16="http://schemas.microsoft.com/office/drawing/2014/main" id="{4FC87C86-6B30-4EAD-8E41-A67F3D6BCEAA}"/>
                </a:ext>
              </a:extLst>
            </p:cNvPr>
            <p:cNvSpPr txBox="1"/>
            <p:nvPr/>
          </p:nvSpPr>
          <p:spPr>
            <a:xfrm>
              <a:off x="8203594" y="1829810"/>
              <a:ext cx="4650903" cy="424085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b="1" dirty="0"/>
                <a:t>监控系统很多，但是数据没有充分利用</a:t>
              </a:r>
              <a:endParaRPr lang="en-IN" sz="1600" b="1" dirty="0"/>
            </a:p>
          </p:txBody>
        </p:sp>
        <p:sp>
          <p:nvSpPr>
            <p:cNvPr id="27" name="iśļîḍe">
              <a:extLst>
                <a:ext uri="{FF2B5EF4-FFF2-40B4-BE49-F238E27FC236}">
                  <a16:creationId xmlns:a16="http://schemas.microsoft.com/office/drawing/2014/main" id="{74D54E26-0B28-48E9-83D3-690CE753429C}"/>
                </a:ext>
              </a:extLst>
            </p:cNvPr>
            <p:cNvSpPr txBox="1"/>
            <p:nvPr/>
          </p:nvSpPr>
          <p:spPr>
            <a:xfrm>
              <a:off x="8160740" y="2093695"/>
              <a:ext cx="3359747" cy="26218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 anchorCtr="0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altLang="zh-CN" sz="1000" dirty="0"/>
            </a:p>
          </p:txBody>
        </p:sp>
      </p:grpSp>
      <p:grpSp>
        <p:nvGrpSpPr>
          <p:cNvPr id="28" name="íṣḷiďe">
            <a:extLst>
              <a:ext uri="{FF2B5EF4-FFF2-40B4-BE49-F238E27FC236}">
                <a16:creationId xmlns:a16="http://schemas.microsoft.com/office/drawing/2014/main" id="{D7D055D4-5933-473F-AEFC-2814F390A300}"/>
              </a:ext>
            </a:extLst>
          </p:cNvPr>
          <p:cNvGrpSpPr/>
          <p:nvPr/>
        </p:nvGrpSpPr>
        <p:grpSpPr>
          <a:xfrm>
            <a:off x="635137" y="2326638"/>
            <a:ext cx="3936863" cy="472381"/>
            <a:chOff x="7583622" y="1816212"/>
            <a:chExt cx="3936863" cy="472381"/>
          </a:xfrm>
        </p:grpSpPr>
        <p:sp>
          <p:nvSpPr>
            <p:cNvPr id="29" name="îṥľíḑè">
              <a:extLst>
                <a:ext uri="{FF2B5EF4-FFF2-40B4-BE49-F238E27FC236}">
                  <a16:creationId xmlns:a16="http://schemas.microsoft.com/office/drawing/2014/main" id="{8598F473-1056-40AF-97C7-90FFFEC9747C}"/>
                </a:ext>
              </a:extLst>
            </p:cNvPr>
            <p:cNvSpPr txBox="1"/>
            <p:nvPr/>
          </p:nvSpPr>
          <p:spPr>
            <a:xfrm>
              <a:off x="7583622" y="1816212"/>
              <a:ext cx="489374" cy="472381"/>
            </a:xfrm>
            <a:custGeom>
              <a:avLst/>
              <a:gdLst>
                <a:gd name="connsiteX0" fmla="*/ 147225 w 603618"/>
                <a:gd name="connsiteY0" fmla="*/ 418175 h 582659"/>
                <a:gd name="connsiteX1" fmla="*/ 129666 w 603618"/>
                <a:gd name="connsiteY1" fmla="*/ 424618 h 582659"/>
                <a:gd name="connsiteX2" fmla="*/ 159231 w 603618"/>
                <a:gd name="connsiteY2" fmla="*/ 444246 h 582659"/>
                <a:gd name="connsiteX3" fmla="*/ 147225 w 603618"/>
                <a:gd name="connsiteY3" fmla="*/ 418175 h 582659"/>
                <a:gd name="connsiteX4" fmla="*/ 235619 w 603618"/>
                <a:gd name="connsiteY4" fmla="*/ 400345 h 582659"/>
                <a:gd name="connsiteX5" fmla="*/ 196149 w 603618"/>
                <a:gd name="connsiteY5" fmla="*/ 405440 h 582659"/>
                <a:gd name="connsiteX6" fmla="*/ 235619 w 603618"/>
                <a:gd name="connsiteY6" fmla="*/ 461476 h 582659"/>
                <a:gd name="connsiteX7" fmla="*/ 453241 w 603618"/>
                <a:gd name="connsiteY7" fmla="*/ 335186 h 582659"/>
                <a:gd name="connsiteX8" fmla="*/ 453241 w 603618"/>
                <a:gd name="connsiteY8" fmla="*/ 501720 h 582659"/>
                <a:gd name="connsiteX9" fmla="*/ 410469 w 603618"/>
                <a:gd name="connsiteY9" fmla="*/ 458889 h 582659"/>
                <a:gd name="connsiteX10" fmla="*/ 379853 w 603618"/>
                <a:gd name="connsiteY10" fmla="*/ 363192 h 582659"/>
                <a:gd name="connsiteX11" fmla="*/ 453242 w 603618"/>
                <a:gd name="connsiteY11" fmla="*/ 304902 h 582659"/>
                <a:gd name="connsiteX12" fmla="*/ 444688 w 603618"/>
                <a:gd name="connsiteY12" fmla="*/ 306400 h 582659"/>
                <a:gd name="connsiteX13" fmla="*/ 364853 w 603618"/>
                <a:gd name="connsiteY13" fmla="*/ 336813 h 582659"/>
                <a:gd name="connsiteX14" fmla="*/ 349547 w 603618"/>
                <a:gd name="connsiteY14" fmla="*/ 361682 h 582659"/>
                <a:gd name="connsiteX15" fmla="*/ 453242 w 603618"/>
                <a:gd name="connsiteY15" fmla="*/ 531722 h 582659"/>
                <a:gd name="connsiteX16" fmla="*/ 556936 w 603618"/>
                <a:gd name="connsiteY16" fmla="*/ 361682 h 582659"/>
                <a:gd name="connsiteX17" fmla="*/ 541630 w 603618"/>
                <a:gd name="connsiteY17" fmla="*/ 336813 h 582659"/>
                <a:gd name="connsiteX18" fmla="*/ 461795 w 603618"/>
                <a:gd name="connsiteY18" fmla="*/ 306400 h 582659"/>
                <a:gd name="connsiteX19" fmla="*/ 453242 w 603618"/>
                <a:gd name="connsiteY19" fmla="*/ 304902 h 582659"/>
                <a:gd name="connsiteX20" fmla="*/ 170186 w 603618"/>
                <a:gd name="connsiteY20" fmla="*/ 285126 h 582659"/>
                <a:gd name="connsiteX21" fmla="*/ 180542 w 603618"/>
                <a:gd name="connsiteY21" fmla="*/ 357794 h 582659"/>
                <a:gd name="connsiteX22" fmla="*/ 235619 w 603618"/>
                <a:gd name="connsiteY22" fmla="*/ 350452 h 582659"/>
                <a:gd name="connsiteX23" fmla="*/ 235619 w 603618"/>
                <a:gd name="connsiteY23" fmla="*/ 285126 h 582659"/>
                <a:gd name="connsiteX24" fmla="*/ 51476 w 603618"/>
                <a:gd name="connsiteY24" fmla="*/ 285126 h 582659"/>
                <a:gd name="connsiteX25" fmla="*/ 92297 w 603618"/>
                <a:gd name="connsiteY25" fmla="*/ 386261 h 582659"/>
                <a:gd name="connsiteX26" fmla="*/ 132217 w 603618"/>
                <a:gd name="connsiteY26" fmla="*/ 370679 h 582659"/>
                <a:gd name="connsiteX27" fmla="*/ 120211 w 603618"/>
                <a:gd name="connsiteY27" fmla="*/ 285126 h 582659"/>
                <a:gd name="connsiteX28" fmla="*/ 453242 w 603618"/>
                <a:gd name="connsiteY28" fmla="*/ 253965 h 582659"/>
                <a:gd name="connsiteX29" fmla="*/ 465697 w 603618"/>
                <a:gd name="connsiteY29" fmla="*/ 256362 h 582659"/>
                <a:gd name="connsiteX30" fmla="*/ 581247 w 603618"/>
                <a:gd name="connsiteY30" fmla="*/ 300407 h 582659"/>
                <a:gd name="connsiteX31" fmla="*/ 603456 w 603618"/>
                <a:gd name="connsiteY31" fmla="*/ 336363 h 582659"/>
                <a:gd name="connsiteX32" fmla="*/ 453242 w 603618"/>
                <a:gd name="connsiteY32" fmla="*/ 582659 h 582659"/>
                <a:gd name="connsiteX33" fmla="*/ 303027 w 603618"/>
                <a:gd name="connsiteY33" fmla="*/ 336363 h 582659"/>
                <a:gd name="connsiteX34" fmla="*/ 325236 w 603618"/>
                <a:gd name="connsiteY34" fmla="*/ 300407 h 582659"/>
                <a:gd name="connsiteX35" fmla="*/ 440786 w 603618"/>
                <a:gd name="connsiteY35" fmla="*/ 256362 h 582659"/>
                <a:gd name="connsiteX36" fmla="*/ 453242 w 603618"/>
                <a:gd name="connsiteY36" fmla="*/ 253965 h 582659"/>
                <a:gd name="connsiteX37" fmla="*/ 338422 w 603618"/>
                <a:gd name="connsiteY37" fmla="*/ 162865 h 582659"/>
                <a:gd name="connsiteX38" fmla="*/ 285595 w 603618"/>
                <a:gd name="connsiteY38" fmla="*/ 169607 h 582659"/>
                <a:gd name="connsiteX39" fmla="*/ 285595 w 603618"/>
                <a:gd name="connsiteY39" fmla="*/ 235083 h 582659"/>
                <a:gd name="connsiteX40" fmla="*/ 348627 w 603618"/>
                <a:gd name="connsiteY40" fmla="*/ 235083 h 582659"/>
                <a:gd name="connsiteX41" fmla="*/ 338422 w 603618"/>
                <a:gd name="connsiteY41" fmla="*/ 162865 h 582659"/>
                <a:gd name="connsiteX42" fmla="*/ 180542 w 603618"/>
                <a:gd name="connsiteY42" fmla="*/ 162415 h 582659"/>
                <a:gd name="connsiteX43" fmla="*/ 170186 w 603618"/>
                <a:gd name="connsiteY43" fmla="*/ 235083 h 582659"/>
                <a:gd name="connsiteX44" fmla="*/ 235619 w 603618"/>
                <a:gd name="connsiteY44" fmla="*/ 235083 h 582659"/>
                <a:gd name="connsiteX45" fmla="*/ 235619 w 603618"/>
                <a:gd name="connsiteY45" fmla="*/ 169607 h 582659"/>
                <a:gd name="connsiteX46" fmla="*/ 180542 w 603618"/>
                <a:gd name="connsiteY46" fmla="*/ 162415 h 582659"/>
                <a:gd name="connsiteX47" fmla="*/ 92297 w 603618"/>
                <a:gd name="connsiteY47" fmla="*/ 133948 h 582659"/>
                <a:gd name="connsiteX48" fmla="*/ 51476 w 603618"/>
                <a:gd name="connsiteY48" fmla="*/ 235083 h 582659"/>
                <a:gd name="connsiteX49" fmla="*/ 120211 w 603618"/>
                <a:gd name="connsiteY49" fmla="*/ 235083 h 582659"/>
                <a:gd name="connsiteX50" fmla="*/ 132217 w 603618"/>
                <a:gd name="connsiteY50" fmla="*/ 149530 h 582659"/>
                <a:gd name="connsiteX51" fmla="*/ 92297 w 603618"/>
                <a:gd name="connsiteY51" fmla="*/ 133948 h 582659"/>
                <a:gd name="connsiteX52" fmla="*/ 159231 w 603618"/>
                <a:gd name="connsiteY52" fmla="*/ 75814 h 582659"/>
                <a:gd name="connsiteX53" fmla="*/ 129666 w 603618"/>
                <a:gd name="connsiteY53" fmla="*/ 95591 h 582659"/>
                <a:gd name="connsiteX54" fmla="*/ 147225 w 603618"/>
                <a:gd name="connsiteY54" fmla="*/ 102034 h 582659"/>
                <a:gd name="connsiteX55" fmla="*/ 159231 w 603618"/>
                <a:gd name="connsiteY55" fmla="*/ 75814 h 582659"/>
                <a:gd name="connsiteX56" fmla="*/ 358682 w 603618"/>
                <a:gd name="connsiteY56" fmla="*/ 74165 h 582659"/>
                <a:gd name="connsiteX57" fmla="*/ 371888 w 603618"/>
                <a:gd name="connsiteY57" fmla="*/ 102783 h 582659"/>
                <a:gd name="connsiteX58" fmla="*/ 391548 w 603618"/>
                <a:gd name="connsiteY58" fmla="*/ 95591 h 582659"/>
                <a:gd name="connsiteX59" fmla="*/ 358682 w 603618"/>
                <a:gd name="connsiteY59" fmla="*/ 74165 h 582659"/>
                <a:gd name="connsiteX60" fmla="*/ 285595 w 603618"/>
                <a:gd name="connsiteY60" fmla="*/ 60381 h 582659"/>
                <a:gd name="connsiteX61" fmla="*/ 285595 w 603618"/>
                <a:gd name="connsiteY61" fmla="*/ 119864 h 582659"/>
                <a:gd name="connsiteX62" fmla="*/ 322964 w 603618"/>
                <a:gd name="connsiteY62" fmla="*/ 115219 h 582659"/>
                <a:gd name="connsiteX63" fmla="*/ 285595 w 603618"/>
                <a:gd name="connsiteY63" fmla="*/ 60381 h 582659"/>
                <a:gd name="connsiteX64" fmla="*/ 235619 w 603618"/>
                <a:gd name="connsiteY64" fmla="*/ 58583 h 582659"/>
                <a:gd name="connsiteX65" fmla="*/ 196149 w 603618"/>
                <a:gd name="connsiteY65" fmla="*/ 114769 h 582659"/>
                <a:gd name="connsiteX66" fmla="*/ 235619 w 603618"/>
                <a:gd name="connsiteY66" fmla="*/ 119864 h 582659"/>
                <a:gd name="connsiteX67" fmla="*/ 259482 w 603618"/>
                <a:gd name="connsiteY67" fmla="*/ 0 h 582659"/>
                <a:gd name="connsiteX68" fmla="*/ 260532 w 603618"/>
                <a:gd name="connsiteY68" fmla="*/ 0 h 582659"/>
                <a:gd name="connsiteX69" fmla="*/ 520914 w 603618"/>
                <a:gd name="connsiteY69" fmla="*/ 247369 h 582659"/>
                <a:gd name="connsiteX70" fmla="*/ 475741 w 603618"/>
                <a:gd name="connsiteY70" fmla="*/ 230138 h 582659"/>
                <a:gd name="connsiteX71" fmla="*/ 468688 w 603618"/>
                <a:gd name="connsiteY71" fmla="*/ 228041 h 582659"/>
                <a:gd name="connsiteX72" fmla="*/ 428917 w 603618"/>
                <a:gd name="connsiteY72" fmla="*/ 133948 h 582659"/>
                <a:gd name="connsiteX73" fmla="*/ 386746 w 603618"/>
                <a:gd name="connsiteY73" fmla="*/ 150279 h 582659"/>
                <a:gd name="connsiteX74" fmla="*/ 398752 w 603618"/>
                <a:gd name="connsiteY74" fmla="*/ 235083 h 582659"/>
                <a:gd name="connsiteX75" fmla="*/ 417812 w 603618"/>
                <a:gd name="connsiteY75" fmla="*/ 235083 h 582659"/>
                <a:gd name="connsiteX76" fmla="*/ 315310 w 603618"/>
                <a:gd name="connsiteY76" fmla="*/ 274188 h 582659"/>
                <a:gd name="connsiteX77" fmla="*/ 297001 w 603618"/>
                <a:gd name="connsiteY77" fmla="*/ 285126 h 582659"/>
                <a:gd name="connsiteX78" fmla="*/ 285595 w 603618"/>
                <a:gd name="connsiteY78" fmla="*/ 285126 h 582659"/>
                <a:gd name="connsiteX79" fmla="*/ 285595 w 603618"/>
                <a:gd name="connsiteY79" fmla="*/ 297861 h 582659"/>
                <a:gd name="connsiteX80" fmla="*/ 275089 w 603618"/>
                <a:gd name="connsiteY80" fmla="*/ 339065 h 582659"/>
                <a:gd name="connsiteX81" fmla="*/ 285895 w 603618"/>
                <a:gd name="connsiteY81" fmla="*/ 400345 h 582659"/>
                <a:gd name="connsiteX82" fmla="*/ 285595 w 603618"/>
                <a:gd name="connsiteY82" fmla="*/ 400345 h 582659"/>
                <a:gd name="connsiteX83" fmla="*/ 285595 w 603618"/>
                <a:gd name="connsiteY83" fmla="*/ 459828 h 582659"/>
                <a:gd name="connsiteX84" fmla="*/ 299552 w 603618"/>
                <a:gd name="connsiteY84" fmla="*/ 445594 h 582659"/>
                <a:gd name="connsiteX85" fmla="*/ 328516 w 603618"/>
                <a:gd name="connsiteY85" fmla="*/ 511219 h 582659"/>
                <a:gd name="connsiteX86" fmla="*/ 259482 w 603618"/>
                <a:gd name="connsiteY86" fmla="*/ 520209 h 582659"/>
                <a:gd name="connsiteX87" fmla="*/ 0 w 603618"/>
                <a:gd name="connsiteY87" fmla="*/ 260104 h 582659"/>
                <a:gd name="connsiteX88" fmla="*/ 259482 w 603618"/>
                <a:gd name="connsiteY88" fmla="*/ 0 h 58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3618" h="582659">
                  <a:moveTo>
                    <a:pt x="147225" y="418175"/>
                  </a:moveTo>
                  <a:cubicBezTo>
                    <a:pt x="141372" y="420123"/>
                    <a:pt x="135519" y="422221"/>
                    <a:pt x="129666" y="424618"/>
                  </a:cubicBezTo>
                  <a:cubicBezTo>
                    <a:pt x="138970" y="431959"/>
                    <a:pt x="148875" y="438552"/>
                    <a:pt x="159231" y="444246"/>
                  </a:cubicBezTo>
                  <a:cubicBezTo>
                    <a:pt x="155179" y="436604"/>
                    <a:pt x="151277" y="428364"/>
                    <a:pt x="147225" y="418175"/>
                  </a:cubicBezTo>
                  <a:close/>
                  <a:moveTo>
                    <a:pt x="235619" y="400345"/>
                  </a:moveTo>
                  <a:cubicBezTo>
                    <a:pt x="222413" y="401244"/>
                    <a:pt x="209206" y="402893"/>
                    <a:pt x="196149" y="405440"/>
                  </a:cubicBezTo>
                  <a:cubicBezTo>
                    <a:pt x="204704" y="425367"/>
                    <a:pt x="217910" y="448740"/>
                    <a:pt x="235619" y="461476"/>
                  </a:cubicBezTo>
                  <a:close/>
                  <a:moveTo>
                    <a:pt x="453241" y="335186"/>
                  </a:moveTo>
                  <a:lnTo>
                    <a:pt x="453241" y="501720"/>
                  </a:lnTo>
                  <a:cubicBezTo>
                    <a:pt x="444386" y="501720"/>
                    <a:pt x="427728" y="490488"/>
                    <a:pt x="410469" y="458889"/>
                  </a:cubicBezTo>
                  <a:cubicBezTo>
                    <a:pt x="395161" y="431033"/>
                    <a:pt x="383605" y="394791"/>
                    <a:pt x="379853" y="363192"/>
                  </a:cubicBezTo>
                  <a:close/>
                  <a:moveTo>
                    <a:pt x="453242" y="304902"/>
                  </a:moveTo>
                  <a:cubicBezTo>
                    <a:pt x="450390" y="304902"/>
                    <a:pt x="447389" y="305351"/>
                    <a:pt x="444688" y="306400"/>
                  </a:cubicBezTo>
                  <a:lnTo>
                    <a:pt x="364853" y="336813"/>
                  </a:lnTo>
                  <a:cubicBezTo>
                    <a:pt x="354799" y="340708"/>
                    <a:pt x="348496" y="350896"/>
                    <a:pt x="349547" y="361682"/>
                  </a:cubicBezTo>
                  <a:cubicBezTo>
                    <a:pt x="356450" y="432395"/>
                    <a:pt x="400119" y="531722"/>
                    <a:pt x="453242" y="531722"/>
                  </a:cubicBezTo>
                  <a:cubicBezTo>
                    <a:pt x="506364" y="531722"/>
                    <a:pt x="550033" y="432395"/>
                    <a:pt x="556936" y="361682"/>
                  </a:cubicBezTo>
                  <a:cubicBezTo>
                    <a:pt x="558137" y="350896"/>
                    <a:pt x="551834" y="340708"/>
                    <a:pt x="541630" y="336813"/>
                  </a:cubicBezTo>
                  <a:lnTo>
                    <a:pt x="461795" y="306400"/>
                  </a:lnTo>
                  <a:cubicBezTo>
                    <a:pt x="459094" y="305351"/>
                    <a:pt x="456093" y="304902"/>
                    <a:pt x="453242" y="304902"/>
                  </a:cubicBezTo>
                  <a:close/>
                  <a:moveTo>
                    <a:pt x="170186" y="285126"/>
                  </a:moveTo>
                  <a:cubicBezTo>
                    <a:pt x="171687" y="310597"/>
                    <a:pt x="175139" y="335169"/>
                    <a:pt x="180542" y="357794"/>
                  </a:cubicBezTo>
                  <a:cubicBezTo>
                    <a:pt x="198701" y="354048"/>
                    <a:pt x="217160" y="351651"/>
                    <a:pt x="235619" y="350452"/>
                  </a:cubicBezTo>
                  <a:lnTo>
                    <a:pt x="235619" y="285126"/>
                  </a:lnTo>
                  <a:close/>
                  <a:moveTo>
                    <a:pt x="51476" y="285126"/>
                  </a:moveTo>
                  <a:cubicBezTo>
                    <a:pt x="55978" y="322733"/>
                    <a:pt x="70536" y="357344"/>
                    <a:pt x="92297" y="386261"/>
                  </a:cubicBezTo>
                  <a:cubicBezTo>
                    <a:pt x="105353" y="380268"/>
                    <a:pt x="118560" y="375174"/>
                    <a:pt x="132217" y="370679"/>
                  </a:cubicBezTo>
                  <a:cubicBezTo>
                    <a:pt x="125764" y="343860"/>
                    <a:pt x="121562" y="314942"/>
                    <a:pt x="120211" y="285126"/>
                  </a:cubicBezTo>
                  <a:close/>
                  <a:moveTo>
                    <a:pt x="453242" y="253965"/>
                  </a:moveTo>
                  <a:cubicBezTo>
                    <a:pt x="457443" y="253965"/>
                    <a:pt x="461645" y="254714"/>
                    <a:pt x="465697" y="256362"/>
                  </a:cubicBezTo>
                  <a:lnTo>
                    <a:pt x="581247" y="300407"/>
                  </a:lnTo>
                  <a:cubicBezTo>
                    <a:pt x="595953" y="305951"/>
                    <a:pt x="604957" y="320782"/>
                    <a:pt x="603456" y="336363"/>
                  </a:cubicBezTo>
                  <a:cubicBezTo>
                    <a:pt x="593402" y="438687"/>
                    <a:pt x="530075" y="582659"/>
                    <a:pt x="453242" y="582659"/>
                  </a:cubicBezTo>
                  <a:cubicBezTo>
                    <a:pt x="376408" y="582659"/>
                    <a:pt x="313081" y="438687"/>
                    <a:pt x="303027" y="336363"/>
                  </a:cubicBezTo>
                  <a:cubicBezTo>
                    <a:pt x="301526" y="320782"/>
                    <a:pt x="310530" y="305951"/>
                    <a:pt x="325236" y="300407"/>
                  </a:cubicBezTo>
                  <a:lnTo>
                    <a:pt x="440786" y="256362"/>
                  </a:lnTo>
                  <a:cubicBezTo>
                    <a:pt x="444838" y="254714"/>
                    <a:pt x="449040" y="253965"/>
                    <a:pt x="453242" y="253965"/>
                  </a:cubicBezTo>
                  <a:close/>
                  <a:moveTo>
                    <a:pt x="338422" y="162865"/>
                  </a:moveTo>
                  <a:cubicBezTo>
                    <a:pt x="321013" y="166311"/>
                    <a:pt x="303304" y="168558"/>
                    <a:pt x="285595" y="169607"/>
                  </a:cubicBezTo>
                  <a:lnTo>
                    <a:pt x="285595" y="235083"/>
                  </a:lnTo>
                  <a:lnTo>
                    <a:pt x="348627" y="235083"/>
                  </a:lnTo>
                  <a:cubicBezTo>
                    <a:pt x="347276" y="209761"/>
                    <a:pt x="343824" y="185339"/>
                    <a:pt x="338422" y="162865"/>
                  </a:cubicBezTo>
                  <a:close/>
                  <a:moveTo>
                    <a:pt x="180542" y="162415"/>
                  </a:moveTo>
                  <a:cubicBezTo>
                    <a:pt x="175139" y="185040"/>
                    <a:pt x="171687" y="209612"/>
                    <a:pt x="170186" y="235083"/>
                  </a:cubicBezTo>
                  <a:lnTo>
                    <a:pt x="235619" y="235083"/>
                  </a:lnTo>
                  <a:lnTo>
                    <a:pt x="235619" y="169607"/>
                  </a:lnTo>
                  <a:cubicBezTo>
                    <a:pt x="217160" y="168558"/>
                    <a:pt x="198701" y="166161"/>
                    <a:pt x="180542" y="162415"/>
                  </a:cubicBezTo>
                  <a:close/>
                  <a:moveTo>
                    <a:pt x="92297" y="133948"/>
                  </a:moveTo>
                  <a:cubicBezTo>
                    <a:pt x="70536" y="162865"/>
                    <a:pt x="55978" y="197475"/>
                    <a:pt x="51476" y="235083"/>
                  </a:cubicBezTo>
                  <a:lnTo>
                    <a:pt x="120211" y="235083"/>
                  </a:lnTo>
                  <a:cubicBezTo>
                    <a:pt x="121562" y="205117"/>
                    <a:pt x="125764" y="176349"/>
                    <a:pt x="132217" y="149530"/>
                  </a:cubicBezTo>
                  <a:cubicBezTo>
                    <a:pt x="118560" y="145035"/>
                    <a:pt x="105353" y="139791"/>
                    <a:pt x="92297" y="133948"/>
                  </a:cubicBezTo>
                  <a:close/>
                  <a:moveTo>
                    <a:pt x="159231" y="75814"/>
                  </a:moveTo>
                  <a:cubicBezTo>
                    <a:pt x="148875" y="81657"/>
                    <a:pt x="138970" y="88249"/>
                    <a:pt x="129666" y="95591"/>
                  </a:cubicBezTo>
                  <a:cubicBezTo>
                    <a:pt x="135519" y="97839"/>
                    <a:pt x="141372" y="100086"/>
                    <a:pt x="147225" y="102034"/>
                  </a:cubicBezTo>
                  <a:cubicBezTo>
                    <a:pt x="151277" y="91845"/>
                    <a:pt x="155179" y="83605"/>
                    <a:pt x="159231" y="75814"/>
                  </a:cubicBezTo>
                  <a:close/>
                  <a:moveTo>
                    <a:pt x="358682" y="74165"/>
                  </a:moveTo>
                  <a:cubicBezTo>
                    <a:pt x="363184" y="82556"/>
                    <a:pt x="367386" y="91546"/>
                    <a:pt x="371888" y="102783"/>
                  </a:cubicBezTo>
                  <a:cubicBezTo>
                    <a:pt x="378492" y="100536"/>
                    <a:pt x="385095" y="98138"/>
                    <a:pt x="391548" y="95591"/>
                  </a:cubicBezTo>
                  <a:cubicBezTo>
                    <a:pt x="381343" y="87500"/>
                    <a:pt x="370238" y="80309"/>
                    <a:pt x="358682" y="74165"/>
                  </a:cubicBezTo>
                  <a:close/>
                  <a:moveTo>
                    <a:pt x="285595" y="60381"/>
                  </a:moveTo>
                  <a:lnTo>
                    <a:pt x="285595" y="119864"/>
                  </a:lnTo>
                  <a:cubicBezTo>
                    <a:pt x="298051" y="118965"/>
                    <a:pt x="310507" y="117466"/>
                    <a:pt x="322964" y="115219"/>
                  </a:cubicBezTo>
                  <a:cubicBezTo>
                    <a:pt x="314559" y="95741"/>
                    <a:pt x="302253" y="73566"/>
                    <a:pt x="285595" y="60381"/>
                  </a:cubicBezTo>
                  <a:close/>
                  <a:moveTo>
                    <a:pt x="235619" y="58583"/>
                  </a:moveTo>
                  <a:cubicBezTo>
                    <a:pt x="217910" y="71469"/>
                    <a:pt x="204704" y="94692"/>
                    <a:pt x="196149" y="114769"/>
                  </a:cubicBezTo>
                  <a:cubicBezTo>
                    <a:pt x="209206" y="117167"/>
                    <a:pt x="222413" y="118965"/>
                    <a:pt x="235619" y="119864"/>
                  </a:cubicBezTo>
                  <a:close/>
                  <a:moveTo>
                    <a:pt x="259482" y="0"/>
                  </a:moveTo>
                  <a:lnTo>
                    <a:pt x="260532" y="0"/>
                  </a:lnTo>
                  <a:cubicBezTo>
                    <a:pt x="399953" y="0"/>
                    <a:pt x="514161" y="109825"/>
                    <a:pt x="520914" y="247369"/>
                  </a:cubicBezTo>
                  <a:lnTo>
                    <a:pt x="475741" y="230138"/>
                  </a:lnTo>
                  <a:cubicBezTo>
                    <a:pt x="473340" y="229239"/>
                    <a:pt x="471089" y="228640"/>
                    <a:pt x="468688" y="228041"/>
                  </a:cubicBezTo>
                  <a:cubicBezTo>
                    <a:pt x="463285" y="193130"/>
                    <a:pt x="449328" y="160917"/>
                    <a:pt x="428917" y="133948"/>
                  </a:cubicBezTo>
                  <a:cubicBezTo>
                    <a:pt x="415260" y="140240"/>
                    <a:pt x="401153" y="145634"/>
                    <a:pt x="386746" y="150279"/>
                  </a:cubicBezTo>
                  <a:cubicBezTo>
                    <a:pt x="393199" y="176799"/>
                    <a:pt x="397251" y="205416"/>
                    <a:pt x="398752" y="235083"/>
                  </a:cubicBezTo>
                  <a:lnTo>
                    <a:pt x="417812" y="235083"/>
                  </a:lnTo>
                  <a:lnTo>
                    <a:pt x="315310" y="274188"/>
                  </a:lnTo>
                  <a:cubicBezTo>
                    <a:pt x="308556" y="276885"/>
                    <a:pt x="302403" y="280481"/>
                    <a:pt x="297001" y="285126"/>
                  </a:cubicBezTo>
                  <a:lnTo>
                    <a:pt x="285595" y="285126"/>
                  </a:lnTo>
                  <a:lnTo>
                    <a:pt x="285595" y="297861"/>
                  </a:lnTo>
                  <a:cubicBezTo>
                    <a:pt x="277641" y="309698"/>
                    <a:pt x="273589" y="324231"/>
                    <a:pt x="275089" y="339065"/>
                  </a:cubicBezTo>
                  <a:cubicBezTo>
                    <a:pt x="277040" y="358992"/>
                    <a:pt x="280792" y="379669"/>
                    <a:pt x="285895" y="400345"/>
                  </a:cubicBezTo>
                  <a:cubicBezTo>
                    <a:pt x="285745" y="400345"/>
                    <a:pt x="285745" y="400345"/>
                    <a:pt x="285595" y="400345"/>
                  </a:cubicBezTo>
                  <a:lnTo>
                    <a:pt x="285595" y="459828"/>
                  </a:lnTo>
                  <a:cubicBezTo>
                    <a:pt x="290397" y="456082"/>
                    <a:pt x="295050" y="451288"/>
                    <a:pt x="299552" y="445594"/>
                  </a:cubicBezTo>
                  <a:cubicBezTo>
                    <a:pt x="307656" y="468818"/>
                    <a:pt x="317411" y="491142"/>
                    <a:pt x="328516" y="511219"/>
                  </a:cubicBezTo>
                  <a:cubicBezTo>
                    <a:pt x="305405" y="517512"/>
                    <a:pt x="282893" y="520209"/>
                    <a:pt x="259482" y="520209"/>
                  </a:cubicBezTo>
                  <a:cubicBezTo>
                    <a:pt x="118260" y="520209"/>
                    <a:pt x="0" y="404541"/>
                    <a:pt x="0" y="260104"/>
                  </a:cubicBezTo>
                  <a:cubicBezTo>
                    <a:pt x="0" y="115519"/>
                    <a:pt x="118560" y="0"/>
                    <a:pt x="259482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IN" sz="4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ïṩlíḓê">
              <a:extLst>
                <a:ext uri="{FF2B5EF4-FFF2-40B4-BE49-F238E27FC236}">
                  <a16:creationId xmlns:a16="http://schemas.microsoft.com/office/drawing/2014/main" id="{C6051C33-B7A6-47AC-B1C3-80F735B47132}"/>
                </a:ext>
              </a:extLst>
            </p:cNvPr>
            <p:cNvSpPr txBox="1"/>
            <p:nvPr/>
          </p:nvSpPr>
          <p:spPr>
            <a:xfrm>
              <a:off x="8160738" y="1866670"/>
              <a:ext cx="3359747" cy="378316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b="1" dirty="0"/>
                <a:t>报表展示分散，如</a:t>
              </a:r>
              <a:r>
                <a:rPr lang="en-US" altLang="zh-CN" sz="1600" b="1" dirty="0"/>
                <a:t>CAT</a:t>
              </a:r>
              <a:r>
                <a:rPr lang="zh-CN" altLang="en-US" sz="1600" b="1" dirty="0"/>
                <a:t>、</a:t>
              </a:r>
              <a:r>
                <a:rPr lang="en-US" altLang="zh-CN" sz="1600" b="1" dirty="0"/>
                <a:t>Grafana</a:t>
              </a:r>
              <a:endParaRPr lang="en-IN" sz="1600" b="1" dirty="0"/>
            </a:p>
          </p:txBody>
        </p:sp>
      </p:grp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F3B4DF0-1528-4711-9941-30500FB4C5AC}"/>
              </a:ext>
            </a:extLst>
          </p:cNvPr>
          <p:cNvCxnSpPr>
            <a:cxnSpLocks/>
          </p:cNvCxnSpPr>
          <p:nvPr/>
        </p:nvCxnSpPr>
        <p:spPr>
          <a:xfrm>
            <a:off x="1288840" y="1705288"/>
            <a:ext cx="254864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124A7E6-546C-4763-BC71-092FA485AEA9}"/>
              </a:ext>
            </a:extLst>
          </p:cNvPr>
          <p:cNvCxnSpPr>
            <a:cxnSpLocks/>
          </p:cNvCxnSpPr>
          <p:nvPr/>
        </p:nvCxnSpPr>
        <p:spPr>
          <a:xfrm>
            <a:off x="1226218" y="2238637"/>
            <a:ext cx="254864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îṣḷiḓé">
            <a:extLst>
              <a:ext uri="{FF2B5EF4-FFF2-40B4-BE49-F238E27FC236}">
                <a16:creationId xmlns:a16="http://schemas.microsoft.com/office/drawing/2014/main" id="{F82D98F6-B452-45F7-AD43-63C3BDFC8730}"/>
              </a:ext>
            </a:extLst>
          </p:cNvPr>
          <p:cNvSpPr/>
          <p:nvPr/>
        </p:nvSpPr>
        <p:spPr bwMode="auto">
          <a:xfrm rot="5400000">
            <a:off x="2994316" y="1541671"/>
            <a:ext cx="1875636" cy="4118268"/>
          </a:xfrm>
          <a:custGeom>
            <a:avLst/>
            <a:gdLst>
              <a:gd name="T0" fmla="*/ 697 w 918"/>
              <a:gd name="T1" fmla="*/ 2015 h 2015"/>
              <a:gd name="T2" fmla="*/ 697 w 918"/>
              <a:gd name="T3" fmla="*/ 623 h 2015"/>
              <a:gd name="T4" fmla="*/ 918 w 918"/>
              <a:gd name="T5" fmla="*/ 623 h 2015"/>
              <a:gd name="T6" fmla="*/ 460 w 918"/>
              <a:gd name="T7" fmla="*/ 0 h 2015"/>
              <a:gd name="T8" fmla="*/ 0 w 918"/>
              <a:gd name="T9" fmla="*/ 623 h 2015"/>
              <a:gd name="T10" fmla="*/ 223 w 918"/>
              <a:gd name="T11" fmla="*/ 623 h 2015"/>
              <a:gd name="T12" fmla="*/ 223 w 918"/>
              <a:gd name="T13" fmla="*/ 800 h 2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8" h="2015">
                <a:moveTo>
                  <a:pt x="697" y="2015"/>
                </a:moveTo>
                <a:lnTo>
                  <a:pt x="697" y="623"/>
                </a:lnTo>
                <a:lnTo>
                  <a:pt x="918" y="623"/>
                </a:lnTo>
                <a:lnTo>
                  <a:pt x="460" y="0"/>
                </a:lnTo>
                <a:lnTo>
                  <a:pt x="0" y="623"/>
                </a:lnTo>
                <a:lnTo>
                  <a:pt x="223" y="623"/>
                </a:lnTo>
                <a:lnTo>
                  <a:pt x="223" y="800"/>
                </a:lnTo>
              </a:path>
            </a:pathLst>
          </a:custGeom>
          <a:noFill/>
          <a:ln w="20638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ïşľíďê">
            <a:extLst>
              <a:ext uri="{FF2B5EF4-FFF2-40B4-BE49-F238E27FC236}">
                <a16:creationId xmlns:a16="http://schemas.microsoft.com/office/drawing/2014/main" id="{DB9794FB-D08D-4ABA-B382-4603C867B8AD}"/>
              </a:ext>
            </a:extLst>
          </p:cNvPr>
          <p:cNvSpPr/>
          <p:nvPr/>
        </p:nvSpPr>
        <p:spPr>
          <a:xfrm rot="5400000">
            <a:off x="4482697" y="3150554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miter lim="400000"/>
          </a:ln>
        </p:spPr>
        <p:txBody>
          <a:bodyPr lIns="25400" tIns="25400" rIns="25400" bIns="25400" anchor="ctr"/>
          <a:lstStyle/>
          <a:p>
            <a:endParaRPr sz="2000"/>
          </a:p>
        </p:txBody>
      </p:sp>
      <p:sp>
        <p:nvSpPr>
          <p:cNvPr id="37" name="í$1ïḓe">
            <a:extLst>
              <a:ext uri="{FF2B5EF4-FFF2-40B4-BE49-F238E27FC236}">
                <a16:creationId xmlns:a16="http://schemas.microsoft.com/office/drawing/2014/main" id="{F45DAAB8-8175-46F3-B507-71E4093F8CD1}"/>
              </a:ext>
            </a:extLst>
          </p:cNvPr>
          <p:cNvSpPr/>
          <p:nvPr/>
        </p:nvSpPr>
        <p:spPr bwMode="auto">
          <a:xfrm rot="5400000">
            <a:off x="4688062" y="3333434"/>
            <a:ext cx="548640" cy="548640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/>
          <a:p>
            <a:endParaRPr lang="zh-CN" altLang="en-US" dirty="0"/>
          </a:p>
        </p:txBody>
      </p:sp>
      <p:grpSp>
        <p:nvGrpSpPr>
          <p:cNvPr id="38" name="íṣḷiďe">
            <a:extLst>
              <a:ext uri="{FF2B5EF4-FFF2-40B4-BE49-F238E27FC236}">
                <a16:creationId xmlns:a16="http://schemas.microsoft.com/office/drawing/2014/main" id="{980D6148-5DB2-4D80-87C3-353E17145B55}"/>
              </a:ext>
            </a:extLst>
          </p:cNvPr>
          <p:cNvGrpSpPr/>
          <p:nvPr/>
        </p:nvGrpSpPr>
        <p:grpSpPr>
          <a:xfrm>
            <a:off x="646269" y="2830467"/>
            <a:ext cx="3936863" cy="472381"/>
            <a:chOff x="7583622" y="1816212"/>
            <a:chExt cx="3936863" cy="472381"/>
          </a:xfrm>
        </p:grpSpPr>
        <p:sp>
          <p:nvSpPr>
            <p:cNvPr id="39" name="îṥľíḑè">
              <a:extLst>
                <a:ext uri="{FF2B5EF4-FFF2-40B4-BE49-F238E27FC236}">
                  <a16:creationId xmlns:a16="http://schemas.microsoft.com/office/drawing/2014/main" id="{02D2CD97-FA6B-4F98-969B-364E28F19E21}"/>
                </a:ext>
              </a:extLst>
            </p:cNvPr>
            <p:cNvSpPr txBox="1"/>
            <p:nvPr/>
          </p:nvSpPr>
          <p:spPr>
            <a:xfrm>
              <a:off x="7583622" y="1816212"/>
              <a:ext cx="489374" cy="472381"/>
            </a:xfrm>
            <a:custGeom>
              <a:avLst/>
              <a:gdLst>
                <a:gd name="connsiteX0" fmla="*/ 147225 w 603618"/>
                <a:gd name="connsiteY0" fmla="*/ 418175 h 582659"/>
                <a:gd name="connsiteX1" fmla="*/ 129666 w 603618"/>
                <a:gd name="connsiteY1" fmla="*/ 424618 h 582659"/>
                <a:gd name="connsiteX2" fmla="*/ 159231 w 603618"/>
                <a:gd name="connsiteY2" fmla="*/ 444246 h 582659"/>
                <a:gd name="connsiteX3" fmla="*/ 147225 w 603618"/>
                <a:gd name="connsiteY3" fmla="*/ 418175 h 582659"/>
                <a:gd name="connsiteX4" fmla="*/ 235619 w 603618"/>
                <a:gd name="connsiteY4" fmla="*/ 400345 h 582659"/>
                <a:gd name="connsiteX5" fmla="*/ 196149 w 603618"/>
                <a:gd name="connsiteY5" fmla="*/ 405440 h 582659"/>
                <a:gd name="connsiteX6" fmla="*/ 235619 w 603618"/>
                <a:gd name="connsiteY6" fmla="*/ 461476 h 582659"/>
                <a:gd name="connsiteX7" fmla="*/ 453241 w 603618"/>
                <a:gd name="connsiteY7" fmla="*/ 335186 h 582659"/>
                <a:gd name="connsiteX8" fmla="*/ 453241 w 603618"/>
                <a:gd name="connsiteY8" fmla="*/ 501720 h 582659"/>
                <a:gd name="connsiteX9" fmla="*/ 410469 w 603618"/>
                <a:gd name="connsiteY9" fmla="*/ 458889 h 582659"/>
                <a:gd name="connsiteX10" fmla="*/ 379853 w 603618"/>
                <a:gd name="connsiteY10" fmla="*/ 363192 h 582659"/>
                <a:gd name="connsiteX11" fmla="*/ 453242 w 603618"/>
                <a:gd name="connsiteY11" fmla="*/ 304902 h 582659"/>
                <a:gd name="connsiteX12" fmla="*/ 444688 w 603618"/>
                <a:gd name="connsiteY12" fmla="*/ 306400 h 582659"/>
                <a:gd name="connsiteX13" fmla="*/ 364853 w 603618"/>
                <a:gd name="connsiteY13" fmla="*/ 336813 h 582659"/>
                <a:gd name="connsiteX14" fmla="*/ 349547 w 603618"/>
                <a:gd name="connsiteY14" fmla="*/ 361682 h 582659"/>
                <a:gd name="connsiteX15" fmla="*/ 453242 w 603618"/>
                <a:gd name="connsiteY15" fmla="*/ 531722 h 582659"/>
                <a:gd name="connsiteX16" fmla="*/ 556936 w 603618"/>
                <a:gd name="connsiteY16" fmla="*/ 361682 h 582659"/>
                <a:gd name="connsiteX17" fmla="*/ 541630 w 603618"/>
                <a:gd name="connsiteY17" fmla="*/ 336813 h 582659"/>
                <a:gd name="connsiteX18" fmla="*/ 461795 w 603618"/>
                <a:gd name="connsiteY18" fmla="*/ 306400 h 582659"/>
                <a:gd name="connsiteX19" fmla="*/ 453242 w 603618"/>
                <a:gd name="connsiteY19" fmla="*/ 304902 h 582659"/>
                <a:gd name="connsiteX20" fmla="*/ 170186 w 603618"/>
                <a:gd name="connsiteY20" fmla="*/ 285126 h 582659"/>
                <a:gd name="connsiteX21" fmla="*/ 180542 w 603618"/>
                <a:gd name="connsiteY21" fmla="*/ 357794 h 582659"/>
                <a:gd name="connsiteX22" fmla="*/ 235619 w 603618"/>
                <a:gd name="connsiteY22" fmla="*/ 350452 h 582659"/>
                <a:gd name="connsiteX23" fmla="*/ 235619 w 603618"/>
                <a:gd name="connsiteY23" fmla="*/ 285126 h 582659"/>
                <a:gd name="connsiteX24" fmla="*/ 51476 w 603618"/>
                <a:gd name="connsiteY24" fmla="*/ 285126 h 582659"/>
                <a:gd name="connsiteX25" fmla="*/ 92297 w 603618"/>
                <a:gd name="connsiteY25" fmla="*/ 386261 h 582659"/>
                <a:gd name="connsiteX26" fmla="*/ 132217 w 603618"/>
                <a:gd name="connsiteY26" fmla="*/ 370679 h 582659"/>
                <a:gd name="connsiteX27" fmla="*/ 120211 w 603618"/>
                <a:gd name="connsiteY27" fmla="*/ 285126 h 582659"/>
                <a:gd name="connsiteX28" fmla="*/ 453242 w 603618"/>
                <a:gd name="connsiteY28" fmla="*/ 253965 h 582659"/>
                <a:gd name="connsiteX29" fmla="*/ 465697 w 603618"/>
                <a:gd name="connsiteY29" fmla="*/ 256362 h 582659"/>
                <a:gd name="connsiteX30" fmla="*/ 581247 w 603618"/>
                <a:gd name="connsiteY30" fmla="*/ 300407 h 582659"/>
                <a:gd name="connsiteX31" fmla="*/ 603456 w 603618"/>
                <a:gd name="connsiteY31" fmla="*/ 336363 h 582659"/>
                <a:gd name="connsiteX32" fmla="*/ 453242 w 603618"/>
                <a:gd name="connsiteY32" fmla="*/ 582659 h 582659"/>
                <a:gd name="connsiteX33" fmla="*/ 303027 w 603618"/>
                <a:gd name="connsiteY33" fmla="*/ 336363 h 582659"/>
                <a:gd name="connsiteX34" fmla="*/ 325236 w 603618"/>
                <a:gd name="connsiteY34" fmla="*/ 300407 h 582659"/>
                <a:gd name="connsiteX35" fmla="*/ 440786 w 603618"/>
                <a:gd name="connsiteY35" fmla="*/ 256362 h 582659"/>
                <a:gd name="connsiteX36" fmla="*/ 453242 w 603618"/>
                <a:gd name="connsiteY36" fmla="*/ 253965 h 582659"/>
                <a:gd name="connsiteX37" fmla="*/ 338422 w 603618"/>
                <a:gd name="connsiteY37" fmla="*/ 162865 h 582659"/>
                <a:gd name="connsiteX38" fmla="*/ 285595 w 603618"/>
                <a:gd name="connsiteY38" fmla="*/ 169607 h 582659"/>
                <a:gd name="connsiteX39" fmla="*/ 285595 w 603618"/>
                <a:gd name="connsiteY39" fmla="*/ 235083 h 582659"/>
                <a:gd name="connsiteX40" fmla="*/ 348627 w 603618"/>
                <a:gd name="connsiteY40" fmla="*/ 235083 h 582659"/>
                <a:gd name="connsiteX41" fmla="*/ 338422 w 603618"/>
                <a:gd name="connsiteY41" fmla="*/ 162865 h 582659"/>
                <a:gd name="connsiteX42" fmla="*/ 180542 w 603618"/>
                <a:gd name="connsiteY42" fmla="*/ 162415 h 582659"/>
                <a:gd name="connsiteX43" fmla="*/ 170186 w 603618"/>
                <a:gd name="connsiteY43" fmla="*/ 235083 h 582659"/>
                <a:gd name="connsiteX44" fmla="*/ 235619 w 603618"/>
                <a:gd name="connsiteY44" fmla="*/ 235083 h 582659"/>
                <a:gd name="connsiteX45" fmla="*/ 235619 w 603618"/>
                <a:gd name="connsiteY45" fmla="*/ 169607 h 582659"/>
                <a:gd name="connsiteX46" fmla="*/ 180542 w 603618"/>
                <a:gd name="connsiteY46" fmla="*/ 162415 h 582659"/>
                <a:gd name="connsiteX47" fmla="*/ 92297 w 603618"/>
                <a:gd name="connsiteY47" fmla="*/ 133948 h 582659"/>
                <a:gd name="connsiteX48" fmla="*/ 51476 w 603618"/>
                <a:gd name="connsiteY48" fmla="*/ 235083 h 582659"/>
                <a:gd name="connsiteX49" fmla="*/ 120211 w 603618"/>
                <a:gd name="connsiteY49" fmla="*/ 235083 h 582659"/>
                <a:gd name="connsiteX50" fmla="*/ 132217 w 603618"/>
                <a:gd name="connsiteY50" fmla="*/ 149530 h 582659"/>
                <a:gd name="connsiteX51" fmla="*/ 92297 w 603618"/>
                <a:gd name="connsiteY51" fmla="*/ 133948 h 582659"/>
                <a:gd name="connsiteX52" fmla="*/ 159231 w 603618"/>
                <a:gd name="connsiteY52" fmla="*/ 75814 h 582659"/>
                <a:gd name="connsiteX53" fmla="*/ 129666 w 603618"/>
                <a:gd name="connsiteY53" fmla="*/ 95591 h 582659"/>
                <a:gd name="connsiteX54" fmla="*/ 147225 w 603618"/>
                <a:gd name="connsiteY54" fmla="*/ 102034 h 582659"/>
                <a:gd name="connsiteX55" fmla="*/ 159231 w 603618"/>
                <a:gd name="connsiteY55" fmla="*/ 75814 h 582659"/>
                <a:gd name="connsiteX56" fmla="*/ 358682 w 603618"/>
                <a:gd name="connsiteY56" fmla="*/ 74165 h 582659"/>
                <a:gd name="connsiteX57" fmla="*/ 371888 w 603618"/>
                <a:gd name="connsiteY57" fmla="*/ 102783 h 582659"/>
                <a:gd name="connsiteX58" fmla="*/ 391548 w 603618"/>
                <a:gd name="connsiteY58" fmla="*/ 95591 h 582659"/>
                <a:gd name="connsiteX59" fmla="*/ 358682 w 603618"/>
                <a:gd name="connsiteY59" fmla="*/ 74165 h 582659"/>
                <a:gd name="connsiteX60" fmla="*/ 285595 w 603618"/>
                <a:gd name="connsiteY60" fmla="*/ 60381 h 582659"/>
                <a:gd name="connsiteX61" fmla="*/ 285595 w 603618"/>
                <a:gd name="connsiteY61" fmla="*/ 119864 h 582659"/>
                <a:gd name="connsiteX62" fmla="*/ 322964 w 603618"/>
                <a:gd name="connsiteY62" fmla="*/ 115219 h 582659"/>
                <a:gd name="connsiteX63" fmla="*/ 285595 w 603618"/>
                <a:gd name="connsiteY63" fmla="*/ 60381 h 582659"/>
                <a:gd name="connsiteX64" fmla="*/ 235619 w 603618"/>
                <a:gd name="connsiteY64" fmla="*/ 58583 h 582659"/>
                <a:gd name="connsiteX65" fmla="*/ 196149 w 603618"/>
                <a:gd name="connsiteY65" fmla="*/ 114769 h 582659"/>
                <a:gd name="connsiteX66" fmla="*/ 235619 w 603618"/>
                <a:gd name="connsiteY66" fmla="*/ 119864 h 582659"/>
                <a:gd name="connsiteX67" fmla="*/ 259482 w 603618"/>
                <a:gd name="connsiteY67" fmla="*/ 0 h 582659"/>
                <a:gd name="connsiteX68" fmla="*/ 260532 w 603618"/>
                <a:gd name="connsiteY68" fmla="*/ 0 h 582659"/>
                <a:gd name="connsiteX69" fmla="*/ 520914 w 603618"/>
                <a:gd name="connsiteY69" fmla="*/ 247369 h 582659"/>
                <a:gd name="connsiteX70" fmla="*/ 475741 w 603618"/>
                <a:gd name="connsiteY70" fmla="*/ 230138 h 582659"/>
                <a:gd name="connsiteX71" fmla="*/ 468688 w 603618"/>
                <a:gd name="connsiteY71" fmla="*/ 228041 h 582659"/>
                <a:gd name="connsiteX72" fmla="*/ 428917 w 603618"/>
                <a:gd name="connsiteY72" fmla="*/ 133948 h 582659"/>
                <a:gd name="connsiteX73" fmla="*/ 386746 w 603618"/>
                <a:gd name="connsiteY73" fmla="*/ 150279 h 582659"/>
                <a:gd name="connsiteX74" fmla="*/ 398752 w 603618"/>
                <a:gd name="connsiteY74" fmla="*/ 235083 h 582659"/>
                <a:gd name="connsiteX75" fmla="*/ 417812 w 603618"/>
                <a:gd name="connsiteY75" fmla="*/ 235083 h 582659"/>
                <a:gd name="connsiteX76" fmla="*/ 315310 w 603618"/>
                <a:gd name="connsiteY76" fmla="*/ 274188 h 582659"/>
                <a:gd name="connsiteX77" fmla="*/ 297001 w 603618"/>
                <a:gd name="connsiteY77" fmla="*/ 285126 h 582659"/>
                <a:gd name="connsiteX78" fmla="*/ 285595 w 603618"/>
                <a:gd name="connsiteY78" fmla="*/ 285126 h 582659"/>
                <a:gd name="connsiteX79" fmla="*/ 285595 w 603618"/>
                <a:gd name="connsiteY79" fmla="*/ 297861 h 582659"/>
                <a:gd name="connsiteX80" fmla="*/ 275089 w 603618"/>
                <a:gd name="connsiteY80" fmla="*/ 339065 h 582659"/>
                <a:gd name="connsiteX81" fmla="*/ 285895 w 603618"/>
                <a:gd name="connsiteY81" fmla="*/ 400345 h 582659"/>
                <a:gd name="connsiteX82" fmla="*/ 285595 w 603618"/>
                <a:gd name="connsiteY82" fmla="*/ 400345 h 582659"/>
                <a:gd name="connsiteX83" fmla="*/ 285595 w 603618"/>
                <a:gd name="connsiteY83" fmla="*/ 459828 h 582659"/>
                <a:gd name="connsiteX84" fmla="*/ 299552 w 603618"/>
                <a:gd name="connsiteY84" fmla="*/ 445594 h 582659"/>
                <a:gd name="connsiteX85" fmla="*/ 328516 w 603618"/>
                <a:gd name="connsiteY85" fmla="*/ 511219 h 582659"/>
                <a:gd name="connsiteX86" fmla="*/ 259482 w 603618"/>
                <a:gd name="connsiteY86" fmla="*/ 520209 h 582659"/>
                <a:gd name="connsiteX87" fmla="*/ 0 w 603618"/>
                <a:gd name="connsiteY87" fmla="*/ 260104 h 582659"/>
                <a:gd name="connsiteX88" fmla="*/ 259482 w 603618"/>
                <a:gd name="connsiteY88" fmla="*/ 0 h 58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3618" h="582659">
                  <a:moveTo>
                    <a:pt x="147225" y="418175"/>
                  </a:moveTo>
                  <a:cubicBezTo>
                    <a:pt x="141372" y="420123"/>
                    <a:pt x="135519" y="422221"/>
                    <a:pt x="129666" y="424618"/>
                  </a:cubicBezTo>
                  <a:cubicBezTo>
                    <a:pt x="138970" y="431959"/>
                    <a:pt x="148875" y="438552"/>
                    <a:pt x="159231" y="444246"/>
                  </a:cubicBezTo>
                  <a:cubicBezTo>
                    <a:pt x="155179" y="436604"/>
                    <a:pt x="151277" y="428364"/>
                    <a:pt x="147225" y="418175"/>
                  </a:cubicBezTo>
                  <a:close/>
                  <a:moveTo>
                    <a:pt x="235619" y="400345"/>
                  </a:moveTo>
                  <a:cubicBezTo>
                    <a:pt x="222413" y="401244"/>
                    <a:pt x="209206" y="402893"/>
                    <a:pt x="196149" y="405440"/>
                  </a:cubicBezTo>
                  <a:cubicBezTo>
                    <a:pt x="204704" y="425367"/>
                    <a:pt x="217910" y="448740"/>
                    <a:pt x="235619" y="461476"/>
                  </a:cubicBezTo>
                  <a:close/>
                  <a:moveTo>
                    <a:pt x="453241" y="335186"/>
                  </a:moveTo>
                  <a:lnTo>
                    <a:pt x="453241" y="501720"/>
                  </a:lnTo>
                  <a:cubicBezTo>
                    <a:pt x="444386" y="501720"/>
                    <a:pt x="427728" y="490488"/>
                    <a:pt x="410469" y="458889"/>
                  </a:cubicBezTo>
                  <a:cubicBezTo>
                    <a:pt x="395161" y="431033"/>
                    <a:pt x="383605" y="394791"/>
                    <a:pt x="379853" y="363192"/>
                  </a:cubicBezTo>
                  <a:close/>
                  <a:moveTo>
                    <a:pt x="453242" y="304902"/>
                  </a:moveTo>
                  <a:cubicBezTo>
                    <a:pt x="450390" y="304902"/>
                    <a:pt x="447389" y="305351"/>
                    <a:pt x="444688" y="306400"/>
                  </a:cubicBezTo>
                  <a:lnTo>
                    <a:pt x="364853" y="336813"/>
                  </a:lnTo>
                  <a:cubicBezTo>
                    <a:pt x="354799" y="340708"/>
                    <a:pt x="348496" y="350896"/>
                    <a:pt x="349547" y="361682"/>
                  </a:cubicBezTo>
                  <a:cubicBezTo>
                    <a:pt x="356450" y="432395"/>
                    <a:pt x="400119" y="531722"/>
                    <a:pt x="453242" y="531722"/>
                  </a:cubicBezTo>
                  <a:cubicBezTo>
                    <a:pt x="506364" y="531722"/>
                    <a:pt x="550033" y="432395"/>
                    <a:pt x="556936" y="361682"/>
                  </a:cubicBezTo>
                  <a:cubicBezTo>
                    <a:pt x="558137" y="350896"/>
                    <a:pt x="551834" y="340708"/>
                    <a:pt x="541630" y="336813"/>
                  </a:cubicBezTo>
                  <a:lnTo>
                    <a:pt x="461795" y="306400"/>
                  </a:lnTo>
                  <a:cubicBezTo>
                    <a:pt x="459094" y="305351"/>
                    <a:pt x="456093" y="304902"/>
                    <a:pt x="453242" y="304902"/>
                  </a:cubicBezTo>
                  <a:close/>
                  <a:moveTo>
                    <a:pt x="170186" y="285126"/>
                  </a:moveTo>
                  <a:cubicBezTo>
                    <a:pt x="171687" y="310597"/>
                    <a:pt x="175139" y="335169"/>
                    <a:pt x="180542" y="357794"/>
                  </a:cubicBezTo>
                  <a:cubicBezTo>
                    <a:pt x="198701" y="354048"/>
                    <a:pt x="217160" y="351651"/>
                    <a:pt x="235619" y="350452"/>
                  </a:cubicBezTo>
                  <a:lnTo>
                    <a:pt x="235619" y="285126"/>
                  </a:lnTo>
                  <a:close/>
                  <a:moveTo>
                    <a:pt x="51476" y="285126"/>
                  </a:moveTo>
                  <a:cubicBezTo>
                    <a:pt x="55978" y="322733"/>
                    <a:pt x="70536" y="357344"/>
                    <a:pt x="92297" y="386261"/>
                  </a:cubicBezTo>
                  <a:cubicBezTo>
                    <a:pt x="105353" y="380268"/>
                    <a:pt x="118560" y="375174"/>
                    <a:pt x="132217" y="370679"/>
                  </a:cubicBezTo>
                  <a:cubicBezTo>
                    <a:pt x="125764" y="343860"/>
                    <a:pt x="121562" y="314942"/>
                    <a:pt x="120211" y="285126"/>
                  </a:cubicBezTo>
                  <a:close/>
                  <a:moveTo>
                    <a:pt x="453242" y="253965"/>
                  </a:moveTo>
                  <a:cubicBezTo>
                    <a:pt x="457443" y="253965"/>
                    <a:pt x="461645" y="254714"/>
                    <a:pt x="465697" y="256362"/>
                  </a:cubicBezTo>
                  <a:lnTo>
                    <a:pt x="581247" y="300407"/>
                  </a:lnTo>
                  <a:cubicBezTo>
                    <a:pt x="595953" y="305951"/>
                    <a:pt x="604957" y="320782"/>
                    <a:pt x="603456" y="336363"/>
                  </a:cubicBezTo>
                  <a:cubicBezTo>
                    <a:pt x="593402" y="438687"/>
                    <a:pt x="530075" y="582659"/>
                    <a:pt x="453242" y="582659"/>
                  </a:cubicBezTo>
                  <a:cubicBezTo>
                    <a:pt x="376408" y="582659"/>
                    <a:pt x="313081" y="438687"/>
                    <a:pt x="303027" y="336363"/>
                  </a:cubicBezTo>
                  <a:cubicBezTo>
                    <a:pt x="301526" y="320782"/>
                    <a:pt x="310530" y="305951"/>
                    <a:pt x="325236" y="300407"/>
                  </a:cubicBezTo>
                  <a:lnTo>
                    <a:pt x="440786" y="256362"/>
                  </a:lnTo>
                  <a:cubicBezTo>
                    <a:pt x="444838" y="254714"/>
                    <a:pt x="449040" y="253965"/>
                    <a:pt x="453242" y="253965"/>
                  </a:cubicBezTo>
                  <a:close/>
                  <a:moveTo>
                    <a:pt x="338422" y="162865"/>
                  </a:moveTo>
                  <a:cubicBezTo>
                    <a:pt x="321013" y="166311"/>
                    <a:pt x="303304" y="168558"/>
                    <a:pt x="285595" y="169607"/>
                  </a:cubicBezTo>
                  <a:lnTo>
                    <a:pt x="285595" y="235083"/>
                  </a:lnTo>
                  <a:lnTo>
                    <a:pt x="348627" y="235083"/>
                  </a:lnTo>
                  <a:cubicBezTo>
                    <a:pt x="347276" y="209761"/>
                    <a:pt x="343824" y="185339"/>
                    <a:pt x="338422" y="162865"/>
                  </a:cubicBezTo>
                  <a:close/>
                  <a:moveTo>
                    <a:pt x="180542" y="162415"/>
                  </a:moveTo>
                  <a:cubicBezTo>
                    <a:pt x="175139" y="185040"/>
                    <a:pt x="171687" y="209612"/>
                    <a:pt x="170186" y="235083"/>
                  </a:cubicBezTo>
                  <a:lnTo>
                    <a:pt x="235619" y="235083"/>
                  </a:lnTo>
                  <a:lnTo>
                    <a:pt x="235619" y="169607"/>
                  </a:lnTo>
                  <a:cubicBezTo>
                    <a:pt x="217160" y="168558"/>
                    <a:pt x="198701" y="166161"/>
                    <a:pt x="180542" y="162415"/>
                  </a:cubicBezTo>
                  <a:close/>
                  <a:moveTo>
                    <a:pt x="92297" y="133948"/>
                  </a:moveTo>
                  <a:cubicBezTo>
                    <a:pt x="70536" y="162865"/>
                    <a:pt x="55978" y="197475"/>
                    <a:pt x="51476" y="235083"/>
                  </a:cubicBezTo>
                  <a:lnTo>
                    <a:pt x="120211" y="235083"/>
                  </a:lnTo>
                  <a:cubicBezTo>
                    <a:pt x="121562" y="205117"/>
                    <a:pt x="125764" y="176349"/>
                    <a:pt x="132217" y="149530"/>
                  </a:cubicBezTo>
                  <a:cubicBezTo>
                    <a:pt x="118560" y="145035"/>
                    <a:pt x="105353" y="139791"/>
                    <a:pt x="92297" y="133948"/>
                  </a:cubicBezTo>
                  <a:close/>
                  <a:moveTo>
                    <a:pt x="159231" y="75814"/>
                  </a:moveTo>
                  <a:cubicBezTo>
                    <a:pt x="148875" y="81657"/>
                    <a:pt x="138970" y="88249"/>
                    <a:pt x="129666" y="95591"/>
                  </a:cubicBezTo>
                  <a:cubicBezTo>
                    <a:pt x="135519" y="97839"/>
                    <a:pt x="141372" y="100086"/>
                    <a:pt x="147225" y="102034"/>
                  </a:cubicBezTo>
                  <a:cubicBezTo>
                    <a:pt x="151277" y="91845"/>
                    <a:pt x="155179" y="83605"/>
                    <a:pt x="159231" y="75814"/>
                  </a:cubicBezTo>
                  <a:close/>
                  <a:moveTo>
                    <a:pt x="358682" y="74165"/>
                  </a:moveTo>
                  <a:cubicBezTo>
                    <a:pt x="363184" y="82556"/>
                    <a:pt x="367386" y="91546"/>
                    <a:pt x="371888" y="102783"/>
                  </a:cubicBezTo>
                  <a:cubicBezTo>
                    <a:pt x="378492" y="100536"/>
                    <a:pt x="385095" y="98138"/>
                    <a:pt x="391548" y="95591"/>
                  </a:cubicBezTo>
                  <a:cubicBezTo>
                    <a:pt x="381343" y="87500"/>
                    <a:pt x="370238" y="80309"/>
                    <a:pt x="358682" y="74165"/>
                  </a:cubicBezTo>
                  <a:close/>
                  <a:moveTo>
                    <a:pt x="285595" y="60381"/>
                  </a:moveTo>
                  <a:lnTo>
                    <a:pt x="285595" y="119864"/>
                  </a:lnTo>
                  <a:cubicBezTo>
                    <a:pt x="298051" y="118965"/>
                    <a:pt x="310507" y="117466"/>
                    <a:pt x="322964" y="115219"/>
                  </a:cubicBezTo>
                  <a:cubicBezTo>
                    <a:pt x="314559" y="95741"/>
                    <a:pt x="302253" y="73566"/>
                    <a:pt x="285595" y="60381"/>
                  </a:cubicBezTo>
                  <a:close/>
                  <a:moveTo>
                    <a:pt x="235619" y="58583"/>
                  </a:moveTo>
                  <a:cubicBezTo>
                    <a:pt x="217910" y="71469"/>
                    <a:pt x="204704" y="94692"/>
                    <a:pt x="196149" y="114769"/>
                  </a:cubicBezTo>
                  <a:cubicBezTo>
                    <a:pt x="209206" y="117167"/>
                    <a:pt x="222413" y="118965"/>
                    <a:pt x="235619" y="119864"/>
                  </a:cubicBezTo>
                  <a:close/>
                  <a:moveTo>
                    <a:pt x="259482" y="0"/>
                  </a:moveTo>
                  <a:lnTo>
                    <a:pt x="260532" y="0"/>
                  </a:lnTo>
                  <a:cubicBezTo>
                    <a:pt x="399953" y="0"/>
                    <a:pt x="514161" y="109825"/>
                    <a:pt x="520914" y="247369"/>
                  </a:cubicBezTo>
                  <a:lnTo>
                    <a:pt x="475741" y="230138"/>
                  </a:lnTo>
                  <a:cubicBezTo>
                    <a:pt x="473340" y="229239"/>
                    <a:pt x="471089" y="228640"/>
                    <a:pt x="468688" y="228041"/>
                  </a:cubicBezTo>
                  <a:cubicBezTo>
                    <a:pt x="463285" y="193130"/>
                    <a:pt x="449328" y="160917"/>
                    <a:pt x="428917" y="133948"/>
                  </a:cubicBezTo>
                  <a:cubicBezTo>
                    <a:pt x="415260" y="140240"/>
                    <a:pt x="401153" y="145634"/>
                    <a:pt x="386746" y="150279"/>
                  </a:cubicBezTo>
                  <a:cubicBezTo>
                    <a:pt x="393199" y="176799"/>
                    <a:pt x="397251" y="205416"/>
                    <a:pt x="398752" y="235083"/>
                  </a:cubicBezTo>
                  <a:lnTo>
                    <a:pt x="417812" y="235083"/>
                  </a:lnTo>
                  <a:lnTo>
                    <a:pt x="315310" y="274188"/>
                  </a:lnTo>
                  <a:cubicBezTo>
                    <a:pt x="308556" y="276885"/>
                    <a:pt x="302403" y="280481"/>
                    <a:pt x="297001" y="285126"/>
                  </a:cubicBezTo>
                  <a:lnTo>
                    <a:pt x="285595" y="285126"/>
                  </a:lnTo>
                  <a:lnTo>
                    <a:pt x="285595" y="297861"/>
                  </a:lnTo>
                  <a:cubicBezTo>
                    <a:pt x="277641" y="309698"/>
                    <a:pt x="273589" y="324231"/>
                    <a:pt x="275089" y="339065"/>
                  </a:cubicBezTo>
                  <a:cubicBezTo>
                    <a:pt x="277040" y="358992"/>
                    <a:pt x="280792" y="379669"/>
                    <a:pt x="285895" y="400345"/>
                  </a:cubicBezTo>
                  <a:cubicBezTo>
                    <a:pt x="285745" y="400345"/>
                    <a:pt x="285745" y="400345"/>
                    <a:pt x="285595" y="400345"/>
                  </a:cubicBezTo>
                  <a:lnTo>
                    <a:pt x="285595" y="459828"/>
                  </a:lnTo>
                  <a:cubicBezTo>
                    <a:pt x="290397" y="456082"/>
                    <a:pt x="295050" y="451288"/>
                    <a:pt x="299552" y="445594"/>
                  </a:cubicBezTo>
                  <a:cubicBezTo>
                    <a:pt x="307656" y="468818"/>
                    <a:pt x="317411" y="491142"/>
                    <a:pt x="328516" y="511219"/>
                  </a:cubicBezTo>
                  <a:cubicBezTo>
                    <a:pt x="305405" y="517512"/>
                    <a:pt x="282893" y="520209"/>
                    <a:pt x="259482" y="520209"/>
                  </a:cubicBezTo>
                  <a:cubicBezTo>
                    <a:pt x="118260" y="520209"/>
                    <a:pt x="0" y="404541"/>
                    <a:pt x="0" y="260104"/>
                  </a:cubicBezTo>
                  <a:cubicBezTo>
                    <a:pt x="0" y="115519"/>
                    <a:pt x="118560" y="0"/>
                    <a:pt x="259482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IN" sz="4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ïṩlíḓê">
              <a:extLst>
                <a:ext uri="{FF2B5EF4-FFF2-40B4-BE49-F238E27FC236}">
                  <a16:creationId xmlns:a16="http://schemas.microsoft.com/office/drawing/2014/main" id="{D2242293-D60E-4A30-AFA8-D9FE776AC5F2}"/>
                </a:ext>
              </a:extLst>
            </p:cNvPr>
            <p:cNvSpPr txBox="1"/>
            <p:nvPr/>
          </p:nvSpPr>
          <p:spPr>
            <a:xfrm>
              <a:off x="8160738" y="1866670"/>
              <a:ext cx="3359747" cy="378316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b="1" dirty="0"/>
                <a:t>告警规则单一</a:t>
              </a:r>
              <a:endParaRPr lang="en-IN" sz="1600" b="1" dirty="0"/>
            </a:p>
          </p:txBody>
        </p: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C561E7A-9DB2-407D-A14A-6ADFDDDC7800}"/>
              </a:ext>
            </a:extLst>
          </p:cNvPr>
          <p:cNvCxnSpPr>
            <a:cxnSpLocks/>
          </p:cNvCxnSpPr>
          <p:nvPr/>
        </p:nvCxnSpPr>
        <p:spPr>
          <a:xfrm>
            <a:off x="1221223" y="2735807"/>
            <a:ext cx="254864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F1770AB-33CA-4564-A078-FC60DD856E2F}"/>
              </a:ext>
            </a:extLst>
          </p:cNvPr>
          <p:cNvCxnSpPr>
            <a:cxnSpLocks/>
          </p:cNvCxnSpPr>
          <p:nvPr/>
        </p:nvCxnSpPr>
        <p:spPr>
          <a:xfrm>
            <a:off x="1223723" y="3195502"/>
            <a:ext cx="254864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733F490-934C-4428-8DF9-DB3ABC158FDF}"/>
              </a:ext>
            </a:extLst>
          </p:cNvPr>
          <p:cNvGrpSpPr/>
          <p:nvPr/>
        </p:nvGrpSpPr>
        <p:grpSpPr>
          <a:xfrm>
            <a:off x="6107427" y="2483252"/>
            <a:ext cx="2587162" cy="1398822"/>
            <a:chOff x="4098202" y="1743806"/>
            <a:chExt cx="3995596" cy="3370388"/>
          </a:xfrm>
        </p:grpSpPr>
        <p:sp>
          <p:nvSpPr>
            <p:cNvPr id="44" name="íŝḻîḓé">
              <a:extLst>
                <a:ext uri="{FF2B5EF4-FFF2-40B4-BE49-F238E27FC236}">
                  <a16:creationId xmlns:a16="http://schemas.microsoft.com/office/drawing/2014/main" id="{1D597EF3-42EC-46BB-8D1F-D316304B58C2}"/>
                </a:ext>
              </a:extLst>
            </p:cNvPr>
            <p:cNvSpPr/>
            <p:nvPr/>
          </p:nvSpPr>
          <p:spPr bwMode="auto">
            <a:xfrm>
              <a:off x="4098202" y="1743806"/>
              <a:ext cx="3995596" cy="3370388"/>
            </a:xfrm>
            <a:custGeom>
              <a:avLst/>
              <a:gdLst>
                <a:gd name="T0" fmla="*/ 170 w 340"/>
                <a:gd name="T1" fmla="*/ 0 h 287"/>
                <a:gd name="T2" fmla="*/ 0 w 340"/>
                <a:gd name="T3" fmla="*/ 143 h 287"/>
                <a:gd name="T4" fmla="*/ 170 w 340"/>
                <a:gd name="T5" fmla="*/ 287 h 287"/>
                <a:gd name="T6" fmla="*/ 340 w 340"/>
                <a:gd name="T7" fmla="*/ 143 h 287"/>
                <a:gd name="T8" fmla="*/ 170 w 340"/>
                <a:gd name="T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287">
                  <a:moveTo>
                    <a:pt x="170" y="0"/>
                  </a:moveTo>
                  <a:cubicBezTo>
                    <a:pt x="85" y="0"/>
                    <a:pt x="14" y="62"/>
                    <a:pt x="0" y="143"/>
                  </a:cubicBezTo>
                  <a:cubicBezTo>
                    <a:pt x="14" y="225"/>
                    <a:pt x="85" y="287"/>
                    <a:pt x="170" y="287"/>
                  </a:cubicBezTo>
                  <a:cubicBezTo>
                    <a:pt x="256" y="287"/>
                    <a:pt x="326" y="225"/>
                    <a:pt x="340" y="143"/>
                  </a:cubicBezTo>
                  <a:cubicBezTo>
                    <a:pt x="326" y="62"/>
                    <a:pt x="256" y="0"/>
                    <a:pt x="170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şlíďè">
              <a:extLst>
                <a:ext uri="{FF2B5EF4-FFF2-40B4-BE49-F238E27FC236}">
                  <a16:creationId xmlns:a16="http://schemas.microsoft.com/office/drawing/2014/main" id="{E094D58F-18DA-4A6A-B957-56190D558F07}"/>
                </a:ext>
              </a:extLst>
            </p:cNvPr>
            <p:cNvSpPr/>
            <p:nvPr/>
          </p:nvSpPr>
          <p:spPr bwMode="auto">
            <a:xfrm>
              <a:off x="4155693" y="2462438"/>
              <a:ext cx="3880615" cy="1933123"/>
            </a:xfrm>
            <a:custGeom>
              <a:avLst/>
              <a:gdLst>
                <a:gd name="T0" fmla="*/ 165 w 330"/>
                <a:gd name="T1" fmla="*/ 0 h 165"/>
                <a:gd name="T2" fmla="*/ 0 w 330"/>
                <a:gd name="T3" fmla="*/ 82 h 165"/>
                <a:gd name="T4" fmla="*/ 165 w 330"/>
                <a:gd name="T5" fmla="*/ 165 h 165"/>
                <a:gd name="T6" fmla="*/ 330 w 330"/>
                <a:gd name="T7" fmla="*/ 82 h 165"/>
                <a:gd name="T8" fmla="*/ 165 w 330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165">
                  <a:moveTo>
                    <a:pt x="165" y="0"/>
                  </a:moveTo>
                  <a:cubicBezTo>
                    <a:pt x="95" y="0"/>
                    <a:pt x="33" y="33"/>
                    <a:pt x="0" y="82"/>
                  </a:cubicBezTo>
                  <a:cubicBezTo>
                    <a:pt x="33" y="132"/>
                    <a:pt x="95" y="165"/>
                    <a:pt x="165" y="165"/>
                  </a:cubicBezTo>
                  <a:cubicBezTo>
                    <a:pt x="236" y="165"/>
                    <a:pt x="297" y="132"/>
                    <a:pt x="330" y="82"/>
                  </a:cubicBezTo>
                  <a:cubicBezTo>
                    <a:pt x="297" y="33"/>
                    <a:pt x="236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şḻiḋe">
              <a:extLst>
                <a:ext uri="{FF2B5EF4-FFF2-40B4-BE49-F238E27FC236}">
                  <a16:creationId xmlns:a16="http://schemas.microsoft.com/office/drawing/2014/main" id="{A81EFF18-EE08-4580-A50E-95DBBEE2B8AC}"/>
                </a:ext>
              </a:extLst>
            </p:cNvPr>
            <p:cNvSpPr/>
            <p:nvPr/>
          </p:nvSpPr>
          <p:spPr bwMode="auto">
            <a:xfrm>
              <a:off x="4903070" y="2095934"/>
              <a:ext cx="2393048" cy="2385859"/>
            </a:xfrm>
            <a:prstGeom prst="ellipse">
              <a:avLst/>
            </a:prstGeom>
            <a:solidFill>
              <a:srgbClr val="92DE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śḷîḑê">
              <a:extLst>
                <a:ext uri="{FF2B5EF4-FFF2-40B4-BE49-F238E27FC236}">
                  <a16:creationId xmlns:a16="http://schemas.microsoft.com/office/drawing/2014/main" id="{10D4254D-6F00-4976-B134-092A4807E48B}"/>
                </a:ext>
              </a:extLst>
            </p:cNvPr>
            <p:cNvSpPr/>
            <p:nvPr/>
          </p:nvSpPr>
          <p:spPr bwMode="auto">
            <a:xfrm>
              <a:off x="5470788" y="2670839"/>
              <a:ext cx="1243236" cy="1243236"/>
            </a:xfrm>
            <a:prstGeom prst="ellipse">
              <a:avLst/>
            </a:prstGeom>
            <a:solidFill>
              <a:srgbClr val="353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ṧḻîḋè">
              <a:extLst>
                <a:ext uri="{FF2B5EF4-FFF2-40B4-BE49-F238E27FC236}">
                  <a16:creationId xmlns:a16="http://schemas.microsoft.com/office/drawing/2014/main" id="{BF8FE74F-F377-4C71-9F5A-643EBFDF69DE}"/>
                </a:ext>
              </a:extLst>
            </p:cNvPr>
            <p:cNvSpPr/>
            <p:nvPr/>
          </p:nvSpPr>
          <p:spPr bwMode="auto">
            <a:xfrm>
              <a:off x="5743868" y="2929547"/>
              <a:ext cx="337759" cy="352132"/>
            </a:xfrm>
            <a:custGeom>
              <a:avLst/>
              <a:gdLst>
                <a:gd name="T0" fmla="*/ 25 w 29"/>
                <a:gd name="T1" fmla="*/ 5 h 30"/>
                <a:gd name="T2" fmla="*/ 23 w 29"/>
                <a:gd name="T3" fmla="*/ 23 h 30"/>
                <a:gd name="T4" fmla="*/ 5 w 29"/>
                <a:gd name="T5" fmla="*/ 25 h 30"/>
                <a:gd name="T6" fmla="*/ 6 w 29"/>
                <a:gd name="T7" fmla="*/ 7 h 30"/>
                <a:gd name="T8" fmla="*/ 25 w 29"/>
                <a:gd name="T9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5" y="5"/>
                  </a:moveTo>
                  <a:cubicBezTo>
                    <a:pt x="29" y="9"/>
                    <a:pt x="29" y="18"/>
                    <a:pt x="23" y="23"/>
                  </a:cubicBezTo>
                  <a:cubicBezTo>
                    <a:pt x="17" y="29"/>
                    <a:pt x="9" y="30"/>
                    <a:pt x="5" y="25"/>
                  </a:cubicBezTo>
                  <a:cubicBezTo>
                    <a:pt x="0" y="20"/>
                    <a:pt x="1" y="12"/>
                    <a:pt x="6" y="7"/>
                  </a:cubicBezTo>
                  <a:cubicBezTo>
                    <a:pt x="12" y="1"/>
                    <a:pt x="20" y="0"/>
                    <a:pt x="2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ş1íďè">
              <a:extLst>
                <a:ext uri="{FF2B5EF4-FFF2-40B4-BE49-F238E27FC236}">
                  <a16:creationId xmlns:a16="http://schemas.microsoft.com/office/drawing/2014/main" id="{5E62D181-A2FC-439A-9A73-C4DD88D39E9D}"/>
                </a:ext>
              </a:extLst>
            </p:cNvPr>
            <p:cNvSpPr/>
            <p:nvPr/>
          </p:nvSpPr>
          <p:spPr bwMode="auto">
            <a:xfrm>
              <a:off x="5140217" y="2333085"/>
              <a:ext cx="718632" cy="711448"/>
            </a:xfrm>
            <a:custGeom>
              <a:avLst/>
              <a:gdLst>
                <a:gd name="T0" fmla="*/ 51 w 61"/>
                <a:gd name="T1" fmla="*/ 10 h 61"/>
                <a:gd name="T2" fmla="*/ 48 w 61"/>
                <a:gd name="T3" fmla="*/ 48 h 61"/>
                <a:gd name="T4" fmla="*/ 10 w 61"/>
                <a:gd name="T5" fmla="*/ 52 h 61"/>
                <a:gd name="T6" fmla="*/ 13 w 61"/>
                <a:gd name="T7" fmla="*/ 13 h 61"/>
                <a:gd name="T8" fmla="*/ 51 w 61"/>
                <a:gd name="T9" fmla="*/ 1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51" y="10"/>
                  </a:moveTo>
                  <a:cubicBezTo>
                    <a:pt x="61" y="19"/>
                    <a:pt x="59" y="37"/>
                    <a:pt x="48" y="48"/>
                  </a:cubicBezTo>
                  <a:cubicBezTo>
                    <a:pt x="36" y="60"/>
                    <a:pt x="19" y="61"/>
                    <a:pt x="10" y="52"/>
                  </a:cubicBezTo>
                  <a:cubicBezTo>
                    <a:pt x="0" y="42"/>
                    <a:pt x="2" y="25"/>
                    <a:pt x="13" y="13"/>
                  </a:cubicBezTo>
                  <a:cubicBezTo>
                    <a:pt x="25" y="2"/>
                    <a:pt x="42" y="0"/>
                    <a:pt x="5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B40F3DD6-8494-4971-A641-70DBF6084545}"/>
              </a:ext>
            </a:extLst>
          </p:cNvPr>
          <p:cNvSpPr txBox="1"/>
          <p:nvPr/>
        </p:nvSpPr>
        <p:spPr>
          <a:xfrm>
            <a:off x="6932524" y="3585888"/>
            <a:ext cx="11551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移动监控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B27BD6-9B25-4D82-B4CC-B11AB7242DEC}"/>
              </a:ext>
            </a:extLst>
          </p:cNvPr>
          <p:cNvSpPr/>
          <p:nvPr/>
        </p:nvSpPr>
        <p:spPr>
          <a:xfrm>
            <a:off x="6144653" y="3882074"/>
            <a:ext cx="287190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我们不生产数据，只做数据的搬运工。</a:t>
            </a:r>
          </a:p>
        </p:txBody>
      </p:sp>
      <p:sp>
        <p:nvSpPr>
          <p:cNvPr id="50" name="íšľïďe">
            <a:extLst>
              <a:ext uri="{FF2B5EF4-FFF2-40B4-BE49-F238E27FC236}">
                <a16:creationId xmlns:a16="http://schemas.microsoft.com/office/drawing/2014/main" id="{88A739CF-0DB1-4AF7-BD03-D9BC5F69480A}"/>
              </a:ext>
            </a:extLst>
          </p:cNvPr>
          <p:cNvSpPr txBox="1"/>
          <p:nvPr/>
        </p:nvSpPr>
        <p:spPr>
          <a:xfrm>
            <a:off x="146922" y="-20004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22768541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BF51F1FA-3BE8-4563-A9EF-4CF311372D75}"/>
              </a:ext>
            </a:extLst>
          </p:cNvPr>
          <p:cNvSpPr txBox="1">
            <a:spLocks/>
          </p:cNvSpPr>
          <p:nvPr/>
        </p:nvSpPr>
        <p:spPr>
          <a:xfrm>
            <a:off x="686801" y="1200150"/>
            <a:ext cx="7212972" cy="154409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队长</a:t>
            </a:r>
            <a:endParaRPr lang="en-US" altLang="zh-CN" b="1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费永军    平台研发部      创新组     负责整体架构设计和技术选型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队员</a:t>
            </a:r>
            <a:endParaRPr lang="en-US" altLang="zh-CN" b="1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朱正中    平台研发部      资金组    负责前端</a:t>
            </a:r>
            <a:r>
              <a:rPr lang="en-US" altLang="zh-CN" dirty="0"/>
              <a:t>APP</a:t>
            </a:r>
            <a:r>
              <a:rPr lang="zh-CN" altLang="en-US" dirty="0"/>
              <a:t>和后台管理的开发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高海江    平台研发部      用户组    负责后端服务器和后台管理的开发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15" name="íšľïďe">
            <a:extLst>
              <a:ext uri="{FF2B5EF4-FFF2-40B4-BE49-F238E27FC236}">
                <a16:creationId xmlns:a16="http://schemas.microsoft.com/office/drawing/2014/main" id="{38E1EAF8-3202-49C8-8823-36B87F715FD9}"/>
              </a:ext>
            </a:extLst>
          </p:cNvPr>
          <p:cNvSpPr txBox="1"/>
          <p:nvPr/>
        </p:nvSpPr>
        <p:spPr>
          <a:xfrm>
            <a:off x="138161" y="-22360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</a:p>
        </p:txBody>
      </p:sp>
      <p:grpSp>
        <p:nvGrpSpPr>
          <p:cNvPr id="20" name="c591a6c2-901f-4075-82ac-47b406a9c9d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9339E01-591D-4C22-9371-7E8F2663958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29039" y="2744245"/>
            <a:ext cx="1630376" cy="1579843"/>
            <a:chOff x="3512433" y="1130300"/>
            <a:chExt cx="5167130" cy="5006978"/>
          </a:xfrm>
        </p:grpSpPr>
        <p:grpSp>
          <p:nvGrpSpPr>
            <p:cNvPr id="21" name="iśḻiḋé">
              <a:extLst>
                <a:ext uri="{FF2B5EF4-FFF2-40B4-BE49-F238E27FC236}">
                  <a16:creationId xmlns:a16="http://schemas.microsoft.com/office/drawing/2014/main" id="{BCB197A7-233B-4F42-B7DD-C7156B67CA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1466" y="2052638"/>
              <a:ext cx="4498097" cy="4084640"/>
              <a:chOff x="2141" y="776"/>
              <a:chExt cx="3960" cy="3596"/>
            </a:xfrm>
          </p:grpSpPr>
          <p:sp>
            <p:nvSpPr>
              <p:cNvPr id="93" name="íṣḻïḑe">
                <a:extLst>
                  <a:ext uri="{FF2B5EF4-FFF2-40B4-BE49-F238E27FC236}">
                    <a16:creationId xmlns:a16="http://schemas.microsoft.com/office/drawing/2014/main" id="{5413C947-A10E-400E-91EF-6EEC675CC25F}"/>
                  </a:ext>
                </a:extLst>
              </p:cNvPr>
              <p:cNvSpPr/>
              <p:nvPr/>
            </p:nvSpPr>
            <p:spPr bwMode="auto">
              <a:xfrm>
                <a:off x="4491" y="1658"/>
                <a:ext cx="400" cy="224"/>
              </a:xfrm>
              <a:custGeom>
                <a:avLst/>
                <a:gdLst>
                  <a:gd name="T0" fmla="*/ 4 w 255"/>
                  <a:gd name="T1" fmla="*/ 62 h 143"/>
                  <a:gd name="T2" fmla="*/ 6 w 255"/>
                  <a:gd name="T3" fmla="*/ 44 h 143"/>
                  <a:gd name="T4" fmla="*/ 61 w 255"/>
                  <a:gd name="T5" fmla="*/ 4 h 143"/>
                  <a:gd name="T6" fmla="*/ 210 w 255"/>
                  <a:gd name="T7" fmla="*/ 25 h 143"/>
                  <a:gd name="T8" fmla="*/ 251 w 255"/>
                  <a:gd name="T9" fmla="*/ 80 h 143"/>
                  <a:gd name="T10" fmla="*/ 249 w 255"/>
                  <a:gd name="T11" fmla="*/ 98 h 143"/>
                  <a:gd name="T12" fmla="*/ 194 w 255"/>
                  <a:gd name="T13" fmla="*/ 139 h 143"/>
                  <a:gd name="T14" fmla="*/ 45 w 255"/>
                  <a:gd name="T15" fmla="*/ 117 h 143"/>
                  <a:gd name="T16" fmla="*/ 4 w 255"/>
                  <a:gd name="T17" fmla="*/ 6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5" h="143">
                    <a:moveTo>
                      <a:pt x="4" y="62"/>
                    </a:moveTo>
                    <a:cubicBezTo>
                      <a:pt x="6" y="44"/>
                      <a:pt x="6" y="44"/>
                      <a:pt x="6" y="44"/>
                    </a:cubicBezTo>
                    <a:cubicBezTo>
                      <a:pt x="10" y="18"/>
                      <a:pt x="35" y="0"/>
                      <a:pt x="61" y="4"/>
                    </a:cubicBezTo>
                    <a:cubicBezTo>
                      <a:pt x="210" y="25"/>
                      <a:pt x="210" y="25"/>
                      <a:pt x="210" y="25"/>
                    </a:cubicBezTo>
                    <a:cubicBezTo>
                      <a:pt x="237" y="29"/>
                      <a:pt x="255" y="54"/>
                      <a:pt x="251" y="80"/>
                    </a:cubicBezTo>
                    <a:cubicBezTo>
                      <a:pt x="249" y="98"/>
                      <a:pt x="249" y="98"/>
                      <a:pt x="249" y="98"/>
                    </a:cubicBezTo>
                    <a:cubicBezTo>
                      <a:pt x="245" y="125"/>
                      <a:pt x="220" y="143"/>
                      <a:pt x="194" y="139"/>
                    </a:cubicBezTo>
                    <a:cubicBezTo>
                      <a:pt x="45" y="117"/>
                      <a:pt x="45" y="117"/>
                      <a:pt x="45" y="117"/>
                    </a:cubicBezTo>
                    <a:cubicBezTo>
                      <a:pt x="18" y="113"/>
                      <a:pt x="0" y="89"/>
                      <a:pt x="4" y="62"/>
                    </a:cubicBezTo>
                    <a:close/>
                  </a:path>
                </a:pathLst>
              </a:custGeom>
              <a:solidFill>
                <a:srgbClr val="640917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ṧ1îḓè">
                <a:extLst>
                  <a:ext uri="{FF2B5EF4-FFF2-40B4-BE49-F238E27FC236}">
                    <a16:creationId xmlns:a16="http://schemas.microsoft.com/office/drawing/2014/main" id="{8E97E11E-BA3F-48BF-9190-1B550E90EC0E}"/>
                  </a:ext>
                </a:extLst>
              </p:cNvPr>
              <p:cNvSpPr/>
              <p:nvPr/>
            </p:nvSpPr>
            <p:spPr bwMode="auto">
              <a:xfrm>
                <a:off x="4675" y="2041"/>
                <a:ext cx="336" cy="378"/>
              </a:xfrm>
              <a:custGeom>
                <a:avLst/>
                <a:gdLst>
                  <a:gd name="T0" fmla="*/ 41 w 214"/>
                  <a:gd name="T1" fmla="*/ 225 h 241"/>
                  <a:gd name="T2" fmla="*/ 26 w 214"/>
                  <a:gd name="T3" fmla="*/ 214 h 241"/>
                  <a:gd name="T4" fmla="*/ 16 w 214"/>
                  <a:gd name="T5" fmla="*/ 147 h 241"/>
                  <a:gd name="T6" fmla="*/ 106 w 214"/>
                  <a:gd name="T7" fmla="*/ 25 h 241"/>
                  <a:gd name="T8" fmla="*/ 174 w 214"/>
                  <a:gd name="T9" fmla="*/ 15 h 241"/>
                  <a:gd name="T10" fmla="*/ 188 w 214"/>
                  <a:gd name="T11" fmla="*/ 26 h 241"/>
                  <a:gd name="T12" fmla="*/ 198 w 214"/>
                  <a:gd name="T13" fmla="*/ 94 h 241"/>
                  <a:gd name="T14" fmla="*/ 109 w 214"/>
                  <a:gd name="T15" fmla="*/ 215 h 241"/>
                  <a:gd name="T16" fmla="*/ 41 w 214"/>
                  <a:gd name="T17" fmla="*/ 22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" h="241">
                    <a:moveTo>
                      <a:pt x="41" y="225"/>
                    </a:moveTo>
                    <a:cubicBezTo>
                      <a:pt x="26" y="214"/>
                      <a:pt x="26" y="214"/>
                      <a:pt x="26" y="214"/>
                    </a:cubicBezTo>
                    <a:cubicBezTo>
                      <a:pt x="5" y="198"/>
                      <a:pt x="0" y="168"/>
                      <a:pt x="16" y="147"/>
                    </a:cubicBezTo>
                    <a:cubicBezTo>
                      <a:pt x="106" y="25"/>
                      <a:pt x="106" y="25"/>
                      <a:pt x="106" y="25"/>
                    </a:cubicBezTo>
                    <a:cubicBezTo>
                      <a:pt x="122" y="4"/>
                      <a:pt x="152" y="0"/>
                      <a:pt x="174" y="15"/>
                    </a:cubicBezTo>
                    <a:cubicBezTo>
                      <a:pt x="188" y="26"/>
                      <a:pt x="188" y="26"/>
                      <a:pt x="188" y="26"/>
                    </a:cubicBezTo>
                    <a:cubicBezTo>
                      <a:pt x="210" y="42"/>
                      <a:pt x="214" y="72"/>
                      <a:pt x="198" y="94"/>
                    </a:cubicBezTo>
                    <a:cubicBezTo>
                      <a:pt x="109" y="215"/>
                      <a:pt x="109" y="215"/>
                      <a:pt x="109" y="215"/>
                    </a:cubicBezTo>
                    <a:cubicBezTo>
                      <a:pt x="93" y="236"/>
                      <a:pt x="63" y="241"/>
                      <a:pt x="41" y="225"/>
                    </a:cubicBezTo>
                    <a:close/>
                  </a:path>
                </a:pathLst>
              </a:custGeom>
              <a:solidFill>
                <a:srgbClr val="640917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iṩlîďê">
                <a:extLst>
                  <a:ext uri="{FF2B5EF4-FFF2-40B4-BE49-F238E27FC236}">
                    <a16:creationId xmlns:a16="http://schemas.microsoft.com/office/drawing/2014/main" id="{B9354A35-4F21-4B5B-91A2-4A20ECEF48BD}"/>
                  </a:ext>
                </a:extLst>
              </p:cNvPr>
              <p:cNvSpPr/>
              <p:nvPr/>
            </p:nvSpPr>
            <p:spPr bwMode="auto">
              <a:xfrm>
                <a:off x="4613" y="1325"/>
                <a:ext cx="765" cy="1191"/>
              </a:xfrm>
              <a:custGeom>
                <a:avLst/>
                <a:gdLst>
                  <a:gd name="T0" fmla="*/ 394 w 487"/>
                  <a:gd name="T1" fmla="*/ 759 h 759"/>
                  <a:gd name="T2" fmla="*/ 458 w 487"/>
                  <a:gd name="T3" fmla="*/ 509 h 759"/>
                  <a:gd name="T4" fmla="*/ 348 w 487"/>
                  <a:gd name="T5" fmla="*/ 170 h 759"/>
                  <a:gd name="T6" fmla="*/ 126 w 487"/>
                  <a:gd name="T7" fmla="*/ 3 h 759"/>
                  <a:gd name="T8" fmla="*/ 23 w 487"/>
                  <a:gd name="T9" fmla="*/ 141 h 759"/>
                  <a:gd name="T10" fmla="*/ 212 w 487"/>
                  <a:gd name="T11" fmla="*/ 724 h 759"/>
                  <a:gd name="T12" fmla="*/ 229 w 487"/>
                  <a:gd name="T13" fmla="*/ 755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7" h="759">
                    <a:moveTo>
                      <a:pt x="394" y="759"/>
                    </a:moveTo>
                    <a:cubicBezTo>
                      <a:pt x="462" y="695"/>
                      <a:pt x="487" y="598"/>
                      <a:pt x="458" y="509"/>
                    </a:cubicBezTo>
                    <a:cubicBezTo>
                      <a:pt x="348" y="170"/>
                      <a:pt x="348" y="170"/>
                      <a:pt x="348" y="170"/>
                    </a:cubicBezTo>
                    <a:cubicBezTo>
                      <a:pt x="317" y="73"/>
                      <a:pt x="228" y="6"/>
                      <a:pt x="126" y="3"/>
                    </a:cubicBezTo>
                    <a:cubicBezTo>
                      <a:pt x="53" y="0"/>
                      <a:pt x="0" y="71"/>
                      <a:pt x="23" y="141"/>
                    </a:cubicBezTo>
                    <a:cubicBezTo>
                      <a:pt x="212" y="724"/>
                      <a:pt x="212" y="724"/>
                      <a:pt x="212" y="724"/>
                    </a:cubicBezTo>
                    <a:cubicBezTo>
                      <a:pt x="216" y="736"/>
                      <a:pt x="221" y="746"/>
                      <a:pt x="229" y="755"/>
                    </a:cubicBezTo>
                  </a:path>
                </a:pathLst>
              </a:custGeom>
              <a:solidFill>
                <a:srgbClr val="E2595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îṧ1ide">
                <a:extLst>
                  <a:ext uri="{FF2B5EF4-FFF2-40B4-BE49-F238E27FC236}">
                    <a16:creationId xmlns:a16="http://schemas.microsoft.com/office/drawing/2014/main" id="{C27A776B-38BE-46F1-A659-E11494971AF3}"/>
                  </a:ext>
                </a:extLst>
              </p:cNvPr>
              <p:cNvSpPr/>
              <p:nvPr/>
            </p:nvSpPr>
            <p:spPr bwMode="auto">
              <a:xfrm>
                <a:off x="4613" y="1325"/>
                <a:ext cx="765" cy="1191"/>
              </a:xfrm>
              <a:custGeom>
                <a:avLst/>
                <a:gdLst>
                  <a:gd name="T0" fmla="*/ 394 w 487"/>
                  <a:gd name="T1" fmla="*/ 759 h 759"/>
                  <a:gd name="T2" fmla="*/ 458 w 487"/>
                  <a:gd name="T3" fmla="*/ 509 h 759"/>
                  <a:gd name="T4" fmla="*/ 348 w 487"/>
                  <a:gd name="T5" fmla="*/ 170 h 759"/>
                  <a:gd name="T6" fmla="*/ 126 w 487"/>
                  <a:gd name="T7" fmla="*/ 3 h 759"/>
                  <a:gd name="T8" fmla="*/ 23 w 487"/>
                  <a:gd name="T9" fmla="*/ 141 h 759"/>
                  <a:gd name="T10" fmla="*/ 212 w 487"/>
                  <a:gd name="T11" fmla="*/ 724 h 759"/>
                  <a:gd name="T12" fmla="*/ 229 w 487"/>
                  <a:gd name="T13" fmla="*/ 755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7" h="759">
                    <a:moveTo>
                      <a:pt x="394" y="759"/>
                    </a:moveTo>
                    <a:cubicBezTo>
                      <a:pt x="462" y="695"/>
                      <a:pt x="487" y="598"/>
                      <a:pt x="458" y="509"/>
                    </a:cubicBezTo>
                    <a:cubicBezTo>
                      <a:pt x="348" y="170"/>
                      <a:pt x="348" y="170"/>
                      <a:pt x="348" y="170"/>
                    </a:cubicBezTo>
                    <a:cubicBezTo>
                      <a:pt x="317" y="73"/>
                      <a:pt x="228" y="6"/>
                      <a:pt x="126" y="3"/>
                    </a:cubicBezTo>
                    <a:cubicBezTo>
                      <a:pt x="53" y="0"/>
                      <a:pt x="0" y="71"/>
                      <a:pt x="23" y="141"/>
                    </a:cubicBezTo>
                    <a:cubicBezTo>
                      <a:pt x="212" y="724"/>
                      <a:pt x="212" y="724"/>
                      <a:pt x="212" y="724"/>
                    </a:cubicBezTo>
                    <a:cubicBezTo>
                      <a:pt x="216" y="736"/>
                      <a:pt x="221" y="746"/>
                      <a:pt x="229" y="755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îṡḷîḓê">
                <a:extLst>
                  <a:ext uri="{FF2B5EF4-FFF2-40B4-BE49-F238E27FC236}">
                    <a16:creationId xmlns:a16="http://schemas.microsoft.com/office/drawing/2014/main" id="{E31D72D6-7857-4CAE-937C-462087D983FC}"/>
                  </a:ext>
                </a:extLst>
              </p:cNvPr>
              <p:cNvSpPr/>
              <p:nvPr/>
            </p:nvSpPr>
            <p:spPr bwMode="auto">
              <a:xfrm>
                <a:off x="4825" y="2471"/>
                <a:ext cx="429" cy="1080"/>
              </a:xfrm>
              <a:custGeom>
                <a:avLst/>
                <a:gdLst>
                  <a:gd name="T0" fmla="*/ 84 w 273"/>
                  <a:gd name="T1" fmla="*/ 0 h 689"/>
                  <a:gd name="T2" fmla="*/ 14 w 273"/>
                  <a:gd name="T3" fmla="*/ 570 h 689"/>
                  <a:gd name="T4" fmla="*/ 67 w 273"/>
                  <a:gd name="T5" fmla="*/ 674 h 689"/>
                  <a:gd name="T6" fmla="*/ 171 w 273"/>
                  <a:gd name="T7" fmla="*/ 622 h 689"/>
                  <a:gd name="T8" fmla="*/ 171 w 273"/>
                  <a:gd name="T9" fmla="*/ 622 h 689"/>
                  <a:gd name="T10" fmla="*/ 250 w 273"/>
                  <a:gd name="T11" fmla="*/ 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3" h="689">
                    <a:moveTo>
                      <a:pt x="84" y="0"/>
                    </a:moveTo>
                    <a:cubicBezTo>
                      <a:pt x="109" y="277"/>
                      <a:pt x="16" y="565"/>
                      <a:pt x="14" y="570"/>
                    </a:cubicBezTo>
                    <a:cubicBezTo>
                      <a:pt x="0" y="613"/>
                      <a:pt x="24" y="660"/>
                      <a:pt x="67" y="674"/>
                    </a:cubicBezTo>
                    <a:cubicBezTo>
                      <a:pt x="110" y="689"/>
                      <a:pt x="157" y="665"/>
                      <a:pt x="171" y="622"/>
                    </a:cubicBezTo>
                    <a:cubicBezTo>
                      <a:pt x="171" y="622"/>
                      <a:pt x="171" y="622"/>
                      <a:pt x="171" y="622"/>
                    </a:cubicBezTo>
                    <a:cubicBezTo>
                      <a:pt x="176" y="608"/>
                      <a:pt x="273" y="310"/>
                      <a:pt x="250" y="3"/>
                    </a:cubicBezTo>
                  </a:path>
                </a:pathLst>
              </a:custGeom>
              <a:solidFill>
                <a:srgbClr val="E2595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s1îḓé">
                <a:extLst>
                  <a:ext uri="{FF2B5EF4-FFF2-40B4-BE49-F238E27FC236}">
                    <a16:creationId xmlns:a16="http://schemas.microsoft.com/office/drawing/2014/main" id="{111AE2E3-1061-4610-8CFE-7ED0C18FF8BE}"/>
                  </a:ext>
                </a:extLst>
              </p:cNvPr>
              <p:cNvSpPr/>
              <p:nvPr/>
            </p:nvSpPr>
            <p:spPr bwMode="auto">
              <a:xfrm>
                <a:off x="4825" y="2471"/>
                <a:ext cx="429" cy="1080"/>
              </a:xfrm>
              <a:custGeom>
                <a:avLst/>
                <a:gdLst>
                  <a:gd name="T0" fmla="*/ 84 w 273"/>
                  <a:gd name="T1" fmla="*/ 0 h 689"/>
                  <a:gd name="T2" fmla="*/ 14 w 273"/>
                  <a:gd name="T3" fmla="*/ 570 h 689"/>
                  <a:gd name="T4" fmla="*/ 67 w 273"/>
                  <a:gd name="T5" fmla="*/ 674 h 689"/>
                  <a:gd name="T6" fmla="*/ 171 w 273"/>
                  <a:gd name="T7" fmla="*/ 622 h 689"/>
                  <a:gd name="T8" fmla="*/ 171 w 273"/>
                  <a:gd name="T9" fmla="*/ 622 h 689"/>
                  <a:gd name="T10" fmla="*/ 250 w 273"/>
                  <a:gd name="T11" fmla="*/ 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3" h="689">
                    <a:moveTo>
                      <a:pt x="84" y="0"/>
                    </a:moveTo>
                    <a:cubicBezTo>
                      <a:pt x="109" y="277"/>
                      <a:pt x="16" y="565"/>
                      <a:pt x="14" y="570"/>
                    </a:cubicBezTo>
                    <a:cubicBezTo>
                      <a:pt x="0" y="613"/>
                      <a:pt x="24" y="660"/>
                      <a:pt x="67" y="674"/>
                    </a:cubicBezTo>
                    <a:cubicBezTo>
                      <a:pt x="110" y="689"/>
                      <a:pt x="157" y="665"/>
                      <a:pt x="171" y="622"/>
                    </a:cubicBezTo>
                    <a:cubicBezTo>
                      <a:pt x="171" y="622"/>
                      <a:pt x="171" y="622"/>
                      <a:pt x="171" y="622"/>
                    </a:cubicBezTo>
                    <a:cubicBezTo>
                      <a:pt x="176" y="608"/>
                      <a:pt x="273" y="310"/>
                      <a:pt x="250" y="3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ṣḷîḓê">
                <a:extLst>
                  <a:ext uri="{FF2B5EF4-FFF2-40B4-BE49-F238E27FC236}">
                    <a16:creationId xmlns:a16="http://schemas.microsoft.com/office/drawing/2014/main" id="{2F1E055A-D836-46B4-B32B-DC32638980AA}"/>
                  </a:ext>
                </a:extLst>
              </p:cNvPr>
              <p:cNvSpPr/>
              <p:nvPr/>
            </p:nvSpPr>
            <p:spPr bwMode="auto">
              <a:xfrm>
                <a:off x="4076" y="795"/>
                <a:ext cx="976" cy="824"/>
              </a:xfrm>
              <a:custGeom>
                <a:avLst/>
                <a:gdLst>
                  <a:gd name="T0" fmla="*/ 506 w 621"/>
                  <a:gd name="T1" fmla="*/ 525 h 525"/>
                  <a:gd name="T2" fmla="*/ 56 w 621"/>
                  <a:gd name="T3" fmla="*/ 167 h 525"/>
                  <a:gd name="T4" fmla="*/ 20 w 621"/>
                  <a:gd name="T5" fmla="*/ 56 h 525"/>
                  <a:gd name="T6" fmla="*/ 131 w 621"/>
                  <a:gd name="T7" fmla="*/ 20 h 525"/>
                  <a:gd name="T8" fmla="*/ 131 w 621"/>
                  <a:gd name="T9" fmla="*/ 20 h 525"/>
                  <a:gd name="T10" fmla="*/ 621 w 621"/>
                  <a:gd name="T11" fmla="*/ 406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1" h="525">
                    <a:moveTo>
                      <a:pt x="506" y="525"/>
                    </a:moveTo>
                    <a:cubicBezTo>
                      <a:pt x="329" y="309"/>
                      <a:pt x="61" y="170"/>
                      <a:pt x="56" y="167"/>
                    </a:cubicBezTo>
                    <a:cubicBezTo>
                      <a:pt x="16" y="146"/>
                      <a:pt x="0" y="97"/>
                      <a:pt x="20" y="56"/>
                    </a:cubicBezTo>
                    <a:cubicBezTo>
                      <a:pt x="41" y="16"/>
                      <a:pt x="91" y="0"/>
                      <a:pt x="131" y="20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45" y="27"/>
                      <a:pt x="423" y="171"/>
                      <a:pt x="621" y="406"/>
                    </a:cubicBezTo>
                  </a:path>
                </a:pathLst>
              </a:custGeom>
              <a:solidFill>
                <a:srgbClr val="E2595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ŝḻíḍê">
                <a:extLst>
                  <a:ext uri="{FF2B5EF4-FFF2-40B4-BE49-F238E27FC236}">
                    <a16:creationId xmlns:a16="http://schemas.microsoft.com/office/drawing/2014/main" id="{3A975569-BF70-4599-B520-2B15F952D582}"/>
                  </a:ext>
                </a:extLst>
              </p:cNvPr>
              <p:cNvSpPr/>
              <p:nvPr/>
            </p:nvSpPr>
            <p:spPr bwMode="auto">
              <a:xfrm>
                <a:off x="4076" y="795"/>
                <a:ext cx="976" cy="824"/>
              </a:xfrm>
              <a:custGeom>
                <a:avLst/>
                <a:gdLst>
                  <a:gd name="T0" fmla="*/ 506 w 621"/>
                  <a:gd name="T1" fmla="*/ 525 h 525"/>
                  <a:gd name="T2" fmla="*/ 56 w 621"/>
                  <a:gd name="T3" fmla="*/ 167 h 525"/>
                  <a:gd name="T4" fmla="*/ 20 w 621"/>
                  <a:gd name="T5" fmla="*/ 56 h 525"/>
                  <a:gd name="T6" fmla="*/ 131 w 621"/>
                  <a:gd name="T7" fmla="*/ 20 h 525"/>
                  <a:gd name="T8" fmla="*/ 131 w 621"/>
                  <a:gd name="T9" fmla="*/ 20 h 525"/>
                  <a:gd name="T10" fmla="*/ 621 w 621"/>
                  <a:gd name="T11" fmla="*/ 406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1" h="525">
                    <a:moveTo>
                      <a:pt x="506" y="525"/>
                    </a:moveTo>
                    <a:cubicBezTo>
                      <a:pt x="329" y="309"/>
                      <a:pt x="61" y="170"/>
                      <a:pt x="56" y="167"/>
                    </a:cubicBezTo>
                    <a:cubicBezTo>
                      <a:pt x="16" y="146"/>
                      <a:pt x="0" y="97"/>
                      <a:pt x="20" y="56"/>
                    </a:cubicBezTo>
                    <a:cubicBezTo>
                      <a:pt x="41" y="16"/>
                      <a:pt x="91" y="0"/>
                      <a:pt x="131" y="20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45" y="27"/>
                      <a:pt x="423" y="171"/>
                      <a:pt x="621" y="406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sḻiḓe">
                <a:extLst>
                  <a:ext uri="{FF2B5EF4-FFF2-40B4-BE49-F238E27FC236}">
                    <a16:creationId xmlns:a16="http://schemas.microsoft.com/office/drawing/2014/main" id="{4E7E3D2D-4A2B-4216-BCD8-AD2EA4675F1B}"/>
                  </a:ext>
                </a:extLst>
              </p:cNvPr>
              <p:cNvSpPr/>
              <p:nvPr/>
            </p:nvSpPr>
            <p:spPr bwMode="auto">
              <a:xfrm>
                <a:off x="4771" y="1940"/>
                <a:ext cx="662" cy="1083"/>
              </a:xfrm>
              <a:custGeom>
                <a:avLst/>
                <a:gdLst>
                  <a:gd name="T0" fmla="*/ 0 w 422"/>
                  <a:gd name="T1" fmla="*/ 629 h 690"/>
                  <a:gd name="T2" fmla="*/ 226 w 422"/>
                  <a:gd name="T3" fmla="*/ 101 h 690"/>
                  <a:gd name="T4" fmla="*/ 323 w 422"/>
                  <a:gd name="T5" fmla="*/ 37 h 690"/>
                  <a:gd name="T6" fmla="*/ 412 w 422"/>
                  <a:gd name="T7" fmla="*/ 44 h 690"/>
                  <a:gd name="T8" fmla="*/ 163 w 422"/>
                  <a:gd name="T9" fmla="*/ 69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2" h="690">
                    <a:moveTo>
                      <a:pt x="0" y="629"/>
                    </a:moveTo>
                    <a:cubicBezTo>
                      <a:pt x="161" y="402"/>
                      <a:pt x="225" y="106"/>
                      <a:pt x="226" y="101"/>
                    </a:cubicBezTo>
                    <a:cubicBezTo>
                      <a:pt x="235" y="56"/>
                      <a:pt x="279" y="28"/>
                      <a:pt x="323" y="37"/>
                    </a:cubicBezTo>
                    <a:cubicBezTo>
                      <a:pt x="368" y="46"/>
                      <a:pt x="422" y="0"/>
                      <a:pt x="412" y="44"/>
                    </a:cubicBezTo>
                    <a:cubicBezTo>
                      <a:pt x="412" y="44"/>
                      <a:pt x="337" y="436"/>
                      <a:pt x="163" y="690"/>
                    </a:cubicBezTo>
                  </a:path>
                </a:pathLst>
              </a:custGeom>
              <a:solidFill>
                <a:srgbClr val="CDE0DF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śļïde">
                <a:extLst>
                  <a:ext uri="{FF2B5EF4-FFF2-40B4-BE49-F238E27FC236}">
                    <a16:creationId xmlns:a16="http://schemas.microsoft.com/office/drawing/2014/main" id="{EEB51283-4636-489D-844C-DC58331470E0}"/>
                  </a:ext>
                </a:extLst>
              </p:cNvPr>
              <p:cNvSpPr/>
              <p:nvPr/>
            </p:nvSpPr>
            <p:spPr bwMode="auto">
              <a:xfrm>
                <a:off x="4771" y="1940"/>
                <a:ext cx="662" cy="1083"/>
              </a:xfrm>
              <a:custGeom>
                <a:avLst/>
                <a:gdLst>
                  <a:gd name="T0" fmla="*/ 0 w 422"/>
                  <a:gd name="T1" fmla="*/ 629 h 690"/>
                  <a:gd name="T2" fmla="*/ 226 w 422"/>
                  <a:gd name="T3" fmla="*/ 101 h 690"/>
                  <a:gd name="T4" fmla="*/ 323 w 422"/>
                  <a:gd name="T5" fmla="*/ 37 h 690"/>
                  <a:gd name="T6" fmla="*/ 412 w 422"/>
                  <a:gd name="T7" fmla="*/ 44 h 690"/>
                  <a:gd name="T8" fmla="*/ 163 w 422"/>
                  <a:gd name="T9" fmla="*/ 69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2" h="690">
                    <a:moveTo>
                      <a:pt x="0" y="629"/>
                    </a:moveTo>
                    <a:cubicBezTo>
                      <a:pt x="161" y="402"/>
                      <a:pt x="225" y="106"/>
                      <a:pt x="226" y="101"/>
                    </a:cubicBezTo>
                    <a:cubicBezTo>
                      <a:pt x="235" y="56"/>
                      <a:pt x="279" y="28"/>
                      <a:pt x="323" y="37"/>
                    </a:cubicBezTo>
                    <a:cubicBezTo>
                      <a:pt x="368" y="46"/>
                      <a:pt x="422" y="0"/>
                      <a:pt x="412" y="44"/>
                    </a:cubicBezTo>
                    <a:cubicBezTo>
                      <a:pt x="412" y="44"/>
                      <a:pt x="337" y="436"/>
                      <a:pt x="163" y="690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ís1iḍé">
                <a:extLst>
                  <a:ext uri="{FF2B5EF4-FFF2-40B4-BE49-F238E27FC236}">
                    <a16:creationId xmlns:a16="http://schemas.microsoft.com/office/drawing/2014/main" id="{7DF61190-1023-4C8D-9B1E-6C54F1305568}"/>
                  </a:ext>
                </a:extLst>
              </p:cNvPr>
              <p:cNvSpPr/>
              <p:nvPr/>
            </p:nvSpPr>
            <p:spPr bwMode="auto">
              <a:xfrm>
                <a:off x="5234" y="2172"/>
                <a:ext cx="220" cy="335"/>
              </a:xfrm>
              <a:custGeom>
                <a:avLst/>
                <a:gdLst>
                  <a:gd name="T0" fmla="*/ 0 w 140"/>
                  <a:gd name="T1" fmla="*/ 191 h 213"/>
                  <a:gd name="T2" fmla="*/ 67 w 140"/>
                  <a:gd name="T3" fmla="*/ 0 h 213"/>
                  <a:gd name="T4" fmla="*/ 109 w 140"/>
                  <a:gd name="T5" fmla="*/ 15 h 213"/>
                  <a:gd name="T6" fmla="*/ 133 w 140"/>
                  <a:gd name="T7" fmla="*/ 64 h 213"/>
                  <a:gd name="T8" fmla="*/ 91 w 140"/>
                  <a:gd name="T9" fmla="*/ 182 h 213"/>
                  <a:gd name="T10" fmla="*/ 42 w 140"/>
                  <a:gd name="T11" fmla="*/ 206 h 213"/>
                  <a:gd name="T12" fmla="*/ 0 w 140"/>
                  <a:gd name="T13" fmla="*/ 19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213">
                    <a:moveTo>
                      <a:pt x="0" y="191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29" y="22"/>
                      <a:pt x="140" y="44"/>
                      <a:pt x="133" y="64"/>
                    </a:cubicBezTo>
                    <a:cubicBezTo>
                      <a:pt x="91" y="182"/>
                      <a:pt x="91" y="182"/>
                      <a:pt x="91" y="182"/>
                    </a:cubicBezTo>
                    <a:cubicBezTo>
                      <a:pt x="84" y="202"/>
                      <a:pt x="62" y="213"/>
                      <a:pt x="42" y="206"/>
                    </a:cubicBezTo>
                    <a:lnTo>
                      <a:pt x="0" y="191"/>
                    </a:lnTo>
                    <a:close/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ṥḷîḍè">
                <a:extLst>
                  <a:ext uri="{FF2B5EF4-FFF2-40B4-BE49-F238E27FC236}">
                    <a16:creationId xmlns:a16="http://schemas.microsoft.com/office/drawing/2014/main" id="{D313EE6C-F14C-47BD-8265-7B110E928BE3}"/>
                  </a:ext>
                </a:extLst>
              </p:cNvPr>
              <p:cNvSpPr/>
              <p:nvPr/>
            </p:nvSpPr>
            <p:spPr bwMode="auto">
              <a:xfrm>
                <a:off x="5081" y="2342"/>
                <a:ext cx="242" cy="149"/>
              </a:xfrm>
              <a:custGeom>
                <a:avLst/>
                <a:gdLst>
                  <a:gd name="T0" fmla="*/ 137 w 154"/>
                  <a:gd name="T1" fmla="*/ 95 h 95"/>
                  <a:gd name="T2" fmla="*/ 19 w 154"/>
                  <a:gd name="T3" fmla="*/ 54 h 95"/>
                  <a:gd name="T4" fmla="*/ 5 w 154"/>
                  <a:gd name="T5" fmla="*/ 21 h 95"/>
                  <a:gd name="T6" fmla="*/ 36 w 154"/>
                  <a:gd name="T7" fmla="*/ 4 h 95"/>
                  <a:gd name="T8" fmla="*/ 154 w 154"/>
                  <a:gd name="T9" fmla="*/ 4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95">
                    <a:moveTo>
                      <a:pt x="137" y="95"/>
                    </a:moveTo>
                    <a:cubicBezTo>
                      <a:pt x="19" y="54"/>
                      <a:pt x="19" y="54"/>
                      <a:pt x="19" y="54"/>
                    </a:cubicBezTo>
                    <a:cubicBezTo>
                      <a:pt x="6" y="49"/>
                      <a:pt x="0" y="35"/>
                      <a:pt x="5" y="21"/>
                    </a:cubicBezTo>
                    <a:cubicBezTo>
                      <a:pt x="10" y="7"/>
                      <a:pt x="24" y="0"/>
                      <a:pt x="36" y="4"/>
                    </a:cubicBezTo>
                    <a:cubicBezTo>
                      <a:pt x="154" y="46"/>
                      <a:pt x="154" y="46"/>
                      <a:pt x="154" y="46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is1iḋè">
                <a:extLst>
                  <a:ext uri="{FF2B5EF4-FFF2-40B4-BE49-F238E27FC236}">
                    <a16:creationId xmlns:a16="http://schemas.microsoft.com/office/drawing/2014/main" id="{49F7D4A3-E5C1-454C-8DE6-56038E64F905}"/>
                  </a:ext>
                </a:extLst>
              </p:cNvPr>
              <p:cNvSpPr/>
              <p:nvPr/>
            </p:nvSpPr>
            <p:spPr bwMode="auto">
              <a:xfrm>
                <a:off x="5081" y="2342"/>
                <a:ext cx="242" cy="149"/>
              </a:xfrm>
              <a:custGeom>
                <a:avLst/>
                <a:gdLst>
                  <a:gd name="T0" fmla="*/ 137 w 154"/>
                  <a:gd name="T1" fmla="*/ 95 h 95"/>
                  <a:gd name="T2" fmla="*/ 19 w 154"/>
                  <a:gd name="T3" fmla="*/ 54 h 95"/>
                  <a:gd name="T4" fmla="*/ 5 w 154"/>
                  <a:gd name="T5" fmla="*/ 21 h 95"/>
                  <a:gd name="T6" fmla="*/ 36 w 154"/>
                  <a:gd name="T7" fmla="*/ 4 h 95"/>
                  <a:gd name="T8" fmla="*/ 154 w 154"/>
                  <a:gd name="T9" fmla="*/ 4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95">
                    <a:moveTo>
                      <a:pt x="137" y="95"/>
                    </a:moveTo>
                    <a:cubicBezTo>
                      <a:pt x="19" y="54"/>
                      <a:pt x="19" y="54"/>
                      <a:pt x="19" y="54"/>
                    </a:cubicBezTo>
                    <a:cubicBezTo>
                      <a:pt x="6" y="49"/>
                      <a:pt x="0" y="35"/>
                      <a:pt x="5" y="21"/>
                    </a:cubicBezTo>
                    <a:cubicBezTo>
                      <a:pt x="10" y="7"/>
                      <a:pt x="24" y="0"/>
                      <a:pt x="36" y="4"/>
                    </a:cubicBezTo>
                    <a:cubicBezTo>
                      <a:pt x="154" y="46"/>
                      <a:pt x="154" y="46"/>
                      <a:pt x="154" y="46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iśḻïḍé">
                <a:extLst>
                  <a:ext uri="{FF2B5EF4-FFF2-40B4-BE49-F238E27FC236}">
                    <a16:creationId xmlns:a16="http://schemas.microsoft.com/office/drawing/2014/main" id="{EDCC4F94-EDA6-424B-B452-DB11E13F0E3A}"/>
                  </a:ext>
                </a:extLst>
              </p:cNvPr>
              <p:cNvSpPr/>
              <p:nvPr/>
            </p:nvSpPr>
            <p:spPr bwMode="auto">
              <a:xfrm>
                <a:off x="5108" y="2265"/>
                <a:ext cx="220" cy="143"/>
              </a:xfrm>
              <a:custGeom>
                <a:avLst/>
                <a:gdLst>
                  <a:gd name="T0" fmla="*/ 126 w 140"/>
                  <a:gd name="T1" fmla="*/ 91 h 91"/>
                  <a:gd name="T2" fmla="*/ 19 w 140"/>
                  <a:gd name="T3" fmla="*/ 53 h 91"/>
                  <a:gd name="T4" fmla="*/ 5 w 140"/>
                  <a:gd name="T5" fmla="*/ 21 h 91"/>
                  <a:gd name="T6" fmla="*/ 37 w 140"/>
                  <a:gd name="T7" fmla="*/ 4 h 91"/>
                  <a:gd name="T8" fmla="*/ 140 w 140"/>
                  <a:gd name="T9" fmla="*/ 4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91">
                    <a:moveTo>
                      <a:pt x="126" y="91"/>
                    </a:moveTo>
                    <a:cubicBezTo>
                      <a:pt x="19" y="53"/>
                      <a:pt x="19" y="53"/>
                      <a:pt x="19" y="53"/>
                    </a:cubicBezTo>
                    <a:cubicBezTo>
                      <a:pt x="7" y="49"/>
                      <a:pt x="0" y="34"/>
                      <a:pt x="5" y="21"/>
                    </a:cubicBezTo>
                    <a:cubicBezTo>
                      <a:pt x="10" y="7"/>
                      <a:pt x="24" y="0"/>
                      <a:pt x="37" y="4"/>
                    </a:cubicBezTo>
                    <a:cubicBezTo>
                      <a:pt x="140" y="40"/>
                      <a:pt x="140" y="40"/>
                      <a:pt x="140" y="40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$ľïḍè">
                <a:extLst>
                  <a:ext uri="{FF2B5EF4-FFF2-40B4-BE49-F238E27FC236}">
                    <a16:creationId xmlns:a16="http://schemas.microsoft.com/office/drawing/2014/main" id="{AED03D08-B8B1-444E-80FB-40E75FE78998}"/>
                  </a:ext>
                </a:extLst>
              </p:cNvPr>
              <p:cNvSpPr/>
              <p:nvPr/>
            </p:nvSpPr>
            <p:spPr bwMode="auto">
              <a:xfrm>
                <a:off x="5108" y="2265"/>
                <a:ext cx="220" cy="143"/>
              </a:xfrm>
              <a:custGeom>
                <a:avLst/>
                <a:gdLst>
                  <a:gd name="T0" fmla="*/ 126 w 140"/>
                  <a:gd name="T1" fmla="*/ 91 h 91"/>
                  <a:gd name="T2" fmla="*/ 19 w 140"/>
                  <a:gd name="T3" fmla="*/ 53 h 91"/>
                  <a:gd name="T4" fmla="*/ 5 w 140"/>
                  <a:gd name="T5" fmla="*/ 21 h 91"/>
                  <a:gd name="T6" fmla="*/ 37 w 140"/>
                  <a:gd name="T7" fmla="*/ 4 h 91"/>
                  <a:gd name="T8" fmla="*/ 140 w 140"/>
                  <a:gd name="T9" fmla="*/ 4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91">
                    <a:moveTo>
                      <a:pt x="126" y="91"/>
                    </a:moveTo>
                    <a:cubicBezTo>
                      <a:pt x="19" y="53"/>
                      <a:pt x="19" y="53"/>
                      <a:pt x="19" y="53"/>
                    </a:cubicBezTo>
                    <a:cubicBezTo>
                      <a:pt x="7" y="49"/>
                      <a:pt x="0" y="34"/>
                      <a:pt x="5" y="21"/>
                    </a:cubicBezTo>
                    <a:cubicBezTo>
                      <a:pt x="10" y="7"/>
                      <a:pt x="24" y="0"/>
                      <a:pt x="37" y="4"/>
                    </a:cubicBezTo>
                    <a:cubicBezTo>
                      <a:pt x="140" y="40"/>
                      <a:pt x="140" y="40"/>
                      <a:pt x="140" y="40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śļîdé">
                <a:extLst>
                  <a:ext uri="{FF2B5EF4-FFF2-40B4-BE49-F238E27FC236}">
                    <a16:creationId xmlns:a16="http://schemas.microsoft.com/office/drawing/2014/main" id="{9B8C2C5E-672C-44DC-9A76-1811140F13BD}"/>
                  </a:ext>
                </a:extLst>
              </p:cNvPr>
              <p:cNvSpPr/>
              <p:nvPr/>
            </p:nvSpPr>
            <p:spPr bwMode="auto">
              <a:xfrm>
                <a:off x="5136" y="2187"/>
                <a:ext cx="206" cy="147"/>
              </a:xfrm>
              <a:custGeom>
                <a:avLst/>
                <a:gdLst>
                  <a:gd name="T0" fmla="*/ 131 w 131"/>
                  <a:gd name="T1" fmla="*/ 94 h 94"/>
                  <a:gd name="T2" fmla="*/ 19 w 131"/>
                  <a:gd name="T3" fmla="*/ 54 h 94"/>
                  <a:gd name="T4" fmla="*/ 5 w 131"/>
                  <a:gd name="T5" fmla="*/ 21 h 94"/>
                  <a:gd name="T6" fmla="*/ 36 w 131"/>
                  <a:gd name="T7" fmla="*/ 5 h 94"/>
                  <a:gd name="T8" fmla="*/ 120 w 131"/>
                  <a:gd name="T9" fmla="*/ 3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94">
                    <a:moveTo>
                      <a:pt x="131" y="94"/>
                    </a:moveTo>
                    <a:cubicBezTo>
                      <a:pt x="19" y="54"/>
                      <a:pt x="19" y="54"/>
                      <a:pt x="19" y="54"/>
                    </a:cubicBezTo>
                    <a:cubicBezTo>
                      <a:pt x="6" y="50"/>
                      <a:pt x="0" y="35"/>
                      <a:pt x="5" y="21"/>
                    </a:cubicBezTo>
                    <a:cubicBezTo>
                      <a:pt x="9" y="8"/>
                      <a:pt x="24" y="0"/>
                      <a:pt x="36" y="5"/>
                    </a:cubicBezTo>
                    <a:cubicBezTo>
                      <a:pt x="120" y="34"/>
                      <a:pt x="120" y="34"/>
                      <a:pt x="120" y="34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ïṣlíďê">
                <a:extLst>
                  <a:ext uri="{FF2B5EF4-FFF2-40B4-BE49-F238E27FC236}">
                    <a16:creationId xmlns:a16="http://schemas.microsoft.com/office/drawing/2014/main" id="{077B34F8-DA74-4356-90BF-19B77AEE2889}"/>
                  </a:ext>
                </a:extLst>
              </p:cNvPr>
              <p:cNvSpPr/>
              <p:nvPr/>
            </p:nvSpPr>
            <p:spPr bwMode="auto">
              <a:xfrm>
                <a:off x="5136" y="2187"/>
                <a:ext cx="206" cy="147"/>
              </a:xfrm>
              <a:custGeom>
                <a:avLst/>
                <a:gdLst>
                  <a:gd name="T0" fmla="*/ 131 w 131"/>
                  <a:gd name="T1" fmla="*/ 94 h 94"/>
                  <a:gd name="T2" fmla="*/ 19 w 131"/>
                  <a:gd name="T3" fmla="*/ 54 h 94"/>
                  <a:gd name="T4" fmla="*/ 5 w 131"/>
                  <a:gd name="T5" fmla="*/ 21 h 94"/>
                  <a:gd name="T6" fmla="*/ 36 w 131"/>
                  <a:gd name="T7" fmla="*/ 5 h 94"/>
                  <a:gd name="T8" fmla="*/ 120 w 131"/>
                  <a:gd name="T9" fmla="*/ 3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94">
                    <a:moveTo>
                      <a:pt x="131" y="94"/>
                    </a:moveTo>
                    <a:cubicBezTo>
                      <a:pt x="19" y="54"/>
                      <a:pt x="19" y="54"/>
                      <a:pt x="19" y="54"/>
                    </a:cubicBezTo>
                    <a:cubicBezTo>
                      <a:pt x="6" y="50"/>
                      <a:pt x="0" y="35"/>
                      <a:pt x="5" y="21"/>
                    </a:cubicBezTo>
                    <a:cubicBezTo>
                      <a:pt x="9" y="8"/>
                      <a:pt x="24" y="0"/>
                      <a:pt x="36" y="5"/>
                    </a:cubicBezTo>
                    <a:cubicBezTo>
                      <a:pt x="120" y="34"/>
                      <a:pt x="120" y="34"/>
                      <a:pt x="120" y="34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iṧḷîďé">
                <a:extLst>
                  <a:ext uri="{FF2B5EF4-FFF2-40B4-BE49-F238E27FC236}">
                    <a16:creationId xmlns:a16="http://schemas.microsoft.com/office/drawing/2014/main" id="{E15B8D10-ECDB-4280-96B5-D6303964771A}"/>
                  </a:ext>
                </a:extLst>
              </p:cNvPr>
              <p:cNvSpPr/>
              <p:nvPr/>
            </p:nvSpPr>
            <p:spPr bwMode="auto">
              <a:xfrm>
                <a:off x="5323" y="2072"/>
                <a:ext cx="126" cy="146"/>
              </a:xfrm>
              <a:custGeom>
                <a:avLst/>
                <a:gdLst>
                  <a:gd name="T0" fmla="*/ 0 w 80"/>
                  <a:gd name="T1" fmla="*/ 93 h 93"/>
                  <a:gd name="T2" fmla="*/ 26 w 80"/>
                  <a:gd name="T3" fmla="*/ 19 h 93"/>
                  <a:gd name="T4" fmla="*/ 59 w 80"/>
                  <a:gd name="T5" fmla="*/ 5 h 93"/>
                  <a:gd name="T6" fmla="*/ 76 w 80"/>
                  <a:gd name="T7" fmla="*/ 36 h 93"/>
                  <a:gd name="T8" fmla="*/ 56 w 80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93">
                    <a:moveTo>
                      <a:pt x="0" y="93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31" y="6"/>
                      <a:pt x="45" y="0"/>
                      <a:pt x="59" y="5"/>
                    </a:cubicBezTo>
                    <a:cubicBezTo>
                      <a:pt x="73" y="10"/>
                      <a:pt x="80" y="24"/>
                      <a:pt x="76" y="36"/>
                    </a:cubicBezTo>
                    <a:cubicBezTo>
                      <a:pt x="56" y="93"/>
                      <a:pt x="56" y="93"/>
                      <a:pt x="56" y="93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Sḻiḓê">
                <a:extLst>
                  <a:ext uri="{FF2B5EF4-FFF2-40B4-BE49-F238E27FC236}">
                    <a16:creationId xmlns:a16="http://schemas.microsoft.com/office/drawing/2014/main" id="{7645367A-3ABB-411A-A587-00E7B6128D6F}"/>
                  </a:ext>
                </a:extLst>
              </p:cNvPr>
              <p:cNvSpPr/>
              <p:nvPr/>
            </p:nvSpPr>
            <p:spPr bwMode="auto">
              <a:xfrm>
                <a:off x="5323" y="2072"/>
                <a:ext cx="126" cy="146"/>
              </a:xfrm>
              <a:custGeom>
                <a:avLst/>
                <a:gdLst>
                  <a:gd name="T0" fmla="*/ 0 w 80"/>
                  <a:gd name="T1" fmla="*/ 93 h 93"/>
                  <a:gd name="T2" fmla="*/ 26 w 80"/>
                  <a:gd name="T3" fmla="*/ 19 h 93"/>
                  <a:gd name="T4" fmla="*/ 59 w 80"/>
                  <a:gd name="T5" fmla="*/ 5 h 93"/>
                  <a:gd name="T6" fmla="*/ 76 w 80"/>
                  <a:gd name="T7" fmla="*/ 36 h 93"/>
                  <a:gd name="T8" fmla="*/ 56 w 80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93">
                    <a:moveTo>
                      <a:pt x="0" y="93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31" y="6"/>
                      <a:pt x="45" y="0"/>
                      <a:pt x="59" y="5"/>
                    </a:cubicBezTo>
                    <a:cubicBezTo>
                      <a:pt x="73" y="10"/>
                      <a:pt x="80" y="24"/>
                      <a:pt x="76" y="36"/>
                    </a:cubicBezTo>
                    <a:cubicBezTo>
                      <a:pt x="56" y="93"/>
                      <a:pt x="56" y="93"/>
                      <a:pt x="56" y="93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iṣḷîde">
                <a:extLst>
                  <a:ext uri="{FF2B5EF4-FFF2-40B4-BE49-F238E27FC236}">
                    <a16:creationId xmlns:a16="http://schemas.microsoft.com/office/drawing/2014/main" id="{C5D5520C-93B4-4573-B720-7583E9BFD03F}"/>
                  </a:ext>
                </a:extLst>
              </p:cNvPr>
              <p:cNvSpPr/>
              <p:nvPr/>
            </p:nvSpPr>
            <p:spPr bwMode="auto">
              <a:xfrm>
                <a:off x="4863" y="1950"/>
                <a:ext cx="454" cy="307"/>
              </a:xfrm>
              <a:custGeom>
                <a:avLst/>
                <a:gdLst>
                  <a:gd name="T0" fmla="*/ 233 w 289"/>
                  <a:gd name="T1" fmla="*/ 192 h 196"/>
                  <a:gd name="T2" fmla="*/ 0 w 289"/>
                  <a:gd name="T3" fmla="*/ 164 h 196"/>
                  <a:gd name="T4" fmla="*/ 12 w 289"/>
                  <a:gd name="T5" fmla="*/ 0 h 196"/>
                  <a:gd name="T6" fmla="*/ 279 w 289"/>
                  <a:gd name="T7" fmla="*/ 136 h 196"/>
                  <a:gd name="T8" fmla="*/ 279 w 289"/>
                  <a:gd name="T9" fmla="*/ 136 h 196"/>
                  <a:gd name="T10" fmla="*/ 233 w 289"/>
                  <a:gd name="T11" fmla="*/ 19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" h="196">
                    <a:moveTo>
                      <a:pt x="233" y="192"/>
                    </a:moveTo>
                    <a:cubicBezTo>
                      <a:pt x="0" y="164"/>
                      <a:pt x="0" y="164"/>
                      <a:pt x="0" y="164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79" y="136"/>
                      <a:pt x="279" y="136"/>
                      <a:pt x="279" y="136"/>
                    </a:cubicBezTo>
                    <a:cubicBezTo>
                      <a:pt x="279" y="136"/>
                      <a:pt x="279" y="136"/>
                      <a:pt x="279" y="136"/>
                    </a:cubicBezTo>
                    <a:cubicBezTo>
                      <a:pt x="289" y="166"/>
                      <a:pt x="264" y="196"/>
                      <a:pt x="233" y="192"/>
                    </a:cubicBezTo>
                    <a:close/>
                  </a:path>
                </a:pathLst>
              </a:custGeom>
              <a:solidFill>
                <a:srgbClr val="E2595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ṥliḍe">
                <a:extLst>
                  <a:ext uri="{FF2B5EF4-FFF2-40B4-BE49-F238E27FC236}">
                    <a16:creationId xmlns:a16="http://schemas.microsoft.com/office/drawing/2014/main" id="{4F3D9D8F-5CFA-4828-9689-34BAF0BC7FC2}"/>
                  </a:ext>
                </a:extLst>
              </p:cNvPr>
              <p:cNvSpPr/>
              <p:nvPr/>
            </p:nvSpPr>
            <p:spPr bwMode="auto">
              <a:xfrm>
                <a:off x="5000" y="1798"/>
                <a:ext cx="146" cy="193"/>
              </a:xfrm>
              <a:custGeom>
                <a:avLst/>
                <a:gdLst>
                  <a:gd name="T0" fmla="*/ 14 w 93"/>
                  <a:gd name="T1" fmla="*/ 84 h 123"/>
                  <a:gd name="T2" fmla="*/ 8 w 93"/>
                  <a:gd name="T3" fmla="*/ 67 h 123"/>
                  <a:gd name="T4" fmla="*/ 39 w 93"/>
                  <a:gd name="T5" fmla="*/ 6 h 123"/>
                  <a:gd name="T6" fmla="*/ 58 w 93"/>
                  <a:gd name="T7" fmla="*/ 0 h 123"/>
                  <a:gd name="T8" fmla="*/ 93 w 93"/>
                  <a:gd name="T9" fmla="*/ 109 h 123"/>
                  <a:gd name="T10" fmla="*/ 75 w 93"/>
                  <a:gd name="T11" fmla="*/ 115 h 123"/>
                  <a:gd name="T12" fmla="*/ 14 w 93"/>
                  <a:gd name="T13" fmla="*/ 84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23">
                    <a:moveTo>
                      <a:pt x="14" y="84"/>
                    </a:moveTo>
                    <a:cubicBezTo>
                      <a:pt x="8" y="67"/>
                      <a:pt x="8" y="67"/>
                      <a:pt x="8" y="67"/>
                    </a:cubicBezTo>
                    <a:cubicBezTo>
                      <a:pt x="0" y="41"/>
                      <a:pt x="14" y="14"/>
                      <a:pt x="39" y="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93" y="109"/>
                      <a:pt x="93" y="109"/>
                      <a:pt x="93" y="109"/>
                    </a:cubicBezTo>
                    <a:cubicBezTo>
                      <a:pt x="75" y="115"/>
                      <a:pt x="75" y="115"/>
                      <a:pt x="75" y="115"/>
                    </a:cubicBezTo>
                    <a:cubicBezTo>
                      <a:pt x="49" y="123"/>
                      <a:pt x="22" y="110"/>
                      <a:pt x="14" y="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ŝ1íḍé">
                <a:extLst>
                  <a:ext uri="{FF2B5EF4-FFF2-40B4-BE49-F238E27FC236}">
                    <a16:creationId xmlns:a16="http://schemas.microsoft.com/office/drawing/2014/main" id="{18299B06-AAF2-463D-9F77-589F039DE1F3}"/>
                  </a:ext>
                </a:extLst>
              </p:cNvPr>
              <p:cNvSpPr/>
              <p:nvPr/>
            </p:nvSpPr>
            <p:spPr bwMode="auto">
              <a:xfrm>
                <a:off x="5798" y="175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ṧliḓé">
                <a:extLst>
                  <a:ext uri="{FF2B5EF4-FFF2-40B4-BE49-F238E27FC236}">
                    <a16:creationId xmlns:a16="http://schemas.microsoft.com/office/drawing/2014/main" id="{05A9249D-BC4D-473B-B3EE-553891FB8E38}"/>
                  </a:ext>
                </a:extLst>
              </p:cNvPr>
              <p:cNvSpPr/>
              <p:nvPr/>
            </p:nvSpPr>
            <p:spPr bwMode="auto">
              <a:xfrm>
                <a:off x="5798" y="1758"/>
                <a:ext cx="0" cy="0"/>
              </a:xfrm>
              <a:prstGeom prst="line">
                <a:avLst/>
              </a:pr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ṡľîḓè">
                <a:extLst>
                  <a:ext uri="{FF2B5EF4-FFF2-40B4-BE49-F238E27FC236}">
                    <a16:creationId xmlns:a16="http://schemas.microsoft.com/office/drawing/2014/main" id="{6DE5D02E-4286-4850-BD47-4556AC9D928B}"/>
                  </a:ext>
                </a:extLst>
              </p:cNvPr>
              <p:cNvSpPr/>
              <p:nvPr/>
            </p:nvSpPr>
            <p:spPr bwMode="auto">
              <a:xfrm>
                <a:off x="3236" y="3128"/>
                <a:ext cx="341" cy="373"/>
              </a:xfrm>
              <a:custGeom>
                <a:avLst/>
                <a:gdLst>
                  <a:gd name="T0" fmla="*/ 178 w 217"/>
                  <a:gd name="T1" fmla="*/ 17 h 238"/>
                  <a:gd name="T2" fmla="*/ 193 w 217"/>
                  <a:gd name="T3" fmla="*/ 28 h 238"/>
                  <a:gd name="T4" fmla="*/ 200 w 217"/>
                  <a:gd name="T5" fmla="*/ 96 h 238"/>
                  <a:gd name="T6" fmla="*/ 106 w 217"/>
                  <a:gd name="T7" fmla="*/ 214 h 238"/>
                  <a:gd name="T8" fmla="*/ 38 w 217"/>
                  <a:gd name="T9" fmla="*/ 222 h 238"/>
                  <a:gd name="T10" fmla="*/ 24 w 217"/>
                  <a:gd name="T11" fmla="*/ 210 h 238"/>
                  <a:gd name="T12" fmla="*/ 16 w 217"/>
                  <a:gd name="T13" fmla="*/ 142 h 238"/>
                  <a:gd name="T14" fmla="*/ 110 w 217"/>
                  <a:gd name="T15" fmla="*/ 25 h 238"/>
                  <a:gd name="T16" fmla="*/ 178 w 217"/>
                  <a:gd name="T17" fmla="*/ 17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7" h="238">
                    <a:moveTo>
                      <a:pt x="178" y="17"/>
                    </a:moveTo>
                    <a:cubicBezTo>
                      <a:pt x="193" y="28"/>
                      <a:pt x="193" y="28"/>
                      <a:pt x="193" y="28"/>
                    </a:cubicBezTo>
                    <a:cubicBezTo>
                      <a:pt x="214" y="45"/>
                      <a:pt x="217" y="75"/>
                      <a:pt x="200" y="96"/>
                    </a:cubicBezTo>
                    <a:cubicBezTo>
                      <a:pt x="106" y="214"/>
                      <a:pt x="106" y="214"/>
                      <a:pt x="106" y="214"/>
                    </a:cubicBezTo>
                    <a:cubicBezTo>
                      <a:pt x="89" y="235"/>
                      <a:pt x="59" y="238"/>
                      <a:pt x="38" y="222"/>
                    </a:cubicBezTo>
                    <a:cubicBezTo>
                      <a:pt x="24" y="210"/>
                      <a:pt x="24" y="210"/>
                      <a:pt x="24" y="210"/>
                    </a:cubicBezTo>
                    <a:cubicBezTo>
                      <a:pt x="3" y="194"/>
                      <a:pt x="0" y="163"/>
                      <a:pt x="16" y="142"/>
                    </a:cubicBezTo>
                    <a:cubicBezTo>
                      <a:pt x="110" y="25"/>
                      <a:pt x="110" y="25"/>
                      <a:pt x="110" y="25"/>
                    </a:cubicBezTo>
                    <a:cubicBezTo>
                      <a:pt x="127" y="4"/>
                      <a:pt x="158" y="0"/>
                      <a:pt x="178" y="17"/>
                    </a:cubicBezTo>
                    <a:close/>
                  </a:path>
                </a:pathLst>
              </a:custGeom>
              <a:solidFill>
                <a:srgbClr val="640917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îSľïḍè">
                <a:extLst>
                  <a:ext uri="{FF2B5EF4-FFF2-40B4-BE49-F238E27FC236}">
                    <a16:creationId xmlns:a16="http://schemas.microsoft.com/office/drawing/2014/main" id="{1CFB120C-964C-4DA6-A126-21EFE54163F4}"/>
                  </a:ext>
                </a:extLst>
              </p:cNvPr>
              <p:cNvSpPr/>
              <p:nvPr/>
            </p:nvSpPr>
            <p:spPr bwMode="auto">
              <a:xfrm>
                <a:off x="2712" y="2157"/>
                <a:ext cx="403" cy="273"/>
              </a:xfrm>
              <a:custGeom>
                <a:avLst/>
                <a:gdLst>
                  <a:gd name="T0" fmla="*/ 249 w 257"/>
                  <a:gd name="T1" fmla="*/ 117 h 174"/>
                  <a:gd name="T2" fmla="*/ 243 w 257"/>
                  <a:gd name="T3" fmla="*/ 135 h 174"/>
                  <a:gd name="T4" fmla="*/ 182 w 257"/>
                  <a:gd name="T5" fmla="*/ 165 h 174"/>
                  <a:gd name="T6" fmla="*/ 39 w 257"/>
                  <a:gd name="T7" fmla="*/ 118 h 174"/>
                  <a:gd name="T8" fmla="*/ 8 w 257"/>
                  <a:gd name="T9" fmla="*/ 57 h 174"/>
                  <a:gd name="T10" fmla="*/ 14 w 257"/>
                  <a:gd name="T11" fmla="*/ 39 h 174"/>
                  <a:gd name="T12" fmla="*/ 75 w 257"/>
                  <a:gd name="T13" fmla="*/ 9 h 174"/>
                  <a:gd name="T14" fmla="*/ 218 w 257"/>
                  <a:gd name="T15" fmla="*/ 56 h 174"/>
                  <a:gd name="T16" fmla="*/ 249 w 257"/>
                  <a:gd name="T17" fmla="*/ 117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74">
                    <a:moveTo>
                      <a:pt x="249" y="117"/>
                    </a:moveTo>
                    <a:cubicBezTo>
                      <a:pt x="243" y="135"/>
                      <a:pt x="243" y="135"/>
                      <a:pt x="243" y="135"/>
                    </a:cubicBezTo>
                    <a:cubicBezTo>
                      <a:pt x="234" y="160"/>
                      <a:pt x="207" y="174"/>
                      <a:pt x="182" y="165"/>
                    </a:cubicBezTo>
                    <a:cubicBezTo>
                      <a:pt x="39" y="118"/>
                      <a:pt x="39" y="118"/>
                      <a:pt x="39" y="118"/>
                    </a:cubicBezTo>
                    <a:cubicBezTo>
                      <a:pt x="13" y="109"/>
                      <a:pt x="0" y="82"/>
                      <a:pt x="8" y="5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22" y="14"/>
                      <a:pt x="49" y="0"/>
                      <a:pt x="75" y="9"/>
                    </a:cubicBezTo>
                    <a:cubicBezTo>
                      <a:pt x="218" y="56"/>
                      <a:pt x="218" y="56"/>
                      <a:pt x="218" y="56"/>
                    </a:cubicBezTo>
                    <a:cubicBezTo>
                      <a:pt x="243" y="65"/>
                      <a:pt x="257" y="92"/>
                      <a:pt x="249" y="117"/>
                    </a:cubicBezTo>
                    <a:close/>
                  </a:path>
                </a:pathLst>
              </a:custGeom>
              <a:solidFill>
                <a:srgbClr val="E2595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śļidè">
                <a:extLst>
                  <a:ext uri="{FF2B5EF4-FFF2-40B4-BE49-F238E27FC236}">
                    <a16:creationId xmlns:a16="http://schemas.microsoft.com/office/drawing/2014/main" id="{0D0BE811-25CC-48B8-B200-46C96DCECD46}"/>
                  </a:ext>
                </a:extLst>
              </p:cNvPr>
              <p:cNvSpPr/>
              <p:nvPr/>
            </p:nvSpPr>
            <p:spPr bwMode="auto">
              <a:xfrm>
                <a:off x="2856" y="1722"/>
                <a:ext cx="404" cy="272"/>
              </a:xfrm>
              <a:custGeom>
                <a:avLst/>
                <a:gdLst>
                  <a:gd name="T0" fmla="*/ 249 w 257"/>
                  <a:gd name="T1" fmla="*/ 116 h 173"/>
                  <a:gd name="T2" fmla="*/ 243 w 257"/>
                  <a:gd name="T3" fmla="*/ 134 h 173"/>
                  <a:gd name="T4" fmla="*/ 182 w 257"/>
                  <a:gd name="T5" fmla="*/ 165 h 173"/>
                  <a:gd name="T6" fmla="*/ 39 w 257"/>
                  <a:gd name="T7" fmla="*/ 117 h 173"/>
                  <a:gd name="T8" fmla="*/ 8 w 257"/>
                  <a:gd name="T9" fmla="*/ 56 h 173"/>
                  <a:gd name="T10" fmla="*/ 14 w 257"/>
                  <a:gd name="T11" fmla="*/ 39 h 173"/>
                  <a:gd name="T12" fmla="*/ 75 w 257"/>
                  <a:gd name="T13" fmla="*/ 8 h 173"/>
                  <a:gd name="T14" fmla="*/ 218 w 257"/>
                  <a:gd name="T15" fmla="*/ 55 h 173"/>
                  <a:gd name="T16" fmla="*/ 249 w 257"/>
                  <a:gd name="T17" fmla="*/ 116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173">
                    <a:moveTo>
                      <a:pt x="249" y="116"/>
                    </a:moveTo>
                    <a:cubicBezTo>
                      <a:pt x="243" y="134"/>
                      <a:pt x="243" y="134"/>
                      <a:pt x="243" y="134"/>
                    </a:cubicBezTo>
                    <a:cubicBezTo>
                      <a:pt x="234" y="159"/>
                      <a:pt x="207" y="173"/>
                      <a:pt x="182" y="165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13" y="109"/>
                      <a:pt x="0" y="81"/>
                      <a:pt x="8" y="56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22" y="13"/>
                      <a:pt x="49" y="0"/>
                      <a:pt x="75" y="8"/>
                    </a:cubicBezTo>
                    <a:cubicBezTo>
                      <a:pt x="218" y="55"/>
                      <a:pt x="218" y="55"/>
                      <a:pt x="218" y="55"/>
                    </a:cubicBezTo>
                    <a:cubicBezTo>
                      <a:pt x="243" y="64"/>
                      <a:pt x="257" y="91"/>
                      <a:pt x="249" y="116"/>
                    </a:cubicBezTo>
                    <a:close/>
                  </a:path>
                </a:pathLst>
              </a:custGeom>
              <a:solidFill>
                <a:srgbClr val="E2595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îşľîďe">
                <a:extLst>
                  <a:ext uri="{FF2B5EF4-FFF2-40B4-BE49-F238E27FC236}">
                    <a16:creationId xmlns:a16="http://schemas.microsoft.com/office/drawing/2014/main" id="{C01A23F8-A69F-49C1-9891-F63AC65E8952}"/>
                  </a:ext>
                </a:extLst>
              </p:cNvPr>
              <p:cNvSpPr/>
              <p:nvPr/>
            </p:nvSpPr>
            <p:spPr bwMode="auto">
              <a:xfrm>
                <a:off x="2867" y="2202"/>
                <a:ext cx="151" cy="195"/>
              </a:xfrm>
              <a:custGeom>
                <a:avLst/>
                <a:gdLst>
                  <a:gd name="T0" fmla="*/ 87 w 96"/>
                  <a:gd name="T1" fmla="*/ 68 h 124"/>
                  <a:gd name="T2" fmla="*/ 81 w 96"/>
                  <a:gd name="T3" fmla="*/ 85 h 124"/>
                  <a:gd name="T4" fmla="*/ 20 w 96"/>
                  <a:gd name="T5" fmla="*/ 116 h 124"/>
                  <a:gd name="T6" fmla="*/ 0 w 96"/>
                  <a:gd name="T7" fmla="*/ 109 h 124"/>
                  <a:gd name="T8" fmla="*/ 36 w 96"/>
                  <a:gd name="T9" fmla="*/ 0 h 124"/>
                  <a:gd name="T10" fmla="*/ 56 w 96"/>
                  <a:gd name="T11" fmla="*/ 6 h 124"/>
                  <a:gd name="T12" fmla="*/ 87 w 96"/>
                  <a:gd name="T13" fmla="*/ 68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24">
                    <a:moveTo>
                      <a:pt x="87" y="68"/>
                    </a:moveTo>
                    <a:cubicBezTo>
                      <a:pt x="81" y="85"/>
                      <a:pt x="81" y="85"/>
                      <a:pt x="81" y="85"/>
                    </a:cubicBezTo>
                    <a:cubicBezTo>
                      <a:pt x="73" y="110"/>
                      <a:pt x="46" y="124"/>
                      <a:pt x="20" y="116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82" y="15"/>
                      <a:pt x="96" y="42"/>
                      <a:pt x="87" y="68"/>
                    </a:cubicBezTo>
                    <a:close/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îŝļíďê">
                <a:extLst>
                  <a:ext uri="{FF2B5EF4-FFF2-40B4-BE49-F238E27FC236}">
                    <a16:creationId xmlns:a16="http://schemas.microsoft.com/office/drawing/2014/main" id="{A47A2E63-80E7-44A5-A0D5-68DD12811F56}"/>
                  </a:ext>
                </a:extLst>
              </p:cNvPr>
              <p:cNvSpPr/>
              <p:nvPr/>
            </p:nvSpPr>
            <p:spPr bwMode="auto">
              <a:xfrm>
                <a:off x="2339" y="787"/>
                <a:ext cx="1277" cy="2913"/>
              </a:xfrm>
              <a:custGeom>
                <a:avLst/>
                <a:gdLst>
                  <a:gd name="T0" fmla="*/ 738 w 813"/>
                  <a:gd name="T1" fmla="*/ 49 h 1857"/>
                  <a:gd name="T2" fmla="*/ 731 w 813"/>
                  <a:gd name="T3" fmla="*/ 1 h 1857"/>
                  <a:gd name="T4" fmla="*/ 370 w 813"/>
                  <a:gd name="T5" fmla="*/ 379 h 1857"/>
                  <a:gd name="T6" fmla="*/ 365 w 813"/>
                  <a:gd name="T7" fmla="*/ 379 h 1857"/>
                  <a:gd name="T8" fmla="*/ 362 w 813"/>
                  <a:gd name="T9" fmla="*/ 379 h 1857"/>
                  <a:gd name="T10" fmla="*/ 144 w 813"/>
                  <a:gd name="T11" fmla="*/ 544 h 1857"/>
                  <a:gd name="T12" fmla="*/ 32 w 813"/>
                  <a:gd name="T13" fmla="*/ 883 h 1857"/>
                  <a:gd name="T14" fmla="*/ 112 w 813"/>
                  <a:gd name="T15" fmla="*/ 1149 h 1857"/>
                  <a:gd name="T16" fmla="*/ 112 w 813"/>
                  <a:gd name="T17" fmla="*/ 1149 h 1857"/>
                  <a:gd name="T18" fmla="*/ 115 w 813"/>
                  <a:gd name="T19" fmla="*/ 1151 h 1857"/>
                  <a:gd name="T20" fmla="*/ 307 w 813"/>
                  <a:gd name="T21" fmla="*/ 1816 h 1857"/>
                  <a:gd name="T22" fmla="*/ 382 w 813"/>
                  <a:gd name="T23" fmla="*/ 1767 h 1857"/>
                  <a:gd name="T24" fmla="*/ 420 w 813"/>
                  <a:gd name="T25" fmla="*/ 1657 h 1857"/>
                  <a:gd name="T26" fmla="*/ 310 w 813"/>
                  <a:gd name="T27" fmla="*/ 1333 h 1857"/>
                  <a:gd name="T28" fmla="*/ 327 w 813"/>
                  <a:gd name="T29" fmla="*/ 949 h 1857"/>
                  <a:gd name="T30" fmla="*/ 432 w 813"/>
                  <a:gd name="T31" fmla="*/ 632 h 1857"/>
                  <a:gd name="T32" fmla="*/ 562 w 813"/>
                  <a:gd name="T33" fmla="*/ 398 h 1857"/>
                  <a:gd name="T34" fmla="*/ 766 w 813"/>
                  <a:gd name="T35" fmla="*/ 193 h 1857"/>
                  <a:gd name="T36" fmla="*/ 738 w 813"/>
                  <a:gd name="T37" fmla="*/ 49 h 1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13" h="1857">
                    <a:moveTo>
                      <a:pt x="738" y="49"/>
                    </a:moveTo>
                    <a:cubicBezTo>
                      <a:pt x="714" y="39"/>
                      <a:pt x="711" y="18"/>
                      <a:pt x="731" y="1"/>
                    </a:cubicBezTo>
                    <a:cubicBezTo>
                      <a:pt x="731" y="0"/>
                      <a:pt x="527" y="172"/>
                      <a:pt x="370" y="379"/>
                    </a:cubicBezTo>
                    <a:cubicBezTo>
                      <a:pt x="368" y="379"/>
                      <a:pt x="367" y="379"/>
                      <a:pt x="365" y="379"/>
                    </a:cubicBezTo>
                    <a:cubicBezTo>
                      <a:pt x="362" y="379"/>
                      <a:pt x="362" y="379"/>
                      <a:pt x="362" y="379"/>
                    </a:cubicBezTo>
                    <a:cubicBezTo>
                      <a:pt x="262" y="384"/>
                      <a:pt x="176" y="450"/>
                      <a:pt x="144" y="544"/>
                    </a:cubicBezTo>
                    <a:cubicBezTo>
                      <a:pt x="32" y="883"/>
                      <a:pt x="32" y="883"/>
                      <a:pt x="32" y="883"/>
                    </a:cubicBezTo>
                    <a:cubicBezTo>
                      <a:pt x="0" y="980"/>
                      <a:pt x="32" y="1086"/>
                      <a:pt x="112" y="1149"/>
                    </a:cubicBezTo>
                    <a:cubicBezTo>
                      <a:pt x="112" y="1149"/>
                      <a:pt x="112" y="1149"/>
                      <a:pt x="112" y="1149"/>
                    </a:cubicBezTo>
                    <a:cubicBezTo>
                      <a:pt x="113" y="1150"/>
                      <a:pt x="114" y="1150"/>
                      <a:pt x="115" y="1151"/>
                    </a:cubicBezTo>
                    <a:cubicBezTo>
                      <a:pt x="139" y="1453"/>
                      <a:pt x="307" y="1816"/>
                      <a:pt x="307" y="1816"/>
                    </a:cubicBezTo>
                    <a:cubicBezTo>
                      <a:pt x="327" y="1857"/>
                      <a:pt x="341" y="1787"/>
                      <a:pt x="382" y="1767"/>
                    </a:cubicBezTo>
                    <a:cubicBezTo>
                      <a:pt x="423" y="1747"/>
                      <a:pt x="440" y="1698"/>
                      <a:pt x="420" y="1657"/>
                    </a:cubicBezTo>
                    <a:cubicBezTo>
                      <a:pt x="418" y="1654"/>
                      <a:pt x="352" y="1514"/>
                      <a:pt x="310" y="1333"/>
                    </a:cubicBezTo>
                    <a:cubicBezTo>
                      <a:pt x="280" y="1205"/>
                      <a:pt x="286" y="1073"/>
                      <a:pt x="327" y="949"/>
                    </a:cubicBezTo>
                    <a:cubicBezTo>
                      <a:pt x="432" y="632"/>
                      <a:pt x="432" y="632"/>
                      <a:pt x="432" y="632"/>
                    </a:cubicBezTo>
                    <a:cubicBezTo>
                      <a:pt x="460" y="547"/>
                      <a:pt x="504" y="467"/>
                      <a:pt x="562" y="398"/>
                    </a:cubicBezTo>
                    <a:cubicBezTo>
                      <a:pt x="666" y="275"/>
                      <a:pt x="763" y="195"/>
                      <a:pt x="766" y="193"/>
                    </a:cubicBezTo>
                    <a:cubicBezTo>
                      <a:pt x="813" y="155"/>
                      <a:pt x="807" y="76"/>
                      <a:pt x="738" y="49"/>
                    </a:cubicBezTo>
                    <a:close/>
                  </a:path>
                </a:pathLst>
              </a:custGeom>
              <a:solidFill>
                <a:srgbClr val="CDE0DF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íşḻiḓê">
                <a:extLst>
                  <a:ext uri="{FF2B5EF4-FFF2-40B4-BE49-F238E27FC236}">
                    <a16:creationId xmlns:a16="http://schemas.microsoft.com/office/drawing/2014/main" id="{4F30F6C0-42EC-4412-8C8D-7002A0D172FE}"/>
                  </a:ext>
                </a:extLst>
              </p:cNvPr>
              <p:cNvSpPr/>
              <p:nvPr/>
            </p:nvSpPr>
            <p:spPr bwMode="auto">
              <a:xfrm>
                <a:off x="3013" y="1766"/>
                <a:ext cx="149" cy="195"/>
              </a:xfrm>
              <a:custGeom>
                <a:avLst/>
                <a:gdLst>
                  <a:gd name="T0" fmla="*/ 86 w 95"/>
                  <a:gd name="T1" fmla="*/ 67 h 124"/>
                  <a:gd name="T2" fmla="*/ 81 w 95"/>
                  <a:gd name="T3" fmla="*/ 85 h 124"/>
                  <a:gd name="T4" fmla="*/ 20 w 95"/>
                  <a:gd name="T5" fmla="*/ 115 h 124"/>
                  <a:gd name="T6" fmla="*/ 0 w 95"/>
                  <a:gd name="T7" fmla="*/ 109 h 124"/>
                  <a:gd name="T8" fmla="*/ 36 w 95"/>
                  <a:gd name="T9" fmla="*/ 0 h 124"/>
                  <a:gd name="T10" fmla="*/ 56 w 95"/>
                  <a:gd name="T11" fmla="*/ 6 h 124"/>
                  <a:gd name="T12" fmla="*/ 86 w 95"/>
                  <a:gd name="T13" fmla="*/ 67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124">
                    <a:moveTo>
                      <a:pt x="86" y="67"/>
                    </a:moveTo>
                    <a:cubicBezTo>
                      <a:pt x="81" y="85"/>
                      <a:pt x="81" y="85"/>
                      <a:pt x="81" y="85"/>
                    </a:cubicBezTo>
                    <a:cubicBezTo>
                      <a:pt x="72" y="110"/>
                      <a:pt x="45" y="124"/>
                      <a:pt x="20" y="115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81" y="15"/>
                      <a:pt x="95" y="42"/>
                      <a:pt x="86" y="67"/>
                    </a:cubicBezTo>
                    <a:close/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ïṥḷïḑè">
                <a:extLst>
                  <a:ext uri="{FF2B5EF4-FFF2-40B4-BE49-F238E27FC236}">
                    <a16:creationId xmlns:a16="http://schemas.microsoft.com/office/drawing/2014/main" id="{0E479CF3-50C5-43E9-B5AC-C4F0BAC724C7}"/>
                  </a:ext>
                </a:extLst>
              </p:cNvPr>
              <p:cNvSpPr/>
              <p:nvPr/>
            </p:nvSpPr>
            <p:spPr bwMode="auto">
              <a:xfrm>
                <a:off x="2740" y="1634"/>
                <a:ext cx="462" cy="895"/>
              </a:xfrm>
              <a:custGeom>
                <a:avLst/>
                <a:gdLst>
                  <a:gd name="T0" fmla="*/ 186 w 294"/>
                  <a:gd name="T1" fmla="*/ 0 h 570"/>
                  <a:gd name="T2" fmla="*/ 273 w 294"/>
                  <a:gd name="T3" fmla="*/ 156 h 570"/>
                  <a:gd name="T4" fmla="*/ 222 w 294"/>
                  <a:gd name="T5" fmla="*/ 310 h 570"/>
                  <a:gd name="T6" fmla="*/ 166 w 294"/>
                  <a:gd name="T7" fmla="*/ 479 h 570"/>
                  <a:gd name="T8" fmla="*/ 0 w 294"/>
                  <a:gd name="T9" fmla="*/ 55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570">
                    <a:moveTo>
                      <a:pt x="186" y="0"/>
                    </a:moveTo>
                    <a:cubicBezTo>
                      <a:pt x="249" y="21"/>
                      <a:pt x="294" y="93"/>
                      <a:pt x="273" y="156"/>
                    </a:cubicBezTo>
                    <a:cubicBezTo>
                      <a:pt x="222" y="310"/>
                      <a:pt x="222" y="310"/>
                      <a:pt x="222" y="310"/>
                    </a:cubicBezTo>
                    <a:cubicBezTo>
                      <a:pt x="166" y="479"/>
                      <a:pt x="166" y="479"/>
                      <a:pt x="166" y="479"/>
                    </a:cubicBezTo>
                    <a:cubicBezTo>
                      <a:pt x="145" y="542"/>
                      <a:pt x="62" y="570"/>
                      <a:pt x="0" y="550"/>
                    </a:cubicBezTo>
                  </a:path>
                </a:pathLst>
              </a:custGeom>
              <a:solidFill>
                <a:srgbClr val="CDE0DF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šlîḍe">
                <a:extLst>
                  <a:ext uri="{FF2B5EF4-FFF2-40B4-BE49-F238E27FC236}">
                    <a16:creationId xmlns:a16="http://schemas.microsoft.com/office/drawing/2014/main" id="{6DABAE9A-0DD1-43F4-BF3D-F7BB3222D85F}"/>
                  </a:ext>
                </a:extLst>
              </p:cNvPr>
              <p:cNvSpPr/>
              <p:nvPr/>
            </p:nvSpPr>
            <p:spPr bwMode="auto">
              <a:xfrm>
                <a:off x="2740" y="1634"/>
                <a:ext cx="462" cy="895"/>
              </a:xfrm>
              <a:custGeom>
                <a:avLst/>
                <a:gdLst>
                  <a:gd name="T0" fmla="*/ 186 w 294"/>
                  <a:gd name="T1" fmla="*/ 0 h 570"/>
                  <a:gd name="T2" fmla="*/ 273 w 294"/>
                  <a:gd name="T3" fmla="*/ 156 h 570"/>
                  <a:gd name="T4" fmla="*/ 222 w 294"/>
                  <a:gd name="T5" fmla="*/ 310 h 570"/>
                  <a:gd name="T6" fmla="*/ 166 w 294"/>
                  <a:gd name="T7" fmla="*/ 479 h 570"/>
                  <a:gd name="T8" fmla="*/ 0 w 294"/>
                  <a:gd name="T9" fmla="*/ 55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570">
                    <a:moveTo>
                      <a:pt x="186" y="0"/>
                    </a:moveTo>
                    <a:cubicBezTo>
                      <a:pt x="249" y="21"/>
                      <a:pt x="294" y="93"/>
                      <a:pt x="273" y="156"/>
                    </a:cubicBezTo>
                    <a:cubicBezTo>
                      <a:pt x="222" y="310"/>
                      <a:pt x="222" y="310"/>
                      <a:pt x="222" y="310"/>
                    </a:cubicBezTo>
                    <a:cubicBezTo>
                      <a:pt x="166" y="479"/>
                      <a:pt x="166" y="479"/>
                      <a:pt x="166" y="479"/>
                    </a:cubicBezTo>
                    <a:cubicBezTo>
                      <a:pt x="145" y="542"/>
                      <a:pt x="62" y="570"/>
                      <a:pt x="0" y="550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şḷïḑé">
                <a:extLst>
                  <a:ext uri="{FF2B5EF4-FFF2-40B4-BE49-F238E27FC236}">
                    <a16:creationId xmlns:a16="http://schemas.microsoft.com/office/drawing/2014/main" id="{339EB4ED-B2F0-4BF4-A9D8-367FB84A1563}"/>
                  </a:ext>
                </a:extLst>
              </p:cNvPr>
              <p:cNvSpPr/>
              <p:nvPr/>
            </p:nvSpPr>
            <p:spPr bwMode="auto">
              <a:xfrm>
                <a:off x="2598" y="1730"/>
                <a:ext cx="385" cy="573"/>
              </a:xfrm>
              <a:custGeom>
                <a:avLst/>
                <a:gdLst>
                  <a:gd name="T0" fmla="*/ 221 w 245"/>
                  <a:gd name="T1" fmla="*/ 181 h 365"/>
                  <a:gd name="T2" fmla="*/ 196 w 245"/>
                  <a:gd name="T3" fmla="*/ 255 h 365"/>
                  <a:gd name="T4" fmla="*/ 24 w 245"/>
                  <a:gd name="T5" fmla="*/ 341 h 365"/>
                  <a:gd name="T6" fmla="*/ 0 w 245"/>
                  <a:gd name="T7" fmla="*/ 333 h 365"/>
                  <a:gd name="T8" fmla="*/ 110 w 245"/>
                  <a:gd name="T9" fmla="*/ 0 h 365"/>
                  <a:gd name="T10" fmla="*/ 135 w 245"/>
                  <a:gd name="T11" fmla="*/ 9 h 365"/>
                  <a:gd name="T12" fmla="*/ 221 w 245"/>
                  <a:gd name="T13" fmla="*/ 181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365">
                    <a:moveTo>
                      <a:pt x="221" y="181"/>
                    </a:moveTo>
                    <a:cubicBezTo>
                      <a:pt x="196" y="255"/>
                      <a:pt x="196" y="255"/>
                      <a:pt x="196" y="255"/>
                    </a:cubicBezTo>
                    <a:cubicBezTo>
                      <a:pt x="173" y="326"/>
                      <a:pt x="96" y="365"/>
                      <a:pt x="24" y="341"/>
                    </a:cubicBezTo>
                    <a:cubicBezTo>
                      <a:pt x="0" y="333"/>
                      <a:pt x="0" y="333"/>
                      <a:pt x="0" y="333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35" y="9"/>
                      <a:pt x="135" y="9"/>
                      <a:pt x="135" y="9"/>
                    </a:cubicBezTo>
                    <a:cubicBezTo>
                      <a:pt x="206" y="32"/>
                      <a:pt x="245" y="109"/>
                      <a:pt x="221" y="181"/>
                    </a:cubicBezTo>
                    <a:close/>
                  </a:path>
                </a:pathLst>
              </a:custGeom>
              <a:solidFill>
                <a:srgbClr val="FCD3B6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sľiḋe">
                <a:extLst>
                  <a:ext uri="{FF2B5EF4-FFF2-40B4-BE49-F238E27FC236}">
                    <a16:creationId xmlns:a16="http://schemas.microsoft.com/office/drawing/2014/main" id="{56CE70C3-EDE9-4EA7-A850-F9751FDAEACA}"/>
                  </a:ext>
                </a:extLst>
              </p:cNvPr>
              <p:cNvSpPr/>
              <p:nvPr/>
            </p:nvSpPr>
            <p:spPr bwMode="auto">
              <a:xfrm>
                <a:off x="2876" y="2842"/>
                <a:ext cx="341" cy="374"/>
              </a:xfrm>
              <a:custGeom>
                <a:avLst/>
                <a:gdLst>
                  <a:gd name="T0" fmla="*/ 179 w 217"/>
                  <a:gd name="T1" fmla="*/ 16 h 238"/>
                  <a:gd name="T2" fmla="*/ 193 w 217"/>
                  <a:gd name="T3" fmla="*/ 28 h 238"/>
                  <a:gd name="T4" fmla="*/ 201 w 217"/>
                  <a:gd name="T5" fmla="*/ 96 h 238"/>
                  <a:gd name="T6" fmla="*/ 107 w 217"/>
                  <a:gd name="T7" fmla="*/ 213 h 238"/>
                  <a:gd name="T8" fmla="*/ 39 w 217"/>
                  <a:gd name="T9" fmla="*/ 221 h 238"/>
                  <a:gd name="T10" fmla="*/ 24 w 217"/>
                  <a:gd name="T11" fmla="*/ 210 h 238"/>
                  <a:gd name="T12" fmla="*/ 17 w 217"/>
                  <a:gd name="T13" fmla="*/ 142 h 238"/>
                  <a:gd name="T14" fmla="*/ 111 w 217"/>
                  <a:gd name="T15" fmla="*/ 24 h 238"/>
                  <a:gd name="T16" fmla="*/ 179 w 217"/>
                  <a:gd name="T17" fmla="*/ 16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7" h="238">
                    <a:moveTo>
                      <a:pt x="179" y="16"/>
                    </a:moveTo>
                    <a:cubicBezTo>
                      <a:pt x="193" y="28"/>
                      <a:pt x="193" y="28"/>
                      <a:pt x="193" y="28"/>
                    </a:cubicBezTo>
                    <a:cubicBezTo>
                      <a:pt x="214" y="44"/>
                      <a:pt x="217" y="75"/>
                      <a:pt x="201" y="96"/>
                    </a:cubicBezTo>
                    <a:cubicBezTo>
                      <a:pt x="107" y="213"/>
                      <a:pt x="107" y="213"/>
                      <a:pt x="107" y="213"/>
                    </a:cubicBezTo>
                    <a:cubicBezTo>
                      <a:pt x="90" y="234"/>
                      <a:pt x="59" y="238"/>
                      <a:pt x="39" y="221"/>
                    </a:cubicBezTo>
                    <a:cubicBezTo>
                      <a:pt x="24" y="210"/>
                      <a:pt x="24" y="210"/>
                      <a:pt x="24" y="210"/>
                    </a:cubicBezTo>
                    <a:cubicBezTo>
                      <a:pt x="4" y="193"/>
                      <a:pt x="0" y="163"/>
                      <a:pt x="17" y="142"/>
                    </a:cubicBezTo>
                    <a:cubicBezTo>
                      <a:pt x="111" y="24"/>
                      <a:pt x="111" y="24"/>
                      <a:pt x="111" y="24"/>
                    </a:cubicBezTo>
                    <a:cubicBezTo>
                      <a:pt x="128" y="3"/>
                      <a:pt x="158" y="0"/>
                      <a:pt x="179" y="16"/>
                    </a:cubicBezTo>
                    <a:close/>
                  </a:path>
                </a:pathLst>
              </a:custGeom>
              <a:solidFill>
                <a:srgbClr val="640917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îś1íḍè">
                <a:extLst>
                  <a:ext uri="{FF2B5EF4-FFF2-40B4-BE49-F238E27FC236}">
                    <a16:creationId xmlns:a16="http://schemas.microsoft.com/office/drawing/2014/main" id="{8F40ADC2-B0F7-4D8F-A481-D76BED212DA0}"/>
                  </a:ext>
                </a:extLst>
              </p:cNvPr>
              <p:cNvSpPr/>
              <p:nvPr/>
            </p:nvSpPr>
            <p:spPr bwMode="auto">
              <a:xfrm>
                <a:off x="2291" y="2121"/>
                <a:ext cx="2274" cy="1887"/>
              </a:xfrm>
              <a:custGeom>
                <a:avLst/>
                <a:gdLst>
                  <a:gd name="T0" fmla="*/ 1404 w 1448"/>
                  <a:gd name="T1" fmla="*/ 1113 h 1203"/>
                  <a:gd name="T2" fmla="*/ 1316 w 1448"/>
                  <a:gd name="T3" fmla="*/ 1045 h 1203"/>
                  <a:gd name="T4" fmla="*/ 1076 w 1448"/>
                  <a:gd name="T5" fmla="*/ 987 h 1203"/>
                  <a:gd name="T6" fmla="*/ 754 w 1448"/>
                  <a:gd name="T7" fmla="*/ 815 h 1203"/>
                  <a:gd name="T8" fmla="*/ 499 w 1448"/>
                  <a:gd name="T9" fmla="*/ 614 h 1203"/>
                  <a:gd name="T10" fmla="*/ 276 w 1448"/>
                  <a:gd name="T11" fmla="*/ 337 h 1203"/>
                  <a:gd name="T12" fmla="*/ 157 w 1448"/>
                  <a:gd name="T13" fmla="*/ 0 h 1203"/>
                  <a:gd name="T14" fmla="*/ 0 w 1448"/>
                  <a:gd name="T15" fmla="*/ 76 h 1203"/>
                  <a:gd name="T16" fmla="*/ 176 w 1448"/>
                  <a:gd name="T17" fmla="*/ 508 h 1203"/>
                  <a:gd name="T18" fmla="*/ 180 w 1448"/>
                  <a:gd name="T19" fmla="*/ 542 h 1203"/>
                  <a:gd name="T20" fmla="*/ 180 w 1448"/>
                  <a:gd name="T21" fmla="*/ 542 h 1203"/>
                  <a:gd name="T22" fmla="*/ 179 w 1448"/>
                  <a:gd name="T23" fmla="*/ 545 h 1203"/>
                  <a:gd name="T24" fmla="*/ 258 w 1448"/>
                  <a:gd name="T25" fmla="*/ 806 h 1203"/>
                  <a:gd name="T26" fmla="*/ 537 w 1448"/>
                  <a:gd name="T27" fmla="*/ 1029 h 1203"/>
                  <a:gd name="T28" fmla="*/ 784 w 1448"/>
                  <a:gd name="T29" fmla="*/ 1062 h 1203"/>
                  <a:gd name="T30" fmla="*/ 1241 w 1448"/>
                  <a:gd name="T31" fmla="*/ 1203 h 1203"/>
                  <a:gd name="T32" fmla="*/ 1404 w 1448"/>
                  <a:gd name="T33" fmla="*/ 1113 h 1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8" h="1203">
                    <a:moveTo>
                      <a:pt x="1404" y="1113"/>
                    </a:moveTo>
                    <a:cubicBezTo>
                      <a:pt x="1448" y="1054"/>
                      <a:pt x="1376" y="1052"/>
                      <a:pt x="1316" y="1045"/>
                    </a:cubicBezTo>
                    <a:cubicBezTo>
                      <a:pt x="1313" y="1044"/>
                      <a:pt x="1210" y="1029"/>
                      <a:pt x="1076" y="987"/>
                    </a:cubicBezTo>
                    <a:cubicBezTo>
                      <a:pt x="959" y="950"/>
                      <a:pt x="850" y="891"/>
                      <a:pt x="754" y="815"/>
                    </a:cubicBezTo>
                    <a:cubicBezTo>
                      <a:pt x="648" y="730"/>
                      <a:pt x="499" y="614"/>
                      <a:pt x="499" y="614"/>
                    </a:cubicBezTo>
                    <a:cubicBezTo>
                      <a:pt x="405" y="539"/>
                      <a:pt x="329" y="445"/>
                      <a:pt x="276" y="337"/>
                    </a:cubicBezTo>
                    <a:cubicBezTo>
                      <a:pt x="230" y="244"/>
                      <a:pt x="182" y="124"/>
                      <a:pt x="157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33" y="229"/>
                      <a:pt x="109" y="388"/>
                      <a:pt x="176" y="508"/>
                    </a:cubicBezTo>
                    <a:cubicBezTo>
                      <a:pt x="182" y="518"/>
                      <a:pt x="184" y="531"/>
                      <a:pt x="180" y="542"/>
                    </a:cubicBezTo>
                    <a:cubicBezTo>
                      <a:pt x="180" y="542"/>
                      <a:pt x="180" y="542"/>
                      <a:pt x="180" y="542"/>
                    </a:cubicBezTo>
                    <a:cubicBezTo>
                      <a:pt x="179" y="545"/>
                      <a:pt x="179" y="545"/>
                      <a:pt x="179" y="545"/>
                    </a:cubicBezTo>
                    <a:cubicBezTo>
                      <a:pt x="149" y="640"/>
                      <a:pt x="181" y="744"/>
                      <a:pt x="258" y="806"/>
                    </a:cubicBezTo>
                    <a:cubicBezTo>
                      <a:pt x="537" y="1029"/>
                      <a:pt x="537" y="1029"/>
                      <a:pt x="537" y="1029"/>
                    </a:cubicBezTo>
                    <a:cubicBezTo>
                      <a:pt x="608" y="1085"/>
                      <a:pt x="703" y="1097"/>
                      <a:pt x="784" y="1062"/>
                    </a:cubicBezTo>
                    <a:cubicBezTo>
                      <a:pt x="1048" y="1190"/>
                      <a:pt x="1245" y="1203"/>
                      <a:pt x="1241" y="1203"/>
                    </a:cubicBezTo>
                    <a:cubicBezTo>
                      <a:pt x="1214" y="1200"/>
                      <a:pt x="1388" y="1135"/>
                      <a:pt x="1404" y="1113"/>
                    </a:cubicBezTo>
                    <a:close/>
                  </a:path>
                </a:pathLst>
              </a:custGeom>
              <a:solidFill>
                <a:srgbClr val="FF9F36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šļïḍè">
                <a:extLst>
                  <a:ext uri="{FF2B5EF4-FFF2-40B4-BE49-F238E27FC236}">
                    <a16:creationId xmlns:a16="http://schemas.microsoft.com/office/drawing/2014/main" id="{9C8EB9C8-2C0E-47B7-8572-A5586D9516CC}"/>
                  </a:ext>
                </a:extLst>
              </p:cNvPr>
              <p:cNvSpPr/>
              <p:nvPr/>
            </p:nvSpPr>
            <p:spPr bwMode="auto">
              <a:xfrm>
                <a:off x="4772" y="1852"/>
                <a:ext cx="110" cy="226"/>
              </a:xfrm>
              <a:custGeom>
                <a:avLst/>
                <a:gdLst>
                  <a:gd name="T0" fmla="*/ 110 w 110"/>
                  <a:gd name="T1" fmla="*/ 98 h 226"/>
                  <a:gd name="T2" fmla="*/ 24 w 110"/>
                  <a:gd name="T3" fmla="*/ 0 h 226"/>
                  <a:gd name="T4" fmla="*/ 0 w 110"/>
                  <a:gd name="T5" fmla="*/ 71 h 226"/>
                  <a:gd name="T6" fmla="*/ 39 w 110"/>
                  <a:gd name="T7" fmla="*/ 193 h 226"/>
                  <a:gd name="T8" fmla="*/ 101 w 110"/>
                  <a:gd name="T9" fmla="*/ 226 h 226"/>
                  <a:gd name="T10" fmla="*/ 110 w 110"/>
                  <a:gd name="T11" fmla="*/ 9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226">
                    <a:moveTo>
                      <a:pt x="110" y="98"/>
                    </a:moveTo>
                    <a:lnTo>
                      <a:pt x="24" y="0"/>
                    </a:lnTo>
                    <a:lnTo>
                      <a:pt x="0" y="71"/>
                    </a:lnTo>
                    <a:lnTo>
                      <a:pt x="39" y="193"/>
                    </a:lnTo>
                    <a:lnTo>
                      <a:pt x="101" y="226"/>
                    </a:lnTo>
                    <a:lnTo>
                      <a:pt x="110" y="98"/>
                    </a:lnTo>
                    <a:close/>
                  </a:path>
                </a:pathLst>
              </a:custGeom>
              <a:solidFill>
                <a:srgbClr val="FFFFFF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ṧlide">
                <a:extLst>
                  <a:ext uri="{FF2B5EF4-FFF2-40B4-BE49-F238E27FC236}">
                    <a16:creationId xmlns:a16="http://schemas.microsoft.com/office/drawing/2014/main" id="{6C04BD67-853D-4CB6-AF90-5FF9EDB1A5E7}"/>
                  </a:ext>
                </a:extLst>
              </p:cNvPr>
              <p:cNvSpPr/>
              <p:nvPr/>
            </p:nvSpPr>
            <p:spPr bwMode="auto">
              <a:xfrm>
                <a:off x="2352" y="3122"/>
                <a:ext cx="278" cy="315"/>
              </a:xfrm>
              <a:custGeom>
                <a:avLst/>
                <a:gdLst>
                  <a:gd name="T0" fmla="*/ 57 w 177"/>
                  <a:gd name="T1" fmla="*/ 0 h 201"/>
                  <a:gd name="T2" fmla="*/ 177 w 177"/>
                  <a:gd name="T3" fmla="*/ 162 h 201"/>
                  <a:gd name="T4" fmla="*/ 141 w 177"/>
                  <a:gd name="T5" fmla="*/ 188 h 201"/>
                  <a:gd name="T6" fmla="*/ 88 w 177"/>
                  <a:gd name="T7" fmla="*/ 180 h 201"/>
                  <a:gd name="T8" fmla="*/ 13 w 177"/>
                  <a:gd name="T9" fmla="*/ 80 h 201"/>
                  <a:gd name="T10" fmla="*/ 21 w 177"/>
                  <a:gd name="T11" fmla="*/ 26 h 201"/>
                  <a:gd name="T12" fmla="*/ 57 w 177"/>
                  <a:gd name="T1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" h="201">
                    <a:moveTo>
                      <a:pt x="57" y="0"/>
                    </a:moveTo>
                    <a:cubicBezTo>
                      <a:pt x="177" y="162"/>
                      <a:pt x="177" y="162"/>
                      <a:pt x="177" y="162"/>
                    </a:cubicBezTo>
                    <a:cubicBezTo>
                      <a:pt x="141" y="188"/>
                      <a:pt x="141" y="188"/>
                      <a:pt x="141" y="188"/>
                    </a:cubicBezTo>
                    <a:cubicBezTo>
                      <a:pt x="124" y="201"/>
                      <a:pt x="100" y="198"/>
                      <a:pt x="88" y="1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0" y="63"/>
                      <a:pt x="4" y="39"/>
                      <a:pt x="21" y="26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ïṧlîdê">
                <a:extLst>
                  <a:ext uri="{FF2B5EF4-FFF2-40B4-BE49-F238E27FC236}">
                    <a16:creationId xmlns:a16="http://schemas.microsoft.com/office/drawing/2014/main" id="{AE661CDF-BE81-4ACF-9C89-3B94E1884A3D}"/>
                  </a:ext>
                </a:extLst>
              </p:cNvPr>
              <p:cNvSpPr/>
              <p:nvPr/>
            </p:nvSpPr>
            <p:spPr bwMode="auto">
              <a:xfrm>
                <a:off x="2390" y="3032"/>
                <a:ext cx="226" cy="195"/>
              </a:xfrm>
              <a:custGeom>
                <a:avLst/>
                <a:gdLst>
                  <a:gd name="T0" fmla="*/ 0 w 144"/>
                  <a:gd name="T1" fmla="*/ 82 h 124"/>
                  <a:gd name="T2" fmla="*/ 101 w 144"/>
                  <a:gd name="T3" fmla="*/ 8 h 124"/>
                  <a:gd name="T4" fmla="*/ 136 w 144"/>
                  <a:gd name="T5" fmla="*/ 15 h 124"/>
                  <a:gd name="T6" fmla="*/ 132 w 144"/>
                  <a:gd name="T7" fmla="*/ 50 h 124"/>
                  <a:gd name="T8" fmla="*/ 32 w 144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24">
                    <a:moveTo>
                      <a:pt x="0" y="82"/>
                    </a:moveTo>
                    <a:cubicBezTo>
                      <a:pt x="101" y="8"/>
                      <a:pt x="101" y="8"/>
                      <a:pt x="101" y="8"/>
                    </a:cubicBezTo>
                    <a:cubicBezTo>
                      <a:pt x="111" y="0"/>
                      <a:pt x="127" y="3"/>
                      <a:pt x="136" y="15"/>
                    </a:cubicBezTo>
                    <a:cubicBezTo>
                      <a:pt x="144" y="26"/>
                      <a:pt x="142" y="42"/>
                      <a:pt x="132" y="50"/>
                    </a:cubicBezTo>
                    <a:cubicBezTo>
                      <a:pt x="32" y="124"/>
                      <a:pt x="32" y="124"/>
                      <a:pt x="32" y="124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iṣľiḓé">
                <a:extLst>
                  <a:ext uri="{FF2B5EF4-FFF2-40B4-BE49-F238E27FC236}">
                    <a16:creationId xmlns:a16="http://schemas.microsoft.com/office/drawing/2014/main" id="{22888E14-92B4-487A-B578-FC4FC8F986A1}"/>
                  </a:ext>
                </a:extLst>
              </p:cNvPr>
              <p:cNvSpPr/>
              <p:nvPr/>
            </p:nvSpPr>
            <p:spPr bwMode="auto">
              <a:xfrm>
                <a:off x="2390" y="3032"/>
                <a:ext cx="226" cy="195"/>
              </a:xfrm>
              <a:custGeom>
                <a:avLst/>
                <a:gdLst>
                  <a:gd name="T0" fmla="*/ 0 w 144"/>
                  <a:gd name="T1" fmla="*/ 82 h 124"/>
                  <a:gd name="T2" fmla="*/ 101 w 144"/>
                  <a:gd name="T3" fmla="*/ 8 h 124"/>
                  <a:gd name="T4" fmla="*/ 136 w 144"/>
                  <a:gd name="T5" fmla="*/ 15 h 124"/>
                  <a:gd name="T6" fmla="*/ 132 w 144"/>
                  <a:gd name="T7" fmla="*/ 50 h 124"/>
                  <a:gd name="T8" fmla="*/ 32 w 144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24">
                    <a:moveTo>
                      <a:pt x="0" y="82"/>
                    </a:moveTo>
                    <a:cubicBezTo>
                      <a:pt x="101" y="8"/>
                      <a:pt x="101" y="8"/>
                      <a:pt x="101" y="8"/>
                    </a:cubicBezTo>
                    <a:cubicBezTo>
                      <a:pt x="111" y="0"/>
                      <a:pt x="127" y="3"/>
                      <a:pt x="136" y="15"/>
                    </a:cubicBezTo>
                    <a:cubicBezTo>
                      <a:pt x="144" y="26"/>
                      <a:pt x="142" y="42"/>
                      <a:pt x="132" y="50"/>
                    </a:cubicBezTo>
                    <a:cubicBezTo>
                      <a:pt x="32" y="124"/>
                      <a:pt x="32" y="124"/>
                      <a:pt x="32" y="124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íṥlîdè">
                <a:extLst>
                  <a:ext uri="{FF2B5EF4-FFF2-40B4-BE49-F238E27FC236}">
                    <a16:creationId xmlns:a16="http://schemas.microsoft.com/office/drawing/2014/main" id="{FA2670BC-D8CA-4A5B-A34D-AC5FE8B9A72D}"/>
                  </a:ext>
                </a:extLst>
              </p:cNvPr>
              <p:cNvSpPr/>
              <p:nvPr/>
            </p:nvSpPr>
            <p:spPr bwMode="auto">
              <a:xfrm>
                <a:off x="2454" y="3098"/>
                <a:ext cx="210" cy="180"/>
              </a:xfrm>
              <a:custGeom>
                <a:avLst/>
                <a:gdLst>
                  <a:gd name="T0" fmla="*/ 0 w 134"/>
                  <a:gd name="T1" fmla="*/ 75 h 115"/>
                  <a:gd name="T2" fmla="*/ 91 w 134"/>
                  <a:gd name="T3" fmla="*/ 8 h 115"/>
                  <a:gd name="T4" fmla="*/ 126 w 134"/>
                  <a:gd name="T5" fmla="*/ 15 h 115"/>
                  <a:gd name="T6" fmla="*/ 122 w 134"/>
                  <a:gd name="T7" fmla="*/ 50 h 115"/>
                  <a:gd name="T8" fmla="*/ 34 w 134"/>
                  <a:gd name="T9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115">
                    <a:moveTo>
                      <a:pt x="0" y="75"/>
                    </a:moveTo>
                    <a:cubicBezTo>
                      <a:pt x="91" y="8"/>
                      <a:pt x="91" y="8"/>
                      <a:pt x="91" y="8"/>
                    </a:cubicBezTo>
                    <a:cubicBezTo>
                      <a:pt x="101" y="0"/>
                      <a:pt x="117" y="3"/>
                      <a:pt x="126" y="15"/>
                    </a:cubicBezTo>
                    <a:cubicBezTo>
                      <a:pt x="134" y="26"/>
                      <a:pt x="133" y="42"/>
                      <a:pt x="122" y="50"/>
                    </a:cubicBezTo>
                    <a:cubicBezTo>
                      <a:pt x="34" y="115"/>
                      <a:pt x="34" y="115"/>
                      <a:pt x="34" y="115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isļïḋé">
                <a:extLst>
                  <a:ext uri="{FF2B5EF4-FFF2-40B4-BE49-F238E27FC236}">
                    <a16:creationId xmlns:a16="http://schemas.microsoft.com/office/drawing/2014/main" id="{8BD8450A-CD12-4C39-911D-6ADBF0D1F350}"/>
                  </a:ext>
                </a:extLst>
              </p:cNvPr>
              <p:cNvSpPr/>
              <p:nvPr/>
            </p:nvSpPr>
            <p:spPr bwMode="auto">
              <a:xfrm>
                <a:off x="2454" y="3098"/>
                <a:ext cx="210" cy="180"/>
              </a:xfrm>
              <a:custGeom>
                <a:avLst/>
                <a:gdLst>
                  <a:gd name="T0" fmla="*/ 0 w 134"/>
                  <a:gd name="T1" fmla="*/ 75 h 115"/>
                  <a:gd name="T2" fmla="*/ 91 w 134"/>
                  <a:gd name="T3" fmla="*/ 8 h 115"/>
                  <a:gd name="T4" fmla="*/ 126 w 134"/>
                  <a:gd name="T5" fmla="*/ 15 h 115"/>
                  <a:gd name="T6" fmla="*/ 122 w 134"/>
                  <a:gd name="T7" fmla="*/ 50 h 115"/>
                  <a:gd name="T8" fmla="*/ 34 w 134"/>
                  <a:gd name="T9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115">
                    <a:moveTo>
                      <a:pt x="0" y="75"/>
                    </a:moveTo>
                    <a:cubicBezTo>
                      <a:pt x="91" y="8"/>
                      <a:pt x="91" y="8"/>
                      <a:pt x="91" y="8"/>
                    </a:cubicBezTo>
                    <a:cubicBezTo>
                      <a:pt x="101" y="0"/>
                      <a:pt x="117" y="3"/>
                      <a:pt x="126" y="15"/>
                    </a:cubicBezTo>
                    <a:cubicBezTo>
                      <a:pt x="134" y="26"/>
                      <a:pt x="133" y="42"/>
                      <a:pt x="122" y="50"/>
                    </a:cubicBezTo>
                    <a:cubicBezTo>
                      <a:pt x="34" y="115"/>
                      <a:pt x="34" y="115"/>
                      <a:pt x="34" y="115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îśļíḋé">
                <a:extLst>
                  <a:ext uri="{FF2B5EF4-FFF2-40B4-BE49-F238E27FC236}">
                    <a16:creationId xmlns:a16="http://schemas.microsoft.com/office/drawing/2014/main" id="{CBEA641A-C7BD-4C76-B215-D2B0536EE4CD}"/>
                  </a:ext>
                </a:extLst>
              </p:cNvPr>
              <p:cNvSpPr/>
              <p:nvPr/>
            </p:nvSpPr>
            <p:spPr bwMode="auto">
              <a:xfrm>
                <a:off x="2495" y="3164"/>
                <a:ext cx="220" cy="161"/>
              </a:xfrm>
              <a:custGeom>
                <a:avLst/>
                <a:gdLst>
                  <a:gd name="T0" fmla="*/ 0 w 140"/>
                  <a:gd name="T1" fmla="*/ 79 h 103"/>
                  <a:gd name="T2" fmla="*/ 96 w 140"/>
                  <a:gd name="T3" fmla="*/ 8 h 103"/>
                  <a:gd name="T4" fmla="*/ 131 w 140"/>
                  <a:gd name="T5" fmla="*/ 15 h 103"/>
                  <a:gd name="T6" fmla="*/ 127 w 140"/>
                  <a:gd name="T7" fmla="*/ 50 h 103"/>
                  <a:gd name="T8" fmla="*/ 55 w 140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03">
                    <a:moveTo>
                      <a:pt x="0" y="79"/>
                    </a:moveTo>
                    <a:cubicBezTo>
                      <a:pt x="96" y="8"/>
                      <a:pt x="96" y="8"/>
                      <a:pt x="96" y="8"/>
                    </a:cubicBezTo>
                    <a:cubicBezTo>
                      <a:pt x="107" y="0"/>
                      <a:pt x="122" y="3"/>
                      <a:pt x="131" y="15"/>
                    </a:cubicBezTo>
                    <a:cubicBezTo>
                      <a:pt x="140" y="26"/>
                      <a:pt x="138" y="42"/>
                      <a:pt x="127" y="50"/>
                    </a:cubicBezTo>
                    <a:cubicBezTo>
                      <a:pt x="55" y="103"/>
                      <a:pt x="55" y="103"/>
                      <a:pt x="55" y="103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í$1íḋè">
                <a:extLst>
                  <a:ext uri="{FF2B5EF4-FFF2-40B4-BE49-F238E27FC236}">
                    <a16:creationId xmlns:a16="http://schemas.microsoft.com/office/drawing/2014/main" id="{0EDABF76-9BBA-4492-8B23-924793D2813F}"/>
                  </a:ext>
                </a:extLst>
              </p:cNvPr>
              <p:cNvSpPr/>
              <p:nvPr/>
            </p:nvSpPr>
            <p:spPr bwMode="auto">
              <a:xfrm>
                <a:off x="2495" y="3164"/>
                <a:ext cx="220" cy="161"/>
              </a:xfrm>
              <a:custGeom>
                <a:avLst/>
                <a:gdLst>
                  <a:gd name="T0" fmla="*/ 0 w 140"/>
                  <a:gd name="T1" fmla="*/ 79 h 103"/>
                  <a:gd name="T2" fmla="*/ 96 w 140"/>
                  <a:gd name="T3" fmla="*/ 8 h 103"/>
                  <a:gd name="T4" fmla="*/ 131 w 140"/>
                  <a:gd name="T5" fmla="*/ 15 h 103"/>
                  <a:gd name="T6" fmla="*/ 127 w 140"/>
                  <a:gd name="T7" fmla="*/ 50 h 103"/>
                  <a:gd name="T8" fmla="*/ 55 w 140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03">
                    <a:moveTo>
                      <a:pt x="0" y="79"/>
                    </a:moveTo>
                    <a:cubicBezTo>
                      <a:pt x="96" y="8"/>
                      <a:pt x="96" y="8"/>
                      <a:pt x="96" y="8"/>
                    </a:cubicBezTo>
                    <a:cubicBezTo>
                      <a:pt x="107" y="0"/>
                      <a:pt x="122" y="3"/>
                      <a:pt x="131" y="15"/>
                    </a:cubicBezTo>
                    <a:cubicBezTo>
                      <a:pt x="140" y="26"/>
                      <a:pt x="138" y="42"/>
                      <a:pt x="127" y="50"/>
                    </a:cubicBezTo>
                    <a:cubicBezTo>
                      <a:pt x="55" y="103"/>
                      <a:pt x="55" y="103"/>
                      <a:pt x="55" y="103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ï$1iḋê">
                <a:extLst>
                  <a:ext uri="{FF2B5EF4-FFF2-40B4-BE49-F238E27FC236}">
                    <a16:creationId xmlns:a16="http://schemas.microsoft.com/office/drawing/2014/main" id="{C46EE411-EA19-4F3D-9B05-ABA21AEAAF58}"/>
                  </a:ext>
                </a:extLst>
              </p:cNvPr>
              <p:cNvSpPr/>
              <p:nvPr/>
            </p:nvSpPr>
            <p:spPr bwMode="auto">
              <a:xfrm>
                <a:off x="2553" y="3338"/>
                <a:ext cx="133" cy="166"/>
              </a:xfrm>
              <a:custGeom>
                <a:avLst/>
                <a:gdLst>
                  <a:gd name="T0" fmla="*/ 31 w 85"/>
                  <a:gd name="T1" fmla="*/ 0 h 106"/>
                  <a:gd name="T2" fmla="*/ 78 w 85"/>
                  <a:gd name="T3" fmla="*/ 62 h 106"/>
                  <a:gd name="T4" fmla="*/ 71 w 85"/>
                  <a:gd name="T5" fmla="*/ 97 h 106"/>
                  <a:gd name="T6" fmla="*/ 35 w 85"/>
                  <a:gd name="T7" fmla="*/ 94 h 106"/>
                  <a:gd name="T8" fmla="*/ 0 w 85"/>
                  <a:gd name="T9" fmla="*/ 4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106">
                    <a:moveTo>
                      <a:pt x="31" y="0"/>
                    </a:moveTo>
                    <a:cubicBezTo>
                      <a:pt x="78" y="62"/>
                      <a:pt x="78" y="62"/>
                      <a:pt x="78" y="62"/>
                    </a:cubicBezTo>
                    <a:cubicBezTo>
                      <a:pt x="85" y="73"/>
                      <a:pt x="83" y="89"/>
                      <a:pt x="71" y="97"/>
                    </a:cubicBezTo>
                    <a:cubicBezTo>
                      <a:pt x="59" y="106"/>
                      <a:pt x="43" y="104"/>
                      <a:pt x="35" y="94"/>
                    </a:cubicBezTo>
                    <a:cubicBezTo>
                      <a:pt x="0" y="46"/>
                      <a:pt x="0" y="46"/>
                      <a:pt x="0" y="46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ï$1ïḍê">
                <a:extLst>
                  <a:ext uri="{FF2B5EF4-FFF2-40B4-BE49-F238E27FC236}">
                    <a16:creationId xmlns:a16="http://schemas.microsoft.com/office/drawing/2014/main" id="{8FD2D612-703F-4C5F-93C4-68B9E1567DE2}"/>
                  </a:ext>
                </a:extLst>
              </p:cNvPr>
              <p:cNvSpPr/>
              <p:nvPr/>
            </p:nvSpPr>
            <p:spPr bwMode="auto">
              <a:xfrm>
                <a:off x="2553" y="3338"/>
                <a:ext cx="133" cy="166"/>
              </a:xfrm>
              <a:custGeom>
                <a:avLst/>
                <a:gdLst>
                  <a:gd name="T0" fmla="*/ 31 w 85"/>
                  <a:gd name="T1" fmla="*/ 0 h 106"/>
                  <a:gd name="T2" fmla="*/ 78 w 85"/>
                  <a:gd name="T3" fmla="*/ 62 h 106"/>
                  <a:gd name="T4" fmla="*/ 71 w 85"/>
                  <a:gd name="T5" fmla="*/ 97 h 106"/>
                  <a:gd name="T6" fmla="*/ 35 w 85"/>
                  <a:gd name="T7" fmla="*/ 94 h 106"/>
                  <a:gd name="T8" fmla="*/ 0 w 85"/>
                  <a:gd name="T9" fmla="*/ 4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106">
                    <a:moveTo>
                      <a:pt x="31" y="0"/>
                    </a:moveTo>
                    <a:cubicBezTo>
                      <a:pt x="78" y="62"/>
                      <a:pt x="78" y="62"/>
                      <a:pt x="78" y="62"/>
                    </a:cubicBezTo>
                    <a:cubicBezTo>
                      <a:pt x="85" y="73"/>
                      <a:pt x="83" y="89"/>
                      <a:pt x="71" y="97"/>
                    </a:cubicBezTo>
                    <a:cubicBezTo>
                      <a:pt x="59" y="106"/>
                      <a:pt x="43" y="104"/>
                      <a:pt x="35" y="94"/>
                    </a:cubicBezTo>
                    <a:cubicBezTo>
                      <a:pt x="0" y="46"/>
                      <a:pt x="0" y="46"/>
                      <a:pt x="0" y="46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işļïďê">
                <a:extLst>
                  <a:ext uri="{FF2B5EF4-FFF2-40B4-BE49-F238E27FC236}">
                    <a16:creationId xmlns:a16="http://schemas.microsoft.com/office/drawing/2014/main" id="{99620B24-7B3C-4353-BE04-916A95FBD010}"/>
                  </a:ext>
                </a:extLst>
              </p:cNvPr>
              <p:cNvSpPr/>
              <p:nvPr/>
            </p:nvSpPr>
            <p:spPr bwMode="auto">
              <a:xfrm>
                <a:off x="4405" y="2845"/>
                <a:ext cx="337" cy="378"/>
              </a:xfrm>
              <a:custGeom>
                <a:avLst/>
                <a:gdLst>
                  <a:gd name="T0" fmla="*/ 26 w 215"/>
                  <a:gd name="T1" fmla="*/ 27 h 241"/>
                  <a:gd name="T2" fmla="*/ 40 w 215"/>
                  <a:gd name="T3" fmla="*/ 16 h 241"/>
                  <a:gd name="T4" fmla="*/ 108 w 215"/>
                  <a:gd name="T5" fmla="*/ 26 h 241"/>
                  <a:gd name="T6" fmla="*/ 199 w 215"/>
                  <a:gd name="T7" fmla="*/ 146 h 241"/>
                  <a:gd name="T8" fmla="*/ 189 w 215"/>
                  <a:gd name="T9" fmla="*/ 214 h 241"/>
                  <a:gd name="T10" fmla="*/ 174 w 215"/>
                  <a:gd name="T11" fmla="*/ 225 h 241"/>
                  <a:gd name="T12" fmla="*/ 107 w 215"/>
                  <a:gd name="T13" fmla="*/ 215 h 241"/>
                  <a:gd name="T14" fmla="*/ 16 w 215"/>
                  <a:gd name="T15" fmla="*/ 95 h 241"/>
                  <a:gd name="T16" fmla="*/ 26 w 215"/>
                  <a:gd name="T17" fmla="*/ 2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" h="241">
                    <a:moveTo>
                      <a:pt x="26" y="27"/>
                    </a:moveTo>
                    <a:cubicBezTo>
                      <a:pt x="40" y="16"/>
                      <a:pt x="40" y="16"/>
                      <a:pt x="40" y="16"/>
                    </a:cubicBezTo>
                    <a:cubicBezTo>
                      <a:pt x="62" y="0"/>
                      <a:pt x="92" y="4"/>
                      <a:pt x="108" y="26"/>
                    </a:cubicBezTo>
                    <a:cubicBezTo>
                      <a:pt x="199" y="146"/>
                      <a:pt x="199" y="146"/>
                      <a:pt x="199" y="146"/>
                    </a:cubicBezTo>
                    <a:cubicBezTo>
                      <a:pt x="215" y="168"/>
                      <a:pt x="210" y="198"/>
                      <a:pt x="189" y="214"/>
                    </a:cubicBezTo>
                    <a:cubicBezTo>
                      <a:pt x="174" y="225"/>
                      <a:pt x="174" y="225"/>
                      <a:pt x="174" y="225"/>
                    </a:cubicBezTo>
                    <a:cubicBezTo>
                      <a:pt x="153" y="241"/>
                      <a:pt x="123" y="237"/>
                      <a:pt x="107" y="215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0" y="73"/>
                      <a:pt x="4" y="43"/>
                      <a:pt x="26" y="27"/>
                    </a:cubicBezTo>
                    <a:close/>
                  </a:path>
                </a:pathLst>
              </a:custGeom>
              <a:solidFill>
                <a:srgbClr val="9B614C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íSļîďê">
                <a:extLst>
                  <a:ext uri="{FF2B5EF4-FFF2-40B4-BE49-F238E27FC236}">
                    <a16:creationId xmlns:a16="http://schemas.microsoft.com/office/drawing/2014/main" id="{B8B16BE7-204E-4C53-BDE8-4BC096662DF6}"/>
                  </a:ext>
                </a:extLst>
              </p:cNvPr>
              <p:cNvSpPr/>
              <p:nvPr/>
            </p:nvSpPr>
            <p:spPr bwMode="auto">
              <a:xfrm>
                <a:off x="4037" y="3122"/>
                <a:ext cx="338" cy="378"/>
              </a:xfrm>
              <a:custGeom>
                <a:avLst/>
                <a:gdLst>
                  <a:gd name="T0" fmla="*/ 26 w 215"/>
                  <a:gd name="T1" fmla="*/ 27 h 241"/>
                  <a:gd name="T2" fmla="*/ 40 w 215"/>
                  <a:gd name="T3" fmla="*/ 16 h 241"/>
                  <a:gd name="T4" fmla="*/ 108 w 215"/>
                  <a:gd name="T5" fmla="*/ 26 h 241"/>
                  <a:gd name="T6" fmla="*/ 199 w 215"/>
                  <a:gd name="T7" fmla="*/ 146 h 241"/>
                  <a:gd name="T8" fmla="*/ 189 w 215"/>
                  <a:gd name="T9" fmla="*/ 214 h 241"/>
                  <a:gd name="T10" fmla="*/ 175 w 215"/>
                  <a:gd name="T11" fmla="*/ 225 h 241"/>
                  <a:gd name="T12" fmla="*/ 107 w 215"/>
                  <a:gd name="T13" fmla="*/ 215 h 241"/>
                  <a:gd name="T14" fmla="*/ 16 w 215"/>
                  <a:gd name="T15" fmla="*/ 95 h 241"/>
                  <a:gd name="T16" fmla="*/ 26 w 215"/>
                  <a:gd name="T17" fmla="*/ 2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" h="241">
                    <a:moveTo>
                      <a:pt x="26" y="27"/>
                    </a:moveTo>
                    <a:cubicBezTo>
                      <a:pt x="40" y="16"/>
                      <a:pt x="40" y="16"/>
                      <a:pt x="40" y="16"/>
                    </a:cubicBezTo>
                    <a:cubicBezTo>
                      <a:pt x="62" y="0"/>
                      <a:pt x="92" y="4"/>
                      <a:pt x="108" y="26"/>
                    </a:cubicBezTo>
                    <a:cubicBezTo>
                      <a:pt x="199" y="146"/>
                      <a:pt x="199" y="146"/>
                      <a:pt x="199" y="146"/>
                    </a:cubicBezTo>
                    <a:cubicBezTo>
                      <a:pt x="215" y="167"/>
                      <a:pt x="210" y="198"/>
                      <a:pt x="189" y="214"/>
                    </a:cubicBezTo>
                    <a:cubicBezTo>
                      <a:pt x="175" y="225"/>
                      <a:pt x="175" y="225"/>
                      <a:pt x="175" y="225"/>
                    </a:cubicBezTo>
                    <a:cubicBezTo>
                      <a:pt x="153" y="241"/>
                      <a:pt x="123" y="236"/>
                      <a:pt x="107" y="215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0" y="73"/>
                      <a:pt x="5" y="43"/>
                      <a:pt x="26" y="27"/>
                    </a:cubicBezTo>
                    <a:close/>
                  </a:path>
                </a:pathLst>
              </a:custGeom>
              <a:solidFill>
                <a:srgbClr val="9B614C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íšľîďé">
                <a:extLst>
                  <a:ext uri="{FF2B5EF4-FFF2-40B4-BE49-F238E27FC236}">
                    <a16:creationId xmlns:a16="http://schemas.microsoft.com/office/drawing/2014/main" id="{435AA4D6-BCE5-4DE2-AC86-A0C249A1928F}"/>
                  </a:ext>
                </a:extLst>
              </p:cNvPr>
              <p:cNvSpPr/>
              <p:nvPr/>
            </p:nvSpPr>
            <p:spPr bwMode="auto">
              <a:xfrm>
                <a:off x="2971" y="2905"/>
                <a:ext cx="2120" cy="1064"/>
              </a:xfrm>
              <a:custGeom>
                <a:avLst/>
                <a:gdLst>
                  <a:gd name="T0" fmla="*/ 1158 w 1350"/>
                  <a:gd name="T1" fmla="*/ 0 h 678"/>
                  <a:gd name="T2" fmla="*/ 668 w 1350"/>
                  <a:gd name="T3" fmla="*/ 368 h 678"/>
                  <a:gd name="T4" fmla="*/ 644 w 1350"/>
                  <a:gd name="T5" fmla="*/ 394 h 678"/>
                  <a:gd name="T6" fmla="*/ 82 w 1350"/>
                  <a:gd name="T7" fmla="*/ 513 h 678"/>
                  <a:gd name="T8" fmla="*/ 0 w 1350"/>
                  <a:gd name="T9" fmla="*/ 596 h 678"/>
                  <a:gd name="T10" fmla="*/ 83 w 1350"/>
                  <a:gd name="T11" fmla="*/ 678 h 678"/>
                  <a:gd name="T12" fmla="*/ 83 w 1350"/>
                  <a:gd name="T13" fmla="*/ 678 h 678"/>
                  <a:gd name="T14" fmla="*/ 694 w 1350"/>
                  <a:gd name="T15" fmla="*/ 552 h 678"/>
                  <a:gd name="T16" fmla="*/ 951 w 1350"/>
                  <a:gd name="T17" fmla="*/ 531 h 678"/>
                  <a:gd name="T18" fmla="*/ 1237 w 1350"/>
                  <a:gd name="T19" fmla="*/ 317 h 678"/>
                  <a:gd name="T20" fmla="*/ 1325 w 1350"/>
                  <a:gd name="T21" fmla="*/ 62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50" h="678">
                    <a:moveTo>
                      <a:pt x="1158" y="0"/>
                    </a:moveTo>
                    <a:cubicBezTo>
                      <a:pt x="668" y="368"/>
                      <a:pt x="668" y="368"/>
                      <a:pt x="668" y="368"/>
                    </a:cubicBezTo>
                    <a:cubicBezTo>
                      <a:pt x="658" y="376"/>
                      <a:pt x="650" y="385"/>
                      <a:pt x="644" y="394"/>
                    </a:cubicBezTo>
                    <a:cubicBezTo>
                      <a:pt x="390" y="508"/>
                      <a:pt x="87" y="513"/>
                      <a:pt x="82" y="513"/>
                    </a:cubicBezTo>
                    <a:cubicBezTo>
                      <a:pt x="37" y="513"/>
                      <a:pt x="0" y="551"/>
                      <a:pt x="0" y="596"/>
                    </a:cubicBezTo>
                    <a:cubicBezTo>
                      <a:pt x="1" y="642"/>
                      <a:pt x="38" y="678"/>
                      <a:pt x="83" y="678"/>
                    </a:cubicBezTo>
                    <a:cubicBezTo>
                      <a:pt x="83" y="678"/>
                      <a:pt x="83" y="678"/>
                      <a:pt x="83" y="678"/>
                    </a:cubicBezTo>
                    <a:cubicBezTo>
                      <a:pt x="98" y="678"/>
                      <a:pt x="412" y="674"/>
                      <a:pt x="694" y="552"/>
                    </a:cubicBezTo>
                    <a:cubicBezTo>
                      <a:pt x="776" y="595"/>
                      <a:pt x="877" y="588"/>
                      <a:pt x="951" y="531"/>
                    </a:cubicBezTo>
                    <a:cubicBezTo>
                      <a:pt x="1237" y="317"/>
                      <a:pt x="1237" y="317"/>
                      <a:pt x="1237" y="317"/>
                    </a:cubicBezTo>
                    <a:cubicBezTo>
                      <a:pt x="1316" y="258"/>
                      <a:pt x="1350" y="156"/>
                      <a:pt x="1325" y="62"/>
                    </a:cubicBezTo>
                  </a:path>
                </a:pathLst>
              </a:custGeom>
              <a:solidFill>
                <a:srgbClr val="CDE0DF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íšlïďê">
                <a:extLst>
                  <a:ext uri="{FF2B5EF4-FFF2-40B4-BE49-F238E27FC236}">
                    <a16:creationId xmlns:a16="http://schemas.microsoft.com/office/drawing/2014/main" id="{0ECE8537-92E6-4726-BE55-6ACA2BC02BAA}"/>
                  </a:ext>
                </a:extLst>
              </p:cNvPr>
              <p:cNvSpPr/>
              <p:nvPr/>
            </p:nvSpPr>
            <p:spPr bwMode="auto">
              <a:xfrm>
                <a:off x="2971" y="2905"/>
                <a:ext cx="2120" cy="1064"/>
              </a:xfrm>
              <a:custGeom>
                <a:avLst/>
                <a:gdLst>
                  <a:gd name="T0" fmla="*/ 1158 w 1350"/>
                  <a:gd name="T1" fmla="*/ 0 h 678"/>
                  <a:gd name="T2" fmla="*/ 668 w 1350"/>
                  <a:gd name="T3" fmla="*/ 368 h 678"/>
                  <a:gd name="T4" fmla="*/ 644 w 1350"/>
                  <a:gd name="T5" fmla="*/ 394 h 678"/>
                  <a:gd name="T6" fmla="*/ 82 w 1350"/>
                  <a:gd name="T7" fmla="*/ 513 h 678"/>
                  <a:gd name="T8" fmla="*/ 0 w 1350"/>
                  <a:gd name="T9" fmla="*/ 596 h 678"/>
                  <a:gd name="T10" fmla="*/ 83 w 1350"/>
                  <a:gd name="T11" fmla="*/ 678 h 678"/>
                  <a:gd name="T12" fmla="*/ 83 w 1350"/>
                  <a:gd name="T13" fmla="*/ 678 h 678"/>
                  <a:gd name="T14" fmla="*/ 694 w 1350"/>
                  <a:gd name="T15" fmla="*/ 552 h 678"/>
                  <a:gd name="T16" fmla="*/ 951 w 1350"/>
                  <a:gd name="T17" fmla="*/ 531 h 678"/>
                  <a:gd name="T18" fmla="*/ 1237 w 1350"/>
                  <a:gd name="T19" fmla="*/ 317 h 678"/>
                  <a:gd name="T20" fmla="*/ 1325 w 1350"/>
                  <a:gd name="T21" fmla="*/ 62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50" h="678">
                    <a:moveTo>
                      <a:pt x="1158" y="0"/>
                    </a:moveTo>
                    <a:cubicBezTo>
                      <a:pt x="668" y="368"/>
                      <a:pt x="668" y="368"/>
                      <a:pt x="668" y="368"/>
                    </a:cubicBezTo>
                    <a:cubicBezTo>
                      <a:pt x="658" y="376"/>
                      <a:pt x="650" y="385"/>
                      <a:pt x="644" y="394"/>
                    </a:cubicBezTo>
                    <a:cubicBezTo>
                      <a:pt x="390" y="508"/>
                      <a:pt x="87" y="513"/>
                      <a:pt x="82" y="513"/>
                    </a:cubicBezTo>
                    <a:cubicBezTo>
                      <a:pt x="37" y="513"/>
                      <a:pt x="0" y="551"/>
                      <a:pt x="0" y="596"/>
                    </a:cubicBezTo>
                    <a:cubicBezTo>
                      <a:pt x="1" y="642"/>
                      <a:pt x="38" y="678"/>
                      <a:pt x="83" y="678"/>
                    </a:cubicBezTo>
                    <a:cubicBezTo>
                      <a:pt x="83" y="678"/>
                      <a:pt x="83" y="678"/>
                      <a:pt x="83" y="678"/>
                    </a:cubicBezTo>
                    <a:cubicBezTo>
                      <a:pt x="98" y="678"/>
                      <a:pt x="412" y="674"/>
                      <a:pt x="694" y="552"/>
                    </a:cubicBezTo>
                    <a:cubicBezTo>
                      <a:pt x="776" y="595"/>
                      <a:pt x="877" y="588"/>
                      <a:pt x="951" y="531"/>
                    </a:cubicBezTo>
                    <a:cubicBezTo>
                      <a:pt x="1237" y="317"/>
                      <a:pt x="1237" y="317"/>
                      <a:pt x="1237" y="317"/>
                    </a:cubicBezTo>
                    <a:cubicBezTo>
                      <a:pt x="1316" y="258"/>
                      <a:pt x="1350" y="156"/>
                      <a:pt x="1325" y="62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isḻïďê">
                <a:extLst>
                  <a:ext uri="{FF2B5EF4-FFF2-40B4-BE49-F238E27FC236}">
                    <a16:creationId xmlns:a16="http://schemas.microsoft.com/office/drawing/2014/main" id="{988FCBB9-68A7-4839-8435-07B905CD25F2}"/>
                  </a:ext>
                </a:extLst>
              </p:cNvPr>
              <p:cNvSpPr/>
              <p:nvPr/>
            </p:nvSpPr>
            <p:spPr bwMode="auto">
              <a:xfrm>
                <a:off x="4475" y="3046"/>
                <a:ext cx="506" cy="283"/>
              </a:xfrm>
              <a:custGeom>
                <a:avLst/>
                <a:gdLst>
                  <a:gd name="T0" fmla="*/ 291 w 322"/>
                  <a:gd name="T1" fmla="*/ 108 h 180"/>
                  <a:gd name="T2" fmla="*/ 100 w 322"/>
                  <a:gd name="T3" fmla="*/ 5 h 180"/>
                  <a:gd name="T4" fmla="*/ 76 w 322"/>
                  <a:gd name="T5" fmla="*/ 11 h 180"/>
                  <a:gd name="T6" fmla="*/ 0 w 322"/>
                  <a:gd name="T7" fmla="*/ 137 h 180"/>
                  <a:gd name="T8" fmla="*/ 297 w 322"/>
                  <a:gd name="T9" fmla="*/ 180 h 180"/>
                  <a:gd name="T10" fmla="*/ 297 w 322"/>
                  <a:gd name="T11" fmla="*/ 180 h 180"/>
                  <a:gd name="T12" fmla="*/ 291 w 322"/>
                  <a:gd name="T13" fmla="*/ 10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2" h="180">
                    <a:moveTo>
                      <a:pt x="291" y="108"/>
                    </a:moveTo>
                    <a:cubicBezTo>
                      <a:pt x="100" y="5"/>
                      <a:pt x="100" y="5"/>
                      <a:pt x="100" y="5"/>
                    </a:cubicBezTo>
                    <a:cubicBezTo>
                      <a:pt x="91" y="0"/>
                      <a:pt x="81" y="3"/>
                      <a:pt x="76" y="11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297" y="180"/>
                      <a:pt x="297" y="180"/>
                      <a:pt x="297" y="180"/>
                    </a:cubicBezTo>
                    <a:cubicBezTo>
                      <a:pt x="297" y="180"/>
                      <a:pt x="297" y="180"/>
                      <a:pt x="297" y="180"/>
                    </a:cubicBezTo>
                    <a:cubicBezTo>
                      <a:pt x="322" y="161"/>
                      <a:pt x="319" y="122"/>
                      <a:pt x="291" y="108"/>
                    </a:cubicBezTo>
                    <a:close/>
                  </a:path>
                </a:pathLst>
              </a:custGeom>
              <a:solidFill>
                <a:srgbClr val="CDE0DF"/>
              </a:solidFill>
              <a:ln w="33338" cap="flat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íṣḻïḋè">
                <a:extLst>
                  <a:ext uri="{FF2B5EF4-FFF2-40B4-BE49-F238E27FC236}">
                    <a16:creationId xmlns:a16="http://schemas.microsoft.com/office/drawing/2014/main" id="{D82EC128-6C09-40B6-8282-999C590BC434}"/>
                  </a:ext>
                </a:extLst>
              </p:cNvPr>
              <p:cNvSpPr/>
              <p:nvPr/>
            </p:nvSpPr>
            <p:spPr bwMode="auto">
              <a:xfrm>
                <a:off x="4109" y="3816"/>
                <a:ext cx="333" cy="223"/>
              </a:xfrm>
              <a:custGeom>
                <a:avLst/>
                <a:gdLst>
                  <a:gd name="T0" fmla="*/ 0 w 212"/>
                  <a:gd name="T1" fmla="*/ 70 h 142"/>
                  <a:gd name="T2" fmla="*/ 189 w 212"/>
                  <a:gd name="T3" fmla="*/ 0 h 142"/>
                  <a:gd name="T4" fmla="*/ 205 w 212"/>
                  <a:gd name="T5" fmla="*/ 41 h 142"/>
                  <a:gd name="T6" fmla="*/ 182 w 212"/>
                  <a:gd name="T7" fmla="*/ 91 h 142"/>
                  <a:gd name="T8" fmla="*/ 65 w 212"/>
                  <a:gd name="T9" fmla="*/ 134 h 142"/>
                  <a:gd name="T10" fmla="*/ 15 w 212"/>
                  <a:gd name="T11" fmla="*/ 112 h 142"/>
                  <a:gd name="T12" fmla="*/ 0 w 212"/>
                  <a:gd name="T13" fmla="*/ 7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142">
                    <a:moveTo>
                      <a:pt x="0" y="70"/>
                    </a:moveTo>
                    <a:cubicBezTo>
                      <a:pt x="189" y="0"/>
                      <a:pt x="189" y="0"/>
                      <a:pt x="189" y="0"/>
                    </a:cubicBezTo>
                    <a:cubicBezTo>
                      <a:pt x="205" y="41"/>
                      <a:pt x="205" y="41"/>
                      <a:pt x="205" y="41"/>
                    </a:cubicBezTo>
                    <a:cubicBezTo>
                      <a:pt x="212" y="61"/>
                      <a:pt x="202" y="83"/>
                      <a:pt x="182" y="91"/>
                    </a:cubicBezTo>
                    <a:cubicBezTo>
                      <a:pt x="65" y="134"/>
                      <a:pt x="65" y="134"/>
                      <a:pt x="65" y="134"/>
                    </a:cubicBezTo>
                    <a:cubicBezTo>
                      <a:pt x="45" y="142"/>
                      <a:pt x="23" y="132"/>
                      <a:pt x="15" y="112"/>
                    </a:cubicBez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iṡliďè">
                <a:extLst>
                  <a:ext uri="{FF2B5EF4-FFF2-40B4-BE49-F238E27FC236}">
                    <a16:creationId xmlns:a16="http://schemas.microsoft.com/office/drawing/2014/main" id="{3F176D4D-1E7B-480D-A208-7E4AD22A41C4}"/>
                  </a:ext>
                </a:extLst>
              </p:cNvPr>
              <p:cNvSpPr/>
              <p:nvPr/>
            </p:nvSpPr>
            <p:spPr bwMode="auto">
              <a:xfrm>
                <a:off x="4057" y="3746"/>
                <a:ext cx="153" cy="241"/>
              </a:xfrm>
              <a:custGeom>
                <a:avLst/>
                <a:gdLst>
                  <a:gd name="T0" fmla="*/ 48 w 97"/>
                  <a:gd name="T1" fmla="*/ 154 h 154"/>
                  <a:gd name="T2" fmla="*/ 5 w 97"/>
                  <a:gd name="T3" fmla="*/ 37 h 154"/>
                  <a:gd name="T4" fmla="*/ 21 w 97"/>
                  <a:gd name="T5" fmla="*/ 5 h 154"/>
                  <a:gd name="T6" fmla="*/ 54 w 97"/>
                  <a:gd name="T7" fmla="*/ 18 h 154"/>
                  <a:gd name="T8" fmla="*/ 97 w 97"/>
                  <a:gd name="T9" fmla="*/ 13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154">
                    <a:moveTo>
                      <a:pt x="48" y="154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0" y="24"/>
                      <a:pt x="8" y="10"/>
                      <a:pt x="21" y="5"/>
                    </a:cubicBezTo>
                    <a:cubicBezTo>
                      <a:pt x="35" y="0"/>
                      <a:pt x="49" y="6"/>
                      <a:pt x="54" y="18"/>
                    </a:cubicBezTo>
                    <a:cubicBezTo>
                      <a:pt x="97" y="135"/>
                      <a:pt x="97" y="135"/>
                      <a:pt x="97" y="135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ïslíḓè">
                <a:extLst>
                  <a:ext uri="{FF2B5EF4-FFF2-40B4-BE49-F238E27FC236}">
                    <a16:creationId xmlns:a16="http://schemas.microsoft.com/office/drawing/2014/main" id="{0EBB6F6E-5F3B-48E1-ADD4-BB3BF3FE0792}"/>
                  </a:ext>
                </a:extLst>
              </p:cNvPr>
              <p:cNvSpPr/>
              <p:nvPr/>
            </p:nvSpPr>
            <p:spPr bwMode="auto">
              <a:xfrm>
                <a:off x="4057" y="3746"/>
                <a:ext cx="153" cy="241"/>
              </a:xfrm>
              <a:custGeom>
                <a:avLst/>
                <a:gdLst>
                  <a:gd name="T0" fmla="*/ 48 w 97"/>
                  <a:gd name="T1" fmla="*/ 154 h 154"/>
                  <a:gd name="T2" fmla="*/ 5 w 97"/>
                  <a:gd name="T3" fmla="*/ 37 h 154"/>
                  <a:gd name="T4" fmla="*/ 21 w 97"/>
                  <a:gd name="T5" fmla="*/ 5 h 154"/>
                  <a:gd name="T6" fmla="*/ 54 w 97"/>
                  <a:gd name="T7" fmla="*/ 18 h 154"/>
                  <a:gd name="T8" fmla="*/ 97 w 97"/>
                  <a:gd name="T9" fmla="*/ 13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154">
                    <a:moveTo>
                      <a:pt x="48" y="154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0" y="24"/>
                      <a:pt x="8" y="10"/>
                      <a:pt x="21" y="5"/>
                    </a:cubicBezTo>
                    <a:cubicBezTo>
                      <a:pt x="35" y="0"/>
                      <a:pt x="49" y="6"/>
                      <a:pt x="54" y="18"/>
                    </a:cubicBezTo>
                    <a:cubicBezTo>
                      <a:pt x="97" y="135"/>
                      <a:pt x="97" y="135"/>
                      <a:pt x="97" y="135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íśľîḍé">
                <a:extLst>
                  <a:ext uri="{FF2B5EF4-FFF2-40B4-BE49-F238E27FC236}">
                    <a16:creationId xmlns:a16="http://schemas.microsoft.com/office/drawing/2014/main" id="{EA5A4057-6574-42B1-B766-4DAE02FCE29D}"/>
                  </a:ext>
                </a:extLst>
              </p:cNvPr>
              <p:cNvSpPr/>
              <p:nvPr/>
            </p:nvSpPr>
            <p:spPr bwMode="auto">
              <a:xfrm>
                <a:off x="4134" y="3716"/>
                <a:ext cx="145" cy="224"/>
              </a:xfrm>
              <a:custGeom>
                <a:avLst/>
                <a:gdLst>
                  <a:gd name="T0" fmla="*/ 44 w 92"/>
                  <a:gd name="T1" fmla="*/ 143 h 143"/>
                  <a:gd name="T2" fmla="*/ 5 w 92"/>
                  <a:gd name="T3" fmla="*/ 37 h 143"/>
                  <a:gd name="T4" fmla="*/ 21 w 92"/>
                  <a:gd name="T5" fmla="*/ 5 h 143"/>
                  <a:gd name="T6" fmla="*/ 54 w 92"/>
                  <a:gd name="T7" fmla="*/ 19 h 143"/>
                  <a:gd name="T8" fmla="*/ 92 w 92"/>
                  <a:gd name="T9" fmla="*/ 12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143">
                    <a:moveTo>
                      <a:pt x="44" y="143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0" y="25"/>
                      <a:pt x="8" y="10"/>
                      <a:pt x="21" y="5"/>
                    </a:cubicBezTo>
                    <a:cubicBezTo>
                      <a:pt x="35" y="0"/>
                      <a:pt x="50" y="7"/>
                      <a:pt x="54" y="19"/>
                    </a:cubicBezTo>
                    <a:cubicBezTo>
                      <a:pt x="92" y="122"/>
                      <a:pt x="92" y="122"/>
                      <a:pt x="92" y="122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îś1îḓê">
                <a:extLst>
                  <a:ext uri="{FF2B5EF4-FFF2-40B4-BE49-F238E27FC236}">
                    <a16:creationId xmlns:a16="http://schemas.microsoft.com/office/drawing/2014/main" id="{265A364B-F7CA-4C11-ACFA-7EEFBC090411}"/>
                  </a:ext>
                </a:extLst>
              </p:cNvPr>
              <p:cNvSpPr/>
              <p:nvPr/>
            </p:nvSpPr>
            <p:spPr bwMode="auto">
              <a:xfrm>
                <a:off x="4134" y="3716"/>
                <a:ext cx="145" cy="224"/>
              </a:xfrm>
              <a:custGeom>
                <a:avLst/>
                <a:gdLst>
                  <a:gd name="T0" fmla="*/ 44 w 92"/>
                  <a:gd name="T1" fmla="*/ 143 h 143"/>
                  <a:gd name="T2" fmla="*/ 5 w 92"/>
                  <a:gd name="T3" fmla="*/ 37 h 143"/>
                  <a:gd name="T4" fmla="*/ 21 w 92"/>
                  <a:gd name="T5" fmla="*/ 5 h 143"/>
                  <a:gd name="T6" fmla="*/ 54 w 92"/>
                  <a:gd name="T7" fmla="*/ 19 h 143"/>
                  <a:gd name="T8" fmla="*/ 92 w 92"/>
                  <a:gd name="T9" fmla="*/ 12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143">
                    <a:moveTo>
                      <a:pt x="44" y="143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0" y="25"/>
                      <a:pt x="8" y="10"/>
                      <a:pt x="21" y="5"/>
                    </a:cubicBezTo>
                    <a:cubicBezTo>
                      <a:pt x="35" y="0"/>
                      <a:pt x="50" y="7"/>
                      <a:pt x="54" y="19"/>
                    </a:cubicBezTo>
                    <a:cubicBezTo>
                      <a:pt x="92" y="122"/>
                      <a:pt x="92" y="122"/>
                      <a:pt x="92" y="122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iŝ1îḋe">
                <a:extLst>
                  <a:ext uri="{FF2B5EF4-FFF2-40B4-BE49-F238E27FC236}">
                    <a16:creationId xmlns:a16="http://schemas.microsoft.com/office/drawing/2014/main" id="{2BCA395B-AEAC-4D3A-8F06-AE4803846014}"/>
                  </a:ext>
                </a:extLst>
              </p:cNvPr>
              <p:cNvSpPr/>
              <p:nvPr/>
            </p:nvSpPr>
            <p:spPr bwMode="auto">
              <a:xfrm>
                <a:off x="4213" y="3688"/>
                <a:ext cx="132" cy="234"/>
              </a:xfrm>
              <a:custGeom>
                <a:avLst/>
                <a:gdLst>
                  <a:gd name="T0" fmla="*/ 46 w 84"/>
                  <a:gd name="T1" fmla="*/ 149 h 149"/>
                  <a:gd name="T2" fmla="*/ 4 w 84"/>
                  <a:gd name="T3" fmla="*/ 37 h 149"/>
                  <a:gd name="T4" fmla="*/ 20 w 84"/>
                  <a:gd name="T5" fmla="*/ 5 h 149"/>
                  <a:gd name="T6" fmla="*/ 53 w 84"/>
                  <a:gd name="T7" fmla="*/ 19 h 149"/>
                  <a:gd name="T8" fmla="*/ 84 w 84"/>
                  <a:gd name="T9" fmla="*/ 10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49">
                    <a:moveTo>
                      <a:pt x="46" y="149"/>
                    </a:moveTo>
                    <a:cubicBezTo>
                      <a:pt x="4" y="37"/>
                      <a:pt x="4" y="37"/>
                      <a:pt x="4" y="37"/>
                    </a:cubicBezTo>
                    <a:cubicBezTo>
                      <a:pt x="0" y="25"/>
                      <a:pt x="7" y="10"/>
                      <a:pt x="20" y="5"/>
                    </a:cubicBezTo>
                    <a:cubicBezTo>
                      <a:pt x="34" y="0"/>
                      <a:pt x="49" y="6"/>
                      <a:pt x="53" y="19"/>
                    </a:cubicBezTo>
                    <a:cubicBezTo>
                      <a:pt x="84" y="102"/>
                      <a:pt x="84" y="102"/>
                      <a:pt x="84" y="102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ṥļiḑè">
                <a:extLst>
                  <a:ext uri="{FF2B5EF4-FFF2-40B4-BE49-F238E27FC236}">
                    <a16:creationId xmlns:a16="http://schemas.microsoft.com/office/drawing/2014/main" id="{F3ADE834-9746-4986-8ACF-DF0D7C6FE618}"/>
                  </a:ext>
                </a:extLst>
              </p:cNvPr>
              <p:cNvSpPr/>
              <p:nvPr/>
            </p:nvSpPr>
            <p:spPr bwMode="auto">
              <a:xfrm>
                <a:off x="4213" y="3688"/>
                <a:ext cx="132" cy="234"/>
              </a:xfrm>
              <a:custGeom>
                <a:avLst/>
                <a:gdLst>
                  <a:gd name="T0" fmla="*/ 46 w 84"/>
                  <a:gd name="T1" fmla="*/ 149 h 149"/>
                  <a:gd name="T2" fmla="*/ 4 w 84"/>
                  <a:gd name="T3" fmla="*/ 37 h 149"/>
                  <a:gd name="T4" fmla="*/ 20 w 84"/>
                  <a:gd name="T5" fmla="*/ 5 h 149"/>
                  <a:gd name="T6" fmla="*/ 53 w 84"/>
                  <a:gd name="T7" fmla="*/ 19 h 149"/>
                  <a:gd name="T8" fmla="*/ 84 w 84"/>
                  <a:gd name="T9" fmla="*/ 10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49">
                    <a:moveTo>
                      <a:pt x="46" y="149"/>
                    </a:moveTo>
                    <a:cubicBezTo>
                      <a:pt x="4" y="37"/>
                      <a:pt x="4" y="37"/>
                      <a:pt x="4" y="37"/>
                    </a:cubicBezTo>
                    <a:cubicBezTo>
                      <a:pt x="0" y="25"/>
                      <a:pt x="7" y="10"/>
                      <a:pt x="20" y="5"/>
                    </a:cubicBezTo>
                    <a:cubicBezTo>
                      <a:pt x="34" y="0"/>
                      <a:pt x="49" y="6"/>
                      <a:pt x="53" y="19"/>
                    </a:cubicBezTo>
                    <a:cubicBezTo>
                      <a:pt x="84" y="102"/>
                      <a:pt x="84" y="102"/>
                      <a:pt x="84" y="102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íśḻïdê">
                <a:extLst>
                  <a:ext uri="{FF2B5EF4-FFF2-40B4-BE49-F238E27FC236}">
                    <a16:creationId xmlns:a16="http://schemas.microsoft.com/office/drawing/2014/main" id="{595E34EA-5149-4300-800E-3FA7F3BE4595}"/>
                  </a:ext>
                </a:extLst>
              </p:cNvPr>
              <p:cNvSpPr/>
              <p:nvPr/>
            </p:nvSpPr>
            <p:spPr bwMode="auto">
              <a:xfrm>
                <a:off x="4362" y="3782"/>
                <a:ext cx="173" cy="118"/>
              </a:xfrm>
              <a:custGeom>
                <a:avLst/>
                <a:gdLst>
                  <a:gd name="T0" fmla="*/ 0 w 110"/>
                  <a:gd name="T1" fmla="*/ 32 h 75"/>
                  <a:gd name="T2" fmla="*/ 73 w 110"/>
                  <a:gd name="T3" fmla="*/ 5 h 75"/>
                  <a:gd name="T4" fmla="*/ 105 w 110"/>
                  <a:gd name="T5" fmla="*/ 21 h 75"/>
                  <a:gd name="T6" fmla="*/ 91 w 110"/>
                  <a:gd name="T7" fmla="*/ 54 h 75"/>
                  <a:gd name="T8" fmla="*/ 36 w 1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75">
                    <a:moveTo>
                      <a:pt x="0" y="32"/>
                    </a:moveTo>
                    <a:cubicBezTo>
                      <a:pt x="73" y="5"/>
                      <a:pt x="73" y="5"/>
                      <a:pt x="73" y="5"/>
                    </a:cubicBezTo>
                    <a:cubicBezTo>
                      <a:pt x="86" y="0"/>
                      <a:pt x="100" y="8"/>
                      <a:pt x="105" y="21"/>
                    </a:cubicBezTo>
                    <a:cubicBezTo>
                      <a:pt x="110" y="35"/>
                      <a:pt x="104" y="50"/>
                      <a:pt x="91" y="54"/>
                    </a:cubicBezTo>
                    <a:cubicBezTo>
                      <a:pt x="36" y="75"/>
                      <a:pt x="36" y="75"/>
                      <a:pt x="36" y="75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îşľíḍé">
                <a:extLst>
                  <a:ext uri="{FF2B5EF4-FFF2-40B4-BE49-F238E27FC236}">
                    <a16:creationId xmlns:a16="http://schemas.microsoft.com/office/drawing/2014/main" id="{29FA628B-0464-473B-822C-B3E769AD66FC}"/>
                  </a:ext>
                </a:extLst>
              </p:cNvPr>
              <p:cNvSpPr/>
              <p:nvPr/>
            </p:nvSpPr>
            <p:spPr bwMode="auto">
              <a:xfrm>
                <a:off x="4362" y="3782"/>
                <a:ext cx="173" cy="118"/>
              </a:xfrm>
              <a:custGeom>
                <a:avLst/>
                <a:gdLst>
                  <a:gd name="T0" fmla="*/ 0 w 110"/>
                  <a:gd name="T1" fmla="*/ 32 h 75"/>
                  <a:gd name="T2" fmla="*/ 73 w 110"/>
                  <a:gd name="T3" fmla="*/ 5 h 75"/>
                  <a:gd name="T4" fmla="*/ 105 w 110"/>
                  <a:gd name="T5" fmla="*/ 21 h 75"/>
                  <a:gd name="T6" fmla="*/ 91 w 110"/>
                  <a:gd name="T7" fmla="*/ 54 h 75"/>
                  <a:gd name="T8" fmla="*/ 36 w 110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75">
                    <a:moveTo>
                      <a:pt x="0" y="32"/>
                    </a:moveTo>
                    <a:cubicBezTo>
                      <a:pt x="73" y="5"/>
                      <a:pt x="73" y="5"/>
                      <a:pt x="73" y="5"/>
                    </a:cubicBezTo>
                    <a:cubicBezTo>
                      <a:pt x="86" y="0"/>
                      <a:pt x="100" y="8"/>
                      <a:pt x="105" y="21"/>
                    </a:cubicBezTo>
                    <a:cubicBezTo>
                      <a:pt x="110" y="35"/>
                      <a:pt x="104" y="50"/>
                      <a:pt x="91" y="54"/>
                    </a:cubicBezTo>
                    <a:cubicBezTo>
                      <a:pt x="36" y="75"/>
                      <a:pt x="36" y="75"/>
                      <a:pt x="36" y="75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îṧlíḋê">
                <a:extLst>
                  <a:ext uri="{FF2B5EF4-FFF2-40B4-BE49-F238E27FC236}">
                    <a16:creationId xmlns:a16="http://schemas.microsoft.com/office/drawing/2014/main" id="{17985516-F781-4B63-81A6-CE7F2BED0BEA}"/>
                  </a:ext>
                </a:extLst>
              </p:cNvPr>
              <p:cNvSpPr/>
              <p:nvPr/>
            </p:nvSpPr>
            <p:spPr bwMode="auto">
              <a:xfrm>
                <a:off x="5036" y="3067"/>
                <a:ext cx="261" cy="324"/>
              </a:xfrm>
              <a:custGeom>
                <a:avLst/>
                <a:gdLst>
                  <a:gd name="T0" fmla="*/ 104 w 166"/>
                  <a:gd name="T1" fmla="*/ 0 h 207"/>
                  <a:gd name="T2" fmla="*/ 0 w 166"/>
                  <a:gd name="T3" fmla="*/ 173 h 207"/>
                  <a:gd name="T4" fmla="*/ 38 w 166"/>
                  <a:gd name="T5" fmla="*/ 196 h 207"/>
                  <a:gd name="T6" fmla="*/ 91 w 166"/>
                  <a:gd name="T7" fmla="*/ 183 h 207"/>
                  <a:gd name="T8" fmla="*/ 155 w 166"/>
                  <a:gd name="T9" fmla="*/ 76 h 207"/>
                  <a:gd name="T10" fmla="*/ 142 w 166"/>
                  <a:gd name="T11" fmla="*/ 23 h 207"/>
                  <a:gd name="T12" fmla="*/ 104 w 166"/>
                  <a:gd name="T13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" h="207">
                    <a:moveTo>
                      <a:pt x="104" y="0"/>
                    </a:moveTo>
                    <a:cubicBezTo>
                      <a:pt x="0" y="173"/>
                      <a:pt x="0" y="173"/>
                      <a:pt x="0" y="173"/>
                    </a:cubicBezTo>
                    <a:cubicBezTo>
                      <a:pt x="38" y="196"/>
                      <a:pt x="38" y="196"/>
                      <a:pt x="38" y="196"/>
                    </a:cubicBezTo>
                    <a:cubicBezTo>
                      <a:pt x="56" y="207"/>
                      <a:pt x="80" y="201"/>
                      <a:pt x="91" y="183"/>
                    </a:cubicBezTo>
                    <a:cubicBezTo>
                      <a:pt x="155" y="76"/>
                      <a:pt x="155" y="76"/>
                      <a:pt x="155" y="76"/>
                    </a:cubicBezTo>
                    <a:cubicBezTo>
                      <a:pt x="166" y="58"/>
                      <a:pt x="160" y="34"/>
                      <a:pt x="142" y="23"/>
                    </a:cubicBez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íṩļídè">
                <a:extLst>
                  <a:ext uri="{FF2B5EF4-FFF2-40B4-BE49-F238E27FC236}">
                    <a16:creationId xmlns:a16="http://schemas.microsoft.com/office/drawing/2014/main" id="{F4E8687A-B3CC-4EFB-804C-D0791C3B4FB3}"/>
                  </a:ext>
                </a:extLst>
              </p:cNvPr>
              <p:cNvSpPr/>
              <p:nvPr/>
            </p:nvSpPr>
            <p:spPr bwMode="auto">
              <a:xfrm>
                <a:off x="5020" y="2990"/>
                <a:ext cx="234" cy="182"/>
              </a:xfrm>
              <a:custGeom>
                <a:avLst/>
                <a:gdLst>
                  <a:gd name="T0" fmla="*/ 149 w 149"/>
                  <a:gd name="T1" fmla="*/ 72 h 116"/>
                  <a:gd name="T2" fmla="*/ 42 w 149"/>
                  <a:gd name="T3" fmla="*/ 7 h 116"/>
                  <a:gd name="T4" fmla="*/ 8 w 149"/>
                  <a:gd name="T5" fmla="*/ 17 h 116"/>
                  <a:gd name="T6" fmla="*/ 15 w 149"/>
                  <a:gd name="T7" fmla="*/ 52 h 116"/>
                  <a:gd name="T8" fmla="*/ 121 w 149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16">
                    <a:moveTo>
                      <a:pt x="149" y="72"/>
                    </a:moveTo>
                    <a:cubicBezTo>
                      <a:pt x="42" y="7"/>
                      <a:pt x="42" y="7"/>
                      <a:pt x="42" y="7"/>
                    </a:cubicBezTo>
                    <a:cubicBezTo>
                      <a:pt x="31" y="0"/>
                      <a:pt x="15" y="5"/>
                      <a:pt x="8" y="17"/>
                    </a:cubicBezTo>
                    <a:cubicBezTo>
                      <a:pt x="0" y="29"/>
                      <a:pt x="4" y="45"/>
                      <a:pt x="15" y="52"/>
                    </a:cubicBezTo>
                    <a:cubicBezTo>
                      <a:pt x="121" y="116"/>
                      <a:pt x="121" y="116"/>
                      <a:pt x="121" y="116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i$ḷiḋe">
                <a:extLst>
                  <a:ext uri="{FF2B5EF4-FFF2-40B4-BE49-F238E27FC236}">
                    <a16:creationId xmlns:a16="http://schemas.microsoft.com/office/drawing/2014/main" id="{27640956-8B8A-4902-9EFE-FD51AB63AD6A}"/>
                  </a:ext>
                </a:extLst>
              </p:cNvPr>
              <p:cNvSpPr/>
              <p:nvPr/>
            </p:nvSpPr>
            <p:spPr bwMode="auto">
              <a:xfrm>
                <a:off x="5020" y="2990"/>
                <a:ext cx="234" cy="182"/>
              </a:xfrm>
              <a:custGeom>
                <a:avLst/>
                <a:gdLst>
                  <a:gd name="T0" fmla="*/ 149 w 149"/>
                  <a:gd name="T1" fmla="*/ 72 h 116"/>
                  <a:gd name="T2" fmla="*/ 42 w 149"/>
                  <a:gd name="T3" fmla="*/ 7 h 116"/>
                  <a:gd name="T4" fmla="*/ 8 w 149"/>
                  <a:gd name="T5" fmla="*/ 17 h 116"/>
                  <a:gd name="T6" fmla="*/ 15 w 149"/>
                  <a:gd name="T7" fmla="*/ 52 h 116"/>
                  <a:gd name="T8" fmla="*/ 121 w 149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16">
                    <a:moveTo>
                      <a:pt x="149" y="72"/>
                    </a:moveTo>
                    <a:cubicBezTo>
                      <a:pt x="42" y="7"/>
                      <a:pt x="42" y="7"/>
                      <a:pt x="42" y="7"/>
                    </a:cubicBezTo>
                    <a:cubicBezTo>
                      <a:pt x="31" y="0"/>
                      <a:pt x="15" y="5"/>
                      <a:pt x="8" y="17"/>
                    </a:cubicBezTo>
                    <a:cubicBezTo>
                      <a:pt x="0" y="29"/>
                      <a:pt x="4" y="45"/>
                      <a:pt x="15" y="52"/>
                    </a:cubicBezTo>
                    <a:cubicBezTo>
                      <a:pt x="121" y="116"/>
                      <a:pt x="121" y="116"/>
                      <a:pt x="121" y="116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ï$ḷïḋe">
                <a:extLst>
                  <a:ext uri="{FF2B5EF4-FFF2-40B4-BE49-F238E27FC236}">
                    <a16:creationId xmlns:a16="http://schemas.microsoft.com/office/drawing/2014/main" id="{4389AE45-7952-481C-B1E9-7DDD9646C04B}"/>
                  </a:ext>
                </a:extLst>
              </p:cNvPr>
              <p:cNvSpPr/>
              <p:nvPr/>
            </p:nvSpPr>
            <p:spPr bwMode="auto">
              <a:xfrm>
                <a:off x="4978" y="3060"/>
                <a:ext cx="218" cy="170"/>
              </a:xfrm>
              <a:custGeom>
                <a:avLst/>
                <a:gdLst>
                  <a:gd name="T0" fmla="*/ 139 w 139"/>
                  <a:gd name="T1" fmla="*/ 65 h 108"/>
                  <a:gd name="T2" fmla="*/ 42 w 139"/>
                  <a:gd name="T3" fmla="*/ 7 h 108"/>
                  <a:gd name="T4" fmla="*/ 8 w 139"/>
                  <a:gd name="T5" fmla="*/ 17 h 108"/>
                  <a:gd name="T6" fmla="*/ 15 w 139"/>
                  <a:gd name="T7" fmla="*/ 52 h 108"/>
                  <a:gd name="T8" fmla="*/ 109 w 13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08">
                    <a:moveTo>
                      <a:pt x="139" y="65"/>
                    </a:moveTo>
                    <a:cubicBezTo>
                      <a:pt x="42" y="7"/>
                      <a:pt x="42" y="7"/>
                      <a:pt x="42" y="7"/>
                    </a:cubicBezTo>
                    <a:cubicBezTo>
                      <a:pt x="31" y="0"/>
                      <a:pt x="15" y="4"/>
                      <a:pt x="8" y="17"/>
                    </a:cubicBezTo>
                    <a:cubicBezTo>
                      <a:pt x="0" y="29"/>
                      <a:pt x="3" y="45"/>
                      <a:pt x="15" y="52"/>
                    </a:cubicBezTo>
                    <a:cubicBezTo>
                      <a:pt x="109" y="108"/>
                      <a:pt x="109" y="108"/>
                      <a:pt x="109" y="108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îṥliďê">
                <a:extLst>
                  <a:ext uri="{FF2B5EF4-FFF2-40B4-BE49-F238E27FC236}">
                    <a16:creationId xmlns:a16="http://schemas.microsoft.com/office/drawing/2014/main" id="{35F3083F-085F-4C4B-AACF-58BEA2A7095E}"/>
                  </a:ext>
                </a:extLst>
              </p:cNvPr>
              <p:cNvSpPr/>
              <p:nvPr/>
            </p:nvSpPr>
            <p:spPr bwMode="auto">
              <a:xfrm>
                <a:off x="4978" y="3060"/>
                <a:ext cx="218" cy="170"/>
              </a:xfrm>
              <a:custGeom>
                <a:avLst/>
                <a:gdLst>
                  <a:gd name="T0" fmla="*/ 139 w 139"/>
                  <a:gd name="T1" fmla="*/ 65 h 108"/>
                  <a:gd name="T2" fmla="*/ 42 w 139"/>
                  <a:gd name="T3" fmla="*/ 7 h 108"/>
                  <a:gd name="T4" fmla="*/ 8 w 139"/>
                  <a:gd name="T5" fmla="*/ 17 h 108"/>
                  <a:gd name="T6" fmla="*/ 15 w 139"/>
                  <a:gd name="T7" fmla="*/ 52 h 108"/>
                  <a:gd name="T8" fmla="*/ 109 w 13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08">
                    <a:moveTo>
                      <a:pt x="139" y="65"/>
                    </a:moveTo>
                    <a:cubicBezTo>
                      <a:pt x="42" y="7"/>
                      <a:pt x="42" y="7"/>
                      <a:pt x="42" y="7"/>
                    </a:cubicBezTo>
                    <a:cubicBezTo>
                      <a:pt x="31" y="0"/>
                      <a:pt x="15" y="4"/>
                      <a:pt x="8" y="17"/>
                    </a:cubicBezTo>
                    <a:cubicBezTo>
                      <a:pt x="0" y="29"/>
                      <a:pt x="3" y="45"/>
                      <a:pt x="15" y="52"/>
                    </a:cubicBezTo>
                    <a:cubicBezTo>
                      <a:pt x="109" y="108"/>
                      <a:pt x="109" y="108"/>
                      <a:pt x="109" y="108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íṣlîdè">
                <a:extLst>
                  <a:ext uri="{FF2B5EF4-FFF2-40B4-BE49-F238E27FC236}">
                    <a16:creationId xmlns:a16="http://schemas.microsoft.com/office/drawing/2014/main" id="{22642C64-2CC2-4DBB-AE19-47A6E56D6FB1}"/>
                  </a:ext>
                </a:extLst>
              </p:cNvPr>
              <p:cNvSpPr/>
              <p:nvPr/>
            </p:nvSpPr>
            <p:spPr bwMode="auto">
              <a:xfrm>
                <a:off x="4935" y="3131"/>
                <a:ext cx="227" cy="154"/>
              </a:xfrm>
              <a:custGeom>
                <a:avLst/>
                <a:gdLst>
                  <a:gd name="T0" fmla="*/ 144 w 144"/>
                  <a:gd name="T1" fmla="*/ 68 h 98"/>
                  <a:gd name="T2" fmla="*/ 42 w 144"/>
                  <a:gd name="T3" fmla="*/ 7 h 98"/>
                  <a:gd name="T4" fmla="*/ 8 w 144"/>
                  <a:gd name="T5" fmla="*/ 17 h 98"/>
                  <a:gd name="T6" fmla="*/ 15 w 144"/>
                  <a:gd name="T7" fmla="*/ 52 h 98"/>
                  <a:gd name="T8" fmla="*/ 91 w 144"/>
                  <a:gd name="T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98">
                    <a:moveTo>
                      <a:pt x="144" y="68"/>
                    </a:moveTo>
                    <a:cubicBezTo>
                      <a:pt x="42" y="7"/>
                      <a:pt x="42" y="7"/>
                      <a:pt x="42" y="7"/>
                    </a:cubicBezTo>
                    <a:cubicBezTo>
                      <a:pt x="30" y="0"/>
                      <a:pt x="15" y="4"/>
                      <a:pt x="8" y="17"/>
                    </a:cubicBezTo>
                    <a:cubicBezTo>
                      <a:pt x="0" y="29"/>
                      <a:pt x="3" y="45"/>
                      <a:pt x="15" y="52"/>
                    </a:cubicBezTo>
                    <a:cubicBezTo>
                      <a:pt x="91" y="98"/>
                      <a:pt x="91" y="98"/>
                      <a:pt x="91" y="98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iŝlîďe">
                <a:extLst>
                  <a:ext uri="{FF2B5EF4-FFF2-40B4-BE49-F238E27FC236}">
                    <a16:creationId xmlns:a16="http://schemas.microsoft.com/office/drawing/2014/main" id="{6F492F82-B5B2-457D-A2E0-BACBC28A2EF4}"/>
                  </a:ext>
                </a:extLst>
              </p:cNvPr>
              <p:cNvSpPr/>
              <p:nvPr/>
            </p:nvSpPr>
            <p:spPr bwMode="auto">
              <a:xfrm>
                <a:off x="4935" y="3131"/>
                <a:ext cx="227" cy="154"/>
              </a:xfrm>
              <a:custGeom>
                <a:avLst/>
                <a:gdLst>
                  <a:gd name="T0" fmla="*/ 144 w 144"/>
                  <a:gd name="T1" fmla="*/ 68 h 98"/>
                  <a:gd name="T2" fmla="*/ 42 w 144"/>
                  <a:gd name="T3" fmla="*/ 7 h 98"/>
                  <a:gd name="T4" fmla="*/ 8 w 144"/>
                  <a:gd name="T5" fmla="*/ 17 h 98"/>
                  <a:gd name="T6" fmla="*/ 15 w 144"/>
                  <a:gd name="T7" fmla="*/ 52 h 98"/>
                  <a:gd name="T8" fmla="*/ 91 w 144"/>
                  <a:gd name="T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98">
                    <a:moveTo>
                      <a:pt x="144" y="68"/>
                    </a:moveTo>
                    <a:cubicBezTo>
                      <a:pt x="42" y="7"/>
                      <a:pt x="42" y="7"/>
                      <a:pt x="42" y="7"/>
                    </a:cubicBezTo>
                    <a:cubicBezTo>
                      <a:pt x="30" y="0"/>
                      <a:pt x="15" y="4"/>
                      <a:pt x="8" y="17"/>
                    </a:cubicBezTo>
                    <a:cubicBezTo>
                      <a:pt x="0" y="29"/>
                      <a:pt x="3" y="45"/>
                      <a:pt x="15" y="52"/>
                    </a:cubicBezTo>
                    <a:cubicBezTo>
                      <a:pt x="91" y="98"/>
                      <a:pt x="91" y="98"/>
                      <a:pt x="91" y="98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ïš1îḓê">
                <a:extLst>
                  <a:ext uri="{FF2B5EF4-FFF2-40B4-BE49-F238E27FC236}">
                    <a16:creationId xmlns:a16="http://schemas.microsoft.com/office/drawing/2014/main" id="{F5F8677B-BB34-499A-954F-89F57ECD1B1F}"/>
                  </a:ext>
                </a:extLst>
              </p:cNvPr>
              <p:cNvSpPr/>
              <p:nvPr/>
            </p:nvSpPr>
            <p:spPr bwMode="auto">
              <a:xfrm>
                <a:off x="4986" y="3297"/>
                <a:ext cx="128" cy="171"/>
              </a:xfrm>
              <a:custGeom>
                <a:avLst/>
                <a:gdLst>
                  <a:gd name="T0" fmla="*/ 47 w 82"/>
                  <a:gd name="T1" fmla="*/ 0 h 109"/>
                  <a:gd name="T2" fmla="*/ 7 w 82"/>
                  <a:gd name="T3" fmla="*/ 67 h 109"/>
                  <a:gd name="T4" fmla="*/ 17 w 82"/>
                  <a:gd name="T5" fmla="*/ 101 h 109"/>
                  <a:gd name="T6" fmla="*/ 52 w 82"/>
                  <a:gd name="T7" fmla="*/ 94 h 109"/>
                  <a:gd name="T8" fmla="*/ 82 w 82"/>
                  <a:gd name="T9" fmla="*/ 4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09">
                    <a:moveTo>
                      <a:pt x="47" y="0"/>
                    </a:moveTo>
                    <a:cubicBezTo>
                      <a:pt x="7" y="67"/>
                      <a:pt x="7" y="67"/>
                      <a:pt x="7" y="67"/>
                    </a:cubicBezTo>
                    <a:cubicBezTo>
                      <a:pt x="0" y="78"/>
                      <a:pt x="4" y="94"/>
                      <a:pt x="17" y="101"/>
                    </a:cubicBezTo>
                    <a:cubicBezTo>
                      <a:pt x="29" y="109"/>
                      <a:pt x="45" y="106"/>
                      <a:pt x="52" y="94"/>
                    </a:cubicBezTo>
                    <a:cubicBezTo>
                      <a:pt x="82" y="43"/>
                      <a:pt x="82" y="43"/>
                      <a:pt x="82" y="43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iṣļiḑe">
                <a:extLst>
                  <a:ext uri="{FF2B5EF4-FFF2-40B4-BE49-F238E27FC236}">
                    <a16:creationId xmlns:a16="http://schemas.microsoft.com/office/drawing/2014/main" id="{097326BC-5ED9-4662-AE8F-3ACD2682FAF7}"/>
                  </a:ext>
                </a:extLst>
              </p:cNvPr>
              <p:cNvSpPr/>
              <p:nvPr/>
            </p:nvSpPr>
            <p:spPr bwMode="auto">
              <a:xfrm>
                <a:off x="4986" y="3297"/>
                <a:ext cx="128" cy="171"/>
              </a:xfrm>
              <a:custGeom>
                <a:avLst/>
                <a:gdLst>
                  <a:gd name="T0" fmla="*/ 47 w 82"/>
                  <a:gd name="T1" fmla="*/ 0 h 109"/>
                  <a:gd name="T2" fmla="*/ 7 w 82"/>
                  <a:gd name="T3" fmla="*/ 67 h 109"/>
                  <a:gd name="T4" fmla="*/ 17 w 82"/>
                  <a:gd name="T5" fmla="*/ 101 h 109"/>
                  <a:gd name="T6" fmla="*/ 52 w 82"/>
                  <a:gd name="T7" fmla="*/ 94 h 109"/>
                  <a:gd name="T8" fmla="*/ 82 w 82"/>
                  <a:gd name="T9" fmla="*/ 4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09">
                    <a:moveTo>
                      <a:pt x="47" y="0"/>
                    </a:moveTo>
                    <a:cubicBezTo>
                      <a:pt x="7" y="67"/>
                      <a:pt x="7" y="67"/>
                      <a:pt x="7" y="67"/>
                    </a:cubicBezTo>
                    <a:cubicBezTo>
                      <a:pt x="0" y="78"/>
                      <a:pt x="4" y="94"/>
                      <a:pt x="17" y="101"/>
                    </a:cubicBezTo>
                    <a:cubicBezTo>
                      <a:pt x="29" y="109"/>
                      <a:pt x="45" y="106"/>
                      <a:pt x="52" y="94"/>
                    </a:cubicBezTo>
                    <a:cubicBezTo>
                      <a:pt x="82" y="43"/>
                      <a:pt x="82" y="43"/>
                      <a:pt x="82" y="43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ïṣļïḓé">
                <a:extLst>
                  <a:ext uri="{FF2B5EF4-FFF2-40B4-BE49-F238E27FC236}">
                    <a16:creationId xmlns:a16="http://schemas.microsoft.com/office/drawing/2014/main" id="{915EF1C1-FB7A-42AA-9F07-48ACB96D8274}"/>
                  </a:ext>
                </a:extLst>
              </p:cNvPr>
              <p:cNvSpPr/>
              <p:nvPr/>
            </p:nvSpPr>
            <p:spPr bwMode="auto">
              <a:xfrm>
                <a:off x="4237" y="3256"/>
                <a:ext cx="246" cy="496"/>
              </a:xfrm>
              <a:custGeom>
                <a:avLst/>
                <a:gdLst>
                  <a:gd name="T0" fmla="*/ 47 w 157"/>
                  <a:gd name="T1" fmla="*/ 271 h 316"/>
                  <a:gd name="T2" fmla="*/ 2 w 157"/>
                  <a:gd name="T3" fmla="*/ 59 h 316"/>
                  <a:gd name="T4" fmla="*/ 15 w 157"/>
                  <a:gd name="T5" fmla="*/ 38 h 316"/>
                  <a:gd name="T6" fmla="*/ 157 w 157"/>
                  <a:gd name="T7" fmla="*/ 0 h 316"/>
                  <a:gd name="T8" fmla="*/ 115 w 157"/>
                  <a:gd name="T9" fmla="*/ 297 h 316"/>
                  <a:gd name="T10" fmla="*/ 115 w 157"/>
                  <a:gd name="T11" fmla="*/ 297 h 316"/>
                  <a:gd name="T12" fmla="*/ 47 w 157"/>
                  <a:gd name="T13" fmla="*/ 271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316">
                    <a:moveTo>
                      <a:pt x="47" y="271"/>
                    </a:moveTo>
                    <a:cubicBezTo>
                      <a:pt x="2" y="59"/>
                      <a:pt x="2" y="59"/>
                      <a:pt x="2" y="59"/>
                    </a:cubicBezTo>
                    <a:cubicBezTo>
                      <a:pt x="0" y="49"/>
                      <a:pt x="6" y="40"/>
                      <a:pt x="15" y="38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15" y="297"/>
                      <a:pt x="115" y="297"/>
                      <a:pt x="115" y="297"/>
                    </a:cubicBezTo>
                    <a:cubicBezTo>
                      <a:pt x="115" y="297"/>
                      <a:pt x="115" y="297"/>
                      <a:pt x="115" y="297"/>
                    </a:cubicBezTo>
                    <a:cubicBezTo>
                      <a:pt x="90" y="316"/>
                      <a:pt x="54" y="302"/>
                      <a:pt x="47" y="271"/>
                    </a:cubicBezTo>
                    <a:close/>
                  </a:path>
                </a:pathLst>
              </a:custGeom>
              <a:solidFill>
                <a:srgbClr val="CDE0DF"/>
              </a:solidFill>
              <a:ln w="33338" cap="flat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îsļïdé">
                <a:extLst>
                  <a:ext uri="{FF2B5EF4-FFF2-40B4-BE49-F238E27FC236}">
                    <a16:creationId xmlns:a16="http://schemas.microsoft.com/office/drawing/2014/main" id="{CAEB9D2C-24EE-42D6-8F5F-76DA895D87E0}"/>
                  </a:ext>
                </a:extLst>
              </p:cNvPr>
              <p:cNvSpPr/>
              <p:nvPr/>
            </p:nvSpPr>
            <p:spPr bwMode="auto">
              <a:xfrm>
                <a:off x="4508" y="3340"/>
                <a:ext cx="187" cy="172"/>
              </a:xfrm>
              <a:custGeom>
                <a:avLst/>
                <a:gdLst>
                  <a:gd name="T0" fmla="*/ 25 w 119"/>
                  <a:gd name="T1" fmla="*/ 27 h 110"/>
                  <a:gd name="T2" fmla="*/ 40 w 119"/>
                  <a:gd name="T3" fmla="*/ 16 h 110"/>
                  <a:gd name="T4" fmla="*/ 107 w 119"/>
                  <a:gd name="T5" fmla="*/ 25 h 110"/>
                  <a:gd name="T6" fmla="*/ 119 w 119"/>
                  <a:gd name="T7" fmla="*/ 41 h 110"/>
                  <a:gd name="T8" fmla="*/ 27 w 119"/>
                  <a:gd name="T9" fmla="*/ 110 h 110"/>
                  <a:gd name="T10" fmla="*/ 16 w 119"/>
                  <a:gd name="T11" fmla="*/ 94 h 110"/>
                  <a:gd name="T12" fmla="*/ 25 w 119"/>
                  <a:gd name="T13" fmla="*/ 2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0">
                    <a:moveTo>
                      <a:pt x="25" y="27"/>
                    </a:moveTo>
                    <a:cubicBezTo>
                      <a:pt x="40" y="16"/>
                      <a:pt x="40" y="16"/>
                      <a:pt x="40" y="16"/>
                    </a:cubicBezTo>
                    <a:cubicBezTo>
                      <a:pt x="61" y="0"/>
                      <a:pt x="91" y="4"/>
                      <a:pt x="107" y="25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16" y="94"/>
                      <a:pt x="16" y="94"/>
                      <a:pt x="16" y="94"/>
                    </a:cubicBezTo>
                    <a:cubicBezTo>
                      <a:pt x="0" y="73"/>
                      <a:pt x="4" y="43"/>
                      <a:pt x="25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iṣlíďé">
                <a:extLst>
                  <a:ext uri="{FF2B5EF4-FFF2-40B4-BE49-F238E27FC236}">
                    <a16:creationId xmlns:a16="http://schemas.microsoft.com/office/drawing/2014/main" id="{81F49CA5-8571-4C72-8594-F3A943AF78CD}"/>
                  </a:ext>
                </a:extLst>
              </p:cNvPr>
              <p:cNvSpPr/>
              <p:nvPr/>
            </p:nvSpPr>
            <p:spPr bwMode="auto">
              <a:xfrm>
                <a:off x="4430" y="3644"/>
                <a:ext cx="39" cy="39"/>
              </a:xfrm>
              <a:custGeom>
                <a:avLst/>
                <a:gdLst>
                  <a:gd name="T0" fmla="*/ 4 w 25"/>
                  <a:gd name="T1" fmla="*/ 19 h 25"/>
                  <a:gd name="T2" fmla="*/ 6 w 25"/>
                  <a:gd name="T3" fmla="*/ 4 h 25"/>
                  <a:gd name="T4" fmla="*/ 21 w 25"/>
                  <a:gd name="T5" fmla="*/ 6 h 25"/>
                  <a:gd name="T6" fmla="*/ 19 w 25"/>
                  <a:gd name="T7" fmla="*/ 21 h 25"/>
                  <a:gd name="T8" fmla="*/ 4 w 25"/>
                  <a:gd name="T9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5">
                    <a:moveTo>
                      <a:pt x="4" y="19"/>
                    </a:moveTo>
                    <a:cubicBezTo>
                      <a:pt x="0" y="14"/>
                      <a:pt x="1" y="7"/>
                      <a:pt x="6" y="4"/>
                    </a:cubicBezTo>
                    <a:cubicBezTo>
                      <a:pt x="11" y="0"/>
                      <a:pt x="17" y="1"/>
                      <a:pt x="21" y="6"/>
                    </a:cubicBezTo>
                    <a:cubicBezTo>
                      <a:pt x="25" y="11"/>
                      <a:pt x="24" y="18"/>
                      <a:pt x="19" y="21"/>
                    </a:cubicBezTo>
                    <a:cubicBezTo>
                      <a:pt x="14" y="25"/>
                      <a:pt x="7" y="24"/>
                      <a:pt x="4" y="19"/>
                    </a:cubicBezTo>
                    <a:close/>
                  </a:path>
                </a:pathLst>
              </a:custGeom>
              <a:solidFill>
                <a:srgbClr val="FC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ïSľîdè">
                <a:extLst>
                  <a:ext uri="{FF2B5EF4-FFF2-40B4-BE49-F238E27FC236}">
                    <a16:creationId xmlns:a16="http://schemas.microsoft.com/office/drawing/2014/main" id="{BABFBA10-E1F4-404E-9C4F-4884DF1CBFF4}"/>
                  </a:ext>
                </a:extLst>
              </p:cNvPr>
              <p:cNvSpPr/>
              <p:nvPr/>
            </p:nvSpPr>
            <p:spPr bwMode="auto">
              <a:xfrm>
                <a:off x="4962" y="4060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işḷídè">
                <a:extLst>
                  <a:ext uri="{FF2B5EF4-FFF2-40B4-BE49-F238E27FC236}">
                    <a16:creationId xmlns:a16="http://schemas.microsoft.com/office/drawing/2014/main" id="{B5AAB103-9424-4253-B79E-A21F0483385E}"/>
                  </a:ext>
                </a:extLst>
              </p:cNvPr>
              <p:cNvSpPr/>
              <p:nvPr/>
            </p:nvSpPr>
            <p:spPr bwMode="auto">
              <a:xfrm>
                <a:off x="4962" y="4060"/>
                <a:ext cx="0" cy="0"/>
              </a:xfrm>
              <a:prstGeom prst="line">
                <a:avLst/>
              </a:pr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i$1iḑè">
                <a:extLst>
                  <a:ext uri="{FF2B5EF4-FFF2-40B4-BE49-F238E27FC236}">
                    <a16:creationId xmlns:a16="http://schemas.microsoft.com/office/drawing/2014/main" id="{681532FC-1A1A-4D4B-B556-475C4183B94F}"/>
                  </a:ext>
                </a:extLst>
              </p:cNvPr>
              <p:cNvSpPr/>
              <p:nvPr/>
            </p:nvSpPr>
            <p:spPr bwMode="auto">
              <a:xfrm>
                <a:off x="5107" y="3951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ïSḻîdê">
                <a:extLst>
                  <a:ext uri="{FF2B5EF4-FFF2-40B4-BE49-F238E27FC236}">
                    <a16:creationId xmlns:a16="http://schemas.microsoft.com/office/drawing/2014/main" id="{59608932-E4A3-4FED-AF4F-9FA7C2E095FC}"/>
                  </a:ext>
                </a:extLst>
              </p:cNvPr>
              <p:cNvSpPr/>
              <p:nvPr/>
            </p:nvSpPr>
            <p:spPr bwMode="auto">
              <a:xfrm>
                <a:off x="5107" y="3951"/>
                <a:ext cx="0" cy="0"/>
              </a:xfrm>
              <a:prstGeom prst="line">
                <a:avLst/>
              </a:pr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îSḷîḑe">
                <a:extLst>
                  <a:ext uri="{FF2B5EF4-FFF2-40B4-BE49-F238E27FC236}">
                    <a16:creationId xmlns:a16="http://schemas.microsoft.com/office/drawing/2014/main" id="{8DB4B878-F3E4-4806-AB19-FACCEFBAF78C}"/>
                  </a:ext>
                </a:extLst>
              </p:cNvPr>
              <p:cNvSpPr/>
              <p:nvPr/>
            </p:nvSpPr>
            <p:spPr bwMode="auto">
              <a:xfrm>
                <a:off x="4359" y="3143"/>
                <a:ext cx="189" cy="146"/>
              </a:xfrm>
              <a:custGeom>
                <a:avLst/>
                <a:gdLst>
                  <a:gd name="T0" fmla="*/ 124 w 189"/>
                  <a:gd name="T1" fmla="*/ 113 h 146"/>
                  <a:gd name="T2" fmla="*/ 189 w 189"/>
                  <a:gd name="T3" fmla="*/ 0 h 146"/>
                  <a:gd name="T4" fmla="*/ 113 w 189"/>
                  <a:gd name="T5" fmla="*/ 0 h 146"/>
                  <a:gd name="T6" fmla="*/ 11 w 189"/>
                  <a:gd name="T7" fmla="*/ 77 h 146"/>
                  <a:gd name="T8" fmla="*/ 0 w 189"/>
                  <a:gd name="T9" fmla="*/ 146 h 146"/>
                  <a:gd name="T10" fmla="*/ 124 w 189"/>
                  <a:gd name="T11" fmla="*/ 11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146">
                    <a:moveTo>
                      <a:pt x="124" y="113"/>
                    </a:moveTo>
                    <a:lnTo>
                      <a:pt x="189" y="0"/>
                    </a:lnTo>
                    <a:lnTo>
                      <a:pt x="113" y="0"/>
                    </a:lnTo>
                    <a:lnTo>
                      <a:pt x="11" y="77"/>
                    </a:lnTo>
                    <a:lnTo>
                      <a:pt x="0" y="146"/>
                    </a:lnTo>
                    <a:lnTo>
                      <a:pt x="124" y="113"/>
                    </a:lnTo>
                    <a:close/>
                  </a:path>
                </a:pathLst>
              </a:custGeom>
              <a:solidFill>
                <a:srgbClr val="E2595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îṧļiḋé">
                <a:extLst>
                  <a:ext uri="{FF2B5EF4-FFF2-40B4-BE49-F238E27FC236}">
                    <a16:creationId xmlns:a16="http://schemas.microsoft.com/office/drawing/2014/main" id="{DF6D213D-0698-4C19-82CE-70B0CD2280C0}"/>
                  </a:ext>
                </a:extLst>
              </p:cNvPr>
              <p:cNvSpPr/>
              <p:nvPr/>
            </p:nvSpPr>
            <p:spPr bwMode="auto">
              <a:xfrm>
                <a:off x="4215" y="3090"/>
                <a:ext cx="1221" cy="1282"/>
              </a:xfrm>
              <a:custGeom>
                <a:avLst/>
                <a:gdLst>
                  <a:gd name="T0" fmla="*/ 65 w 778"/>
                  <a:gd name="T1" fmla="*/ 421 h 817"/>
                  <a:gd name="T2" fmla="*/ 91 w 778"/>
                  <a:gd name="T3" fmla="*/ 524 h 817"/>
                  <a:gd name="T4" fmla="*/ 103 w 778"/>
                  <a:gd name="T5" fmla="*/ 512 h 817"/>
                  <a:gd name="T6" fmla="*/ 209 w 778"/>
                  <a:gd name="T7" fmla="*/ 658 h 817"/>
                  <a:gd name="T8" fmla="*/ 617 w 778"/>
                  <a:gd name="T9" fmla="*/ 723 h 817"/>
                  <a:gd name="T10" fmla="*/ 617 w 778"/>
                  <a:gd name="T11" fmla="*/ 723 h 817"/>
                  <a:gd name="T12" fmla="*/ 685 w 778"/>
                  <a:gd name="T13" fmla="*/ 316 h 817"/>
                  <a:gd name="T14" fmla="*/ 582 w 778"/>
                  <a:gd name="T15" fmla="*/ 171 h 817"/>
                  <a:gd name="T16" fmla="*/ 598 w 778"/>
                  <a:gd name="T17" fmla="*/ 164 h 817"/>
                  <a:gd name="T18" fmla="*/ 508 w 778"/>
                  <a:gd name="T19" fmla="*/ 105 h 817"/>
                  <a:gd name="T20" fmla="*/ 540 w 778"/>
                  <a:gd name="T21" fmla="*/ 82 h 817"/>
                  <a:gd name="T22" fmla="*/ 540 w 778"/>
                  <a:gd name="T23" fmla="*/ 82 h 817"/>
                  <a:gd name="T24" fmla="*/ 415 w 778"/>
                  <a:gd name="T25" fmla="*/ 54 h 817"/>
                  <a:gd name="T26" fmla="*/ 409 w 778"/>
                  <a:gd name="T27" fmla="*/ 46 h 817"/>
                  <a:gd name="T28" fmla="*/ 398 w 778"/>
                  <a:gd name="T29" fmla="*/ 0 h 817"/>
                  <a:gd name="T30" fmla="*/ 326 w 778"/>
                  <a:gd name="T31" fmla="*/ 73 h 817"/>
                  <a:gd name="T32" fmla="*/ 234 w 778"/>
                  <a:gd name="T33" fmla="*/ 138 h 817"/>
                  <a:gd name="T34" fmla="*/ 333 w 778"/>
                  <a:gd name="T35" fmla="*/ 278 h 817"/>
                  <a:gd name="T36" fmla="*/ 148 w 778"/>
                  <a:gd name="T37" fmla="*/ 410 h 817"/>
                  <a:gd name="T38" fmla="*/ 118 w 778"/>
                  <a:gd name="T39" fmla="*/ 383 h 817"/>
                  <a:gd name="T40" fmla="*/ 132 w 778"/>
                  <a:gd name="T41" fmla="*/ 373 h 817"/>
                  <a:gd name="T42" fmla="*/ 109 w 778"/>
                  <a:gd name="T43" fmla="*/ 341 h 817"/>
                  <a:gd name="T44" fmla="*/ 155 w 778"/>
                  <a:gd name="T45" fmla="*/ 267 h 817"/>
                  <a:gd name="T46" fmla="*/ 133 w 778"/>
                  <a:gd name="T47" fmla="*/ 253 h 817"/>
                  <a:gd name="T48" fmla="*/ 0 w 778"/>
                  <a:gd name="T49" fmla="*/ 284 h 817"/>
                  <a:gd name="T50" fmla="*/ 49 w 778"/>
                  <a:gd name="T51" fmla="*/ 314 h 817"/>
                  <a:gd name="T52" fmla="*/ 31 w 778"/>
                  <a:gd name="T53" fmla="*/ 445 h 817"/>
                  <a:gd name="T54" fmla="*/ 31 w 778"/>
                  <a:gd name="T55" fmla="*/ 445 h 817"/>
                  <a:gd name="T56" fmla="*/ 65 w 778"/>
                  <a:gd name="T57" fmla="*/ 421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78" h="817">
                    <a:moveTo>
                      <a:pt x="65" y="421"/>
                    </a:moveTo>
                    <a:cubicBezTo>
                      <a:pt x="53" y="456"/>
                      <a:pt x="62" y="497"/>
                      <a:pt x="91" y="524"/>
                    </a:cubicBezTo>
                    <a:cubicBezTo>
                      <a:pt x="103" y="512"/>
                      <a:pt x="103" y="512"/>
                      <a:pt x="103" y="512"/>
                    </a:cubicBezTo>
                    <a:cubicBezTo>
                      <a:pt x="209" y="658"/>
                      <a:pt x="209" y="658"/>
                      <a:pt x="209" y="658"/>
                    </a:cubicBezTo>
                    <a:cubicBezTo>
                      <a:pt x="304" y="788"/>
                      <a:pt x="486" y="817"/>
                      <a:pt x="617" y="723"/>
                    </a:cubicBezTo>
                    <a:cubicBezTo>
                      <a:pt x="617" y="723"/>
                      <a:pt x="617" y="723"/>
                      <a:pt x="617" y="723"/>
                    </a:cubicBezTo>
                    <a:cubicBezTo>
                      <a:pt x="748" y="629"/>
                      <a:pt x="778" y="447"/>
                      <a:pt x="685" y="316"/>
                    </a:cubicBezTo>
                    <a:cubicBezTo>
                      <a:pt x="582" y="171"/>
                      <a:pt x="582" y="171"/>
                      <a:pt x="582" y="171"/>
                    </a:cubicBezTo>
                    <a:cubicBezTo>
                      <a:pt x="598" y="164"/>
                      <a:pt x="598" y="164"/>
                      <a:pt x="598" y="164"/>
                    </a:cubicBezTo>
                    <a:cubicBezTo>
                      <a:pt x="582" y="127"/>
                      <a:pt x="546" y="105"/>
                      <a:pt x="508" y="105"/>
                    </a:cubicBezTo>
                    <a:cubicBezTo>
                      <a:pt x="540" y="82"/>
                      <a:pt x="540" y="82"/>
                      <a:pt x="540" y="82"/>
                    </a:cubicBezTo>
                    <a:cubicBezTo>
                      <a:pt x="540" y="82"/>
                      <a:pt x="540" y="82"/>
                      <a:pt x="540" y="82"/>
                    </a:cubicBezTo>
                    <a:cubicBezTo>
                      <a:pt x="512" y="42"/>
                      <a:pt x="457" y="30"/>
                      <a:pt x="415" y="54"/>
                    </a:cubicBezTo>
                    <a:cubicBezTo>
                      <a:pt x="409" y="46"/>
                      <a:pt x="409" y="46"/>
                      <a:pt x="409" y="46"/>
                    </a:cubicBezTo>
                    <a:cubicBezTo>
                      <a:pt x="398" y="0"/>
                      <a:pt x="398" y="0"/>
                      <a:pt x="398" y="0"/>
                    </a:cubicBezTo>
                    <a:cubicBezTo>
                      <a:pt x="361" y="8"/>
                      <a:pt x="334" y="38"/>
                      <a:pt x="326" y="73"/>
                    </a:cubicBezTo>
                    <a:cubicBezTo>
                      <a:pt x="234" y="138"/>
                      <a:pt x="234" y="138"/>
                      <a:pt x="234" y="138"/>
                    </a:cubicBezTo>
                    <a:cubicBezTo>
                      <a:pt x="333" y="278"/>
                      <a:pt x="333" y="278"/>
                      <a:pt x="333" y="278"/>
                    </a:cubicBezTo>
                    <a:cubicBezTo>
                      <a:pt x="148" y="410"/>
                      <a:pt x="148" y="410"/>
                      <a:pt x="148" y="410"/>
                    </a:cubicBezTo>
                    <a:cubicBezTo>
                      <a:pt x="118" y="383"/>
                      <a:pt x="118" y="383"/>
                      <a:pt x="118" y="383"/>
                    </a:cubicBezTo>
                    <a:cubicBezTo>
                      <a:pt x="132" y="373"/>
                      <a:pt x="132" y="373"/>
                      <a:pt x="132" y="373"/>
                    </a:cubicBezTo>
                    <a:cubicBezTo>
                      <a:pt x="109" y="341"/>
                      <a:pt x="109" y="341"/>
                      <a:pt x="109" y="341"/>
                    </a:cubicBezTo>
                    <a:cubicBezTo>
                      <a:pt x="155" y="267"/>
                      <a:pt x="155" y="267"/>
                      <a:pt x="155" y="267"/>
                    </a:cubicBezTo>
                    <a:cubicBezTo>
                      <a:pt x="133" y="253"/>
                      <a:pt x="133" y="253"/>
                      <a:pt x="133" y="253"/>
                    </a:cubicBezTo>
                    <a:cubicBezTo>
                      <a:pt x="88" y="225"/>
                      <a:pt x="28" y="238"/>
                      <a:pt x="0" y="284"/>
                    </a:cubicBezTo>
                    <a:cubicBezTo>
                      <a:pt x="49" y="314"/>
                      <a:pt x="49" y="314"/>
                      <a:pt x="49" y="314"/>
                    </a:cubicBezTo>
                    <a:cubicBezTo>
                      <a:pt x="10" y="346"/>
                      <a:pt x="2" y="403"/>
                      <a:pt x="31" y="445"/>
                    </a:cubicBezTo>
                    <a:cubicBezTo>
                      <a:pt x="31" y="445"/>
                      <a:pt x="31" y="445"/>
                      <a:pt x="31" y="445"/>
                    </a:cubicBezTo>
                    <a:lnTo>
                      <a:pt x="65" y="421"/>
                    </a:lnTo>
                    <a:close/>
                  </a:path>
                </a:pathLst>
              </a:custGeom>
              <a:solidFill>
                <a:srgbClr val="FFD6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ïśļiďê">
                <a:extLst>
                  <a:ext uri="{FF2B5EF4-FFF2-40B4-BE49-F238E27FC236}">
                    <a16:creationId xmlns:a16="http://schemas.microsoft.com/office/drawing/2014/main" id="{361FA487-92E8-49B5-89FD-383D2C461374}"/>
                  </a:ext>
                </a:extLst>
              </p:cNvPr>
              <p:cNvSpPr/>
              <p:nvPr/>
            </p:nvSpPr>
            <p:spPr bwMode="auto">
              <a:xfrm>
                <a:off x="4215" y="3090"/>
                <a:ext cx="1221" cy="1282"/>
              </a:xfrm>
              <a:custGeom>
                <a:avLst/>
                <a:gdLst>
                  <a:gd name="T0" fmla="*/ 65 w 778"/>
                  <a:gd name="T1" fmla="*/ 421 h 817"/>
                  <a:gd name="T2" fmla="*/ 91 w 778"/>
                  <a:gd name="T3" fmla="*/ 524 h 817"/>
                  <a:gd name="T4" fmla="*/ 103 w 778"/>
                  <a:gd name="T5" fmla="*/ 512 h 817"/>
                  <a:gd name="T6" fmla="*/ 209 w 778"/>
                  <a:gd name="T7" fmla="*/ 658 h 817"/>
                  <a:gd name="T8" fmla="*/ 617 w 778"/>
                  <a:gd name="T9" fmla="*/ 723 h 817"/>
                  <a:gd name="T10" fmla="*/ 617 w 778"/>
                  <a:gd name="T11" fmla="*/ 723 h 817"/>
                  <a:gd name="T12" fmla="*/ 685 w 778"/>
                  <a:gd name="T13" fmla="*/ 316 h 817"/>
                  <a:gd name="T14" fmla="*/ 582 w 778"/>
                  <a:gd name="T15" fmla="*/ 171 h 817"/>
                  <a:gd name="T16" fmla="*/ 598 w 778"/>
                  <a:gd name="T17" fmla="*/ 164 h 817"/>
                  <a:gd name="T18" fmla="*/ 508 w 778"/>
                  <a:gd name="T19" fmla="*/ 105 h 817"/>
                  <a:gd name="T20" fmla="*/ 540 w 778"/>
                  <a:gd name="T21" fmla="*/ 82 h 817"/>
                  <a:gd name="T22" fmla="*/ 540 w 778"/>
                  <a:gd name="T23" fmla="*/ 82 h 817"/>
                  <a:gd name="T24" fmla="*/ 415 w 778"/>
                  <a:gd name="T25" fmla="*/ 54 h 817"/>
                  <a:gd name="T26" fmla="*/ 409 w 778"/>
                  <a:gd name="T27" fmla="*/ 46 h 817"/>
                  <a:gd name="T28" fmla="*/ 398 w 778"/>
                  <a:gd name="T29" fmla="*/ 0 h 817"/>
                  <a:gd name="T30" fmla="*/ 326 w 778"/>
                  <a:gd name="T31" fmla="*/ 73 h 817"/>
                  <a:gd name="T32" fmla="*/ 234 w 778"/>
                  <a:gd name="T33" fmla="*/ 138 h 817"/>
                  <a:gd name="T34" fmla="*/ 333 w 778"/>
                  <a:gd name="T35" fmla="*/ 278 h 817"/>
                  <a:gd name="T36" fmla="*/ 148 w 778"/>
                  <a:gd name="T37" fmla="*/ 410 h 817"/>
                  <a:gd name="T38" fmla="*/ 118 w 778"/>
                  <a:gd name="T39" fmla="*/ 383 h 817"/>
                  <a:gd name="T40" fmla="*/ 132 w 778"/>
                  <a:gd name="T41" fmla="*/ 373 h 817"/>
                  <a:gd name="T42" fmla="*/ 109 w 778"/>
                  <a:gd name="T43" fmla="*/ 341 h 817"/>
                  <a:gd name="T44" fmla="*/ 155 w 778"/>
                  <a:gd name="T45" fmla="*/ 267 h 817"/>
                  <a:gd name="T46" fmla="*/ 133 w 778"/>
                  <a:gd name="T47" fmla="*/ 253 h 817"/>
                  <a:gd name="T48" fmla="*/ 0 w 778"/>
                  <a:gd name="T49" fmla="*/ 284 h 817"/>
                  <a:gd name="T50" fmla="*/ 49 w 778"/>
                  <a:gd name="T51" fmla="*/ 314 h 817"/>
                  <a:gd name="T52" fmla="*/ 31 w 778"/>
                  <a:gd name="T53" fmla="*/ 445 h 817"/>
                  <a:gd name="T54" fmla="*/ 31 w 778"/>
                  <a:gd name="T55" fmla="*/ 445 h 817"/>
                  <a:gd name="T56" fmla="*/ 65 w 778"/>
                  <a:gd name="T57" fmla="*/ 421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78" h="817">
                    <a:moveTo>
                      <a:pt x="65" y="421"/>
                    </a:moveTo>
                    <a:cubicBezTo>
                      <a:pt x="53" y="456"/>
                      <a:pt x="62" y="497"/>
                      <a:pt x="91" y="524"/>
                    </a:cubicBezTo>
                    <a:cubicBezTo>
                      <a:pt x="103" y="512"/>
                      <a:pt x="103" y="512"/>
                      <a:pt x="103" y="512"/>
                    </a:cubicBezTo>
                    <a:cubicBezTo>
                      <a:pt x="209" y="658"/>
                      <a:pt x="209" y="658"/>
                      <a:pt x="209" y="658"/>
                    </a:cubicBezTo>
                    <a:cubicBezTo>
                      <a:pt x="304" y="788"/>
                      <a:pt x="486" y="817"/>
                      <a:pt x="617" y="723"/>
                    </a:cubicBezTo>
                    <a:cubicBezTo>
                      <a:pt x="617" y="723"/>
                      <a:pt x="617" y="723"/>
                      <a:pt x="617" y="723"/>
                    </a:cubicBezTo>
                    <a:cubicBezTo>
                      <a:pt x="748" y="629"/>
                      <a:pt x="778" y="447"/>
                      <a:pt x="685" y="316"/>
                    </a:cubicBezTo>
                    <a:cubicBezTo>
                      <a:pt x="582" y="171"/>
                      <a:pt x="582" y="171"/>
                      <a:pt x="582" y="171"/>
                    </a:cubicBezTo>
                    <a:cubicBezTo>
                      <a:pt x="598" y="164"/>
                      <a:pt x="598" y="164"/>
                      <a:pt x="598" y="164"/>
                    </a:cubicBezTo>
                    <a:cubicBezTo>
                      <a:pt x="582" y="127"/>
                      <a:pt x="546" y="105"/>
                      <a:pt x="508" y="105"/>
                    </a:cubicBezTo>
                    <a:cubicBezTo>
                      <a:pt x="540" y="82"/>
                      <a:pt x="540" y="82"/>
                      <a:pt x="540" y="82"/>
                    </a:cubicBezTo>
                    <a:cubicBezTo>
                      <a:pt x="540" y="82"/>
                      <a:pt x="540" y="82"/>
                      <a:pt x="540" y="82"/>
                    </a:cubicBezTo>
                    <a:cubicBezTo>
                      <a:pt x="512" y="42"/>
                      <a:pt x="457" y="30"/>
                      <a:pt x="415" y="54"/>
                    </a:cubicBezTo>
                    <a:cubicBezTo>
                      <a:pt x="409" y="46"/>
                      <a:pt x="409" y="46"/>
                      <a:pt x="409" y="46"/>
                    </a:cubicBezTo>
                    <a:cubicBezTo>
                      <a:pt x="398" y="0"/>
                      <a:pt x="398" y="0"/>
                      <a:pt x="398" y="0"/>
                    </a:cubicBezTo>
                    <a:cubicBezTo>
                      <a:pt x="361" y="8"/>
                      <a:pt x="334" y="38"/>
                      <a:pt x="326" y="73"/>
                    </a:cubicBezTo>
                    <a:cubicBezTo>
                      <a:pt x="234" y="138"/>
                      <a:pt x="234" y="138"/>
                      <a:pt x="234" y="138"/>
                    </a:cubicBezTo>
                    <a:cubicBezTo>
                      <a:pt x="333" y="278"/>
                      <a:pt x="333" y="278"/>
                      <a:pt x="333" y="278"/>
                    </a:cubicBezTo>
                    <a:cubicBezTo>
                      <a:pt x="148" y="410"/>
                      <a:pt x="148" y="410"/>
                      <a:pt x="148" y="410"/>
                    </a:cubicBezTo>
                    <a:cubicBezTo>
                      <a:pt x="118" y="383"/>
                      <a:pt x="118" y="383"/>
                      <a:pt x="118" y="383"/>
                    </a:cubicBezTo>
                    <a:cubicBezTo>
                      <a:pt x="132" y="373"/>
                      <a:pt x="132" y="373"/>
                      <a:pt x="132" y="373"/>
                    </a:cubicBezTo>
                    <a:cubicBezTo>
                      <a:pt x="109" y="341"/>
                      <a:pt x="109" y="341"/>
                      <a:pt x="109" y="341"/>
                    </a:cubicBezTo>
                    <a:cubicBezTo>
                      <a:pt x="155" y="267"/>
                      <a:pt x="155" y="267"/>
                      <a:pt x="155" y="267"/>
                    </a:cubicBezTo>
                    <a:cubicBezTo>
                      <a:pt x="133" y="253"/>
                      <a:pt x="133" y="253"/>
                      <a:pt x="133" y="253"/>
                    </a:cubicBezTo>
                    <a:cubicBezTo>
                      <a:pt x="88" y="225"/>
                      <a:pt x="28" y="238"/>
                      <a:pt x="0" y="284"/>
                    </a:cubicBezTo>
                    <a:cubicBezTo>
                      <a:pt x="49" y="314"/>
                      <a:pt x="49" y="314"/>
                      <a:pt x="49" y="314"/>
                    </a:cubicBezTo>
                    <a:cubicBezTo>
                      <a:pt x="10" y="346"/>
                      <a:pt x="2" y="403"/>
                      <a:pt x="31" y="445"/>
                    </a:cubicBezTo>
                    <a:cubicBezTo>
                      <a:pt x="31" y="445"/>
                      <a:pt x="31" y="445"/>
                      <a:pt x="31" y="445"/>
                    </a:cubicBezTo>
                    <a:lnTo>
                      <a:pt x="65" y="421"/>
                    </a:lnTo>
                    <a:close/>
                  </a:path>
                </a:pathLst>
              </a:custGeom>
              <a:noFill/>
              <a:ln w="33338" cap="flat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ïṡ1íḑê">
                <a:extLst>
                  <a:ext uri="{FF2B5EF4-FFF2-40B4-BE49-F238E27FC236}">
                    <a16:creationId xmlns:a16="http://schemas.microsoft.com/office/drawing/2014/main" id="{BBD0E82E-3F16-4A3E-B344-8B3B83D9AB38}"/>
                  </a:ext>
                </a:extLst>
              </p:cNvPr>
              <p:cNvSpPr/>
              <p:nvPr/>
            </p:nvSpPr>
            <p:spPr bwMode="auto">
              <a:xfrm>
                <a:off x="4317" y="3746"/>
                <a:ext cx="223" cy="208"/>
              </a:xfrm>
              <a:custGeom>
                <a:avLst/>
                <a:gdLst>
                  <a:gd name="T0" fmla="*/ 122 w 142"/>
                  <a:gd name="T1" fmla="*/ 26 h 133"/>
                  <a:gd name="T2" fmla="*/ 108 w 142"/>
                  <a:gd name="T3" fmla="*/ 113 h 133"/>
                  <a:gd name="T4" fmla="*/ 20 w 142"/>
                  <a:gd name="T5" fmla="*/ 99 h 133"/>
                  <a:gd name="T6" fmla="*/ 35 w 142"/>
                  <a:gd name="T7" fmla="*/ 12 h 133"/>
                  <a:gd name="T8" fmla="*/ 65 w 142"/>
                  <a:gd name="T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33">
                    <a:moveTo>
                      <a:pt x="122" y="26"/>
                    </a:moveTo>
                    <a:cubicBezTo>
                      <a:pt x="142" y="54"/>
                      <a:pt x="136" y="93"/>
                      <a:pt x="108" y="113"/>
                    </a:cubicBezTo>
                    <a:cubicBezTo>
                      <a:pt x="79" y="133"/>
                      <a:pt x="40" y="127"/>
                      <a:pt x="20" y="99"/>
                    </a:cubicBezTo>
                    <a:cubicBezTo>
                      <a:pt x="0" y="71"/>
                      <a:pt x="7" y="32"/>
                      <a:pt x="35" y="12"/>
                    </a:cubicBezTo>
                    <a:cubicBezTo>
                      <a:pt x="44" y="5"/>
                      <a:pt x="55" y="1"/>
                      <a:pt x="65" y="0"/>
                    </a:cubicBezTo>
                  </a:path>
                </a:pathLst>
              </a:custGeom>
              <a:solidFill>
                <a:srgbClr val="FCD3B6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îş1ïḍê">
                <a:extLst>
                  <a:ext uri="{FF2B5EF4-FFF2-40B4-BE49-F238E27FC236}">
                    <a16:creationId xmlns:a16="http://schemas.microsoft.com/office/drawing/2014/main" id="{5BC26F60-493D-49AA-B741-23E6C665D7B4}"/>
                  </a:ext>
                </a:extLst>
              </p:cNvPr>
              <p:cNvSpPr/>
              <p:nvPr/>
            </p:nvSpPr>
            <p:spPr bwMode="auto">
              <a:xfrm>
                <a:off x="4317" y="3746"/>
                <a:ext cx="223" cy="208"/>
              </a:xfrm>
              <a:custGeom>
                <a:avLst/>
                <a:gdLst>
                  <a:gd name="T0" fmla="*/ 122 w 142"/>
                  <a:gd name="T1" fmla="*/ 26 h 133"/>
                  <a:gd name="T2" fmla="*/ 108 w 142"/>
                  <a:gd name="T3" fmla="*/ 113 h 133"/>
                  <a:gd name="T4" fmla="*/ 20 w 142"/>
                  <a:gd name="T5" fmla="*/ 99 h 133"/>
                  <a:gd name="T6" fmla="*/ 35 w 142"/>
                  <a:gd name="T7" fmla="*/ 12 h 133"/>
                  <a:gd name="T8" fmla="*/ 65 w 142"/>
                  <a:gd name="T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33">
                    <a:moveTo>
                      <a:pt x="122" y="26"/>
                    </a:moveTo>
                    <a:cubicBezTo>
                      <a:pt x="142" y="54"/>
                      <a:pt x="136" y="93"/>
                      <a:pt x="108" y="113"/>
                    </a:cubicBezTo>
                    <a:cubicBezTo>
                      <a:pt x="79" y="133"/>
                      <a:pt x="40" y="127"/>
                      <a:pt x="20" y="99"/>
                    </a:cubicBezTo>
                    <a:cubicBezTo>
                      <a:pt x="0" y="71"/>
                      <a:pt x="7" y="32"/>
                      <a:pt x="35" y="12"/>
                    </a:cubicBezTo>
                    <a:cubicBezTo>
                      <a:pt x="44" y="5"/>
                      <a:pt x="55" y="1"/>
                      <a:pt x="65" y="0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îṩ1îde">
                <a:extLst>
                  <a:ext uri="{FF2B5EF4-FFF2-40B4-BE49-F238E27FC236}">
                    <a16:creationId xmlns:a16="http://schemas.microsoft.com/office/drawing/2014/main" id="{AF547948-87FB-4A0C-A095-CA8122200E23}"/>
                  </a:ext>
                </a:extLst>
              </p:cNvPr>
              <p:cNvSpPr/>
              <p:nvPr/>
            </p:nvSpPr>
            <p:spPr bwMode="auto">
              <a:xfrm>
                <a:off x="4397" y="3867"/>
                <a:ext cx="55" cy="22"/>
              </a:xfrm>
              <a:custGeom>
                <a:avLst/>
                <a:gdLst>
                  <a:gd name="T0" fmla="*/ 35 w 35"/>
                  <a:gd name="T1" fmla="*/ 6 h 14"/>
                  <a:gd name="T2" fmla="*/ 0 w 35"/>
                  <a:gd name="T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" h="14">
                    <a:moveTo>
                      <a:pt x="35" y="6"/>
                    </a:moveTo>
                    <a:cubicBezTo>
                      <a:pt x="24" y="14"/>
                      <a:pt x="8" y="12"/>
                      <a:pt x="0" y="0"/>
                    </a:cubicBezTo>
                  </a:path>
                </a:pathLst>
              </a:custGeom>
              <a:solidFill>
                <a:srgbClr val="FFF3E4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îṩľîḑè">
                <a:extLst>
                  <a:ext uri="{FF2B5EF4-FFF2-40B4-BE49-F238E27FC236}">
                    <a16:creationId xmlns:a16="http://schemas.microsoft.com/office/drawing/2014/main" id="{7D9F0916-8130-4481-9C00-30B2B086312F}"/>
                  </a:ext>
                </a:extLst>
              </p:cNvPr>
              <p:cNvSpPr/>
              <p:nvPr/>
            </p:nvSpPr>
            <p:spPr bwMode="auto">
              <a:xfrm>
                <a:off x="4397" y="3867"/>
                <a:ext cx="55" cy="22"/>
              </a:xfrm>
              <a:custGeom>
                <a:avLst/>
                <a:gdLst>
                  <a:gd name="T0" fmla="*/ 35 w 35"/>
                  <a:gd name="T1" fmla="*/ 6 h 14"/>
                  <a:gd name="T2" fmla="*/ 0 w 35"/>
                  <a:gd name="T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" h="14">
                    <a:moveTo>
                      <a:pt x="35" y="6"/>
                    </a:moveTo>
                    <a:cubicBezTo>
                      <a:pt x="24" y="14"/>
                      <a:pt x="8" y="12"/>
                      <a:pt x="0" y="0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îsḻíḋè">
                <a:extLst>
                  <a:ext uri="{FF2B5EF4-FFF2-40B4-BE49-F238E27FC236}">
                    <a16:creationId xmlns:a16="http://schemas.microsoft.com/office/drawing/2014/main" id="{037C2059-3024-48ED-B38D-F71856642939}"/>
                  </a:ext>
                </a:extLst>
              </p:cNvPr>
              <p:cNvSpPr/>
              <p:nvPr/>
            </p:nvSpPr>
            <p:spPr bwMode="auto">
              <a:xfrm>
                <a:off x="4975" y="3282"/>
                <a:ext cx="199" cy="222"/>
              </a:xfrm>
              <a:custGeom>
                <a:avLst/>
                <a:gdLst>
                  <a:gd name="T0" fmla="*/ 6 w 127"/>
                  <a:gd name="T1" fmla="*/ 107 h 142"/>
                  <a:gd name="T2" fmla="*/ 93 w 127"/>
                  <a:gd name="T3" fmla="*/ 122 h 142"/>
                  <a:gd name="T4" fmla="*/ 107 w 127"/>
                  <a:gd name="T5" fmla="*/ 34 h 142"/>
                  <a:gd name="T6" fmla="*/ 20 w 127"/>
                  <a:gd name="T7" fmla="*/ 20 h 142"/>
                  <a:gd name="T8" fmla="*/ 0 w 127"/>
                  <a:gd name="T9" fmla="*/ 4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42">
                    <a:moveTo>
                      <a:pt x="6" y="107"/>
                    </a:moveTo>
                    <a:cubicBezTo>
                      <a:pt x="26" y="135"/>
                      <a:pt x="65" y="142"/>
                      <a:pt x="93" y="122"/>
                    </a:cubicBezTo>
                    <a:cubicBezTo>
                      <a:pt x="121" y="102"/>
                      <a:pt x="127" y="63"/>
                      <a:pt x="107" y="34"/>
                    </a:cubicBezTo>
                    <a:cubicBezTo>
                      <a:pt x="87" y="6"/>
                      <a:pt x="48" y="0"/>
                      <a:pt x="20" y="20"/>
                    </a:cubicBezTo>
                    <a:cubicBezTo>
                      <a:pt x="11" y="26"/>
                      <a:pt x="4" y="35"/>
                      <a:pt x="0" y="44"/>
                    </a:cubicBezTo>
                  </a:path>
                </a:pathLst>
              </a:custGeom>
              <a:solidFill>
                <a:srgbClr val="FCD3B6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ïš1iḑé">
                <a:extLst>
                  <a:ext uri="{FF2B5EF4-FFF2-40B4-BE49-F238E27FC236}">
                    <a16:creationId xmlns:a16="http://schemas.microsoft.com/office/drawing/2014/main" id="{A2151C0E-4BB8-4677-9884-3B6F9B96621C}"/>
                  </a:ext>
                </a:extLst>
              </p:cNvPr>
              <p:cNvSpPr/>
              <p:nvPr/>
            </p:nvSpPr>
            <p:spPr bwMode="auto">
              <a:xfrm>
                <a:off x="4975" y="3282"/>
                <a:ext cx="199" cy="222"/>
              </a:xfrm>
              <a:custGeom>
                <a:avLst/>
                <a:gdLst>
                  <a:gd name="T0" fmla="*/ 6 w 127"/>
                  <a:gd name="T1" fmla="*/ 107 h 142"/>
                  <a:gd name="T2" fmla="*/ 93 w 127"/>
                  <a:gd name="T3" fmla="*/ 122 h 142"/>
                  <a:gd name="T4" fmla="*/ 107 w 127"/>
                  <a:gd name="T5" fmla="*/ 34 h 142"/>
                  <a:gd name="T6" fmla="*/ 20 w 127"/>
                  <a:gd name="T7" fmla="*/ 20 h 142"/>
                  <a:gd name="T8" fmla="*/ 0 w 127"/>
                  <a:gd name="T9" fmla="*/ 4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42">
                    <a:moveTo>
                      <a:pt x="6" y="107"/>
                    </a:moveTo>
                    <a:cubicBezTo>
                      <a:pt x="26" y="135"/>
                      <a:pt x="65" y="142"/>
                      <a:pt x="93" y="122"/>
                    </a:cubicBezTo>
                    <a:cubicBezTo>
                      <a:pt x="121" y="102"/>
                      <a:pt x="127" y="63"/>
                      <a:pt x="107" y="34"/>
                    </a:cubicBezTo>
                    <a:cubicBezTo>
                      <a:pt x="87" y="6"/>
                      <a:pt x="48" y="0"/>
                      <a:pt x="20" y="20"/>
                    </a:cubicBezTo>
                    <a:cubicBezTo>
                      <a:pt x="11" y="26"/>
                      <a:pt x="4" y="35"/>
                      <a:pt x="0" y="44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ïśľidé">
                <a:extLst>
                  <a:ext uri="{FF2B5EF4-FFF2-40B4-BE49-F238E27FC236}">
                    <a16:creationId xmlns:a16="http://schemas.microsoft.com/office/drawing/2014/main" id="{49CE7CA9-DB19-4230-A438-ECCD1EA2D8F0}"/>
                  </a:ext>
                </a:extLst>
              </p:cNvPr>
              <p:cNvSpPr/>
              <p:nvPr/>
            </p:nvSpPr>
            <p:spPr bwMode="auto">
              <a:xfrm>
                <a:off x="5086" y="3369"/>
                <a:ext cx="22" cy="55"/>
              </a:xfrm>
              <a:custGeom>
                <a:avLst/>
                <a:gdLst>
                  <a:gd name="T0" fmla="*/ 0 w 14"/>
                  <a:gd name="T1" fmla="*/ 35 h 35"/>
                  <a:gd name="T2" fmla="*/ 6 w 14"/>
                  <a:gd name="T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35">
                    <a:moveTo>
                      <a:pt x="0" y="35"/>
                    </a:moveTo>
                    <a:cubicBezTo>
                      <a:pt x="12" y="27"/>
                      <a:pt x="14" y="11"/>
                      <a:pt x="6" y="0"/>
                    </a:cubicBezTo>
                  </a:path>
                </a:pathLst>
              </a:custGeom>
              <a:solidFill>
                <a:srgbClr val="FFF3E4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išľîḍê">
                <a:extLst>
                  <a:ext uri="{FF2B5EF4-FFF2-40B4-BE49-F238E27FC236}">
                    <a16:creationId xmlns:a16="http://schemas.microsoft.com/office/drawing/2014/main" id="{C9FCE9BD-2ADA-4952-8DB2-BB62D13F91E3}"/>
                  </a:ext>
                </a:extLst>
              </p:cNvPr>
              <p:cNvSpPr/>
              <p:nvPr/>
            </p:nvSpPr>
            <p:spPr bwMode="auto">
              <a:xfrm>
                <a:off x="5086" y="3369"/>
                <a:ext cx="22" cy="55"/>
              </a:xfrm>
              <a:custGeom>
                <a:avLst/>
                <a:gdLst>
                  <a:gd name="T0" fmla="*/ 0 w 14"/>
                  <a:gd name="T1" fmla="*/ 35 h 35"/>
                  <a:gd name="T2" fmla="*/ 6 w 14"/>
                  <a:gd name="T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35">
                    <a:moveTo>
                      <a:pt x="0" y="35"/>
                    </a:moveTo>
                    <a:cubicBezTo>
                      <a:pt x="12" y="27"/>
                      <a:pt x="14" y="11"/>
                      <a:pt x="6" y="0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íślíḍè">
                <a:extLst>
                  <a:ext uri="{FF2B5EF4-FFF2-40B4-BE49-F238E27FC236}">
                    <a16:creationId xmlns:a16="http://schemas.microsoft.com/office/drawing/2014/main" id="{0F84A685-3D5C-4485-86F5-BE8A7BCBCA57}"/>
                  </a:ext>
                </a:extLst>
              </p:cNvPr>
              <p:cNvSpPr/>
              <p:nvPr/>
            </p:nvSpPr>
            <p:spPr bwMode="auto">
              <a:xfrm>
                <a:off x="4270" y="3129"/>
                <a:ext cx="980" cy="1003"/>
              </a:xfrm>
              <a:custGeom>
                <a:avLst/>
                <a:gdLst>
                  <a:gd name="T0" fmla="*/ 138 w 624"/>
                  <a:gd name="T1" fmla="*/ 79 h 639"/>
                  <a:gd name="T2" fmla="*/ 138 w 624"/>
                  <a:gd name="T3" fmla="*/ 79 h 639"/>
                  <a:gd name="T4" fmla="*/ 484 w 624"/>
                  <a:gd name="T5" fmla="*/ 137 h 639"/>
                  <a:gd name="T6" fmla="*/ 580 w 624"/>
                  <a:gd name="T7" fmla="*/ 273 h 639"/>
                  <a:gd name="T8" fmla="*/ 548 w 624"/>
                  <a:gd name="T9" fmla="*/ 462 h 639"/>
                  <a:gd name="T10" fmla="*/ 356 w 624"/>
                  <a:gd name="T11" fmla="*/ 599 h 639"/>
                  <a:gd name="T12" fmla="*/ 183 w 624"/>
                  <a:gd name="T13" fmla="*/ 570 h 639"/>
                  <a:gd name="T14" fmla="*/ 80 w 624"/>
                  <a:gd name="T15" fmla="*/ 425 h 639"/>
                  <a:gd name="T16" fmla="*/ 138 w 624"/>
                  <a:gd name="T17" fmla="*/ 7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4" h="639">
                    <a:moveTo>
                      <a:pt x="138" y="79"/>
                    </a:moveTo>
                    <a:cubicBezTo>
                      <a:pt x="138" y="79"/>
                      <a:pt x="138" y="79"/>
                      <a:pt x="138" y="79"/>
                    </a:cubicBezTo>
                    <a:cubicBezTo>
                      <a:pt x="250" y="0"/>
                      <a:pt x="404" y="26"/>
                      <a:pt x="484" y="137"/>
                    </a:cubicBezTo>
                    <a:cubicBezTo>
                      <a:pt x="580" y="273"/>
                      <a:pt x="580" y="273"/>
                      <a:pt x="580" y="273"/>
                    </a:cubicBezTo>
                    <a:cubicBezTo>
                      <a:pt x="624" y="334"/>
                      <a:pt x="609" y="418"/>
                      <a:pt x="548" y="462"/>
                    </a:cubicBezTo>
                    <a:cubicBezTo>
                      <a:pt x="356" y="599"/>
                      <a:pt x="356" y="599"/>
                      <a:pt x="356" y="599"/>
                    </a:cubicBezTo>
                    <a:cubicBezTo>
                      <a:pt x="300" y="639"/>
                      <a:pt x="223" y="626"/>
                      <a:pt x="183" y="570"/>
                    </a:cubicBezTo>
                    <a:cubicBezTo>
                      <a:pt x="80" y="425"/>
                      <a:pt x="80" y="425"/>
                      <a:pt x="80" y="425"/>
                    </a:cubicBezTo>
                    <a:cubicBezTo>
                      <a:pt x="0" y="313"/>
                      <a:pt x="26" y="159"/>
                      <a:pt x="138" y="79"/>
                    </a:cubicBezTo>
                    <a:close/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íṡḷîḓè">
                <a:extLst>
                  <a:ext uri="{FF2B5EF4-FFF2-40B4-BE49-F238E27FC236}">
                    <a16:creationId xmlns:a16="http://schemas.microsoft.com/office/drawing/2014/main" id="{9931F5E1-C94F-4F0A-AF01-E439299723B1}"/>
                  </a:ext>
                </a:extLst>
              </p:cNvPr>
              <p:cNvSpPr/>
              <p:nvPr/>
            </p:nvSpPr>
            <p:spPr bwMode="auto">
              <a:xfrm>
                <a:off x="4562" y="3744"/>
                <a:ext cx="213" cy="185"/>
              </a:xfrm>
              <a:custGeom>
                <a:avLst/>
                <a:gdLst>
                  <a:gd name="T0" fmla="*/ 12 w 136"/>
                  <a:gd name="T1" fmla="*/ 58 h 118"/>
                  <a:gd name="T2" fmla="*/ 84 w 136"/>
                  <a:gd name="T3" fmla="*/ 7 h 118"/>
                  <a:gd name="T4" fmla="*/ 114 w 136"/>
                  <a:gd name="T5" fmla="*/ 12 h 118"/>
                  <a:gd name="T6" fmla="*/ 136 w 136"/>
                  <a:gd name="T7" fmla="*/ 42 h 118"/>
                  <a:gd name="T8" fmla="*/ 29 w 136"/>
                  <a:gd name="T9" fmla="*/ 118 h 118"/>
                  <a:gd name="T10" fmla="*/ 7 w 136"/>
                  <a:gd name="T11" fmla="*/ 87 h 118"/>
                  <a:gd name="T12" fmla="*/ 12 w 136"/>
                  <a:gd name="T13" fmla="*/ 5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6" h="118">
                    <a:moveTo>
                      <a:pt x="12" y="58"/>
                    </a:moveTo>
                    <a:cubicBezTo>
                      <a:pt x="84" y="7"/>
                      <a:pt x="84" y="7"/>
                      <a:pt x="84" y="7"/>
                    </a:cubicBezTo>
                    <a:cubicBezTo>
                      <a:pt x="94" y="0"/>
                      <a:pt x="107" y="2"/>
                      <a:pt x="114" y="12"/>
                    </a:cubicBezTo>
                    <a:cubicBezTo>
                      <a:pt x="136" y="42"/>
                      <a:pt x="136" y="42"/>
                      <a:pt x="136" y="42"/>
                    </a:cubicBezTo>
                    <a:cubicBezTo>
                      <a:pt x="29" y="118"/>
                      <a:pt x="29" y="118"/>
                      <a:pt x="29" y="118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0" y="77"/>
                      <a:pt x="3" y="65"/>
                      <a:pt x="12" y="58"/>
                    </a:cubicBezTo>
                    <a:close/>
                  </a:path>
                </a:pathLst>
              </a:custGeom>
              <a:solidFill>
                <a:srgbClr val="FC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ïsḷîďè">
                <a:extLst>
                  <a:ext uri="{FF2B5EF4-FFF2-40B4-BE49-F238E27FC236}">
                    <a16:creationId xmlns:a16="http://schemas.microsoft.com/office/drawing/2014/main" id="{0647AE70-A3B8-444B-88BF-D6A71A52010A}"/>
                  </a:ext>
                </a:extLst>
              </p:cNvPr>
              <p:cNvSpPr/>
              <p:nvPr/>
            </p:nvSpPr>
            <p:spPr bwMode="auto">
              <a:xfrm>
                <a:off x="4637" y="3529"/>
                <a:ext cx="160" cy="142"/>
              </a:xfrm>
              <a:custGeom>
                <a:avLst/>
                <a:gdLst>
                  <a:gd name="T0" fmla="*/ 0 w 102"/>
                  <a:gd name="T1" fmla="*/ 12 h 90"/>
                  <a:gd name="T2" fmla="*/ 53 w 102"/>
                  <a:gd name="T3" fmla="*/ 20 h 90"/>
                  <a:gd name="T4" fmla="*/ 102 w 102"/>
                  <a:gd name="T5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2" h="90">
                    <a:moveTo>
                      <a:pt x="0" y="12"/>
                    </a:moveTo>
                    <a:cubicBezTo>
                      <a:pt x="17" y="0"/>
                      <a:pt x="40" y="3"/>
                      <a:pt x="53" y="20"/>
                    </a:cubicBezTo>
                    <a:cubicBezTo>
                      <a:pt x="102" y="90"/>
                      <a:pt x="102" y="90"/>
                      <a:pt x="102" y="90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ïṩḻíḓê">
                <a:extLst>
                  <a:ext uri="{FF2B5EF4-FFF2-40B4-BE49-F238E27FC236}">
                    <a16:creationId xmlns:a16="http://schemas.microsoft.com/office/drawing/2014/main" id="{757D16FE-174A-4679-A686-8A186D9B3D61}"/>
                  </a:ext>
                </a:extLst>
              </p:cNvPr>
              <p:cNvSpPr/>
              <p:nvPr/>
            </p:nvSpPr>
            <p:spPr bwMode="auto">
              <a:xfrm>
                <a:off x="4606" y="3807"/>
                <a:ext cx="174" cy="133"/>
              </a:xfrm>
              <a:custGeom>
                <a:avLst/>
                <a:gdLst>
                  <a:gd name="T0" fmla="*/ 4 w 111"/>
                  <a:gd name="T1" fmla="*/ 69 h 85"/>
                  <a:gd name="T2" fmla="*/ 98 w 111"/>
                  <a:gd name="T3" fmla="*/ 2 h 85"/>
                  <a:gd name="T4" fmla="*/ 107 w 111"/>
                  <a:gd name="T5" fmla="*/ 4 h 85"/>
                  <a:gd name="T6" fmla="*/ 109 w 111"/>
                  <a:gd name="T7" fmla="*/ 6 h 85"/>
                  <a:gd name="T8" fmla="*/ 107 w 111"/>
                  <a:gd name="T9" fmla="*/ 15 h 85"/>
                  <a:gd name="T10" fmla="*/ 13 w 111"/>
                  <a:gd name="T11" fmla="*/ 82 h 85"/>
                  <a:gd name="T12" fmla="*/ 3 w 111"/>
                  <a:gd name="T13" fmla="*/ 81 h 85"/>
                  <a:gd name="T14" fmla="*/ 2 w 111"/>
                  <a:gd name="T15" fmla="*/ 79 h 85"/>
                  <a:gd name="T16" fmla="*/ 4 w 111"/>
                  <a:gd name="T17" fmla="*/ 6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" h="85">
                    <a:moveTo>
                      <a:pt x="4" y="69"/>
                    </a:moveTo>
                    <a:cubicBezTo>
                      <a:pt x="98" y="2"/>
                      <a:pt x="98" y="2"/>
                      <a:pt x="98" y="2"/>
                    </a:cubicBezTo>
                    <a:cubicBezTo>
                      <a:pt x="101" y="0"/>
                      <a:pt x="105" y="1"/>
                      <a:pt x="107" y="4"/>
                    </a:cubicBezTo>
                    <a:cubicBezTo>
                      <a:pt x="109" y="6"/>
                      <a:pt x="109" y="6"/>
                      <a:pt x="109" y="6"/>
                    </a:cubicBezTo>
                    <a:cubicBezTo>
                      <a:pt x="111" y="9"/>
                      <a:pt x="110" y="13"/>
                      <a:pt x="107" y="15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0" y="85"/>
                      <a:pt x="6" y="84"/>
                      <a:pt x="3" y="81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0" y="76"/>
                      <a:pt x="0" y="71"/>
                      <a:pt x="4" y="69"/>
                    </a:cubicBezTo>
                    <a:close/>
                  </a:path>
                </a:pathLst>
              </a:custGeom>
              <a:solidFill>
                <a:srgbClr val="FFD6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îṥľîḑê">
                <a:extLst>
                  <a:ext uri="{FF2B5EF4-FFF2-40B4-BE49-F238E27FC236}">
                    <a16:creationId xmlns:a16="http://schemas.microsoft.com/office/drawing/2014/main" id="{879E558B-C3DC-4930-BB12-B97695C6A94A}"/>
                  </a:ext>
                </a:extLst>
              </p:cNvPr>
              <p:cNvSpPr/>
              <p:nvPr/>
            </p:nvSpPr>
            <p:spPr bwMode="auto">
              <a:xfrm>
                <a:off x="4606" y="3807"/>
                <a:ext cx="174" cy="133"/>
              </a:xfrm>
              <a:custGeom>
                <a:avLst/>
                <a:gdLst>
                  <a:gd name="T0" fmla="*/ 4 w 111"/>
                  <a:gd name="T1" fmla="*/ 69 h 85"/>
                  <a:gd name="T2" fmla="*/ 98 w 111"/>
                  <a:gd name="T3" fmla="*/ 2 h 85"/>
                  <a:gd name="T4" fmla="*/ 107 w 111"/>
                  <a:gd name="T5" fmla="*/ 4 h 85"/>
                  <a:gd name="T6" fmla="*/ 109 w 111"/>
                  <a:gd name="T7" fmla="*/ 6 h 85"/>
                  <a:gd name="T8" fmla="*/ 107 w 111"/>
                  <a:gd name="T9" fmla="*/ 15 h 85"/>
                  <a:gd name="T10" fmla="*/ 13 w 111"/>
                  <a:gd name="T11" fmla="*/ 82 h 85"/>
                  <a:gd name="T12" fmla="*/ 3 w 111"/>
                  <a:gd name="T13" fmla="*/ 81 h 85"/>
                  <a:gd name="T14" fmla="*/ 2 w 111"/>
                  <a:gd name="T15" fmla="*/ 79 h 85"/>
                  <a:gd name="T16" fmla="*/ 4 w 111"/>
                  <a:gd name="T17" fmla="*/ 6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" h="85">
                    <a:moveTo>
                      <a:pt x="4" y="69"/>
                    </a:moveTo>
                    <a:cubicBezTo>
                      <a:pt x="98" y="2"/>
                      <a:pt x="98" y="2"/>
                      <a:pt x="98" y="2"/>
                    </a:cubicBezTo>
                    <a:cubicBezTo>
                      <a:pt x="101" y="0"/>
                      <a:pt x="105" y="1"/>
                      <a:pt x="107" y="4"/>
                    </a:cubicBezTo>
                    <a:cubicBezTo>
                      <a:pt x="109" y="6"/>
                      <a:pt x="109" y="6"/>
                      <a:pt x="109" y="6"/>
                    </a:cubicBezTo>
                    <a:cubicBezTo>
                      <a:pt x="111" y="9"/>
                      <a:pt x="110" y="13"/>
                      <a:pt x="107" y="15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0" y="85"/>
                      <a:pt x="6" y="84"/>
                      <a:pt x="3" y="81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0" y="76"/>
                      <a:pt x="0" y="71"/>
                      <a:pt x="4" y="69"/>
                    </a:cubicBezTo>
                    <a:close/>
                  </a:path>
                </a:pathLst>
              </a:custGeom>
              <a:noFill/>
              <a:ln w="33338" cap="flat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ïšḷiďê">
                <a:extLst>
                  <a:ext uri="{FF2B5EF4-FFF2-40B4-BE49-F238E27FC236}">
                    <a16:creationId xmlns:a16="http://schemas.microsoft.com/office/drawing/2014/main" id="{82E3AD12-BAD9-4C2E-B280-31640D4F559B}"/>
                  </a:ext>
                </a:extLst>
              </p:cNvPr>
              <p:cNvSpPr/>
              <p:nvPr/>
            </p:nvSpPr>
            <p:spPr bwMode="auto">
              <a:xfrm>
                <a:off x="4869" y="3528"/>
                <a:ext cx="211" cy="183"/>
              </a:xfrm>
              <a:custGeom>
                <a:avLst/>
                <a:gdLst>
                  <a:gd name="T0" fmla="*/ 11 w 134"/>
                  <a:gd name="T1" fmla="*/ 59 h 117"/>
                  <a:gd name="T2" fmla="*/ 83 w 134"/>
                  <a:gd name="T3" fmla="*/ 7 h 117"/>
                  <a:gd name="T4" fmla="*/ 114 w 134"/>
                  <a:gd name="T5" fmla="*/ 12 h 117"/>
                  <a:gd name="T6" fmla="*/ 134 w 134"/>
                  <a:gd name="T7" fmla="*/ 41 h 117"/>
                  <a:gd name="T8" fmla="*/ 28 w 134"/>
                  <a:gd name="T9" fmla="*/ 117 h 117"/>
                  <a:gd name="T10" fmla="*/ 6 w 134"/>
                  <a:gd name="T11" fmla="*/ 87 h 117"/>
                  <a:gd name="T12" fmla="*/ 11 w 134"/>
                  <a:gd name="T13" fmla="*/ 5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4" h="117">
                    <a:moveTo>
                      <a:pt x="11" y="59"/>
                    </a:moveTo>
                    <a:cubicBezTo>
                      <a:pt x="83" y="7"/>
                      <a:pt x="83" y="7"/>
                      <a:pt x="83" y="7"/>
                    </a:cubicBezTo>
                    <a:cubicBezTo>
                      <a:pt x="93" y="0"/>
                      <a:pt x="107" y="2"/>
                      <a:pt x="114" y="12"/>
                    </a:cubicBezTo>
                    <a:cubicBezTo>
                      <a:pt x="134" y="41"/>
                      <a:pt x="134" y="41"/>
                      <a:pt x="134" y="41"/>
                    </a:cubicBezTo>
                    <a:cubicBezTo>
                      <a:pt x="28" y="117"/>
                      <a:pt x="28" y="117"/>
                      <a:pt x="28" y="117"/>
                    </a:cubicBezTo>
                    <a:cubicBezTo>
                      <a:pt x="6" y="87"/>
                      <a:pt x="6" y="87"/>
                      <a:pt x="6" y="87"/>
                    </a:cubicBezTo>
                    <a:cubicBezTo>
                      <a:pt x="0" y="78"/>
                      <a:pt x="2" y="65"/>
                      <a:pt x="11" y="59"/>
                    </a:cubicBezTo>
                    <a:close/>
                  </a:path>
                </a:pathLst>
              </a:custGeom>
              <a:solidFill>
                <a:srgbClr val="FC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iṩľîḓe">
                <a:extLst>
                  <a:ext uri="{FF2B5EF4-FFF2-40B4-BE49-F238E27FC236}">
                    <a16:creationId xmlns:a16="http://schemas.microsoft.com/office/drawing/2014/main" id="{DE17DF38-BEE4-458A-B915-14AAE6B8D68D}"/>
                  </a:ext>
                </a:extLst>
              </p:cNvPr>
              <p:cNvSpPr/>
              <p:nvPr/>
            </p:nvSpPr>
            <p:spPr bwMode="auto">
              <a:xfrm>
                <a:off x="4910" y="3589"/>
                <a:ext cx="176" cy="133"/>
              </a:xfrm>
              <a:custGeom>
                <a:avLst/>
                <a:gdLst>
                  <a:gd name="T0" fmla="*/ 4 w 112"/>
                  <a:gd name="T1" fmla="*/ 70 h 85"/>
                  <a:gd name="T2" fmla="*/ 99 w 112"/>
                  <a:gd name="T3" fmla="*/ 2 h 85"/>
                  <a:gd name="T4" fmla="*/ 108 w 112"/>
                  <a:gd name="T5" fmla="*/ 4 h 85"/>
                  <a:gd name="T6" fmla="*/ 110 w 112"/>
                  <a:gd name="T7" fmla="*/ 6 h 85"/>
                  <a:gd name="T8" fmla="*/ 108 w 112"/>
                  <a:gd name="T9" fmla="*/ 16 h 85"/>
                  <a:gd name="T10" fmla="*/ 14 w 112"/>
                  <a:gd name="T11" fmla="*/ 83 h 85"/>
                  <a:gd name="T12" fmla="*/ 4 w 112"/>
                  <a:gd name="T13" fmla="*/ 81 h 85"/>
                  <a:gd name="T14" fmla="*/ 3 w 112"/>
                  <a:gd name="T15" fmla="*/ 79 h 85"/>
                  <a:gd name="T16" fmla="*/ 4 w 112"/>
                  <a:gd name="T17" fmla="*/ 7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85">
                    <a:moveTo>
                      <a:pt x="4" y="70"/>
                    </a:moveTo>
                    <a:cubicBezTo>
                      <a:pt x="99" y="2"/>
                      <a:pt x="99" y="2"/>
                      <a:pt x="99" y="2"/>
                    </a:cubicBezTo>
                    <a:cubicBezTo>
                      <a:pt x="102" y="0"/>
                      <a:pt x="106" y="1"/>
                      <a:pt x="108" y="4"/>
                    </a:cubicBezTo>
                    <a:cubicBezTo>
                      <a:pt x="110" y="6"/>
                      <a:pt x="110" y="6"/>
                      <a:pt x="110" y="6"/>
                    </a:cubicBezTo>
                    <a:cubicBezTo>
                      <a:pt x="112" y="9"/>
                      <a:pt x="111" y="13"/>
                      <a:pt x="108" y="16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0" y="85"/>
                      <a:pt x="6" y="84"/>
                      <a:pt x="4" y="81"/>
                    </a:cubicBezTo>
                    <a:cubicBezTo>
                      <a:pt x="3" y="79"/>
                      <a:pt x="3" y="79"/>
                      <a:pt x="3" y="79"/>
                    </a:cubicBezTo>
                    <a:cubicBezTo>
                      <a:pt x="0" y="76"/>
                      <a:pt x="1" y="72"/>
                      <a:pt x="4" y="70"/>
                    </a:cubicBezTo>
                    <a:close/>
                  </a:path>
                </a:pathLst>
              </a:custGeom>
              <a:solidFill>
                <a:srgbClr val="FFD6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ïSļïḋê">
                <a:extLst>
                  <a:ext uri="{FF2B5EF4-FFF2-40B4-BE49-F238E27FC236}">
                    <a16:creationId xmlns:a16="http://schemas.microsoft.com/office/drawing/2014/main" id="{C672F1FA-FC8A-46F1-AFB3-25AB9B956AE9}"/>
                  </a:ext>
                </a:extLst>
              </p:cNvPr>
              <p:cNvSpPr/>
              <p:nvPr/>
            </p:nvSpPr>
            <p:spPr bwMode="auto">
              <a:xfrm>
                <a:off x="4910" y="3589"/>
                <a:ext cx="176" cy="133"/>
              </a:xfrm>
              <a:custGeom>
                <a:avLst/>
                <a:gdLst>
                  <a:gd name="T0" fmla="*/ 4 w 112"/>
                  <a:gd name="T1" fmla="*/ 70 h 85"/>
                  <a:gd name="T2" fmla="*/ 99 w 112"/>
                  <a:gd name="T3" fmla="*/ 2 h 85"/>
                  <a:gd name="T4" fmla="*/ 108 w 112"/>
                  <a:gd name="T5" fmla="*/ 4 h 85"/>
                  <a:gd name="T6" fmla="*/ 110 w 112"/>
                  <a:gd name="T7" fmla="*/ 6 h 85"/>
                  <a:gd name="T8" fmla="*/ 108 w 112"/>
                  <a:gd name="T9" fmla="*/ 16 h 85"/>
                  <a:gd name="T10" fmla="*/ 14 w 112"/>
                  <a:gd name="T11" fmla="*/ 83 h 85"/>
                  <a:gd name="T12" fmla="*/ 4 w 112"/>
                  <a:gd name="T13" fmla="*/ 81 h 85"/>
                  <a:gd name="T14" fmla="*/ 3 w 112"/>
                  <a:gd name="T15" fmla="*/ 79 h 85"/>
                  <a:gd name="T16" fmla="*/ 4 w 112"/>
                  <a:gd name="T17" fmla="*/ 7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85">
                    <a:moveTo>
                      <a:pt x="4" y="70"/>
                    </a:moveTo>
                    <a:cubicBezTo>
                      <a:pt x="99" y="2"/>
                      <a:pt x="99" y="2"/>
                      <a:pt x="99" y="2"/>
                    </a:cubicBezTo>
                    <a:cubicBezTo>
                      <a:pt x="102" y="0"/>
                      <a:pt x="106" y="1"/>
                      <a:pt x="108" y="4"/>
                    </a:cubicBezTo>
                    <a:cubicBezTo>
                      <a:pt x="110" y="6"/>
                      <a:pt x="110" y="6"/>
                      <a:pt x="110" y="6"/>
                    </a:cubicBezTo>
                    <a:cubicBezTo>
                      <a:pt x="112" y="9"/>
                      <a:pt x="111" y="13"/>
                      <a:pt x="108" y="16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0" y="85"/>
                      <a:pt x="6" y="84"/>
                      <a:pt x="4" y="81"/>
                    </a:cubicBezTo>
                    <a:cubicBezTo>
                      <a:pt x="3" y="79"/>
                      <a:pt x="3" y="79"/>
                      <a:pt x="3" y="79"/>
                    </a:cubicBezTo>
                    <a:cubicBezTo>
                      <a:pt x="0" y="76"/>
                      <a:pt x="1" y="72"/>
                      <a:pt x="4" y="70"/>
                    </a:cubicBezTo>
                    <a:close/>
                  </a:path>
                </a:pathLst>
              </a:custGeom>
              <a:noFill/>
              <a:ln w="33338" cap="flat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ïṡḻïďê">
                <a:extLst>
                  <a:ext uri="{FF2B5EF4-FFF2-40B4-BE49-F238E27FC236}">
                    <a16:creationId xmlns:a16="http://schemas.microsoft.com/office/drawing/2014/main" id="{919860A9-1367-44A5-8A76-2D3A2AC80AAB}"/>
                  </a:ext>
                </a:extLst>
              </p:cNvPr>
              <p:cNvSpPr/>
              <p:nvPr/>
            </p:nvSpPr>
            <p:spPr bwMode="auto">
              <a:xfrm>
                <a:off x="4499" y="3338"/>
                <a:ext cx="206" cy="184"/>
              </a:xfrm>
              <a:custGeom>
                <a:avLst/>
                <a:gdLst>
                  <a:gd name="T0" fmla="*/ 30 w 131"/>
                  <a:gd name="T1" fmla="*/ 29 h 117"/>
                  <a:gd name="T2" fmla="*/ 47 w 131"/>
                  <a:gd name="T3" fmla="*/ 17 h 117"/>
                  <a:gd name="T4" fmla="*/ 123 w 131"/>
                  <a:gd name="T5" fmla="*/ 30 h 117"/>
                  <a:gd name="T6" fmla="*/ 131 w 131"/>
                  <a:gd name="T7" fmla="*/ 41 h 117"/>
                  <a:gd name="T8" fmla="*/ 25 w 131"/>
                  <a:gd name="T9" fmla="*/ 117 h 117"/>
                  <a:gd name="T10" fmla="*/ 17 w 131"/>
                  <a:gd name="T11" fmla="*/ 106 h 117"/>
                  <a:gd name="T12" fmla="*/ 30 w 131"/>
                  <a:gd name="T13" fmla="*/ 2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117">
                    <a:moveTo>
                      <a:pt x="30" y="29"/>
                    </a:moveTo>
                    <a:cubicBezTo>
                      <a:pt x="47" y="17"/>
                      <a:pt x="47" y="17"/>
                      <a:pt x="47" y="17"/>
                    </a:cubicBezTo>
                    <a:cubicBezTo>
                      <a:pt x="72" y="0"/>
                      <a:pt x="106" y="6"/>
                      <a:pt x="123" y="30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25" y="117"/>
                      <a:pt x="25" y="117"/>
                      <a:pt x="25" y="117"/>
                    </a:cubicBezTo>
                    <a:cubicBezTo>
                      <a:pt x="17" y="106"/>
                      <a:pt x="17" y="106"/>
                      <a:pt x="17" y="106"/>
                    </a:cubicBezTo>
                    <a:cubicBezTo>
                      <a:pt x="0" y="81"/>
                      <a:pt x="5" y="47"/>
                      <a:pt x="30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ïSļíḓê">
                <a:extLst>
                  <a:ext uri="{FF2B5EF4-FFF2-40B4-BE49-F238E27FC236}">
                    <a16:creationId xmlns:a16="http://schemas.microsoft.com/office/drawing/2014/main" id="{11D51643-171C-4048-8658-09FA949BAA49}"/>
                  </a:ext>
                </a:extLst>
              </p:cNvPr>
              <p:cNvSpPr/>
              <p:nvPr/>
            </p:nvSpPr>
            <p:spPr bwMode="auto">
              <a:xfrm>
                <a:off x="4959" y="407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iŝḻïḓê">
                <a:extLst>
                  <a:ext uri="{FF2B5EF4-FFF2-40B4-BE49-F238E27FC236}">
                    <a16:creationId xmlns:a16="http://schemas.microsoft.com/office/drawing/2014/main" id="{FDD6CFF0-9154-4589-BBAC-5BEA9E977A18}"/>
                  </a:ext>
                </a:extLst>
              </p:cNvPr>
              <p:cNvSpPr/>
              <p:nvPr/>
            </p:nvSpPr>
            <p:spPr bwMode="auto">
              <a:xfrm>
                <a:off x="4959" y="4074"/>
                <a:ext cx="0" cy="0"/>
              </a:xfrm>
              <a:prstGeom prst="line">
                <a:avLst/>
              </a:pr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ïṣ1ïḑé">
                <a:extLst>
                  <a:ext uri="{FF2B5EF4-FFF2-40B4-BE49-F238E27FC236}">
                    <a16:creationId xmlns:a16="http://schemas.microsoft.com/office/drawing/2014/main" id="{14D8E22A-882F-4BC0-AB68-15C0C5DBA6C7}"/>
                  </a:ext>
                </a:extLst>
              </p:cNvPr>
              <p:cNvSpPr/>
              <p:nvPr/>
            </p:nvSpPr>
            <p:spPr bwMode="auto">
              <a:xfrm>
                <a:off x="5108" y="3969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isļîḑé">
                <a:extLst>
                  <a:ext uri="{FF2B5EF4-FFF2-40B4-BE49-F238E27FC236}">
                    <a16:creationId xmlns:a16="http://schemas.microsoft.com/office/drawing/2014/main" id="{13E43D94-447F-4768-AA36-7A6D6AFB71F3}"/>
                  </a:ext>
                </a:extLst>
              </p:cNvPr>
              <p:cNvSpPr/>
              <p:nvPr/>
            </p:nvSpPr>
            <p:spPr bwMode="auto">
              <a:xfrm>
                <a:off x="5108" y="3969"/>
                <a:ext cx="0" cy="0"/>
              </a:xfrm>
              <a:prstGeom prst="line">
                <a:avLst/>
              </a:pr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íŝľîďe">
                <a:extLst>
                  <a:ext uri="{FF2B5EF4-FFF2-40B4-BE49-F238E27FC236}">
                    <a16:creationId xmlns:a16="http://schemas.microsoft.com/office/drawing/2014/main" id="{01CD3BEF-8134-47B9-9B3F-C66D0CD0C5E0}"/>
                  </a:ext>
                </a:extLst>
              </p:cNvPr>
              <p:cNvSpPr/>
              <p:nvPr/>
            </p:nvSpPr>
            <p:spPr bwMode="auto">
              <a:xfrm>
                <a:off x="4571" y="3813"/>
                <a:ext cx="646" cy="405"/>
              </a:xfrm>
              <a:custGeom>
                <a:avLst/>
                <a:gdLst>
                  <a:gd name="T0" fmla="*/ 411 w 411"/>
                  <a:gd name="T1" fmla="*/ 0 h 258"/>
                  <a:gd name="T2" fmla="*/ 116 w 411"/>
                  <a:gd name="T3" fmla="*/ 45 h 258"/>
                  <a:gd name="T4" fmla="*/ 45 w 411"/>
                  <a:gd name="T5" fmla="*/ 211 h 258"/>
                  <a:gd name="T6" fmla="*/ 79 w 411"/>
                  <a:gd name="T7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1" h="258">
                    <a:moveTo>
                      <a:pt x="411" y="0"/>
                    </a:moveTo>
                    <a:cubicBezTo>
                      <a:pt x="116" y="45"/>
                      <a:pt x="116" y="45"/>
                      <a:pt x="116" y="45"/>
                    </a:cubicBezTo>
                    <a:cubicBezTo>
                      <a:pt x="38" y="56"/>
                      <a:pt x="0" y="146"/>
                      <a:pt x="45" y="211"/>
                    </a:cubicBezTo>
                    <a:cubicBezTo>
                      <a:pt x="79" y="258"/>
                      <a:pt x="79" y="258"/>
                      <a:pt x="79" y="258"/>
                    </a:cubicBezTo>
                  </a:path>
                </a:pathLst>
              </a:custGeom>
              <a:solidFill>
                <a:srgbClr val="FFD6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ïşḻîḋê">
                <a:extLst>
                  <a:ext uri="{FF2B5EF4-FFF2-40B4-BE49-F238E27FC236}">
                    <a16:creationId xmlns:a16="http://schemas.microsoft.com/office/drawing/2014/main" id="{2DC73BFE-9F2E-4B31-940E-8B640966489A}"/>
                  </a:ext>
                </a:extLst>
              </p:cNvPr>
              <p:cNvSpPr/>
              <p:nvPr/>
            </p:nvSpPr>
            <p:spPr bwMode="auto">
              <a:xfrm>
                <a:off x="4571" y="3813"/>
                <a:ext cx="646" cy="405"/>
              </a:xfrm>
              <a:custGeom>
                <a:avLst/>
                <a:gdLst>
                  <a:gd name="T0" fmla="*/ 411 w 411"/>
                  <a:gd name="T1" fmla="*/ 0 h 258"/>
                  <a:gd name="T2" fmla="*/ 116 w 411"/>
                  <a:gd name="T3" fmla="*/ 45 h 258"/>
                  <a:gd name="T4" fmla="*/ 45 w 411"/>
                  <a:gd name="T5" fmla="*/ 211 h 258"/>
                  <a:gd name="T6" fmla="*/ 79 w 411"/>
                  <a:gd name="T7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1" h="258">
                    <a:moveTo>
                      <a:pt x="411" y="0"/>
                    </a:moveTo>
                    <a:cubicBezTo>
                      <a:pt x="116" y="45"/>
                      <a:pt x="116" y="45"/>
                      <a:pt x="116" y="45"/>
                    </a:cubicBezTo>
                    <a:cubicBezTo>
                      <a:pt x="38" y="56"/>
                      <a:pt x="0" y="146"/>
                      <a:pt x="45" y="211"/>
                    </a:cubicBezTo>
                    <a:cubicBezTo>
                      <a:pt x="79" y="258"/>
                      <a:pt x="79" y="258"/>
                      <a:pt x="79" y="258"/>
                    </a:cubicBezTo>
                  </a:path>
                </a:pathLst>
              </a:custGeom>
              <a:noFill/>
              <a:ln w="33338" cap="flat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íṧḷíḑe">
                <a:extLst>
                  <a:ext uri="{FF2B5EF4-FFF2-40B4-BE49-F238E27FC236}">
                    <a16:creationId xmlns:a16="http://schemas.microsoft.com/office/drawing/2014/main" id="{BF04651E-9F5C-4240-8361-15133E1292D1}"/>
                  </a:ext>
                </a:extLst>
              </p:cNvPr>
              <p:cNvSpPr/>
              <p:nvPr/>
            </p:nvSpPr>
            <p:spPr bwMode="auto">
              <a:xfrm>
                <a:off x="4866" y="3503"/>
                <a:ext cx="120" cy="119"/>
              </a:xfrm>
              <a:custGeom>
                <a:avLst/>
                <a:gdLst>
                  <a:gd name="T0" fmla="*/ 11 w 76"/>
                  <a:gd name="T1" fmla="*/ 57 h 76"/>
                  <a:gd name="T2" fmla="*/ 19 w 76"/>
                  <a:gd name="T3" fmla="*/ 11 h 76"/>
                  <a:gd name="T4" fmla="*/ 66 w 76"/>
                  <a:gd name="T5" fmla="*/ 18 h 76"/>
                  <a:gd name="T6" fmla="*/ 58 w 76"/>
                  <a:gd name="T7" fmla="*/ 65 h 76"/>
                  <a:gd name="T8" fmla="*/ 11 w 76"/>
                  <a:gd name="T9" fmla="*/ 57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76">
                    <a:moveTo>
                      <a:pt x="11" y="57"/>
                    </a:moveTo>
                    <a:cubicBezTo>
                      <a:pt x="0" y="42"/>
                      <a:pt x="4" y="21"/>
                      <a:pt x="19" y="11"/>
                    </a:cubicBezTo>
                    <a:cubicBezTo>
                      <a:pt x="34" y="0"/>
                      <a:pt x="55" y="3"/>
                      <a:pt x="66" y="18"/>
                    </a:cubicBezTo>
                    <a:cubicBezTo>
                      <a:pt x="76" y="33"/>
                      <a:pt x="73" y="54"/>
                      <a:pt x="58" y="65"/>
                    </a:cubicBezTo>
                    <a:cubicBezTo>
                      <a:pt x="43" y="76"/>
                      <a:pt x="22" y="72"/>
                      <a:pt x="11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íšlïḋé">
                <a:extLst>
                  <a:ext uri="{FF2B5EF4-FFF2-40B4-BE49-F238E27FC236}">
                    <a16:creationId xmlns:a16="http://schemas.microsoft.com/office/drawing/2014/main" id="{ED649A59-8017-4A67-892D-2C4062990319}"/>
                  </a:ext>
                </a:extLst>
              </p:cNvPr>
              <p:cNvSpPr/>
              <p:nvPr/>
            </p:nvSpPr>
            <p:spPr bwMode="auto">
              <a:xfrm>
                <a:off x="4569" y="3713"/>
                <a:ext cx="121" cy="119"/>
              </a:xfrm>
              <a:custGeom>
                <a:avLst/>
                <a:gdLst>
                  <a:gd name="T0" fmla="*/ 11 w 77"/>
                  <a:gd name="T1" fmla="*/ 58 h 76"/>
                  <a:gd name="T2" fmla="*/ 19 w 77"/>
                  <a:gd name="T3" fmla="*/ 11 h 76"/>
                  <a:gd name="T4" fmla="*/ 66 w 77"/>
                  <a:gd name="T5" fmla="*/ 19 h 76"/>
                  <a:gd name="T6" fmla="*/ 58 w 77"/>
                  <a:gd name="T7" fmla="*/ 66 h 76"/>
                  <a:gd name="T8" fmla="*/ 11 w 77"/>
                  <a:gd name="T9" fmla="*/ 5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76">
                    <a:moveTo>
                      <a:pt x="11" y="58"/>
                    </a:moveTo>
                    <a:cubicBezTo>
                      <a:pt x="0" y="43"/>
                      <a:pt x="4" y="22"/>
                      <a:pt x="19" y="11"/>
                    </a:cubicBezTo>
                    <a:cubicBezTo>
                      <a:pt x="34" y="0"/>
                      <a:pt x="55" y="4"/>
                      <a:pt x="66" y="19"/>
                    </a:cubicBezTo>
                    <a:cubicBezTo>
                      <a:pt x="77" y="34"/>
                      <a:pt x="73" y="55"/>
                      <a:pt x="58" y="66"/>
                    </a:cubicBezTo>
                    <a:cubicBezTo>
                      <a:pt x="43" y="76"/>
                      <a:pt x="22" y="73"/>
                      <a:pt x="11" y="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ïSḷíďê">
                <a:extLst>
                  <a:ext uri="{FF2B5EF4-FFF2-40B4-BE49-F238E27FC236}">
                    <a16:creationId xmlns:a16="http://schemas.microsoft.com/office/drawing/2014/main" id="{B2F2EB6A-B0EB-421C-BF52-C7F2883F82C2}"/>
                  </a:ext>
                </a:extLst>
              </p:cNvPr>
              <p:cNvSpPr/>
              <p:nvPr/>
            </p:nvSpPr>
            <p:spPr bwMode="auto">
              <a:xfrm>
                <a:off x="4896" y="3531"/>
                <a:ext cx="61" cy="61"/>
              </a:xfrm>
              <a:custGeom>
                <a:avLst/>
                <a:gdLst>
                  <a:gd name="T0" fmla="*/ 5 w 39"/>
                  <a:gd name="T1" fmla="*/ 30 h 39"/>
                  <a:gd name="T2" fmla="*/ 10 w 39"/>
                  <a:gd name="T3" fmla="*/ 6 h 39"/>
                  <a:gd name="T4" fmla="*/ 33 w 39"/>
                  <a:gd name="T5" fmla="*/ 10 h 39"/>
                  <a:gd name="T6" fmla="*/ 29 w 39"/>
                  <a:gd name="T7" fmla="*/ 34 h 39"/>
                  <a:gd name="T8" fmla="*/ 5 w 39"/>
                  <a:gd name="T9" fmla="*/ 3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9">
                    <a:moveTo>
                      <a:pt x="5" y="30"/>
                    </a:moveTo>
                    <a:cubicBezTo>
                      <a:pt x="0" y="22"/>
                      <a:pt x="2" y="11"/>
                      <a:pt x="10" y="6"/>
                    </a:cubicBezTo>
                    <a:cubicBezTo>
                      <a:pt x="17" y="0"/>
                      <a:pt x="28" y="2"/>
                      <a:pt x="33" y="10"/>
                    </a:cubicBezTo>
                    <a:cubicBezTo>
                      <a:pt x="39" y="18"/>
                      <a:pt x="37" y="28"/>
                      <a:pt x="29" y="34"/>
                    </a:cubicBezTo>
                    <a:cubicBezTo>
                      <a:pt x="22" y="39"/>
                      <a:pt x="11" y="37"/>
                      <a:pt x="5" y="30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ísľïdê">
                <a:extLst>
                  <a:ext uri="{FF2B5EF4-FFF2-40B4-BE49-F238E27FC236}">
                    <a16:creationId xmlns:a16="http://schemas.microsoft.com/office/drawing/2014/main" id="{A6CCEB22-B699-4526-8CB8-F7F56C71CC2B}"/>
                  </a:ext>
                </a:extLst>
              </p:cNvPr>
              <p:cNvSpPr/>
              <p:nvPr/>
            </p:nvSpPr>
            <p:spPr bwMode="auto">
              <a:xfrm>
                <a:off x="4599" y="3743"/>
                <a:ext cx="62" cy="61"/>
              </a:xfrm>
              <a:custGeom>
                <a:avLst/>
                <a:gdLst>
                  <a:gd name="T0" fmla="*/ 5 w 39"/>
                  <a:gd name="T1" fmla="*/ 29 h 39"/>
                  <a:gd name="T2" fmla="*/ 10 w 39"/>
                  <a:gd name="T3" fmla="*/ 5 h 39"/>
                  <a:gd name="T4" fmla="*/ 33 w 39"/>
                  <a:gd name="T5" fmla="*/ 9 h 39"/>
                  <a:gd name="T6" fmla="*/ 29 w 39"/>
                  <a:gd name="T7" fmla="*/ 33 h 39"/>
                  <a:gd name="T8" fmla="*/ 5 w 39"/>
                  <a:gd name="T9" fmla="*/ 2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9">
                    <a:moveTo>
                      <a:pt x="5" y="29"/>
                    </a:moveTo>
                    <a:cubicBezTo>
                      <a:pt x="0" y="22"/>
                      <a:pt x="2" y="11"/>
                      <a:pt x="10" y="5"/>
                    </a:cubicBezTo>
                    <a:cubicBezTo>
                      <a:pt x="17" y="0"/>
                      <a:pt x="28" y="2"/>
                      <a:pt x="33" y="9"/>
                    </a:cubicBezTo>
                    <a:cubicBezTo>
                      <a:pt x="39" y="17"/>
                      <a:pt x="37" y="28"/>
                      <a:pt x="29" y="33"/>
                    </a:cubicBezTo>
                    <a:cubicBezTo>
                      <a:pt x="22" y="39"/>
                      <a:pt x="11" y="37"/>
                      <a:pt x="5" y="29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îṥḷîdê">
                <a:extLst>
                  <a:ext uri="{FF2B5EF4-FFF2-40B4-BE49-F238E27FC236}">
                    <a16:creationId xmlns:a16="http://schemas.microsoft.com/office/drawing/2014/main" id="{6C291D9C-2CB3-451F-94DB-40669F872516}"/>
                  </a:ext>
                </a:extLst>
              </p:cNvPr>
              <p:cNvSpPr/>
              <p:nvPr/>
            </p:nvSpPr>
            <p:spPr bwMode="auto">
              <a:xfrm>
                <a:off x="3500" y="1129"/>
                <a:ext cx="181" cy="388"/>
              </a:xfrm>
              <a:custGeom>
                <a:avLst/>
                <a:gdLst>
                  <a:gd name="T0" fmla="*/ 66 w 115"/>
                  <a:gd name="T1" fmla="*/ 247 h 247"/>
                  <a:gd name="T2" fmla="*/ 48 w 115"/>
                  <a:gd name="T3" fmla="*/ 247 h 247"/>
                  <a:gd name="T4" fmla="*/ 0 w 115"/>
                  <a:gd name="T5" fmla="*/ 199 h 247"/>
                  <a:gd name="T6" fmla="*/ 0 w 115"/>
                  <a:gd name="T7" fmla="*/ 48 h 247"/>
                  <a:gd name="T8" fmla="*/ 48 w 115"/>
                  <a:gd name="T9" fmla="*/ 0 h 247"/>
                  <a:gd name="T10" fmla="*/ 66 w 115"/>
                  <a:gd name="T11" fmla="*/ 0 h 247"/>
                  <a:gd name="T12" fmla="*/ 115 w 115"/>
                  <a:gd name="T13" fmla="*/ 48 h 247"/>
                  <a:gd name="T14" fmla="*/ 115 w 115"/>
                  <a:gd name="T15" fmla="*/ 199 h 247"/>
                  <a:gd name="T16" fmla="*/ 66 w 115"/>
                  <a:gd name="T17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" h="247">
                    <a:moveTo>
                      <a:pt x="66" y="247"/>
                    </a:moveTo>
                    <a:cubicBezTo>
                      <a:pt x="48" y="247"/>
                      <a:pt x="48" y="247"/>
                      <a:pt x="48" y="247"/>
                    </a:cubicBezTo>
                    <a:cubicBezTo>
                      <a:pt x="21" y="247"/>
                      <a:pt x="0" y="225"/>
                      <a:pt x="0" y="19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93" y="0"/>
                      <a:pt x="115" y="21"/>
                      <a:pt x="115" y="48"/>
                    </a:cubicBezTo>
                    <a:cubicBezTo>
                      <a:pt x="115" y="199"/>
                      <a:pt x="115" y="199"/>
                      <a:pt x="115" y="199"/>
                    </a:cubicBezTo>
                    <a:cubicBezTo>
                      <a:pt x="115" y="225"/>
                      <a:pt x="93" y="247"/>
                      <a:pt x="66" y="247"/>
                    </a:cubicBezTo>
                    <a:close/>
                  </a:path>
                </a:pathLst>
              </a:custGeom>
              <a:solidFill>
                <a:srgbClr val="E2595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ïSlíḍê">
                <a:extLst>
                  <a:ext uri="{FF2B5EF4-FFF2-40B4-BE49-F238E27FC236}">
                    <a16:creationId xmlns:a16="http://schemas.microsoft.com/office/drawing/2014/main" id="{7CCCA6A1-FA45-42A6-BC0A-9F5BB8634071}"/>
                  </a:ext>
                </a:extLst>
              </p:cNvPr>
              <p:cNvSpPr/>
              <p:nvPr/>
            </p:nvSpPr>
            <p:spPr bwMode="auto">
              <a:xfrm>
                <a:off x="3959" y="1129"/>
                <a:ext cx="180" cy="388"/>
              </a:xfrm>
              <a:custGeom>
                <a:avLst/>
                <a:gdLst>
                  <a:gd name="T0" fmla="*/ 67 w 115"/>
                  <a:gd name="T1" fmla="*/ 247 h 247"/>
                  <a:gd name="T2" fmla="*/ 49 w 115"/>
                  <a:gd name="T3" fmla="*/ 247 h 247"/>
                  <a:gd name="T4" fmla="*/ 0 w 115"/>
                  <a:gd name="T5" fmla="*/ 199 h 247"/>
                  <a:gd name="T6" fmla="*/ 0 w 115"/>
                  <a:gd name="T7" fmla="*/ 48 h 247"/>
                  <a:gd name="T8" fmla="*/ 49 w 115"/>
                  <a:gd name="T9" fmla="*/ 0 h 247"/>
                  <a:gd name="T10" fmla="*/ 67 w 115"/>
                  <a:gd name="T11" fmla="*/ 0 h 247"/>
                  <a:gd name="T12" fmla="*/ 115 w 115"/>
                  <a:gd name="T13" fmla="*/ 48 h 247"/>
                  <a:gd name="T14" fmla="*/ 115 w 115"/>
                  <a:gd name="T15" fmla="*/ 199 h 247"/>
                  <a:gd name="T16" fmla="*/ 67 w 115"/>
                  <a:gd name="T17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" h="247">
                    <a:moveTo>
                      <a:pt x="67" y="247"/>
                    </a:moveTo>
                    <a:cubicBezTo>
                      <a:pt x="49" y="247"/>
                      <a:pt x="49" y="247"/>
                      <a:pt x="49" y="247"/>
                    </a:cubicBezTo>
                    <a:cubicBezTo>
                      <a:pt x="22" y="247"/>
                      <a:pt x="0" y="225"/>
                      <a:pt x="0" y="19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9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94" y="0"/>
                      <a:pt x="115" y="21"/>
                      <a:pt x="115" y="48"/>
                    </a:cubicBezTo>
                    <a:cubicBezTo>
                      <a:pt x="115" y="199"/>
                      <a:pt x="115" y="199"/>
                      <a:pt x="115" y="199"/>
                    </a:cubicBezTo>
                    <a:cubicBezTo>
                      <a:pt x="115" y="225"/>
                      <a:pt x="94" y="247"/>
                      <a:pt x="67" y="247"/>
                    </a:cubicBezTo>
                    <a:close/>
                  </a:path>
                </a:pathLst>
              </a:custGeom>
              <a:solidFill>
                <a:srgbClr val="E2595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ïṣļîḍé">
                <a:extLst>
                  <a:ext uri="{FF2B5EF4-FFF2-40B4-BE49-F238E27FC236}">
                    <a16:creationId xmlns:a16="http://schemas.microsoft.com/office/drawing/2014/main" id="{0C68AE2F-92AC-4543-B32D-6E756B49B9A8}"/>
                  </a:ext>
                </a:extLst>
              </p:cNvPr>
              <p:cNvSpPr/>
              <p:nvPr/>
            </p:nvSpPr>
            <p:spPr bwMode="auto">
              <a:xfrm>
                <a:off x="4145" y="3777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îṩļïḓê">
                <a:extLst>
                  <a:ext uri="{FF2B5EF4-FFF2-40B4-BE49-F238E27FC236}">
                    <a16:creationId xmlns:a16="http://schemas.microsoft.com/office/drawing/2014/main" id="{94F3C380-F791-442B-9D5D-4782D617F6C3}"/>
                  </a:ext>
                </a:extLst>
              </p:cNvPr>
              <p:cNvSpPr/>
              <p:nvPr/>
            </p:nvSpPr>
            <p:spPr bwMode="auto">
              <a:xfrm>
                <a:off x="4145" y="3777"/>
                <a:ext cx="0" cy="0"/>
              </a:xfrm>
              <a:prstGeom prst="line">
                <a:avLst/>
              </a:prstGeom>
              <a:noFill/>
              <a:ln w="33338" cap="flat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íṥ1iḍe">
                <a:extLst>
                  <a:ext uri="{FF2B5EF4-FFF2-40B4-BE49-F238E27FC236}">
                    <a16:creationId xmlns:a16="http://schemas.microsoft.com/office/drawing/2014/main" id="{F52209BC-9F22-427C-9EF3-4FABAB983DBA}"/>
                  </a:ext>
                </a:extLst>
              </p:cNvPr>
              <p:cNvSpPr/>
              <p:nvPr/>
            </p:nvSpPr>
            <p:spPr bwMode="auto">
              <a:xfrm>
                <a:off x="3162" y="3277"/>
                <a:ext cx="247" cy="499"/>
              </a:xfrm>
              <a:custGeom>
                <a:avLst/>
                <a:gdLst>
                  <a:gd name="T0" fmla="*/ 101 w 157"/>
                  <a:gd name="T1" fmla="*/ 275 h 318"/>
                  <a:gd name="T2" fmla="*/ 157 w 157"/>
                  <a:gd name="T3" fmla="*/ 47 h 318"/>
                  <a:gd name="T4" fmla="*/ 0 w 157"/>
                  <a:gd name="T5" fmla="*/ 0 h 318"/>
                  <a:gd name="T6" fmla="*/ 32 w 157"/>
                  <a:gd name="T7" fmla="*/ 298 h 318"/>
                  <a:gd name="T8" fmla="*/ 32 w 157"/>
                  <a:gd name="T9" fmla="*/ 298 h 318"/>
                  <a:gd name="T10" fmla="*/ 101 w 157"/>
                  <a:gd name="T11" fmla="*/ 275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318">
                    <a:moveTo>
                      <a:pt x="101" y="275"/>
                    </a:moveTo>
                    <a:cubicBezTo>
                      <a:pt x="157" y="47"/>
                      <a:pt x="157" y="47"/>
                      <a:pt x="157" y="4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298"/>
                      <a:pt x="32" y="298"/>
                      <a:pt x="32" y="298"/>
                    </a:cubicBezTo>
                    <a:cubicBezTo>
                      <a:pt x="32" y="298"/>
                      <a:pt x="32" y="298"/>
                      <a:pt x="32" y="298"/>
                    </a:cubicBezTo>
                    <a:cubicBezTo>
                      <a:pt x="57" y="318"/>
                      <a:pt x="94" y="305"/>
                      <a:pt x="101" y="2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íṣḷïďe">
                <a:extLst>
                  <a:ext uri="{FF2B5EF4-FFF2-40B4-BE49-F238E27FC236}">
                    <a16:creationId xmlns:a16="http://schemas.microsoft.com/office/drawing/2014/main" id="{5674B140-49FB-404B-A60C-63771F75460D}"/>
                  </a:ext>
                </a:extLst>
              </p:cNvPr>
              <p:cNvSpPr/>
              <p:nvPr/>
            </p:nvSpPr>
            <p:spPr bwMode="auto">
              <a:xfrm>
                <a:off x="2663" y="3059"/>
                <a:ext cx="506" cy="276"/>
              </a:xfrm>
              <a:custGeom>
                <a:avLst/>
                <a:gdLst>
                  <a:gd name="T0" fmla="*/ 32 w 322"/>
                  <a:gd name="T1" fmla="*/ 104 h 176"/>
                  <a:gd name="T2" fmla="*/ 242 w 322"/>
                  <a:gd name="T3" fmla="*/ 0 h 176"/>
                  <a:gd name="T4" fmla="*/ 322 w 322"/>
                  <a:gd name="T5" fmla="*/ 143 h 176"/>
                  <a:gd name="T6" fmla="*/ 24 w 322"/>
                  <a:gd name="T7" fmla="*/ 176 h 176"/>
                  <a:gd name="T8" fmla="*/ 24 w 322"/>
                  <a:gd name="T9" fmla="*/ 176 h 176"/>
                  <a:gd name="T10" fmla="*/ 32 w 322"/>
                  <a:gd name="T11" fmla="*/ 104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" h="176">
                    <a:moveTo>
                      <a:pt x="32" y="104"/>
                    </a:moveTo>
                    <a:cubicBezTo>
                      <a:pt x="242" y="0"/>
                      <a:pt x="242" y="0"/>
                      <a:pt x="242" y="0"/>
                    </a:cubicBezTo>
                    <a:cubicBezTo>
                      <a:pt x="322" y="143"/>
                      <a:pt x="322" y="143"/>
                      <a:pt x="322" y="143"/>
                    </a:cubicBezTo>
                    <a:cubicBezTo>
                      <a:pt x="24" y="176"/>
                      <a:pt x="24" y="176"/>
                      <a:pt x="24" y="176"/>
                    </a:cubicBezTo>
                    <a:cubicBezTo>
                      <a:pt x="24" y="176"/>
                      <a:pt x="24" y="176"/>
                      <a:pt x="24" y="176"/>
                    </a:cubicBezTo>
                    <a:cubicBezTo>
                      <a:pt x="0" y="157"/>
                      <a:pt x="4" y="118"/>
                      <a:pt x="32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íṣḷíďe">
                <a:extLst>
                  <a:ext uri="{FF2B5EF4-FFF2-40B4-BE49-F238E27FC236}">
                    <a16:creationId xmlns:a16="http://schemas.microsoft.com/office/drawing/2014/main" id="{068DC591-DFBE-4191-8020-589FD727F2B0}"/>
                  </a:ext>
                </a:extLst>
              </p:cNvPr>
              <p:cNvSpPr/>
              <p:nvPr/>
            </p:nvSpPr>
            <p:spPr bwMode="auto">
              <a:xfrm>
                <a:off x="2476" y="3274"/>
                <a:ext cx="199" cy="218"/>
              </a:xfrm>
              <a:custGeom>
                <a:avLst/>
                <a:gdLst>
                  <a:gd name="T0" fmla="*/ 118 w 127"/>
                  <a:gd name="T1" fmla="*/ 108 h 139"/>
                  <a:gd name="T2" fmla="*/ 31 w 127"/>
                  <a:gd name="T3" fmla="*/ 117 h 139"/>
                  <a:gd name="T4" fmla="*/ 22 w 127"/>
                  <a:gd name="T5" fmla="*/ 31 h 139"/>
                  <a:gd name="T6" fmla="*/ 108 w 127"/>
                  <a:gd name="T7" fmla="*/ 21 h 139"/>
                  <a:gd name="T8" fmla="*/ 127 w 127"/>
                  <a:gd name="T9" fmla="*/ 4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39">
                    <a:moveTo>
                      <a:pt x="118" y="108"/>
                    </a:moveTo>
                    <a:cubicBezTo>
                      <a:pt x="97" y="134"/>
                      <a:pt x="58" y="139"/>
                      <a:pt x="31" y="117"/>
                    </a:cubicBezTo>
                    <a:cubicBezTo>
                      <a:pt x="5" y="96"/>
                      <a:pt x="0" y="57"/>
                      <a:pt x="22" y="31"/>
                    </a:cubicBezTo>
                    <a:cubicBezTo>
                      <a:pt x="43" y="4"/>
                      <a:pt x="82" y="0"/>
                      <a:pt x="108" y="21"/>
                    </a:cubicBezTo>
                    <a:cubicBezTo>
                      <a:pt x="117" y="28"/>
                      <a:pt x="123" y="37"/>
                      <a:pt x="127" y="46"/>
                    </a:cubicBezTo>
                  </a:path>
                </a:pathLst>
              </a:custGeom>
              <a:solidFill>
                <a:srgbClr val="FCD3B6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íṥḷiḑe">
                <a:extLst>
                  <a:ext uri="{FF2B5EF4-FFF2-40B4-BE49-F238E27FC236}">
                    <a16:creationId xmlns:a16="http://schemas.microsoft.com/office/drawing/2014/main" id="{AF60DF55-0761-4841-AEC6-30951B71AF74}"/>
                  </a:ext>
                </a:extLst>
              </p:cNvPr>
              <p:cNvSpPr/>
              <p:nvPr/>
            </p:nvSpPr>
            <p:spPr bwMode="auto">
              <a:xfrm>
                <a:off x="2476" y="3274"/>
                <a:ext cx="199" cy="218"/>
              </a:xfrm>
              <a:custGeom>
                <a:avLst/>
                <a:gdLst>
                  <a:gd name="T0" fmla="*/ 118 w 127"/>
                  <a:gd name="T1" fmla="*/ 108 h 139"/>
                  <a:gd name="T2" fmla="*/ 31 w 127"/>
                  <a:gd name="T3" fmla="*/ 117 h 139"/>
                  <a:gd name="T4" fmla="*/ 22 w 127"/>
                  <a:gd name="T5" fmla="*/ 31 h 139"/>
                  <a:gd name="T6" fmla="*/ 108 w 127"/>
                  <a:gd name="T7" fmla="*/ 21 h 139"/>
                  <a:gd name="T8" fmla="*/ 127 w 127"/>
                  <a:gd name="T9" fmla="*/ 4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39">
                    <a:moveTo>
                      <a:pt x="118" y="108"/>
                    </a:moveTo>
                    <a:cubicBezTo>
                      <a:pt x="97" y="134"/>
                      <a:pt x="58" y="139"/>
                      <a:pt x="31" y="117"/>
                    </a:cubicBezTo>
                    <a:cubicBezTo>
                      <a:pt x="5" y="96"/>
                      <a:pt x="0" y="57"/>
                      <a:pt x="22" y="31"/>
                    </a:cubicBezTo>
                    <a:cubicBezTo>
                      <a:pt x="43" y="4"/>
                      <a:pt x="82" y="0"/>
                      <a:pt x="108" y="21"/>
                    </a:cubicBezTo>
                    <a:cubicBezTo>
                      <a:pt x="117" y="28"/>
                      <a:pt x="123" y="37"/>
                      <a:pt x="127" y="46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iṧḷïḋé">
                <a:extLst>
                  <a:ext uri="{FF2B5EF4-FFF2-40B4-BE49-F238E27FC236}">
                    <a16:creationId xmlns:a16="http://schemas.microsoft.com/office/drawing/2014/main" id="{82331B34-BB70-4A79-8219-8CECB62B2442}"/>
                  </a:ext>
                </a:extLst>
              </p:cNvPr>
              <p:cNvSpPr/>
              <p:nvPr/>
            </p:nvSpPr>
            <p:spPr bwMode="auto">
              <a:xfrm>
                <a:off x="2540" y="3358"/>
                <a:ext cx="21" cy="55"/>
              </a:xfrm>
              <a:custGeom>
                <a:avLst/>
                <a:gdLst>
                  <a:gd name="T0" fmla="*/ 13 w 13"/>
                  <a:gd name="T1" fmla="*/ 35 h 35"/>
                  <a:gd name="T2" fmla="*/ 9 w 13"/>
                  <a:gd name="T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" h="35">
                    <a:moveTo>
                      <a:pt x="13" y="35"/>
                    </a:moveTo>
                    <a:cubicBezTo>
                      <a:pt x="2" y="26"/>
                      <a:pt x="0" y="10"/>
                      <a:pt x="9" y="0"/>
                    </a:cubicBezTo>
                  </a:path>
                </a:pathLst>
              </a:custGeom>
              <a:solidFill>
                <a:srgbClr val="FFF3E4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íṧḷiḍé">
                <a:extLst>
                  <a:ext uri="{FF2B5EF4-FFF2-40B4-BE49-F238E27FC236}">
                    <a16:creationId xmlns:a16="http://schemas.microsoft.com/office/drawing/2014/main" id="{F663F5D4-6284-45ED-B9AC-78DC19E010A4}"/>
                  </a:ext>
                </a:extLst>
              </p:cNvPr>
              <p:cNvSpPr/>
              <p:nvPr/>
            </p:nvSpPr>
            <p:spPr bwMode="auto">
              <a:xfrm>
                <a:off x="2540" y="3358"/>
                <a:ext cx="21" cy="55"/>
              </a:xfrm>
              <a:custGeom>
                <a:avLst/>
                <a:gdLst>
                  <a:gd name="T0" fmla="*/ 13 w 13"/>
                  <a:gd name="T1" fmla="*/ 35 h 35"/>
                  <a:gd name="T2" fmla="*/ 9 w 13"/>
                  <a:gd name="T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" h="35">
                    <a:moveTo>
                      <a:pt x="13" y="35"/>
                    </a:moveTo>
                    <a:cubicBezTo>
                      <a:pt x="2" y="26"/>
                      <a:pt x="0" y="10"/>
                      <a:pt x="9" y="0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ïŝḷiďé">
                <a:extLst>
                  <a:ext uri="{FF2B5EF4-FFF2-40B4-BE49-F238E27FC236}">
                    <a16:creationId xmlns:a16="http://schemas.microsoft.com/office/drawing/2014/main" id="{C2F28202-9A84-48B8-9630-5CB5105DF0B6}"/>
                  </a:ext>
                </a:extLst>
              </p:cNvPr>
              <p:cNvSpPr/>
              <p:nvPr/>
            </p:nvSpPr>
            <p:spPr bwMode="auto">
              <a:xfrm>
                <a:off x="3077" y="3766"/>
                <a:ext cx="219" cy="204"/>
              </a:xfrm>
              <a:custGeom>
                <a:avLst/>
                <a:gdLst>
                  <a:gd name="T0" fmla="*/ 21 w 139"/>
                  <a:gd name="T1" fmla="*/ 22 h 130"/>
                  <a:gd name="T2" fmla="*/ 31 w 139"/>
                  <a:gd name="T3" fmla="*/ 109 h 130"/>
                  <a:gd name="T4" fmla="*/ 117 w 139"/>
                  <a:gd name="T5" fmla="*/ 99 h 130"/>
                  <a:gd name="T6" fmla="*/ 108 w 139"/>
                  <a:gd name="T7" fmla="*/ 13 h 130"/>
                  <a:gd name="T8" fmla="*/ 79 w 139"/>
                  <a:gd name="T9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30">
                    <a:moveTo>
                      <a:pt x="21" y="22"/>
                    </a:moveTo>
                    <a:cubicBezTo>
                      <a:pt x="0" y="49"/>
                      <a:pt x="4" y="88"/>
                      <a:pt x="31" y="109"/>
                    </a:cubicBezTo>
                    <a:cubicBezTo>
                      <a:pt x="57" y="130"/>
                      <a:pt x="96" y="126"/>
                      <a:pt x="117" y="99"/>
                    </a:cubicBezTo>
                    <a:cubicBezTo>
                      <a:pt x="139" y="73"/>
                      <a:pt x="134" y="34"/>
                      <a:pt x="108" y="13"/>
                    </a:cubicBezTo>
                    <a:cubicBezTo>
                      <a:pt x="99" y="6"/>
                      <a:pt x="89" y="1"/>
                      <a:pt x="79" y="0"/>
                    </a:cubicBezTo>
                  </a:path>
                </a:pathLst>
              </a:custGeom>
              <a:solidFill>
                <a:srgbClr val="FCD3B6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iSḷíḋê">
                <a:extLst>
                  <a:ext uri="{FF2B5EF4-FFF2-40B4-BE49-F238E27FC236}">
                    <a16:creationId xmlns:a16="http://schemas.microsoft.com/office/drawing/2014/main" id="{B433C84B-02DA-42C9-803A-3E029412D576}"/>
                  </a:ext>
                </a:extLst>
              </p:cNvPr>
              <p:cNvSpPr/>
              <p:nvPr/>
            </p:nvSpPr>
            <p:spPr bwMode="auto">
              <a:xfrm>
                <a:off x="3077" y="3766"/>
                <a:ext cx="219" cy="204"/>
              </a:xfrm>
              <a:custGeom>
                <a:avLst/>
                <a:gdLst>
                  <a:gd name="T0" fmla="*/ 21 w 139"/>
                  <a:gd name="T1" fmla="*/ 22 h 130"/>
                  <a:gd name="T2" fmla="*/ 31 w 139"/>
                  <a:gd name="T3" fmla="*/ 109 h 130"/>
                  <a:gd name="T4" fmla="*/ 117 w 139"/>
                  <a:gd name="T5" fmla="*/ 99 h 130"/>
                  <a:gd name="T6" fmla="*/ 108 w 139"/>
                  <a:gd name="T7" fmla="*/ 13 h 130"/>
                  <a:gd name="T8" fmla="*/ 79 w 139"/>
                  <a:gd name="T9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30">
                    <a:moveTo>
                      <a:pt x="21" y="22"/>
                    </a:moveTo>
                    <a:cubicBezTo>
                      <a:pt x="0" y="49"/>
                      <a:pt x="4" y="88"/>
                      <a:pt x="31" y="109"/>
                    </a:cubicBezTo>
                    <a:cubicBezTo>
                      <a:pt x="57" y="130"/>
                      <a:pt x="96" y="126"/>
                      <a:pt x="117" y="99"/>
                    </a:cubicBezTo>
                    <a:cubicBezTo>
                      <a:pt x="139" y="73"/>
                      <a:pt x="134" y="34"/>
                      <a:pt x="108" y="13"/>
                    </a:cubicBezTo>
                    <a:cubicBezTo>
                      <a:pt x="99" y="6"/>
                      <a:pt x="89" y="1"/>
                      <a:pt x="79" y="0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ï$ļíḑe">
                <a:extLst>
                  <a:ext uri="{FF2B5EF4-FFF2-40B4-BE49-F238E27FC236}">
                    <a16:creationId xmlns:a16="http://schemas.microsoft.com/office/drawing/2014/main" id="{414B5288-B82C-4164-94E2-1EE381DE43EB}"/>
                  </a:ext>
                </a:extLst>
              </p:cNvPr>
              <p:cNvSpPr/>
              <p:nvPr/>
            </p:nvSpPr>
            <p:spPr bwMode="auto">
              <a:xfrm>
                <a:off x="3162" y="3885"/>
                <a:ext cx="55" cy="21"/>
              </a:xfrm>
              <a:custGeom>
                <a:avLst/>
                <a:gdLst>
                  <a:gd name="T0" fmla="*/ 0 w 35"/>
                  <a:gd name="T1" fmla="*/ 4 h 13"/>
                  <a:gd name="T2" fmla="*/ 35 w 35"/>
                  <a:gd name="T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" h="13">
                    <a:moveTo>
                      <a:pt x="0" y="4"/>
                    </a:moveTo>
                    <a:cubicBezTo>
                      <a:pt x="10" y="13"/>
                      <a:pt x="26" y="11"/>
                      <a:pt x="35" y="0"/>
                    </a:cubicBezTo>
                  </a:path>
                </a:pathLst>
              </a:custGeom>
              <a:solidFill>
                <a:srgbClr val="FFF3E4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iśḻïďé">
                <a:extLst>
                  <a:ext uri="{FF2B5EF4-FFF2-40B4-BE49-F238E27FC236}">
                    <a16:creationId xmlns:a16="http://schemas.microsoft.com/office/drawing/2014/main" id="{0C5E69A3-6885-46C5-A3D6-5EBF43774EDC}"/>
                  </a:ext>
                </a:extLst>
              </p:cNvPr>
              <p:cNvSpPr/>
              <p:nvPr/>
            </p:nvSpPr>
            <p:spPr bwMode="auto">
              <a:xfrm>
                <a:off x="3162" y="3885"/>
                <a:ext cx="55" cy="21"/>
              </a:xfrm>
              <a:custGeom>
                <a:avLst/>
                <a:gdLst>
                  <a:gd name="T0" fmla="*/ 0 w 35"/>
                  <a:gd name="T1" fmla="*/ 4 h 13"/>
                  <a:gd name="T2" fmla="*/ 35 w 35"/>
                  <a:gd name="T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" h="13">
                    <a:moveTo>
                      <a:pt x="0" y="4"/>
                    </a:moveTo>
                    <a:cubicBezTo>
                      <a:pt x="10" y="13"/>
                      <a:pt x="26" y="11"/>
                      <a:pt x="35" y="0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íṣľiḋe">
                <a:extLst>
                  <a:ext uri="{FF2B5EF4-FFF2-40B4-BE49-F238E27FC236}">
                    <a16:creationId xmlns:a16="http://schemas.microsoft.com/office/drawing/2014/main" id="{13476AFD-BCA8-4E1B-82F4-A8AC02C13EE3}"/>
                  </a:ext>
                </a:extLst>
              </p:cNvPr>
              <p:cNvSpPr/>
              <p:nvPr/>
            </p:nvSpPr>
            <p:spPr bwMode="auto">
              <a:xfrm>
                <a:off x="2330" y="3145"/>
                <a:ext cx="1025" cy="977"/>
              </a:xfrm>
              <a:custGeom>
                <a:avLst/>
                <a:gdLst>
                  <a:gd name="T0" fmla="*/ 530 w 653"/>
                  <a:gd name="T1" fmla="*/ 84 h 623"/>
                  <a:gd name="T2" fmla="*/ 530 w 653"/>
                  <a:gd name="T3" fmla="*/ 84 h 623"/>
                  <a:gd name="T4" fmla="*/ 568 w 653"/>
                  <a:gd name="T5" fmla="*/ 428 h 623"/>
                  <a:gd name="T6" fmla="*/ 466 w 653"/>
                  <a:gd name="T7" fmla="*/ 556 h 623"/>
                  <a:gd name="T8" fmla="*/ 277 w 653"/>
                  <a:gd name="T9" fmla="*/ 577 h 623"/>
                  <a:gd name="T10" fmla="*/ 0 w 653"/>
                  <a:gd name="T11" fmla="*/ 355 h 623"/>
                  <a:gd name="T12" fmla="*/ 186 w 653"/>
                  <a:gd name="T13" fmla="*/ 122 h 623"/>
                  <a:gd name="T14" fmla="*/ 530 w 653"/>
                  <a:gd name="T15" fmla="*/ 84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3" h="623">
                    <a:moveTo>
                      <a:pt x="530" y="84"/>
                    </a:moveTo>
                    <a:cubicBezTo>
                      <a:pt x="530" y="84"/>
                      <a:pt x="530" y="84"/>
                      <a:pt x="530" y="84"/>
                    </a:cubicBezTo>
                    <a:cubicBezTo>
                      <a:pt x="635" y="168"/>
                      <a:pt x="653" y="322"/>
                      <a:pt x="568" y="428"/>
                    </a:cubicBezTo>
                    <a:cubicBezTo>
                      <a:pt x="466" y="556"/>
                      <a:pt x="466" y="556"/>
                      <a:pt x="466" y="556"/>
                    </a:cubicBezTo>
                    <a:cubicBezTo>
                      <a:pt x="420" y="614"/>
                      <a:pt x="335" y="623"/>
                      <a:pt x="277" y="577"/>
                    </a:cubicBezTo>
                    <a:cubicBezTo>
                      <a:pt x="0" y="355"/>
                      <a:pt x="0" y="355"/>
                      <a:pt x="0" y="355"/>
                    </a:cubicBezTo>
                    <a:cubicBezTo>
                      <a:pt x="186" y="122"/>
                      <a:pt x="186" y="122"/>
                      <a:pt x="186" y="122"/>
                    </a:cubicBezTo>
                    <a:cubicBezTo>
                      <a:pt x="270" y="17"/>
                      <a:pt x="424" y="0"/>
                      <a:pt x="530" y="84"/>
                    </a:cubicBezTo>
                    <a:close/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iś1iḍe">
                <a:extLst>
                  <a:ext uri="{FF2B5EF4-FFF2-40B4-BE49-F238E27FC236}">
                    <a16:creationId xmlns:a16="http://schemas.microsoft.com/office/drawing/2014/main" id="{672DDC1F-5194-4403-99EE-2C939188FDEF}"/>
                  </a:ext>
                </a:extLst>
              </p:cNvPr>
              <p:cNvSpPr/>
              <p:nvPr/>
            </p:nvSpPr>
            <p:spPr bwMode="auto">
              <a:xfrm>
                <a:off x="2553" y="3512"/>
                <a:ext cx="206" cy="188"/>
              </a:xfrm>
              <a:custGeom>
                <a:avLst/>
                <a:gdLst>
                  <a:gd name="T0" fmla="*/ 52 w 131"/>
                  <a:gd name="T1" fmla="*/ 7 h 120"/>
                  <a:gd name="T2" fmla="*/ 120 w 131"/>
                  <a:gd name="T3" fmla="*/ 62 h 120"/>
                  <a:gd name="T4" fmla="*/ 123 w 131"/>
                  <a:gd name="T5" fmla="*/ 92 h 120"/>
                  <a:gd name="T6" fmla="*/ 101 w 131"/>
                  <a:gd name="T7" fmla="*/ 120 h 120"/>
                  <a:gd name="T8" fmla="*/ 0 w 131"/>
                  <a:gd name="T9" fmla="*/ 40 h 120"/>
                  <a:gd name="T10" fmla="*/ 23 w 131"/>
                  <a:gd name="T11" fmla="*/ 11 h 120"/>
                  <a:gd name="T12" fmla="*/ 52 w 131"/>
                  <a:gd name="T13" fmla="*/ 7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120">
                    <a:moveTo>
                      <a:pt x="52" y="7"/>
                    </a:moveTo>
                    <a:cubicBezTo>
                      <a:pt x="120" y="62"/>
                      <a:pt x="120" y="62"/>
                      <a:pt x="120" y="62"/>
                    </a:cubicBezTo>
                    <a:cubicBezTo>
                      <a:pt x="129" y="69"/>
                      <a:pt x="131" y="83"/>
                      <a:pt x="123" y="92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30" y="2"/>
                      <a:pt x="43" y="0"/>
                      <a:pt x="52" y="7"/>
                    </a:cubicBezTo>
                    <a:close/>
                  </a:path>
                </a:pathLst>
              </a:custGeom>
              <a:solidFill>
                <a:srgbClr val="FC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íSḷïďé">
                <a:extLst>
                  <a:ext uri="{FF2B5EF4-FFF2-40B4-BE49-F238E27FC236}">
                    <a16:creationId xmlns:a16="http://schemas.microsoft.com/office/drawing/2014/main" id="{0D72E722-6501-4B9E-A818-C32EF5FC3388}"/>
                  </a:ext>
                </a:extLst>
              </p:cNvPr>
              <p:cNvSpPr/>
              <p:nvPr/>
            </p:nvSpPr>
            <p:spPr bwMode="auto">
              <a:xfrm>
                <a:off x="2883" y="3459"/>
                <a:ext cx="102" cy="185"/>
              </a:xfrm>
              <a:custGeom>
                <a:avLst/>
                <a:gdLst>
                  <a:gd name="T0" fmla="*/ 46 w 65"/>
                  <a:gd name="T1" fmla="*/ 0 h 118"/>
                  <a:gd name="T2" fmla="*/ 52 w 65"/>
                  <a:gd name="T3" fmla="*/ 53 h 118"/>
                  <a:gd name="T4" fmla="*/ 0 w 65"/>
                  <a:gd name="T5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118">
                    <a:moveTo>
                      <a:pt x="46" y="0"/>
                    </a:moveTo>
                    <a:cubicBezTo>
                      <a:pt x="62" y="13"/>
                      <a:pt x="65" y="37"/>
                      <a:pt x="52" y="53"/>
                    </a:cubicBezTo>
                    <a:cubicBezTo>
                      <a:pt x="0" y="118"/>
                      <a:pt x="0" y="118"/>
                      <a:pt x="0" y="118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îŝļïḓe">
                <a:extLst>
                  <a:ext uri="{FF2B5EF4-FFF2-40B4-BE49-F238E27FC236}">
                    <a16:creationId xmlns:a16="http://schemas.microsoft.com/office/drawing/2014/main" id="{C12848FF-0EF7-4A67-BF76-846D31845E95}"/>
                  </a:ext>
                </a:extLst>
              </p:cNvPr>
              <p:cNvSpPr/>
              <p:nvPr/>
            </p:nvSpPr>
            <p:spPr bwMode="auto">
              <a:xfrm>
                <a:off x="2532" y="3573"/>
                <a:ext cx="178" cy="154"/>
              </a:xfrm>
              <a:custGeom>
                <a:avLst/>
                <a:gdLst>
                  <a:gd name="T0" fmla="*/ 27 w 113"/>
                  <a:gd name="T1" fmla="*/ 5 h 98"/>
                  <a:gd name="T2" fmla="*/ 106 w 113"/>
                  <a:gd name="T3" fmla="*/ 68 h 98"/>
                  <a:gd name="T4" fmla="*/ 108 w 113"/>
                  <a:gd name="T5" fmla="*/ 87 h 98"/>
                  <a:gd name="T6" fmla="*/ 105 w 113"/>
                  <a:gd name="T7" fmla="*/ 91 h 98"/>
                  <a:gd name="T8" fmla="*/ 86 w 113"/>
                  <a:gd name="T9" fmla="*/ 93 h 98"/>
                  <a:gd name="T10" fmla="*/ 7 w 113"/>
                  <a:gd name="T11" fmla="*/ 30 h 98"/>
                  <a:gd name="T12" fmla="*/ 5 w 113"/>
                  <a:gd name="T13" fmla="*/ 11 h 98"/>
                  <a:gd name="T14" fmla="*/ 8 w 113"/>
                  <a:gd name="T15" fmla="*/ 7 h 98"/>
                  <a:gd name="T16" fmla="*/ 27 w 113"/>
                  <a:gd name="T17" fmla="*/ 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" h="98">
                    <a:moveTo>
                      <a:pt x="27" y="5"/>
                    </a:moveTo>
                    <a:cubicBezTo>
                      <a:pt x="106" y="68"/>
                      <a:pt x="106" y="68"/>
                      <a:pt x="106" y="68"/>
                    </a:cubicBezTo>
                    <a:cubicBezTo>
                      <a:pt x="112" y="73"/>
                      <a:pt x="113" y="81"/>
                      <a:pt x="108" y="87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0" y="97"/>
                      <a:pt x="92" y="98"/>
                      <a:pt x="86" y="93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1" y="25"/>
                      <a:pt x="0" y="17"/>
                      <a:pt x="5" y="11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3" y="1"/>
                      <a:pt x="21" y="0"/>
                      <a:pt x="27" y="5"/>
                    </a:cubicBezTo>
                    <a:close/>
                  </a:path>
                </a:pathLst>
              </a:custGeom>
              <a:solidFill>
                <a:srgbClr val="DB8758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işlîďe">
                <a:extLst>
                  <a:ext uri="{FF2B5EF4-FFF2-40B4-BE49-F238E27FC236}">
                    <a16:creationId xmlns:a16="http://schemas.microsoft.com/office/drawing/2014/main" id="{546170D0-6F5C-4323-9814-03C691350669}"/>
                  </a:ext>
                </a:extLst>
              </p:cNvPr>
              <p:cNvSpPr/>
              <p:nvPr/>
            </p:nvSpPr>
            <p:spPr bwMode="auto">
              <a:xfrm>
                <a:off x="2842" y="3744"/>
                <a:ext cx="204" cy="189"/>
              </a:xfrm>
              <a:custGeom>
                <a:avLst/>
                <a:gdLst>
                  <a:gd name="T0" fmla="*/ 51 w 130"/>
                  <a:gd name="T1" fmla="*/ 7 h 120"/>
                  <a:gd name="T2" fmla="*/ 120 w 130"/>
                  <a:gd name="T3" fmla="*/ 62 h 120"/>
                  <a:gd name="T4" fmla="*/ 123 w 130"/>
                  <a:gd name="T5" fmla="*/ 92 h 120"/>
                  <a:gd name="T6" fmla="*/ 101 w 130"/>
                  <a:gd name="T7" fmla="*/ 120 h 120"/>
                  <a:gd name="T8" fmla="*/ 0 w 130"/>
                  <a:gd name="T9" fmla="*/ 39 h 120"/>
                  <a:gd name="T10" fmla="*/ 23 w 130"/>
                  <a:gd name="T11" fmla="*/ 11 h 120"/>
                  <a:gd name="T12" fmla="*/ 51 w 130"/>
                  <a:gd name="T13" fmla="*/ 7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120">
                    <a:moveTo>
                      <a:pt x="51" y="7"/>
                    </a:moveTo>
                    <a:cubicBezTo>
                      <a:pt x="120" y="62"/>
                      <a:pt x="120" y="62"/>
                      <a:pt x="120" y="62"/>
                    </a:cubicBezTo>
                    <a:cubicBezTo>
                      <a:pt x="129" y="69"/>
                      <a:pt x="130" y="83"/>
                      <a:pt x="123" y="92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30" y="2"/>
                      <a:pt x="43" y="0"/>
                      <a:pt x="51" y="7"/>
                    </a:cubicBezTo>
                    <a:close/>
                  </a:path>
                </a:pathLst>
              </a:custGeom>
              <a:solidFill>
                <a:srgbClr val="FC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îSḷiḓe">
                <a:extLst>
                  <a:ext uri="{FF2B5EF4-FFF2-40B4-BE49-F238E27FC236}">
                    <a16:creationId xmlns:a16="http://schemas.microsoft.com/office/drawing/2014/main" id="{8BBA5C06-C00D-4D0D-A23B-6CA5F57BA7FF}"/>
                  </a:ext>
                </a:extLst>
              </p:cNvPr>
              <p:cNvSpPr/>
              <p:nvPr/>
            </p:nvSpPr>
            <p:spPr bwMode="auto">
              <a:xfrm>
                <a:off x="2821" y="3805"/>
                <a:ext cx="178" cy="153"/>
              </a:xfrm>
              <a:custGeom>
                <a:avLst/>
                <a:gdLst>
                  <a:gd name="T0" fmla="*/ 27 w 113"/>
                  <a:gd name="T1" fmla="*/ 4 h 97"/>
                  <a:gd name="T2" fmla="*/ 106 w 113"/>
                  <a:gd name="T3" fmla="*/ 67 h 97"/>
                  <a:gd name="T4" fmla="*/ 108 w 113"/>
                  <a:gd name="T5" fmla="*/ 86 h 97"/>
                  <a:gd name="T6" fmla="*/ 105 w 113"/>
                  <a:gd name="T7" fmla="*/ 90 h 97"/>
                  <a:gd name="T8" fmla="*/ 86 w 113"/>
                  <a:gd name="T9" fmla="*/ 92 h 97"/>
                  <a:gd name="T10" fmla="*/ 7 w 113"/>
                  <a:gd name="T11" fmla="*/ 29 h 97"/>
                  <a:gd name="T12" fmla="*/ 5 w 113"/>
                  <a:gd name="T13" fmla="*/ 10 h 97"/>
                  <a:gd name="T14" fmla="*/ 8 w 113"/>
                  <a:gd name="T15" fmla="*/ 6 h 97"/>
                  <a:gd name="T16" fmla="*/ 27 w 113"/>
                  <a:gd name="T17" fmla="*/ 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" h="97">
                    <a:moveTo>
                      <a:pt x="27" y="4"/>
                    </a:moveTo>
                    <a:cubicBezTo>
                      <a:pt x="106" y="67"/>
                      <a:pt x="106" y="67"/>
                      <a:pt x="106" y="67"/>
                    </a:cubicBezTo>
                    <a:cubicBezTo>
                      <a:pt x="112" y="72"/>
                      <a:pt x="113" y="80"/>
                      <a:pt x="108" y="86"/>
                    </a:cubicBezTo>
                    <a:cubicBezTo>
                      <a:pt x="105" y="90"/>
                      <a:pt x="105" y="90"/>
                      <a:pt x="105" y="90"/>
                    </a:cubicBezTo>
                    <a:cubicBezTo>
                      <a:pt x="100" y="96"/>
                      <a:pt x="92" y="97"/>
                      <a:pt x="86" y="92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1" y="25"/>
                      <a:pt x="0" y="16"/>
                      <a:pt x="5" y="10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13" y="1"/>
                      <a:pt x="21" y="0"/>
                      <a:pt x="27" y="4"/>
                    </a:cubicBezTo>
                    <a:close/>
                  </a:path>
                </a:pathLst>
              </a:custGeom>
              <a:solidFill>
                <a:srgbClr val="DB8758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íSḷîḋê">
                <a:extLst>
                  <a:ext uri="{FF2B5EF4-FFF2-40B4-BE49-F238E27FC236}">
                    <a16:creationId xmlns:a16="http://schemas.microsoft.com/office/drawing/2014/main" id="{73CEBFF3-2487-4EB4-98BF-9403C453EA40}"/>
                  </a:ext>
                </a:extLst>
              </p:cNvPr>
              <p:cNvSpPr/>
              <p:nvPr/>
            </p:nvSpPr>
            <p:spPr bwMode="auto">
              <a:xfrm>
                <a:off x="2971" y="3310"/>
                <a:ext cx="187" cy="174"/>
              </a:xfrm>
              <a:custGeom>
                <a:avLst/>
                <a:gdLst>
                  <a:gd name="T0" fmla="*/ 80 w 119"/>
                  <a:gd name="T1" fmla="*/ 16 h 111"/>
                  <a:gd name="T2" fmla="*/ 94 w 119"/>
                  <a:gd name="T3" fmla="*/ 28 h 111"/>
                  <a:gd name="T4" fmla="*/ 102 w 119"/>
                  <a:gd name="T5" fmla="*/ 96 h 111"/>
                  <a:gd name="T6" fmla="*/ 90 w 119"/>
                  <a:gd name="T7" fmla="*/ 111 h 111"/>
                  <a:gd name="T8" fmla="*/ 0 w 119"/>
                  <a:gd name="T9" fmla="*/ 39 h 111"/>
                  <a:gd name="T10" fmla="*/ 12 w 119"/>
                  <a:gd name="T11" fmla="*/ 24 h 111"/>
                  <a:gd name="T12" fmla="*/ 80 w 119"/>
                  <a:gd name="T13" fmla="*/ 16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11">
                    <a:moveTo>
                      <a:pt x="80" y="16"/>
                    </a:moveTo>
                    <a:cubicBezTo>
                      <a:pt x="94" y="28"/>
                      <a:pt x="94" y="28"/>
                      <a:pt x="94" y="28"/>
                    </a:cubicBezTo>
                    <a:cubicBezTo>
                      <a:pt x="115" y="44"/>
                      <a:pt x="119" y="75"/>
                      <a:pt x="102" y="96"/>
                    </a:cubicBezTo>
                    <a:cubicBezTo>
                      <a:pt x="90" y="111"/>
                      <a:pt x="90" y="111"/>
                      <a:pt x="90" y="11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29" y="3"/>
                      <a:pt x="59" y="0"/>
                      <a:pt x="80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îšḷíďè">
                <a:extLst>
                  <a:ext uri="{FF2B5EF4-FFF2-40B4-BE49-F238E27FC236}">
                    <a16:creationId xmlns:a16="http://schemas.microsoft.com/office/drawing/2014/main" id="{1ACA239C-872C-4A9D-A9A7-87B59894E609}"/>
                  </a:ext>
                </a:extLst>
              </p:cNvPr>
              <p:cNvSpPr/>
              <p:nvPr/>
            </p:nvSpPr>
            <p:spPr bwMode="auto">
              <a:xfrm>
                <a:off x="2925" y="3732"/>
                <a:ext cx="110" cy="110"/>
              </a:xfrm>
              <a:custGeom>
                <a:avLst/>
                <a:gdLst>
                  <a:gd name="T0" fmla="*/ 11 w 70"/>
                  <a:gd name="T1" fmla="*/ 16 h 70"/>
                  <a:gd name="T2" fmla="*/ 55 w 70"/>
                  <a:gd name="T3" fmla="*/ 11 h 70"/>
                  <a:gd name="T4" fmla="*/ 60 w 70"/>
                  <a:gd name="T5" fmla="*/ 55 h 70"/>
                  <a:gd name="T6" fmla="*/ 16 w 70"/>
                  <a:gd name="T7" fmla="*/ 59 h 70"/>
                  <a:gd name="T8" fmla="*/ 11 w 70"/>
                  <a:gd name="T9" fmla="*/ 1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11" y="16"/>
                    </a:moveTo>
                    <a:cubicBezTo>
                      <a:pt x="22" y="2"/>
                      <a:pt x="41" y="0"/>
                      <a:pt x="55" y="11"/>
                    </a:cubicBezTo>
                    <a:cubicBezTo>
                      <a:pt x="68" y="21"/>
                      <a:pt x="70" y="41"/>
                      <a:pt x="60" y="55"/>
                    </a:cubicBezTo>
                    <a:cubicBezTo>
                      <a:pt x="49" y="68"/>
                      <a:pt x="29" y="70"/>
                      <a:pt x="16" y="59"/>
                    </a:cubicBezTo>
                    <a:cubicBezTo>
                      <a:pt x="2" y="49"/>
                      <a:pt x="0" y="29"/>
                      <a:pt x="1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ísľíḋe">
                <a:extLst>
                  <a:ext uri="{FF2B5EF4-FFF2-40B4-BE49-F238E27FC236}">
                    <a16:creationId xmlns:a16="http://schemas.microsoft.com/office/drawing/2014/main" id="{59777D7A-2361-4733-B016-B7286FDEFAED}"/>
                  </a:ext>
                </a:extLst>
              </p:cNvPr>
              <p:cNvSpPr/>
              <p:nvPr/>
            </p:nvSpPr>
            <p:spPr bwMode="auto">
              <a:xfrm>
                <a:off x="2141" y="3456"/>
                <a:ext cx="995" cy="872"/>
              </a:xfrm>
              <a:custGeom>
                <a:avLst/>
                <a:gdLst>
                  <a:gd name="T0" fmla="*/ 633 w 633"/>
                  <a:gd name="T1" fmla="*/ 301 h 556"/>
                  <a:gd name="T2" fmla="*/ 591 w 633"/>
                  <a:gd name="T3" fmla="*/ 432 h 556"/>
                  <a:gd name="T4" fmla="*/ 403 w 633"/>
                  <a:gd name="T5" fmla="*/ 537 h 556"/>
                  <a:gd name="T6" fmla="*/ 8 w 633"/>
                  <a:gd name="T7" fmla="*/ 347 h 556"/>
                  <a:gd name="T8" fmla="*/ 110 w 633"/>
                  <a:gd name="T9" fmla="*/ 70 h 556"/>
                  <a:gd name="T10" fmla="*/ 242 w 633"/>
                  <a:gd name="T11" fmla="*/ 0 h 556"/>
                  <a:gd name="T12" fmla="*/ 157 w 633"/>
                  <a:gd name="T13" fmla="*/ 111 h 556"/>
                  <a:gd name="T14" fmla="*/ 348 w 633"/>
                  <a:gd name="T15" fmla="*/ 304 h 556"/>
                  <a:gd name="T16" fmla="*/ 546 w 633"/>
                  <a:gd name="T17" fmla="*/ 362 h 556"/>
                  <a:gd name="T18" fmla="*/ 554 w 633"/>
                  <a:gd name="T19" fmla="*/ 358 h 556"/>
                  <a:gd name="T20" fmla="*/ 633 w 633"/>
                  <a:gd name="T21" fmla="*/ 301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3" h="556">
                    <a:moveTo>
                      <a:pt x="633" y="301"/>
                    </a:moveTo>
                    <a:cubicBezTo>
                      <a:pt x="633" y="301"/>
                      <a:pt x="603" y="402"/>
                      <a:pt x="591" y="432"/>
                    </a:cubicBezTo>
                    <a:cubicBezTo>
                      <a:pt x="569" y="486"/>
                      <a:pt x="487" y="556"/>
                      <a:pt x="403" y="537"/>
                    </a:cubicBezTo>
                    <a:cubicBezTo>
                      <a:pt x="262" y="506"/>
                      <a:pt x="8" y="347"/>
                      <a:pt x="8" y="347"/>
                    </a:cubicBezTo>
                    <a:cubicBezTo>
                      <a:pt x="8" y="347"/>
                      <a:pt x="0" y="151"/>
                      <a:pt x="110" y="70"/>
                    </a:cubicBezTo>
                    <a:cubicBezTo>
                      <a:pt x="172" y="26"/>
                      <a:pt x="242" y="0"/>
                      <a:pt x="242" y="0"/>
                    </a:cubicBezTo>
                    <a:cubicBezTo>
                      <a:pt x="157" y="111"/>
                      <a:pt x="157" y="111"/>
                      <a:pt x="157" y="111"/>
                    </a:cubicBezTo>
                    <a:cubicBezTo>
                      <a:pt x="248" y="152"/>
                      <a:pt x="313" y="242"/>
                      <a:pt x="348" y="304"/>
                    </a:cubicBezTo>
                    <a:cubicBezTo>
                      <a:pt x="388" y="372"/>
                      <a:pt x="476" y="400"/>
                      <a:pt x="546" y="362"/>
                    </a:cubicBezTo>
                    <a:cubicBezTo>
                      <a:pt x="548" y="361"/>
                      <a:pt x="551" y="359"/>
                      <a:pt x="554" y="358"/>
                    </a:cubicBezTo>
                    <a:lnTo>
                      <a:pt x="633" y="301"/>
                    </a:lnTo>
                    <a:close/>
                  </a:path>
                </a:pathLst>
              </a:custGeom>
              <a:solidFill>
                <a:srgbClr val="DB8758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ïṥḷídè">
                <a:extLst>
                  <a:ext uri="{FF2B5EF4-FFF2-40B4-BE49-F238E27FC236}">
                    <a16:creationId xmlns:a16="http://schemas.microsoft.com/office/drawing/2014/main" id="{8F0E5B93-7948-4906-A885-D732C1CC6172}"/>
                  </a:ext>
                </a:extLst>
              </p:cNvPr>
              <p:cNvSpPr/>
              <p:nvPr/>
            </p:nvSpPr>
            <p:spPr bwMode="auto">
              <a:xfrm>
                <a:off x="2510" y="3947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ïṥľiḍè">
                <a:extLst>
                  <a:ext uri="{FF2B5EF4-FFF2-40B4-BE49-F238E27FC236}">
                    <a16:creationId xmlns:a16="http://schemas.microsoft.com/office/drawing/2014/main" id="{BD1D72A4-94CA-4CC6-B154-966CDC560359}"/>
                  </a:ext>
                </a:extLst>
              </p:cNvPr>
              <p:cNvSpPr/>
              <p:nvPr/>
            </p:nvSpPr>
            <p:spPr bwMode="auto">
              <a:xfrm>
                <a:off x="2510" y="3947"/>
                <a:ext cx="0" cy="0"/>
              </a:xfrm>
              <a:prstGeom prst="line">
                <a:avLst/>
              </a:pr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îślíḓê">
                <a:extLst>
                  <a:ext uri="{FF2B5EF4-FFF2-40B4-BE49-F238E27FC236}">
                    <a16:creationId xmlns:a16="http://schemas.microsoft.com/office/drawing/2014/main" id="{28053A6B-9B11-466C-9006-A06844A5DB0C}"/>
                  </a:ext>
                </a:extLst>
              </p:cNvPr>
              <p:cNvSpPr/>
              <p:nvPr/>
            </p:nvSpPr>
            <p:spPr bwMode="auto">
              <a:xfrm>
                <a:off x="2652" y="4060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3" name="ïşľîḋê">
                <a:extLst>
                  <a:ext uri="{FF2B5EF4-FFF2-40B4-BE49-F238E27FC236}">
                    <a16:creationId xmlns:a16="http://schemas.microsoft.com/office/drawing/2014/main" id="{8CCDD67A-792E-45BC-8EE5-0E132BAB87BB}"/>
                  </a:ext>
                </a:extLst>
              </p:cNvPr>
              <p:cNvSpPr/>
              <p:nvPr/>
            </p:nvSpPr>
            <p:spPr bwMode="auto">
              <a:xfrm>
                <a:off x="2652" y="4060"/>
                <a:ext cx="0" cy="0"/>
              </a:xfrm>
              <a:prstGeom prst="line">
                <a:avLst/>
              </a:pr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4" name="íŝ1ïḋé">
                <a:extLst>
                  <a:ext uri="{FF2B5EF4-FFF2-40B4-BE49-F238E27FC236}">
                    <a16:creationId xmlns:a16="http://schemas.microsoft.com/office/drawing/2014/main" id="{613DACF7-9683-46B5-8F35-149696CA2DFA}"/>
                  </a:ext>
                </a:extLst>
              </p:cNvPr>
              <p:cNvSpPr/>
              <p:nvPr/>
            </p:nvSpPr>
            <p:spPr bwMode="auto">
              <a:xfrm>
                <a:off x="2952" y="3758"/>
                <a:ext cx="56" cy="58"/>
              </a:xfrm>
              <a:custGeom>
                <a:avLst/>
                <a:gdLst>
                  <a:gd name="T0" fmla="*/ 5 w 36"/>
                  <a:gd name="T1" fmla="*/ 9 h 37"/>
                  <a:gd name="T2" fmla="*/ 28 w 36"/>
                  <a:gd name="T3" fmla="*/ 6 h 37"/>
                  <a:gd name="T4" fmla="*/ 31 w 36"/>
                  <a:gd name="T5" fmla="*/ 29 h 37"/>
                  <a:gd name="T6" fmla="*/ 8 w 36"/>
                  <a:gd name="T7" fmla="*/ 31 h 37"/>
                  <a:gd name="T8" fmla="*/ 5 w 36"/>
                  <a:gd name="T9" fmla="*/ 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5" y="9"/>
                    </a:moveTo>
                    <a:cubicBezTo>
                      <a:pt x="11" y="2"/>
                      <a:pt x="21" y="0"/>
                      <a:pt x="28" y="6"/>
                    </a:cubicBezTo>
                    <a:cubicBezTo>
                      <a:pt x="35" y="12"/>
                      <a:pt x="36" y="22"/>
                      <a:pt x="31" y="29"/>
                    </a:cubicBezTo>
                    <a:cubicBezTo>
                      <a:pt x="25" y="36"/>
                      <a:pt x="15" y="37"/>
                      <a:pt x="8" y="31"/>
                    </a:cubicBezTo>
                    <a:cubicBezTo>
                      <a:pt x="1" y="26"/>
                      <a:pt x="0" y="16"/>
                      <a:pt x="5" y="9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5" name="îśḷíḋe">
                <a:extLst>
                  <a:ext uri="{FF2B5EF4-FFF2-40B4-BE49-F238E27FC236}">
                    <a16:creationId xmlns:a16="http://schemas.microsoft.com/office/drawing/2014/main" id="{BCE784BD-61AC-4DAD-A4AE-52B58DEF6689}"/>
                  </a:ext>
                </a:extLst>
              </p:cNvPr>
              <p:cNvSpPr/>
              <p:nvPr/>
            </p:nvSpPr>
            <p:spPr bwMode="auto">
              <a:xfrm>
                <a:off x="2642" y="3506"/>
                <a:ext cx="112" cy="110"/>
              </a:xfrm>
              <a:custGeom>
                <a:avLst/>
                <a:gdLst>
                  <a:gd name="T0" fmla="*/ 11 w 71"/>
                  <a:gd name="T1" fmla="*/ 16 h 70"/>
                  <a:gd name="T2" fmla="*/ 55 w 71"/>
                  <a:gd name="T3" fmla="*/ 11 h 70"/>
                  <a:gd name="T4" fmla="*/ 60 w 71"/>
                  <a:gd name="T5" fmla="*/ 55 h 70"/>
                  <a:gd name="T6" fmla="*/ 16 w 71"/>
                  <a:gd name="T7" fmla="*/ 60 h 70"/>
                  <a:gd name="T8" fmla="*/ 11 w 71"/>
                  <a:gd name="T9" fmla="*/ 1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0">
                    <a:moveTo>
                      <a:pt x="11" y="16"/>
                    </a:moveTo>
                    <a:cubicBezTo>
                      <a:pt x="22" y="2"/>
                      <a:pt x="41" y="0"/>
                      <a:pt x="55" y="11"/>
                    </a:cubicBezTo>
                    <a:cubicBezTo>
                      <a:pt x="68" y="22"/>
                      <a:pt x="71" y="41"/>
                      <a:pt x="60" y="55"/>
                    </a:cubicBezTo>
                    <a:cubicBezTo>
                      <a:pt x="49" y="68"/>
                      <a:pt x="29" y="70"/>
                      <a:pt x="16" y="60"/>
                    </a:cubicBezTo>
                    <a:cubicBezTo>
                      <a:pt x="3" y="49"/>
                      <a:pt x="0" y="29"/>
                      <a:pt x="1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6" name="íş1íḑé">
                <a:extLst>
                  <a:ext uri="{FF2B5EF4-FFF2-40B4-BE49-F238E27FC236}">
                    <a16:creationId xmlns:a16="http://schemas.microsoft.com/office/drawing/2014/main" id="{4988564C-8852-4A4E-A6C6-23B164327DF5}"/>
                  </a:ext>
                </a:extLst>
              </p:cNvPr>
              <p:cNvSpPr/>
              <p:nvPr/>
            </p:nvSpPr>
            <p:spPr bwMode="auto">
              <a:xfrm>
                <a:off x="2669" y="3534"/>
                <a:ext cx="57" cy="57"/>
              </a:xfrm>
              <a:custGeom>
                <a:avLst/>
                <a:gdLst>
                  <a:gd name="T0" fmla="*/ 5 w 36"/>
                  <a:gd name="T1" fmla="*/ 8 h 36"/>
                  <a:gd name="T2" fmla="*/ 28 w 36"/>
                  <a:gd name="T3" fmla="*/ 5 h 36"/>
                  <a:gd name="T4" fmla="*/ 31 w 36"/>
                  <a:gd name="T5" fmla="*/ 28 h 36"/>
                  <a:gd name="T6" fmla="*/ 8 w 36"/>
                  <a:gd name="T7" fmla="*/ 30 h 36"/>
                  <a:gd name="T8" fmla="*/ 5 w 36"/>
                  <a:gd name="T9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5" y="8"/>
                    </a:moveTo>
                    <a:cubicBezTo>
                      <a:pt x="11" y="1"/>
                      <a:pt x="21" y="0"/>
                      <a:pt x="28" y="5"/>
                    </a:cubicBezTo>
                    <a:cubicBezTo>
                      <a:pt x="35" y="11"/>
                      <a:pt x="36" y="21"/>
                      <a:pt x="31" y="28"/>
                    </a:cubicBezTo>
                    <a:cubicBezTo>
                      <a:pt x="25" y="35"/>
                      <a:pt x="15" y="36"/>
                      <a:pt x="8" y="30"/>
                    </a:cubicBezTo>
                    <a:cubicBezTo>
                      <a:pt x="1" y="25"/>
                      <a:pt x="0" y="15"/>
                      <a:pt x="5" y="8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7" name="íṣľíḓé">
                <a:extLst>
                  <a:ext uri="{FF2B5EF4-FFF2-40B4-BE49-F238E27FC236}">
                    <a16:creationId xmlns:a16="http://schemas.microsoft.com/office/drawing/2014/main" id="{31A8D249-9B14-43EB-9A5F-8B43D8178F75}"/>
                  </a:ext>
                </a:extLst>
              </p:cNvPr>
              <p:cNvSpPr/>
              <p:nvPr/>
            </p:nvSpPr>
            <p:spPr bwMode="auto">
              <a:xfrm>
                <a:off x="3106" y="3165"/>
                <a:ext cx="188" cy="151"/>
              </a:xfrm>
              <a:custGeom>
                <a:avLst/>
                <a:gdLst>
                  <a:gd name="T0" fmla="*/ 63 w 188"/>
                  <a:gd name="T1" fmla="*/ 118 h 151"/>
                  <a:gd name="T2" fmla="*/ 188 w 188"/>
                  <a:gd name="T3" fmla="*/ 151 h 151"/>
                  <a:gd name="T4" fmla="*/ 169 w 188"/>
                  <a:gd name="T5" fmla="*/ 79 h 151"/>
                  <a:gd name="T6" fmla="*/ 70 w 188"/>
                  <a:gd name="T7" fmla="*/ 0 h 151"/>
                  <a:gd name="T8" fmla="*/ 0 w 188"/>
                  <a:gd name="T9" fmla="*/ 5 h 151"/>
                  <a:gd name="T10" fmla="*/ 63 w 188"/>
                  <a:gd name="T11" fmla="*/ 11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8" h="151">
                    <a:moveTo>
                      <a:pt x="63" y="118"/>
                    </a:moveTo>
                    <a:lnTo>
                      <a:pt x="188" y="151"/>
                    </a:lnTo>
                    <a:lnTo>
                      <a:pt x="169" y="79"/>
                    </a:lnTo>
                    <a:lnTo>
                      <a:pt x="70" y="0"/>
                    </a:lnTo>
                    <a:lnTo>
                      <a:pt x="0" y="5"/>
                    </a:lnTo>
                    <a:lnTo>
                      <a:pt x="63" y="118"/>
                    </a:lnTo>
                    <a:close/>
                  </a:path>
                </a:pathLst>
              </a:custGeom>
              <a:solidFill>
                <a:srgbClr val="E2595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8" name="iSľîḑè">
                <a:extLst>
                  <a:ext uri="{FF2B5EF4-FFF2-40B4-BE49-F238E27FC236}">
                    <a16:creationId xmlns:a16="http://schemas.microsoft.com/office/drawing/2014/main" id="{2DFAB0C2-34BB-4447-8C6F-E1D595ADB79B}"/>
                  </a:ext>
                </a:extLst>
              </p:cNvPr>
              <p:cNvSpPr/>
              <p:nvPr/>
            </p:nvSpPr>
            <p:spPr bwMode="auto">
              <a:xfrm>
                <a:off x="3070" y="4039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9" name="ï$lïdè">
                <a:extLst>
                  <a:ext uri="{FF2B5EF4-FFF2-40B4-BE49-F238E27FC236}">
                    <a16:creationId xmlns:a16="http://schemas.microsoft.com/office/drawing/2014/main" id="{6BC8E7B2-2B13-418F-AC99-A084AC734F23}"/>
                  </a:ext>
                </a:extLst>
              </p:cNvPr>
              <p:cNvSpPr/>
              <p:nvPr/>
            </p:nvSpPr>
            <p:spPr bwMode="auto">
              <a:xfrm>
                <a:off x="3070" y="4039"/>
                <a:ext cx="0" cy="0"/>
              </a:xfrm>
              <a:prstGeom prst="line">
                <a:avLst/>
              </a:prstGeom>
              <a:noFill/>
              <a:ln w="33338" cap="flat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0" name="ísľîḋe">
                <a:extLst>
                  <a:ext uri="{FF2B5EF4-FFF2-40B4-BE49-F238E27FC236}">
                    <a16:creationId xmlns:a16="http://schemas.microsoft.com/office/drawing/2014/main" id="{50A5B27F-37F4-4192-9626-D8A811E54560}"/>
                  </a:ext>
                </a:extLst>
              </p:cNvPr>
              <p:cNvSpPr/>
              <p:nvPr/>
            </p:nvSpPr>
            <p:spPr bwMode="auto">
              <a:xfrm>
                <a:off x="2385" y="825"/>
                <a:ext cx="2861" cy="1070"/>
              </a:xfrm>
              <a:custGeom>
                <a:avLst/>
                <a:gdLst>
                  <a:gd name="T0" fmla="*/ 1784 w 1822"/>
                  <a:gd name="T1" fmla="*/ 444 h 682"/>
                  <a:gd name="T2" fmla="*/ 1784 w 1822"/>
                  <a:gd name="T3" fmla="*/ 444 h 682"/>
                  <a:gd name="T4" fmla="*/ 1466 w 1822"/>
                  <a:gd name="T5" fmla="*/ 237 h 682"/>
                  <a:gd name="T6" fmla="*/ 1268 w 1822"/>
                  <a:gd name="T7" fmla="*/ 84 h 682"/>
                  <a:gd name="T8" fmla="*/ 1092 w 1822"/>
                  <a:gd name="T9" fmla="*/ 0 h 682"/>
                  <a:gd name="T10" fmla="*/ 735 w 1822"/>
                  <a:gd name="T11" fmla="*/ 0 h 682"/>
                  <a:gd name="T12" fmla="*/ 508 w 1822"/>
                  <a:gd name="T13" fmla="*/ 160 h 682"/>
                  <a:gd name="T14" fmla="*/ 508 w 1822"/>
                  <a:gd name="T15" fmla="*/ 160 h 682"/>
                  <a:gd name="T16" fmla="*/ 505 w 1822"/>
                  <a:gd name="T17" fmla="*/ 171 h 682"/>
                  <a:gd name="T18" fmla="*/ 29 w 1822"/>
                  <a:gd name="T19" fmla="*/ 531 h 682"/>
                  <a:gd name="T20" fmla="*/ 29 w 1822"/>
                  <a:gd name="T21" fmla="*/ 531 h 682"/>
                  <a:gd name="T22" fmla="*/ 18 w 1822"/>
                  <a:gd name="T23" fmla="*/ 627 h 682"/>
                  <a:gd name="T24" fmla="*/ 151 w 1822"/>
                  <a:gd name="T25" fmla="*/ 642 h 682"/>
                  <a:gd name="T26" fmla="*/ 616 w 1822"/>
                  <a:gd name="T27" fmla="*/ 301 h 682"/>
                  <a:gd name="T28" fmla="*/ 1190 w 1822"/>
                  <a:gd name="T29" fmla="*/ 301 h 682"/>
                  <a:gd name="T30" fmla="*/ 1678 w 1822"/>
                  <a:gd name="T31" fmla="*/ 570 h 682"/>
                  <a:gd name="T32" fmla="*/ 1808 w 1822"/>
                  <a:gd name="T33" fmla="*/ 538 h 682"/>
                  <a:gd name="T34" fmla="*/ 1784 w 1822"/>
                  <a:gd name="T35" fmla="*/ 444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22" h="682">
                    <a:moveTo>
                      <a:pt x="1784" y="444"/>
                    </a:moveTo>
                    <a:cubicBezTo>
                      <a:pt x="1784" y="444"/>
                      <a:pt x="1784" y="444"/>
                      <a:pt x="1784" y="444"/>
                    </a:cubicBezTo>
                    <a:cubicBezTo>
                      <a:pt x="1776" y="437"/>
                      <a:pt x="1647" y="331"/>
                      <a:pt x="1466" y="237"/>
                    </a:cubicBezTo>
                    <a:cubicBezTo>
                      <a:pt x="1391" y="199"/>
                      <a:pt x="1323" y="148"/>
                      <a:pt x="1268" y="84"/>
                    </a:cubicBezTo>
                    <a:cubicBezTo>
                      <a:pt x="1230" y="42"/>
                      <a:pt x="1173" y="0"/>
                      <a:pt x="1092" y="0"/>
                    </a:cubicBezTo>
                    <a:cubicBezTo>
                      <a:pt x="735" y="0"/>
                      <a:pt x="735" y="0"/>
                      <a:pt x="735" y="0"/>
                    </a:cubicBezTo>
                    <a:cubicBezTo>
                      <a:pt x="633" y="0"/>
                      <a:pt x="543" y="64"/>
                      <a:pt x="508" y="160"/>
                    </a:cubicBezTo>
                    <a:cubicBezTo>
                      <a:pt x="508" y="160"/>
                      <a:pt x="508" y="160"/>
                      <a:pt x="508" y="160"/>
                    </a:cubicBezTo>
                    <a:cubicBezTo>
                      <a:pt x="507" y="163"/>
                      <a:pt x="506" y="167"/>
                      <a:pt x="505" y="171"/>
                    </a:cubicBezTo>
                    <a:cubicBezTo>
                      <a:pt x="238" y="303"/>
                      <a:pt x="39" y="520"/>
                      <a:pt x="29" y="531"/>
                    </a:cubicBezTo>
                    <a:cubicBezTo>
                      <a:pt x="29" y="531"/>
                      <a:pt x="29" y="531"/>
                      <a:pt x="29" y="531"/>
                    </a:cubicBezTo>
                    <a:cubicBezTo>
                      <a:pt x="5" y="557"/>
                      <a:pt x="0" y="596"/>
                      <a:pt x="18" y="627"/>
                    </a:cubicBezTo>
                    <a:cubicBezTo>
                      <a:pt x="48" y="678"/>
                      <a:pt x="114" y="682"/>
                      <a:pt x="151" y="642"/>
                    </a:cubicBezTo>
                    <a:cubicBezTo>
                      <a:pt x="154" y="638"/>
                      <a:pt x="362" y="414"/>
                      <a:pt x="616" y="301"/>
                    </a:cubicBezTo>
                    <a:cubicBezTo>
                      <a:pt x="1190" y="301"/>
                      <a:pt x="1190" y="301"/>
                      <a:pt x="1190" y="301"/>
                    </a:cubicBezTo>
                    <a:cubicBezTo>
                      <a:pt x="1450" y="382"/>
                      <a:pt x="1674" y="567"/>
                      <a:pt x="1678" y="570"/>
                    </a:cubicBezTo>
                    <a:cubicBezTo>
                      <a:pt x="1719" y="605"/>
                      <a:pt x="1785" y="592"/>
                      <a:pt x="1808" y="538"/>
                    </a:cubicBezTo>
                    <a:cubicBezTo>
                      <a:pt x="1822" y="505"/>
                      <a:pt x="1811" y="467"/>
                      <a:pt x="1784" y="4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1" name="îS1idé">
                <a:extLst>
                  <a:ext uri="{FF2B5EF4-FFF2-40B4-BE49-F238E27FC236}">
                    <a16:creationId xmlns:a16="http://schemas.microsoft.com/office/drawing/2014/main" id="{6266F05C-A88D-4083-833E-F7A66D85C2FD}"/>
                  </a:ext>
                </a:extLst>
              </p:cNvPr>
              <p:cNvSpPr/>
              <p:nvPr/>
            </p:nvSpPr>
            <p:spPr bwMode="auto">
              <a:xfrm>
                <a:off x="4877" y="1252"/>
                <a:ext cx="297" cy="298"/>
              </a:xfrm>
              <a:custGeom>
                <a:avLst/>
                <a:gdLst>
                  <a:gd name="T0" fmla="*/ 0 w 189"/>
                  <a:gd name="T1" fmla="*/ 46 h 190"/>
                  <a:gd name="T2" fmla="*/ 142 w 189"/>
                  <a:gd name="T3" fmla="*/ 190 h 190"/>
                  <a:gd name="T4" fmla="*/ 174 w 189"/>
                  <a:gd name="T5" fmla="*/ 159 h 190"/>
                  <a:gd name="T6" fmla="*/ 174 w 189"/>
                  <a:gd name="T7" fmla="*/ 104 h 190"/>
                  <a:gd name="T8" fmla="*/ 86 w 189"/>
                  <a:gd name="T9" fmla="*/ 15 h 190"/>
                  <a:gd name="T10" fmla="*/ 32 w 189"/>
                  <a:gd name="T11" fmla="*/ 15 h 190"/>
                  <a:gd name="T12" fmla="*/ 0 w 189"/>
                  <a:gd name="T13" fmla="*/ 4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190">
                    <a:moveTo>
                      <a:pt x="0" y="46"/>
                    </a:moveTo>
                    <a:cubicBezTo>
                      <a:pt x="142" y="190"/>
                      <a:pt x="142" y="190"/>
                      <a:pt x="142" y="190"/>
                    </a:cubicBezTo>
                    <a:cubicBezTo>
                      <a:pt x="174" y="159"/>
                      <a:pt x="174" y="159"/>
                      <a:pt x="174" y="159"/>
                    </a:cubicBezTo>
                    <a:cubicBezTo>
                      <a:pt x="189" y="144"/>
                      <a:pt x="189" y="119"/>
                      <a:pt x="174" y="104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71" y="0"/>
                      <a:pt x="47" y="0"/>
                      <a:pt x="32" y="15"/>
                    </a:cubicBez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2" name="ïṩľïḋé">
                <a:extLst>
                  <a:ext uri="{FF2B5EF4-FFF2-40B4-BE49-F238E27FC236}">
                    <a16:creationId xmlns:a16="http://schemas.microsoft.com/office/drawing/2014/main" id="{91222E69-41AB-4973-9825-10FB17DB944F}"/>
                  </a:ext>
                </a:extLst>
              </p:cNvPr>
              <p:cNvSpPr/>
              <p:nvPr/>
            </p:nvSpPr>
            <p:spPr bwMode="auto">
              <a:xfrm>
                <a:off x="4771" y="1280"/>
                <a:ext cx="212" cy="210"/>
              </a:xfrm>
              <a:custGeom>
                <a:avLst/>
                <a:gdLst>
                  <a:gd name="T0" fmla="*/ 98 w 135"/>
                  <a:gd name="T1" fmla="*/ 0 h 134"/>
                  <a:gd name="T2" fmla="*/ 10 w 135"/>
                  <a:gd name="T3" fmla="*/ 87 h 134"/>
                  <a:gd name="T4" fmla="*/ 11 w 135"/>
                  <a:gd name="T5" fmla="*/ 123 h 134"/>
                  <a:gd name="T6" fmla="*/ 46 w 135"/>
                  <a:gd name="T7" fmla="*/ 125 h 134"/>
                  <a:gd name="T8" fmla="*/ 135 w 135"/>
                  <a:gd name="T9" fmla="*/ 3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134">
                    <a:moveTo>
                      <a:pt x="98" y="0"/>
                    </a:moveTo>
                    <a:cubicBezTo>
                      <a:pt x="10" y="87"/>
                      <a:pt x="10" y="87"/>
                      <a:pt x="10" y="87"/>
                    </a:cubicBezTo>
                    <a:cubicBezTo>
                      <a:pt x="0" y="97"/>
                      <a:pt x="1" y="113"/>
                      <a:pt x="11" y="123"/>
                    </a:cubicBezTo>
                    <a:cubicBezTo>
                      <a:pt x="21" y="133"/>
                      <a:pt x="37" y="134"/>
                      <a:pt x="46" y="125"/>
                    </a:cubicBezTo>
                    <a:cubicBezTo>
                      <a:pt x="135" y="37"/>
                      <a:pt x="135" y="37"/>
                      <a:pt x="135" y="37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3" name="îşḻíḓe">
                <a:extLst>
                  <a:ext uri="{FF2B5EF4-FFF2-40B4-BE49-F238E27FC236}">
                    <a16:creationId xmlns:a16="http://schemas.microsoft.com/office/drawing/2014/main" id="{D863130C-390A-4384-8C9C-080AF0B80D18}"/>
                  </a:ext>
                </a:extLst>
              </p:cNvPr>
              <p:cNvSpPr/>
              <p:nvPr/>
            </p:nvSpPr>
            <p:spPr bwMode="auto">
              <a:xfrm>
                <a:off x="4771" y="1280"/>
                <a:ext cx="212" cy="210"/>
              </a:xfrm>
              <a:custGeom>
                <a:avLst/>
                <a:gdLst>
                  <a:gd name="T0" fmla="*/ 98 w 135"/>
                  <a:gd name="T1" fmla="*/ 0 h 134"/>
                  <a:gd name="T2" fmla="*/ 10 w 135"/>
                  <a:gd name="T3" fmla="*/ 87 h 134"/>
                  <a:gd name="T4" fmla="*/ 11 w 135"/>
                  <a:gd name="T5" fmla="*/ 123 h 134"/>
                  <a:gd name="T6" fmla="*/ 46 w 135"/>
                  <a:gd name="T7" fmla="*/ 125 h 134"/>
                  <a:gd name="T8" fmla="*/ 135 w 135"/>
                  <a:gd name="T9" fmla="*/ 3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134">
                    <a:moveTo>
                      <a:pt x="98" y="0"/>
                    </a:moveTo>
                    <a:cubicBezTo>
                      <a:pt x="10" y="87"/>
                      <a:pt x="10" y="87"/>
                      <a:pt x="10" y="87"/>
                    </a:cubicBezTo>
                    <a:cubicBezTo>
                      <a:pt x="0" y="97"/>
                      <a:pt x="1" y="113"/>
                      <a:pt x="11" y="123"/>
                    </a:cubicBezTo>
                    <a:cubicBezTo>
                      <a:pt x="21" y="133"/>
                      <a:pt x="37" y="134"/>
                      <a:pt x="46" y="125"/>
                    </a:cubicBezTo>
                    <a:cubicBezTo>
                      <a:pt x="135" y="37"/>
                      <a:pt x="135" y="37"/>
                      <a:pt x="135" y="37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4" name="í$ḷíḓê">
                <a:extLst>
                  <a:ext uri="{FF2B5EF4-FFF2-40B4-BE49-F238E27FC236}">
                    <a16:creationId xmlns:a16="http://schemas.microsoft.com/office/drawing/2014/main" id="{47667E65-79DA-401F-89CA-3CFD202CDF21}"/>
                  </a:ext>
                </a:extLst>
              </p:cNvPr>
              <p:cNvSpPr/>
              <p:nvPr/>
            </p:nvSpPr>
            <p:spPr bwMode="auto">
              <a:xfrm>
                <a:off x="4829" y="1351"/>
                <a:ext cx="194" cy="197"/>
              </a:xfrm>
              <a:custGeom>
                <a:avLst/>
                <a:gdLst>
                  <a:gd name="T0" fmla="*/ 90 w 124"/>
                  <a:gd name="T1" fmla="*/ 0 h 126"/>
                  <a:gd name="T2" fmla="*/ 9 w 124"/>
                  <a:gd name="T3" fmla="*/ 80 h 126"/>
                  <a:gd name="T4" fmla="*/ 10 w 124"/>
                  <a:gd name="T5" fmla="*/ 115 h 126"/>
                  <a:gd name="T6" fmla="*/ 46 w 124"/>
                  <a:gd name="T7" fmla="*/ 117 h 126"/>
                  <a:gd name="T8" fmla="*/ 124 w 124"/>
                  <a:gd name="T9" fmla="*/ 4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6">
                    <a:moveTo>
                      <a:pt x="90" y="0"/>
                    </a:moveTo>
                    <a:cubicBezTo>
                      <a:pt x="9" y="80"/>
                      <a:pt x="9" y="80"/>
                      <a:pt x="9" y="80"/>
                    </a:cubicBezTo>
                    <a:cubicBezTo>
                      <a:pt x="0" y="89"/>
                      <a:pt x="0" y="105"/>
                      <a:pt x="10" y="115"/>
                    </a:cubicBezTo>
                    <a:cubicBezTo>
                      <a:pt x="21" y="126"/>
                      <a:pt x="37" y="126"/>
                      <a:pt x="46" y="117"/>
                    </a:cubicBezTo>
                    <a:cubicBezTo>
                      <a:pt x="124" y="40"/>
                      <a:pt x="124" y="40"/>
                      <a:pt x="124" y="40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5" name="ïṥḻîdè">
                <a:extLst>
                  <a:ext uri="{FF2B5EF4-FFF2-40B4-BE49-F238E27FC236}">
                    <a16:creationId xmlns:a16="http://schemas.microsoft.com/office/drawing/2014/main" id="{429D43FF-97D0-4167-BBB7-8DD129EBE3D4}"/>
                  </a:ext>
                </a:extLst>
              </p:cNvPr>
              <p:cNvSpPr/>
              <p:nvPr/>
            </p:nvSpPr>
            <p:spPr bwMode="auto">
              <a:xfrm>
                <a:off x="4829" y="1351"/>
                <a:ext cx="194" cy="197"/>
              </a:xfrm>
              <a:custGeom>
                <a:avLst/>
                <a:gdLst>
                  <a:gd name="T0" fmla="*/ 90 w 124"/>
                  <a:gd name="T1" fmla="*/ 0 h 126"/>
                  <a:gd name="T2" fmla="*/ 9 w 124"/>
                  <a:gd name="T3" fmla="*/ 80 h 126"/>
                  <a:gd name="T4" fmla="*/ 10 w 124"/>
                  <a:gd name="T5" fmla="*/ 115 h 126"/>
                  <a:gd name="T6" fmla="*/ 46 w 124"/>
                  <a:gd name="T7" fmla="*/ 117 h 126"/>
                  <a:gd name="T8" fmla="*/ 124 w 124"/>
                  <a:gd name="T9" fmla="*/ 4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6">
                    <a:moveTo>
                      <a:pt x="90" y="0"/>
                    </a:moveTo>
                    <a:cubicBezTo>
                      <a:pt x="9" y="80"/>
                      <a:pt x="9" y="80"/>
                      <a:pt x="9" y="80"/>
                    </a:cubicBezTo>
                    <a:cubicBezTo>
                      <a:pt x="0" y="89"/>
                      <a:pt x="0" y="105"/>
                      <a:pt x="10" y="115"/>
                    </a:cubicBezTo>
                    <a:cubicBezTo>
                      <a:pt x="21" y="126"/>
                      <a:pt x="37" y="126"/>
                      <a:pt x="46" y="117"/>
                    </a:cubicBezTo>
                    <a:cubicBezTo>
                      <a:pt x="124" y="40"/>
                      <a:pt x="124" y="40"/>
                      <a:pt x="124" y="40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6" name="íṧľíḑé">
                <a:extLst>
                  <a:ext uri="{FF2B5EF4-FFF2-40B4-BE49-F238E27FC236}">
                    <a16:creationId xmlns:a16="http://schemas.microsoft.com/office/drawing/2014/main" id="{5872B0EE-C53B-47F9-A0A5-B9656DD0132E}"/>
                  </a:ext>
                </a:extLst>
              </p:cNvPr>
              <p:cNvSpPr/>
              <p:nvPr/>
            </p:nvSpPr>
            <p:spPr bwMode="auto">
              <a:xfrm>
                <a:off x="4887" y="1402"/>
                <a:ext cx="171" cy="206"/>
              </a:xfrm>
              <a:custGeom>
                <a:avLst/>
                <a:gdLst>
                  <a:gd name="T0" fmla="*/ 94 w 109"/>
                  <a:gd name="T1" fmla="*/ 0 h 131"/>
                  <a:gd name="T2" fmla="*/ 9 w 109"/>
                  <a:gd name="T3" fmla="*/ 84 h 131"/>
                  <a:gd name="T4" fmla="*/ 10 w 109"/>
                  <a:gd name="T5" fmla="*/ 120 h 131"/>
                  <a:gd name="T6" fmla="*/ 46 w 109"/>
                  <a:gd name="T7" fmla="*/ 121 h 131"/>
                  <a:gd name="T8" fmla="*/ 109 w 109"/>
                  <a:gd name="T9" fmla="*/ 5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31">
                    <a:moveTo>
                      <a:pt x="94" y="0"/>
                    </a:moveTo>
                    <a:cubicBezTo>
                      <a:pt x="9" y="84"/>
                      <a:pt x="9" y="84"/>
                      <a:pt x="9" y="84"/>
                    </a:cubicBezTo>
                    <a:cubicBezTo>
                      <a:pt x="0" y="93"/>
                      <a:pt x="0" y="109"/>
                      <a:pt x="10" y="120"/>
                    </a:cubicBezTo>
                    <a:cubicBezTo>
                      <a:pt x="20" y="130"/>
                      <a:pt x="36" y="131"/>
                      <a:pt x="46" y="121"/>
                    </a:cubicBezTo>
                    <a:cubicBezTo>
                      <a:pt x="109" y="59"/>
                      <a:pt x="109" y="59"/>
                      <a:pt x="109" y="59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7" name="îSḻîḓe">
                <a:extLst>
                  <a:ext uri="{FF2B5EF4-FFF2-40B4-BE49-F238E27FC236}">
                    <a16:creationId xmlns:a16="http://schemas.microsoft.com/office/drawing/2014/main" id="{57E56330-73B2-499D-867E-356193CA9158}"/>
                  </a:ext>
                </a:extLst>
              </p:cNvPr>
              <p:cNvSpPr/>
              <p:nvPr/>
            </p:nvSpPr>
            <p:spPr bwMode="auto">
              <a:xfrm>
                <a:off x="4887" y="1402"/>
                <a:ext cx="171" cy="206"/>
              </a:xfrm>
              <a:custGeom>
                <a:avLst/>
                <a:gdLst>
                  <a:gd name="T0" fmla="*/ 94 w 109"/>
                  <a:gd name="T1" fmla="*/ 0 h 131"/>
                  <a:gd name="T2" fmla="*/ 9 w 109"/>
                  <a:gd name="T3" fmla="*/ 84 h 131"/>
                  <a:gd name="T4" fmla="*/ 10 w 109"/>
                  <a:gd name="T5" fmla="*/ 120 h 131"/>
                  <a:gd name="T6" fmla="*/ 46 w 109"/>
                  <a:gd name="T7" fmla="*/ 121 h 131"/>
                  <a:gd name="T8" fmla="*/ 109 w 109"/>
                  <a:gd name="T9" fmla="*/ 5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31">
                    <a:moveTo>
                      <a:pt x="94" y="0"/>
                    </a:moveTo>
                    <a:cubicBezTo>
                      <a:pt x="9" y="84"/>
                      <a:pt x="9" y="84"/>
                      <a:pt x="9" y="84"/>
                    </a:cubicBezTo>
                    <a:cubicBezTo>
                      <a:pt x="0" y="93"/>
                      <a:pt x="0" y="109"/>
                      <a:pt x="10" y="120"/>
                    </a:cubicBezTo>
                    <a:cubicBezTo>
                      <a:pt x="20" y="130"/>
                      <a:pt x="36" y="131"/>
                      <a:pt x="46" y="121"/>
                    </a:cubicBezTo>
                    <a:cubicBezTo>
                      <a:pt x="109" y="59"/>
                      <a:pt x="109" y="59"/>
                      <a:pt x="109" y="59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8" name="ïşḻïḋe">
                <a:extLst>
                  <a:ext uri="{FF2B5EF4-FFF2-40B4-BE49-F238E27FC236}">
                    <a16:creationId xmlns:a16="http://schemas.microsoft.com/office/drawing/2014/main" id="{39B4A501-CA7C-46C0-8C20-A84D3291AC7A}"/>
                  </a:ext>
                </a:extLst>
              </p:cNvPr>
              <p:cNvSpPr/>
              <p:nvPr/>
            </p:nvSpPr>
            <p:spPr bwMode="auto">
              <a:xfrm>
                <a:off x="5067" y="1479"/>
                <a:ext cx="159" cy="138"/>
              </a:xfrm>
              <a:custGeom>
                <a:avLst/>
                <a:gdLst>
                  <a:gd name="T0" fmla="*/ 0 w 101"/>
                  <a:gd name="T1" fmla="*/ 23 h 88"/>
                  <a:gd name="T2" fmla="*/ 54 w 101"/>
                  <a:gd name="T3" fmla="*/ 79 h 88"/>
                  <a:gd name="T4" fmla="*/ 90 w 101"/>
                  <a:gd name="T5" fmla="*/ 78 h 88"/>
                  <a:gd name="T6" fmla="*/ 92 w 101"/>
                  <a:gd name="T7" fmla="*/ 42 h 88"/>
                  <a:gd name="T8" fmla="*/ 50 w 101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88">
                    <a:moveTo>
                      <a:pt x="0" y="23"/>
                    </a:moveTo>
                    <a:cubicBezTo>
                      <a:pt x="54" y="79"/>
                      <a:pt x="54" y="79"/>
                      <a:pt x="54" y="79"/>
                    </a:cubicBezTo>
                    <a:cubicBezTo>
                      <a:pt x="64" y="88"/>
                      <a:pt x="80" y="88"/>
                      <a:pt x="90" y="78"/>
                    </a:cubicBezTo>
                    <a:cubicBezTo>
                      <a:pt x="100" y="68"/>
                      <a:pt x="101" y="52"/>
                      <a:pt x="92" y="42"/>
                    </a:cubicBezTo>
                    <a:cubicBezTo>
                      <a:pt x="50" y="0"/>
                      <a:pt x="50" y="0"/>
                      <a:pt x="50" y="0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9" name="íşľiḍe">
                <a:extLst>
                  <a:ext uri="{FF2B5EF4-FFF2-40B4-BE49-F238E27FC236}">
                    <a16:creationId xmlns:a16="http://schemas.microsoft.com/office/drawing/2014/main" id="{1EB99333-6797-4D78-A671-F247CCB1B000}"/>
                  </a:ext>
                </a:extLst>
              </p:cNvPr>
              <p:cNvSpPr/>
              <p:nvPr/>
            </p:nvSpPr>
            <p:spPr bwMode="auto">
              <a:xfrm>
                <a:off x="5067" y="1479"/>
                <a:ext cx="159" cy="138"/>
              </a:xfrm>
              <a:custGeom>
                <a:avLst/>
                <a:gdLst>
                  <a:gd name="T0" fmla="*/ 0 w 101"/>
                  <a:gd name="T1" fmla="*/ 23 h 88"/>
                  <a:gd name="T2" fmla="*/ 54 w 101"/>
                  <a:gd name="T3" fmla="*/ 79 h 88"/>
                  <a:gd name="T4" fmla="*/ 90 w 101"/>
                  <a:gd name="T5" fmla="*/ 78 h 88"/>
                  <a:gd name="T6" fmla="*/ 92 w 101"/>
                  <a:gd name="T7" fmla="*/ 42 h 88"/>
                  <a:gd name="T8" fmla="*/ 50 w 101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88">
                    <a:moveTo>
                      <a:pt x="0" y="23"/>
                    </a:moveTo>
                    <a:cubicBezTo>
                      <a:pt x="54" y="79"/>
                      <a:pt x="54" y="79"/>
                      <a:pt x="54" y="79"/>
                    </a:cubicBezTo>
                    <a:cubicBezTo>
                      <a:pt x="64" y="88"/>
                      <a:pt x="80" y="88"/>
                      <a:pt x="90" y="78"/>
                    </a:cubicBezTo>
                    <a:cubicBezTo>
                      <a:pt x="100" y="68"/>
                      <a:pt x="101" y="52"/>
                      <a:pt x="92" y="42"/>
                    </a:cubicBezTo>
                    <a:cubicBezTo>
                      <a:pt x="50" y="0"/>
                      <a:pt x="50" y="0"/>
                      <a:pt x="50" y="0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0" name="íśľiḋè">
                <a:extLst>
                  <a:ext uri="{FF2B5EF4-FFF2-40B4-BE49-F238E27FC236}">
                    <a16:creationId xmlns:a16="http://schemas.microsoft.com/office/drawing/2014/main" id="{7501220A-D130-44C8-9532-0905BC7A757E}"/>
                  </a:ext>
                </a:extLst>
              </p:cNvPr>
              <p:cNvSpPr/>
              <p:nvPr/>
            </p:nvSpPr>
            <p:spPr bwMode="auto">
              <a:xfrm>
                <a:off x="3167" y="787"/>
                <a:ext cx="330" cy="242"/>
              </a:xfrm>
              <a:custGeom>
                <a:avLst/>
                <a:gdLst>
                  <a:gd name="T0" fmla="*/ 28 w 210"/>
                  <a:gd name="T1" fmla="*/ 154 h 154"/>
                  <a:gd name="T2" fmla="*/ 210 w 210"/>
                  <a:gd name="T3" fmla="*/ 67 h 154"/>
                  <a:gd name="T4" fmla="*/ 191 w 210"/>
                  <a:gd name="T5" fmla="*/ 27 h 154"/>
                  <a:gd name="T6" fmla="*/ 140 w 210"/>
                  <a:gd name="T7" fmla="*/ 9 h 154"/>
                  <a:gd name="T8" fmla="*/ 27 w 210"/>
                  <a:gd name="T9" fmla="*/ 63 h 154"/>
                  <a:gd name="T10" fmla="*/ 9 w 210"/>
                  <a:gd name="T11" fmla="*/ 114 h 154"/>
                  <a:gd name="T12" fmla="*/ 28 w 210"/>
                  <a:gd name="T13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154">
                    <a:moveTo>
                      <a:pt x="28" y="154"/>
                    </a:moveTo>
                    <a:cubicBezTo>
                      <a:pt x="210" y="67"/>
                      <a:pt x="210" y="67"/>
                      <a:pt x="210" y="67"/>
                    </a:cubicBezTo>
                    <a:cubicBezTo>
                      <a:pt x="191" y="27"/>
                      <a:pt x="191" y="27"/>
                      <a:pt x="191" y="27"/>
                    </a:cubicBezTo>
                    <a:cubicBezTo>
                      <a:pt x="182" y="8"/>
                      <a:pt x="159" y="0"/>
                      <a:pt x="140" y="9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8" y="72"/>
                      <a:pt x="0" y="95"/>
                      <a:pt x="9" y="114"/>
                    </a:cubicBezTo>
                    <a:lnTo>
                      <a:pt x="28" y="154"/>
                    </a:lnTo>
                    <a:close/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1" name="ïsľïḍé">
                <a:extLst>
                  <a:ext uri="{FF2B5EF4-FFF2-40B4-BE49-F238E27FC236}">
                    <a16:creationId xmlns:a16="http://schemas.microsoft.com/office/drawing/2014/main" id="{6B8B4952-3333-437C-8F4B-892F40B51A79}"/>
                  </a:ext>
                </a:extLst>
              </p:cNvPr>
              <p:cNvSpPr/>
              <p:nvPr/>
            </p:nvSpPr>
            <p:spPr bwMode="auto">
              <a:xfrm>
                <a:off x="3184" y="935"/>
                <a:ext cx="168" cy="238"/>
              </a:xfrm>
              <a:custGeom>
                <a:avLst/>
                <a:gdLst>
                  <a:gd name="T0" fmla="*/ 0 w 107"/>
                  <a:gd name="T1" fmla="*/ 22 h 152"/>
                  <a:gd name="T2" fmla="*/ 54 w 107"/>
                  <a:gd name="T3" fmla="*/ 135 h 152"/>
                  <a:gd name="T4" fmla="*/ 88 w 107"/>
                  <a:gd name="T5" fmla="*/ 145 h 152"/>
                  <a:gd name="T6" fmla="*/ 102 w 107"/>
                  <a:gd name="T7" fmla="*/ 112 h 152"/>
                  <a:gd name="T8" fmla="*/ 48 w 107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52">
                    <a:moveTo>
                      <a:pt x="0" y="22"/>
                    </a:moveTo>
                    <a:cubicBezTo>
                      <a:pt x="54" y="135"/>
                      <a:pt x="54" y="135"/>
                      <a:pt x="54" y="135"/>
                    </a:cubicBezTo>
                    <a:cubicBezTo>
                      <a:pt x="60" y="147"/>
                      <a:pt x="75" y="152"/>
                      <a:pt x="88" y="145"/>
                    </a:cubicBezTo>
                    <a:cubicBezTo>
                      <a:pt x="101" y="139"/>
                      <a:pt x="107" y="124"/>
                      <a:pt x="102" y="112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2" name="iśľiḓé">
                <a:extLst>
                  <a:ext uri="{FF2B5EF4-FFF2-40B4-BE49-F238E27FC236}">
                    <a16:creationId xmlns:a16="http://schemas.microsoft.com/office/drawing/2014/main" id="{BEF52274-3093-4707-82C1-09C4BFCE963A}"/>
                  </a:ext>
                </a:extLst>
              </p:cNvPr>
              <p:cNvSpPr/>
              <p:nvPr/>
            </p:nvSpPr>
            <p:spPr bwMode="auto">
              <a:xfrm>
                <a:off x="3184" y="935"/>
                <a:ext cx="168" cy="238"/>
              </a:xfrm>
              <a:custGeom>
                <a:avLst/>
                <a:gdLst>
                  <a:gd name="T0" fmla="*/ 0 w 107"/>
                  <a:gd name="T1" fmla="*/ 22 h 152"/>
                  <a:gd name="T2" fmla="*/ 54 w 107"/>
                  <a:gd name="T3" fmla="*/ 135 h 152"/>
                  <a:gd name="T4" fmla="*/ 88 w 107"/>
                  <a:gd name="T5" fmla="*/ 145 h 152"/>
                  <a:gd name="T6" fmla="*/ 102 w 107"/>
                  <a:gd name="T7" fmla="*/ 112 h 152"/>
                  <a:gd name="T8" fmla="*/ 48 w 107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52">
                    <a:moveTo>
                      <a:pt x="0" y="22"/>
                    </a:moveTo>
                    <a:cubicBezTo>
                      <a:pt x="54" y="135"/>
                      <a:pt x="54" y="135"/>
                      <a:pt x="54" y="135"/>
                    </a:cubicBezTo>
                    <a:cubicBezTo>
                      <a:pt x="60" y="147"/>
                      <a:pt x="75" y="152"/>
                      <a:pt x="88" y="145"/>
                    </a:cubicBezTo>
                    <a:cubicBezTo>
                      <a:pt x="101" y="139"/>
                      <a:pt x="107" y="124"/>
                      <a:pt x="102" y="112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3" name="iṥľîḍé">
                <a:extLst>
                  <a:ext uri="{FF2B5EF4-FFF2-40B4-BE49-F238E27FC236}">
                    <a16:creationId xmlns:a16="http://schemas.microsoft.com/office/drawing/2014/main" id="{8D937539-1080-4EBA-9878-7DA75DBDDF2B}"/>
                  </a:ext>
                </a:extLst>
              </p:cNvPr>
              <p:cNvSpPr/>
              <p:nvPr/>
            </p:nvSpPr>
            <p:spPr bwMode="auto">
              <a:xfrm>
                <a:off x="3268" y="921"/>
                <a:ext cx="160" cy="216"/>
              </a:xfrm>
              <a:custGeom>
                <a:avLst/>
                <a:gdLst>
                  <a:gd name="T0" fmla="*/ 0 w 102"/>
                  <a:gd name="T1" fmla="*/ 19 h 138"/>
                  <a:gd name="T2" fmla="*/ 49 w 102"/>
                  <a:gd name="T3" fmla="*/ 121 h 138"/>
                  <a:gd name="T4" fmla="*/ 83 w 102"/>
                  <a:gd name="T5" fmla="*/ 132 h 138"/>
                  <a:gd name="T6" fmla="*/ 96 w 102"/>
                  <a:gd name="T7" fmla="*/ 99 h 138"/>
                  <a:gd name="T8" fmla="*/ 48 w 102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38">
                    <a:moveTo>
                      <a:pt x="0" y="19"/>
                    </a:moveTo>
                    <a:cubicBezTo>
                      <a:pt x="49" y="121"/>
                      <a:pt x="49" y="121"/>
                      <a:pt x="49" y="121"/>
                    </a:cubicBezTo>
                    <a:cubicBezTo>
                      <a:pt x="54" y="133"/>
                      <a:pt x="70" y="138"/>
                      <a:pt x="83" y="132"/>
                    </a:cubicBezTo>
                    <a:cubicBezTo>
                      <a:pt x="96" y="126"/>
                      <a:pt x="102" y="111"/>
                      <a:pt x="96" y="99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4" name="islïḍe">
                <a:extLst>
                  <a:ext uri="{FF2B5EF4-FFF2-40B4-BE49-F238E27FC236}">
                    <a16:creationId xmlns:a16="http://schemas.microsoft.com/office/drawing/2014/main" id="{00FD4021-5223-441F-8156-8B479C70C791}"/>
                  </a:ext>
                </a:extLst>
              </p:cNvPr>
              <p:cNvSpPr/>
              <p:nvPr/>
            </p:nvSpPr>
            <p:spPr bwMode="auto">
              <a:xfrm>
                <a:off x="3268" y="921"/>
                <a:ext cx="160" cy="216"/>
              </a:xfrm>
              <a:custGeom>
                <a:avLst/>
                <a:gdLst>
                  <a:gd name="T0" fmla="*/ 0 w 102"/>
                  <a:gd name="T1" fmla="*/ 19 h 138"/>
                  <a:gd name="T2" fmla="*/ 49 w 102"/>
                  <a:gd name="T3" fmla="*/ 121 h 138"/>
                  <a:gd name="T4" fmla="*/ 83 w 102"/>
                  <a:gd name="T5" fmla="*/ 132 h 138"/>
                  <a:gd name="T6" fmla="*/ 96 w 102"/>
                  <a:gd name="T7" fmla="*/ 99 h 138"/>
                  <a:gd name="T8" fmla="*/ 48 w 102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38">
                    <a:moveTo>
                      <a:pt x="0" y="19"/>
                    </a:moveTo>
                    <a:cubicBezTo>
                      <a:pt x="49" y="121"/>
                      <a:pt x="49" y="121"/>
                      <a:pt x="49" y="121"/>
                    </a:cubicBezTo>
                    <a:cubicBezTo>
                      <a:pt x="54" y="133"/>
                      <a:pt x="70" y="138"/>
                      <a:pt x="83" y="132"/>
                    </a:cubicBezTo>
                    <a:cubicBezTo>
                      <a:pt x="96" y="126"/>
                      <a:pt x="102" y="111"/>
                      <a:pt x="96" y="99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5" name="iSliďè">
                <a:extLst>
                  <a:ext uri="{FF2B5EF4-FFF2-40B4-BE49-F238E27FC236}">
                    <a16:creationId xmlns:a16="http://schemas.microsoft.com/office/drawing/2014/main" id="{D06FD351-4BE4-4692-8D90-F142DDF975EC}"/>
                  </a:ext>
                </a:extLst>
              </p:cNvPr>
              <p:cNvSpPr/>
              <p:nvPr/>
            </p:nvSpPr>
            <p:spPr bwMode="auto">
              <a:xfrm>
                <a:off x="3337" y="907"/>
                <a:ext cx="165" cy="196"/>
              </a:xfrm>
              <a:custGeom>
                <a:avLst/>
                <a:gdLst>
                  <a:gd name="T0" fmla="*/ 0 w 105"/>
                  <a:gd name="T1" fmla="*/ 0 h 125"/>
                  <a:gd name="T2" fmla="*/ 52 w 105"/>
                  <a:gd name="T3" fmla="*/ 108 h 125"/>
                  <a:gd name="T4" fmla="*/ 86 w 105"/>
                  <a:gd name="T5" fmla="*/ 118 h 125"/>
                  <a:gd name="T6" fmla="*/ 99 w 105"/>
                  <a:gd name="T7" fmla="*/ 85 h 125"/>
                  <a:gd name="T8" fmla="*/ 60 w 105"/>
                  <a:gd name="T9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25">
                    <a:moveTo>
                      <a:pt x="0" y="0"/>
                    </a:moveTo>
                    <a:cubicBezTo>
                      <a:pt x="52" y="108"/>
                      <a:pt x="52" y="108"/>
                      <a:pt x="52" y="108"/>
                    </a:cubicBezTo>
                    <a:cubicBezTo>
                      <a:pt x="58" y="120"/>
                      <a:pt x="73" y="125"/>
                      <a:pt x="86" y="118"/>
                    </a:cubicBezTo>
                    <a:cubicBezTo>
                      <a:pt x="99" y="112"/>
                      <a:pt x="105" y="97"/>
                      <a:pt x="99" y="85"/>
                    </a:cubicBezTo>
                    <a:cubicBezTo>
                      <a:pt x="60" y="5"/>
                      <a:pt x="60" y="5"/>
                      <a:pt x="60" y="5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6" name="íṡḷíďé">
                <a:extLst>
                  <a:ext uri="{FF2B5EF4-FFF2-40B4-BE49-F238E27FC236}">
                    <a16:creationId xmlns:a16="http://schemas.microsoft.com/office/drawing/2014/main" id="{D3CA379D-3324-4011-9A4B-84F1DAA635A9}"/>
                  </a:ext>
                </a:extLst>
              </p:cNvPr>
              <p:cNvSpPr/>
              <p:nvPr/>
            </p:nvSpPr>
            <p:spPr bwMode="auto">
              <a:xfrm>
                <a:off x="3337" y="907"/>
                <a:ext cx="165" cy="196"/>
              </a:xfrm>
              <a:custGeom>
                <a:avLst/>
                <a:gdLst>
                  <a:gd name="T0" fmla="*/ 0 w 105"/>
                  <a:gd name="T1" fmla="*/ 0 h 125"/>
                  <a:gd name="T2" fmla="*/ 52 w 105"/>
                  <a:gd name="T3" fmla="*/ 108 h 125"/>
                  <a:gd name="T4" fmla="*/ 86 w 105"/>
                  <a:gd name="T5" fmla="*/ 118 h 125"/>
                  <a:gd name="T6" fmla="*/ 99 w 105"/>
                  <a:gd name="T7" fmla="*/ 85 h 125"/>
                  <a:gd name="T8" fmla="*/ 60 w 105"/>
                  <a:gd name="T9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25">
                    <a:moveTo>
                      <a:pt x="0" y="0"/>
                    </a:moveTo>
                    <a:cubicBezTo>
                      <a:pt x="52" y="108"/>
                      <a:pt x="52" y="108"/>
                      <a:pt x="52" y="108"/>
                    </a:cubicBezTo>
                    <a:cubicBezTo>
                      <a:pt x="58" y="120"/>
                      <a:pt x="73" y="125"/>
                      <a:pt x="86" y="118"/>
                    </a:cubicBezTo>
                    <a:cubicBezTo>
                      <a:pt x="99" y="112"/>
                      <a:pt x="105" y="97"/>
                      <a:pt x="99" y="85"/>
                    </a:cubicBezTo>
                    <a:cubicBezTo>
                      <a:pt x="60" y="5"/>
                      <a:pt x="60" y="5"/>
                      <a:pt x="60" y="5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7" name="îSľíḑê">
                <a:extLst>
                  <a:ext uri="{FF2B5EF4-FFF2-40B4-BE49-F238E27FC236}">
                    <a16:creationId xmlns:a16="http://schemas.microsoft.com/office/drawing/2014/main" id="{1E0A1110-A8C5-4232-9A7C-10641BA6783B}"/>
                  </a:ext>
                </a:extLst>
              </p:cNvPr>
              <p:cNvSpPr/>
              <p:nvPr/>
            </p:nvSpPr>
            <p:spPr bwMode="auto">
              <a:xfrm>
                <a:off x="3445" y="776"/>
                <a:ext cx="146" cy="137"/>
              </a:xfrm>
              <a:custGeom>
                <a:avLst/>
                <a:gdLst>
                  <a:gd name="T0" fmla="*/ 6 w 93"/>
                  <a:gd name="T1" fmla="*/ 87 h 87"/>
                  <a:gd name="T2" fmla="*/ 77 w 93"/>
                  <a:gd name="T3" fmla="*/ 53 h 87"/>
                  <a:gd name="T4" fmla="*/ 87 w 93"/>
                  <a:gd name="T5" fmla="*/ 19 h 87"/>
                  <a:gd name="T6" fmla="*/ 54 w 93"/>
                  <a:gd name="T7" fmla="*/ 6 h 87"/>
                  <a:gd name="T8" fmla="*/ 0 w 93"/>
                  <a:gd name="T9" fmla="*/ 3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87">
                    <a:moveTo>
                      <a:pt x="6" y="87"/>
                    </a:moveTo>
                    <a:cubicBezTo>
                      <a:pt x="77" y="53"/>
                      <a:pt x="77" y="53"/>
                      <a:pt x="77" y="53"/>
                    </a:cubicBezTo>
                    <a:cubicBezTo>
                      <a:pt x="89" y="48"/>
                      <a:pt x="93" y="32"/>
                      <a:pt x="87" y="19"/>
                    </a:cubicBezTo>
                    <a:cubicBezTo>
                      <a:pt x="81" y="6"/>
                      <a:pt x="66" y="0"/>
                      <a:pt x="54" y="6"/>
                    </a:cubicBezTo>
                    <a:cubicBezTo>
                      <a:pt x="0" y="32"/>
                      <a:pt x="0" y="32"/>
                      <a:pt x="0" y="32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8" name="îSlïdê">
                <a:extLst>
                  <a:ext uri="{FF2B5EF4-FFF2-40B4-BE49-F238E27FC236}">
                    <a16:creationId xmlns:a16="http://schemas.microsoft.com/office/drawing/2014/main" id="{6C0B3800-C389-4461-8ADB-503430A7C200}"/>
                  </a:ext>
                </a:extLst>
              </p:cNvPr>
              <p:cNvSpPr/>
              <p:nvPr/>
            </p:nvSpPr>
            <p:spPr bwMode="auto">
              <a:xfrm>
                <a:off x="3445" y="776"/>
                <a:ext cx="146" cy="137"/>
              </a:xfrm>
              <a:custGeom>
                <a:avLst/>
                <a:gdLst>
                  <a:gd name="T0" fmla="*/ 6 w 93"/>
                  <a:gd name="T1" fmla="*/ 87 h 87"/>
                  <a:gd name="T2" fmla="*/ 77 w 93"/>
                  <a:gd name="T3" fmla="*/ 53 h 87"/>
                  <a:gd name="T4" fmla="*/ 87 w 93"/>
                  <a:gd name="T5" fmla="*/ 19 h 87"/>
                  <a:gd name="T6" fmla="*/ 54 w 93"/>
                  <a:gd name="T7" fmla="*/ 6 h 87"/>
                  <a:gd name="T8" fmla="*/ 0 w 93"/>
                  <a:gd name="T9" fmla="*/ 3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87">
                    <a:moveTo>
                      <a:pt x="6" y="87"/>
                    </a:moveTo>
                    <a:cubicBezTo>
                      <a:pt x="77" y="53"/>
                      <a:pt x="77" y="53"/>
                      <a:pt x="77" y="53"/>
                    </a:cubicBezTo>
                    <a:cubicBezTo>
                      <a:pt x="89" y="48"/>
                      <a:pt x="93" y="32"/>
                      <a:pt x="87" y="19"/>
                    </a:cubicBezTo>
                    <a:cubicBezTo>
                      <a:pt x="81" y="6"/>
                      <a:pt x="66" y="0"/>
                      <a:pt x="54" y="6"/>
                    </a:cubicBezTo>
                    <a:cubicBezTo>
                      <a:pt x="0" y="32"/>
                      <a:pt x="0" y="32"/>
                      <a:pt x="0" y="32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9" name="îŝḷîde">
                <a:extLst>
                  <a:ext uri="{FF2B5EF4-FFF2-40B4-BE49-F238E27FC236}">
                    <a16:creationId xmlns:a16="http://schemas.microsoft.com/office/drawing/2014/main" id="{548CAFB9-6482-4EE6-963A-0B99A2F6CB2E}"/>
                  </a:ext>
                </a:extLst>
              </p:cNvPr>
              <p:cNvSpPr/>
              <p:nvPr/>
            </p:nvSpPr>
            <p:spPr bwMode="auto">
              <a:xfrm>
                <a:off x="4719" y="1478"/>
                <a:ext cx="380" cy="481"/>
              </a:xfrm>
              <a:custGeom>
                <a:avLst/>
                <a:gdLst>
                  <a:gd name="T0" fmla="*/ 172 w 242"/>
                  <a:gd name="T1" fmla="*/ 22 h 307"/>
                  <a:gd name="T2" fmla="*/ 0 w 242"/>
                  <a:gd name="T3" fmla="*/ 181 h 307"/>
                  <a:gd name="T4" fmla="*/ 106 w 242"/>
                  <a:gd name="T5" fmla="*/ 307 h 307"/>
                  <a:gd name="T6" fmla="*/ 242 w 242"/>
                  <a:gd name="T7" fmla="*/ 40 h 307"/>
                  <a:gd name="T8" fmla="*/ 242 w 242"/>
                  <a:gd name="T9" fmla="*/ 40 h 307"/>
                  <a:gd name="T10" fmla="*/ 172 w 242"/>
                  <a:gd name="T11" fmla="*/ 2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2" h="307">
                    <a:moveTo>
                      <a:pt x="172" y="22"/>
                    </a:moveTo>
                    <a:cubicBezTo>
                      <a:pt x="0" y="181"/>
                      <a:pt x="0" y="181"/>
                      <a:pt x="0" y="181"/>
                    </a:cubicBezTo>
                    <a:cubicBezTo>
                      <a:pt x="106" y="307"/>
                      <a:pt x="106" y="307"/>
                      <a:pt x="106" y="307"/>
                    </a:cubicBezTo>
                    <a:cubicBezTo>
                      <a:pt x="242" y="40"/>
                      <a:pt x="242" y="40"/>
                      <a:pt x="242" y="40"/>
                    </a:cubicBezTo>
                    <a:cubicBezTo>
                      <a:pt x="242" y="40"/>
                      <a:pt x="242" y="40"/>
                      <a:pt x="242" y="40"/>
                    </a:cubicBezTo>
                    <a:cubicBezTo>
                      <a:pt x="233" y="10"/>
                      <a:pt x="195" y="0"/>
                      <a:pt x="172" y="22"/>
                    </a:cubicBezTo>
                    <a:close/>
                  </a:path>
                </a:pathLst>
              </a:custGeom>
              <a:solidFill>
                <a:srgbClr val="E2595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0" name="iSļíḓè">
                <a:extLst>
                  <a:ext uri="{FF2B5EF4-FFF2-40B4-BE49-F238E27FC236}">
                    <a16:creationId xmlns:a16="http://schemas.microsoft.com/office/drawing/2014/main" id="{779D0DD9-D363-4AA1-87EC-8334A40DB8DE}"/>
                  </a:ext>
                </a:extLst>
              </p:cNvPr>
              <p:cNvSpPr/>
              <p:nvPr/>
            </p:nvSpPr>
            <p:spPr bwMode="auto">
              <a:xfrm>
                <a:off x="3390" y="867"/>
                <a:ext cx="415" cy="427"/>
              </a:xfrm>
              <a:custGeom>
                <a:avLst/>
                <a:gdLst>
                  <a:gd name="T0" fmla="*/ 13 w 264"/>
                  <a:gd name="T1" fmla="*/ 61 h 272"/>
                  <a:gd name="T2" fmla="*/ 108 w 264"/>
                  <a:gd name="T3" fmla="*/ 265 h 272"/>
                  <a:gd name="T4" fmla="*/ 121 w 264"/>
                  <a:gd name="T5" fmla="*/ 270 h 272"/>
                  <a:gd name="T6" fmla="*/ 264 w 264"/>
                  <a:gd name="T7" fmla="*/ 212 h 272"/>
                  <a:gd name="T8" fmla="*/ 52 w 264"/>
                  <a:gd name="T9" fmla="*/ 0 h 272"/>
                  <a:gd name="T10" fmla="*/ 52 w 264"/>
                  <a:gd name="T11" fmla="*/ 0 h 272"/>
                  <a:gd name="T12" fmla="*/ 13 w 264"/>
                  <a:gd name="T13" fmla="*/ 6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4" h="272">
                    <a:moveTo>
                      <a:pt x="13" y="61"/>
                    </a:moveTo>
                    <a:cubicBezTo>
                      <a:pt x="108" y="265"/>
                      <a:pt x="108" y="265"/>
                      <a:pt x="108" y="265"/>
                    </a:cubicBezTo>
                    <a:cubicBezTo>
                      <a:pt x="110" y="270"/>
                      <a:pt x="116" y="272"/>
                      <a:pt x="121" y="270"/>
                    </a:cubicBezTo>
                    <a:cubicBezTo>
                      <a:pt x="264" y="212"/>
                      <a:pt x="264" y="212"/>
                      <a:pt x="264" y="212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21" y="0"/>
                      <a:pt x="0" y="32"/>
                      <a:pt x="13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1" name="işľiďè">
                <a:extLst>
                  <a:ext uri="{FF2B5EF4-FFF2-40B4-BE49-F238E27FC236}">
                    <a16:creationId xmlns:a16="http://schemas.microsoft.com/office/drawing/2014/main" id="{F773A10F-C55D-4CF8-B110-BC78DBF10D15}"/>
                  </a:ext>
                </a:extLst>
              </p:cNvPr>
              <p:cNvSpPr/>
              <p:nvPr/>
            </p:nvSpPr>
            <p:spPr bwMode="auto">
              <a:xfrm>
                <a:off x="4832" y="168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2" name="ïŝļïďè">
                <a:extLst>
                  <a:ext uri="{FF2B5EF4-FFF2-40B4-BE49-F238E27FC236}">
                    <a16:creationId xmlns:a16="http://schemas.microsoft.com/office/drawing/2014/main" id="{83580321-339D-49A9-B261-69D10A7705C5}"/>
                  </a:ext>
                </a:extLst>
              </p:cNvPr>
              <p:cNvSpPr/>
              <p:nvPr/>
            </p:nvSpPr>
            <p:spPr bwMode="auto">
              <a:xfrm>
                <a:off x="4832" y="1683"/>
                <a:ext cx="0" cy="0"/>
              </a:xfrm>
              <a:prstGeom prst="line">
                <a:avLst/>
              </a:pr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3" name="iŝļídè">
                <a:extLst>
                  <a:ext uri="{FF2B5EF4-FFF2-40B4-BE49-F238E27FC236}">
                    <a16:creationId xmlns:a16="http://schemas.microsoft.com/office/drawing/2014/main" id="{43B5B5D8-261E-428B-9B84-629280310439}"/>
                  </a:ext>
                </a:extLst>
              </p:cNvPr>
              <p:cNvSpPr/>
              <p:nvPr/>
            </p:nvSpPr>
            <p:spPr bwMode="auto">
              <a:xfrm>
                <a:off x="5221" y="1244"/>
                <a:ext cx="880" cy="991"/>
              </a:xfrm>
              <a:custGeom>
                <a:avLst/>
                <a:gdLst>
                  <a:gd name="T0" fmla="*/ 145 w 560"/>
                  <a:gd name="T1" fmla="*/ 632 h 632"/>
                  <a:gd name="T2" fmla="*/ 0 w 560"/>
                  <a:gd name="T3" fmla="*/ 92 h 632"/>
                  <a:gd name="T4" fmla="*/ 215 w 560"/>
                  <a:gd name="T5" fmla="*/ 34 h 632"/>
                  <a:gd name="T6" fmla="*/ 503 w 560"/>
                  <a:gd name="T7" fmla="*/ 200 h 632"/>
                  <a:gd name="T8" fmla="*/ 527 w 560"/>
                  <a:gd name="T9" fmla="*/ 286 h 632"/>
                  <a:gd name="T10" fmla="*/ 361 w 560"/>
                  <a:gd name="T11" fmla="*/ 574 h 632"/>
                  <a:gd name="T12" fmla="*/ 145 w 560"/>
                  <a:gd name="T13" fmla="*/ 632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0" h="632">
                    <a:moveTo>
                      <a:pt x="145" y="632"/>
                    </a:moveTo>
                    <a:cubicBezTo>
                      <a:pt x="0" y="92"/>
                      <a:pt x="0" y="92"/>
                      <a:pt x="0" y="92"/>
                    </a:cubicBezTo>
                    <a:cubicBezTo>
                      <a:pt x="215" y="34"/>
                      <a:pt x="215" y="34"/>
                      <a:pt x="215" y="34"/>
                    </a:cubicBezTo>
                    <a:cubicBezTo>
                      <a:pt x="341" y="0"/>
                      <a:pt x="470" y="75"/>
                      <a:pt x="503" y="200"/>
                    </a:cubicBezTo>
                    <a:cubicBezTo>
                      <a:pt x="527" y="286"/>
                      <a:pt x="527" y="286"/>
                      <a:pt x="527" y="286"/>
                    </a:cubicBezTo>
                    <a:cubicBezTo>
                      <a:pt x="560" y="411"/>
                      <a:pt x="486" y="540"/>
                      <a:pt x="361" y="574"/>
                    </a:cubicBezTo>
                    <a:lnTo>
                      <a:pt x="145" y="632"/>
                    </a:lnTo>
                    <a:close/>
                  </a:path>
                </a:pathLst>
              </a:custGeom>
              <a:solidFill>
                <a:srgbClr val="640917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4" name="ïś1íḑe">
                <a:extLst>
                  <a:ext uri="{FF2B5EF4-FFF2-40B4-BE49-F238E27FC236}">
                    <a16:creationId xmlns:a16="http://schemas.microsoft.com/office/drawing/2014/main" id="{5DDD3F6F-C174-4B56-810D-64F5686AC03B}"/>
                  </a:ext>
                </a:extLst>
              </p:cNvPr>
              <p:cNvSpPr/>
              <p:nvPr/>
            </p:nvSpPr>
            <p:spPr bwMode="auto">
              <a:xfrm>
                <a:off x="5311" y="2082"/>
                <a:ext cx="206" cy="214"/>
              </a:xfrm>
              <a:custGeom>
                <a:avLst/>
                <a:gdLst>
                  <a:gd name="T0" fmla="*/ 47 w 131"/>
                  <a:gd name="T1" fmla="*/ 9 h 137"/>
                  <a:gd name="T2" fmla="*/ 122 w 131"/>
                  <a:gd name="T3" fmla="*/ 53 h 137"/>
                  <a:gd name="T4" fmla="*/ 79 w 131"/>
                  <a:gd name="T5" fmla="*/ 128 h 137"/>
                  <a:gd name="T6" fmla="*/ 3 w 131"/>
                  <a:gd name="T7" fmla="*/ 85 h 137"/>
                  <a:gd name="T8" fmla="*/ 3 w 131"/>
                  <a:gd name="T9" fmla="*/ 5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137">
                    <a:moveTo>
                      <a:pt x="47" y="9"/>
                    </a:moveTo>
                    <a:cubicBezTo>
                      <a:pt x="79" y="0"/>
                      <a:pt x="113" y="20"/>
                      <a:pt x="122" y="53"/>
                    </a:cubicBezTo>
                    <a:cubicBezTo>
                      <a:pt x="131" y="86"/>
                      <a:pt x="112" y="120"/>
                      <a:pt x="79" y="128"/>
                    </a:cubicBezTo>
                    <a:cubicBezTo>
                      <a:pt x="46" y="137"/>
                      <a:pt x="12" y="118"/>
                      <a:pt x="3" y="85"/>
                    </a:cubicBezTo>
                    <a:cubicBezTo>
                      <a:pt x="0" y="74"/>
                      <a:pt x="0" y="63"/>
                      <a:pt x="3" y="53"/>
                    </a:cubicBezTo>
                  </a:path>
                </a:pathLst>
              </a:custGeom>
              <a:solidFill>
                <a:srgbClr val="FCD3B6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5" name="îŝlïḋê">
                <a:extLst>
                  <a:ext uri="{FF2B5EF4-FFF2-40B4-BE49-F238E27FC236}">
                    <a16:creationId xmlns:a16="http://schemas.microsoft.com/office/drawing/2014/main" id="{1CEF55A7-DF4F-47FC-83FD-5A2566D0FB1A}"/>
                  </a:ext>
                </a:extLst>
              </p:cNvPr>
              <p:cNvSpPr/>
              <p:nvPr/>
            </p:nvSpPr>
            <p:spPr bwMode="auto">
              <a:xfrm>
                <a:off x="5311" y="2082"/>
                <a:ext cx="206" cy="214"/>
              </a:xfrm>
              <a:custGeom>
                <a:avLst/>
                <a:gdLst>
                  <a:gd name="T0" fmla="*/ 47 w 131"/>
                  <a:gd name="T1" fmla="*/ 9 h 137"/>
                  <a:gd name="T2" fmla="*/ 122 w 131"/>
                  <a:gd name="T3" fmla="*/ 53 h 137"/>
                  <a:gd name="T4" fmla="*/ 79 w 131"/>
                  <a:gd name="T5" fmla="*/ 128 h 137"/>
                  <a:gd name="T6" fmla="*/ 3 w 131"/>
                  <a:gd name="T7" fmla="*/ 85 h 137"/>
                  <a:gd name="T8" fmla="*/ 3 w 131"/>
                  <a:gd name="T9" fmla="*/ 5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137">
                    <a:moveTo>
                      <a:pt x="47" y="9"/>
                    </a:moveTo>
                    <a:cubicBezTo>
                      <a:pt x="79" y="0"/>
                      <a:pt x="113" y="20"/>
                      <a:pt x="122" y="53"/>
                    </a:cubicBezTo>
                    <a:cubicBezTo>
                      <a:pt x="131" y="86"/>
                      <a:pt x="112" y="120"/>
                      <a:pt x="79" y="128"/>
                    </a:cubicBezTo>
                    <a:cubicBezTo>
                      <a:pt x="46" y="137"/>
                      <a:pt x="12" y="118"/>
                      <a:pt x="3" y="85"/>
                    </a:cubicBezTo>
                    <a:cubicBezTo>
                      <a:pt x="0" y="74"/>
                      <a:pt x="0" y="63"/>
                      <a:pt x="3" y="53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6" name="ïṩliḋé">
                <a:extLst>
                  <a:ext uri="{FF2B5EF4-FFF2-40B4-BE49-F238E27FC236}">
                    <a16:creationId xmlns:a16="http://schemas.microsoft.com/office/drawing/2014/main" id="{FDDD6600-B3E4-4FBB-ABB0-DF5A16CA4369}"/>
                  </a:ext>
                </a:extLst>
              </p:cNvPr>
              <p:cNvSpPr/>
              <p:nvPr/>
            </p:nvSpPr>
            <p:spPr bwMode="auto">
              <a:xfrm>
                <a:off x="5419" y="2179"/>
                <a:ext cx="33" cy="48"/>
              </a:xfrm>
              <a:custGeom>
                <a:avLst/>
                <a:gdLst>
                  <a:gd name="T0" fmla="*/ 18 w 21"/>
                  <a:gd name="T1" fmla="*/ 0 h 31"/>
                  <a:gd name="T2" fmla="*/ 0 w 21"/>
                  <a:gd name="T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" h="31">
                    <a:moveTo>
                      <a:pt x="18" y="0"/>
                    </a:moveTo>
                    <a:cubicBezTo>
                      <a:pt x="21" y="14"/>
                      <a:pt x="13" y="27"/>
                      <a:pt x="0" y="31"/>
                    </a:cubicBezTo>
                  </a:path>
                </a:pathLst>
              </a:custGeom>
              <a:solidFill>
                <a:srgbClr val="FFF3E4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7" name="íṣlïďè">
                <a:extLst>
                  <a:ext uri="{FF2B5EF4-FFF2-40B4-BE49-F238E27FC236}">
                    <a16:creationId xmlns:a16="http://schemas.microsoft.com/office/drawing/2014/main" id="{983E04A2-007F-4148-A185-A520EAE97DB2}"/>
                  </a:ext>
                </a:extLst>
              </p:cNvPr>
              <p:cNvSpPr/>
              <p:nvPr/>
            </p:nvSpPr>
            <p:spPr bwMode="auto">
              <a:xfrm>
                <a:off x="5419" y="2179"/>
                <a:ext cx="33" cy="48"/>
              </a:xfrm>
              <a:custGeom>
                <a:avLst/>
                <a:gdLst>
                  <a:gd name="T0" fmla="*/ 18 w 21"/>
                  <a:gd name="T1" fmla="*/ 0 h 31"/>
                  <a:gd name="T2" fmla="*/ 0 w 21"/>
                  <a:gd name="T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" h="31">
                    <a:moveTo>
                      <a:pt x="18" y="0"/>
                    </a:moveTo>
                    <a:cubicBezTo>
                      <a:pt x="21" y="14"/>
                      <a:pt x="13" y="27"/>
                      <a:pt x="0" y="31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8" name="íŝḷíḍè">
                <a:extLst>
                  <a:ext uri="{FF2B5EF4-FFF2-40B4-BE49-F238E27FC236}">
                    <a16:creationId xmlns:a16="http://schemas.microsoft.com/office/drawing/2014/main" id="{C461A28D-9171-4DC4-9A11-17780CDD79C4}"/>
                  </a:ext>
                </a:extLst>
              </p:cNvPr>
              <p:cNvSpPr/>
              <p:nvPr/>
            </p:nvSpPr>
            <p:spPr bwMode="auto">
              <a:xfrm>
                <a:off x="5102" y="1341"/>
                <a:ext cx="215" cy="201"/>
              </a:xfrm>
              <a:custGeom>
                <a:avLst/>
                <a:gdLst>
                  <a:gd name="T0" fmla="*/ 84 w 137"/>
                  <a:gd name="T1" fmla="*/ 128 h 128"/>
                  <a:gd name="T2" fmla="*/ 128 w 137"/>
                  <a:gd name="T3" fmla="*/ 52 h 128"/>
                  <a:gd name="T4" fmla="*/ 52 w 137"/>
                  <a:gd name="T5" fmla="*/ 9 h 128"/>
                  <a:gd name="T6" fmla="*/ 9 w 137"/>
                  <a:gd name="T7" fmla="*/ 84 h 128"/>
                  <a:gd name="T8" fmla="*/ 24 w 137"/>
                  <a:gd name="T9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28">
                    <a:moveTo>
                      <a:pt x="84" y="128"/>
                    </a:moveTo>
                    <a:cubicBezTo>
                      <a:pt x="117" y="119"/>
                      <a:pt x="137" y="85"/>
                      <a:pt x="128" y="52"/>
                    </a:cubicBezTo>
                    <a:cubicBezTo>
                      <a:pt x="119" y="19"/>
                      <a:pt x="85" y="0"/>
                      <a:pt x="52" y="9"/>
                    </a:cubicBezTo>
                    <a:cubicBezTo>
                      <a:pt x="19" y="17"/>
                      <a:pt x="0" y="51"/>
                      <a:pt x="9" y="84"/>
                    </a:cubicBezTo>
                    <a:cubicBezTo>
                      <a:pt x="12" y="95"/>
                      <a:pt x="17" y="104"/>
                      <a:pt x="24" y="112"/>
                    </a:cubicBezTo>
                  </a:path>
                </a:pathLst>
              </a:custGeom>
              <a:solidFill>
                <a:srgbClr val="FCD3B6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9" name="íṧḻíḍé">
                <a:extLst>
                  <a:ext uri="{FF2B5EF4-FFF2-40B4-BE49-F238E27FC236}">
                    <a16:creationId xmlns:a16="http://schemas.microsoft.com/office/drawing/2014/main" id="{302B2D32-A179-4EAE-815C-B1AA65C20332}"/>
                  </a:ext>
                </a:extLst>
              </p:cNvPr>
              <p:cNvSpPr/>
              <p:nvPr/>
            </p:nvSpPr>
            <p:spPr bwMode="auto">
              <a:xfrm>
                <a:off x="5102" y="1341"/>
                <a:ext cx="215" cy="201"/>
              </a:xfrm>
              <a:custGeom>
                <a:avLst/>
                <a:gdLst>
                  <a:gd name="T0" fmla="*/ 84 w 137"/>
                  <a:gd name="T1" fmla="*/ 128 h 128"/>
                  <a:gd name="T2" fmla="*/ 128 w 137"/>
                  <a:gd name="T3" fmla="*/ 52 h 128"/>
                  <a:gd name="T4" fmla="*/ 52 w 137"/>
                  <a:gd name="T5" fmla="*/ 9 h 128"/>
                  <a:gd name="T6" fmla="*/ 9 w 137"/>
                  <a:gd name="T7" fmla="*/ 84 h 128"/>
                  <a:gd name="T8" fmla="*/ 24 w 137"/>
                  <a:gd name="T9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28">
                    <a:moveTo>
                      <a:pt x="84" y="128"/>
                    </a:moveTo>
                    <a:cubicBezTo>
                      <a:pt x="117" y="119"/>
                      <a:pt x="137" y="85"/>
                      <a:pt x="128" y="52"/>
                    </a:cubicBezTo>
                    <a:cubicBezTo>
                      <a:pt x="119" y="19"/>
                      <a:pt x="85" y="0"/>
                      <a:pt x="52" y="9"/>
                    </a:cubicBezTo>
                    <a:cubicBezTo>
                      <a:pt x="19" y="17"/>
                      <a:pt x="0" y="51"/>
                      <a:pt x="9" y="84"/>
                    </a:cubicBezTo>
                    <a:cubicBezTo>
                      <a:pt x="12" y="95"/>
                      <a:pt x="17" y="104"/>
                      <a:pt x="24" y="112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0" name="íṧľiḑe">
                <a:extLst>
                  <a:ext uri="{FF2B5EF4-FFF2-40B4-BE49-F238E27FC236}">
                    <a16:creationId xmlns:a16="http://schemas.microsoft.com/office/drawing/2014/main" id="{78F3087F-B40F-451B-BD60-BAA54F4B2907}"/>
                  </a:ext>
                </a:extLst>
              </p:cNvPr>
              <p:cNvSpPr/>
              <p:nvPr/>
            </p:nvSpPr>
            <p:spPr bwMode="auto">
              <a:xfrm>
                <a:off x="5199" y="1404"/>
                <a:ext cx="47" cy="34"/>
              </a:xfrm>
              <a:custGeom>
                <a:avLst/>
                <a:gdLst>
                  <a:gd name="T0" fmla="*/ 30 w 30"/>
                  <a:gd name="T1" fmla="*/ 22 h 22"/>
                  <a:gd name="T2" fmla="*/ 0 w 30"/>
                  <a:gd name="T3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cubicBezTo>
                      <a:pt x="27" y="8"/>
                      <a:pt x="13" y="0"/>
                      <a:pt x="0" y="4"/>
                    </a:cubicBezTo>
                  </a:path>
                </a:pathLst>
              </a:custGeom>
              <a:solidFill>
                <a:srgbClr val="FFF3E4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1" name="isľïďè">
                <a:extLst>
                  <a:ext uri="{FF2B5EF4-FFF2-40B4-BE49-F238E27FC236}">
                    <a16:creationId xmlns:a16="http://schemas.microsoft.com/office/drawing/2014/main" id="{5409C4F5-BF31-4F37-B988-94213E13565D}"/>
                  </a:ext>
                </a:extLst>
              </p:cNvPr>
              <p:cNvSpPr/>
              <p:nvPr/>
            </p:nvSpPr>
            <p:spPr bwMode="auto">
              <a:xfrm>
                <a:off x="5199" y="1404"/>
                <a:ext cx="47" cy="34"/>
              </a:xfrm>
              <a:custGeom>
                <a:avLst/>
                <a:gdLst>
                  <a:gd name="T0" fmla="*/ 30 w 30"/>
                  <a:gd name="T1" fmla="*/ 22 h 22"/>
                  <a:gd name="T2" fmla="*/ 0 w 30"/>
                  <a:gd name="T3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cubicBezTo>
                      <a:pt x="27" y="8"/>
                      <a:pt x="13" y="0"/>
                      <a:pt x="0" y="4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2" name="i$ľiďé">
                <a:extLst>
                  <a:ext uri="{FF2B5EF4-FFF2-40B4-BE49-F238E27FC236}">
                    <a16:creationId xmlns:a16="http://schemas.microsoft.com/office/drawing/2014/main" id="{D0A9825B-8159-4265-983A-EACF973C5E68}"/>
                  </a:ext>
                </a:extLst>
              </p:cNvPr>
              <p:cNvSpPr/>
              <p:nvPr/>
            </p:nvSpPr>
            <p:spPr bwMode="auto">
              <a:xfrm>
                <a:off x="4827" y="1358"/>
                <a:ext cx="961" cy="902"/>
              </a:xfrm>
              <a:custGeom>
                <a:avLst/>
                <a:gdLst>
                  <a:gd name="T0" fmla="*/ 35 w 612"/>
                  <a:gd name="T1" fmla="*/ 367 h 575"/>
                  <a:gd name="T2" fmla="*/ 35 w 612"/>
                  <a:gd name="T3" fmla="*/ 367 h 575"/>
                  <a:gd name="T4" fmla="*/ 208 w 612"/>
                  <a:gd name="T5" fmla="*/ 67 h 575"/>
                  <a:gd name="T6" fmla="*/ 404 w 612"/>
                  <a:gd name="T7" fmla="*/ 14 h 575"/>
                  <a:gd name="T8" fmla="*/ 520 w 612"/>
                  <a:gd name="T9" fmla="*/ 81 h 575"/>
                  <a:gd name="T10" fmla="*/ 598 w 612"/>
                  <a:gd name="T11" fmla="*/ 370 h 575"/>
                  <a:gd name="T12" fmla="*/ 531 w 612"/>
                  <a:gd name="T13" fmla="*/ 487 h 575"/>
                  <a:gd name="T14" fmla="*/ 335 w 612"/>
                  <a:gd name="T15" fmla="*/ 539 h 575"/>
                  <a:gd name="T16" fmla="*/ 35 w 612"/>
                  <a:gd name="T17" fmla="*/ 367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2" h="575">
                    <a:moveTo>
                      <a:pt x="35" y="367"/>
                    </a:moveTo>
                    <a:cubicBezTo>
                      <a:pt x="35" y="367"/>
                      <a:pt x="35" y="367"/>
                      <a:pt x="35" y="367"/>
                    </a:cubicBezTo>
                    <a:cubicBezTo>
                      <a:pt x="0" y="236"/>
                      <a:pt x="77" y="102"/>
                      <a:pt x="208" y="67"/>
                    </a:cubicBezTo>
                    <a:cubicBezTo>
                      <a:pt x="404" y="14"/>
                      <a:pt x="404" y="14"/>
                      <a:pt x="404" y="14"/>
                    </a:cubicBezTo>
                    <a:cubicBezTo>
                      <a:pt x="454" y="0"/>
                      <a:pt x="506" y="30"/>
                      <a:pt x="520" y="81"/>
                    </a:cubicBezTo>
                    <a:cubicBezTo>
                      <a:pt x="598" y="370"/>
                      <a:pt x="598" y="370"/>
                      <a:pt x="598" y="370"/>
                    </a:cubicBezTo>
                    <a:cubicBezTo>
                      <a:pt x="612" y="421"/>
                      <a:pt x="582" y="473"/>
                      <a:pt x="531" y="487"/>
                    </a:cubicBezTo>
                    <a:cubicBezTo>
                      <a:pt x="335" y="539"/>
                      <a:pt x="335" y="539"/>
                      <a:pt x="335" y="539"/>
                    </a:cubicBezTo>
                    <a:cubicBezTo>
                      <a:pt x="205" y="575"/>
                      <a:pt x="70" y="497"/>
                      <a:pt x="35" y="367"/>
                    </a:cubicBezTo>
                    <a:close/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3" name="isľîdê">
                <a:extLst>
                  <a:ext uri="{FF2B5EF4-FFF2-40B4-BE49-F238E27FC236}">
                    <a16:creationId xmlns:a16="http://schemas.microsoft.com/office/drawing/2014/main" id="{C5FE56E4-AAFF-46C5-B866-DC54CD6A62D1}"/>
                  </a:ext>
                </a:extLst>
              </p:cNvPr>
              <p:cNvSpPr/>
              <p:nvPr/>
            </p:nvSpPr>
            <p:spPr bwMode="auto">
              <a:xfrm>
                <a:off x="5413" y="1859"/>
                <a:ext cx="137" cy="215"/>
              </a:xfrm>
              <a:custGeom>
                <a:avLst/>
                <a:gdLst>
                  <a:gd name="T0" fmla="*/ 26 w 87"/>
                  <a:gd name="T1" fmla="*/ 120 h 137"/>
                  <a:gd name="T2" fmla="*/ 3 w 87"/>
                  <a:gd name="T3" fmla="*/ 36 h 137"/>
                  <a:gd name="T4" fmla="*/ 18 w 87"/>
                  <a:gd name="T5" fmla="*/ 9 h 137"/>
                  <a:gd name="T6" fmla="*/ 53 w 87"/>
                  <a:gd name="T7" fmla="*/ 0 h 137"/>
                  <a:gd name="T8" fmla="*/ 87 w 87"/>
                  <a:gd name="T9" fmla="*/ 124 h 137"/>
                  <a:gd name="T10" fmla="*/ 51 w 87"/>
                  <a:gd name="T11" fmla="*/ 134 h 137"/>
                  <a:gd name="T12" fmla="*/ 26 w 87"/>
                  <a:gd name="T13" fmla="*/ 12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37">
                    <a:moveTo>
                      <a:pt x="26" y="120"/>
                    </a:moveTo>
                    <a:cubicBezTo>
                      <a:pt x="3" y="36"/>
                      <a:pt x="3" y="36"/>
                      <a:pt x="3" y="36"/>
                    </a:cubicBezTo>
                    <a:cubicBezTo>
                      <a:pt x="0" y="24"/>
                      <a:pt x="7" y="12"/>
                      <a:pt x="18" y="9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87" y="124"/>
                      <a:pt x="87" y="124"/>
                      <a:pt x="87" y="124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40" y="137"/>
                      <a:pt x="29" y="130"/>
                      <a:pt x="26" y="120"/>
                    </a:cubicBezTo>
                    <a:close/>
                  </a:path>
                </a:pathLst>
              </a:custGeom>
              <a:solidFill>
                <a:srgbClr val="FC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4" name="íslïḍè">
                <a:extLst>
                  <a:ext uri="{FF2B5EF4-FFF2-40B4-BE49-F238E27FC236}">
                    <a16:creationId xmlns:a16="http://schemas.microsoft.com/office/drawing/2014/main" id="{99F5CFEB-77D2-42A9-8954-BFDC784171A7}"/>
                  </a:ext>
                </a:extLst>
              </p:cNvPr>
              <p:cNvSpPr/>
              <p:nvPr/>
            </p:nvSpPr>
            <p:spPr bwMode="auto">
              <a:xfrm>
                <a:off x="5198" y="1790"/>
                <a:ext cx="176" cy="105"/>
              </a:xfrm>
              <a:custGeom>
                <a:avLst/>
                <a:gdLst>
                  <a:gd name="T0" fmla="*/ 5 w 112"/>
                  <a:gd name="T1" fmla="*/ 67 h 67"/>
                  <a:gd name="T2" fmla="*/ 32 w 112"/>
                  <a:gd name="T3" fmla="*/ 22 h 67"/>
                  <a:gd name="T4" fmla="*/ 112 w 112"/>
                  <a:gd name="T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2" h="67">
                    <a:moveTo>
                      <a:pt x="5" y="67"/>
                    </a:moveTo>
                    <a:cubicBezTo>
                      <a:pt x="0" y="48"/>
                      <a:pt x="12" y="27"/>
                      <a:pt x="32" y="22"/>
                    </a:cubicBezTo>
                    <a:cubicBezTo>
                      <a:pt x="112" y="0"/>
                      <a:pt x="112" y="0"/>
                      <a:pt x="112" y="0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5" name="ïṣ1îḑè">
                <a:extLst>
                  <a:ext uri="{FF2B5EF4-FFF2-40B4-BE49-F238E27FC236}">
                    <a16:creationId xmlns:a16="http://schemas.microsoft.com/office/drawing/2014/main" id="{B8B37017-6139-4C64-9538-DEB03AE47C4E}"/>
                  </a:ext>
                </a:extLst>
              </p:cNvPr>
              <p:cNvSpPr/>
              <p:nvPr/>
            </p:nvSpPr>
            <p:spPr bwMode="auto">
              <a:xfrm>
                <a:off x="5491" y="1851"/>
                <a:ext cx="96" cy="202"/>
              </a:xfrm>
              <a:custGeom>
                <a:avLst/>
                <a:gdLst>
                  <a:gd name="T0" fmla="*/ 28 w 61"/>
                  <a:gd name="T1" fmla="*/ 118 h 129"/>
                  <a:gd name="T2" fmla="*/ 2 w 61"/>
                  <a:gd name="T3" fmla="*/ 20 h 129"/>
                  <a:gd name="T4" fmla="*/ 11 w 61"/>
                  <a:gd name="T5" fmla="*/ 4 h 129"/>
                  <a:gd name="T6" fmla="*/ 16 w 61"/>
                  <a:gd name="T7" fmla="*/ 2 h 129"/>
                  <a:gd name="T8" fmla="*/ 33 w 61"/>
                  <a:gd name="T9" fmla="*/ 12 h 129"/>
                  <a:gd name="T10" fmla="*/ 59 w 61"/>
                  <a:gd name="T11" fmla="*/ 109 h 129"/>
                  <a:gd name="T12" fmla="*/ 50 w 61"/>
                  <a:gd name="T13" fmla="*/ 126 h 129"/>
                  <a:gd name="T14" fmla="*/ 45 w 61"/>
                  <a:gd name="T15" fmla="*/ 127 h 129"/>
                  <a:gd name="T16" fmla="*/ 28 w 61"/>
                  <a:gd name="T17" fmla="*/ 11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129">
                    <a:moveTo>
                      <a:pt x="28" y="118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0" y="13"/>
                      <a:pt x="4" y="6"/>
                      <a:pt x="11" y="4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23" y="0"/>
                      <a:pt x="31" y="5"/>
                      <a:pt x="33" y="12"/>
                    </a:cubicBezTo>
                    <a:cubicBezTo>
                      <a:pt x="59" y="109"/>
                      <a:pt x="59" y="109"/>
                      <a:pt x="59" y="109"/>
                    </a:cubicBezTo>
                    <a:cubicBezTo>
                      <a:pt x="61" y="116"/>
                      <a:pt x="57" y="124"/>
                      <a:pt x="50" y="126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37" y="129"/>
                      <a:pt x="30" y="125"/>
                      <a:pt x="28" y="118"/>
                    </a:cubicBezTo>
                    <a:close/>
                  </a:path>
                </a:pathLst>
              </a:custGeom>
              <a:solidFill>
                <a:srgbClr val="640917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6" name="iś1ïḓê">
                <a:extLst>
                  <a:ext uri="{FF2B5EF4-FFF2-40B4-BE49-F238E27FC236}">
                    <a16:creationId xmlns:a16="http://schemas.microsoft.com/office/drawing/2014/main" id="{C47100A7-D4BD-4528-ACD0-8C21F866B9F1}"/>
                  </a:ext>
                </a:extLst>
              </p:cNvPr>
              <p:cNvSpPr/>
              <p:nvPr/>
            </p:nvSpPr>
            <p:spPr bwMode="auto">
              <a:xfrm>
                <a:off x="5319" y="1501"/>
                <a:ext cx="133" cy="215"/>
              </a:xfrm>
              <a:custGeom>
                <a:avLst/>
                <a:gdLst>
                  <a:gd name="T0" fmla="*/ 25 w 85"/>
                  <a:gd name="T1" fmla="*/ 120 h 137"/>
                  <a:gd name="T2" fmla="*/ 3 w 85"/>
                  <a:gd name="T3" fmla="*/ 36 h 137"/>
                  <a:gd name="T4" fmla="*/ 18 w 85"/>
                  <a:gd name="T5" fmla="*/ 9 h 137"/>
                  <a:gd name="T6" fmla="*/ 52 w 85"/>
                  <a:gd name="T7" fmla="*/ 0 h 137"/>
                  <a:gd name="T8" fmla="*/ 85 w 85"/>
                  <a:gd name="T9" fmla="*/ 125 h 137"/>
                  <a:gd name="T10" fmla="*/ 50 w 85"/>
                  <a:gd name="T11" fmla="*/ 134 h 137"/>
                  <a:gd name="T12" fmla="*/ 25 w 85"/>
                  <a:gd name="T13" fmla="*/ 12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137">
                    <a:moveTo>
                      <a:pt x="25" y="120"/>
                    </a:moveTo>
                    <a:cubicBezTo>
                      <a:pt x="3" y="36"/>
                      <a:pt x="3" y="36"/>
                      <a:pt x="3" y="36"/>
                    </a:cubicBezTo>
                    <a:cubicBezTo>
                      <a:pt x="0" y="24"/>
                      <a:pt x="7" y="12"/>
                      <a:pt x="18" y="9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85" y="125"/>
                      <a:pt x="85" y="125"/>
                      <a:pt x="85" y="125"/>
                    </a:cubicBezTo>
                    <a:cubicBezTo>
                      <a:pt x="50" y="134"/>
                      <a:pt x="50" y="134"/>
                      <a:pt x="50" y="134"/>
                    </a:cubicBezTo>
                    <a:cubicBezTo>
                      <a:pt x="40" y="137"/>
                      <a:pt x="28" y="131"/>
                      <a:pt x="25" y="120"/>
                    </a:cubicBezTo>
                    <a:close/>
                  </a:path>
                </a:pathLst>
              </a:custGeom>
              <a:solidFill>
                <a:srgbClr val="FC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7" name="ïṥḷiḋe">
                <a:extLst>
                  <a:ext uri="{FF2B5EF4-FFF2-40B4-BE49-F238E27FC236}">
                    <a16:creationId xmlns:a16="http://schemas.microsoft.com/office/drawing/2014/main" id="{911B67AD-7920-4A57-88D4-2462A5576AA4}"/>
                  </a:ext>
                </a:extLst>
              </p:cNvPr>
              <p:cNvSpPr/>
              <p:nvPr/>
            </p:nvSpPr>
            <p:spPr bwMode="auto">
              <a:xfrm>
                <a:off x="5396" y="1495"/>
                <a:ext cx="95" cy="201"/>
              </a:xfrm>
              <a:custGeom>
                <a:avLst/>
                <a:gdLst>
                  <a:gd name="T0" fmla="*/ 28 w 61"/>
                  <a:gd name="T1" fmla="*/ 117 h 128"/>
                  <a:gd name="T2" fmla="*/ 2 w 61"/>
                  <a:gd name="T3" fmla="*/ 19 h 128"/>
                  <a:gd name="T4" fmla="*/ 11 w 61"/>
                  <a:gd name="T5" fmla="*/ 3 h 128"/>
                  <a:gd name="T6" fmla="*/ 16 w 61"/>
                  <a:gd name="T7" fmla="*/ 2 h 128"/>
                  <a:gd name="T8" fmla="*/ 32 w 61"/>
                  <a:gd name="T9" fmla="*/ 11 h 128"/>
                  <a:gd name="T10" fmla="*/ 59 w 61"/>
                  <a:gd name="T11" fmla="*/ 109 h 128"/>
                  <a:gd name="T12" fmla="*/ 49 w 61"/>
                  <a:gd name="T13" fmla="*/ 125 h 128"/>
                  <a:gd name="T14" fmla="*/ 44 w 61"/>
                  <a:gd name="T15" fmla="*/ 126 h 128"/>
                  <a:gd name="T16" fmla="*/ 28 w 61"/>
                  <a:gd name="T17" fmla="*/ 11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128">
                    <a:moveTo>
                      <a:pt x="28" y="117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0" y="12"/>
                      <a:pt x="4" y="5"/>
                      <a:pt x="11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23" y="0"/>
                      <a:pt x="30" y="4"/>
                      <a:pt x="32" y="11"/>
                    </a:cubicBezTo>
                    <a:cubicBezTo>
                      <a:pt x="59" y="109"/>
                      <a:pt x="59" y="109"/>
                      <a:pt x="59" y="109"/>
                    </a:cubicBezTo>
                    <a:cubicBezTo>
                      <a:pt x="61" y="116"/>
                      <a:pt x="56" y="123"/>
                      <a:pt x="49" y="125"/>
                    </a:cubicBezTo>
                    <a:cubicBezTo>
                      <a:pt x="44" y="126"/>
                      <a:pt x="44" y="126"/>
                      <a:pt x="44" y="126"/>
                    </a:cubicBezTo>
                    <a:cubicBezTo>
                      <a:pt x="37" y="128"/>
                      <a:pt x="30" y="124"/>
                      <a:pt x="28" y="117"/>
                    </a:cubicBezTo>
                    <a:close/>
                  </a:path>
                </a:pathLst>
              </a:custGeom>
              <a:solidFill>
                <a:srgbClr val="640917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8" name="ïṡḻídè">
                <a:extLst>
                  <a:ext uri="{FF2B5EF4-FFF2-40B4-BE49-F238E27FC236}">
                    <a16:creationId xmlns:a16="http://schemas.microsoft.com/office/drawing/2014/main" id="{382F026F-A2DB-4FA3-9D42-3E2EC1C674AB}"/>
                  </a:ext>
                </a:extLst>
              </p:cNvPr>
              <p:cNvSpPr/>
              <p:nvPr/>
            </p:nvSpPr>
            <p:spPr bwMode="auto">
              <a:xfrm>
                <a:off x="5001" y="1783"/>
                <a:ext cx="142" cy="192"/>
              </a:xfrm>
              <a:custGeom>
                <a:avLst/>
                <a:gdLst>
                  <a:gd name="T0" fmla="*/ 12 w 90"/>
                  <a:gd name="T1" fmla="*/ 81 h 122"/>
                  <a:gd name="T2" fmla="*/ 7 w 90"/>
                  <a:gd name="T3" fmla="*/ 64 h 122"/>
                  <a:gd name="T4" fmla="*/ 41 w 90"/>
                  <a:gd name="T5" fmla="*/ 5 h 122"/>
                  <a:gd name="T6" fmla="*/ 60 w 90"/>
                  <a:gd name="T7" fmla="*/ 0 h 122"/>
                  <a:gd name="T8" fmla="*/ 90 w 90"/>
                  <a:gd name="T9" fmla="*/ 111 h 122"/>
                  <a:gd name="T10" fmla="*/ 71 w 90"/>
                  <a:gd name="T11" fmla="*/ 116 h 122"/>
                  <a:gd name="T12" fmla="*/ 12 w 90"/>
                  <a:gd name="T13" fmla="*/ 8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22">
                    <a:moveTo>
                      <a:pt x="12" y="81"/>
                    </a:moveTo>
                    <a:cubicBezTo>
                      <a:pt x="7" y="64"/>
                      <a:pt x="7" y="64"/>
                      <a:pt x="7" y="64"/>
                    </a:cubicBezTo>
                    <a:cubicBezTo>
                      <a:pt x="0" y="38"/>
                      <a:pt x="16" y="12"/>
                      <a:pt x="41" y="5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90" y="111"/>
                      <a:pt x="90" y="111"/>
                      <a:pt x="90" y="111"/>
                    </a:cubicBezTo>
                    <a:cubicBezTo>
                      <a:pt x="71" y="116"/>
                      <a:pt x="71" y="116"/>
                      <a:pt x="71" y="116"/>
                    </a:cubicBezTo>
                    <a:cubicBezTo>
                      <a:pt x="46" y="122"/>
                      <a:pt x="19" y="107"/>
                      <a:pt x="12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9" name="iŝļîḓè">
                <a:extLst>
                  <a:ext uri="{FF2B5EF4-FFF2-40B4-BE49-F238E27FC236}">
                    <a16:creationId xmlns:a16="http://schemas.microsoft.com/office/drawing/2014/main" id="{9515BE1E-61EA-453E-956F-419045457B43}"/>
                  </a:ext>
                </a:extLst>
              </p:cNvPr>
              <p:cNvSpPr/>
              <p:nvPr/>
            </p:nvSpPr>
            <p:spPr bwMode="auto">
              <a:xfrm>
                <a:off x="5276" y="1575"/>
                <a:ext cx="109" cy="110"/>
              </a:xfrm>
              <a:custGeom>
                <a:avLst/>
                <a:gdLst>
                  <a:gd name="T0" fmla="*/ 43 w 69"/>
                  <a:gd name="T1" fmla="*/ 65 h 70"/>
                  <a:gd name="T2" fmla="*/ 4 w 69"/>
                  <a:gd name="T3" fmla="*/ 43 h 70"/>
                  <a:gd name="T4" fmla="*/ 26 w 69"/>
                  <a:gd name="T5" fmla="*/ 5 h 70"/>
                  <a:gd name="T6" fmla="*/ 65 w 69"/>
                  <a:gd name="T7" fmla="*/ 27 h 70"/>
                  <a:gd name="T8" fmla="*/ 43 w 69"/>
                  <a:gd name="T9" fmla="*/ 6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70">
                    <a:moveTo>
                      <a:pt x="43" y="65"/>
                    </a:moveTo>
                    <a:cubicBezTo>
                      <a:pt x="26" y="70"/>
                      <a:pt x="9" y="60"/>
                      <a:pt x="4" y="43"/>
                    </a:cubicBezTo>
                    <a:cubicBezTo>
                      <a:pt x="0" y="27"/>
                      <a:pt x="10" y="9"/>
                      <a:pt x="26" y="5"/>
                    </a:cubicBezTo>
                    <a:cubicBezTo>
                      <a:pt x="43" y="0"/>
                      <a:pt x="60" y="10"/>
                      <a:pt x="65" y="27"/>
                    </a:cubicBezTo>
                    <a:cubicBezTo>
                      <a:pt x="69" y="44"/>
                      <a:pt x="59" y="61"/>
                      <a:pt x="43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0" name="ïsḷïďè">
                <a:extLst>
                  <a:ext uri="{FF2B5EF4-FFF2-40B4-BE49-F238E27FC236}">
                    <a16:creationId xmlns:a16="http://schemas.microsoft.com/office/drawing/2014/main" id="{8DFC6A09-2A83-4016-A71D-F9B05FA1B5B5}"/>
                  </a:ext>
                </a:extLst>
              </p:cNvPr>
              <p:cNvSpPr/>
              <p:nvPr/>
            </p:nvSpPr>
            <p:spPr bwMode="auto">
              <a:xfrm>
                <a:off x="5804" y="1779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1" name="íṩļiďé">
                <a:extLst>
                  <a:ext uri="{FF2B5EF4-FFF2-40B4-BE49-F238E27FC236}">
                    <a16:creationId xmlns:a16="http://schemas.microsoft.com/office/drawing/2014/main" id="{A073D404-F50D-43A9-B0F8-E3E3582A77A7}"/>
                  </a:ext>
                </a:extLst>
              </p:cNvPr>
              <p:cNvSpPr/>
              <p:nvPr/>
            </p:nvSpPr>
            <p:spPr bwMode="auto">
              <a:xfrm>
                <a:off x="5804" y="1779"/>
                <a:ext cx="0" cy="0"/>
              </a:xfrm>
              <a:prstGeom prst="line">
                <a:avLst/>
              </a:pr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2" name="í$ľîḓé">
                <a:extLst>
                  <a:ext uri="{FF2B5EF4-FFF2-40B4-BE49-F238E27FC236}">
                    <a16:creationId xmlns:a16="http://schemas.microsoft.com/office/drawing/2014/main" id="{43AD9722-1D66-4BFD-BCD3-55E6D7CA61FB}"/>
                  </a:ext>
                </a:extLst>
              </p:cNvPr>
              <p:cNvSpPr/>
              <p:nvPr/>
            </p:nvSpPr>
            <p:spPr bwMode="auto">
              <a:xfrm>
                <a:off x="5757" y="1605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3" name="i$ḻide">
                <a:extLst>
                  <a:ext uri="{FF2B5EF4-FFF2-40B4-BE49-F238E27FC236}">
                    <a16:creationId xmlns:a16="http://schemas.microsoft.com/office/drawing/2014/main" id="{F64A9A80-FEE1-4186-957E-B55CC39C8EF6}"/>
                  </a:ext>
                </a:extLst>
              </p:cNvPr>
              <p:cNvSpPr/>
              <p:nvPr/>
            </p:nvSpPr>
            <p:spPr bwMode="auto">
              <a:xfrm>
                <a:off x="5757" y="1605"/>
                <a:ext cx="0" cy="0"/>
              </a:xfrm>
              <a:prstGeom prst="line">
                <a:avLst/>
              </a:pr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4" name="íṥļïḑê">
                <a:extLst>
                  <a:ext uri="{FF2B5EF4-FFF2-40B4-BE49-F238E27FC236}">
                    <a16:creationId xmlns:a16="http://schemas.microsoft.com/office/drawing/2014/main" id="{6CC7697B-AFEF-41AD-9279-4336E69D677C}"/>
                  </a:ext>
                </a:extLst>
              </p:cNvPr>
              <p:cNvSpPr/>
              <p:nvPr/>
            </p:nvSpPr>
            <p:spPr bwMode="auto">
              <a:xfrm>
                <a:off x="5303" y="1602"/>
                <a:ext cx="56" cy="56"/>
              </a:xfrm>
              <a:custGeom>
                <a:avLst/>
                <a:gdLst>
                  <a:gd name="T0" fmla="*/ 22 w 36"/>
                  <a:gd name="T1" fmla="*/ 33 h 36"/>
                  <a:gd name="T2" fmla="*/ 2 w 36"/>
                  <a:gd name="T3" fmla="*/ 22 h 36"/>
                  <a:gd name="T4" fmla="*/ 14 w 36"/>
                  <a:gd name="T5" fmla="*/ 2 h 36"/>
                  <a:gd name="T6" fmla="*/ 34 w 36"/>
                  <a:gd name="T7" fmla="*/ 14 h 36"/>
                  <a:gd name="T8" fmla="*/ 22 w 36"/>
                  <a:gd name="T9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22" y="33"/>
                    </a:moveTo>
                    <a:cubicBezTo>
                      <a:pt x="14" y="36"/>
                      <a:pt x="5" y="31"/>
                      <a:pt x="2" y="22"/>
                    </a:cubicBezTo>
                    <a:cubicBezTo>
                      <a:pt x="0" y="13"/>
                      <a:pt x="5" y="4"/>
                      <a:pt x="14" y="2"/>
                    </a:cubicBezTo>
                    <a:cubicBezTo>
                      <a:pt x="22" y="0"/>
                      <a:pt x="31" y="5"/>
                      <a:pt x="34" y="14"/>
                    </a:cubicBezTo>
                    <a:cubicBezTo>
                      <a:pt x="36" y="22"/>
                      <a:pt x="31" y="31"/>
                      <a:pt x="22" y="33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5" name="îṣļîdé">
                <a:extLst>
                  <a:ext uri="{FF2B5EF4-FFF2-40B4-BE49-F238E27FC236}">
                    <a16:creationId xmlns:a16="http://schemas.microsoft.com/office/drawing/2014/main" id="{7F70B3B4-9986-4FD6-B08F-859E40B4B380}"/>
                  </a:ext>
                </a:extLst>
              </p:cNvPr>
              <p:cNvSpPr/>
              <p:nvPr/>
            </p:nvSpPr>
            <p:spPr bwMode="auto">
              <a:xfrm>
                <a:off x="5370" y="1925"/>
                <a:ext cx="109" cy="108"/>
              </a:xfrm>
              <a:custGeom>
                <a:avLst/>
                <a:gdLst>
                  <a:gd name="T0" fmla="*/ 42 w 69"/>
                  <a:gd name="T1" fmla="*/ 64 h 69"/>
                  <a:gd name="T2" fmla="*/ 4 w 69"/>
                  <a:gd name="T3" fmla="*/ 42 h 69"/>
                  <a:gd name="T4" fmla="*/ 26 w 69"/>
                  <a:gd name="T5" fmla="*/ 4 h 69"/>
                  <a:gd name="T6" fmla="*/ 64 w 69"/>
                  <a:gd name="T7" fmla="*/ 26 h 69"/>
                  <a:gd name="T8" fmla="*/ 42 w 69"/>
                  <a:gd name="T9" fmla="*/ 6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69">
                    <a:moveTo>
                      <a:pt x="42" y="64"/>
                    </a:moveTo>
                    <a:cubicBezTo>
                      <a:pt x="26" y="69"/>
                      <a:pt x="9" y="59"/>
                      <a:pt x="4" y="42"/>
                    </a:cubicBezTo>
                    <a:cubicBezTo>
                      <a:pt x="0" y="26"/>
                      <a:pt x="10" y="9"/>
                      <a:pt x="26" y="4"/>
                    </a:cubicBezTo>
                    <a:cubicBezTo>
                      <a:pt x="43" y="0"/>
                      <a:pt x="60" y="10"/>
                      <a:pt x="64" y="26"/>
                    </a:cubicBezTo>
                    <a:cubicBezTo>
                      <a:pt x="69" y="43"/>
                      <a:pt x="59" y="60"/>
                      <a:pt x="42" y="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6" name="işļîďê">
                <a:extLst>
                  <a:ext uri="{FF2B5EF4-FFF2-40B4-BE49-F238E27FC236}">
                    <a16:creationId xmlns:a16="http://schemas.microsoft.com/office/drawing/2014/main" id="{FE1CAA88-3BEB-4034-ADB1-E54694149A26}"/>
                  </a:ext>
                </a:extLst>
              </p:cNvPr>
              <p:cNvSpPr/>
              <p:nvPr/>
            </p:nvSpPr>
            <p:spPr bwMode="auto">
              <a:xfrm>
                <a:off x="5397" y="1950"/>
                <a:ext cx="57" cy="56"/>
              </a:xfrm>
              <a:custGeom>
                <a:avLst/>
                <a:gdLst>
                  <a:gd name="T0" fmla="*/ 22 w 36"/>
                  <a:gd name="T1" fmla="*/ 34 h 36"/>
                  <a:gd name="T2" fmla="*/ 2 w 36"/>
                  <a:gd name="T3" fmla="*/ 22 h 36"/>
                  <a:gd name="T4" fmla="*/ 14 w 36"/>
                  <a:gd name="T5" fmla="*/ 3 h 36"/>
                  <a:gd name="T6" fmla="*/ 34 w 36"/>
                  <a:gd name="T7" fmla="*/ 14 h 36"/>
                  <a:gd name="T8" fmla="*/ 22 w 36"/>
                  <a:gd name="T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22" y="34"/>
                    </a:moveTo>
                    <a:cubicBezTo>
                      <a:pt x="13" y="36"/>
                      <a:pt x="5" y="31"/>
                      <a:pt x="2" y="22"/>
                    </a:cubicBezTo>
                    <a:cubicBezTo>
                      <a:pt x="0" y="14"/>
                      <a:pt x="5" y="5"/>
                      <a:pt x="14" y="3"/>
                    </a:cubicBezTo>
                    <a:cubicBezTo>
                      <a:pt x="22" y="0"/>
                      <a:pt x="31" y="5"/>
                      <a:pt x="34" y="14"/>
                    </a:cubicBezTo>
                    <a:cubicBezTo>
                      <a:pt x="36" y="23"/>
                      <a:pt x="31" y="32"/>
                      <a:pt x="22" y="34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îṧľíďê">
                <a:extLst>
                  <a:ext uri="{FF2B5EF4-FFF2-40B4-BE49-F238E27FC236}">
                    <a16:creationId xmlns:a16="http://schemas.microsoft.com/office/drawing/2014/main" id="{B0047ACF-4CFA-437F-9212-5EBC45AD2825}"/>
                  </a:ext>
                </a:extLst>
              </p:cNvPr>
              <p:cNvSpPr/>
              <p:nvPr/>
            </p:nvSpPr>
            <p:spPr bwMode="auto">
              <a:xfrm>
                <a:off x="5567" y="1548"/>
                <a:ext cx="322" cy="314"/>
              </a:xfrm>
              <a:custGeom>
                <a:avLst/>
                <a:gdLst>
                  <a:gd name="T0" fmla="*/ 17 w 205"/>
                  <a:gd name="T1" fmla="*/ 140 h 200"/>
                  <a:gd name="T2" fmla="*/ 10 w 205"/>
                  <a:gd name="T3" fmla="*/ 114 h 200"/>
                  <a:gd name="T4" fmla="*/ 60 w 205"/>
                  <a:gd name="T5" fmla="*/ 28 h 200"/>
                  <a:gd name="T6" fmla="*/ 161 w 205"/>
                  <a:gd name="T7" fmla="*/ 0 h 200"/>
                  <a:gd name="T8" fmla="*/ 205 w 205"/>
                  <a:gd name="T9" fmla="*/ 162 h 200"/>
                  <a:gd name="T10" fmla="*/ 104 w 205"/>
                  <a:gd name="T11" fmla="*/ 190 h 200"/>
                  <a:gd name="T12" fmla="*/ 17 w 205"/>
                  <a:gd name="T13" fmla="*/ 14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200">
                    <a:moveTo>
                      <a:pt x="17" y="140"/>
                    </a:moveTo>
                    <a:cubicBezTo>
                      <a:pt x="10" y="114"/>
                      <a:pt x="10" y="114"/>
                      <a:pt x="10" y="114"/>
                    </a:cubicBezTo>
                    <a:cubicBezTo>
                      <a:pt x="0" y="76"/>
                      <a:pt x="22" y="38"/>
                      <a:pt x="60" y="28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205" y="162"/>
                      <a:pt x="205" y="162"/>
                      <a:pt x="205" y="162"/>
                    </a:cubicBezTo>
                    <a:cubicBezTo>
                      <a:pt x="104" y="190"/>
                      <a:pt x="104" y="190"/>
                      <a:pt x="104" y="190"/>
                    </a:cubicBezTo>
                    <a:cubicBezTo>
                      <a:pt x="66" y="200"/>
                      <a:pt x="27" y="178"/>
                      <a:pt x="17" y="140"/>
                    </a:cubicBezTo>
                    <a:close/>
                  </a:path>
                </a:pathLst>
              </a:custGeom>
              <a:solidFill>
                <a:srgbClr val="640917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ïṩḻiḍé">
                <a:extLst>
                  <a:ext uri="{FF2B5EF4-FFF2-40B4-BE49-F238E27FC236}">
                    <a16:creationId xmlns:a16="http://schemas.microsoft.com/office/drawing/2014/main" id="{B3B45DE0-FCA4-40A1-95FE-0FE3BEE0EFB3}"/>
                  </a:ext>
                </a:extLst>
              </p:cNvPr>
              <p:cNvSpPr/>
              <p:nvPr/>
            </p:nvSpPr>
            <p:spPr bwMode="auto">
              <a:xfrm>
                <a:off x="3795" y="867"/>
                <a:ext cx="415" cy="427"/>
              </a:xfrm>
              <a:custGeom>
                <a:avLst/>
                <a:gdLst>
                  <a:gd name="T0" fmla="*/ 251 w 264"/>
                  <a:gd name="T1" fmla="*/ 61 h 272"/>
                  <a:gd name="T2" fmla="*/ 156 w 264"/>
                  <a:gd name="T3" fmla="*/ 265 h 272"/>
                  <a:gd name="T4" fmla="*/ 143 w 264"/>
                  <a:gd name="T5" fmla="*/ 270 h 272"/>
                  <a:gd name="T6" fmla="*/ 0 w 264"/>
                  <a:gd name="T7" fmla="*/ 212 h 272"/>
                  <a:gd name="T8" fmla="*/ 212 w 264"/>
                  <a:gd name="T9" fmla="*/ 0 h 272"/>
                  <a:gd name="T10" fmla="*/ 212 w 264"/>
                  <a:gd name="T11" fmla="*/ 0 h 272"/>
                  <a:gd name="T12" fmla="*/ 251 w 264"/>
                  <a:gd name="T13" fmla="*/ 6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4" h="272">
                    <a:moveTo>
                      <a:pt x="251" y="61"/>
                    </a:moveTo>
                    <a:cubicBezTo>
                      <a:pt x="156" y="265"/>
                      <a:pt x="156" y="265"/>
                      <a:pt x="156" y="265"/>
                    </a:cubicBezTo>
                    <a:cubicBezTo>
                      <a:pt x="154" y="270"/>
                      <a:pt x="148" y="272"/>
                      <a:pt x="143" y="270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243" y="0"/>
                      <a:pt x="264" y="32"/>
                      <a:pt x="251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íṧ1îḍè">
                <a:extLst>
                  <a:ext uri="{FF2B5EF4-FFF2-40B4-BE49-F238E27FC236}">
                    <a16:creationId xmlns:a16="http://schemas.microsoft.com/office/drawing/2014/main" id="{8CA17654-2A1F-4A67-B8A4-4325B82C55AC}"/>
                  </a:ext>
                </a:extLst>
              </p:cNvPr>
              <p:cNvSpPr/>
              <p:nvPr/>
            </p:nvSpPr>
            <p:spPr bwMode="auto">
              <a:xfrm>
                <a:off x="2506" y="1205"/>
                <a:ext cx="304" cy="290"/>
              </a:xfrm>
              <a:custGeom>
                <a:avLst/>
                <a:gdLst>
                  <a:gd name="T0" fmla="*/ 194 w 194"/>
                  <a:gd name="T1" fmla="*/ 50 h 185"/>
                  <a:gd name="T2" fmla="*/ 44 w 194"/>
                  <a:gd name="T3" fmla="*/ 185 h 185"/>
                  <a:gd name="T4" fmla="*/ 14 w 194"/>
                  <a:gd name="T5" fmla="*/ 152 h 185"/>
                  <a:gd name="T6" fmla="*/ 17 w 194"/>
                  <a:gd name="T7" fmla="*/ 98 h 185"/>
                  <a:gd name="T8" fmla="*/ 110 w 194"/>
                  <a:gd name="T9" fmla="*/ 14 h 185"/>
                  <a:gd name="T10" fmla="*/ 164 w 194"/>
                  <a:gd name="T11" fmla="*/ 17 h 185"/>
                  <a:gd name="T12" fmla="*/ 194 w 194"/>
                  <a:gd name="T13" fmla="*/ 5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4" h="185">
                    <a:moveTo>
                      <a:pt x="194" y="50"/>
                    </a:moveTo>
                    <a:cubicBezTo>
                      <a:pt x="44" y="185"/>
                      <a:pt x="44" y="185"/>
                      <a:pt x="44" y="185"/>
                    </a:cubicBezTo>
                    <a:cubicBezTo>
                      <a:pt x="14" y="152"/>
                      <a:pt x="14" y="152"/>
                      <a:pt x="14" y="152"/>
                    </a:cubicBezTo>
                    <a:cubicBezTo>
                      <a:pt x="0" y="137"/>
                      <a:pt x="1" y="112"/>
                      <a:pt x="17" y="98"/>
                    </a:cubicBezTo>
                    <a:cubicBezTo>
                      <a:pt x="110" y="14"/>
                      <a:pt x="110" y="14"/>
                      <a:pt x="110" y="14"/>
                    </a:cubicBezTo>
                    <a:cubicBezTo>
                      <a:pt x="125" y="0"/>
                      <a:pt x="150" y="1"/>
                      <a:pt x="164" y="17"/>
                    </a:cubicBezTo>
                    <a:lnTo>
                      <a:pt x="194" y="50"/>
                    </a:lnTo>
                    <a:close/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îṥḷîḍè">
                <a:extLst>
                  <a:ext uri="{FF2B5EF4-FFF2-40B4-BE49-F238E27FC236}">
                    <a16:creationId xmlns:a16="http://schemas.microsoft.com/office/drawing/2014/main" id="{4BE4D83C-D6E7-4E50-8976-946AC95680DC}"/>
                  </a:ext>
                </a:extLst>
              </p:cNvPr>
              <p:cNvSpPr/>
              <p:nvPr/>
            </p:nvSpPr>
            <p:spPr bwMode="auto">
              <a:xfrm>
                <a:off x="2704" y="1236"/>
                <a:ext cx="207" cy="216"/>
              </a:xfrm>
              <a:custGeom>
                <a:avLst/>
                <a:gdLst>
                  <a:gd name="T0" fmla="*/ 39 w 132"/>
                  <a:gd name="T1" fmla="*/ 0 h 138"/>
                  <a:gd name="T2" fmla="*/ 123 w 132"/>
                  <a:gd name="T3" fmla="*/ 92 h 138"/>
                  <a:gd name="T4" fmla="*/ 120 w 132"/>
                  <a:gd name="T5" fmla="*/ 128 h 138"/>
                  <a:gd name="T6" fmla="*/ 84 w 132"/>
                  <a:gd name="T7" fmla="*/ 127 h 138"/>
                  <a:gd name="T8" fmla="*/ 0 w 132"/>
                  <a:gd name="T9" fmla="*/ 3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38">
                    <a:moveTo>
                      <a:pt x="39" y="0"/>
                    </a:moveTo>
                    <a:cubicBezTo>
                      <a:pt x="123" y="92"/>
                      <a:pt x="123" y="92"/>
                      <a:pt x="123" y="92"/>
                    </a:cubicBezTo>
                    <a:cubicBezTo>
                      <a:pt x="132" y="102"/>
                      <a:pt x="130" y="118"/>
                      <a:pt x="120" y="128"/>
                    </a:cubicBezTo>
                    <a:cubicBezTo>
                      <a:pt x="109" y="138"/>
                      <a:pt x="93" y="137"/>
                      <a:pt x="84" y="127"/>
                    </a:cubicBezTo>
                    <a:cubicBezTo>
                      <a:pt x="0" y="35"/>
                      <a:pt x="0" y="35"/>
                      <a:pt x="0" y="35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1" name="iṧ1ïḑê">
                <a:extLst>
                  <a:ext uri="{FF2B5EF4-FFF2-40B4-BE49-F238E27FC236}">
                    <a16:creationId xmlns:a16="http://schemas.microsoft.com/office/drawing/2014/main" id="{6FF76FCA-23F2-4F5C-ABB4-265457C53D4D}"/>
                  </a:ext>
                </a:extLst>
              </p:cNvPr>
              <p:cNvSpPr/>
              <p:nvPr/>
            </p:nvSpPr>
            <p:spPr bwMode="auto">
              <a:xfrm>
                <a:off x="2704" y="1236"/>
                <a:ext cx="207" cy="216"/>
              </a:xfrm>
              <a:custGeom>
                <a:avLst/>
                <a:gdLst>
                  <a:gd name="T0" fmla="*/ 39 w 132"/>
                  <a:gd name="T1" fmla="*/ 0 h 138"/>
                  <a:gd name="T2" fmla="*/ 123 w 132"/>
                  <a:gd name="T3" fmla="*/ 92 h 138"/>
                  <a:gd name="T4" fmla="*/ 120 w 132"/>
                  <a:gd name="T5" fmla="*/ 128 h 138"/>
                  <a:gd name="T6" fmla="*/ 84 w 132"/>
                  <a:gd name="T7" fmla="*/ 127 h 138"/>
                  <a:gd name="T8" fmla="*/ 0 w 132"/>
                  <a:gd name="T9" fmla="*/ 3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38">
                    <a:moveTo>
                      <a:pt x="39" y="0"/>
                    </a:moveTo>
                    <a:cubicBezTo>
                      <a:pt x="123" y="92"/>
                      <a:pt x="123" y="92"/>
                      <a:pt x="123" y="92"/>
                    </a:cubicBezTo>
                    <a:cubicBezTo>
                      <a:pt x="132" y="102"/>
                      <a:pt x="130" y="118"/>
                      <a:pt x="120" y="128"/>
                    </a:cubicBezTo>
                    <a:cubicBezTo>
                      <a:pt x="109" y="138"/>
                      <a:pt x="93" y="137"/>
                      <a:pt x="84" y="127"/>
                    </a:cubicBezTo>
                    <a:cubicBezTo>
                      <a:pt x="0" y="35"/>
                      <a:pt x="0" y="35"/>
                      <a:pt x="0" y="35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" name="ïṥľiḍe">
                <a:extLst>
                  <a:ext uri="{FF2B5EF4-FFF2-40B4-BE49-F238E27FC236}">
                    <a16:creationId xmlns:a16="http://schemas.microsoft.com/office/drawing/2014/main" id="{4396582D-75CD-4C4D-8364-8CA28178D67C}"/>
                  </a:ext>
                </a:extLst>
              </p:cNvPr>
              <p:cNvSpPr/>
              <p:nvPr/>
            </p:nvSpPr>
            <p:spPr bwMode="auto">
              <a:xfrm>
                <a:off x="2660" y="1305"/>
                <a:ext cx="190" cy="202"/>
              </a:xfrm>
              <a:custGeom>
                <a:avLst/>
                <a:gdLst>
                  <a:gd name="T0" fmla="*/ 36 w 121"/>
                  <a:gd name="T1" fmla="*/ 0 h 129"/>
                  <a:gd name="T2" fmla="*/ 112 w 121"/>
                  <a:gd name="T3" fmla="*/ 83 h 129"/>
                  <a:gd name="T4" fmla="*/ 109 w 121"/>
                  <a:gd name="T5" fmla="*/ 119 h 129"/>
                  <a:gd name="T6" fmla="*/ 73 w 121"/>
                  <a:gd name="T7" fmla="*/ 119 h 129"/>
                  <a:gd name="T8" fmla="*/ 0 w 121"/>
                  <a:gd name="T9" fmla="*/ 3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9">
                    <a:moveTo>
                      <a:pt x="36" y="0"/>
                    </a:moveTo>
                    <a:cubicBezTo>
                      <a:pt x="112" y="83"/>
                      <a:pt x="112" y="83"/>
                      <a:pt x="112" y="83"/>
                    </a:cubicBezTo>
                    <a:cubicBezTo>
                      <a:pt x="121" y="93"/>
                      <a:pt x="120" y="109"/>
                      <a:pt x="109" y="119"/>
                    </a:cubicBezTo>
                    <a:cubicBezTo>
                      <a:pt x="98" y="129"/>
                      <a:pt x="82" y="129"/>
                      <a:pt x="73" y="119"/>
                    </a:cubicBezTo>
                    <a:cubicBezTo>
                      <a:pt x="0" y="37"/>
                      <a:pt x="0" y="37"/>
                      <a:pt x="0" y="37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" name="îsļîďe">
                <a:extLst>
                  <a:ext uri="{FF2B5EF4-FFF2-40B4-BE49-F238E27FC236}">
                    <a16:creationId xmlns:a16="http://schemas.microsoft.com/office/drawing/2014/main" id="{F3CDD596-682F-4A43-9E47-0748CBA086BE}"/>
                  </a:ext>
                </a:extLst>
              </p:cNvPr>
              <p:cNvSpPr/>
              <p:nvPr/>
            </p:nvSpPr>
            <p:spPr bwMode="auto">
              <a:xfrm>
                <a:off x="2660" y="1305"/>
                <a:ext cx="190" cy="202"/>
              </a:xfrm>
              <a:custGeom>
                <a:avLst/>
                <a:gdLst>
                  <a:gd name="T0" fmla="*/ 36 w 121"/>
                  <a:gd name="T1" fmla="*/ 0 h 129"/>
                  <a:gd name="T2" fmla="*/ 112 w 121"/>
                  <a:gd name="T3" fmla="*/ 83 h 129"/>
                  <a:gd name="T4" fmla="*/ 109 w 121"/>
                  <a:gd name="T5" fmla="*/ 119 h 129"/>
                  <a:gd name="T6" fmla="*/ 73 w 121"/>
                  <a:gd name="T7" fmla="*/ 119 h 129"/>
                  <a:gd name="T8" fmla="*/ 0 w 121"/>
                  <a:gd name="T9" fmla="*/ 3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9">
                    <a:moveTo>
                      <a:pt x="36" y="0"/>
                    </a:moveTo>
                    <a:cubicBezTo>
                      <a:pt x="112" y="83"/>
                      <a:pt x="112" y="83"/>
                      <a:pt x="112" y="83"/>
                    </a:cubicBezTo>
                    <a:cubicBezTo>
                      <a:pt x="121" y="93"/>
                      <a:pt x="120" y="109"/>
                      <a:pt x="109" y="119"/>
                    </a:cubicBezTo>
                    <a:cubicBezTo>
                      <a:pt x="98" y="129"/>
                      <a:pt x="82" y="129"/>
                      <a:pt x="73" y="119"/>
                    </a:cubicBezTo>
                    <a:cubicBezTo>
                      <a:pt x="0" y="37"/>
                      <a:pt x="0" y="37"/>
                      <a:pt x="0" y="37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" name="iŝ1iḋè">
                <a:extLst>
                  <a:ext uri="{FF2B5EF4-FFF2-40B4-BE49-F238E27FC236}">
                    <a16:creationId xmlns:a16="http://schemas.microsoft.com/office/drawing/2014/main" id="{546C7EF0-F77C-4E6D-99F9-28C815ECA7BA}"/>
                  </a:ext>
                </a:extLst>
              </p:cNvPr>
              <p:cNvSpPr/>
              <p:nvPr/>
            </p:nvSpPr>
            <p:spPr bwMode="auto">
              <a:xfrm>
                <a:off x="2619" y="1352"/>
                <a:ext cx="169" cy="210"/>
              </a:xfrm>
              <a:custGeom>
                <a:avLst/>
                <a:gdLst>
                  <a:gd name="T0" fmla="*/ 19 w 108"/>
                  <a:gd name="T1" fmla="*/ 0 h 134"/>
                  <a:gd name="T2" fmla="*/ 99 w 108"/>
                  <a:gd name="T3" fmla="*/ 89 h 134"/>
                  <a:gd name="T4" fmla="*/ 96 w 108"/>
                  <a:gd name="T5" fmla="*/ 124 h 134"/>
                  <a:gd name="T6" fmla="*/ 60 w 108"/>
                  <a:gd name="T7" fmla="*/ 124 h 134"/>
                  <a:gd name="T8" fmla="*/ 0 w 108"/>
                  <a:gd name="T9" fmla="*/ 58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34">
                    <a:moveTo>
                      <a:pt x="19" y="0"/>
                    </a:moveTo>
                    <a:cubicBezTo>
                      <a:pt x="99" y="89"/>
                      <a:pt x="99" y="89"/>
                      <a:pt x="99" y="89"/>
                    </a:cubicBezTo>
                    <a:cubicBezTo>
                      <a:pt x="108" y="99"/>
                      <a:pt x="107" y="114"/>
                      <a:pt x="96" y="124"/>
                    </a:cubicBezTo>
                    <a:cubicBezTo>
                      <a:pt x="85" y="134"/>
                      <a:pt x="69" y="134"/>
                      <a:pt x="60" y="124"/>
                    </a:cubicBezTo>
                    <a:cubicBezTo>
                      <a:pt x="0" y="58"/>
                      <a:pt x="0" y="58"/>
                      <a:pt x="0" y="58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5" name="íśļíḓè">
                <a:extLst>
                  <a:ext uri="{FF2B5EF4-FFF2-40B4-BE49-F238E27FC236}">
                    <a16:creationId xmlns:a16="http://schemas.microsoft.com/office/drawing/2014/main" id="{CB63E626-8316-4C32-9DFA-432B81F7D425}"/>
                  </a:ext>
                </a:extLst>
              </p:cNvPr>
              <p:cNvSpPr/>
              <p:nvPr/>
            </p:nvSpPr>
            <p:spPr bwMode="auto">
              <a:xfrm>
                <a:off x="2619" y="1352"/>
                <a:ext cx="169" cy="210"/>
              </a:xfrm>
              <a:custGeom>
                <a:avLst/>
                <a:gdLst>
                  <a:gd name="T0" fmla="*/ 19 w 108"/>
                  <a:gd name="T1" fmla="*/ 0 h 134"/>
                  <a:gd name="T2" fmla="*/ 99 w 108"/>
                  <a:gd name="T3" fmla="*/ 89 h 134"/>
                  <a:gd name="T4" fmla="*/ 96 w 108"/>
                  <a:gd name="T5" fmla="*/ 124 h 134"/>
                  <a:gd name="T6" fmla="*/ 60 w 108"/>
                  <a:gd name="T7" fmla="*/ 124 h 134"/>
                  <a:gd name="T8" fmla="*/ 0 w 108"/>
                  <a:gd name="T9" fmla="*/ 58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34">
                    <a:moveTo>
                      <a:pt x="19" y="0"/>
                    </a:moveTo>
                    <a:cubicBezTo>
                      <a:pt x="99" y="89"/>
                      <a:pt x="99" y="89"/>
                      <a:pt x="99" y="89"/>
                    </a:cubicBezTo>
                    <a:cubicBezTo>
                      <a:pt x="108" y="99"/>
                      <a:pt x="107" y="114"/>
                      <a:pt x="96" y="124"/>
                    </a:cubicBezTo>
                    <a:cubicBezTo>
                      <a:pt x="85" y="134"/>
                      <a:pt x="69" y="134"/>
                      <a:pt x="60" y="124"/>
                    </a:cubicBezTo>
                    <a:cubicBezTo>
                      <a:pt x="0" y="58"/>
                      <a:pt x="0" y="58"/>
                      <a:pt x="0" y="58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6" name="ïsľiḋe">
                <a:extLst>
                  <a:ext uri="{FF2B5EF4-FFF2-40B4-BE49-F238E27FC236}">
                    <a16:creationId xmlns:a16="http://schemas.microsoft.com/office/drawing/2014/main" id="{6F759081-2B46-42D1-9A50-D9E446D89804}"/>
                  </a:ext>
                </a:extLst>
              </p:cNvPr>
              <p:cNvSpPr/>
              <p:nvPr/>
            </p:nvSpPr>
            <p:spPr bwMode="auto">
              <a:xfrm>
                <a:off x="2448" y="1423"/>
                <a:ext cx="163" cy="136"/>
              </a:xfrm>
              <a:custGeom>
                <a:avLst/>
                <a:gdLst>
                  <a:gd name="T0" fmla="*/ 104 w 104"/>
                  <a:gd name="T1" fmla="*/ 26 h 87"/>
                  <a:gd name="T2" fmla="*/ 46 w 104"/>
                  <a:gd name="T3" fmla="*/ 78 h 87"/>
                  <a:gd name="T4" fmla="*/ 10 w 104"/>
                  <a:gd name="T5" fmla="*/ 75 h 87"/>
                  <a:gd name="T6" fmla="*/ 10 w 104"/>
                  <a:gd name="T7" fmla="*/ 40 h 87"/>
                  <a:gd name="T8" fmla="*/ 54 w 104"/>
                  <a:gd name="T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87">
                    <a:moveTo>
                      <a:pt x="104" y="26"/>
                    </a:moveTo>
                    <a:cubicBezTo>
                      <a:pt x="46" y="78"/>
                      <a:pt x="46" y="78"/>
                      <a:pt x="46" y="78"/>
                    </a:cubicBezTo>
                    <a:cubicBezTo>
                      <a:pt x="36" y="87"/>
                      <a:pt x="20" y="86"/>
                      <a:pt x="10" y="75"/>
                    </a:cubicBezTo>
                    <a:cubicBezTo>
                      <a:pt x="0" y="64"/>
                      <a:pt x="0" y="48"/>
                      <a:pt x="10" y="40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7" name="ïSḻidê">
                <a:extLst>
                  <a:ext uri="{FF2B5EF4-FFF2-40B4-BE49-F238E27FC236}">
                    <a16:creationId xmlns:a16="http://schemas.microsoft.com/office/drawing/2014/main" id="{21EB18F0-FAED-4D0A-8837-2BF4C85B39C9}"/>
                  </a:ext>
                </a:extLst>
              </p:cNvPr>
              <p:cNvSpPr/>
              <p:nvPr/>
            </p:nvSpPr>
            <p:spPr bwMode="auto">
              <a:xfrm>
                <a:off x="2448" y="1423"/>
                <a:ext cx="163" cy="136"/>
              </a:xfrm>
              <a:custGeom>
                <a:avLst/>
                <a:gdLst>
                  <a:gd name="T0" fmla="*/ 104 w 104"/>
                  <a:gd name="T1" fmla="*/ 26 h 87"/>
                  <a:gd name="T2" fmla="*/ 46 w 104"/>
                  <a:gd name="T3" fmla="*/ 78 h 87"/>
                  <a:gd name="T4" fmla="*/ 10 w 104"/>
                  <a:gd name="T5" fmla="*/ 75 h 87"/>
                  <a:gd name="T6" fmla="*/ 10 w 104"/>
                  <a:gd name="T7" fmla="*/ 40 h 87"/>
                  <a:gd name="T8" fmla="*/ 54 w 104"/>
                  <a:gd name="T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87">
                    <a:moveTo>
                      <a:pt x="104" y="26"/>
                    </a:moveTo>
                    <a:cubicBezTo>
                      <a:pt x="46" y="78"/>
                      <a:pt x="46" y="78"/>
                      <a:pt x="46" y="78"/>
                    </a:cubicBezTo>
                    <a:cubicBezTo>
                      <a:pt x="36" y="87"/>
                      <a:pt x="20" y="86"/>
                      <a:pt x="10" y="75"/>
                    </a:cubicBezTo>
                    <a:cubicBezTo>
                      <a:pt x="0" y="64"/>
                      <a:pt x="0" y="48"/>
                      <a:pt x="10" y="40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noFill/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8" name="iśľïdè">
                <a:extLst>
                  <a:ext uri="{FF2B5EF4-FFF2-40B4-BE49-F238E27FC236}">
                    <a16:creationId xmlns:a16="http://schemas.microsoft.com/office/drawing/2014/main" id="{05917C91-9A89-471B-B233-628428AA5D32}"/>
                  </a:ext>
                </a:extLst>
              </p:cNvPr>
              <p:cNvSpPr/>
              <p:nvPr/>
            </p:nvSpPr>
            <p:spPr bwMode="auto">
              <a:xfrm>
                <a:off x="3676" y="1200"/>
                <a:ext cx="239" cy="97"/>
              </a:xfrm>
              <a:custGeom>
                <a:avLst/>
                <a:gdLst>
                  <a:gd name="T0" fmla="*/ 119 w 239"/>
                  <a:gd name="T1" fmla="*/ 0 h 97"/>
                  <a:gd name="T2" fmla="*/ 0 w 239"/>
                  <a:gd name="T3" fmla="*/ 52 h 97"/>
                  <a:gd name="T4" fmla="*/ 60 w 239"/>
                  <a:gd name="T5" fmla="*/ 97 h 97"/>
                  <a:gd name="T6" fmla="*/ 187 w 239"/>
                  <a:gd name="T7" fmla="*/ 97 h 97"/>
                  <a:gd name="T8" fmla="*/ 239 w 239"/>
                  <a:gd name="T9" fmla="*/ 49 h 97"/>
                  <a:gd name="T10" fmla="*/ 119 w 239"/>
                  <a:gd name="T11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9" h="97">
                    <a:moveTo>
                      <a:pt x="119" y="0"/>
                    </a:moveTo>
                    <a:lnTo>
                      <a:pt x="0" y="52"/>
                    </a:lnTo>
                    <a:lnTo>
                      <a:pt x="60" y="97"/>
                    </a:lnTo>
                    <a:lnTo>
                      <a:pt x="187" y="97"/>
                    </a:lnTo>
                    <a:lnTo>
                      <a:pt x="239" y="49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E2595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9" name="îSļîḑé">
                <a:extLst>
                  <a:ext uri="{FF2B5EF4-FFF2-40B4-BE49-F238E27FC236}">
                    <a16:creationId xmlns:a16="http://schemas.microsoft.com/office/drawing/2014/main" id="{3B4008B4-BCF7-42FD-9408-90DD2A5D2CD9}"/>
                  </a:ext>
                </a:extLst>
              </p:cNvPr>
              <p:cNvSpPr/>
              <p:nvPr/>
            </p:nvSpPr>
            <p:spPr bwMode="auto">
              <a:xfrm>
                <a:off x="2385" y="1347"/>
                <a:ext cx="567" cy="416"/>
              </a:xfrm>
              <a:custGeom>
                <a:avLst/>
                <a:gdLst>
                  <a:gd name="T0" fmla="*/ 33 w 361"/>
                  <a:gd name="T1" fmla="*/ 0 h 265"/>
                  <a:gd name="T2" fmla="*/ 284 w 361"/>
                  <a:gd name="T3" fmla="*/ 96 h 265"/>
                  <a:gd name="T4" fmla="*/ 285 w 361"/>
                  <a:gd name="T5" fmla="*/ 97 h 265"/>
                  <a:gd name="T6" fmla="*/ 288 w 361"/>
                  <a:gd name="T7" fmla="*/ 259 h 265"/>
                  <a:gd name="T8" fmla="*/ 274 w 361"/>
                  <a:gd name="T9" fmla="*/ 265 h 265"/>
                  <a:gd name="T10" fmla="*/ 274 w 361"/>
                  <a:gd name="T11" fmla="*/ 265 h 265"/>
                  <a:gd name="T12" fmla="*/ 134 w 361"/>
                  <a:gd name="T13" fmla="*/ 133 h 265"/>
                  <a:gd name="T14" fmla="*/ 0 w 361"/>
                  <a:gd name="T15" fmla="*/ 9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265">
                    <a:moveTo>
                      <a:pt x="33" y="0"/>
                    </a:moveTo>
                    <a:cubicBezTo>
                      <a:pt x="284" y="96"/>
                      <a:pt x="284" y="96"/>
                      <a:pt x="284" y="96"/>
                    </a:cubicBezTo>
                    <a:cubicBezTo>
                      <a:pt x="284" y="96"/>
                      <a:pt x="285" y="96"/>
                      <a:pt x="285" y="97"/>
                    </a:cubicBezTo>
                    <a:cubicBezTo>
                      <a:pt x="360" y="124"/>
                      <a:pt x="361" y="229"/>
                      <a:pt x="288" y="259"/>
                    </a:cubicBezTo>
                    <a:cubicBezTo>
                      <a:pt x="274" y="265"/>
                      <a:pt x="274" y="265"/>
                      <a:pt x="274" y="265"/>
                    </a:cubicBezTo>
                    <a:cubicBezTo>
                      <a:pt x="274" y="265"/>
                      <a:pt x="274" y="265"/>
                      <a:pt x="274" y="265"/>
                    </a:cubicBezTo>
                    <a:cubicBezTo>
                      <a:pt x="249" y="202"/>
                      <a:pt x="198" y="154"/>
                      <a:pt x="134" y="133"/>
                    </a:cubicBezTo>
                    <a:cubicBezTo>
                      <a:pt x="0" y="90"/>
                      <a:pt x="0" y="90"/>
                      <a:pt x="0" y="90"/>
                    </a:cubicBezTo>
                  </a:path>
                </a:pathLst>
              </a:custGeom>
              <a:solidFill>
                <a:srgbClr val="FFD6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0" name="iSļïḍè">
                <a:extLst>
                  <a:ext uri="{FF2B5EF4-FFF2-40B4-BE49-F238E27FC236}">
                    <a16:creationId xmlns:a16="http://schemas.microsoft.com/office/drawing/2014/main" id="{D40CC2F8-C73A-47D2-870C-0F2A0CFF7A18}"/>
                  </a:ext>
                </a:extLst>
              </p:cNvPr>
              <p:cNvSpPr/>
              <p:nvPr/>
            </p:nvSpPr>
            <p:spPr bwMode="auto">
              <a:xfrm>
                <a:off x="2385" y="1347"/>
                <a:ext cx="567" cy="416"/>
              </a:xfrm>
              <a:custGeom>
                <a:avLst/>
                <a:gdLst>
                  <a:gd name="T0" fmla="*/ 33 w 361"/>
                  <a:gd name="T1" fmla="*/ 0 h 265"/>
                  <a:gd name="T2" fmla="*/ 284 w 361"/>
                  <a:gd name="T3" fmla="*/ 96 h 265"/>
                  <a:gd name="T4" fmla="*/ 285 w 361"/>
                  <a:gd name="T5" fmla="*/ 97 h 265"/>
                  <a:gd name="T6" fmla="*/ 288 w 361"/>
                  <a:gd name="T7" fmla="*/ 259 h 265"/>
                  <a:gd name="T8" fmla="*/ 274 w 361"/>
                  <a:gd name="T9" fmla="*/ 265 h 265"/>
                  <a:gd name="T10" fmla="*/ 274 w 361"/>
                  <a:gd name="T11" fmla="*/ 265 h 265"/>
                  <a:gd name="T12" fmla="*/ 134 w 361"/>
                  <a:gd name="T13" fmla="*/ 133 h 265"/>
                  <a:gd name="T14" fmla="*/ 0 w 361"/>
                  <a:gd name="T15" fmla="*/ 9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265">
                    <a:moveTo>
                      <a:pt x="33" y="0"/>
                    </a:moveTo>
                    <a:cubicBezTo>
                      <a:pt x="284" y="96"/>
                      <a:pt x="284" y="96"/>
                      <a:pt x="284" y="96"/>
                    </a:cubicBezTo>
                    <a:cubicBezTo>
                      <a:pt x="284" y="96"/>
                      <a:pt x="285" y="96"/>
                      <a:pt x="285" y="97"/>
                    </a:cubicBezTo>
                    <a:cubicBezTo>
                      <a:pt x="360" y="124"/>
                      <a:pt x="361" y="229"/>
                      <a:pt x="288" y="259"/>
                    </a:cubicBezTo>
                    <a:cubicBezTo>
                      <a:pt x="274" y="265"/>
                      <a:pt x="274" y="265"/>
                      <a:pt x="274" y="265"/>
                    </a:cubicBezTo>
                    <a:cubicBezTo>
                      <a:pt x="274" y="265"/>
                      <a:pt x="274" y="265"/>
                      <a:pt x="274" y="265"/>
                    </a:cubicBezTo>
                    <a:cubicBezTo>
                      <a:pt x="249" y="202"/>
                      <a:pt x="198" y="154"/>
                      <a:pt x="134" y="133"/>
                    </a:cubicBezTo>
                    <a:cubicBezTo>
                      <a:pt x="0" y="90"/>
                      <a:pt x="0" y="90"/>
                      <a:pt x="0" y="90"/>
                    </a:cubicBezTo>
                  </a:path>
                </a:pathLst>
              </a:custGeom>
              <a:noFill/>
              <a:ln w="33338" cap="flat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1" name="íṣḷiḋè">
                <a:extLst>
                  <a:ext uri="{FF2B5EF4-FFF2-40B4-BE49-F238E27FC236}">
                    <a16:creationId xmlns:a16="http://schemas.microsoft.com/office/drawing/2014/main" id="{A5F6E7A5-D6AE-4A59-9476-D113EE082922}"/>
                  </a:ext>
                </a:extLst>
              </p:cNvPr>
              <p:cNvSpPr/>
              <p:nvPr/>
            </p:nvSpPr>
            <p:spPr bwMode="auto">
              <a:xfrm>
                <a:off x="2280" y="2358"/>
                <a:ext cx="205" cy="334"/>
              </a:xfrm>
              <a:custGeom>
                <a:avLst/>
                <a:gdLst>
                  <a:gd name="T0" fmla="*/ 131 w 131"/>
                  <a:gd name="T1" fmla="*/ 195 h 213"/>
                  <a:gd name="T2" fmla="*/ 75 w 131"/>
                  <a:gd name="T3" fmla="*/ 0 h 213"/>
                  <a:gd name="T4" fmla="*/ 33 w 131"/>
                  <a:gd name="T5" fmla="*/ 13 h 213"/>
                  <a:gd name="T6" fmla="*/ 6 w 131"/>
                  <a:gd name="T7" fmla="*/ 60 h 213"/>
                  <a:gd name="T8" fmla="*/ 41 w 131"/>
                  <a:gd name="T9" fmla="*/ 181 h 213"/>
                  <a:gd name="T10" fmla="*/ 88 w 131"/>
                  <a:gd name="T11" fmla="*/ 207 h 213"/>
                  <a:gd name="T12" fmla="*/ 131 w 131"/>
                  <a:gd name="T13" fmla="*/ 19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213">
                    <a:moveTo>
                      <a:pt x="131" y="195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12" y="19"/>
                      <a:pt x="0" y="40"/>
                      <a:pt x="6" y="60"/>
                    </a:cubicBezTo>
                    <a:cubicBezTo>
                      <a:pt x="41" y="181"/>
                      <a:pt x="41" y="181"/>
                      <a:pt x="41" y="181"/>
                    </a:cubicBezTo>
                    <a:cubicBezTo>
                      <a:pt x="47" y="201"/>
                      <a:pt x="68" y="213"/>
                      <a:pt x="88" y="207"/>
                    </a:cubicBezTo>
                    <a:lnTo>
                      <a:pt x="131" y="195"/>
                    </a:lnTo>
                    <a:close/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2" name="ïṥḷíďê">
                <a:extLst>
                  <a:ext uri="{FF2B5EF4-FFF2-40B4-BE49-F238E27FC236}">
                    <a16:creationId xmlns:a16="http://schemas.microsoft.com/office/drawing/2014/main" id="{C2A6C48E-731F-4A90-B948-D651D998BDEA}"/>
                  </a:ext>
                </a:extLst>
              </p:cNvPr>
              <p:cNvSpPr/>
              <p:nvPr/>
            </p:nvSpPr>
            <p:spPr bwMode="auto">
              <a:xfrm>
                <a:off x="2401" y="2540"/>
                <a:ext cx="241" cy="139"/>
              </a:xfrm>
              <a:custGeom>
                <a:avLst/>
                <a:gdLst>
                  <a:gd name="T0" fmla="*/ 14 w 154"/>
                  <a:gd name="T1" fmla="*/ 89 h 89"/>
                  <a:gd name="T2" fmla="*/ 134 w 154"/>
                  <a:gd name="T3" fmla="*/ 55 h 89"/>
                  <a:gd name="T4" fmla="*/ 150 w 154"/>
                  <a:gd name="T5" fmla="*/ 23 h 89"/>
                  <a:gd name="T6" fmla="*/ 119 w 154"/>
                  <a:gd name="T7" fmla="*/ 4 h 89"/>
                  <a:gd name="T8" fmla="*/ 0 w 154"/>
                  <a:gd name="T9" fmla="*/ 3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89">
                    <a:moveTo>
                      <a:pt x="14" y="89"/>
                    </a:moveTo>
                    <a:cubicBezTo>
                      <a:pt x="134" y="55"/>
                      <a:pt x="134" y="55"/>
                      <a:pt x="134" y="55"/>
                    </a:cubicBezTo>
                    <a:cubicBezTo>
                      <a:pt x="147" y="51"/>
                      <a:pt x="154" y="37"/>
                      <a:pt x="150" y="23"/>
                    </a:cubicBezTo>
                    <a:cubicBezTo>
                      <a:pt x="146" y="9"/>
                      <a:pt x="132" y="0"/>
                      <a:pt x="119" y="4"/>
                    </a:cubicBezTo>
                    <a:cubicBezTo>
                      <a:pt x="0" y="38"/>
                      <a:pt x="0" y="38"/>
                      <a:pt x="0" y="38"/>
                    </a:cubicBezTo>
                  </a:path>
                </a:pathLst>
              </a:custGeom>
              <a:solidFill>
                <a:srgbClr val="FFEDD9"/>
              </a:solidFill>
              <a:ln w="33338" cap="rnd">
                <a:solidFill>
                  <a:srgbClr val="640917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2" name="íšļiďê">
              <a:extLst>
                <a:ext uri="{FF2B5EF4-FFF2-40B4-BE49-F238E27FC236}">
                  <a16:creationId xmlns:a16="http://schemas.microsoft.com/office/drawing/2014/main" id="{BA747E0C-C699-449A-9391-66AA418574C3}"/>
                </a:ext>
              </a:extLst>
            </p:cNvPr>
            <p:cNvSpPr/>
            <p:nvPr/>
          </p:nvSpPr>
          <p:spPr bwMode="auto">
            <a:xfrm>
              <a:off x="4476799" y="4056336"/>
              <a:ext cx="273748" cy="157888"/>
            </a:xfrm>
            <a:custGeom>
              <a:avLst/>
              <a:gdLst>
                <a:gd name="T0" fmla="*/ 14 w 154"/>
                <a:gd name="T1" fmla="*/ 89 h 89"/>
                <a:gd name="T2" fmla="*/ 134 w 154"/>
                <a:gd name="T3" fmla="*/ 55 h 89"/>
                <a:gd name="T4" fmla="*/ 150 w 154"/>
                <a:gd name="T5" fmla="*/ 23 h 89"/>
                <a:gd name="T6" fmla="*/ 119 w 154"/>
                <a:gd name="T7" fmla="*/ 4 h 89"/>
                <a:gd name="T8" fmla="*/ 0 w 154"/>
                <a:gd name="T9" fmla="*/ 3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14" y="89"/>
                  </a:moveTo>
                  <a:cubicBezTo>
                    <a:pt x="134" y="55"/>
                    <a:pt x="134" y="55"/>
                    <a:pt x="134" y="55"/>
                  </a:cubicBezTo>
                  <a:cubicBezTo>
                    <a:pt x="147" y="51"/>
                    <a:pt x="154" y="37"/>
                    <a:pt x="150" y="23"/>
                  </a:cubicBezTo>
                  <a:cubicBezTo>
                    <a:pt x="146" y="9"/>
                    <a:pt x="132" y="0"/>
                    <a:pt x="119" y="4"/>
                  </a:cubicBezTo>
                  <a:cubicBezTo>
                    <a:pt x="0" y="38"/>
                    <a:pt x="0" y="38"/>
                    <a:pt x="0" y="38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ṥ1iḑé">
              <a:extLst>
                <a:ext uri="{FF2B5EF4-FFF2-40B4-BE49-F238E27FC236}">
                  <a16:creationId xmlns:a16="http://schemas.microsoft.com/office/drawing/2014/main" id="{007A91C7-DAA6-4FAB-A86C-649EBF69EC40}"/>
                </a:ext>
              </a:extLst>
            </p:cNvPr>
            <p:cNvSpPr/>
            <p:nvPr/>
          </p:nvSpPr>
          <p:spPr bwMode="auto">
            <a:xfrm>
              <a:off x="4476799" y="3966602"/>
              <a:ext cx="247623" cy="151073"/>
            </a:xfrm>
            <a:custGeom>
              <a:avLst/>
              <a:gdLst>
                <a:gd name="T0" fmla="*/ 11 w 139"/>
                <a:gd name="T1" fmla="*/ 85 h 85"/>
                <a:gd name="T2" fmla="*/ 119 w 139"/>
                <a:gd name="T3" fmla="*/ 54 h 85"/>
                <a:gd name="T4" fmla="*/ 135 w 139"/>
                <a:gd name="T5" fmla="*/ 22 h 85"/>
                <a:gd name="T6" fmla="*/ 105 w 139"/>
                <a:gd name="T7" fmla="*/ 4 h 85"/>
                <a:gd name="T8" fmla="*/ 0 w 139"/>
                <a:gd name="T9" fmla="*/ 3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85">
                  <a:moveTo>
                    <a:pt x="11" y="85"/>
                  </a:moveTo>
                  <a:cubicBezTo>
                    <a:pt x="119" y="54"/>
                    <a:pt x="119" y="54"/>
                    <a:pt x="119" y="54"/>
                  </a:cubicBezTo>
                  <a:cubicBezTo>
                    <a:pt x="132" y="50"/>
                    <a:pt x="139" y="36"/>
                    <a:pt x="135" y="22"/>
                  </a:cubicBezTo>
                  <a:cubicBezTo>
                    <a:pt x="131" y="8"/>
                    <a:pt x="118" y="0"/>
                    <a:pt x="105" y="4"/>
                  </a:cubicBezTo>
                  <a:cubicBezTo>
                    <a:pt x="0" y="34"/>
                    <a:pt x="0" y="34"/>
                    <a:pt x="0" y="34"/>
                  </a:cubicBezTo>
                </a:path>
              </a:pathLst>
            </a:custGeom>
            <a:solidFill>
              <a:srgbClr val="FFEDD9"/>
            </a:solidFill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ṡļïḓè">
              <a:extLst>
                <a:ext uri="{FF2B5EF4-FFF2-40B4-BE49-F238E27FC236}">
                  <a16:creationId xmlns:a16="http://schemas.microsoft.com/office/drawing/2014/main" id="{C62CD290-3429-4F98-991A-DF167B5569F4}"/>
                </a:ext>
              </a:extLst>
            </p:cNvPr>
            <p:cNvSpPr/>
            <p:nvPr/>
          </p:nvSpPr>
          <p:spPr bwMode="auto">
            <a:xfrm>
              <a:off x="4476799" y="3966602"/>
              <a:ext cx="247623" cy="151073"/>
            </a:xfrm>
            <a:custGeom>
              <a:avLst/>
              <a:gdLst>
                <a:gd name="T0" fmla="*/ 11 w 139"/>
                <a:gd name="T1" fmla="*/ 85 h 85"/>
                <a:gd name="T2" fmla="*/ 119 w 139"/>
                <a:gd name="T3" fmla="*/ 54 h 85"/>
                <a:gd name="T4" fmla="*/ 135 w 139"/>
                <a:gd name="T5" fmla="*/ 22 h 85"/>
                <a:gd name="T6" fmla="*/ 105 w 139"/>
                <a:gd name="T7" fmla="*/ 4 h 85"/>
                <a:gd name="T8" fmla="*/ 0 w 139"/>
                <a:gd name="T9" fmla="*/ 3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85">
                  <a:moveTo>
                    <a:pt x="11" y="85"/>
                  </a:moveTo>
                  <a:cubicBezTo>
                    <a:pt x="119" y="54"/>
                    <a:pt x="119" y="54"/>
                    <a:pt x="119" y="54"/>
                  </a:cubicBezTo>
                  <a:cubicBezTo>
                    <a:pt x="132" y="50"/>
                    <a:pt x="139" y="36"/>
                    <a:pt x="135" y="22"/>
                  </a:cubicBezTo>
                  <a:cubicBezTo>
                    <a:pt x="131" y="8"/>
                    <a:pt x="118" y="0"/>
                    <a:pt x="105" y="4"/>
                  </a:cubicBezTo>
                  <a:cubicBezTo>
                    <a:pt x="0" y="34"/>
                    <a:pt x="0" y="34"/>
                    <a:pt x="0" y="34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şḷîďè">
              <a:extLst>
                <a:ext uri="{FF2B5EF4-FFF2-40B4-BE49-F238E27FC236}">
                  <a16:creationId xmlns:a16="http://schemas.microsoft.com/office/drawing/2014/main" id="{B3EB9E63-2D2E-4A8C-B3F7-C48A3E66638B}"/>
                </a:ext>
              </a:extLst>
            </p:cNvPr>
            <p:cNvSpPr/>
            <p:nvPr/>
          </p:nvSpPr>
          <p:spPr bwMode="auto">
            <a:xfrm>
              <a:off x="4458624" y="3878003"/>
              <a:ext cx="240807" cy="154480"/>
            </a:xfrm>
            <a:custGeom>
              <a:avLst/>
              <a:gdLst>
                <a:gd name="T0" fmla="*/ 0 w 135"/>
                <a:gd name="T1" fmla="*/ 87 h 87"/>
                <a:gd name="T2" fmla="*/ 115 w 135"/>
                <a:gd name="T3" fmla="*/ 54 h 87"/>
                <a:gd name="T4" fmla="*/ 131 w 135"/>
                <a:gd name="T5" fmla="*/ 22 h 87"/>
                <a:gd name="T6" fmla="*/ 100 w 135"/>
                <a:gd name="T7" fmla="*/ 4 h 87"/>
                <a:gd name="T8" fmla="*/ 15 w 135"/>
                <a:gd name="T9" fmla="*/ 2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7">
                  <a:moveTo>
                    <a:pt x="0" y="87"/>
                  </a:moveTo>
                  <a:cubicBezTo>
                    <a:pt x="115" y="54"/>
                    <a:pt x="115" y="54"/>
                    <a:pt x="115" y="54"/>
                  </a:cubicBezTo>
                  <a:cubicBezTo>
                    <a:pt x="128" y="50"/>
                    <a:pt x="135" y="36"/>
                    <a:pt x="131" y="22"/>
                  </a:cubicBezTo>
                  <a:cubicBezTo>
                    <a:pt x="127" y="8"/>
                    <a:pt x="113" y="0"/>
                    <a:pt x="100" y="4"/>
                  </a:cubicBezTo>
                  <a:cubicBezTo>
                    <a:pt x="15" y="28"/>
                    <a:pt x="15" y="28"/>
                    <a:pt x="15" y="28"/>
                  </a:cubicBezTo>
                </a:path>
              </a:pathLst>
            </a:custGeom>
            <a:solidFill>
              <a:srgbClr val="FFEDD9"/>
            </a:solidFill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S1idé">
              <a:extLst>
                <a:ext uri="{FF2B5EF4-FFF2-40B4-BE49-F238E27FC236}">
                  <a16:creationId xmlns:a16="http://schemas.microsoft.com/office/drawing/2014/main" id="{C7BDCA05-BD7E-42B2-BB9E-28336A5197FC}"/>
                </a:ext>
              </a:extLst>
            </p:cNvPr>
            <p:cNvSpPr/>
            <p:nvPr/>
          </p:nvSpPr>
          <p:spPr bwMode="auto">
            <a:xfrm>
              <a:off x="4458624" y="3878003"/>
              <a:ext cx="240807" cy="154480"/>
            </a:xfrm>
            <a:custGeom>
              <a:avLst/>
              <a:gdLst>
                <a:gd name="T0" fmla="*/ 0 w 135"/>
                <a:gd name="T1" fmla="*/ 87 h 87"/>
                <a:gd name="T2" fmla="*/ 115 w 135"/>
                <a:gd name="T3" fmla="*/ 54 h 87"/>
                <a:gd name="T4" fmla="*/ 131 w 135"/>
                <a:gd name="T5" fmla="*/ 22 h 87"/>
                <a:gd name="T6" fmla="*/ 100 w 135"/>
                <a:gd name="T7" fmla="*/ 4 h 87"/>
                <a:gd name="T8" fmla="*/ 15 w 135"/>
                <a:gd name="T9" fmla="*/ 2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7">
                  <a:moveTo>
                    <a:pt x="0" y="87"/>
                  </a:moveTo>
                  <a:cubicBezTo>
                    <a:pt x="115" y="54"/>
                    <a:pt x="115" y="54"/>
                    <a:pt x="115" y="54"/>
                  </a:cubicBezTo>
                  <a:cubicBezTo>
                    <a:pt x="128" y="50"/>
                    <a:pt x="135" y="36"/>
                    <a:pt x="131" y="22"/>
                  </a:cubicBezTo>
                  <a:cubicBezTo>
                    <a:pt x="127" y="8"/>
                    <a:pt x="113" y="0"/>
                    <a:pt x="100" y="4"/>
                  </a:cubicBezTo>
                  <a:cubicBezTo>
                    <a:pt x="15" y="28"/>
                    <a:pt x="15" y="28"/>
                    <a:pt x="15" y="28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ṡ1ïḋé">
              <a:extLst>
                <a:ext uri="{FF2B5EF4-FFF2-40B4-BE49-F238E27FC236}">
                  <a16:creationId xmlns:a16="http://schemas.microsoft.com/office/drawing/2014/main" id="{B232088E-F264-4DFA-8618-48A55D0001CA}"/>
                </a:ext>
              </a:extLst>
            </p:cNvPr>
            <p:cNvSpPr/>
            <p:nvPr/>
          </p:nvSpPr>
          <p:spPr bwMode="auto">
            <a:xfrm>
              <a:off x="4352987" y="3731473"/>
              <a:ext cx="136306" cy="171519"/>
            </a:xfrm>
            <a:custGeom>
              <a:avLst/>
              <a:gdLst>
                <a:gd name="T0" fmla="*/ 76 w 76"/>
                <a:gd name="T1" fmla="*/ 96 h 96"/>
                <a:gd name="T2" fmla="*/ 54 w 76"/>
                <a:gd name="T3" fmla="*/ 21 h 96"/>
                <a:gd name="T4" fmla="*/ 22 w 76"/>
                <a:gd name="T5" fmla="*/ 4 h 96"/>
                <a:gd name="T6" fmla="*/ 4 w 76"/>
                <a:gd name="T7" fmla="*/ 35 h 96"/>
                <a:gd name="T8" fmla="*/ 20 w 76"/>
                <a:gd name="T9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96">
                  <a:moveTo>
                    <a:pt x="76" y="96"/>
                  </a:moveTo>
                  <a:cubicBezTo>
                    <a:pt x="54" y="21"/>
                    <a:pt x="54" y="21"/>
                    <a:pt x="54" y="21"/>
                  </a:cubicBezTo>
                  <a:cubicBezTo>
                    <a:pt x="50" y="8"/>
                    <a:pt x="36" y="0"/>
                    <a:pt x="22" y="4"/>
                  </a:cubicBezTo>
                  <a:cubicBezTo>
                    <a:pt x="8" y="8"/>
                    <a:pt x="0" y="22"/>
                    <a:pt x="4" y="35"/>
                  </a:cubicBezTo>
                  <a:cubicBezTo>
                    <a:pt x="20" y="92"/>
                    <a:pt x="20" y="92"/>
                    <a:pt x="20" y="92"/>
                  </a:cubicBezTo>
                </a:path>
              </a:pathLst>
            </a:custGeom>
            <a:solidFill>
              <a:srgbClr val="FFEDD9"/>
            </a:solidFill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S1îďê">
              <a:extLst>
                <a:ext uri="{FF2B5EF4-FFF2-40B4-BE49-F238E27FC236}">
                  <a16:creationId xmlns:a16="http://schemas.microsoft.com/office/drawing/2014/main" id="{CFAB2C6C-B6F0-4A71-B2C7-254B81387343}"/>
                </a:ext>
              </a:extLst>
            </p:cNvPr>
            <p:cNvSpPr/>
            <p:nvPr/>
          </p:nvSpPr>
          <p:spPr bwMode="auto">
            <a:xfrm>
              <a:off x="4352987" y="3731473"/>
              <a:ext cx="136306" cy="171519"/>
            </a:xfrm>
            <a:custGeom>
              <a:avLst/>
              <a:gdLst>
                <a:gd name="T0" fmla="*/ 76 w 76"/>
                <a:gd name="T1" fmla="*/ 96 h 96"/>
                <a:gd name="T2" fmla="*/ 54 w 76"/>
                <a:gd name="T3" fmla="*/ 21 h 96"/>
                <a:gd name="T4" fmla="*/ 22 w 76"/>
                <a:gd name="T5" fmla="*/ 4 h 96"/>
                <a:gd name="T6" fmla="*/ 4 w 76"/>
                <a:gd name="T7" fmla="*/ 35 h 96"/>
                <a:gd name="T8" fmla="*/ 20 w 76"/>
                <a:gd name="T9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96">
                  <a:moveTo>
                    <a:pt x="76" y="96"/>
                  </a:moveTo>
                  <a:cubicBezTo>
                    <a:pt x="54" y="21"/>
                    <a:pt x="54" y="21"/>
                    <a:pt x="54" y="21"/>
                  </a:cubicBezTo>
                  <a:cubicBezTo>
                    <a:pt x="50" y="8"/>
                    <a:pt x="36" y="0"/>
                    <a:pt x="22" y="4"/>
                  </a:cubicBezTo>
                  <a:cubicBezTo>
                    <a:pt x="8" y="8"/>
                    <a:pt x="0" y="22"/>
                    <a:pt x="4" y="35"/>
                  </a:cubicBezTo>
                  <a:cubicBezTo>
                    <a:pt x="20" y="92"/>
                    <a:pt x="20" y="92"/>
                    <a:pt x="20" y="92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Sḻiḍê">
              <a:extLst>
                <a:ext uri="{FF2B5EF4-FFF2-40B4-BE49-F238E27FC236}">
                  <a16:creationId xmlns:a16="http://schemas.microsoft.com/office/drawing/2014/main" id="{A6E1ED79-7211-4AF2-A7E5-3188F8F19CC1}"/>
                </a:ext>
              </a:extLst>
            </p:cNvPr>
            <p:cNvSpPr/>
            <p:nvPr/>
          </p:nvSpPr>
          <p:spPr bwMode="auto">
            <a:xfrm>
              <a:off x="4136033" y="3687174"/>
              <a:ext cx="725830" cy="329406"/>
            </a:xfrm>
            <a:custGeom>
              <a:avLst/>
              <a:gdLst>
                <a:gd name="T0" fmla="*/ 0 w 407"/>
                <a:gd name="T1" fmla="*/ 93 h 185"/>
                <a:gd name="T2" fmla="*/ 270 w 407"/>
                <a:gd name="T3" fmla="*/ 170 h 185"/>
                <a:gd name="T4" fmla="*/ 273 w 407"/>
                <a:gd name="T5" fmla="*/ 170 h 185"/>
                <a:gd name="T6" fmla="*/ 368 w 407"/>
                <a:gd name="T7" fmla="*/ 35 h 185"/>
                <a:gd name="T8" fmla="*/ 364 w 407"/>
                <a:gd name="T9" fmla="*/ 29 h 185"/>
                <a:gd name="T10" fmla="*/ 357 w 407"/>
                <a:gd name="T11" fmla="*/ 21 h 185"/>
                <a:gd name="T12" fmla="*/ 172 w 407"/>
                <a:gd name="T13" fmla="*/ 50 h 185"/>
                <a:gd name="T14" fmla="*/ 23 w 407"/>
                <a:gd name="T1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185">
                  <a:moveTo>
                    <a:pt x="0" y="93"/>
                  </a:moveTo>
                  <a:cubicBezTo>
                    <a:pt x="270" y="170"/>
                    <a:pt x="270" y="170"/>
                    <a:pt x="270" y="170"/>
                  </a:cubicBezTo>
                  <a:cubicBezTo>
                    <a:pt x="271" y="170"/>
                    <a:pt x="272" y="170"/>
                    <a:pt x="273" y="170"/>
                  </a:cubicBezTo>
                  <a:cubicBezTo>
                    <a:pt x="349" y="185"/>
                    <a:pt x="407" y="102"/>
                    <a:pt x="368" y="35"/>
                  </a:cubicBezTo>
                  <a:cubicBezTo>
                    <a:pt x="364" y="29"/>
                    <a:pt x="364" y="29"/>
                    <a:pt x="364" y="29"/>
                  </a:cubicBezTo>
                  <a:cubicBezTo>
                    <a:pt x="357" y="21"/>
                    <a:pt x="357" y="21"/>
                    <a:pt x="357" y="21"/>
                  </a:cubicBezTo>
                  <a:cubicBezTo>
                    <a:pt x="300" y="57"/>
                    <a:pt x="231" y="64"/>
                    <a:pt x="172" y="5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şḷîḓê">
              <a:extLst>
                <a:ext uri="{FF2B5EF4-FFF2-40B4-BE49-F238E27FC236}">
                  <a16:creationId xmlns:a16="http://schemas.microsoft.com/office/drawing/2014/main" id="{ACA76731-6949-492F-8EDF-14C766F450CB}"/>
                </a:ext>
              </a:extLst>
            </p:cNvPr>
            <p:cNvSpPr/>
            <p:nvPr/>
          </p:nvSpPr>
          <p:spPr bwMode="auto">
            <a:xfrm>
              <a:off x="4136033" y="3687174"/>
              <a:ext cx="725830" cy="329406"/>
            </a:xfrm>
            <a:custGeom>
              <a:avLst/>
              <a:gdLst>
                <a:gd name="T0" fmla="*/ 0 w 407"/>
                <a:gd name="T1" fmla="*/ 93 h 185"/>
                <a:gd name="T2" fmla="*/ 270 w 407"/>
                <a:gd name="T3" fmla="*/ 170 h 185"/>
                <a:gd name="T4" fmla="*/ 273 w 407"/>
                <a:gd name="T5" fmla="*/ 170 h 185"/>
                <a:gd name="T6" fmla="*/ 368 w 407"/>
                <a:gd name="T7" fmla="*/ 35 h 185"/>
                <a:gd name="T8" fmla="*/ 364 w 407"/>
                <a:gd name="T9" fmla="*/ 29 h 185"/>
                <a:gd name="T10" fmla="*/ 357 w 407"/>
                <a:gd name="T11" fmla="*/ 21 h 185"/>
                <a:gd name="T12" fmla="*/ 172 w 407"/>
                <a:gd name="T13" fmla="*/ 50 h 185"/>
                <a:gd name="T14" fmla="*/ 23 w 407"/>
                <a:gd name="T1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185">
                  <a:moveTo>
                    <a:pt x="0" y="93"/>
                  </a:moveTo>
                  <a:cubicBezTo>
                    <a:pt x="270" y="170"/>
                    <a:pt x="270" y="170"/>
                    <a:pt x="270" y="170"/>
                  </a:cubicBezTo>
                  <a:cubicBezTo>
                    <a:pt x="271" y="170"/>
                    <a:pt x="272" y="170"/>
                    <a:pt x="273" y="170"/>
                  </a:cubicBezTo>
                  <a:cubicBezTo>
                    <a:pt x="349" y="185"/>
                    <a:pt x="407" y="102"/>
                    <a:pt x="368" y="35"/>
                  </a:cubicBezTo>
                  <a:cubicBezTo>
                    <a:pt x="364" y="29"/>
                    <a:pt x="364" y="29"/>
                    <a:pt x="364" y="29"/>
                  </a:cubicBezTo>
                  <a:cubicBezTo>
                    <a:pt x="357" y="21"/>
                    <a:pt x="357" y="21"/>
                    <a:pt x="357" y="21"/>
                  </a:cubicBezTo>
                  <a:cubicBezTo>
                    <a:pt x="300" y="57"/>
                    <a:pt x="231" y="64"/>
                    <a:pt x="172" y="5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noFill/>
            <a:ln w="33338" cap="flat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ŝ1idê">
              <a:extLst>
                <a:ext uri="{FF2B5EF4-FFF2-40B4-BE49-F238E27FC236}">
                  <a16:creationId xmlns:a16="http://schemas.microsoft.com/office/drawing/2014/main" id="{413FAD07-72F8-4B8F-B342-FAE5B061DD85}"/>
                </a:ext>
              </a:extLst>
            </p:cNvPr>
            <p:cNvSpPr/>
            <p:nvPr/>
          </p:nvSpPr>
          <p:spPr bwMode="auto">
            <a:xfrm>
              <a:off x="3512433" y="2552426"/>
              <a:ext cx="1005257" cy="1300587"/>
            </a:xfrm>
            <a:custGeom>
              <a:avLst/>
              <a:gdLst>
                <a:gd name="T0" fmla="*/ 349 w 563"/>
                <a:gd name="T1" fmla="*/ 730 h 730"/>
                <a:gd name="T2" fmla="*/ 275 w 563"/>
                <a:gd name="T3" fmla="*/ 706 h 730"/>
                <a:gd name="T4" fmla="*/ 59 w 563"/>
                <a:gd name="T5" fmla="*/ 275 h 730"/>
                <a:gd name="T6" fmla="*/ 59 w 563"/>
                <a:gd name="T7" fmla="*/ 275 h 730"/>
                <a:gd name="T8" fmla="*/ 489 w 563"/>
                <a:gd name="T9" fmla="*/ 59 h 730"/>
                <a:gd name="T10" fmla="*/ 563 w 563"/>
                <a:gd name="T11" fmla="*/ 84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3" h="730">
                  <a:moveTo>
                    <a:pt x="349" y="730"/>
                  </a:moveTo>
                  <a:cubicBezTo>
                    <a:pt x="275" y="706"/>
                    <a:pt x="275" y="706"/>
                    <a:pt x="275" y="706"/>
                  </a:cubicBezTo>
                  <a:cubicBezTo>
                    <a:pt x="96" y="646"/>
                    <a:pt x="0" y="454"/>
                    <a:pt x="59" y="275"/>
                  </a:cubicBezTo>
                  <a:cubicBezTo>
                    <a:pt x="59" y="275"/>
                    <a:pt x="59" y="275"/>
                    <a:pt x="59" y="275"/>
                  </a:cubicBezTo>
                  <a:cubicBezTo>
                    <a:pt x="118" y="97"/>
                    <a:pt x="310" y="0"/>
                    <a:pt x="489" y="59"/>
                  </a:cubicBezTo>
                  <a:cubicBezTo>
                    <a:pt x="563" y="84"/>
                    <a:pt x="563" y="84"/>
                    <a:pt x="563" y="84"/>
                  </a:cubicBezTo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ṧľîḓè">
              <a:extLst>
                <a:ext uri="{FF2B5EF4-FFF2-40B4-BE49-F238E27FC236}">
                  <a16:creationId xmlns:a16="http://schemas.microsoft.com/office/drawing/2014/main" id="{612FDAB9-D39E-420E-A808-2D7179887D9C}"/>
                </a:ext>
              </a:extLst>
            </p:cNvPr>
            <p:cNvSpPr/>
            <p:nvPr/>
          </p:nvSpPr>
          <p:spPr bwMode="auto">
            <a:xfrm>
              <a:off x="3512433" y="2552426"/>
              <a:ext cx="1005257" cy="1300587"/>
            </a:xfrm>
            <a:custGeom>
              <a:avLst/>
              <a:gdLst>
                <a:gd name="T0" fmla="*/ 349 w 563"/>
                <a:gd name="T1" fmla="*/ 730 h 730"/>
                <a:gd name="T2" fmla="*/ 275 w 563"/>
                <a:gd name="T3" fmla="*/ 706 h 730"/>
                <a:gd name="T4" fmla="*/ 59 w 563"/>
                <a:gd name="T5" fmla="*/ 275 h 730"/>
                <a:gd name="T6" fmla="*/ 59 w 563"/>
                <a:gd name="T7" fmla="*/ 275 h 730"/>
                <a:gd name="T8" fmla="*/ 489 w 563"/>
                <a:gd name="T9" fmla="*/ 59 h 730"/>
                <a:gd name="T10" fmla="*/ 563 w 563"/>
                <a:gd name="T11" fmla="*/ 84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3" h="730">
                  <a:moveTo>
                    <a:pt x="349" y="730"/>
                  </a:moveTo>
                  <a:cubicBezTo>
                    <a:pt x="275" y="706"/>
                    <a:pt x="275" y="706"/>
                    <a:pt x="275" y="706"/>
                  </a:cubicBezTo>
                  <a:cubicBezTo>
                    <a:pt x="96" y="646"/>
                    <a:pt x="0" y="454"/>
                    <a:pt x="59" y="275"/>
                  </a:cubicBezTo>
                  <a:cubicBezTo>
                    <a:pt x="59" y="275"/>
                    <a:pt x="59" y="275"/>
                    <a:pt x="59" y="275"/>
                  </a:cubicBezTo>
                  <a:cubicBezTo>
                    <a:pt x="118" y="97"/>
                    <a:pt x="310" y="0"/>
                    <a:pt x="489" y="59"/>
                  </a:cubicBezTo>
                  <a:cubicBezTo>
                    <a:pt x="563" y="84"/>
                    <a:pt x="563" y="84"/>
                    <a:pt x="563" y="84"/>
                  </a:cubicBezTo>
                </a:path>
              </a:pathLst>
            </a:custGeom>
            <a:noFill/>
            <a:ln w="33338" cap="flat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š1ïďé">
              <a:extLst>
                <a:ext uri="{FF2B5EF4-FFF2-40B4-BE49-F238E27FC236}">
                  <a16:creationId xmlns:a16="http://schemas.microsoft.com/office/drawing/2014/main" id="{EBD4F554-6853-47DD-BDFB-5356044B1288}"/>
                </a:ext>
              </a:extLst>
            </p:cNvPr>
            <p:cNvSpPr/>
            <p:nvPr/>
          </p:nvSpPr>
          <p:spPr bwMode="auto">
            <a:xfrm>
              <a:off x="4499516" y="2792098"/>
              <a:ext cx="247623" cy="228313"/>
            </a:xfrm>
            <a:custGeom>
              <a:avLst/>
              <a:gdLst>
                <a:gd name="T0" fmla="*/ 50 w 139"/>
                <a:gd name="T1" fmla="*/ 128 h 128"/>
                <a:gd name="T2" fmla="*/ 11 w 139"/>
                <a:gd name="T3" fmla="*/ 50 h 128"/>
                <a:gd name="T4" fmla="*/ 89 w 139"/>
                <a:gd name="T5" fmla="*/ 11 h 128"/>
                <a:gd name="T6" fmla="*/ 128 w 139"/>
                <a:gd name="T7" fmla="*/ 89 h 128"/>
                <a:gd name="T8" fmla="*/ 111 w 139"/>
                <a:gd name="T9" fmla="*/ 11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28">
                  <a:moveTo>
                    <a:pt x="50" y="128"/>
                  </a:moveTo>
                  <a:cubicBezTo>
                    <a:pt x="18" y="117"/>
                    <a:pt x="0" y="82"/>
                    <a:pt x="11" y="50"/>
                  </a:cubicBezTo>
                  <a:cubicBezTo>
                    <a:pt x="22" y="18"/>
                    <a:pt x="57" y="0"/>
                    <a:pt x="89" y="11"/>
                  </a:cubicBezTo>
                  <a:cubicBezTo>
                    <a:pt x="121" y="22"/>
                    <a:pt x="139" y="56"/>
                    <a:pt x="128" y="89"/>
                  </a:cubicBezTo>
                  <a:cubicBezTo>
                    <a:pt x="125" y="99"/>
                    <a:pt x="119" y="108"/>
                    <a:pt x="111" y="115"/>
                  </a:cubicBezTo>
                </a:path>
              </a:pathLst>
            </a:custGeom>
            <a:solidFill>
              <a:srgbClr val="FCD3B6"/>
            </a:solidFill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şḻïḍê">
              <a:extLst>
                <a:ext uri="{FF2B5EF4-FFF2-40B4-BE49-F238E27FC236}">
                  <a16:creationId xmlns:a16="http://schemas.microsoft.com/office/drawing/2014/main" id="{6D6CDAE4-83C6-41D1-AD59-2D668F10F8C7}"/>
                </a:ext>
              </a:extLst>
            </p:cNvPr>
            <p:cNvSpPr/>
            <p:nvPr/>
          </p:nvSpPr>
          <p:spPr bwMode="auto">
            <a:xfrm>
              <a:off x="4499516" y="2792098"/>
              <a:ext cx="247623" cy="228313"/>
            </a:xfrm>
            <a:custGeom>
              <a:avLst/>
              <a:gdLst>
                <a:gd name="T0" fmla="*/ 50 w 139"/>
                <a:gd name="T1" fmla="*/ 128 h 128"/>
                <a:gd name="T2" fmla="*/ 11 w 139"/>
                <a:gd name="T3" fmla="*/ 50 h 128"/>
                <a:gd name="T4" fmla="*/ 89 w 139"/>
                <a:gd name="T5" fmla="*/ 11 h 128"/>
                <a:gd name="T6" fmla="*/ 128 w 139"/>
                <a:gd name="T7" fmla="*/ 89 h 128"/>
                <a:gd name="T8" fmla="*/ 111 w 139"/>
                <a:gd name="T9" fmla="*/ 11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28">
                  <a:moveTo>
                    <a:pt x="50" y="128"/>
                  </a:moveTo>
                  <a:cubicBezTo>
                    <a:pt x="18" y="117"/>
                    <a:pt x="0" y="82"/>
                    <a:pt x="11" y="50"/>
                  </a:cubicBezTo>
                  <a:cubicBezTo>
                    <a:pt x="22" y="18"/>
                    <a:pt x="57" y="0"/>
                    <a:pt x="89" y="11"/>
                  </a:cubicBezTo>
                  <a:cubicBezTo>
                    <a:pt x="121" y="22"/>
                    <a:pt x="139" y="56"/>
                    <a:pt x="128" y="89"/>
                  </a:cubicBezTo>
                  <a:cubicBezTo>
                    <a:pt x="125" y="99"/>
                    <a:pt x="119" y="108"/>
                    <a:pt x="111" y="115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sļíḋe">
              <a:extLst>
                <a:ext uri="{FF2B5EF4-FFF2-40B4-BE49-F238E27FC236}">
                  <a16:creationId xmlns:a16="http://schemas.microsoft.com/office/drawing/2014/main" id="{7AB69418-5306-4354-B373-147970F6FAAB}"/>
                </a:ext>
              </a:extLst>
            </p:cNvPr>
            <p:cNvSpPr/>
            <p:nvPr/>
          </p:nvSpPr>
          <p:spPr bwMode="auto">
            <a:xfrm>
              <a:off x="4581300" y="2865930"/>
              <a:ext cx="56794" cy="37485"/>
            </a:xfrm>
            <a:custGeom>
              <a:avLst/>
              <a:gdLst>
                <a:gd name="T0" fmla="*/ 0 w 32"/>
                <a:gd name="T1" fmla="*/ 21 h 21"/>
                <a:gd name="T2" fmla="*/ 32 w 32"/>
                <a:gd name="T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" h="21">
                  <a:moveTo>
                    <a:pt x="0" y="21"/>
                  </a:moveTo>
                  <a:cubicBezTo>
                    <a:pt x="4" y="7"/>
                    <a:pt x="18" y="0"/>
                    <a:pt x="32" y="5"/>
                  </a:cubicBezTo>
                </a:path>
              </a:pathLst>
            </a:custGeom>
            <a:solidFill>
              <a:srgbClr val="FFF3E4"/>
            </a:solidFill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şļiḑé">
              <a:extLst>
                <a:ext uri="{FF2B5EF4-FFF2-40B4-BE49-F238E27FC236}">
                  <a16:creationId xmlns:a16="http://schemas.microsoft.com/office/drawing/2014/main" id="{49430C76-DF6E-411B-AD44-568001A1FAB6}"/>
                </a:ext>
              </a:extLst>
            </p:cNvPr>
            <p:cNvSpPr/>
            <p:nvPr/>
          </p:nvSpPr>
          <p:spPr bwMode="auto">
            <a:xfrm>
              <a:off x="4581300" y="2865930"/>
              <a:ext cx="56794" cy="37485"/>
            </a:xfrm>
            <a:custGeom>
              <a:avLst/>
              <a:gdLst>
                <a:gd name="T0" fmla="*/ 0 w 32"/>
                <a:gd name="T1" fmla="*/ 21 h 21"/>
                <a:gd name="T2" fmla="*/ 32 w 32"/>
                <a:gd name="T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" h="21">
                  <a:moveTo>
                    <a:pt x="0" y="21"/>
                  </a:moveTo>
                  <a:cubicBezTo>
                    <a:pt x="4" y="7"/>
                    <a:pt x="18" y="0"/>
                    <a:pt x="32" y="5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ṧ1iďe">
              <a:extLst>
                <a:ext uri="{FF2B5EF4-FFF2-40B4-BE49-F238E27FC236}">
                  <a16:creationId xmlns:a16="http://schemas.microsoft.com/office/drawing/2014/main" id="{9E09713D-08FD-4BC5-9D0B-91423CC3CBEC}"/>
                </a:ext>
              </a:extLst>
            </p:cNvPr>
            <p:cNvSpPr/>
            <p:nvPr/>
          </p:nvSpPr>
          <p:spPr bwMode="auto">
            <a:xfrm>
              <a:off x="4224632" y="3621293"/>
              <a:ext cx="235128" cy="245351"/>
            </a:xfrm>
            <a:custGeom>
              <a:avLst/>
              <a:gdLst>
                <a:gd name="T0" fmla="*/ 89 w 132"/>
                <a:gd name="T1" fmla="*/ 11 h 138"/>
                <a:gd name="T2" fmla="*/ 11 w 132"/>
                <a:gd name="T3" fmla="*/ 50 h 138"/>
                <a:gd name="T4" fmla="*/ 50 w 132"/>
                <a:gd name="T5" fmla="*/ 128 h 138"/>
                <a:gd name="T6" fmla="*/ 128 w 132"/>
                <a:gd name="T7" fmla="*/ 89 h 138"/>
                <a:gd name="T8" fmla="*/ 130 w 132"/>
                <a:gd name="T9" fmla="*/ 5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8">
                  <a:moveTo>
                    <a:pt x="89" y="11"/>
                  </a:moveTo>
                  <a:cubicBezTo>
                    <a:pt x="57" y="0"/>
                    <a:pt x="22" y="17"/>
                    <a:pt x="11" y="50"/>
                  </a:cubicBezTo>
                  <a:cubicBezTo>
                    <a:pt x="0" y="82"/>
                    <a:pt x="18" y="117"/>
                    <a:pt x="50" y="128"/>
                  </a:cubicBezTo>
                  <a:cubicBezTo>
                    <a:pt x="83" y="138"/>
                    <a:pt x="118" y="121"/>
                    <a:pt x="128" y="89"/>
                  </a:cubicBezTo>
                  <a:cubicBezTo>
                    <a:pt x="132" y="78"/>
                    <a:pt x="132" y="67"/>
                    <a:pt x="130" y="57"/>
                  </a:cubicBezTo>
                </a:path>
              </a:pathLst>
            </a:custGeom>
            <a:solidFill>
              <a:srgbClr val="FCD3B6"/>
            </a:solidFill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ṥlîḍé">
              <a:extLst>
                <a:ext uri="{FF2B5EF4-FFF2-40B4-BE49-F238E27FC236}">
                  <a16:creationId xmlns:a16="http://schemas.microsoft.com/office/drawing/2014/main" id="{D7408605-1660-4BE9-BE1B-D6602F6EDE0A}"/>
                </a:ext>
              </a:extLst>
            </p:cNvPr>
            <p:cNvSpPr/>
            <p:nvPr/>
          </p:nvSpPr>
          <p:spPr bwMode="auto">
            <a:xfrm>
              <a:off x="4224632" y="3621293"/>
              <a:ext cx="235128" cy="245351"/>
            </a:xfrm>
            <a:custGeom>
              <a:avLst/>
              <a:gdLst>
                <a:gd name="T0" fmla="*/ 89 w 132"/>
                <a:gd name="T1" fmla="*/ 11 h 138"/>
                <a:gd name="T2" fmla="*/ 11 w 132"/>
                <a:gd name="T3" fmla="*/ 50 h 138"/>
                <a:gd name="T4" fmla="*/ 50 w 132"/>
                <a:gd name="T5" fmla="*/ 128 h 138"/>
                <a:gd name="T6" fmla="*/ 128 w 132"/>
                <a:gd name="T7" fmla="*/ 89 h 138"/>
                <a:gd name="T8" fmla="*/ 130 w 132"/>
                <a:gd name="T9" fmla="*/ 5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8">
                  <a:moveTo>
                    <a:pt x="89" y="11"/>
                  </a:moveTo>
                  <a:cubicBezTo>
                    <a:pt x="57" y="0"/>
                    <a:pt x="22" y="17"/>
                    <a:pt x="11" y="50"/>
                  </a:cubicBezTo>
                  <a:cubicBezTo>
                    <a:pt x="0" y="82"/>
                    <a:pt x="18" y="117"/>
                    <a:pt x="50" y="128"/>
                  </a:cubicBezTo>
                  <a:cubicBezTo>
                    <a:pt x="83" y="138"/>
                    <a:pt x="118" y="121"/>
                    <a:pt x="128" y="89"/>
                  </a:cubicBezTo>
                  <a:cubicBezTo>
                    <a:pt x="132" y="78"/>
                    <a:pt x="132" y="67"/>
                    <a:pt x="130" y="57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ş1iḍé">
              <a:extLst>
                <a:ext uri="{FF2B5EF4-FFF2-40B4-BE49-F238E27FC236}">
                  <a16:creationId xmlns:a16="http://schemas.microsoft.com/office/drawing/2014/main" id="{FB781BE1-603C-4BB9-B482-80843EBEECF0}"/>
                </a:ext>
              </a:extLst>
            </p:cNvPr>
            <p:cNvSpPr/>
            <p:nvPr/>
          </p:nvSpPr>
          <p:spPr bwMode="auto">
            <a:xfrm>
              <a:off x="4299601" y="3729202"/>
              <a:ext cx="35213" cy="57930"/>
            </a:xfrm>
            <a:custGeom>
              <a:avLst/>
              <a:gdLst>
                <a:gd name="T0" fmla="*/ 4 w 20"/>
                <a:gd name="T1" fmla="*/ 0 h 32"/>
                <a:gd name="T2" fmla="*/ 20 w 20"/>
                <a:gd name="T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32">
                  <a:moveTo>
                    <a:pt x="4" y="0"/>
                  </a:moveTo>
                  <a:cubicBezTo>
                    <a:pt x="0" y="13"/>
                    <a:pt x="7" y="28"/>
                    <a:pt x="20" y="32"/>
                  </a:cubicBezTo>
                </a:path>
              </a:pathLst>
            </a:custGeom>
            <a:solidFill>
              <a:srgbClr val="FFF3E4"/>
            </a:solidFill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$liḑê">
              <a:extLst>
                <a:ext uri="{FF2B5EF4-FFF2-40B4-BE49-F238E27FC236}">
                  <a16:creationId xmlns:a16="http://schemas.microsoft.com/office/drawing/2014/main" id="{72AB0EB4-C47E-4E6D-82AD-77B7158A5DDE}"/>
                </a:ext>
              </a:extLst>
            </p:cNvPr>
            <p:cNvSpPr/>
            <p:nvPr/>
          </p:nvSpPr>
          <p:spPr bwMode="auto">
            <a:xfrm>
              <a:off x="4299601" y="3729202"/>
              <a:ext cx="35213" cy="57930"/>
            </a:xfrm>
            <a:custGeom>
              <a:avLst/>
              <a:gdLst>
                <a:gd name="T0" fmla="*/ 4 w 20"/>
                <a:gd name="T1" fmla="*/ 0 h 32"/>
                <a:gd name="T2" fmla="*/ 20 w 20"/>
                <a:gd name="T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32">
                  <a:moveTo>
                    <a:pt x="4" y="0"/>
                  </a:moveTo>
                  <a:cubicBezTo>
                    <a:pt x="0" y="13"/>
                    <a:pt x="7" y="28"/>
                    <a:pt x="20" y="32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ṥľíḓê">
              <a:extLst>
                <a:ext uri="{FF2B5EF4-FFF2-40B4-BE49-F238E27FC236}">
                  <a16:creationId xmlns:a16="http://schemas.microsoft.com/office/drawing/2014/main" id="{C6FAFD26-B5AE-4852-9F07-2397BACAF54B}"/>
                </a:ext>
              </a:extLst>
            </p:cNvPr>
            <p:cNvSpPr/>
            <p:nvPr/>
          </p:nvSpPr>
          <p:spPr bwMode="auto">
            <a:xfrm>
              <a:off x="3940661" y="2769380"/>
              <a:ext cx="1097264" cy="1071139"/>
            </a:xfrm>
            <a:custGeom>
              <a:avLst/>
              <a:gdLst>
                <a:gd name="T0" fmla="*/ 573 w 615"/>
                <a:gd name="T1" fmla="*/ 403 h 601"/>
                <a:gd name="T2" fmla="*/ 573 w 615"/>
                <a:gd name="T3" fmla="*/ 403 h 601"/>
                <a:gd name="T4" fmla="*/ 264 w 615"/>
                <a:gd name="T5" fmla="*/ 559 h 601"/>
                <a:gd name="T6" fmla="*/ 108 w 615"/>
                <a:gd name="T7" fmla="*/ 507 h 601"/>
                <a:gd name="T8" fmla="*/ 23 w 615"/>
                <a:gd name="T9" fmla="*/ 338 h 601"/>
                <a:gd name="T10" fmla="*/ 135 w 615"/>
                <a:gd name="T11" fmla="*/ 0 h 601"/>
                <a:gd name="T12" fmla="*/ 418 w 615"/>
                <a:gd name="T13" fmla="*/ 94 h 601"/>
                <a:gd name="T14" fmla="*/ 573 w 615"/>
                <a:gd name="T15" fmla="*/ 403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601">
                  <a:moveTo>
                    <a:pt x="573" y="403"/>
                  </a:moveTo>
                  <a:cubicBezTo>
                    <a:pt x="573" y="403"/>
                    <a:pt x="573" y="403"/>
                    <a:pt x="573" y="403"/>
                  </a:cubicBezTo>
                  <a:cubicBezTo>
                    <a:pt x="530" y="532"/>
                    <a:pt x="392" y="601"/>
                    <a:pt x="264" y="559"/>
                  </a:cubicBezTo>
                  <a:cubicBezTo>
                    <a:pt x="108" y="507"/>
                    <a:pt x="108" y="507"/>
                    <a:pt x="108" y="507"/>
                  </a:cubicBezTo>
                  <a:cubicBezTo>
                    <a:pt x="38" y="484"/>
                    <a:pt x="0" y="408"/>
                    <a:pt x="23" y="338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418" y="94"/>
                    <a:pt x="418" y="94"/>
                    <a:pt x="418" y="94"/>
                  </a:cubicBezTo>
                  <a:cubicBezTo>
                    <a:pt x="546" y="136"/>
                    <a:pt x="615" y="275"/>
                    <a:pt x="573" y="403"/>
                  </a:cubicBezTo>
                  <a:close/>
                </a:path>
              </a:pathLst>
            </a:custGeom>
            <a:solidFill>
              <a:srgbClr val="FFEDD9"/>
            </a:solidFill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ṩlíḋe">
              <a:extLst>
                <a:ext uri="{FF2B5EF4-FFF2-40B4-BE49-F238E27FC236}">
                  <a16:creationId xmlns:a16="http://schemas.microsoft.com/office/drawing/2014/main" id="{72052F00-C2BA-4266-8E08-4C91ECED801C}"/>
                </a:ext>
              </a:extLst>
            </p:cNvPr>
            <p:cNvSpPr/>
            <p:nvPr/>
          </p:nvSpPr>
          <p:spPr bwMode="auto">
            <a:xfrm>
              <a:off x="4406374" y="3316876"/>
              <a:ext cx="0" cy="0"/>
            </a:xfrm>
            <a:prstGeom prst="line">
              <a:avLst/>
            </a:prstGeom>
            <a:noFill/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ş1ïḑê">
              <a:extLst>
                <a:ext uri="{FF2B5EF4-FFF2-40B4-BE49-F238E27FC236}">
                  <a16:creationId xmlns:a16="http://schemas.microsoft.com/office/drawing/2014/main" id="{E080A2F3-5B00-480E-B701-CE95ABB87B10}"/>
                </a:ext>
              </a:extLst>
            </p:cNvPr>
            <p:cNvSpPr/>
            <p:nvPr/>
          </p:nvSpPr>
          <p:spPr bwMode="auto">
            <a:xfrm>
              <a:off x="4547223" y="3321420"/>
              <a:ext cx="84055" cy="53387"/>
            </a:xfrm>
            <a:custGeom>
              <a:avLst/>
              <a:gdLst>
                <a:gd name="T0" fmla="*/ 47 w 47"/>
                <a:gd name="T1" fmla="*/ 0 h 30"/>
                <a:gd name="T2" fmla="*/ 0 w 47"/>
                <a:gd name="T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" h="30">
                  <a:moveTo>
                    <a:pt x="47" y="0"/>
                  </a:moveTo>
                  <a:cubicBezTo>
                    <a:pt x="41" y="20"/>
                    <a:pt x="20" y="30"/>
                    <a:pt x="0" y="24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şḷiḍè">
              <a:extLst>
                <a:ext uri="{FF2B5EF4-FFF2-40B4-BE49-F238E27FC236}">
                  <a16:creationId xmlns:a16="http://schemas.microsoft.com/office/drawing/2014/main" id="{E623CC39-C0CE-4D39-8CF2-8EBC832F2425}"/>
                </a:ext>
              </a:extLst>
            </p:cNvPr>
            <p:cNvSpPr/>
            <p:nvPr/>
          </p:nvSpPr>
          <p:spPr bwMode="auto">
            <a:xfrm>
              <a:off x="4665355" y="3304381"/>
              <a:ext cx="168111" cy="219226"/>
            </a:xfrm>
            <a:custGeom>
              <a:avLst/>
              <a:gdLst>
                <a:gd name="T0" fmla="*/ 86 w 94"/>
                <a:gd name="T1" fmla="*/ 67 h 123"/>
                <a:gd name="T2" fmla="*/ 80 w 94"/>
                <a:gd name="T3" fmla="*/ 84 h 123"/>
                <a:gd name="T4" fmla="*/ 19 w 94"/>
                <a:gd name="T5" fmla="*/ 115 h 123"/>
                <a:gd name="T6" fmla="*/ 0 w 94"/>
                <a:gd name="T7" fmla="*/ 109 h 123"/>
                <a:gd name="T8" fmla="*/ 37 w 94"/>
                <a:gd name="T9" fmla="*/ 0 h 123"/>
                <a:gd name="T10" fmla="*/ 55 w 94"/>
                <a:gd name="T11" fmla="*/ 6 h 123"/>
                <a:gd name="T12" fmla="*/ 86 w 94"/>
                <a:gd name="T13" fmla="*/ 6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23">
                  <a:moveTo>
                    <a:pt x="86" y="67"/>
                  </a:moveTo>
                  <a:cubicBezTo>
                    <a:pt x="80" y="84"/>
                    <a:pt x="80" y="84"/>
                    <a:pt x="80" y="84"/>
                  </a:cubicBezTo>
                  <a:cubicBezTo>
                    <a:pt x="71" y="109"/>
                    <a:pt x="44" y="123"/>
                    <a:pt x="19" y="115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80" y="14"/>
                    <a:pt x="94" y="41"/>
                    <a:pt x="86" y="67"/>
                  </a:cubicBezTo>
                  <a:close/>
                </a:path>
              </a:pathLst>
            </a:custGeom>
            <a:solidFill>
              <a:srgbClr val="FFFFFF"/>
            </a:solidFill>
            <a:ln w="33338" cap="rnd">
              <a:solidFill>
                <a:srgbClr val="E2595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ṧļïdè">
              <a:extLst>
                <a:ext uri="{FF2B5EF4-FFF2-40B4-BE49-F238E27FC236}">
                  <a16:creationId xmlns:a16="http://schemas.microsoft.com/office/drawing/2014/main" id="{535E9F14-F9C9-440A-821D-D806FA869ADB}"/>
                </a:ext>
              </a:extLst>
            </p:cNvPr>
            <p:cNvSpPr/>
            <p:nvPr/>
          </p:nvSpPr>
          <p:spPr bwMode="auto">
            <a:xfrm>
              <a:off x="4706247" y="3073797"/>
              <a:ext cx="43164" cy="43164"/>
            </a:xfrm>
            <a:custGeom>
              <a:avLst/>
              <a:gdLst>
                <a:gd name="T0" fmla="*/ 15 w 24"/>
                <a:gd name="T1" fmla="*/ 2 h 24"/>
                <a:gd name="T2" fmla="*/ 22 w 24"/>
                <a:gd name="T3" fmla="*/ 16 h 24"/>
                <a:gd name="T4" fmla="*/ 8 w 24"/>
                <a:gd name="T5" fmla="*/ 23 h 24"/>
                <a:gd name="T6" fmla="*/ 1 w 24"/>
                <a:gd name="T7" fmla="*/ 9 h 24"/>
                <a:gd name="T8" fmla="*/ 15 w 24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5" y="2"/>
                  </a:moveTo>
                  <a:cubicBezTo>
                    <a:pt x="21" y="4"/>
                    <a:pt x="24" y="10"/>
                    <a:pt x="22" y="16"/>
                  </a:cubicBezTo>
                  <a:cubicBezTo>
                    <a:pt x="20" y="21"/>
                    <a:pt x="14" y="24"/>
                    <a:pt x="8" y="23"/>
                  </a:cubicBezTo>
                  <a:cubicBezTo>
                    <a:pt x="3" y="21"/>
                    <a:pt x="0" y="14"/>
                    <a:pt x="1" y="9"/>
                  </a:cubicBezTo>
                  <a:cubicBezTo>
                    <a:pt x="3" y="3"/>
                    <a:pt x="9" y="0"/>
                    <a:pt x="15" y="2"/>
                  </a:cubicBezTo>
                  <a:close/>
                </a:path>
              </a:pathLst>
            </a:custGeom>
            <a:solidFill>
              <a:srgbClr val="FC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ṩ1iďè">
              <a:extLst>
                <a:ext uri="{FF2B5EF4-FFF2-40B4-BE49-F238E27FC236}">
                  <a16:creationId xmlns:a16="http://schemas.microsoft.com/office/drawing/2014/main" id="{520CEE26-0AE4-4276-A20D-341AB7AD19B7}"/>
                </a:ext>
              </a:extLst>
            </p:cNvPr>
            <p:cNvSpPr/>
            <p:nvPr/>
          </p:nvSpPr>
          <p:spPr bwMode="auto">
            <a:xfrm>
              <a:off x="3990640" y="305789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Sḷîďê">
              <a:extLst>
                <a:ext uri="{FF2B5EF4-FFF2-40B4-BE49-F238E27FC236}">
                  <a16:creationId xmlns:a16="http://schemas.microsoft.com/office/drawing/2014/main" id="{A193E83D-DC53-45CD-946F-50588E82E084}"/>
                </a:ext>
              </a:extLst>
            </p:cNvPr>
            <p:cNvSpPr/>
            <p:nvPr/>
          </p:nvSpPr>
          <p:spPr bwMode="auto">
            <a:xfrm>
              <a:off x="3990640" y="3057895"/>
              <a:ext cx="0" cy="0"/>
            </a:xfrm>
            <a:prstGeom prst="line">
              <a:avLst/>
            </a:prstGeom>
            <a:noFill/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ṡḷiḋè">
              <a:extLst>
                <a:ext uri="{FF2B5EF4-FFF2-40B4-BE49-F238E27FC236}">
                  <a16:creationId xmlns:a16="http://schemas.microsoft.com/office/drawing/2014/main" id="{4916772B-723C-4D7C-AA12-5EC86A2D2AAF}"/>
                </a:ext>
              </a:extLst>
            </p:cNvPr>
            <p:cNvSpPr/>
            <p:nvPr/>
          </p:nvSpPr>
          <p:spPr bwMode="auto">
            <a:xfrm>
              <a:off x="3927031" y="325213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śļíḓé">
              <a:extLst>
                <a:ext uri="{FF2B5EF4-FFF2-40B4-BE49-F238E27FC236}">
                  <a16:creationId xmlns:a16="http://schemas.microsoft.com/office/drawing/2014/main" id="{60AD0FDB-64A0-4D0C-A1D8-D5EA42AA47BF}"/>
                </a:ext>
              </a:extLst>
            </p:cNvPr>
            <p:cNvSpPr/>
            <p:nvPr/>
          </p:nvSpPr>
          <p:spPr bwMode="auto">
            <a:xfrm>
              <a:off x="3927031" y="3252131"/>
              <a:ext cx="0" cy="0"/>
            </a:xfrm>
            <a:prstGeom prst="line">
              <a:avLst/>
            </a:prstGeom>
            <a:noFill/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ś1iḋe">
              <a:extLst>
                <a:ext uri="{FF2B5EF4-FFF2-40B4-BE49-F238E27FC236}">
                  <a16:creationId xmlns:a16="http://schemas.microsoft.com/office/drawing/2014/main" id="{D42911DB-ECEF-4F41-B3BC-B221563297D7}"/>
                </a:ext>
              </a:extLst>
            </p:cNvPr>
            <p:cNvSpPr/>
            <p:nvPr/>
          </p:nvSpPr>
          <p:spPr bwMode="auto">
            <a:xfrm>
              <a:off x="4334813" y="2953394"/>
              <a:ext cx="164703" cy="227177"/>
            </a:xfrm>
            <a:custGeom>
              <a:avLst/>
              <a:gdLst>
                <a:gd name="T0" fmla="*/ 58 w 92"/>
                <a:gd name="T1" fmla="*/ 128 h 128"/>
                <a:gd name="T2" fmla="*/ 55 w 92"/>
                <a:gd name="T3" fmla="*/ 74 h 128"/>
                <a:gd name="T4" fmla="*/ 92 w 92"/>
                <a:gd name="T5" fmla="*/ 34 h 128"/>
                <a:gd name="T6" fmla="*/ 20 w 92"/>
                <a:gd name="T7" fmla="*/ 61 h 128"/>
                <a:gd name="T8" fmla="*/ 58 w 92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28">
                  <a:moveTo>
                    <a:pt x="58" y="128"/>
                  </a:moveTo>
                  <a:cubicBezTo>
                    <a:pt x="58" y="128"/>
                    <a:pt x="45" y="103"/>
                    <a:pt x="55" y="74"/>
                  </a:cubicBezTo>
                  <a:cubicBezTo>
                    <a:pt x="68" y="34"/>
                    <a:pt x="92" y="34"/>
                    <a:pt x="92" y="34"/>
                  </a:cubicBezTo>
                  <a:cubicBezTo>
                    <a:pt x="92" y="34"/>
                    <a:pt x="40" y="0"/>
                    <a:pt x="20" y="61"/>
                  </a:cubicBezTo>
                  <a:cubicBezTo>
                    <a:pt x="0" y="122"/>
                    <a:pt x="58" y="128"/>
                    <a:pt x="58" y="128"/>
                  </a:cubicBezTo>
                  <a:close/>
                </a:path>
              </a:pathLst>
            </a:custGeom>
            <a:solidFill>
              <a:srgbClr val="E8B5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ṧlïdê">
              <a:extLst>
                <a:ext uri="{FF2B5EF4-FFF2-40B4-BE49-F238E27FC236}">
                  <a16:creationId xmlns:a16="http://schemas.microsoft.com/office/drawing/2014/main" id="{F5B06C64-0947-48CE-B092-6E79994D1323}"/>
                </a:ext>
              </a:extLst>
            </p:cNvPr>
            <p:cNvSpPr/>
            <p:nvPr/>
          </p:nvSpPr>
          <p:spPr bwMode="auto">
            <a:xfrm>
              <a:off x="4356395" y="2997693"/>
              <a:ext cx="86327" cy="162432"/>
            </a:xfrm>
            <a:custGeom>
              <a:avLst/>
              <a:gdLst>
                <a:gd name="T0" fmla="*/ 13 w 48"/>
                <a:gd name="T1" fmla="*/ 91 h 91"/>
                <a:gd name="T2" fmla="*/ 11 w 48"/>
                <a:gd name="T3" fmla="*/ 30 h 91"/>
                <a:gd name="T4" fmla="*/ 48 w 48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1">
                  <a:moveTo>
                    <a:pt x="13" y="91"/>
                  </a:moveTo>
                  <a:cubicBezTo>
                    <a:pt x="2" y="73"/>
                    <a:pt x="0" y="50"/>
                    <a:pt x="11" y="30"/>
                  </a:cubicBezTo>
                  <a:cubicBezTo>
                    <a:pt x="19" y="15"/>
                    <a:pt x="33" y="4"/>
                    <a:pt x="48" y="0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ṥ1îdé">
              <a:extLst>
                <a:ext uri="{FF2B5EF4-FFF2-40B4-BE49-F238E27FC236}">
                  <a16:creationId xmlns:a16="http://schemas.microsoft.com/office/drawing/2014/main" id="{BCFF34F7-DDC5-41B1-8D79-32395E79BAF9}"/>
                </a:ext>
              </a:extLst>
            </p:cNvPr>
            <p:cNvSpPr/>
            <p:nvPr/>
          </p:nvSpPr>
          <p:spPr bwMode="auto">
            <a:xfrm>
              <a:off x="4437042" y="3054487"/>
              <a:ext cx="87463" cy="87463"/>
            </a:xfrm>
            <a:custGeom>
              <a:avLst/>
              <a:gdLst>
                <a:gd name="T0" fmla="*/ 31 w 49"/>
                <a:gd name="T1" fmla="*/ 4 h 49"/>
                <a:gd name="T2" fmla="*/ 45 w 49"/>
                <a:gd name="T3" fmla="*/ 32 h 49"/>
                <a:gd name="T4" fmla="*/ 18 w 49"/>
                <a:gd name="T5" fmla="*/ 45 h 49"/>
                <a:gd name="T6" fmla="*/ 4 w 49"/>
                <a:gd name="T7" fmla="*/ 18 h 49"/>
                <a:gd name="T8" fmla="*/ 31 w 49"/>
                <a:gd name="T9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31" y="4"/>
                  </a:moveTo>
                  <a:cubicBezTo>
                    <a:pt x="43" y="8"/>
                    <a:pt x="49" y="20"/>
                    <a:pt x="45" y="32"/>
                  </a:cubicBezTo>
                  <a:cubicBezTo>
                    <a:pt x="42" y="43"/>
                    <a:pt x="29" y="49"/>
                    <a:pt x="18" y="45"/>
                  </a:cubicBezTo>
                  <a:cubicBezTo>
                    <a:pt x="6" y="42"/>
                    <a:pt x="0" y="29"/>
                    <a:pt x="4" y="18"/>
                  </a:cubicBezTo>
                  <a:cubicBezTo>
                    <a:pt x="8" y="6"/>
                    <a:pt x="20" y="0"/>
                    <a:pt x="31" y="4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S1îḓe">
              <a:extLst>
                <a:ext uri="{FF2B5EF4-FFF2-40B4-BE49-F238E27FC236}">
                  <a16:creationId xmlns:a16="http://schemas.microsoft.com/office/drawing/2014/main" id="{FBF62D80-5D49-423D-82AF-7028242C6364}"/>
                </a:ext>
              </a:extLst>
            </p:cNvPr>
            <p:cNvSpPr/>
            <p:nvPr/>
          </p:nvSpPr>
          <p:spPr bwMode="auto">
            <a:xfrm>
              <a:off x="4402966" y="3010188"/>
              <a:ext cx="84055" cy="163567"/>
            </a:xfrm>
            <a:custGeom>
              <a:avLst/>
              <a:gdLst>
                <a:gd name="T0" fmla="*/ 16 w 47"/>
                <a:gd name="T1" fmla="*/ 92 h 92"/>
                <a:gd name="T2" fmla="*/ 47 w 47"/>
                <a:gd name="T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" h="92">
                  <a:moveTo>
                    <a:pt x="16" y="92"/>
                  </a:moveTo>
                  <a:cubicBezTo>
                    <a:pt x="16" y="92"/>
                    <a:pt x="0" y="43"/>
                    <a:pt x="47" y="0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şľiḋê">
              <a:extLst>
                <a:ext uri="{FF2B5EF4-FFF2-40B4-BE49-F238E27FC236}">
                  <a16:creationId xmlns:a16="http://schemas.microsoft.com/office/drawing/2014/main" id="{8FF2E9B1-6E3B-4E4D-B490-2B15E6ACAC78}"/>
                </a:ext>
              </a:extLst>
            </p:cNvPr>
            <p:cNvSpPr/>
            <p:nvPr/>
          </p:nvSpPr>
          <p:spPr bwMode="auto">
            <a:xfrm>
              <a:off x="4201915" y="3355496"/>
              <a:ext cx="163567" cy="228313"/>
            </a:xfrm>
            <a:custGeom>
              <a:avLst/>
              <a:gdLst>
                <a:gd name="T0" fmla="*/ 58 w 92"/>
                <a:gd name="T1" fmla="*/ 128 h 128"/>
                <a:gd name="T2" fmla="*/ 55 w 92"/>
                <a:gd name="T3" fmla="*/ 75 h 128"/>
                <a:gd name="T4" fmla="*/ 92 w 92"/>
                <a:gd name="T5" fmla="*/ 34 h 128"/>
                <a:gd name="T6" fmla="*/ 20 w 92"/>
                <a:gd name="T7" fmla="*/ 61 h 128"/>
                <a:gd name="T8" fmla="*/ 58 w 92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28">
                  <a:moveTo>
                    <a:pt x="58" y="128"/>
                  </a:moveTo>
                  <a:cubicBezTo>
                    <a:pt x="58" y="128"/>
                    <a:pt x="45" y="103"/>
                    <a:pt x="55" y="75"/>
                  </a:cubicBezTo>
                  <a:cubicBezTo>
                    <a:pt x="68" y="34"/>
                    <a:pt x="92" y="34"/>
                    <a:pt x="92" y="34"/>
                  </a:cubicBezTo>
                  <a:cubicBezTo>
                    <a:pt x="92" y="34"/>
                    <a:pt x="41" y="0"/>
                    <a:pt x="20" y="61"/>
                  </a:cubicBezTo>
                  <a:cubicBezTo>
                    <a:pt x="0" y="123"/>
                    <a:pt x="58" y="128"/>
                    <a:pt x="58" y="128"/>
                  </a:cubicBezTo>
                  <a:close/>
                </a:path>
              </a:pathLst>
            </a:custGeom>
            <a:solidFill>
              <a:srgbClr val="E8B5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sḷíďé">
              <a:extLst>
                <a:ext uri="{FF2B5EF4-FFF2-40B4-BE49-F238E27FC236}">
                  <a16:creationId xmlns:a16="http://schemas.microsoft.com/office/drawing/2014/main" id="{6057DEE2-25DE-4B82-9B27-B919ADED2971}"/>
                </a:ext>
              </a:extLst>
            </p:cNvPr>
            <p:cNvSpPr/>
            <p:nvPr/>
          </p:nvSpPr>
          <p:spPr bwMode="auto">
            <a:xfrm>
              <a:off x="4224632" y="3399795"/>
              <a:ext cx="84055" cy="162432"/>
            </a:xfrm>
            <a:custGeom>
              <a:avLst/>
              <a:gdLst>
                <a:gd name="T0" fmla="*/ 12 w 47"/>
                <a:gd name="T1" fmla="*/ 91 h 91"/>
                <a:gd name="T2" fmla="*/ 10 w 47"/>
                <a:gd name="T3" fmla="*/ 30 h 91"/>
                <a:gd name="T4" fmla="*/ 47 w 47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91">
                  <a:moveTo>
                    <a:pt x="12" y="91"/>
                  </a:moveTo>
                  <a:cubicBezTo>
                    <a:pt x="1" y="73"/>
                    <a:pt x="0" y="50"/>
                    <a:pt x="10" y="30"/>
                  </a:cubicBezTo>
                  <a:cubicBezTo>
                    <a:pt x="18" y="15"/>
                    <a:pt x="32" y="5"/>
                    <a:pt x="47" y="0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ṣḷîḋe">
              <a:extLst>
                <a:ext uri="{FF2B5EF4-FFF2-40B4-BE49-F238E27FC236}">
                  <a16:creationId xmlns:a16="http://schemas.microsoft.com/office/drawing/2014/main" id="{5A86AF94-B1F0-4887-9C3B-EE73ED6C60E1}"/>
                </a:ext>
              </a:extLst>
            </p:cNvPr>
            <p:cNvSpPr/>
            <p:nvPr/>
          </p:nvSpPr>
          <p:spPr bwMode="auto">
            <a:xfrm>
              <a:off x="4303008" y="3456590"/>
              <a:ext cx="87463" cy="87463"/>
            </a:xfrm>
            <a:custGeom>
              <a:avLst/>
              <a:gdLst>
                <a:gd name="T0" fmla="*/ 32 w 49"/>
                <a:gd name="T1" fmla="*/ 4 h 49"/>
                <a:gd name="T2" fmla="*/ 45 w 49"/>
                <a:gd name="T3" fmla="*/ 32 h 49"/>
                <a:gd name="T4" fmla="*/ 18 w 49"/>
                <a:gd name="T5" fmla="*/ 46 h 49"/>
                <a:gd name="T6" fmla="*/ 4 w 49"/>
                <a:gd name="T7" fmla="*/ 18 h 49"/>
                <a:gd name="T8" fmla="*/ 32 w 49"/>
                <a:gd name="T9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32" y="4"/>
                  </a:moveTo>
                  <a:cubicBezTo>
                    <a:pt x="43" y="8"/>
                    <a:pt x="49" y="20"/>
                    <a:pt x="45" y="32"/>
                  </a:cubicBezTo>
                  <a:cubicBezTo>
                    <a:pt x="42" y="43"/>
                    <a:pt x="29" y="49"/>
                    <a:pt x="18" y="46"/>
                  </a:cubicBezTo>
                  <a:cubicBezTo>
                    <a:pt x="6" y="42"/>
                    <a:pt x="0" y="29"/>
                    <a:pt x="4" y="18"/>
                  </a:cubicBezTo>
                  <a:cubicBezTo>
                    <a:pt x="8" y="6"/>
                    <a:pt x="20" y="0"/>
                    <a:pt x="32" y="4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ṥlïdê">
              <a:extLst>
                <a:ext uri="{FF2B5EF4-FFF2-40B4-BE49-F238E27FC236}">
                  <a16:creationId xmlns:a16="http://schemas.microsoft.com/office/drawing/2014/main" id="{71C3FBD4-115A-446B-BCBA-16B6FE203375}"/>
                </a:ext>
              </a:extLst>
            </p:cNvPr>
            <p:cNvSpPr/>
            <p:nvPr/>
          </p:nvSpPr>
          <p:spPr bwMode="auto">
            <a:xfrm>
              <a:off x="3799812" y="2788690"/>
              <a:ext cx="514556" cy="892805"/>
            </a:xfrm>
            <a:custGeom>
              <a:avLst/>
              <a:gdLst>
                <a:gd name="T0" fmla="*/ 453 w 453"/>
                <a:gd name="T1" fmla="*/ 225 h 786"/>
                <a:gd name="T2" fmla="*/ 267 w 453"/>
                <a:gd name="T3" fmla="*/ 786 h 786"/>
                <a:gd name="T4" fmla="*/ 0 w 453"/>
                <a:gd name="T5" fmla="*/ 698 h 786"/>
                <a:gd name="T6" fmla="*/ 231 w 453"/>
                <a:gd name="T7" fmla="*/ 0 h 786"/>
                <a:gd name="T8" fmla="*/ 453 w 453"/>
                <a:gd name="T9" fmla="*/ 225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786">
                  <a:moveTo>
                    <a:pt x="453" y="225"/>
                  </a:moveTo>
                  <a:lnTo>
                    <a:pt x="267" y="786"/>
                  </a:lnTo>
                  <a:lnTo>
                    <a:pt x="0" y="698"/>
                  </a:lnTo>
                  <a:lnTo>
                    <a:pt x="231" y="0"/>
                  </a:lnTo>
                  <a:lnTo>
                    <a:pt x="453" y="225"/>
                  </a:ln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šlidé">
              <a:extLst>
                <a:ext uri="{FF2B5EF4-FFF2-40B4-BE49-F238E27FC236}">
                  <a16:creationId xmlns:a16="http://schemas.microsoft.com/office/drawing/2014/main" id="{4F6599AE-039A-4C8E-B1B4-3B9E94C665F5}"/>
                </a:ext>
              </a:extLst>
            </p:cNvPr>
            <p:cNvSpPr/>
            <p:nvPr/>
          </p:nvSpPr>
          <p:spPr bwMode="auto">
            <a:xfrm>
              <a:off x="4268931" y="3412291"/>
              <a:ext cx="84055" cy="164703"/>
            </a:xfrm>
            <a:custGeom>
              <a:avLst/>
              <a:gdLst>
                <a:gd name="T0" fmla="*/ 16 w 47"/>
                <a:gd name="T1" fmla="*/ 92 h 92"/>
                <a:gd name="T2" fmla="*/ 47 w 47"/>
                <a:gd name="T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" h="92">
                  <a:moveTo>
                    <a:pt x="16" y="92"/>
                  </a:moveTo>
                  <a:cubicBezTo>
                    <a:pt x="16" y="92"/>
                    <a:pt x="0" y="43"/>
                    <a:pt x="47" y="0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ṩļïḍè">
              <a:extLst>
                <a:ext uri="{FF2B5EF4-FFF2-40B4-BE49-F238E27FC236}">
                  <a16:creationId xmlns:a16="http://schemas.microsoft.com/office/drawing/2014/main" id="{8B36CCF7-DC44-4D05-83B0-528F6C833E7E}"/>
                </a:ext>
              </a:extLst>
            </p:cNvPr>
            <p:cNvSpPr/>
            <p:nvPr/>
          </p:nvSpPr>
          <p:spPr bwMode="auto">
            <a:xfrm>
              <a:off x="4111044" y="2734168"/>
              <a:ext cx="231720" cy="959822"/>
            </a:xfrm>
            <a:custGeom>
              <a:avLst/>
              <a:gdLst>
                <a:gd name="T0" fmla="*/ 10 w 130"/>
                <a:gd name="T1" fmla="*/ 0 h 539"/>
                <a:gd name="T2" fmla="*/ 99 w 130"/>
                <a:gd name="T3" fmla="*/ 242 h 539"/>
                <a:gd name="T4" fmla="*/ 0 w 130"/>
                <a:gd name="T5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539">
                  <a:moveTo>
                    <a:pt x="10" y="0"/>
                  </a:moveTo>
                  <a:cubicBezTo>
                    <a:pt x="91" y="49"/>
                    <a:pt x="130" y="149"/>
                    <a:pt x="99" y="242"/>
                  </a:cubicBezTo>
                  <a:cubicBezTo>
                    <a:pt x="0" y="539"/>
                    <a:pt x="0" y="539"/>
                    <a:pt x="0" y="539"/>
                  </a:cubicBezTo>
                </a:path>
              </a:pathLst>
            </a:custGeom>
            <a:solidFill>
              <a:srgbClr val="FFD671"/>
            </a:solidFill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$ľíďê">
              <a:extLst>
                <a:ext uri="{FF2B5EF4-FFF2-40B4-BE49-F238E27FC236}">
                  <a16:creationId xmlns:a16="http://schemas.microsoft.com/office/drawing/2014/main" id="{2341B8EF-8187-4E65-AF3D-26C856F3172F}"/>
                </a:ext>
              </a:extLst>
            </p:cNvPr>
            <p:cNvSpPr/>
            <p:nvPr/>
          </p:nvSpPr>
          <p:spPr bwMode="auto">
            <a:xfrm>
              <a:off x="4111044" y="2734168"/>
              <a:ext cx="231720" cy="959822"/>
            </a:xfrm>
            <a:custGeom>
              <a:avLst/>
              <a:gdLst>
                <a:gd name="T0" fmla="*/ 10 w 130"/>
                <a:gd name="T1" fmla="*/ 0 h 539"/>
                <a:gd name="T2" fmla="*/ 99 w 130"/>
                <a:gd name="T3" fmla="*/ 242 h 539"/>
                <a:gd name="T4" fmla="*/ 0 w 130"/>
                <a:gd name="T5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539">
                  <a:moveTo>
                    <a:pt x="10" y="0"/>
                  </a:moveTo>
                  <a:cubicBezTo>
                    <a:pt x="91" y="49"/>
                    <a:pt x="130" y="149"/>
                    <a:pt x="99" y="242"/>
                  </a:cubicBezTo>
                  <a:cubicBezTo>
                    <a:pt x="0" y="539"/>
                    <a:pt x="0" y="539"/>
                    <a:pt x="0" y="539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ṣļíḍè">
              <a:extLst>
                <a:ext uri="{FF2B5EF4-FFF2-40B4-BE49-F238E27FC236}">
                  <a16:creationId xmlns:a16="http://schemas.microsoft.com/office/drawing/2014/main" id="{112F7C65-D80C-4E3F-8F73-968F4D0C8C1B}"/>
                </a:ext>
              </a:extLst>
            </p:cNvPr>
            <p:cNvSpPr/>
            <p:nvPr/>
          </p:nvSpPr>
          <p:spPr bwMode="auto">
            <a:xfrm>
              <a:off x="6397577" y="1923147"/>
              <a:ext cx="219226" cy="219226"/>
            </a:xfrm>
            <a:custGeom>
              <a:avLst/>
              <a:gdLst>
                <a:gd name="T0" fmla="*/ 0 w 123"/>
                <a:gd name="T1" fmla="*/ 62 h 123"/>
                <a:gd name="T2" fmla="*/ 62 w 123"/>
                <a:gd name="T3" fmla="*/ 0 h 123"/>
                <a:gd name="T4" fmla="*/ 123 w 123"/>
                <a:gd name="T5" fmla="*/ 62 h 123"/>
                <a:gd name="T6" fmla="*/ 62 w 123"/>
                <a:gd name="T7" fmla="*/ 123 h 123"/>
                <a:gd name="T8" fmla="*/ 31 w 123"/>
                <a:gd name="T9" fmla="*/ 11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0" y="62"/>
                  </a:moveTo>
                  <a:cubicBezTo>
                    <a:pt x="0" y="28"/>
                    <a:pt x="28" y="0"/>
                    <a:pt x="62" y="0"/>
                  </a:cubicBezTo>
                  <a:cubicBezTo>
                    <a:pt x="96" y="0"/>
                    <a:pt x="123" y="28"/>
                    <a:pt x="123" y="62"/>
                  </a:cubicBezTo>
                  <a:cubicBezTo>
                    <a:pt x="123" y="96"/>
                    <a:pt x="96" y="123"/>
                    <a:pt x="62" y="123"/>
                  </a:cubicBezTo>
                  <a:cubicBezTo>
                    <a:pt x="51" y="123"/>
                    <a:pt x="40" y="120"/>
                    <a:pt x="31" y="115"/>
                  </a:cubicBezTo>
                </a:path>
              </a:pathLst>
            </a:custGeom>
            <a:solidFill>
              <a:srgbClr val="FCD3B6"/>
            </a:solidFill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ṥḷïde">
              <a:extLst>
                <a:ext uri="{FF2B5EF4-FFF2-40B4-BE49-F238E27FC236}">
                  <a16:creationId xmlns:a16="http://schemas.microsoft.com/office/drawing/2014/main" id="{846C0825-B164-4FA0-98C3-4C82D56EB751}"/>
                </a:ext>
              </a:extLst>
            </p:cNvPr>
            <p:cNvSpPr/>
            <p:nvPr/>
          </p:nvSpPr>
          <p:spPr bwMode="auto">
            <a:xfrm>
              <a:off x="6397577" y="1923147"/>
              <a:ext cx="219226" cy="219226"/>
            </a:xfrm>
            <a:custGeom>
              <a:avLst/>
              <a:gdLst>
                <a:gd name="T0" fmla="*/ 0 w 123"/>
                <a:gd name="T1" fmla="*/ 62 h 123"/>
                <a:gd name="T2" fmla="*/ 62 w 123"/>
                <a:gd name="T3" fmla="*/ 0 h 123"/>
                <a:gd name="T4" fmla="*/ 123 w 123"/>
                <a:gd name="T5" fmla="*/ 62 h 123"/>
                <a:gd name="T6" fmla="*/ 62 w 123"/>
                <a:gd name="T7" fmla="*/ 123 h 123"/>
                <a:gd name="T8" fmla="*/ 31 w 123"/>
                <a:gd name="T9" fmla="*/ 11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0" y="62"/>
                  </a:moveTo>
                  <a:cubicBezTo>
                    <a:pt x="0" y="28"/>
                    <a:pt x="28" y="0"/>
                    <a:pt x="62" y="0"/>
                  </a:cubicBezTo>
                  <a:cubicBezTo>
                    <a:pt x="96" y="0"/>
                    <a:pt x="123" y="28"/>
                    <a:pt x="123" y="62"/>
                  </a:cubicBezTo>
                  <a:cubicBezTo>
                    <a:pt x="123" y="96"/>
                    <a:pt x="96" y="123"/>
                    <a:pt x="62" y="123"/>
                  </a:cubicBezTo>
                  <a:cubicBezTo>
                    <a:pt x="51" y="123"/>
                    <a:pt x="40" y="120"/>
                    <a:pt x="31" y="115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ṧḻîḑè">
              <a:extLst>
                <a:ext uri="{FF2B5EF4-FFF2-40B4-BE49-F238E27FC236}">
                  <a16:creationId xmlns:a16="http://schemas.microsoft.com/office/drawing/2014/main" id="{EBAEA660-3E2F-4A83-A323-6732EF049DCA}"/>
                </a:ext>
              </a:extLst>
            </p:cNvPr>
            <p:cNvSpPr/>
            <p:nvPr/>
          </p:nvSpPr>
          <p:spPr bwMode="auto">
            <a:xfrm>
              <a:off x="6507758" y="1986756"/>
              <a:ext cx="45435" cy="46572"/>
            </a:xfrm>
            <a:custGeom>
              <a:avLst/>
              <a:gdLst>
                <a:gd name="T0" fmla="*/ 0 w 25"/>
                <a:gd name="T1" fmla="*/ 0 h 26"/>
                <a:gd name="T2" fmla="*/ 25 w 25"/>
                <a:gd name="T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" h="26">
                  <a:moveTo>
                    <a:pt x="0" y="0"/>
                  </a:moveTo>
                  <a:cubicBezTo>
                    <a:pt x="14" y="0"/>
                    <a:pt x="25" y="12"/>
                    <a:pt x="25" y="26"/>
                  </a:cubicBezTo>
                </a:path>
              </a:pathLst>
            </a:custGeom>
            <a:solidFill>
              <a:srgbClr val="FFF3E4"/>
            </a:solidFill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š1iḑé">
              <a:extLst>
                <a:ext uri="{FF2B5EF4-FFF2-40B4-BE49-F238E27FC236}">
                  <a16:creationId xmlns:a16="http://schemas.microsoft.com/office/drawing/2014/main" id="{A4DA5B39-7F5E-49F9-BDD9-1F4DC2D67FF4}"/>
                </a:ext>
              </a:extLst>
            </p:cNvPr>
            <p:cNvSpPr/>
            <p:nvPr/>
          </p:nvSpPr>
          <p:spPr bwMode="auto">
            <a:xfrm>
              <a:off x="6507758" y="1986756"/>
              <a:ext cx="45435" cy="46572"/>
            </a:xfrm>
            <a:custGeom>
              <a:avLst/>
              <a:gdLst>
                <a:gd name="T0" fmla="*/ 0 w 25"/>
                <a:gd name="T1" fmla="*/ 0 h 26"/>
                <a:gd name="T2" fmla="*/ 25 w 25"/>
                <a:gd name="T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" h="26">
                  <a:moveTo>
                    <a:pt x="0" y="0"/>
                  </a:moveTo>
                  <a:cubicBezTo>
                    <a:pt x="14" y="0"/>
                    <a:pt x="25" y="12"/>
                    <a:pt x="25" y="26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ṩlîde">
              <a:extLst>
                <a:ext uri="{FF2B5EF4-FFF2-40B4-BE49-F238E27FC236}">
                  <a16:creationId xmlns:a16="http://schemas.microsoft.com/office/drawing/2014/main" id="{DD19CC1F-5702-49E3-A1D3-5910C4D09167}"/>
                </a:ext>
              </a:extLst>
            </p:cNvPr>
            <p:cNvSpPr/>
            <p:nvPr/>
          </p:nvSpPr>
          <p:spPr bwMode="auto">
            <a:xfrm>
              <a:off x="5522947" y="1923147"/>
              <a:ext cx="221498" cy="219226"/>
            </a:xfrm>
            <a:custGeom>
              <a:avLst/>
              <a:gdLst>
                <a:gd name="T0" fmla="*/ 124 w 124"/>
                <a:gd name="T1" fmla="*/ 62 h 123"/>
                <a:gd name="T2" fmla="*/ 62 w 124"/>
                <a:gd name="T3" fmla="*/ 0 h 123"/>
                <a:gd name="T4" fmla="*/ 0 w 124"/>
                <a:gd name="T5" fmla="*/ 62 h 123"/>
                <a:gd name="T6" fmla="*/ 62 w 124"/>
                <a:gd name="T7" fmla="*/ 123 h 123"/>
                <a:gd name="T8" fmla="*/ 93 w 124"/>
                <a:gd name="T9" fmla="*/ 11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3">
                  <a:moveTo>
                    <a:pt x="124" y="62"/>
                  </a:moveTo>
                  <a:cubicBezTo>
                    <a:pt x="124" y="28"/>
                    <a:pt x="96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3"/>
                    <a:pt x="62" y="123"/>
                  </a:cubicBezTo>
                  <a:cubicBezTo>
                    <a:pt x="73" y="123"/>
                    <a:pt x="84" y="120"/>
                    <a:pt x="93" y="115"/>
                  </a:cubicBezTo>
                </a:path>
              </a:pathLst>
            </a:custGeom>
            <a:solidFill>
              <a:srgbClr val="FCD3B6"/>
            </a:solidFill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$ļíḓé">
              <a:extLst>
                <a:ext uri="{FF2B5EF4-FFF2-40B4-BE49-F238E27FC236}">
                  <a16:creationId xmlns:a16="http://schemas.microsoft.com/office/drawing/2014/main" id="{A1A3AFD5-8C03-4AFC-8678-F782D7FD4471}"/>
                </a:ext>
              </a:extLst>
            </p:cNvPr>
            <p:cNvSpPr/>
            <p:nvPr/>
          </p:nvSpPr>
          <p:spPr bwMode="auto">
            <a:xfrm>
              <a:off x="5522947" y="1923147"/>
              <a:ext cx="221498" cy="219226"/>
            </a:xfrm>
            <a:custGeom>
              <a:avLst/>
              <a:gdLst>
                <a:gd name="T0" fmla="*/ 124 w 124"/>
                <a:gd name="T1" fmla="*/ 62 h 123"/>
                <a:gd name="T2" fmla="*/ 62 w 124"/>
                <a:gd name="T3" fmla="*/ 0 h 123"/>
                <a:gd name="T4" fmla="*/ 0 w 124"/>
                <a:gd name="T5" fmla="*/ 62 h 123"/>
                <a:gd name="T6" fmla="*/ 62 w 124"/>
                <a:gd name="T7" fmla="*/ 123 h 123"/>
                <a:gd name="T8" fmla="*/ 93 w 124"/>
                <a:gd name="T9" fmla="*/ 11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3">
                  <a:moveTo>
                    <a:pt x="124" y="62"/>
                  </a:moveTo>
                  <a:cubicBezTo>
                    <a:pt x="124" y="28"/>
                    <a:pt x="96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3"/>
                    <a:pt x="62" y="123"/>
                  </a:cubicBezTo>
                  <a:cubicBezTo>
                    <a:pt x="73" y="123"/>
                    <a:pt x="84" y="120"/>
                    <a:pt x="93" y="115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şļïḍé">
              <a:extLst>
                <a:ext uri="{FF2B5EF4-FFF2-40B4-BE49-F238E27FC236}">
                  <a16:creationId xmlns:a16="http://schemas.microsoft.com/office/drawing/2014/main" id="{299F515F-EC0E-4896-9253-A9B6173B76F9}"/>
                </a:ext>
              </a:extLst>
            </p:cNvPr>
            <p:cNvSpPr/>
            <p:nvPr/>
          </p:nvSpPr>
          <p:spPr bwMode="auto">
            <a:xfrm>
              <a:off x="5589965" y="1986756"/>
              <a:ext cx="44300" cy="46572"/>
            </a:xfrm>
            <a:custGeom>
              <a:avLst/>
              <a:gdLst>
                <a:gd name="T0" fmla="*/ 25 w 25"/>
                <a:gd name="T1" fmla="*/ 0 h 26"/>
                <a:gd name="T2" fmla="*/ 0 w 25"/>
                <a:gd name="T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" h="26">
                  <a:moveTo>
                    <a:pt x="25" y="0"/>
                  </a:moveTo>
                  <a:cubicBezTo>
                    <a:pt x="11" y="0"/>
                    <a:pt x="0" y="12"/>
                    <a:pt x="0" y="26"/>
                  </a:cubicBezTo>
                </a:path>
              </a:pathLst>
            </a:custGeom>
            <a:solidFill>
              <a:srgbClr val="FFF3E4"/>
            </a:solidFill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šľíďé">
              <a:extLst>
                <a:ext uri="{FF2B5EF4-FFF2-40B4-BE49-F238E27FC236}">
                  <a16:creationId xmlns:a16="http://schemas.microsoft.com/office/drawing/2014/main" id="{72F0B1C3-04B5-43EA-8385-99A11D4E60A7}"/>
                </a:ext>
              </a:extLst>
            </p:cNvPr>
            <p:cNvSpPr/>
            <p:nvPr/>
          </p:nvSpPr>
          <p:spPr bwMode="auto">
            <a:xfrm>
              <a:off x="5589965" y="1986756"/>
              <a:ext cx="44300" cy="46572"/>
            </a:xfrm>
            <a:custGeom>
              <a:avLst/>
              <a:gdLst>
                <a:gd name="T0" fmla="*/ 25 w 25"/>
                <a:gd name="T1" fmla="*/ 0 h 26"/>
                <a:gd name="T2" fmla="*/ 0 w 25"/>
                <a:gd name="T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" h="26">
                  <a:moveTo>
                    <a:pt x="25" y="0"/>
                  </a:moveTo>
                  <a:cubicBezTo>
                    <a:pt x="11" y="0"/>
                    <a:pt x="0" y="12"/>
                    <a:pt x="0" y="26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šļiďe">
              <a:extLst>
                <a:ext uri="{FF2B5EF4-FFF2-40B4-BE49-F238E27FC236}">
                  <a16:creationId xmlns:a16="http://schemas.microsoft.com/office/drawing/2014/main" id="{832DE00A-433F-4519-9D66-A203550785AB}"/>
                </a:ext>
              </a:extLst>
            </p:cNvPr>
            <p:cNvSpPr/>
            <p:nvPr/>
          </p:nvSpPr>
          <p:spPr bwMode="auto">
            <a:xfrm>
              <a:off x="5634264" y="1566479"/>
              <a:ext cx="873495" cy="967773"/>
            </a:xfrm>
            <a:custGeom>
              <a:avLst/>
              <a:gdLst>
                <a:gd name="T0" fmla="*/ 245 w 490"/>
                <a:gd name="T1" fmla="*/ 543 h 543"/>
                <a:gd name="T2" fmla="*/ 245 w 490"/>
                <a:gd name="T3" fmla="*/ 543 h 543"/>
                <a:gd name="T4" fmla="*/ 0 w 490"/>
                <a:gd name="T5" fmla="*/ 298 h 543"/>
                <a:gd name="T6" fmla="*/ 0 w 490"/>
                <a:gd name="T7" fmla="*/ 134 h 543"/>
                <a:gd name="T8" fmla="*/ 134 w 490"/>
                <a:gd name="T9" fmla="*/ 0 h 543"/>
                <a:gd name="T10" fmla="*/ 490 w 490"/>
                <a:gd name="T11" fmla="*/ 0 h 543"/>
                <a:gd name="T12" fmla="*/ 490 w 490"/>
                <a:gd name="T13" fmla="*/ 298 h 543"/>
                <a:gd name="T14" fmla="*/ 245 w 490"/>
                <a:gd name="T15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0" h="543">
                  <a:moveTo>
                    <a:pt x="245" y="543"/>
                  </a:moveTo>
                  <a:cubicBezTo>
                    <a:pt x="245" y="543"/>
                    <a:pt x="245" y="543"/>
                    <a:pt x="245" y="543"/>
                  </a:cubicBezTo>
                  <a:cubicBezTo>
                    <a:pt x="110" y="543"/>
                    <a:pt x="0" y="434"/>
                    <a:pt x="0" y="298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60"/>
                    <a:pt x="60" y="0"/>
                    <a:pt x="134" y="0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490" y="298"/>
                    <a:pt x="490" y="298"/>
                    <a:pt x="490" y="298"/>
                  </a:cubicBezTo>
                  <a:cubicBezTo>
                    <a:pt x="490" y="434"/>
                    <a:pt x="380" y="543"/>
                    <a:pt x="245" y="543"/>
                  </a:cubicBezTo>
                  <a:close/>
                </a:path>
              </a:pathLst>
            </a:custGeom>
            <a:solidFill>
              <a:srgbClr val="FFEDD9"/>
            </a:solidFill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şḻiḍê">
              <a:extLst>
                <a:ext uri="{FF2B5EF4-FFF2-40B4-BE49-F238E27FC236}">
                  <a16:creationId xmlns:a16="http://schemas.microsoft.com/office/drawing/2014/main" id="{EDBFA55D-E23F-4E0C-99F4-D9003284805A}"/>
                </a:ext>
              </a:extLst>
            </p:cNvPr>
            <p:cNvSpPr/>
            <p:nvPr/>
          </p:nvSpPr>
          <p:spPr bwMode="auto">
            <a:xfrm>
              <a:off x="6169265" y="1839091"/>
              <a:ext cx="230585" cy="103366"/>
            </a:xfrm>
            <a:custGeom>
              <a:avLst/>
              <a:gdLst>
                <a:gd name="T0" fmla="*/ 109 w 129"/>
                <a:gd name="T1" fmla="*/ 58 h 58"/>
                <a:gd name="T2" fmla="*/ 22 w 129"/>
                <a:gd name="T3" fmla="*/ 58 h 58"/>
                <a:gd name="T4" fmla="*/ 0 w 129"/>
                <a:gd name="T5" fmla="*/ 36 h 58"/>
                <a:gd name="T6" fmla="*/ 0 w 129"/>
                <a:gd name="T7" fmla="*/ 0 h 58"/>
                <a:gd name="T8" fmla="*/ 129 w 129"/>
                <a:gd name="T9" fmla="*/ 0 h 58"/>
                <a:gd name="T10" fmla="*/ 129 w 129"/>
                <a:gd name="T11" fmla="*/ 37 h 58"/>
                <a:gd name="T12" fmla="*/ 109 w 129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58">
                  <a:moveTo>
                    <a:pt x="109" y="58"/>
                  </a:moveTo>
                  <a:cubicBezTo>
                    <a:pt x="22" y="58"/>
                    <a:pt x="22" y="58"/>
                    <a:pt x="22" y="58"/>
                  </a:cubicBezTo>
                  <a:cubicBezTo>
                    <a:pt x="10" y="58"/>
                    <a:pt x="0" y="48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29" y="49"/>
                    <a:pt x="120" y="58"/>
                    <a:pt x="109" y="58"/>
                  </a:cubicBezTo>
                  <a:close/>
                </a:path>
              </a:pathLst>
            </a:custGeom>
            <a:solidFill>
              <a:srgbClr val="FC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$ľîdê">
              <a:extLst>
                <a:ext uri="{FF2B5EF4-FFF2-40B4-BE49-F238E27FC236}">
                  <a16:creationId xmlns:a16="http://schemas.microsoft.com/office/drawing/2014/main" id="{740D9854-430F-4710-81F0-4CE0CEDFF205}"/>
                </a:ext>
              </a:extLst>
            </p:cNvPr>
            <p:cNvSpPr/>
            <p:nvPr/>
          </p:nvSpPr>
          <p:spPr bwMode="auto">
            <a:xfrm>
              <a:off x="6059084" y="1953816"/>
              <a:ext cx="65881" cy="213546"/>
            </a:xfrm>
            <a:custGeom>
              <a:avLst/>
              <a:gdLst>
                <a:gd name="T0" fmla="*/ 37 w 37"/>
                <a:gd name="T1" fmla="*/ 120 h 120"/>
                <a:gd name="T2" fmla="*/ 0 w 37"/>
                <a:gd name="T3" fmla="*/ 83 h 120"/>
                <a:gd name="T4" fmla="*/ 0 w 37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120">
                  <a:moveTo>
                    <a:pt x="37" y="120"/>
                  </a:moveTo>
                  <a:cubicBezTo>
                    <a:pt x="16" y="120"/>
                    <a:pt x="0" y="104"/>
                    <a:pt x="0" y="8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ṥ1íḍé">
              <a:extLst>
                <a:ext uri="{FF2B5EF4-FFF2-40B4-BE49-F238E27FC236}">
                  <a16:creationId xmlns:a16="http://schemas.microsoft.com/office/drawing/2014/main" id="{C78B971C-6158-46ED-8437-13E81CED863B}"/>
                </a:ext>
              </a:extLst>
            </p:cNvPr>
            <p:cNvSpPr/>
            <p:nvPr/>
          </p:nvSpPr>
          <p:spPr bwMode="auto">
            <a:xfrm>
              <a:off x="6171537" y="1791384"/>
              <a:ext cx="228313" cy="56794"/>
            </a:xfrm>
            <a:custGeom>
              <a:avLst/>
              <a:gdLst>
                <a:gd name="T0" fmla="*/ 115 w 128"/>
                <a:gd name="T1" fmla="*/ 32 h 32"/>
                <a:gd name="T2" fmla="*/ 14 w 128"/>
                <a:gd name="T3" fmla="*/ 32 h 32"/>
                <a:gd name="T4" fmla="*/ 0 w 128"/>
                <a:gd name="T5" fmla="*/ 19 h 32"/>
                <a:gd name="T6" fmla="*/ 0 w 128"/>
                <a:gd name="T7" fmla="*/ 14 h 32"/>
                <a:gd name="T8" fmla="*/ 14 w 128"/>
                <a:gd name="T9" fmla="*/ 0 h 32"/>
                <a:gd name="T10" fmla="*/ 115 w 128"/>
                <a:gd name="T11" fmla="*/ 0 h 32"/>
                <a:gd name="T12" fmla="*/ 128 w 128"/>
                <a:gd name="T13" fmla="*/ 14 h 32"/>
                <a:gd name="T14" fmla="*/ 128 w 128"/>
                <a:gd name="T15" fmla="*/ 19 h 32"/>
                <a:gd name="T16" fmla="*/ 115 w 128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32">
                  <a:moveTo>
                    <a:pt x="115" y="32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6" y="32"/>
                    <a:pt x="0" y="26"/>
                    <a:pt x="0" y="1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2" y="0"/>
                    <a:pt x="128" y="6"/>
                    <a:pt x="128" y="14"/>
                  </a:cubicBezTo>
                  <a:cubicBezTo>
                    <a:pt x="128" y="19"/>
                    <a:pt x="128" y="19"/>
                    <a:pt x="128" y="19"/>
                  </a:cubicBezTo>
                  <a:cubicBezTo>
                    <a:pt x="128" y="26"/>
                    <a:pt x="122" y="32"/>
                    <a:pt x="115" y="32"/>
                  </a:cubicBezTo>
                  <a:close/>
                </a:path>
              </a:pathLst>
            </a:custGeom>
            <a:solidFill>
              <a:srgbClr val="640917"/>
            </a:solidFill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ŝľîdé">
              <a:extLst>
                <a:ext uri="{FF2B5EF4-FFF2-40B4-BE49-F238E27FC236}">
                  <a16:creationId xmlns:a16="http://schemas.microsoft.com/office/drawing/2014/main" id="{BFED2649-3EC1-4FE8-B7FF-485C130F39F8}"/>
                </a:ext>
              </a:extLst>
            </p:cNvPr>
            <p:cNvSpPr/>
            <p:nvPr/>
          </p:nvSpPr>
          <p:spPr bwMode="auto">
            <a:xfrm>
              <a:off x="5747852" y="1839091"/>
              <a:ext cx="230585" cy="102230"/>
            </a:xfrm>
            <a:custGeom>
              <a:avLst/>
              <a:gdLst>
                <a:gd name="T0" fmla="*/ 109 w 129"/>
                <a:gd name="T1" fmla="*/ 57 h 57"/>
                <a:gd name="T2" fmla="*/ 22 w 129"/>
                <a:gd name="T3" fmla="*/ 57 h 57"/>
                <a:gd name="T4" fmla="*/ 0 w 129"/>
                <a:gd name="T5" fmla="*/ 35 h 57"/>
                <a:gd name="T6" fmla="*/ 0 w 129"/>
                <a:gd name="T7" fmla="*/ 0 h 57"/>
                <a:gd name="T8" fmla="*/ 129 w 129"/>
                <a:gd name="T9" fmla="*/ 0 h 57"/>
                <a:gd name="T10" fmla="*/ 129 w 129"/>
                <a:gd name="T11" fmla="*/ 36 h 57"/>
                <a:gd name="T12" fmla="*/ 109 w 129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57">
                  <a:moveTo>
                    <a:pt x="109" y="57"/>
                  </a:moveTo>
                  <a:cubicBezTo>
                    <a:pt x="22" y="57"/>
                    <a:pt x="22" y="57"/>
                    <a:pt x="22" y="57"/>
                  </a:cubicBezTo>
                  <a:cubicBezTo>
                    <a:pt x="10" y="57"/>
                    <a:pt x="0" y="47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9" y="47"/>
                    <a:pt x="120" y="57"/>
                    <a:pt x="109" y="57"/>
                  </a:cubicBezTo>
                  <a:close/>
                </a:path>
              </a:pathLst>
            </a:custGeom>
            <a:solidFill>
              <a:srgbClr val="FC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ṥļîdè">
              <a:extLst>
                <a:ext uri="{FF2B5EF4-FFF2-40B4-BE49-F238E27FC236}">
                  <a16:creationId xmlns:a16="http://schemas.microsoft.com/office/drawing/2014/main" id="{90688886-3BD6-4674-A37F-571700C99281}"/>
                </a:ext>
              </a:extLst>
            </p:cNvPr>
            <p:cNvSpPr/>
            <p:nvPr/>
          </p:nvSpPr>
          <p:spPr bwMode="auto">
            <a:xfrm>
              <a:off x="5752396" y="1791384"/>
              <a:ext cx="226041" cy="56794"/>
            </a:xfrm>
            <a:custGeom>
              <a:avLst/>
              <a:gdLst>
                <a:gd name="T0" fmla="*/ 114 w 127"/>
                <a:gd name="T1" fmla="*/ 32 h 32"/>
                <a:gd name="T2" fmla="*/ 13 w 127"/>
                <a:gd name="T3" fmla="*/ 32 h 32"/>
                <a:gd name="T4" fmla="*/ 0 w 127"/>
                <a:gd name="T5" fmla="*/ 19 h 32"/>
                <a:gd name="T6" fmla="*/ 0 w 127"/>
                <a:gd name="T7" fmla="*/ 14 h 32"/>
                <a:gd name="T8" fmla="*/ 13 w 127"/>
                <a:gd name="T9" fmla="*/ 0 h 32"/>
                <a:gd name="T10" fmla="*/ 114 w 127"/>
                <a:gd name="T11" fmla="*/ 0 h 32"/>
                <a:gd name="T12" fmla="*/ 127 w 127"/>
                <a:gd name="T13" fmla="*/ 14 h 32"/>
                <a:gd name="T14" fmla="*/ 127 w 127"/>
                <a:gd name="T15" fmla="*/ 19 h 32"/>
                <a:gd name="T16" fmla="*/ 114 w 127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32">
                  <a:moveTo>
                    <a:pt x="114" y="32"/>
                  </a:moveTo>
                  <a:cubicBezTo>
                    <a:pt x="13" y="32"/>
                    <a:pt x="13" y="32"/>
                    <a:pt x="13" y="32"/>
                  </a:cubicBezTo>
                  <a:cubicBezTo>
                    <a:pt x="6" y="32"/>
                    <a:pt x="0" y="26"/>
                    <a:pt x="0" y="1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1" y="0"/>
                    <a:pt x="127" y="6"/>
                    <a:pt x="127" y="14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27" y="26"/>
                    <a:pt x="121" y="32"/>
                    <a:pt x="114" y="32"/>
                  </a:cubicBezTo>
                  <a:close/>
                </a:path>
              </a:pathLst>
            </a:custGeom>
            <a:solidFill>
              <a:srgbClr val="640917"/>
            </a:solidFill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ṣlîḍê">
              <a:extLst>
                <a:ext uri="{FF2B5EF4-FFF2-40B4-BE49-F238E27FC236}">
                  <a16:creationId xmlns:a16="http://schemas.microsoft.com/office/drawing/2014/main" id="{B613A1ED-04E6-4F8A-827F-84E7B6EA3BA5}"/>
                </a:ext>
              </a:extLst>
            </p:cNvPr>
            <p:cNvSpPr/>
            <p:nvPr/>
          </p:nvSpPr>
          <p:spPr bwMode="auto">
            <a:xfrm>
              <a:off x="5968213" y="2255961"/>
              <a:ext cx="204459" cy="119268"/>
            </a:xfrm>
            <a:custGeom>
              <a:avLst/>
              <a:gdLst>
                <a:gd name="T0" fmla="*/ 67 w 115"/>
                <a:gd name="T1" fmla="*/ 67 h 67"/>
                <a:gd name="T2" fmla="*/ 49 w 115"/>
                <a:gd name="T3" fmla="*/ 67 h 67"/>
                <a:gd name="T4" fmla="*/ 0 w 115"/>
                <a:gd name="T5" fmla="*/ 19 h 67"/>
                <a:gd name="T6" fmla="*/ 0 w 115"/>
                <a:gd name="T7" fmla="*/ 0 h 67"/>
                <a:gd name="T8" fmla="*/ 115 w 115"/>
                <a:gd name="T9" fmla="*/ 0 h 67"/>
                <a:gd name="T10" fmla="*/ 115 w 115"/>
                <a:gd name="T11" fmla="*/ 19 h 67"/>
                <a:gd name="T12" fmla="*/ 67 w 115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67">
                  <a:moveTo>
                    <a:pt x="67" y="67"/>
                  </a:moveTo>
                  <a:cubicBezTo>
                    <a:pt x="49" y="67"/>
                    <a:pt x="49" y="67"/>
                    <a:pt x="49" y="67"/>
                  </a:cubicBezTo>
                  <a:cubicBezTo>
                    <a:pt x="22" y="67"/>
                    <a:pt x="0" y="46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46"/>
                    <a:pt x="94" y="67"/>
                    <a:pt x="67" y="67"/>
                  </a:cubicBezTo>
                  <a:close/>
                </a:path>
              </a:pathLst>
            </a:custGeom>
            <a:solidFill>
              <a:srgbClr val="FFFFFF"/>
            </a:solidFill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$ļîḑe">
              <a:extLst>
                <a:ext uri="{FF2B5EF4-FFF2-40B4-BE49-F238E27FC236}">
                  <a16:creationId xmlns:a16="http://schemas.microsoft.com/office/drawing/2014/main" id="{A8C8C0E4-9FF7-472C-815B-0011FF3D4235}"/>
                </a:ext>
              </a:extLst>
            </p:cNvPr>
            <p:cNvSpPr/>
            <p:nvPr/>
          </p:nvSpPr>
          <p:spPr bwMode="auto">
            <a:xfrm>
              <a:off x="5813733" y="1898157"/>
              <a:ext cx="111317" cy="110181"/>
            </a:xfrm>
            <a:prstGeom prst="ellipse">
              <a:avLst/>
            </a:prstGeom>
            <a:solidFill>
              <a:srgbClr val="FFFFFF"/>
            </a:solidFill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śḷîḓè">
              <a:extLst>
                <a:ext uri="{FF2B5EF4-FFF2-40B4-BE49-F238E27FC236}">
                  <a16:creationId xmlns:a16="http://schemas.microsoft.com/office/drawing/2014/main" id="{9186B423-3081-47B5-B3E1-A1009515DB32}"/>
                </a:ext>
              </a:extLst>
            </p:cNvPr>
            <p:cNvSpPr/>
            <p:nvPr/>
          </p:nvSpPr>
          <p:spPr bwMode="auto">
            <a:xfrm>
              <a:off x="5503637" y="1130300"/>
              <a:ext cx="1211988" cy="806477"/>
            </a:xfrm>
            <a:custGeom>
              <a:avLst/>
              <a:gdLst>
                <a:gd name="T0" fmla="*/ 72 w 679"/>
                <a:gd name="T1" fmla="*/ 453 h 453"/>
                <a:gd name="T2" fmla="*/ 19 w 679"/>
                <a:gd name="T3" fmla="*/ 323 h 453"/>
                <a:gd name="T4" fmla="*/ 65 w 679"/>
                <a:gd name="T5" fmla="*/ 174 h 453"/>
                <a:gd name="T6" fmla="*/ 65 w 679"/>
                <a:gd name="T7" fmla="*/ 174 h 453"/>
                <a:gd name="T8" fmla="*/ 61 w 679"/>
                <a:gd name="T9" fmla="*/ 147 h 453"/>
                <a:gd name="T10" fmla="*/ 123 w 679"/>
                <a:gd name="T11" fmla="*/ 72 h 453"/>
                <a:gd name="T12" fmla="*/ 547 w 679"/>
                <a:gd name="T13" fmla="*/ 54 h 453"/>
                <a:gd name="T14" fmla="*/ 614 w 679"/>
                <a:gd name="T15" fmla="*/ 292 h 453"/>
                <a:gd name="T16" fmla="*/ 566 w 679"/>
                <a:gd name="T17" fmla="*/ 445 h 453"/>
                <a:gd name="T18" fmla="*/ 563 w 679"/>
                <a:gd name="T19" fmla="*/ 305 h 453"/>
                <a:gd name="T20" fmla="*/ 230 w 679"/>
                <a:gd name="T21" fmla="*/ 245 h 453"/>
                <a:gd name="T22" fmla="*/ 98 w 679"/>
                <a:gd name="T23" fmla="*/ 360 h 453"/>
                <a:gd name="T24" fmla="*/ 72 w 679"/>
                <a:gd name="T25" fmla="*/ 4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9" h="453">
                  <a:moveTo>
                    <a:pt x="72" y="453"/>
                  </a:moveTo>
                  <a:cubicBezTo>
                    <a:pt x="19" y="323"/>
                    <a:pt x="19" y="323"/>
                    <a:pt x="19" y="323"/>
                  </a:cubicBezTo>
                  <a:cubicBezTo>
                    <a:pt x="0" y="269"/>
                    <a:pt x="18" y="208"/>
                    <a:pt x="65" y="174"/>
                  </a:cubicBezTo>
                  <a:cubicBezTo>
                    <a:pt x="65" y="174"/>
                    <a:pt x="65" y="174"/>
                    <a:pt x="65" y="174"/>
                  </a:cubicBezTo>
                  <a:cubicBezTo>
                    <a:pt x="65" y="174"/>
                    <a:pt x="63" y="162"/>
                    <a:pt x="61" y="147"/>
                  </a:cubicBezTo>
                  <a:cubicBezTo>
                    <a:pt x="56" y="108"/>
                    <a:pt x="84" y="74"/>
                    <a:pt x="123" y="72"/>
                  </a:cubicBezTo>
                  <a:cubicBezTo>
                    <a:pt x="441" y="54"/>
                    <a:pt x="452" y="0"/>
                    <a:pt x="547" y="54"/>
                  </a:cubicBezTo>
                  <a:cubicBezTo>
                    <a:pt x="679" y="129"/>
                    <a:pt x="614" y="292"/>
                    <a:pt x="614" y="292"/>
                  </a:cubicBezTo>
                  <a:cubicBezTo>
                    <a:pt x="566" y="445"/>
                    <a:pt x="566" y="445"/>
                    <a:pt x="566" y="445"/>
                  </a:cubicBezTo>
                  <a:cubicBezTo>
                    <a:pt x="563" y="305"/>
                    <a:pt x="563" y="305"/>
                    <a:pt x="563" y="305"/>
                  </a:cubicBezTo>
                  <a:cubicBezTo>
                    <a:pt x="409" y="345"/>
                    <a:pt x="230" y="245"/>
                    <a:pt x="230" y="245"/>
                  </a:cubicBezTo>
                  <a:cubicBezTo>
                    <a:pt x="170" y="258"/>
                    <a:pt x="120" y="302"/>
                    <a:pt x="98" y="360"/>
                  </a:cubicBezTo>
                  <a:lnTo>
                    <a:pt x="72" y="453"/>
                  </a:lnTo>
                  <a:close/>
                </a:path>
              </a:pathLst>
            </a:custGeom>
            <a:solidFill>
              <a:srgbClr val="640917"/>
            </a:solidFill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Sľïḋe">
              <a:extLst>
                <a:ext uri="{FF2B5EF4-FFF2-40B4-BE49-F238E27FC236}">
                  <a16:creationId xmlns:a16="http://schemas.microsoft.com/office/drawing/2014/main" id="{EB0E4FA4-646B-449B-B6B6-F8BF3BC80157}"/>
                </a:ext>
              </a:extLst>
            </p:cNvPr>
            <p:cNvSpPr/>
            <p:nvPr/>
          </p:nvSpPr>
          <p:spPr bwMode="auto">
            <a:xfrm>
              <a:off x="6172672" y="147788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ṡḷidê">
              <a:extLst>
                <a:ext uri="{FF2B5EF4-FFF2-40B4-BE49-F238E27FC236}">
                  <a16:creationId xmlns:a16="http://schemas.microsoft.com/office/drawing/2014/main" id="{1551A252-49B3-41D3-B541-B6FBF1A6C8E8}"/>
                </a:ext>
              </a:extLst>
            </p:cNvPr>
            <p:cNvSpPr/>
            <p:nvPr/>
          </p:nvSpPr>
          <p:spPr bwMode="auto">
            <a:xfrm>
              <a:off x="6172672" y="1477880"/>
              <a:ext cx="0" cy="0"/>
            </a:xfrm>
            <a:prstGeom prst="line">
              <a:avLst/>
            </a:prstGeom>
            <a:noFill/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ṣ1idé">
              <a:extLst>
                <a:ext uri="{FF2B5EF4-FFF2-40B4-BE49-F238E27FC236}">
                  <a16:creationId xmlns:a16="http://schemas.microsoft.com/office/drawing/2014/main" id="{631B2175-726B-4B31-B462-892B8CBBF1E0}"/>
                </a:ext>
              </a:extLst>
            </p:cNvPr>
            <p:cNvSpPr/>
            <p:nvPr/>
          </p:nvSpPr>
          <p:spPr bwMode="auto">
            <a:xfrm>
              <a:off x="5968213" y="147788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şliḓe">
              <a:extLst>
                <a:ext uri="{FF2B5EF4-FFF2-40B4-BE49-F238E27FC236}">
                  <a16:creationId xmlns:a16="http://schemas.microsoft.com/office/drawing/2014/main" id="{C40CABE1-1B55-4D65-804D-8FE658635DF2}"/>
                </a:ext>
              </a:extLst>
            </p:cNvPr>
            <p:cNvSpPr/>
            <p:nvPr/>
          </p:nvSpPr>
          <p:spPr bwMode="auto">
            <a:xfrm>
              <a:off x="5968213" y="1477880"/>
              <a:ext cx="0" cy="0"/>
            </a:xfrm>
            <a:prstGeom prst="line">
              <a:avLst/>
            </a:prstGeom>
            <a:noFill/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s1íḋê">
              <a:extLst>
                <a:ext uri="{FF2B5EF4-FFF2-40B4-BE49-F238E27FC236}">
                  <a16:creationId xmlns:a16="http://schemas.microsoft.com/office/drawing/2014/main" id="{2D9BB67F-C616-4948-AA46-6C4A3F30F046}"/>
                </a:ext>
              </a:extLst>
            </p:cNvPr>
            <p:cNvSpPr/>
            <p:nvPr/>
          </p:nvSpPr>
          <p:spPr bwMode="auto">
            <a:xfrm>
              <a:off x="5840994" y="1923147"/>
              <a:ext cx="56794" cy="59066"/>
            </a:xfrm>
            <a:prstGeom prst="ellipse">
              <a:avLst/>
            </a:pr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ṡḷiďe">
              <a:extLst>
                <a:ext uri="{FF2B5EF4-FFF2-40B4-BE49-F238E27FC236}">
                  <a16:creationId xmlns:a16="http://schemas.microsoft.com/office/drawing/2014/main" id="{0941452A-8584-4AD7-AFDE-218165F63085}"/>
                </a:ext>
              </a:extLst>
            </p:cNvPr>
            <p:cNvSpPr/>
            <p:nvPr/>
          </p:nvSpPr>
          <p:spPr bwMode="auto">
            <a:xfrm>
              <a:off x="6224923" y="1898157"/>
              <a:ext cx="112453" cy="110181"/>
            </a:xfrm>
            <a:prstGeom prst="ellipse">
              <a:avLst/>
            </a:prstGeom>
            <a:solidFill>
              <a:srgbClr val="FFFFFF"/>
            </a:solidFill>
            <a:ln w="33338" cap="rnd">
              <a:solidFill>
                <a:srgbClr val="640917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ṣľidê">
              <a:extLst>
                <a:ext uri="{FF2B5EF4-FFF2-40B4-BE49-F238E27FC236}">
                  <a16:creationId xmlns:a16="http://schemas.microsoft.com/office/drawing/2014/main" id="{3F81BA2E-7438-4CAC-82DC-BFEB3B494F17}"/>
                </a:ext>
              </a:extLst>
            </p:cNvPr>
            <p:cNvSpPr/>
            <p:nvPr/>
          </p:nvSpPr>
          <p:spPr bwMode="auto">
            <a:xfrm>
              <a:off x="6251049" y="1923147"/>
              <a:ext cx="59066" cy="59066"/>
            </a:xfrm>
            <a:prstGeom prst="ellipse">
              <a:avLst/>
            </a:pr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ślîḍe">
              <a:extLst>
                <a:ext uri="{FF2B5EF4-FFF2-40B4-BE49-F238E27FC236}">
                  <a16:creationId xmlns:a16="http://schemas.microsoft.com/office/drawing/2014/main" id="{8913E9EA-1EE9-49BA-8937-C5057F42A371}"/>
                </a:ext>
              </a:extLst>
            </p:cNvPr>
            <p:cNvSpPr/>
            <p:nvPr/>
          </p:nvSpPr>
          <p:spPr bwMode="auto">
            <a:xfrm>
              <a:off x="5756939" y="1891342"/>
              <a:ext cx="224905" cy="222633"/>
            </a:xfrm>
            <a:prstGeom prst="ellipse">
              <a:avLst/>
            </a:prstGeom>
            <a:noFill/>
            <a:ln w="33338" cap="rnd">
              <a:solidFill>
                <a:srgbClr val="E2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slidê">
              <a:extLst>
                <a:ext uri="{FF2B5EF4-FFF2-40B4-BE49-F238E27FC236}">
                  <a16:creationId xmlns:a16="http://schemas.microsoft.com/office/drawing/2014/main" id="{3ED6859B-4D2F-48B4-B214-85AD6DFC1751}"/>
                </a:ext>
              </a:extLst>
            </p:cNvPr>
            <p:cNvSpPr/>
            <p:nvPr/>
          </p:nvSpPr>
          <p:spPr bwMode="auto">
            <a:xfrm>
              <a:off x="6160178" y="1891342"/>
              <a:ext cx="224905" cy="222633"/>
            </a:xfrm>
            <a:prstGeom prst="ellipse">
              <a:avLst/>
            </a:prstGeom>
            <a:noFill/>
            <a:ln w="33338" cap="rnd">
              <a:solidFill>
                <a:srgbClr val="E2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ṡliḓe">
              <a:extLst>
                <a:ext uri="{FF2B5EF4-FFF2-40B4-BE49-F238E27FC236}">
                  <a16:creationId xmlns:a16="http://schemas.microsoft.com/office/drawing/2014/main" id="{F1107EB6-F7BB-4DDC-B633-EB8D4FA568FE}"/>
                </a:ext>
              </a:extLst>
            </p:cNvPr>
            <p:cNvSpPr/>
            <p:nvPr/>
          </p:nvSpPr>
          <p:spPr bwMode="auto">
            <a:xfrm>
              <a:off x="5981844" y="2002659"/>
              <a:ext cx="178334" cy="0"/>
            </a:xfrm>
            <a:prstGeom prst="line">
              <a:avLst/>
            </a:prstGeom>
            <a:noFill/>
            <a:ln w="33338" cap="rnd">
              <a:solidFill>
                <a:srgbClr val="E2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ś1ïḋé">
              <a:extLst>
                <a:ext uri="{FF2B5EF4-FFF2-40B4-BE49-F238E27FC236}">
                  <a16:creationId xmlns:a16="http://schemas.microsoft.com/office/drawing/2014/main" id="{E8495752-FC93-4E49-9962-38EC15A4984C}"/>
                </a:ext>
              </a:extLst>
            </p:cNvPr>
            <p:cNvSpPr/>
            <p:nvPr/>
          </p:nvSpPr>
          <p:spPr bwMode="auto">
            <a:xfrm>
              <a:off x="5628585" y="1929962"/>
              <a:ext cx="128355" cy="72697"/>
            </a:xfrm>
            <a:prstGeom prst="line">
              <a:avLst/>
            </a:prstGeom>
            <a:noFill/>
            <a:ln w="33338" cap="rnd">
              <a:solidFill>
                <a:srgbClr val="E2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śļiḋè">
              <a:extLst>
                <a:ext uri="{FF2B5EF4-FFF2-40B4-BE49-F238E27FC236}">
                  <a16:creationId xmlns:a16="http://schemas.microsoft.com/office/drawing/2014/main" id="{28658782-64AF-41A8-B9F3-24B8219FECC9}"/>
                </a:ext>
              </a:extLst>
            </p:cNvPr>
            <p:cNvSpPr/>
            <p:nvPr/>
          </p:nvSpPr>
          <p:spPr bwMode="auto">
            <a:xfrm flipV="1">
              <a:off x="6385083" y="1923147"/>
              <a:ext cx="122675" cy="87463"/>
            </a:xfrm>
            <a:prstGeom prst="line">
              <a:avLst/>
            </a:prstGeom>
            <a:noFill/>
            <a:ln w="33338" cap="rnd">
              <a:solidFill>
                <a:srgbClr val="E2595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44F9694-F90D-4D3F-862A-9517DDE30F80}"/>
              </a:ext>
            </a:extLst>
          </p:cNvPr>
          <p:cNvSpPr/>
          <p:nvPr/>
        </p:nvSpPr>
        <p:spPr>
          <a:xfrm>
            <a:off x="2268965" y="3144403"/>
            <a:ext cx="6445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简单靠谱、追求卓越</a:t>
            </a:r>
          </a:p>
        </p:txBody>
      </p:sp>
      <p:sp>
        <p:nvSpPr>
          <p:cNvPr id="293" name="iṣlide">
            <a:extLst>
              <a:ext uri="{FF2B5EF4-FFF2-40B4-BE49-F238E27FC236}">
                <a16:creationId xmlns:a16="http://schemas.microsoft.com/office/drawing/2014/main" id="{3D312F13-7C7D-438E-B8DB-BFF77EA8BF66}"/>
              </a:ext>
            </a:extLst>
          </p:cNvPr>
          <p:cNvSpPr/>
          <p:nvPr/>
        </p:nvSpPr>
        <p:spPr>
          <a:xfrm>
            <a:off x="1370818" y="292807"/>
            <a:ext cx="3042615" cy="440331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defTabSz="914400"/>
            <a:r>
              <a:rPr lang="zh-CN" altLang="en-US" sz="28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成员介绍</a:t>
            </a:r>
          </a:p>
        </p:txBody>
      </p:sp>
    </p:spTree>
    <p:extLst>
      <p:ext uri="{BB962C8B-B14F-4D97-AF65-F5344CB8AC3E}">
        <p14:creationId xmlns:p14="http://schemas.microsoft.com/office/powerpoint/2010/main" val="767902758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ṣľiḋe">
            <a:extLst>
              <a:ext uri="{FF2B5EF4-FFF2-40B4-BE49-F238E27FC236}">
                <a16:creationId xmlns:a16="http://schemas.microsoft.com/office/drawing/2014/main" id="{6AA50C38-E75B-453C-B53D-AC6082A34524}"/>
              </a:ext>
            </a:extLst>
          </p:cNvPr>
          <p:cNvSpPr txBox="1"/>
          <p:nvPr/>
        </p:nvSpPr>
        <p:spPr>
          <a:xfrm>
            <a:off x="116479" y="-73136"/>
            <a:ext cx="1271257" cy="1308331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" name="iṣlide">
            <a:extLst>
              <a:ext uri="{FF2B5EF4-FFF2-40B4-BE49-F238E27FC236}">
                <a16:creationId xmlns:a16="http://schemas.microsoft.com/office/drawing/2014/main" id="{990A6BE9-FA20-4995-9CC2-A6266CD474A8}"/>
              </a:ext>
            </a:extLst>
          </p:cNvPr>
          <p:cNvSpPr/>
          <p:nvPr/>
        </p:nvSpPr>
        <p:spPr>
          <a:xfrm>
            <a:off x="1528216" y="360863"/>
            <a:ext cx="3042615" cy="440331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defTabSz="914400"/>
            <a:r>
              <a:rPr lang="zh-CN" altLang="en-US" sz="28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业务价值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739195F9-A32F-4192-94F3-AB58606724CC}"/>
              </a:ext>
            </a:extLst>
          </p:cNvPr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C5345CD-BC8B-40E4-8925-A092B9E7E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7F29FE9-939E-45B4-A069-C27A056D5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E22532C-DEBB-4518-A295-37D495751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FECAADC-57AB-4696-9D2A-C1B4C432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36E944F2-8257-45FB-80A4-B01FCD21D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983F8D56-C810-420A-87E8-0B5FF7B16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57365B76-20A9-4A46-9696-FD31C93E4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3BC0DB15-96FC-4DEF-8B10-130E0001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7A1EF424-7F93-4302-950E-57097CE1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dbed322e-af55-416d-9c2b-36c7cbdcfe3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9096CC1-AB2F-4E45-9AC7-EDD41F39697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644148" y="608325"/>
            <a:ext cx="2713315" cy="3053988"/>
            <a:chOff x="4749800" y="1947863"/>
            <a:chExt cx="2628900" cy="3760788"/>
          </a:xfrm>
        </p:grpSpPr>
        <p:sp>
          <p:nvSpPr>
            <p:cNvPr id="15" name="îṩḻiḋè">
              <a:extLst>
                <a:ext uri="{FF2B5EF4-FFF2-40B4-BE49-F238E27FC236}">
                  <a16:creationId xmlns:a16="http://schemas.microsoft.com/office/drawing/2014/main" id="{8B455699-CFC4-41F2-BF14-5DE4E68D0F60}"/>
                </a:ext>
              </a:extLst>
            </p:cNvPr>
            <p:cNvSpPr/>
            <p:nvPr/>
          </p:nvSpPr>
          <p:spPr bwMode="auto">
            <a:xfrm>
              <a:off x="5667375" y="1947863"/>
              <a:ext cx="1655763" cy="3244850"/>
            </a:xfrm>
            <a:custGeom>
              <a:avLst/>
              <a:gdLst>
                <a:gd name="T0" fmla="*/ 489 w 574"/>
                <a:gd name="T1" fmla="*/ 1125 h 1125"/>
                <a:gd name="T2" fmla="*/ 85 w 574"/>
                <a:gd name="T3" fmla="*/ 1125 h 1125"/>
                <a:gd name="T4" fmla="*/ 0 w 574"/>
                <a:gd name="T5" fmla="*/ 1040 h 1125"/>
                <a:gd name="T6" fmla="*/ 0 w 574"/>
                <a:gd name="T7" fmla="*/ 85 h 1125"/>
                <a:gd name="T8" fmla="*/ 85 w 574"/>
                <a:gd name="T9" fmla="*/ 0 h 1125"/>
                <a:gd name="T10" fmla="*/ 489 w 574"/>
                <a:gd name="T11" fmla="*/ 0 h 1125"/>
                <a:gd name="T12" fmla="*/ 574 w 574"/>
                <a:gd name="T13" fmla="*/ 85 h 1125"/>
                <a:gd name="T14" fmla="*/ 574 w 574"/>
                <a:gd name="T15" fmla="*/ 1040 h 1125"/>
                <a:gd name="T16" fmla="*/ 489 w 574"/>
                <a:gd name="T17" fmla="*/ 1125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4" h="1125">
                  <a:moveTo>
                    <a:pt x="489" y="1125"/>
                  </a:moveTo>
                  <a:cubicBezTo>
                    <a:pt x="85" y="1125"/>
                    <a:pt x="85" y="1125"/>
                    <a:pt x="85" y="1125"/>
                  </a:cubicBezTo>
                  <a:cubicBezTo>
                    <a:pt x="38" y="1125"/>
                    <a:pt x="0" y="1087"/>
                    <a:pt x="0" y="104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536" y="0"/>
                    <a:pt x="574" y="38"/>
                    <a:pt x="574" y="85"/>
                  </a:cubicBezTo>
                  <a:cubicBezTo>
                    <a:pt x="574" y="1040"/>
                    <a:pt x="574" y="1040"/>
                    <a:pt x="574" y="1040"/>
                  </a:cubicBezTo>
                  <a:cubicBezTo>
                    <a:pt x="574" y="1087"/>
                    <a:pt x="536" y="1125"/>
                    <a:pt x="489" y="1125"/>
                  </a:cubicBezTo>
                </a:path>
              </a:pathLst>
            </a:custGeom>
            <a:solidFill>
              <a:srgbClr val="675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ṣļïḍé">
              <a:extLst>
                <a:ext uri="{FF2B5EF4-FFF2-40B4-BE49-F238E27FC236}">
                  <a16:creationId xmlns:a16="http://schemas.microsoft.com/office/drawing/2014/main" id="{06259FC1-46DD-4602-98BE-7B6D1C98AC00}"/>
                </a:ext>
              </a:extLst>
            </p:cNvPr>
            <p:cNvSpPr/>
            <p:nvPr/>
          </p:nvSpPr>
          <p:spPr bwMode="auto">
            <a:xfrm>
              <a:off x="5745163" y="2036762"/>
              <a:ext cx="1500188" cy="3033713"/>
            </a:xfrm>
            <a:custGeom>
              <a:avLst/>
              <a:gdLst>
                <a:gd name="T0" fmla="*/ 461 w 520"/>
                <a:gd name="T1" fmla="*/ 1052 h 1052"/>
                <a:gd name="T2" fmla="*/ 59 w 520"/>
                <a:gd name="T3" fmla="*/ 1052 h 1052"/>
                <a:gd name="T4" fmla="*/ 0 w 520"/>
                <a:gd name="T5" fmla="*/ 993 h 1052"/>
                <a:gd name="T6" fmla="*/ 0 w 520"/>
                <a:gd name="T7" fmla="*/ 59 h 1052"/>
                <a:gd name="T8" fmla="*/ 59 w 520"/>
                <a:gd name="T9" fmla="*/ 0 h 1052"/>
                <a:gd name="T10" fmla="*/ 461 w 520"/>
                <a:gd name="T11" fmla="*/ 0 h 1052"/>
                <a:gd name="T12" fmla="*/ 520 w 520"/>
                <a:gd name="T13" fmla="*/ 59 h 1052"/>
                <a:gd name="T14" fmla="*/ 520 w 520"/>
                <a:gd name="T15" fmla="*/ 993 h 1052"/>
                <a:gd name="T16" fmla="*/ 461 w 520"/>
                <a:gd name="T17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0" h="1052">
                  <a:moveTo>
                    <a:pt x="461" y="1052"/>
                  </a:moveTo>
                  <a:cubicBezTo>
                    <a:pt x="59" y="1052"/>
                    <a:pt x="59" y="1052"/>
                    <a:pt x="59" y="1052"/>
                  </a:cubicBezTo>
                  <a:cubicBezTo>
                    <a:pt x="26" y="1052"/>
                    <a:pt x="0" y="1026"/>
                    <a:pt x="0" y="99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6" y="0"/>
                    <a:pt x="59" y="0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494" y="0"/>
                    <a:pt x="520" y="27"/>
                    <a:pt x="520" y="59"/>
                  </a:cubicBezTo>
                  <a:cubicBezTo>
                    <a:pt x="520" y="993"/>
                    <a:pt x="520" y="993"/>
                    <a:pt x="520" y="993"/>
                  </a:cubicBezTo>
                  <a:cubicBezTo>
                    <a:pt x="520" y="1026"/>
                    <a:pt x="494" y="1052"/>
                    <a:pt x="461" y="1052"/>
                  </a:cubicBezTo>
                </a:path>
              </a:pathLst>
            </a:custGeom>
            <a:solidFill>
              <a:srgbClr val="EF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ṥļïḑé">
              <a:extLst>
                <a:ext uri="{FF2B5EF4-FFF2-40B4-BE49-F238E27FC236}">
                  <a16:creationId xmlns:a16="http://schemas.microsoft.com/office/drawing/2014/main" id="{AFE7F186-3E5D-4084-93AA-F0926D347AF7}"/>
                </a:ext>
              </a:extLst>
            </p:cNvPr>
            <p:cNvSpPr/>
            <p:nvPr/>
          </p:nvSpPr>
          <p:spPr bwMode="auto">
            <a:xfrm>
              <a:off x="5915025" y="2014538"/>
              <a:ext cx="1030288" cy="176213"/>
            </a:xfrm>
            <a:custGeom>
              <a:avLst/>
              <a:gdLst>
                <a:gd name="T0" fmla="*/ 357 w 357"/>
                <a:gd name="T1" fmla="*/ 10 h 61"/>
                <a:gd name="T2" fmla="*/ 323 w 357"/>
                <a:gd name="T3" fmla="*/ 10 h 61"/>
                <a:gd name="T4" fmla="*/ 304 w 357"/>
                <a:gd name="T5" fmla="*/ 29 h 61"/>
                <a:gd name="T6" fmla="*/ 304 w 357"/>
                <a:gd name="T7" fmla="*/ 42 h 61"/>
                <a:gd name="T8" fmla="*/ 285 w 357"/>
                <a:gd name="T9" fmla="*/ 61 h 61"/>
                <a:gd name="T10" fmla="*/ 134 w 357"/>
                <a:gd name="T11" fmla="*/ 61 h 61"/>
                <a:gd name="T12" fmla="*/ 115 w 357"/>
                <a:gd name="T13" fmla="*/ 42 h 61"/>
                <a:gd name="T14" fmla="*/ 115 w 357"/>
                <a:gd name="T15" fmla="*/ 29 h 61"/>
                <a:gd name="T16" fmla="*/ 97 w 357"/>
                <a:gd name="T17" fmla="*/ 10 h 61"/>
                <a:gd name="T18" fmla="*/ 0 w 357"/>
                <a:gd name="T19" fmla="*/ 10 h 61"/>
                <a:gd name="T20" fmla="*/ 0 w 357"/>
                <a:gd name="T21" fmla="*/ 0 h 61"/>
                <a:gd name="T22" fmla="*/ 357 w 357"/>
                <a:gd name="T23" fmla="*/ 0 h 61"/>
                <a:gd name="T24" fmla="*/ 357 w 357"/>
                <a:gd name="T25" fmla="*/ 1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61">
                  <a:moveTo>
                    <a:pt x="357" y="10"/>
                  </a:moveTo>
                  <a:cubicBezTo>
                    <a:pt x="323" y="10"/>
                    <a:pt x="323" y="10"/>
                    <a:pt x="323" y="10"/>
                  </a:cubicBezTo>
                  <a:cubicBezTo>
                    <a:pt x="313" y="10"/>
                    <a:pt x="304" y="19"/>
                    <a:pt x="304" y="29"/>
                  </a:cubicBezTo>
                  <a:cubicBezTo>
                    <a:pt x="304" y="42"/>
                    <a:pt x="304" y="42"/>
                    <a:pt x="304" y="42"/>
                  </a:cubicBezTo>
                  <a:cubicBezTo>
                    <a:pt x="304" y="53"/>
                    <a:pt x="296" y="61"/>
                    <a:pt x="285" y="61"/>
                  </a:cubicBezTo>
                  <a:cubicBezTo>
                    <a:pt x="134" y="61"/>
                    <a:pt x="134" y="61"/>
                    <a:pt x="134" y="61"/>
                  </a:cubicBezTo>
                  <a:cubicBezTo>
                    <a:pt x="124" y="61"/>
                    <a:pt x="115" y="53"/>
                    <a:pt x="115" y="42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19"/>
                    <a:pt x="107" y="10"/>
                    <a:pt x="97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7" y="0"/>
                    <a:pt x="357" y="0"/>
                    <a:pt x="357" y="0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675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S1îḑe">
              <a:extLst>
                <a:ext uri="{FF2B5EF4-FFF2-40B4-BE49-F238E27FC236}">
                  <a16:creationId xmlns:a16="http://schemas.microsoft.com/office/drawing/2014/main" id="{630E0B37-EE6B-4F8C-9F65-8E51E714FF20}"/>
                </a:ext>
              </a:extLst>
            </p:cNvPr>
            <p:cNvSpPr/>
            <p:nvPr/>
          </p:nvSpPr>
          <p:spPr bwMode="auto">
            <a:xfrm>
              <a:off x="6496050" y="2473325"/>
              <a:ext cx="63500" cy="82550"/>
            </a:xfrm>
            <a:custGeom>
              <a:avLst/>
              <a:gdLst>
                <a:gd name="T0" fmla="*/ 14 w 22"/>
                <a:gd name="T1" fmla="*/ 13 h 29"/>
                <a:gd name="T2" fmla="*/ 18 w 22"/>
                <a:gd name="T3" fmla="*/ 7 h 29"/>
                <a:gd name="T4" fmla="*/ 11 w 22"/>
                <a:gd name="T5" fmla="*/ 0 h 29"/>
                <a:gd name="T6" fmla="*/ 4 w 22"/>
                <a:gd name="T7" fmla="*/ 7 h 29"/>
                <a:gd name="T8" fmla="*/ 8 w 22"/>
                <a:gd name="T9" fmla="*/ 13 h 29"/>
                <a:gd name="T10" fmla="*/ 0 w 22"/>
                <a:gd name="T11" fmla="*/ 24 h 29"/>
                <a:gd name="T12" fmla="*/ 0 w 22"/>
                <a:gd name="T13" fmla="*/ 29 h 29"/>
                <a:gd name="T14" fmla="*/ 22 w 22"/>
                <a:gd name="T15" fmla="*/ 29 h 29"/>
                <a:gd name="T16" fmla="*/ 22 w 22"/>
                <a:gd name="T17" fmla="*/ 24 h 29"/>
                <a:gd name="T18" fmla="*/ 14 w 22"/>
                <a:gd name="T1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9">
                  <a:moveTo>
                    <a:pt x="14" y="13"/>
                  </a:moveTo>
                  <a:cubicBezTo>
                    <a:pt x="17" y="12"/>
                    <a:pt x="18" y="10"/>
                    <a:pt x="18" y="7"/>
                  </a:cubicBezTo>
                  <a:cubicBezTo>
                    <a:pt x="18" y="3"/>
                    <a:pt x="15" y="0"/>
                    <a:pt x="11" y="0"/>
                  </a:cubicBezTo>
                  <a:cubicBezTo>
                    <a:pt x="7" y="0"/>
                    <a:pt x="4" y="3"/>
                    <a:pt x="4" y="7"/>
                  </a:cubicBezTo>
                  <a:cubicBezTo>
                    <a:pt x="4" y="10"/>
                    <a:pt x="6" y="12"/>
                    <a:pt x="8" y="13"/>
                  </a:cubicBezTo>
                  <a:cubicBezTo>
                    <a:pt x="3" y="15"/>
                    <a:pt x="0" y="19"/>
                    <a:pt x="0" y="2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19"/>
                    <a:pt x="19" y="15"/>
                    <a:pt x="14" y="13"/>
                  </a:cubicBezTo>
                  <a:close/>
                </a:path>
              </a:pathLst>
            </a:custGeom>
            <a:solidFill>
              <a:srgbClr val="3736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sļiḑè">
              <a:extLst>
                <a:ext uri="{FF2B5EF4-FFF2-40B4-BE49-F238E27FC236}">
                  <a16:creationId xmlns:a16="http://schemas.microsoft.com/office/drawing/2014/main" id="{A6368C41-9B69-4658-AFE8-CD466D82CE9F}"/>
                </a:ext>
              </a:extLst>
            </p:cNvPr>
            <p:cNvSpPr/>
            <p:nvPr/>
          </p:nvSpPr>
          <p:spPr bwMode="auto">
            <a:xfrm>
              <a:off x="6175375" y="4491038"/>
              <a:ext cx="625475" cy="141288"/>
            </a:xfrm>
            <a:custGeom>
              <a:avLst/>
              <a:gdLst>
                <a:gd name="T0" fmla="*/ 213 w 217"/>
                <a:gd name="T1" fmla="*/ 49 h 49"/>
                <a:gd name="T2" fmla="*/ 4 w 217"/>
                <a:gd name="T3" fmla="*/ 49 h 49"/>
                <a:gd name="T4" fmla="*/ 0 w 217"/>
                <a:gd name="T5" fmla="*/ 45 h 49"/>
                <a:gd name="T6" fmla="*/ 0 w 217"/>
                <a:gd name="T7" fmla="*/ 4 h 49"/>
                <a:gd name="T8" fmla="*/ 4 w 217"/>
                <a:gd name="T9" fmla="*/ 0 h 49"/>
                <a:gd name="T10" fmla="*/ 213 w 217"/>
                <a:gd name="T11" fmla="*/ 0 h 49"/>
                <a:gd name="T12" fmla="*/ 217 w 217"/>
                <a:gd name="T13" fmla="*/ 4 h 49"/>
                <a:gd name="T14" fmla="*/ 217 w 217"/>
                <a:gd name="T15" fmla="*/ 45 h 49"/>
                <a:gd name="T16" fmla="*/ 213 w 217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49">
                  <a:moveTo>
                    <a:pt x="213" y="49"/>
                  </a:moveTo>
                  <a:cubicBezTo>
                    <a:pt x="4" y="49"/>
                    <a:pt x="4" y="49"/>
                    <a:pt x="4" y="49"/>
                  </a:cubicBezTo>
                  <a:cubicBezTo>
                    <a:pt x="2" y="49"/>
                    <a:pt x="0" y="47"/>
                    <a:pt x="0" y="4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7" y="2"/>
                    <a:pt x="217" y="4"/>
                  </a:cubicBezTo>
                  <a:cubicBezTo>
                    <a:pt x="217" y="45"/>
                    <a:pt x="217" y="45"/>
                    <a:pt x="217" y="45"/>
                  </a:cubicBezTo>
                  <a:cubicBezTo>
                    <a:pt x="217" y="47"/>
                    <a:pt x="215" y="49"/>
                    <a:pt x="213" y="49"/>
                  </a:cubicBezTo>
                  <a:close/>
                </a:path>
              </a:pathLst>
            </a:custGeom>
            <a:solidFill>
              <a:srgbClr val="A43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ṣľîde">
              <a:extLst>
                <a:ext uri="{FF2B5EF4-FFF2-40B4-BE49-F238E27FC236}">
                  <a16:creationId xmlns:a16="http://schemas.microsoft.com/office/drawing/2014/main" id="{38F2E391-318D-4D35-89EA-D883A211633B}"/>
                </a:ext>
              </a:extLst>
            </p:cNvPr>
            <p:cNvSpPr/>
            <p:nvPr/>
          </p:nvSpPr>
          <p:spPr bwMode="auto">
            <a:xfrm>
              <a:off x="6376988" y="4535488"/>
              <a:ext cx="36870" cy="61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" b="0" i="0" u="none" strike="noStrike" cap="none" normalizeH="0" baseline="0">
                  <a:ln>
                    <a:noFill/>
                  </a:ln>
                  <a:solidFill>
                    <a:srgbClr val="F3F4E9"/>
                  </a:solidFill>
                  <a:effectLst/>
                </a:rPr>
                <a:t>R</a:t>
              </a:r>
              <a:endParaRPr kumimoji="0" lang="zh-CN" altLang="zh-CN" sz="400" b="0" i="0" u="none" strike="noStrike" cap="none" normalizeH="0" baseline="0">
                <a:ln>
                  <a:noFill/>
                </a:ln>
                <a:solidFill>
                  <a:srgbClr val="F3F4E9"/>
                </a:solidFill>
                <a:effectLst/>
              </a:endParaRPr>
            </a:p>
          </p:txBody>
        </p:sp>
        <p:sp>
          <p:nvSpPr>
            <p:cNvPr id="21" name="isļíḑè">
              <a:extLst>
                <a:ext uri="{FF2B5EF4-FFF2-40B4-BE49-F238E27FC236}">
                  <a16:creationId xmlns:a16="http://schemas.microsoft.com/office/drawing/2014/main" id="{0B820FE1-666D-43B2-81B0-DA0F17EE33E2}"/>
                </a:ext>
              </a:extLst>
            </p:cNvPr>
            <p:cNvSpPr/>
            <p:nvPr/>
          </p:nvSpPr>
          <p:spPr bwMode="auto">
            <a:xfrm>
              <a:off x="6405563" y="4535488"/>
              <a:ext cx="28854" cy="61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" b="0" i="0" u="none" strike="noStrike" cap="none" normalizeH="0" baseline="0">
                  <a:ln>
                    <a:noFill/>
                  </a:ln>
                  <a:solidFill>
                    <a:srgbClr val="F3F4E9"/>
                  </a:solidFill>
                  <a:effectLst/>
                </a:rPr>
                <a:t>e</a:t>
              </a:r>
              <a:endParaRPr kumimoji="0" lang="zh-CN" altLang="zh-CN" sz="400" b="0" i="0" u="none" strike="noStrike" cap="none" normalizeH="0" baseline="0">
                <a:ln>
                  <a:noFill/>
                </a:ln>
                <a:solidFill>
                  <a:srgbClr val="F3F4E9"/>
                </a:solidFill>
                <a:effectLst/>
              </a:endParaRPr>
            </a:p>
          </p:txBody>
        </p:sp>
        <p:sp>
          <p:nvSpPr>
            <p:cNvPr id="22" name="iṩḷïďé">
              <a:extLst>
                <a:ext uri="{FF2B5EF4-FFF2-40B4-BE49-F238E27FC236}">
                  <a16:creationId xmlns:a16="http://schemas.microsoft.com/office/drawing/2014/main" id="{E95060FA-9A0F-441D-ACBE-60FFD54C57D1}"/>
                </a:ext>
              </a:extLst>
            </p:cNvPr>
            <p:cNvSpPr/>
            <p:nvPr/>
          </p:nvSpPr>
          <p:spPr bwMode="auto">
            <a:xfrm>
              <a:off x="6432550" y="4535488"/>
              <a:ext cx="28854" cy="61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" b="0" i="0" u="none" strike="noStrike" cap="none" normalizeH="0" baseline="0">
                  <a:ln>
                    <a:noFill/>
                  </a:ln>
                  <a:solidFill>
                    <a:srgbClr val="F3F4E9"/>
                  </a:solidFill>
                  <a:effectLst/>
                </a:rPr>
                <a:t>g</a:t>
              </a:r>
              <a:endParaRPr kumimoji="0" lang="zh-CN" altLang="zh-CN" sz="400" b="0" i="0" u="none" strike="noStrike" cap="none" normalizeH="0" baseline="0">
                <a:ln>
                  <a:noFill/>
                </a:ln>
                <a:solidFill>
                  <a:srgbClr val="F3F4E9"/>
                </a:solidFill>
                <a:effectLst/>
              </a:endParaRPr>
            </a:p>
          </p:txBody>
        </p:sp>
        <p:sp>
          <p:nvSpPr>
            <p:cNvPr id="23" name="îṧľide">
              <a:extLst>
                <a:ext uri="{FF2B5EF4-FFF2-40B4-BE49-F238E27FC236}">
                  <a16:creationId xmlns:a16="http://schemas.microsoft.com/office/drawing/2014/main" id="{CADCB208-C981-4B29-89D4-E57ADE32C0E4}"/>
                </a:ext>
              </a:extLst>
            </p:cNvPr>
            <p:cNvSpPr/>
            <p:nvPr/>
          </p:nvSpPr>
          <p:spPr bwMode="auto">
            <a:xfrm>
              <a:off x="6461125" y="4535488"/>
              <a:ext cx="36870" cy="61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" b="0" i="0" u="none" strike="noStrike" cap="none" normalizeH="0" baseline="0">
                  <a:ln>
                    <a:noFill/>
                  </a:ln>
                  <a:solidFill>
                    <a:srgbClr val="F3F4E9"/>
                  </a:solidFill>
                  <a:effectLst/>
                </a:rPr>
                <a:t>is</a:t>
              </a:r>
              <a:endParaRPr kumimoji="0" lang="zh-CN" altLang="zh-CN" sz="400" b="0" i="0" u="none" strike="noStrike" cap="none" normalizeH="0" baseline="0">
                <a:ln>
                  <a:noFill/>
                </a:ln>
                <a:solidFill>
                  <a:srgbClr val="F3F4E9"/>
                </a:solidFill>
                <a:effectLst/>
              </a:endParaRPr>
            </a:p>
          </p:txBody>
        </p:sp>
        <p:sp>
          <p:nvSpPr>
            <p:cNvPr id="24" name="iSḻïde">
              <a:extLst>
                <a:ext uri="{FF2B5EF4-FFF2-40B4-BE49-F238E27FC236}">
                  <a16:creationId xmlns:a16="http://schemas.microsoft.com/office/drawing/2014/main" id="{2D40B028-9B8F-4D7A-808E-BE779A94EBD5}"/>
                </a:ext>
              </a:extLst>
            </p:cNvPr>
            <p:cNvSpPr/>
            <p:nvPr/>
          </p:nvSpPr>
          <p:spPr bwMode="auto">
            <a:xfrm>
              <a:off x="6492875" y="4535488"/>
              <a:ext cx="14428" cy="61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" b="0" i="0" u="none" strike="noStrike" cap="none" normalizeH="0" baseline="0">
                  <a:ln>
                    <a:noFill/>
                  </a:ln>
                  <a:solidFill>
                    <a:srgbClr val="F3F4E9"/>
                  </a:solidFill>
                  <a:effectLst/>
                </a:rPr>
                <a:t>t</a:t>
              </a:r>
              <a:endParaRPr kumimoji="0" lang="zh-CN" altLang="zh-CN" sz="400" b="0" i="0" u="none" strike="noStrike" cap="none" normalizeH="0" baseline="0">
                <a:ln>
                  <a:noFill/>
                </a:ln>
                <a:solidFill>
                  <a:srgbClr val="F3F4E9"/>
                </a:solidFill>
                <a:effectLst/>
              </a:endParaRPr>
            </a:p>
          </p:txBody>
        </p:sp>
        <p:sp>
          <p:nvSpPr>
            <p:cNvPr id="25" name="ïṣ1iḑé">
              <a:extLst>
                <a:ext uri="{FF2B5EF4-FFF2-40B4-BE49-F238E27FC236}">
                  <a16:creationId xmlns:a16="http://schemas.microsoft.com/office/drawing/2014/main" id="{B123F423-976B-42C5-A8AD-CDEA468354F5}"/>
                </a:ext>
              </a:extLst>
            </p:cNvPr>
            <p:cNvSpPr/>
            <p:nvPr/>
          </p:nvSpPr>
          <p:spPr bwMode="auto">
            <a:xfrm>
              <a:off x="6510338" y="4535488"/>
              <a:ext cx="46488" cy="61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" b="0" i="0" u="none" strike="noStrike" cap="none" normalizeH="0" baseline="0">
                  <a:ln>
                    <a:noFill/>
                  </a:ln>
                  <a:solidFill>
                    <a:srgbClr val="F3F4E9"/>
                  </a:solidFill>
                  <a:effectLst/>
                </a:rPr>
                <a:t>er</a:t>
              </a:r>
              <a:endParaRPr kumimoji="0" lang="zh-CN" altLang="zh-CN" sz="400" b="0" i="0" u="none" strike="noStrike" cap="none" normalizeH="0" baseline="0">
                <a:ln>
                  <a:noFill/>
                </a:ln>
                <a:solidFill>
                  <a:srgbClr val="F3F4E9"/>
                </a:solidFill>
                <a:effectLst/>
              </a:endParaRPr>
            </a:p>
          </p:txBody>
        </p:sp>
        <p:sp>
          <p:nvSpPr>
            <p:cNvPr id="26" name="íšľíḓè">
              <a:extLst>
                <a:ext uri="{FF2B5EF4-FFF2-40B4-BE49-F238E27FC236}">
                  <a16:creationId xmlns:a16="http://schemas.microsoft.com/office/drawing/2014/main" id="{2589B2FD-82DC-429E-A5C4-321C40C0DC06}"/>
                </a:ext>
              </a:extLst>
            </p:cNvPr>
            <p:cNvSpPr/>
            <p:nvPr/>
          </p:nvSpPr>
          <p:spPr bwMode="auto">
            <a:xfrm>
              <a:off x="5953125" y="2905125"/>
              <a:ext cx="1147763" cy="179388"/>
            </a:xfrm>
            <a:custGeom>
              <a:avLst/>
              <a:gdLst>
                <a:gd name="T0" fmla="*/ 386 w 398"/>
                <a:gd name="T1" fmla="*/ 61 h 62"/>
                <a:gd name="T2" fmla="*/ 386 w 398"/>
                <a:gd name="T3" fmla="*/ 60 h 62"/>
                <a:gd name="T4" fmla="*/ 12 w 398"/>
                <a:gd name="T5" fmla="*/ 60 h 62"/>
                <a:gd name="T6" fmla="*/ 2 w 398"/>
                <a:gd name="T7" fmla="*/ 50 h 62"/>
                <a:gd name="T8" fmla="*/ 2 w 398"/>
                <a:gd name="T9" fmla="*/ 12 h 62"/>
                <a:gd name="T10" fmla="*/ 12 w 398"/>
                <a:gd name="T11" fmla="*/ 2 h 62"/>
                <a:gd name="T12" fmla="*/ 386 w 398"/>
                <a:gd name="T13" fmla="*/ 2 h 62"/>
                <a:gd name="T14" fmla="*/ 396 w 398"/>
                <a:gd name="T15" fmla="*/ 12 h 62"/>
                <a:gd name="T16" fmla="*/ 396 w 398"/>
                <a:gd name="T17" fmla="*/ 50 h 62"/>
                <a:gd name="T18" fmla="*/ 386 w 398"/>
                <a:gd name="T19" fmla="*/ 60 h 62"/>
                <a:gd name="T20" fmla="*/ 386 w 398"/>
                <a:gd name="T21" fmla="*/ 61 h 62"/>
                <a:gd name="T22" fmla="*/ 386 w 398"/>
                <a:gd name="T23" fmla="*/ 62 h 62"/>
                <a:gd name="T24" fmla="*/ 398 w 398"/>
                <a:gd name="T25" fmla="*/ 50 h 62"/>
                <a:gd name="T26" fmla="*/ 398 w 398"/>
                <a:gd name="T27" fmla="*/ 12 h 62"/>
                <a:gd name="T28" fmla="*/ 386 w 398"/>
                <a:gd name="T29" fmla="*/ 0 h 62"/>
                <a:gd name="T30" fmla="*/ 12 w 398"/>
                <a:gd name="T31" fmla="*/ 0 h 62"/>
                <a:gd name="T32" fmla="*/ 0 w 398"/>
                <a:gd name="T33" fmla="*/ 12 h 62"/>
                <a:gd name="T34" fmla="*/ 0 w 398"/>
                <a:gd name="T35" fmla="*/ 50 h 62"/>
                <a:gd name="T36" fmla="*/ 12 w 398"/>
                <a:gd name="T37" fmla="*/ 62 h 62"/>
                <a:gd name="T38" fmla="*/ 386 w 398"/>
                <a:gd name="T39" fmla="*/ 62 h 62"/>
                <a:gd name="T40" fmla="*/ 386 w 398"/>
                <a:gd name="T41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8" h="62">
                  <a:moveTo>
                    <a:pt x="386" y="61"/>
                  </a:moveTo>
                  <a:cubicBezTo>
                    <a:pt x="386" y="60"/>
                    <a:pt x="386" y="60"/>
                    <a:pt x="386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" y="60"/>
                    <a:pt x="2" y="55"/>
                    <a:pt x="2" y="5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7"/>
                    <a:pt x="6" y="2"/>
                    <a:pt x="12" y="2"/>
                  </a:cubicBezTo>
                  <a:cubicBezTo>
                    <a:pt x="386" y="2"/>
                    <a:pt x="386" y="2"/>
                    <a:pt x="386" y="2"/>
                  </a:cubicBezTo>
                  <a:cubicBezTo>
                    <a:pt x="392" y="2"/>
                    <a:pt x="396" y="7"/>
                    <a:pt x="396" y="12"/>
                  </a:cubicBezTo>
                  <a:cubicBezTo>
                    <a:pt x="396" y="50"/>
                    <a:pt x="396" y="50"/>
                    <a:pt x="396" y="50"/>
                  </a:cubicBezTo>
                  <a:cubicBezTo>
                    <a:pt x="396" y="55"/>
                    <a:pt x="392" y="60"/>
                    <a:pt x="386" y="60"/>
                  </a:cubicBezTo>
                  <a:cubicBezTo>
                    <a:pt x="386" y="61"/>
                    <a:pt x="386" y="61"/>
                    <a:pt x="386" y="61"/>
                  </a:cubicBezTo>
                  <a:cubicBezTo>
                    <a:pt x="386" y="62"/>
                    <a:pt x="386" y="62"/>
                    <a:pt x="386" y="62"/>
                  </a:cubicBezTo>
                  <a:cubicBezTo>
                    <a:pt x="393" y="62"/>
                    <a:pt x="398" y="56"/>
                    <a:pt x="398" y="50"/>
                  </a:cubicBezTo>
                  <a:cubicBezTo>
                    <a:pt x="398" y="12"/>
                    <a:pt x="398" y="12"/>
                    <a:pt x="398" y="12"/>
                  </a:cubicBezTo>
                  <a:cubicBezTo>
                    <a:pt x="398" y="6"/>
                    <a:pt x="393" y="0"/>
                    <a:pt x="38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6"/>
                    <a:pt x="5" y="62"/>
                    <a:pt x="12" y="62"/>
                  </a:cubicBezTo>
                  <a:cubicBezTo>
                    <a:pt x="386" y="62"/>
                    <a:pt x="386" y="62"/>
                    <a:pt x="386" y="62"/>
                  </a:cubicBezTo>
                  <a:lnTo>
                    <a:pt x="386" y="61"/>
                  </a:lnTo>
                  <a:close/>
                </a:path>
              </a:pathLst>
            </a:custGeom>
            <a:solidFill>
              <a:srgbClr val="3736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ṩľîḍe">
              <a:extLst>
                <a:ext uri="{FF2B5EF4-FFF2-40B4-BE49-F238E27FC236}">
                  <a16:creationId xmlns:a16="http://schemas.microsoft.com/office/drawing/2014/main" id="{15CD5B3A-F164-4D49-BC6F-516164818A0A}"/>
                </a:ext>
              </a:extLst>
            </p:cNvPr>
            <p:cNvSpPr/>
            <p:nvPr/>
          </p:nvSpPr>
          <p:spPr bwMode="auto">
            <a:xfrm>
              <a:off x="5953125" y="3292475"/>
              <a:ext cx="1147763" cy="174625"/>
            </a:xfrm>
            <a:custGeom>
              <a:avLst/>
              <a:gdLst>
                <a:gd name="T0" fmla="*/ 386 w 398"/>
                <a:gd name="T1" fmla="*/ 60 h 61"/>
                <a:gd name="T2" fmla="*/ 386 w 398"/>
                <a:gd name="T3" fmla="*/ 59 h 61"/>
                <a:gd name="T4" fmla="*/ 12 w 398"/>
                <a:gd name="T5" fmla="*/ 59 h 61"/>
                <a:gd name="T6" fmla="*/ 2 w 398"/>
                <a:gd name="T7" fmla="*/ 49 h 61"/>
                <a:gd name="T8" fmla="*/ 2 w 398"/>
                <a:gd name="T9" fmla="*/ 12 h 61"/>
                <a:gd name="T10" fmla="*/ 12 w 398"/>
                <a:gd name="T11" fmla="*/ 2 h 61"/>
                <a:gd name="T12" fmla="*/ 386 w 398"/>
                <a:gd name="T13" fmla="*/ 2 h 61"/>
                <a:gd name="T14" fmla="*/ 396 w 398"/>
                <a:gd name="T15" fmla="*/ 12 h 61"/>
                <a:gd name="T16" fmla="*/ 396 w 398"/>
                <a:gd name="T17" fmla="*/ 49 h 61"/>
                <a:gd name="T18" fmla="*/ 386 w 398"/>
                <a:gd name="T19" fmla="*/ 59 h 61"/>
                <a:gd name="T20" fmla="*/ 386 w 398"/>
                <a:gd name="T21" fmla="*/ 60 h 61"/>
                <a:gd name="T22" fmla="*/ 386 w 398"/>
                <a:gd name="T23" fmla="*/ 61 h 61"/>
                <a:gd name="T24" fmla="*/ 398 w 398"/>
                <a:gd name="T25" fmla="*/ 49 h 61"/>
                <a:gd name="T26" fmla="*/ 398 w 398"/>
                <a:gd name="T27" fmla="*/ 12 h 61"/>
                <a:gd name="T28" fmla="*/ 386 w 398"/>
                <a:gd name="T29" fmla="*/ 0 h 61"/>
                <a:gd name="T30" fmla="*/ 12 w 398"/>
                <a:gd name="T31" fmla="*/ 0 h 61"/>
                <a:gd name="T32" fmla="*/ 0 w 398"/>
                <a:gd name="T33" fmla="*/ 12 h 61"/>
                <a:gd name="T34" fmla="*/ 0 w 398"/>
                <a:gd name="T35" fmla="*/ 49 h 61"/>
                <a:gd name="T36" fmla="*/ 12 w 398"/>
                <a:gd name="T37" fmla="*/ 61 h 61"/>
                <a:gd name="T38" fmla="*/ 386 w 398"/>
                <a:gd name="T39" fmla="*/ 61 h 61"/>
                <a:gd name="T40" fmla="*/ 386 w 398"/>
                <a:gd name="T41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8" h="61">
                  <a:moveTo>
                    <a:pt x="386" y="60"/>
                  </a:moveTo>
                  <a:cubicBezTo>
                    <a:pt x="386" y="59"/>
                    <a:pt x="386" y="59"/>
                    <a:pt x="38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6" y="59"/>
                    <a:pt x="2" y="55"/>
                    <a:pt x="2" y="4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6"/>
                    <a:pt x="6" y="2"/>
                    <a:pt x="12" y="2"/>
                  </a:cubicBezTo>
                  <a:cubicBezTo>
                    <a:pt x="386" y="2"/>
                    <a:pt x="386" y="2"/>
                    <a:pt x="386" y="2"/>
                  </a:cubicBezTo>
                  <a:cubicBezTo>
                    <a:pt x="392" y="2"/>
                    <a:pt x="396" y="6"/>
                    <a:pt x="396" y="12"/>
                  </a:cubicBezTo>
                  <a:cubicBezTo>
                    <a:pt x="396" y="49"/>
                    <a:pt x="396" y="49"/>
                    <a:pt x="396" y="49"/>
                  </a:cubicBezTo>
                  <a:cubicBezTo>
                    <a:pt x="396" y="55"/>
                    <a:pt x="392" y="59"/>
                    <a:pt x="386" y="59"/>
                  </a:cubicBezTo>
                  <a:cubicBezTo>
                    <a:pt x="386" y="60"/>
                    <a:pt x="386" y="60"/>
                    <a:pt x="386" y="60"/>
                  </a:cubicBezTo>
                  <a:cubicBezTo>
                    <a:pt x="386" y="61"/>
                    <a:pt x="386" y="61"/>
                    <a:pt x="386" y="61"/>
                  </a:cubicBezTo>
                  <a:cubicBezTo>
                    <a:pt x="393" y="61"/>
                    <a:pt x="398" y="56"/>
                    <a:pt x="398" y="49"/>
                  </a:cubicBezTo>
                  <a:cubicBezTo>
                    <a:pt x="398" y="12"/>
                    <a:pt x="398" y="12"/>
                    <a:pt x="398" y="12"/>
                  </a:cubicBezTo>
                  <a:cubicBezTo>
                    <a:pt x="398" y="5"/>
                    <a:pt x="393" y="0"/>
                    <a:pt x="38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6"/>
                    <a:pt x="5" y="61"/>
                    <a:pt x="12" y="61"/>
                  </a:cubicBezTo>
                  <a:cubicBezTo>
                    <a:pt x="386" y="61"/>
                    <a:pt x="386" y="61"/>
                    <a:pt x="386" y="61"/>
                  </a:cubicBezTo>
                  <a:lnTo>
                    <a:pt x="386" y="60"/>
                  </a:lnTo>
                  <a:close/>
                </a:path>
              </a:pathLst>
            </a:custGeom>
            <a:solidFill>
              <a:srgbClr val="3736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ṡ1ïḍê">
              <a:extLst>
                <a:ext uri="{FF2B5EF4-FFF2-40B4-BE49-F238E27FC236}">
                  <a16:creationId xmlns:a16="http://schemas.microsoft.com/office/drawing/2014/main" id="{6D966B48-CDE0-4D7C-8068-0662BD995D0F}"/>
                </a:ext>
              </a:extLst>
            </p:cNvPr>
            <p:cNvSpPr/>
            <p:nvPr/>
          </p:nvSpPr>
          <p:spPr bwMode="auto">
            <a:xfrm>
              <a:off x="5953125" y="3695700"/>
              <a:ext cx="1147763" cy="179388"/>
            </a:xfrm>
            <a:custGeom>
              <a:avLst/>
              <a:gdLst>
                <a:gd name="T0" fmla="*/ 386 w 398"/>
                <a:gd name="T1" fmla="*/ 61 h 62"/>
                <a:gd name="T2" fmla="*/ 386 w 398"/>
                <a:gd name="T3" fmla="*/ 60 h 62"/>
                <a:gd name="T4" fmla="*/ 12 w 398"/>
                <a:gd name="T5" fmla="*/ 60 h 62"/>
                <a:gd name="T6" fmla="*/ 2 w 398"/>
                <a:gd name="T7" fmla="*/ 50 h 62"/>
                <a:gd name="T8" fmla="*/ 2 w 398"/>
                <a:gd name="T9" fmla="*/ 12 h 62"/>
                <a:gd name="T10" fmla="*/ 12 w 398"/>
                <a:gd name="T11" fmla="*/ 2 h 62"/>
                <a:gd name="T12" fmla="*/ 386 w 398"/>
                <a:gd name="T13" fmla="*/ 2 h 62"/>
                <a:gd name="T14" fmla="*/ 396 w 398"/>
                <a:gd name="T15" fmla="*/ 12 h 62"/>
                <a:gd name="T16" fmla="*/ 396 w 398"/>
                <a:gd name="T17" fmla="*/ 50 h 62"/>
                <a:gd name="T18" fmla="*/ 386 w 398"/>
                <a:gd name="T19" fmla="*/ 60 h 62"/>
                <a:gd name="T20" fmla="*/ 386 w 398"/>
                <a:gd name="T21" fmla="*/ 61 h 62"/>
                <a:gd name="T22" fmla="*/ 386 w 398"/>
                <a:gd name="T23" fmla="*/ 62 h 62"/>
                <a:gd name="T24" fmla="*/ 398 w 398"/>
                <a:gd name="T25" fmla="*/ 50 h 62"/>
                <a:gd name="T26" fmla="*/ 398 w 398"/>
                <a:gd name="T27" fmla="*/ 12 h 62"/>
                <a:gd name="T28" fmla="*/ 386 w 398"/>
                <a:gd name="T29" fmla="*/ 0 h 62"/>
                <a:gd name="T30" fmla="*/ 12 w 398"/>
                <a:gd name="T31" fmla="*/ 0 h 62"/>
                <a:gd name="T32" fmla="*/ 0 w 398"/>
                <a:gd name="T33" fmla="*/ 12 h 62"/>
                <a:gd name="T34" fmla="*/ 0 w 398"/>
                <a:gd name="T35" fmla="*/ 50 h 62"/>
                <a:gd name="T36" fmla="*/ 12 w 398"/>
                <a:gd name="T37" fmla="*/ 62 h 62"/>
                <a:gd name="T38" fmla="*/ 386 w 398"/>
                <a:gd name="T39" fmla="*/ 62 h 62"/>
                <a:gd name="T40" fmla="*/ 386 w 398"/>
                <a:gd name="T41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8" h="62">
                  <a:moveTo>
                    <a:pt x="386" y="61"/>
                  </a:moveTo>
                  <a:cubicBezTo>
                    <a:pt x="386" y="60"/>
                    <a:pt x="386" y="60"/>
                    <a:pt x="386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" y="60"/>
                    <a:pt x="2" y="55"/>
                    <a:pt x="2" y="5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6"/>
                    <a:pt x="6" y="2"/>
                    <a:pt x="12" y="2"/>
                  </a:cubicBezTo>
                  <a:cubicBezTo>
                    <a:pt x="386" y="2"/>
                    <a:pt x="386" y="2"/>
                    <a:pt x="386" y="2"/>
                  </a:cubicBezTo>
                  <a:cubicBezTo>
                    <a:pt x="392" y="2"/>
                    <a:pt x="396" y="6"/>
                    <a:pt x="396" y="12"/>
                  </a:cubicBezTo>
                  <a:cubicBezTo>
                    <a:pt x="396" y="50"/>
                    <a:pt x="396" y="50"/>
                    <a:pt x="396" y="50"/>
                  </a:cubicBezTo>
                  <a:cubicBezTo>
                    <a:pt x="396" y="55"/>
                    <a:pt x="392" y="60"/>
                    <a:pt x="386" y="60"/>
                  </a:cubicBezTo>
                  <a:cubicBezTo>
                    <a:pt x="386" y="61"/>
                    <a:pt x="386" y="61"/>
                    <a:pt x="386" y="61"/>
                  </a:cubicBezTo>
                  <a:cubicBezTo>
                    <a:pt x="386" y="62"/>
                    <a:pt x="386" y="62"/>
                    <a:pt x="386" y="62"/>
                  </a:cubicBezTo>
                  <a:cubicBezTo>
                    <a:pt x="393" y="62"/>
                    <a:pt x="398" y="56"/>
                    <a:pt x="398" y="50"/>
                  </a:cubicBezTo>
                  <a:cubicBezTo>
                    <a:pt x="398" y="12"/>
                    <a:pt x="398" y="12"/>
                    <a:pt x="398" y="12"/>
                  </a:cubicBezTo>
                  <a:cubicBezTo>
                    <a:pt x="398" y="5"/>
                    <a:pt x="393" y="0"/>
                    <a:pt x="38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6"/>
                    <a:pt x="5" y="62"/>
                    <a:pt x="12" y="62"/>
                  </a:cubicBezTo>
                  <a:cubicBezTo>
                    <a:pt x="386" y="62"/>
                    <a:pt x="386" y="62"/>
                    <a:pt x="386" y="62"/>
                  </a:cubicBezTo>
                  <a:lnTo>
                    <a:pt x="386" y="61"/>
                  </a:lnTo>
                  <a:close/>
                </a:path>
              </a:pathLst>
            </a:custGeom>
            <a:solidFill>
              <a:srgbClr val="3736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śļíḍê">
              <a:extLst>
                <a:ext uri="{FF2B5EF4-FFF2-40B4-BE49-F238E27FC236}">
                  <a16:creationId xmlns:a16="http://schemas.microsoft.com/office/drawing/2014/main" id="{F05F7490-0CB2-4AF7-AB49-E42D20B2DB70}"/>
                </a:ext>
              </a:extLst>
            </p:cNvPr>
            <p:cNvSpPr/>
            <p:nvPr/>
          </p:nvSpPr>
          <p:spPr bwMode="auto">
            <a:xfrm>
              <a:off x="5953125" y="4102100"/>
              <a:ext cx="1147763" cy="179388"/>
            </a:xfrm>
            <a:custGeom>
              <a:avLst/>
              <a:gdLst>
                <a:gd name="T0" fmla="*/ 386 w 398"/>
                <a:gd name="T1" fmla="*/ 61 h 62"/>
                <a:gd name="T2" fmla="*/ 386 w 398"/>
                <a:gd name="T3" fmla="*/ 60 h 62"/>
                <a:gd name="T4" fmla="*/ 12 w 398"/>
                <a:gd name="T5" fmla="*/ 60 h 62"/>
                <a:gd name="T6" fmla="*/ 2 w 398"/>
                <a:gd name="T7" fmla="*/ 50 h 62"/>
                <a:gd name="T8" fmla="*/ 2 w 398"/>
                <a:gd name="T9" fmla="*/ 12 h 62"/>
                <a:gd name="T10" fmla="*/ 12 w 398"/>
                <a:gd name="T11" fmla="*/ 2 h 62"/>
                <a:gd name="T12" fmla="*/ 386 w 398"/>
                <a:gd name="T13" fmla="*/ 2 h 62"/>
                <a:gd name="T14" fmla="*/ 396 w 398"/>
                <a:gd name="T15" fmla="*/ 12 h 62"/>
                <a:gd name="T16" fmla="*/ 396 w 398"/>
                <a:gd name="T17" fmla="*/ 50 h 62"/>
                <a:gd name="T18" fmla="*/ 386 w 398"/>
                <a:gd name="T19" fmla="*/ 60 h 62"/>
                <a:gd name="T20" fmla="*/ 386 w 398"/>
                <a:gd name="T21" fmla="*/ 61 h 62"/>
                <a:gd name="T22" fmla="*/ 386 w 398"/>
                <a:gd name="T23" fmla="*/ 62 h 62"/>
                <a:gd name="T24" fmla="*/ 398 w 398"/>
                <a:gd name="T25" fmla="*/ 50 h 62"/>
                <a:gd name="T26" fmla="*/ 398 w 398"/>
                <a:gd name="T27" fmla="*/ 12 h 62"/>
                <a:gd name="T28" fmla="*/ 386 w 398"/>
                <a:gd name="T29" fmla="*/ 0 h 62"/>
                <a:gd name="T30" fmla="*/ 12 w 398"/>
                <a:gd name="T31" fmla="*/ 0 h 62"/>
                <a:gd name="T32" fmla="*/ 0 w 398"/>
                <a:gd name="T33" fmla="*/ 12 h 62"/>
                <a:gd name="T34" fmla="*/ 0 w 398"/>
                <a:gd name="T35" fmla="*/ 50 h 62"/>
                <a:gd name="T36" fmla="*/ 12 w 398"/>
                <a:gd name="T37" fmla="*/ 62 h 62"/>
                <a:gd name="T38" fmla="*/ 386 w 398"/>
                <a:gd name="T39" fmla="*/ 62 h 62"/>
                <a:gd name="T40" fmla="*/ 386 w 398"/>
                <a:gd name="T41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8" h="62">
                  <a:moveTo>
                    <a:pt x="386" y="61"/>
                  </a:moveTo>
                  <a:cubicBezTo>
                    <a:pt x="386" y="60"/>
                    <a:pt x="386" y="60"/>
                    <a:pt x="386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" y="60"/>
                    <a:pt x="2" y="55"/>
                    <a:pt x="2" y="5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6"/>
                    <a:pt x="6" y="2"/>
                    <a:pt x="12" y="2"/>
                  </a:cubicBezTo>
                  <a:cubicBezTo>
                    <a:pt x="386" y="2"/>
                    <a:pt x="386" y="2"/>
                    <a:pt x="386" y="2"/>
                  </a:cubicBezTo>
                  <a:cubicBezTo>
                    <a:pt x="392" y="2"/>
                    <a:pt x="396" y="6"/>
                    <a:pt x="396" y="12"/>
                  </a:cubicBezTo>
                  <a:cubicBezTo>
                    <a:pt x="396" y="50"/>
                    <a:pt x="396" y="50"/>
                    <a:pt x="396" y="50"/>
                  </a:cubicBezTo>
                  <a:cubicBezTo>
                    <a:pt x="396" y="55"/>
                    <a:pt x="392" y="60"/>
                    <a:pt x="386" y="60"/>
                  </a:cubicBezTo>
                  <a:cubicBezTo>
                    <a:pt x="386" y="61"/>
                    <a:pt x="386" y="61"/>
                    <a:pt x="386" y="61"/>
                  </a:cubicBezTo>
                  <a:cubicBezTo>
                    <a:pt x="386" y="62"/>
                    <a:pt x="386" y="62"/>
                    <a:pt x="386" y="62"/>
                  </a:cubicBezTo>
                  <a:cubicBezTo>
                    <a:pt x="393" y="62"/>
                    <a:pt x="398" y="56"/>
                    <a:pt x="398" y="50"/>
                  </a:cubicBezTo>
                  <a:cubicBezTo>
                    <a:pt x="398" y="12"/>
                    <a:pt x="398" y="12"/>
                    <a:pt x="398" y="12"/>
                  </a:cubicBezTo>
                  <a:cubicBezTo>
                    <a:pt x="398" y="5"/>
                    <a:pt x="393" y="0"/>
                    <a:pt x="38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6"/>
                    <a:pt x="5" y="62"/>
                    <a:pt x="12" y="62"/>
                  </a:cubicBezTo>
                  <a:cubicBezTo>
                    <a:pt x="386" y="62"/>
                    <a:pt x="386" y="62"/>
                    <a:pt x="386" y="62"/>
                  </a:cubicBezTo>
                  <a:lnTo>
                    <a:pt x="386" y="61"/>
                  </a:lnTo>
                  <a:close/>
                </a:path>
              </a:pathLst>
            </a:custGeom>
            <a:solidFill>
              <a:srgbClr val="3736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ṩ1íḍê">
              <a:extLst>
                <a:ext uri="{FF2B5EF4-FFF2-40B4-BE49-F238E27FC236}">
                  <a16:creationId xmlns:a16="http://schemas.microsoft.com/office/drawing/2014/main" id="{5A344997-036D-4FFF-833D-73BA962991A4}"/>
                </a:ext>
              </a:extLst>
            </p:cNvPr>
            <p:cNvSpPr/>
            <p:nvPr/>
          </p:nvSpPr>
          <p:spPr bwMode="auto">
            <a:xfrm>
              <a:off x="6475413" y="2954338"/>
              <a:ext cx="6350" cy="60325"/>
            </a:xfrm>
            <a:prstGeom prst="rect">
              <a:avLst/>
            </a:prstGeom>
            <a:solidFill>
              <a:srgbClr val="50C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şḻiḑe">
              <a:extLst>
                <a:ext uri="{FF2B5EF4-FFF2-40B4-BE49-F238E27FC236}">
                  <a16:creationId xmlns:a16="http://schemas.microsoft.com/office/drawing/2014/main" id="{2159D1CA-45D8-4E69-A890-C52F80682E12}"/>
                </a:ext>
              </a:extLst>
            </p:cNvPr>
            <p:cNvSpPr/>
            <p:nvPr/>
          </p:nvSpPr>
          <p:spPr bwMode="auto">
            <a:xfrm>
              <a:off x="6475413" y="2954338"/>
              <a:ext cx="6350" cy="60325"/>
            </a:xfrm>
            <a:custGeom>
              <a:avLst/>
              <a:gdLst>
                <a:gd name="T0" fmla="*/ 0 w 4"/>
                <a:gd name="T1" fmla="*/ 0 h 38"/>
                <a:gd name="T2" fmla="*/ 0 w 4"/>
                <a:gd name="T3" fmla="*/ 38 h 38"/>
                <a:gd name="T4" fmla="*/ 4 w 4"/>
                <a:gd name="T5" fmla="*/ 38 h 38"/>
                <a:gd name="T6" fmla="*/ 4 w 4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8">
                  <a:moveTo>
                    <a:pt x="0" y="0"/>
                  </a:moveTo>
                  <a:lnTo>
                    <a:pt x="0" y="38"/>
                  </a:lnTo>
                  <a:lnTo>
                    <a:pt x="4" y="38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s1ïḋé">
              <a:extLst>
                <a:ext uri="{FF2B5EF4-FFF2-40B4-BE49-F238E27FC236}">
                  <a16:creationId xmlns:a16="http://schemas.microsoft.com/office/drawing/2014/main" id="{B97D0217-588C-435C-90C1-344E4B2DC603}"/>
                </a:ext>
              </a:extLst>
            </p:cNvPr>
            <p:cNvSpPr/>
            <p:nvPr/>
          </p:nvSpPr>
          <p:spPr bwMode="auto">
            <a:xfrm>
              <a:off x="5599113" y="5659438"/>
              <a:ext cx="1466850" cy="49213"/>
            </a:xfrm>
            <a:prstGeom prst="ellipse">
              <a:avLst/>
            </a:prstGeom>
            <a:solidFill>
              <a:srgbClr val="D9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ṩḷïḍé">
              <a:extLst>
                <a:ext uri="{FF2B5EF4-FFF2-40B4-BE49-F238E27FC236}">
                  <a16:creationId xmlns:a16="http://schemas.microsoft.com/office/drawing/2014/main" id="{F3D01B84-D2FD-4FD6-8CE3-2982B128D2EB}"/>
                </a:ext>
              </a:extLst>
            </p:cNvPr>
            <p:cNvSpPr/>
            <p:nvPr/>
          </p:nvSpPr>
          <p:spPr bwMode="auto">
            <a:xfrm>
              <a:off x="6408738" y="4079875"/>
              <a:ext cx="119063" cy="160338"/>
            </a:xfrm>
            <a:custGeom>
              <a:avLst/>
              <a:gdLst>
                <a:gd name="T0" fmla="*/ 0 w 41"/>
                <a:gd name="T1" fmla="*/ 17 h 56"/>
                <a:gd name="T2" fmla="*/ 32 w 41"/>
                <a:gd name="T3" fmla="*/ 39 h 56"/>
                <a:gd name="T4" fmla="*/ 41 w 41"/>
                <a:gd name="T5" fmla="*/ 12 h 56"/>
                <a:gd name="T6" fmla="*/ 30 w 41"/>
                <a:gd name="T7" fmla="*/ 3 h 56"/>
                <a:gd name="T8" fmla="*/ 21 w 41"/>
                <a:gd name="T9" fmla="*/ 0 h 56"/>
                <a:gd name="T10" fmla="*/ 0 w 41"/>
                <a:gd name="T11" fmla="*/ 1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17"/>
                  </a:moveTo>
                  <a:cubicBezTo>
                    <a:pt x="0" y="17"/>
                    <a:pt x="26" y="56"/>
                    <a:pt x="32" y="39"/>
                  </a:cubicBezTo>
                  <a:cubicBezTo>
                    <a:pt x="37" y="22"/>
                    <a:pt x="41" y="12"/>
                    <a:pt x="41" y="12"/>
                  </a:cubicBezTo>
                  <a:cubicBezTo>
                    <a:pt x="41" y="12"/>
                    <a:pt x="34" y="0"/>
                    <a:pt x="30" y="3"/>
                  </a:cubicBezTo>
                  <a:cubicBezTo>
                    <a:pt x="26" y="7"/>
                    <a:pt x="21" y="0"/>
                    <a:pt x="21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F5B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S1íḋe">
              <a:extLst>
                <a:ext uri="{FF2B5EF4-FFF2-40B4-BE49-F238E27FC236}">
                  <a16:creationId xmlns:a16="http://schemas.microsoft.com/office/drawing/2014/main" id="{1DBFA948-09ED-4DC7-B9BB-53903C9900B0}"/>
                </a:ext>
              </a:extLst>
            </p:cNvPr>
            <p:cNvSpPr/>
            <p:nvPr/>
          </p:nvSpPr>
          <p:spPr bwMode="auto">
            <a:xfrm>
              <a:off x="6764338" y="3113088"/>
              <a:ext cx="7938" cy="42863"/>
            </a:xfrm>
            <a:custGeom>
              <a:avLst/>
              <a:gdLst>
                <a:gd name="T0" fmla="*/ 3 w 3"/>
                <a:gd name="T1" fmla="*/ 13 h 15"/>
                <a:gd name="T2" fmla="*/ 3 w 3"/>
                <a:gd name="T3" fmla="*/ 2 h 15"/>
                <a:gd name="T4" fmla="*/ 0 w 3"/>
                <a:gd name="T5" fmla="*/ 2 h 15"/>
                <a:gd name="T6" fmla="*/ 1 w 3"/>
                <a:gd name="T7" fmla="*/ 13 h 15"/>
                <a:gd name="T8" fmla="*/ 3 w 3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5">
                  <a:moveTo>
                    <a:pt x="3" y="13"/>
                  </a:moveTo>
                  <a:cubicBezTo>
                    <a:pt x="3" y="9"/>
                    <a:pt x="3" y="6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ubicBezTo>
                    <a:pt x="1" y="6"/>
                    <a:pt x="1" y="9"/>
                    <a:pt x="1" y="13"/>
                  </a:cubicBezTo>
                  <a:cubicBezTo>
                    <a:pt x="1" y="15"/>
                    <a:pt x="3" y="15"/>
                    <a:pt x="3" y="13"/>
                  </a:cubicBezTo>
                  <a:close/>
                </a:path>
              </a:pathLst>
            </a:custGeom>
            <a:solidFill>
              <a:srgbClr val="B96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şľíḋè">
              <a:extLst>
                <a:ext uri="{FF2B5EF4-FFF2-40B4-BE49-F238E27FC236}">
                  <a16:creationId xmlns:a16="http://schemas.microsoft.com/office/drawing/2014/main" id="{80E0ACD4-5E62-4D1F-BA0D-C5BB4826C97E}"/>
                </a:ext>
              </a:extLst>
            </p:cNvPr>
            <p:cNvSpPr/>
            <p:nvPr/>
          </p:nvSpPr>
          <p:spPr bwMode="auto">
            <a:xfrm>
              <a:off x="6765925" y="3116263"/>
              <a:ext cx="30163" cy="36513"/>
            </a:xfrm>
            <a:custGeom>
              <a:avLst/>
              <a:gdLst>
                <a:gd name="T0" fmla="*/ 2 w 10"/>
                <a:gd name="T1" fmla="*/ 13 h 13"/>
                <a:gd name="T2" fmla="*/ 5 w 10"/>
                <a:gd name="T3" fmla="*/ 8 h 13"/>
                <a:gd name="T4" fmla="*/ 9 w 10"/>
                <a:gd name="T5" fmla="*/ 2 h 13"/>
                <a:gd name="T6" fmla="*/ 7 w 10"/>
                <a:gd name="T7" fmla="*/ 1 h 13"/>
                <a:gd name="T8" fmla="*/ 4 w 10"/>
                <a:gd name="T9" fmla="*/ 6 h 13"/>
                <a:gd name="T10" fmla="*/ 1 w 10"/>
                <a:gd name="T11" fmla="*/ 11 h 13"/>
                <a:gd name="T12" fmla="*/ 2 w 10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3">
                  <a:moveTo>
                    <a:pt x="2" y="13"/>
                  </a:moveTo>
                  <a:cubicBezTo>
                    <a:pt x="4" y="12"/>
                    <a:pt x="4" y="10"/>
                    <a:pt x="5" y="8"/>
                  </a:cubicBezTo>
                  <a:cubicBezTo>
                    <a:pt x="6" y="6"/>
                    <a:pt x="7" y="4"/>
                    <a:pt x="9" y="2"/>
                  </a:cubicBezTo>
                  <a:cubicBezTo>
                    <a:pt x="10" y="1"/>
                    <a:pt x="8" y="0"/>
                    <a:pt x="7" y="1"/>
                  </a:cubicBezTo>
                  <a:cubicBezTo>
                    <a:pt x="6" y="3"/>
                    <a:pt x="5" y="4"/>
                    <a:pt x="4" y="6"/>
                  </a:cubicBezTo>
                  <a:cubicBezTo>
                    <a:pt x="3" y="7"/>
                    <a:pt x="2" y="10"/>
                    <a:pt x="1" y="11"/>
                  </a:cubicBezTo>
                  <a:cubicBezTo>
                    <a:pt x="0" y="11"/>
                    <a:pt x="1" y="13"/>
                    <a:pt x="2" y="13"/>
                  </a:cubicBezTo>
                  <a:close/>
                </a:path>
              </a:pathLst>
            </a:custGeom>
            <a:solidFill>
              <a:srgbClr val="B96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$líḑe">
              <a:extLst>
                <a:ext uri="{FF2B5EF4-FFF2-40B4-BE49-F238E27FC236}">
                  <a16:creationId xmlns:a16="http://schemas.microsoft.com/office/drawing/2014/main" id="{90E2DDC7-672F-43B7-942E-C51D6F3E9184}"/>
                </a:ext>
              </a:extLst>
            </p:cNvPr>
            <p:cNvSpPr/>
            <p:nvPr/>
          </p:nvSpPr>
          <p:spPr bwMode="auto">
            <a:xfrm>
              <a:off x="4749800" y="3932238"/>
              <a:ext cx="58738" cy="34925"/>
            </a:xfrm>
            <a:custGeom>
              <a:avLst/>
              <a:gdLst>
                <a:gd name="T0" fmla="*/ 0 w 20"/>
                <a:gd name="T1" fmla="*/ 12 h 12"/>
                <a:gd name="T2" fmla="*/ 20 w 20"/>
                <a:gd name="T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12">
                  <a:moveTo>
                    <a:pt x="0" y="12"/>
                  </a:moveTo>
                  <a:cubicBezTo>
                    <a:pt x="6" y="8"/>
                    <a:pt x="13" y="4"/>
                    <a:pt x="20" y="0"/>
                  </a:cubicBezTo>
                </a:path>
              </a:pathLst>
            </a:custGeom>
            <a:solidFill>
              <a:srgbClr val="8FC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$liďé">
              <a:extLst>
                <a:ext uri="{FF2B5EF4-FFF2-40B4-BE49-F238E27FC236}">
                  <a16:creationId xmlns:a16="http://schemas.microsoft.com/office/drawing/2014/main" id="{BEDC3384-4A43-4CCB-BF8C-AD019CCEEF77}"/>
                </a:ext>
              </a:extLst>
            </p:cNvPr>
            <p:cNvSpPr/>
            <p:nvPr/>
          </p:nvSpPr>
          <p:spPr bwMode="auto">
            <a:xfrm>
              <a:off x="5143500" y="3113088"/>
              <a:ext cx="19050" cy="34925"/>
            </a:xfrm>
            <a:custGeom>
              <a:avLst/>
              <a:gdLst>
                <a:gd name="T0" fmla="*/ 1 w 7"/>
                <a:gd name="T1" fmla="*/ 12 h 12"/>
                <a:gd name="T2" fmla="*/ 7 w 7"/>
                <a:gd name="T3" fmla="*/ 7 h 12"/>
                <a:gd name="T4" fmla="*/ 2 w 7"/>
                <a:gd name="T5" fmla="*/ 1 h 12"/>
                <a:gd name="T6" fmla="*/ 2 w 7"/>
                <a:gd name="T7" fmla="*/ 2 h 12"/>
                <a:gd name="T8" fmla="*/ 5 w 7"/>
                <a:gd name="T9" fmla="*/ 6 h 12"/>
                <a:gd name="T10" fmla="*/ 2 w 7"/>
                <a:gd name="T11" fmla="*/ 10 h 12"/>
                <a:gd name="T12" fmla="*/ 1 w 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2">
                  <a:moveTo>
                    <a:pt x="1" y="12"/>
                  </a:moveTo>
                  <a:cubicBezTo>
                    <a:pt x="4" y="12"/>
                    <a:pt x="6" y="10"/>
                    <a:pt x="7" y="7"/>
                  </a:cubicBezTo>
                  <a:cubicBezTo>
                    <a:pt x="7" y="4"/>
                    <a:pt x="5" y="1"/>
                    <a:pt x="2" y="1"/>
                  </a:cubicBezTo>
                  <a:cubicBezTo>
                    <a:pt x="1" y="0"/>
                    <a:pt x="1" y="2"/>
                    <a:pt x="2" y="2"/>
                  </a:cubicBezTo>
                  <a:cubicBezTo>
                    <a:pt x="4" y="2"/>
                    <a:pt x="5" y="4"/>
                    <a:pt x="5" y="6"/>
                  </a:cubicBezTo>
                  <a:cubicBezTo>
                    <a:pt x="5" y="8"/>
                    <a:pt x="4" y="11"/>
                    <a:pt x="2" y="10"/>
                  </a:cubicBezTo>
                  <a:cubicBezTo>
                    <a:pt x="1" y="10"/>
                    <a:pt x="0" y="11"/>
                    <a:pt x="1" y="12"/>
                  </a:cubicBezTo>
                  <a:close/>
                </a:path>
              </a:pathLst>
            </a:custGeom>
            <a:solidFill>
              <a:srgbClr val="F49E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šḷiḋê">
              <a:extLst>
                <a:ext uri="{FF2B5EF4-FFF2-40B4-BE49-F238E27FC236}">
                  <a16:creationId xmlns:a16="http://schemas.microsoft.com/office/drawing/2014/main" id="{8C8048CE-EF58-47C3-A642-0EBBDF16BDAF}"/>
                </a:ext>
              </a:extLst>
            </p:cNvPr>
            <p:cNvSpPr txBox="1"/>
            <p:nvPr/>
          </p:nvSpPr>
          <p:spPr>
            <a:xfrm>
              <a:off x="6217443" y="2541608"/>
              <a:ext cx="623093" cy="169277"/>
            </a:xfrm>
            <a:prstGeom prst="rect">
              <a:avLst/>
            </a:prstGeom>
            <a:noFill/>
          </p:spPr>
          <p:txBody>
            <a:bodyPr wrap="square">
              <a:normAutofit fontScale="62500" lnSpcReduction="20000"/>
            </a:bodyPr>
            <a:lstStyle/>
            <a:p>
              <a:r>
                <a:rPr lang="en-US" altLang="zh-CN" sz="500">
                  <a:solidFill>
                    <a:srgbClr val="6756AD"/>
                  </a:solidFill>
                </a:rPr>
                <a:t>Create Account</a:t>
              </a:r>
              <a:endParaRPr lang="en-US" altLang="zh-CN" sz="500" dirty="0">
                <a:solidFill>
                  <a:srgbClr val="6756AD"/>
                </a:solidFill>
              </a:endParaRPr>
            </a:p>
          </p:txBody>
        </p:sp>
        <p:sp>
          <p:nvSpPr>
            <p:cNvPr id="39" name="îṣļïḋé">
              <a:extLst>
                <a:ext uri="{FF2B5EF4-FFF2-40B4-BE49-F238E27FC236}">
                  <a16:creationId xmlns:a16="http://schemas.microsoft.com/office/drawing/2014/main" id="{0370DDE6-180A-4B99-A083-1471DAB2E536}"/>
                </a:ext>
              </a:extLst>
            </p:cNvPr>
            <p:cNvSpPr txBox="1"/>
            <p:nvPr/>
          </p:nvSpPr>
          <p:spPr>
            <a:xfrm>
              <a:off x="5865814" y="2761199"/>
              <a:ext cx="609599" cy="169277"/>
            </a:xfrm>
            <a:prstGeom prst="rect">
              <a:avLst/>
            </a:prstGeom>
            <a:noFill/>
          </p:spPr>
          <p:txBody>
            <a:bodyPr wrap="square">
              <a:normAutofit fontScale="85000" lnSpcReduction="10000"/>
            </a:bodyPr>
            <a:lstStyle/>
            <a:p>
              <a:r>
                <a:rPr lang="en-US" altLang="zh-CN" sz="400">
                  <a:solidFill>
                    <a:srgbClr val="ABA9BC"/>
                  </a:solidFill>
                </a:rPr>
                <a:t>Email Address</a:t>
              </a:r>
              <a:endParaRPr lang="en-US" altLang="zh-CN" sz="400" dirty="0">
                <a:solidFill>
                  <a:srgbClr val="ABA9BC"/>
                </a:solidFill>
              </a:endParaRPr>
            </a:p>
          </p:txBody>
        </p:sp>
        <p:sp>
          <p:nvSpPr>
            <p:cNvPr id="40" name="iṩḷiḋê">
              <a:extLst>
                <a:ext uri="{FF2B5EF4-FFF2-40B4-BE49-F238E27FC236}">
                  <a16:creationId xmlns:a16="http://schemas.microsoft.com/office/drawing/2014/main" id="{24C4AE92-2BCC-48F8-8136-541B9ABBC8FA}"/>
                </a:ext>
              </a:extLst>
            </p:cNvPr>
            <p:cNvSpPr/>
            <p:nvPr/>
          </p:nvSpPr>
          <p:spPr>
            <a:xfrm>
              <a:off x="5909865" y="2907607"/>
              <a:ext cx="623889" cy="153888"/>
            </a:xfrm>
            <a:prstGeom prst="rect">
              <a:avLst/>
            </a:prstGeom>
          </p:spPr>
          <p:txBody>
            <a:bodyPr wrap="none">
              <a:normAutofit fontScale="55000" lnSpcReduction="20000"/>
            </a:bodyPr>
            <a:lstStyle/>
            <a:p>
              <a:r>
                <a:rPr lang="en-US" altLang="zh-CN" sz="400">
                  <a:solidFill>
                    <a:srgbClr val="6756AD"/>
                  </a:solidFill>
                </a:rPr>
                <a:t>youremail@gmail.c</a:t>
              </a:r>
              <a:endParaRPr lang="zh-CN" altLang="en-US" sz="400" dirty="0">
                <a:solidFill>
                  <a:srgbClr val="6756AD"/>
                </a:solidFill>
              </a:endParaRPr>
            </a:p>
          </p:txBody>
        </p:sp>
        <p:sp>
          <p:nvSpPr>
            <p:cNvPr id="41" name="íṡļíḋé">
              <a:extLst>
                <a:ext uri="{FF2B5EF4-FFF2-40B4-BE49-F238E27FC236}">
                  <a16:creationId xmlns:a16="http://schemas.microsoft.com/office/drawing/2014/main" id="{9D1B8338-885A-4582-8F3C-9BED5C5EAB7C}"/>
                </a:ext>
              </a:extLst>
            </p:cNvPr>
            <p:cNvSpPr/>
            <p:nvPr/>
          </p:nvSpPr>
          <p:spPr>
            <a:xfrm>
              <a:off x="5868194" y="3166269"/>
              <a:ext cx="439737" cy="144463"/>
            </a:xfrm>
            <a:prstGeom prst="rect">
              <a:avLst/>
            </a:prstGeom>
          </p:spPr>
          <p:txBody>
            <a:bodyPr wrap="square">
              <a:normAutofit fontScale="47500" lnSpcReduction="20000"/>
            </a:bodyPr>
            <a:lstStyle/>
            <a:p>
              <a:r>
                <a:rPr lang="en-US" altLang="zh-CN" sz="500">
                  <a:solidFill>
                    <a:srgbClr val="ABA9BC"/>
                  </a:solidFill>
                </a:rPr>
                <a:t>Country</a:t>
              </a:r>
              <a:endParaRPr lang="zh-CN" altLang="en-US" sz="500" dirty="0">
                <a:solidFill>
                  <a:srgbClr val="ABA9BC"/>
                </a:solidFill>
              </a:endParaRPr>
            </a:p>
          </p:txBody>
        </p:sp>
        <p:sp>
          <p:nvSpPr>
            <p:cNvPr id="42" name="ïslïḍê">
              <a:extLst>
                <a:ext uri="{FF2B5EF4-FFF2-40B4-BE49-F238E27FC236}">
                  <a16:creationId xmlns:a16="http://schemas.microsoft.com/office/drawing/2014/main" id="{62641D46-8946-405B-A38A-63B41B6B2748}"/>
                </a:ext>
              </a:extLst>
            </p:cNvPr>
            <p:cNvSpPr/>
            <p:nvPr/>
          </p:nvSpPr>
          <p:spPr>
            <a:xfrm>
              <a:off x="5867402" y="3563143"/>
              <a:ext cx="439737" cy="144463"/>
            </a:xfrm>
            <a:prstGeom prst="rect">
              <a:avLst/>
            </a:prstGeom>
          </p:spPr>
          <p:txBody>
            <a:bodyPr wrap="square">
              <a:normAutofit fontScale="47500" lnSpcReduction="20000"/>
            </a:bodyPr>
            <a:lstStyle/>
            <a:p>
              <a:r>
                <a:rPr lang="en-US" altLang="zh-CN" sz="500">
                  <a:solidFill>
                    <a:srgbClr val="ABA9BC"/>
                  </a:solidFill>
                </a:rPr>
                <a:t>City</a:t>
              </a:r>
              <a:endParaRPr lang="zh-CN" altLang="en-US" sz="500" dirty="0">
                <a:solidFill>
                  <a:srgbClr val="ABA9BC"/>
                </a:solidFill>
              </a:endParaRPr>
            </a:p>
          </p:txBody>
        </p:sp>
        <p:sp>
          <p:nvSpPr>
            <p:cNvPr id="43" name="i$ľiďê">
              <a:extLst>
                <a:ext uri="{FF2B5EF4-FFF2-40B4-BE49-F238E27FC236}">
                  <a16:creationId xmlns:a16="http://schemas.microsoft.com/office/drawing/2014/main" id="{01CE9618-D916-48ED-9FE1-C3D385DECB80}"/>
                </a:ext>
              </a:extLst>
            </p:cNvPr>
            <p:cNvSpPr/>
            <p:nvPr/>
          </p:nvSpPr>
          <p:spPr>
            <a:xfrm>
              <a:off x="5870181" y="3967163"/>
              <a:ext cx="439737" cy="144463"/>
            </a:xfrm>
            <a:prstGeom prst="rect">
              <a:avLst/>
            </a:prstGeom>
          </p:spPr>
          <p:txBody>
            <a:bodyPr wrap="square">
              <a:normAutofit fontScale="47500" lnSpcReduction="20000"/>
            </a:bodyPr>
            <a:lstStyle/>
            <a:p>
              <a:r>
                <a:rPr lang="en-US" altLang="zh-CN" sz="500">
                  <a:solidFill>
                    <a:srgbClr val="ABA9BC"/>
                  </a:solidFill>
                </a:rPr>
                <a:t>Password</a:t>
              </a:r>
              <a:endParaRPr lang="en-US" altLang="zh-CN" sz="500" dirty="0">
                <a:solidFill>
                  <a:srgbClr val="ABA9BC"/>
                </a:solidFill>
              </a:endParaRPr>
            </a:p>
          </p:txBody>
        </p:sp>
        <p:sp>
          <p:nvSpPr>
            <p:cNvPr id="44" name="îšļîďè">
              <a:extLst>
                <a:ext uri="{FF2B5EF4-FFF2-40B4-BE49-F238E27FC236}">
                  <a16:creationId xmlns:a16="http://schemas.microsoft.com/office/drawing/2014/main" id="{25E56C0C-2B57-4355-8BB0-9BA8A9DF53A0}"/>
                </a:ext>
              </a:extLst>
            </p:cNvPr>
            <p:cNvSpPr/>
            <p:nvPr/>
          </p:nvSpPr>
          <p:spPr>
            <a:xfrm>
              <a:off x="5907088" y="3302100"/>
              <a:ext cx="391454" cy="153888"/>
            </a:xfrm>
            <a:prstGeom prst="rect">
              <a:avLst/>
            </a:prstGeom>
          </p:spPr>
          <p:txBody>
            <a:bodyPr wrap="none">
              <a:normAutofit fontScale="55000" lnSpcReduction="20000"/>
            </a:bodyPr>
            <a:lstStyle/>
            <a:p>
              <a:r>
                <a:rPr lang="en-US" altLang="zh-CN" sz="400">
                  <a:solidFill>
                    <a:srgbClr val="6756AD"/>
                  </a:solidFill>
                </a:rPr>
                <a:t>Your text</a:t>
              </a:r>
              <a:endParaRPr lang="en-US" altLang="zh-CN" sz="400" dirty="0">
                <a:solidFill>
                  <a:srgbClr val="6756AD"/>
                </a:solidFill>
              </a:endParaRPr>
            </a:p>
          </p:txBody>
        </p:sp>
        <p:sp>
          <p:nvSpPr>
            <p:cNvPr id="45" name="işḻîdè">
              <a:extLst>
                <a:ext uri="{FF2B5EF4-FFF2-40B4-BE49-F238E27FC236}">
                  <a16:creationId xmlns:a16="http://schemas.microsoft.com/office/drawing/2014/main" id="{60BC828D-6C34-4D17-A8D0-7ABF0BB5C403}"/>
                </a:ext>
              </a:extLst>
            </p:cNvPr>
            <p:cNvSpPr/>
            <p:nvPr/>
          </p:nvSpPr>
          <p:spPr>
            <a:xfrm>
              <a:off x="5910984" y="3715543"/>
              <a:ext cx="385042" cy="153888"/>
            </a:xfrm>
            <a:prstGeom prst="rect">
              <a:avLst/>
            </a:prstGeom>
          </p:spPr>
          <p:txBody>
            <a:bodyPr wrap="none">
              <a:normAutofit fontScale="55000" lnSpcReduction="20000"/>
            </a:bodyPr>
            <a:lstStyle/>
            <a:p>
              <a:r>
                <a:rPr lang="en-US" altLang="zh-CN" sz="400">
                  <a:solidFill>
                    <a:srgbClr val="6756AD"/>
                  </a:solidFill>
                </a:rPr>
                <a:t>Your city</a:t>
              </a:r>
              <a:endParaRPr lang="en-US" altLang="zh-CN" sz="400" dirty="0">
                <a:solidFill>
                  <a:srgbClr val="6756AD"/>
                </a:solidFill>
              </a:endParaRPr>
            </a:p>
          </p:txBody>
        </p:sp>
        <p:sp>
          <p:nvSpPr>
            <p:cNvPr id="46" name="ïşlïḋe">
              <a:extLst>
                <a:ext uri="{FF2B5EF4-FFF2-40B4-BE49-F238E27FC236}">
                  <a16:creationId xmlns:a16="http://schemas.microsoft.com/office/drawing/2014/main" id="{3AB650C3-BFA5-4B8C-86F8-C567F4E8835D}"/>
                </a:ext>
              </a:extLst>
            </p:cNvPr>
            <p:cNvSpPr/>
            <p:nvPr/>
          </p:nvSpPr>
          <p:spPr bwMode="auto">
            <a:xfrm>
              <a:off x="6511925" y="3138488"/>
              <a:ext cx="330200" cy="404813"/>
            </a:xfrm>
            <a:custGeom>
              <a:avLst/>
              <a:gdLst>
                <a:gd name="T0" fmla="*/ 90 w 114"/>
                <a:gd name="T1" fmla="*/ 140 h 140"/>
                <a:gd name="T2" fmla="*/ 100 w 114"/>
                <a:gd name="T3" fmla="*/ 80 h 140"/>
                <a:gd name="T4" fmla="*/ 112 w 114"/>
                <a:gd name="T5" fmla="*/ 64 h 140"/>
                <a:gd name="T6" fmla="*/ 103 w 114"/>
                <a:gd name="T7" fmla="*/ 56 h 140"/>
                <a:gd name="T8" fmla="*/ 94 w 114"/>
                <a:gd name="T9" fmla="*/ 56 h 140"/>
                <a:gd name="T10" fmla="*/ 98 w 114"/>
                <a:gd name="T11" fmla="*/ 35 h 140"/>
                <a:gd name="T12" fmla="*/ 27 w 114"/>
                <a:gd name="T13" fmla="*/ 0 h 140"/>
                <a:gd name="T14" fmla="*/ 20 w 114"/>
                <a:gd name="T15" fmla="*/ 44 h 140"/>
                <a:gd name="T16" fmla="*/ 12 w 114"/>
                <a:gd name="T17" fmla="*/ 42 h 140"/>
                <a:gd name="T18" fmla="*/ 4 w 114"/>
                <a:gd name="T19" fmla="*/ 49 h 140"/>
                <a:gd name="T20" fmla="*/ 16 w 114"/>
                <a:gd name="T21" fmla="*/ 68 h 140"/>
                <a:gd name="T22" fmla="*/ 22 w 114"/>
                <a:gd name="T23" fmla="*/ 94 h 140"/>
                <a:gd name="T24" fmla="*/ 48 w 114"/>
                <a:gd name="T25" fmla="*/ 106 h 140"/>
                <a:gd name="T26" fmla="*/ 45 w 114"/>
                <a:gd name="T27" fmla="*/ 133 h 140"/>
                <a:gd name="T28" fmla="*/ 90 w 114"/>
                <a:gd name="T2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40">
                  <a:moveTo>
                    <a:pt x="90" y="140"/>
                  </a:moveTo>
                  <a:cubicBezTo>
                    <a:pt x="100" y="80"/>
                    <a:pt x="100" y="80"/>
                    <a:pt x="100" y="80"/>
                  </a:cubicBezTo>
                  <a:cubicBezTo>
                    <a:pt x="107" y="77"/>
                    <a:pt x="114" y="72"/>
                    <a:pt x="112" y="64"/>
                  </a:cubicBezTo>
                  <a:cubicBezTo>
                    <a:pt x="110" y="60"/>
                    <a:pt x="107" y="58"/>
                    <a:pt x="103" y="56"/>
                  </a:cubicBezTo>
                  <a:cubicBezTo>
                    <a:pt x="102" y="56"/>
                    <a:pt x="95" y="54"/>
                    <a:pt x="94" y="56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0" y="44"/>
                    <a:pt x="20" y="44"/>
                  </a:cubicBezTo>
                  <a:cubicBezTo>
                    <a:pt x="20" y="44"/>
                    <a:pt x="13" y="42"/>
                    <a:pt x="12" y="42"/>
                  </a:cubicBezTo>
                  <a:cubicBezTo>
                    <a:pt x="9" y="42"/>
                    <a:pt x="5" y="46"/>
                    <a:pt x="4" y="49"/>
                  </a:cubicBezTo>
                  <a:cubicBezTo>
                    <a:pt x="0" y="57"/>
                    <a:pt x="7" y="68"/>
                    <a:pt x="16" y="68"/>
                  </a:cubicBezTo>
                  <a:cubicBezTo>
                    <a:pt x="16" y="68"/>
                    <a:pt x="18" y="87"/>
                    <a:pt x="22" y="94"/>
                  </a:cubicBezTo>
                  <a:cubicBezTo>
                    <a:pt x="27" y="101"/>
                    <a:pt x="48" y="106"/>
                    <a:pt x="48" y="106"/>
                  </a:cubicBezTo>
                  <a:cubicBezTo>
                    <a:pt x="45" y="133"/>
                    <a:pt x="45" y="133"/>
                    <a:pt x="45" y="133"/>
                  </a:cubicBezTo>
                  <a:lnTo>
                    <a:pt x="90" y="140"/>
                  </a:lnTo>
                  <a:close/>
                </a:path>
              </a:pathLst>
            </a:custGeom>
            <a:solidFill>
              <a:srgbClr val="F5B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şḷiḋe">
              <a:extLst>
                <a:ext uri="{FF2B5EF4-FFF2-40B4-BE49-F238E27FC236}">
                  <a16:creationId xmlns:a16="http://schemas.microsoft.com/office/drawing/2014/main" id="{1AD31127-E739-4D10-8D3B-1459D6EEDE75}"/>
                </a:ext>
              </a:extLst>
            </p:cNvPr>
            <p:cNvSpPr/>
            <p:nvPr/>
          </p:nvSpPr>
          <p:spPr bwMode="auto">
            <a:xfrm>
              <a:off x="6529388" y="3508375"/>
              <a:ext cx="366713" cy="617538"/>
            </a:xfrm>
            <a:custGeom>
              <a:avLst/>
              <a:gdLst>
                <a:gd name="T0" fmla="*/ 108 w 127"/>
                <a:gd name="T1" fmla="*/ 17 h 214"/>
                <a:gd name="T2" fmla="*/ 30 w 127"/>
                <a:gd name="T3" fmla="*/ 0 h 214"/>
                <a:gd name="T4" fmla="*/ 0 w 127"/>
                <a:gd name="T5" fmla="*/ 214 h 214"/>
                <a:gd name="T6" fmla="*/ 127 w 127"/>
                <a:gd name="T7" fmla="*/ 210 h 214"/>
                <a:gd name="T8" fmla="*/ 108 w 127"/>
                <a:gd name="T9" fmla="*/ 1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14">
                  <a:moveTo>
                    <a:pt x="108" y="17"/>
                  </a:moveTo>
                  <a:cubicBezTo>
                    <a:pt x="76" y="8"/>
                    <a:pt x="30" y="0"/>
                    <a:pt x="30" y="0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127" y="210"/>
                    <a:pt x="127" y="210"/>
                    <a:pt x="127" y="210"/>
                  </a:cubicBezTo>
                  <a:lnTo>
                    <a:pt x="108" y="17"/>
                  </a:lnTo>
                  <a:close/>
                </a:path>
              </a:pathLst>
            </a:custGeom>
            <a:solidFill>
              <a:srgbClr val="FFA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ṣlîďe">
              <a:extLst>
                <a:ext uri="{FF2B5EF4-FFF2-40B4-BE49-F238E27FC236}">
                  <a16:creationId xmlns:a16="http://schemas.microsoft.com/office/drawing/2014/main" id="{947791F8-085A-4947-BDF2-AC0CD5A226B8}"/>
                </a:ext>
              </a:extLst>
            </p:cNvPr>
            <p:cNvSpPr/>
            <p:nvPr/>
          </p:nvSpPr>
          <p:spPr bwMode="auto">
            <a:xfrm>
              <a:off x="6842125" y="3262313"/>
              <a:ext cx="536575" cy="542925"/>
            </a:xfrm>
            <a:custGeom>
              <a:avLst/>
              <a:gdLst>
                <a:gd name="T0" fmla="*/ 0 w 186"/>
                <a:gd name="T1" fmla="*/ 102 h 188"/>
                <a:gd name="T2" fmla="*/ 127 w 186"/>
                <a:gd name="T3" fmla="*/ 126 h 188"/>
                <a:gd name="T4" fmla="*/ 99 w 186"/>
                <a:gd name="T5" fmla="*/ 12 h 188"/>
                <a:gd name="T6" fmla="*/ 147 w 186"/>
                <a:gd name="T7" fmla="*/ 0 h 188"/>
                <a:gd name="T8" fmla="*/ 174 w 186"/>
                <a:gd name="T9" fmla="*/ 157 h 188"/>
                <a:gd name="T10" fmla="*/ 51 w 186"/>
                <a:gd name="T11" fmla="*/ 168 h 188"/>
                <a:gd name="T12" fmla="*/ 3 w 186"/>
                <a:gd name="T13" fmla="*/ 159 h 188"/>
                <a:gd name="T14" fmla="*/ 0 w 186"/>
                <a:gd name="T15" fmla="*/ 10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188">
                  <a:moveTo>
                    <a:pt x="0" y="102"/>
                  </a:moveTo>
                  <a:cubicBezTo>
                    <a:pt x="42" y="113"/>
                    <a:pt x="83" y="122"/>
                    <a:pt x="127" y="126"/>
                  </a:cubicBezTo>
                  <a:cubicBezTo>
                    <a:pt x="117" y="82"/>
                    <a:pt x="112" y="49"/>
                    <a:pt x="99" y="12"/>
                  </a:cubicBezTo>
                  <a:cubicBezTo>
                    <a:pt x="111" y="9"/>
                    <a:pt x="135" y="3"/>
                    <a:pt x="147" y="0"/>
                  </a:cubicBezTo>
                  <a:cubicBezTo>
                    <a:pt x="147" y="0"/>
                    <a:pt x="186" y="138"/>
                    <a:pt x="174" y="157"/>
                  </a:cubicBezTo>
                  <a:cubicBezTo>
                    <a:pt x="154" y="188"/>
                    <a:pt x="51" y="168"/>
                    <a:pt x="51" y="168"/>
                  </a:cubicBezTo>
                  <a:cubicBezTo>
                    <a:pt x="3" y="159"/>
                    <a:pt x="3" y="159"/>
                    <a:pt x="3" y="159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FFA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šľîḍè">
              <a:extLst>
                <a:ext uri="{FF2B5EF4-FFF2-40B4-BE49-F238E27FC236}">
                  <a16:creationId xmlns:a16="http://schemas.microsoft.com/office/drawing/2014/main" id="{D77AF126-B77F-43C0-8711-3BFDAC523657}"/>
                </a:ext>
              </a:extLst>
            </p:cNvPr>
            <p:cNvSpPr/>
            <p:nvPr/>
          </p:nvSpPr>
          <p:spPr bwMode="auto">
            <a:xfrm>
              <a:off x="6122988" y="3502025"/>
              <a:ext cx="536575" cy="638175"/>
            </a:xfrm>
            <a:custGeom>
              <a:avLst/>
              <a:gdLst>
                <a:gd name="T0" fmla="*/ 32 w 186"/>
                <a:gd name="T1" fmla="*/ 67 h 221"/>
                <a:gd name="T2" fmla="*/ 174 w 186"/>
                <a:gd name="T3" fmla="*/ 3 h 221"/>
                <a:gd name="T4" fmla="*/ 186 w 186"/>
                <a:gd name="T5" fmla="*/ 36 h 221"/>
                <a:gd name="T6" fmla="*/ 60 w 186"/>
                <a:gd name="T7" fmla="*/ 102 h 221"/>
                <a:gd name="T8" fmla="*/ 130 w 186"/>
                <a:gd name="T9" fmla="*/ 197 h 221"/>
                <a:gd name="T10" fmla="*/ 95 w 186"/>
                <a:gd name="T11" fmla="*/ 221 h 221"/>
                <a:gd name="T12" fmla="*/ 4 w 186"/>
                <a:gd name="T13" fmla="*/ 93 h 221"/>
                <a:gd name="T14" fmla="*/ 32 w 186"/>
                <a:gd name="T15" fmla="*/ 6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21">
                  <a:moveTo>
                    <a:pt x="32" y="67"/>
                  </a:moveTo>
                  <a:cubicBezTo>
                    <a:pt x="32" y="67"/>
                    <a:pt x="168" y="0"/>
                    <a:pt x="174" y="3"/>
                  </a:cubicBezTo>
                  <a:cubicBezTo>
                    <a:pt x="180" y="5"/>
                    <a:pt x="186" y="36"/>
                    <a:pt x="186" y="36"/>
                  </a:cubicBezTo>
                  <a:cubicBezTo>
                    <a:pt x="186" y="36"/>
                    <a:pt x="137" y="67"/>
                    <a:pt x="60" y="102"/>
                  </a:cubicBezTo>
                  <a:cubicBezTo>
                    <a:pt x="130" y="197"/>
                    <a:pt x="130" y="197"/>
                    <a:pt x="130" y="197"/>
                  </a:cubicBezTo>
                  <a:cubicBezTo>
                    <a:pt x="95" y="221"/>
                    <a:pt x="95" y="221"/>
                    <a:pt x="95" y="221"/>
                  </a:cubicBezTo>
                  <a:cubicBezTo>
                    <a:pt x="95" y="221"/>
                    <a:pt x="0" y="115"/>
                    <a:pt x="4" y="93"/>
                  </a:cubicBezTo>
                  <a:cubicBezTo>
                    <a:pt x="7" y="75"/>
                    <a:pt x="32" y="67"/>
                    <a:pt x="32" y="67"/>
                  </a:cubicBezTo>
                  <a:close/>
                </a:path>
              </a:pathLst>
            </a:custGeom>
            <a:solidFill>
              <a:srgbClr val="FFA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ŝļiḋe">
              <a:extLst>
                <a:ext uri="{FF2B5EF4-FFF2-40B4-BE49-F238E27FC236}">
                  <a16:creationId xmlns:a16="http://schemas.microsoft.com/office/drawing/2014/main" id="{EA4BD9F6-B606-4742-A0C6-131E2FD79B7D}"/>
                </a:ext>
              </a:extLst>
            </p:cNvPr>
            <p:cNvSpPr/>
            <p:nvPr/>
          </p:nvSpPr>
          <p:spPr bwMode="auto">
            <a:xfrm>
              <a:off x="7016750" y="2971800"/>
              <a:ext cx="242888" cy="322263"/>
            </a:xfrm>
            <a:custGeom>
              <a:avLst/>
              <a:gdLst>
                <a:gd name="T0" fmla="*/ 84 w 84"/>
                <a:gd name="T1" fmla="*/ 101 h 112"/>
                <a:gd name="T2" fmla="*/ 77 w 84"/>
                <a:gd name="T3" fmla="*/ 61 h 112"/>
                <a:gd name="T4" fmla="*/ 67 w 84"/>
                <a:gd name="T5" fmla="*/ 54 h 112"/>
                <a:gd name="T6" fmla="*/ 60 w 84"/>
                <a:gd name="T7" fmla="*/ 42 h 112"/>
                <a:gd name="T8" fmla="*/ 48 w 84"/>
                <a:gd name="T9" fmla="*/ 43 h 112"/>
                <a:gd name="T10" fmla="*/ 37 w 84"/>
                <a:gd name="T11" fmla="*/ 6 h 112"/>
                <a:gd name="T12" fmla="*/ 36 w 84"/>
                <a:gd name="T13" fmla="*/ 54 h 112"/>
                <a:gd name="T14" fmla="*/ 40 w 84"/>
                <a:gd name="T15" fmla="*/ 82 h 112"/>
                <a:gd name="T16" fmla="*/ 20 w 84"/>
                <a:gd name="T17" fmla="*/ 69 h 112"/>
                <a:gd name="T18" fmla="*/ 6 w 84"/>
                <a:gd name="T19" fmla="*/ 71 h 112"/>
                <a:gd name="T20" fmla="*/ 24 w 84"/>
                <a:gd name="T21" fmla="*/ 103 h 112"/>
                <a:gd name="T22" fmla="*/ 40 w 84"/>
                <a:gd name="T23" fmla="*/ 107 h 112"/>
                <a:gd name="T24" fmla="*/ 42 w 84"/>
                <a:gd name="T25" fmla="*/ 112 h 112"/>
                <a:gd name="T26" fmla="*/ 84 w 84"/>
                <a:gd name="T27" fmla="*/ 10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112">
                  <a:moveTo>
                    <a:pt x="84" y="101"/>
                  </a:moveTo>
                  <a:cubicBezTo>
                    <a:pt x="84" y="101"/>
                    <a:pt x="78" y="62"/>
                    <a:pt x="77" y="61"/>
                  </a:cubicBezTo>
                  <a:cubicBezTo>
                    <a:pt x="77" y="60"/>
                    <a:pt x="77" y="53"/>
                    <a:pt x="67" y="54"/>
                  </a:cubicBezTo>
                  <a:cubicBezTo>
                    <a:pt x="67" y="54"/>
                    <a:pt x="66" y="42"/>
                    <a:pt x="60" y="42"/>
                  </a:cubicBezTo>
                  <a:cubicBezTo>
                    <a:pt x="54" y="42"/>
                    <a:pt x="48" y="43"/>
                    <a:pt x="48" y="43"/>
                  </a:cubicBezTo>
                  <a:cubicBezTo>
                    <a:pt x="48" y="43"/>
                    <a:pt x="41" y="11"/>
                    <a:pt x="37" y="6"/>
                  </a:cubicBezTo>
                  <a:cubicBezTo>
                    <a:pt x="32" y="0"/>
                    <a:pt x="26" y="16"/>
                    <a:pt x="36" y="54"/>
                  </a:cubicBezTo>
                  <a:cubicBezTo>
                    <a:pt x="36" y="54"/>
                    <a:pt x="41" y="81"/>
                    <a:pt x="40" y="82"/>
                  </a:cubicBezTo>
                  <a:cubicBezTo>
                    <a:pt x="35" y="84"/>
                    <a:pt x="29" y="84"/>
                    <a:pt x="20" y="69"/>
                  </a:cubicBezTo>
                  <a:cubicBezTo>
                    <a:pt x="11" y="54"/>
                    <a:pt x="0" y="59"/>
                    <a:pt x="6" y="71"/>
                  </a:cubicBezTo>
                  <a:cubicBezTo>
                    <a:pt x="11" y="83"/>
                    <a:pt x="19" y="99"/>
                    <a:pt x="24" y="103"/>
                  </a:cubicBezTo>
                  <a:cubicBezTo>
                    <a:pt x="29" y="107"/>
                    <a:pt x="40" y="107"/>
                    <a:pt x="40" y="107"/>
                  </a:cubicBezTo>
                  <a:cubicBezTo>
                    <a:pt x="42" y="112"/>
                    <a:pt x="42" y="112"/>
                    <a:pt x="42" y="112"/>
                  </a:cubicBezTo>
                  <a:lnTo>
                    <a:pt x="84" y="101"/>
                  </a:lnTo>
                  <a:close/>
                </a:path>
              </a:pathLst>
            </a:custGeom>
            <a:solidFill>
              <a:srgbClr val="F5B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ṡḻïdè">
              <a:extLst>
                <a:ext uri="{FF2B5EF4-FFF2-40B4-BE49-F238E27FC236}">
                  <a16:creationId xmlns:a16="http://schemas.microsoft.com/office/drawing/2014/main" id="{CBFA99BF-62FF-49D9-800A-28ACCF64FC0C}"/>
                </a:ext>
              </a:extLst>
            </p:cNvPr>
            <p:cNvSpPr/>
            <p:nvPr/>
          </p:nvSpPr>
          <p:spPr bwMode="auto">
            <a:xfrm>
              <a:off x="5843588" y="4079875"/>
              <a:ext cx="1052513" cy="1587500"/>
            </a:xfrm>
            <a:custGeom>
              <a:avLst/>
              <a:gdLst>
                <a:gd name="T0" fmla="*/ 365 w 365"/>
                <a:gd name="T1" fmla="*/ 12 h 551"/>
                <a:gd name="T2" fmla="*/ 298 w 365"/>
                <a:gd name="T3" fmla="*/ 529 h 551"/>
                <a:gd name="T4" fmla="*/ 348 w 365"/>
                <a:gd name="T5" fmla="*/ 551 h 551"/>
                <a:gd name="T6" fmla="*/ 241 w 365"/>
                <a:gd name="T7" fmla="*/ 551 h 551"/>
                <a:gd name="T8" fmla="*/ 311 w 365"/>
                <a:gd name="T9" fmla="*/ 46 h 551"/>
                <a:gd name="T10" fmla="*/ 287 w 365"/>
                <a:gd name="T11" fmla="*/ 46 h 551"/>
                <a:gd name="T12" fmla="*/ 108 w 365"/>
                <a:gd name="T13" fmla="*/ 551 h 551"/>
                <a:gd name="T14" fmla="*/ 0 w 365"/>
                <a:gd name="T15" fmla="*/ 551 h 551"/>
                <a:gd name="T16" fmla="*/ 62 w 365"/>
                <a:gd name="T17" fmla="*/ 529 h 551"/>
                <a:gd name="T18" fmla="*/ 241 w 365"/>
                <a:gd name="T19" fmla="*/ 0 h 551"/>
                <a:gd name="T20" fmla="*/ 365 w 365"/>
                <a:gd name="T21" fmla="*/ 12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5" h="551">
                  <a:moveTo>
                    <a:pt x="365" y="12"/>
                  </a:moveTo>
                  <a:cubicBezTo>
                    <a:pt x="350" y="244"/>
                    <a:pt x="298" y="529"/>
                    <a:pt x="298" y="529"/>
                  </a:cubicBezTo>
                  <a:cubicBezTo>
                    <a:pt x="348" y="551"/>
                    <a:pt x="348" y="551"/>
                    <a:pt x="348" y="551"/>
                  </a:cubicBezTo>
                  <a:cubicBezTo>
                    <a:pt x="241" y="551"/>
                    <a:pt x="241" y="551"/>
                    <a:pt x="241" y="551"/>
                  </a:cubicBezTo>
                  <a:cubicBezTo>
                    <a:pt x="311" y="46"/>
                    <a:pt x="311" y="46"/>
                    <a:pt x="311" y="46"/>
                  </a:cubicBezTo>
                  <a:cubicBezTo>
                    <a:pt x="287" y="46"/>
                    <a:pt x="287" y="46"/>
                    <a:pt x="287" y="46"/>
                  </a:cubicBezTo>
                  <a:cubicBezTo>
                    <a:pt x="108" y="551"/>
                    <a:pt x="108" y="551"/>
                    <a:pt x="108" y="551"/>
                  </a:cubicBezTo>
                  <a:cubicBezTo>
                    <a:pt x="0" y="551"/>
                    <a:pt x="0" y="551"/>
                    <a:pt x="0" y="551"/>
                  </a:cubicBezTo>
                  <a:cubicBezTo>
                    <a:pt x="62" y="529"/>
                    <a:pt x="62" y="529"/>
                    <a:pt x="62" y="529"/>
                  </a:cubicBezTo>
                  <a:cubicBezTo>
                    <a:pt x="241" y="0"/>
                    <a:pt x="241" y="0"/>
                    <a:pt x="241" y="0"/>
                  </a:cubicBezTo>
                  <a:lnTo>
                    <a:pt x="365" y="12"/>
                  </a:lnTo>
                  <a:close/>
                </a:path>
              </a:pathLst>
            </a:custGeom>
            <a:solidFill>
              <a:srgbClr val="594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sḻídê">
              <a:extLst>
                <a:ext uri="{FF2B5EF4-FFF2-40B4-BE49-F238E27FC236}">
                  <a16:creationId xmlns:a16="http://schemas.microsoft.com/office/drawing/2014/main" id="{292A13E1-437E-4B90-BC56-535988973191}"/>
                </a:ext>
              </a:extLst>
            </p:cNvPr>
            <p:cNvSpPr/>
            <p:nvPr/>
          </p:nvSpPr>
          <p:spPr bwMode="auto">
            <a:xfrm>
              <a:off x="6542088" y="3089275"/>
              <a:ext cx="317500" cy="381000"/>
            </a:xfrm>
            <a:custGeom>
              <a:avLst/>
              <a:gdLst>
                <a:gd name="T0" fmla="*/ 97 w 110"/>
                <a:gd name="T1" fmla="*/ 75 h 132"/>
                <a:gd name="T2" fmla="*/ 92 w 110"/>
                <a:gd name="T3" fmla="*/ 25 h 132"/>
                <a:gd name="T4" fmla="*/ 65 w 110"/>
                <a:gd name="T5" fmla="*/ 10 h 132"/>
                <a:gd name="T6" fmla="*/ 27 w 110"/>
                <a:gd name="T7" fmla="*/ 3 h 132"/>
                <a:gd name="T8" fmla="*/ 21 w 110"/>
                <a:gd name="T9" fmla="*/ 6 h 132"/>
                <a:gd name="T10" fmla="*/ 0 w 110"/>
                <a:gd name="T11" fmla="*/ 46 h 132"/>
                <a:gd name="T12" fmla="*/ 12 w 110"/>
                <a:gd name="T13" fmla="*/ 49 h 132"/>
                <a:gd name="T14" fmla="*/ 49 w 110"/>
                <a:gd name="T15" fmla="*/ 124 h 132"/>
                <a:gd name="T16" fmla="*/ 72 w 110"/>
                <a:gd name="T17" fmla="*/ 129 h 132"/>
                <a:gd name="T18" fmla="*/ 86 w 110"/>
                <a:gd name="T19" fmla="*/ 132 h 132"/>
                <a:gd name="T20" fmla="*/ 97 w 110"/>
                <a:gd name="T21" fmla="*/ 7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32">
                  <a:moveTo>
                    <a:pt x="97" y="75"/>
                  </a:moveTo>
                  <a:cubicBezTo>
                    <a:pt x="103" y="63"/>
                    <a:pt x="110" y="34"/>
                    <a:pt x="92" y="25"/>
                  </a:cubicBezTo>
                  <a:cubicBezTo>
                    <a:pt x="82" y="21"/>
                    <a:pt x="72" y="15"/>
                    <a:pt x="65" y="10"/>
                  </a:cubicBezTo>
                  <a:cubicBezTo>
                    <a:pt x="54" y="3"/>
                    <a:pt x="40" y="0"/>
                    <a:pt x="27" y="3"/>
                  </a:cubicBezTo>
                  <a:cubicBezTo>
                    <a:pt x="25" y="4"/>
                    <a:pt x="23" y="5"/>
                    <a:pt x="21" y="6"/>
                  </a:cubicBezTo>
                  <a:cubicBezTo>
                    <a:pt x="8" y="12"/>
                    <a:pt x="0" y="46"/>
                    <a:pt x="0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9"/>
                    <a:pt x="26" y="111"/>
                    <a:pt x="49" y="124"/>
                  </a:cubicBezTo>
                  <a:cubicBezTo>
                    <a:pt x="72" y="129"/>
                    <a:pt x="72" y="129"/>
                    <a:pt x="72" y="129"/>
                  </a:cubicBezTo>
                  <a:cubicBezTo>
                    <a:pt x="86" y="132"/>
                    <a:pt x="86" y="132"/>
                    <a:pt x="86" y="132"/>
                  </a:cubicBezTo>
                  <a:lnTo>
                    <a:pt x="97" y="75"/>
                  </a:lnTo>
                  <a:close/>
                </a:path>
              </a:pathLst>
            </a:custGeom>
            <a:solidFill>
              <a:srgbClr val="B96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ṩļîde">
              <a:extLst>
                <a:ext uri="{FF2B5EF4-FFF2-40B4-BE49-F238E27FC236}">
                  <a16:creationId xmlns:a16="http://schemas.microsoft.com/office/drawing/2014/main" id="{FAA6D8D8-2DF3-4389-A66B-B5AAE88D83D5}"/>
                </a:ext>
              </a:extLst>
            </p:cNvPr>
            <p:cNvSpPr/>
            <p:nvPr/>
          </p:nvSpPr>
          <p:spPr>
            <a:xfrm>
              <a:off x="5913762" y="4112468"/>
              <a:ext cx="540533" cy="153888"/>
            </a:xfrm>
            <a:prstGeom prst="rect">
              <a:avLst/>
            </a:prstGeom>
          </p:spPr>
          <p:txBody>
            <a:bodyPr wrap="none">
              <a:normAutofit fontScale="55000" lnSpcReduction="20000"/>
            </a:bodyPr>
            <a:lstStyle/>
            <a:p>
              <a:r>
                <a:rPr lang="en-US" altLang="zh-CN" sz="400">
                  <a:solidFill>
                    <a:srgbClr val="6756AD"/>
                  </a:solidFill>
                </a:rPr>
                <a:t>Entry password</a:t>
              </a:r>
              <a:endParaRPr lang="en-US" altLang="zh-CN" sz="400" dirty="0">
                <a:solidFill>
                  <a:srgbClr val="6756AD"/>
                </a:solidFill>
              </a:endParaRPr>
            </a:p>
          </p:txBody>
        </p:sp>
      </p:grpSp>
      <p:grpSp>
        <p:nvGrpSpPr>
          <p:cNvPr id="54" name="组合 5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BD7FBC4-7E59-4A99-B5AC-B653D81FC5E5}"/>
              </a:ext>
            </a:extLst>
          </p:cNvPr>
          <p:cNvGrpSpPr/>
          <p:nvPr/>
        </p:nvGrpSpPr>
        <p:grpSpPr>
          <a:xfrm>
            <a:off x="2451347" y="1258955"/>
            <a:ext cx="1802318" cy="935276"/>
            <a:chOff x="3594100" y="1265238"/>
            <a:chExt cx="5003800" cy="5592762"/>
          </a:xfrm>
        </p:grpSpPr>
        <p:sp>
          <p:nvSpPr>
            <p:cNvPr id="55" name="iṣ1ïḋe">
              <a:extLst>
                <a:ext uri="{FF2B5EF4-FFF2-40B4-BE49-F238E27FC236}">
                  <a16:creationId xmlns:a16="http://schemas.microsoft.com/office/drawing/2014/main" id="{D2CEBD26-D5AD-4F7F-9290-8B7D5D57B0B0}"/>
                </a:ext>
              </a:extLst>
            </p:cNvPr>
            <p:cNvSpPr/>
            <p:nvPr/>
          </p:nvSpPr>
          <p:spPr bwMode="auto">
            <a:xfrm>
              <a:off x="6337300" y="4043363"/>
              <a:ext cx="2260600" cy="768350"/>
            </a:xfrm>
            <a:custGeom>
              <a:avLst/>
              <a:gdLst>
                <a:gd name="T0" fmla="*/ 0 w 1089"/>
                <a:gd name="T1" fmla="*/ 17 h 371"/>
                <a:gd name="T2" fmla="*/ 1031 w 1089"/>
                <a:gd name="T3" fmla="*/ 17 h 371"/>
                <a:gd name="T4" fmla="*/ 1071 w 1089"/>
                <a:gd name="T5" fmla="*/ 58 h 371"/>
                <a:gd name="T6" fmla="*/ 1031 w 1089"/>
                <a:gd name="T7" fmla="*/ 98 h 371"/>
                <a:gd name="T8" fmla="*/ 824 w 1089"/>
                <a:gd name="T9" fmla="*/ 98 h 371"/>
                <a:gd name="T10" fmla="*/ 784 w 1089"/>
                <a:gd name="T11" fmla="*/ 138 h 371"/>
                <a:gd name="T12" fmla="*/ 784 w 1089"/>
                <a:gd name="T13" fmla="*/ 371 h 371"/>
                <a:gd name="T14" fmla="*/ 801 w 1089"/>
                <a:gd name="T15" fmla="*/ 371 h 371"/>
                <a:gd name="T16" fmla="*/ 801 w 1089"/>
                <a:gd name="T17" fmla="*/ 138 h 371"/>
                <a:gd name="T18" fmla="*/ 824 w 1089"/>
                <a:gd name="T19" fmla="*/ 115 h 371"/>
                <a:gd name="T20" fmla="*/ 1031 w 1089"/>
                <a:gd name="T21" fmla="*/ 115 h 371"/>
                <a:gd name="T22" fmla="*/ 1089 w 1089"/>
                <a:gd name="T23" fmla="*/ 58 h 371"/>
                <a:gd name="T24" fmla="*/ 1031 w 1089"/>
                <a:gd name="T25" fmla="*/ 0 h 371"/>
                <a:gd name="T26" fmla="*/ 0 w 1089"/>
                <a:gd name="T27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9" h="371">
                  <a:moveTo>
                    <a:pt x="0" y="17"/>
                  </a:moveTo>
                  <a:cubicBezTo>
                    <a:pt x="1031" y="17"/>
                    <a:pt x="1031" y="17"/>
                    <a:pt x="1031" y="17"/>
                  </a:cubicBezTo>
                  <a:cubicBezTo>
                    <a:pt x="1053" y="17"/>
                    <a:pt x="1071" y="35"/>
                    <a:pt x="1071" y="58"/>
                  </a:cubicBezTo>
                  <a:cubicBezTo>
                    <a:pt x="1071" y="80"/>
                    <a:pt x="1053" y="98"/>
                    <a:pt x="1031" y="98"/>
                  </a:cubicBezTo>
                  <a:cubicBezTo>
                    <a:pt x="824" y="98"/>
                    <a:pt x="824" y="98"/>
                    <a:pt x="824" y="98"/>
                  </a:cubicBezTo>
                  <a:cubicBezTo>
                    <a:pt x="802" y="98"/>
                    <a:pt x="784" y="116"/>
                    <a:pt x="784" y="138"/>
                  </a:cubicBezTo>
                  <a:cubicBezTo>
                    <a:pt x="784" y="160"/>
                    <a:pt x="784" y="371"/>
                    <a:pt x="784" y="371"/>
                  </a:cubicBezTo>
                  <a:cubicBezTo>
                    <a:pt x="801" y="371"/>
                    <a:pt x="801" y="371"/>
                    <a:pt x="801" y="371"/>
                  </a:cubicBezTo>
                  <a:cubicBezTo>
                    <a:pt x="801" y="371"/>
                    <a:pt x="801" y="151"/>
                    <a:pt x="801" y="138"/>
                  </a:cubicBezTo>
                  <a:cubicBezTo>
                    <a:pt x="801" y="126"/>
                    <a:pt x="811" y="115"/>
                    <a:pt x="824" y="115"/>
                  </a:cubicBezTo>
                  <a:cubicBezTo>
                    <a:pt x="1031" y="115"/>
                    <a:pt x="1031" y="115"/>
                    <a:pt x="1031" y="115"/>
                  </a:cubicBezTo>
                  <a:cubicBezTo>
                    <a:pt x="1063" y="115"/>
                    <a:pt x="1089" y="90"/>
                    <a:pt x="1089" y="58"/>
                  </a:cubicBezTo>
                  <a:cubicBezTo>
                    <a:pt x="1089" y="26"/>
                    <a:pt x="1063" y="0"/>
                    <a:pt x="103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sļiḑé">
              <a:extLst>
                <a:ext uri="{FF2B5EF4-FFF2-40B4-BE49-F238E27FC236}">
                  <a16:creationId xmlns:a16="http://schemas.microsoft.com/office/drawing/2014/main" id="{7E1B7A4E-C2FA-4905-AE46-F1B02EA62D03}"/>
                </a:ext>
              </a:extLst>
            </p:cNvPr>
            <p:cNvSpPr/>
            <p:nvPr/>
          </p:nvSpPr>
          <p:spPr bwMode="auto">
            <a:xfrm>
              <a:off x="7978775" y="4778375"/>
              <a:ext cx="209550" cy="730250"/>
            </a:xfrm>
            <a:custGeom>
              <a:avLst/>
              <a:gdLst>
                <a:gd name="T0" fmla="*/ 21 w 101"/>
                <a:gd name="T1" fmla="*/ 0 h 352"/>
                <a:gd name="T2" fmla="*/ 101 w 101"/>
                <a:gd name="T3" fmla="*/ 80 h 352"/>
                <a:gd name="T4" fmla="*/ 101 w 101"/>
                <a:gd name="T5" fmla="*/ 272 h 352"/>
                <a:gd name="T6" fmla="*/ 21 w 101"/>
                <a:gd name="T7" fmla="*/ 352 h 352"/>
                <a:gd name="T8" fmla="*/ 0 w 101"/>
                <a:gd name="T9" fmla="*/ 352 h 352"/>
                <a:gd name="T10" fmla="*/ 0 w 101"/>
                <a:gd name="T11" fmla="*/ 0 h 352"/>
                <a:gd name="T12" fmla="*/ 21 w 101"/>
                <a:gd name="T13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352">
                  <a:moveTo>
                    <a:pt x="21" y="0"/>
                  </a:moveTo>
                  <a:cubicBezTo>
                    <a:pt x="65" y="0"/>
                    <a:pt x="101" y="36"/>
                    <a:pt x="101" y="80"/>
                  </a:cubicBezTo>
                  <a:cubicBezTo>
                    <a:pt x="101" y="272"/>
                    <a:pt x="101" y="272"/>
                    <a:pt x="101" y="272"/>
                  </a:cubicBezTo>
                  <a:cubicBezTo>
                    <a:pt x="101" y="316"/>
                    <a:pt x="65" y="352"/>
                    <a:pt x="21" y="35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šḷîḑê">
              <a:extLst>
                <a:ext uri="{FF2B5EF4-FFF2-40B4-BE49-F238E27FC236}">
                  <a16:creationId xmlns:a16="http://schemas.microsoft.com/office/drawing/2014/main" id="{D665AA6D-1035-4E30-96AC-10CE7E47469B}"/>
                </a:ext>
              </a:extLst>
            </p:cNvPr>
            <p:cNvSpPr/>
            <p:nvPr/>
          </p:nvSpPr>
          <p:spPr bwMode="auto">
            <a:xfrm>
              <a:off x="7769225" y="4778375"/>
              <a:ext cx="209550" cy="730250"/>
            </a:xfrm>
            <a:custGeom>
              <a:avLst/>
              <a:gdLst>
                <a:gd name="T0" fmla="*/ 80 w 101"/>
                <a:gd name="T1" fmla="*/ 0 h 352"/>
                <a:gd name="T2" fmla="*/ 101 w 101"/>
                <a:gd name="T3" fmla="*/ 0 h 352"/>
                <a:gd name="T4" fmla="*/ 101 w 101"/>
                <a:gd name="T5" fmla="*/ 352 h 352"/>
                <a:gd name="T6" fmla="*/ 80 w 101"/>
                <a:gd name="T7" fmla="*/ 352 h 352"/>
                <a:gd name="T8" fmla="*/ 0 w 101"/>
                <a:gd name="T9" fmla="*/ 272 h 352"/>
                <a:gd name="T10" fmla="*/ 0 w 101"/>
                <a:gd name="T11" fmla="*/ 80 h 352"/>
                <a:gd name="T12" fmla="*/ 80 w 101"/>
                <a:gd name="T13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352">
                  <a:moveTo>
                    <a:pt x="80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101" y="352"/>
                    <a:pt x="101" y="352"/>
                    <a:pt x="101" y="352"/>
                  </a:cubicBezTo>
                  <a:cubicBezTo>
                    <a:pt x="80" y="352"/>
                    <a:pt x="80" y="352"/>
                    <a:pt x="80" y="352"/>
                  </a:cubicBezTo>
                  <a:cubicBezTo>
                    <a:pt x="36" y="352"/>
                    <a:pt x="0" y="316"/>
                    <a:pt x="0" y="272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ŝļïďé">
              <a:extLst>
                <a:ext uri="{FF2B5EF4-FFF2-40B4-BE49-F238E27FC236}">
                  <a16:creationId xmlns:a16="http://schemas.microsoft.com/office/drawing/2014/main" id="{E8E1CEC6-CE34-4355-85CE-53E14170E222}"/>
                </a:ext>
              </a:extLst>
            </p:cNvPr>
            <p:cNvSpPr/>
            <p:nvPr/>
          </p:nvSpPr>
          <p:spPr bwMode="auto">
            <a:xfrm>
              <a:off x="7978775" y="4900613"/>
              <a:ext cx="55563" cy="146050"/>
            </a:xfrm>
            <a:custGeom>
              <a:avLst/>
              <a:gdLst>
                <a:gd name="T0" fmla="*/ 27 w 27"/>
                <a:gd name="T1" fmla="*/ 26 h 70"/>
                <a:gd name="T2" fmla="*/ 27 w 27"/>
                <a:gd name="T3" fmla="*/ 43 h 70"/>
                <a:gd name="T4" fmla="*/ 0 w 27"/>
                <a:gd name="T5" fmla="*/ 70 h 70"/>
                <a:gd name="T6" fmla="*/ 0 w 27"/>
                <a:gd name="T7" fmla="*/ 0 h 70"/>
                <a:gd name="T8" fmla="*/ 27 w 27"/>
                <a:gd name="T9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70">
                  <a:moveTo>
                    <a:pt x="27" y="26"/>
                  </a:moveTo>
                  <a:cubicBezTo>
                    <a:pt x="27" y="43"/>
                    <a:pt x="27" y="43"/>
                    <a:pt x="27" y="43"/>
                  </a:cubicBezTo>
                  <a:cubicBezTo>
                    <a:pt x="27" y="58"/>
                    <a:pt x="15" y="70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27" y="12"/>
                    <a:pt x="27" y="26"/>
                  </a:cubicBezTo>
                  <a:close/>
                </a:path>
              </a:pathLst>
            </a:custGeom>
            <a:solidFill>
              <a:srgbClr val="103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şḷîḑê">
              <a:extLst>
                <a:ext uri="{FF2B5EF4-FFF2-40B4-BE49-F238E27FC236}">
                  <a16:creationId xmlns:a16="http://schemas.microsoft.com/office/drawing/2014/main" id="{10623D8C-6556-49FB-B674-641A7F8E819F}"/>
                </a:ext>
              </a:extLst>
            </p:cNvPr>
            <p:cNvSpPr/>
            <p:nvPr/>
          </p:nvSpPr>
          <p:spPr bwMode="auto">
            <a:xfrm>
              <a:off x="7923213" y="4900613"/>
              <a:ext cx="55563" cy="146050"/>
            </a:xfrm>
            <a:custGeom>
              <a:avLst/>
              <a:gdLst>
                <a:gd name="T0" fmla="*/ 27 w 27"/>
                <a:gd name="T1" fmla="*/ 0 h 70"/>
                <a:gd name="T2" fmla="*/ 27 w 27"/>
                <a:gd name="T3" fmla="*/ 0 h 70"/>
                <a:gd name="T4" fmla="*/ 27 w 27"/>
                <a:gd name="T5" fmla="*/ 70 h 70"/>
                <a:gd name="T6" fmla="*/ 27 w 27"/>
                <a:gd name="T7" fmla="*/ 70 h 70"/>
                <a:gd name="T8" fmla="*/ 0 w 27"/>
                <a:gd name="T9" fmla="*/ 43 h 70"/>
                <a:gd name="T10" fmla="*/ 0 w 27"/>
                <a:gd name="T11" fmla="*/ 26 h 70"/>
                <a:gd name="T12" fmla="*/ 27 w 27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70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12" y="70"/>
                    <a:pt x="0" y="58"/>
                    <a:pt x="0" y="4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ṧļídé">
              <a:extLst>
                <a:ext uri="{FF2B5EF4-FFF2-40B4-BE49-F238E27FC236}">
                  <a16:creationId xmlns:a16="http://schemas.microsoft.com/office/drawing/2014/main" id="{32966587-E3A0-4947-9F9E-AB40EC19C658}"/>
                </a:ext>
              </a:extLst>
            </p:cNvPr>
            <p:cNvSpPr/>
            <p:nvPr/>
          </p:nvSpPr>
          <p:spPr bwMode="auto">
            <a:xfrm>
              <a:off x="5238750" y="3570288"/>
              <a:ext cx="1004888" cy="439737"/>
            </a:xfrm>
            <a:custGeom>
              <a:avLst/>
              <a:gdLst>
                <a:gd name="T0" fmla="*/ 52 w 484"/>
                <a:gd name="T1" fmla="*/ 0 h 212"/>
                <a:gd name="T2" fmla="*/ 0 w 484"/>
                <a:gd name="T3" fmla="*/ 212 h 212"/>
                <a:gd name="T4" fmla="*/ 484 w 484"/>
                <a:gd name="T5" fmla="*/ 212 h 212"/>
                <a:gd name="T6" fmla="*/ 432 w 484"/>
                <a:gd name="T7" fmla="*/ 0 h 212"/>
                <a:gd name="T8" fmla="*/ 52 w 484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" h="212">
                  <a:moveTo>
                    <a:pt x="52" y="0"/>
                  </a:moveTo>
                  <a:cubicBezTo>
                    <a:pt x="35" y="70"/>
                    <a:pt x="18" y="141"/>
                    <a:pt x="0" y="212"/>
                  </a:cubicBezTo>
                  <a:cubicBezTo>
                    <a:pt x="162" y="212"/>
                    <a:pt x="323" y="212"/>
                    <a:pt x="484" y="212"/>
                  </a:cubicBezTo>
                  <a:cubicBezTo>
                    <a:pt x="467" y="141"/>
                    <a:pt x="449" y="70"/>
                    <a:pt x="432" y="0"/>
                  </a:cubicBezTo>
                  <a:cubicBezTo>
                    <a:pt x="306" y="0"/>
                    <a:pt x="179" y="0"/>
                    <a:pt x="52" y="0"/>
                  </a:cubicBez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ṧ1îďê">
              <a:extLst>
                <a:ext uri="{FF2B5EF4-FFF2-40B4-BE49-F238E27FC236}">
                  <a16:creationId xmlns:a16="http://schemas.microsoft.com/office/drawing/2014/main" id="{0316B4CF-7B6F-4A12-9BF6-7DFA3EBC98B1}"/>
                </a:ext>
              </a:extLst>
            </p:cNvPr>
            <p:cNvSpPr/>
            <p:nvPr/>
          </p:nvSpPr>
          <p:spPr bwMode="auto">
            <a:xfrm>
              <a:off x="5734050" y="3570288"/>
              <a:ext cx="509588" cy="439737"/>
            </a:xfrm>
            <a:custGeom>
              <a:avLst/>
              <a:gdLst>
                <a:gd name="T0" fmla="*/ 0 w 245"/>
                <a:gd name="T1" fmla="*/ 212 h 212"/>
                <a:gd name="T2" fmla="*/ 245 w 245"/>
                <a:gd name="T3" fmla="*/ 212 h 212"/>
                <a:gd name="T4" fmla="*/ 193 w 245"/>
                <a:gd name="T5" fmla="*/ 0 h 212"/>
                <a:gd name="T6" fmla="*/ 0 w 245"/>
                <a:gd name="T7" fmla="*/ 0 h 212"/>
                <a:gd name="T8" fmla="*/ 0 w 245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12">
                  <a:moveTo>
                    <a:pt x="0" y="212"/>
                  </a:moveTo>
                  <a:cubicBezTo>
                    <a:pt x="82" y="212"/>
                    <a:pt x="163" y="212"/>
                    <a:pt x="245" y="212"/>
                  </a:cubicBezTo>
                  <a:cubicBezTo>
                    <a:pt x="228" y="141"/>
                    <a:pt x="210" y="70"/>
                    <a:pt x="193" y="0"/>
                  </a:cubicBezTo>
                  <a:cubicBezTo>
                    <a:pt x="129" y="0"/>
                    <a:pt x="65" y="0"/>
                    <a:pt x="0" y="0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rgbClr val="969A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ṣļíḓè">
              <a:extLst>
                <a:ext uri="{FF2B5EF4-FFF2-40B4-BE49-F238E27FC236}">
                  <a16:creationId xmlns:a16="http://schemas.microsoft.com/office/drawing/2014/main" id="{195F754E-D5DF-4EA8-942B-3B61B6072F11}"/>
                </a:ext>
              </a:extLst>
            </p:cNvPr>
            <p:cNvSpPr/>
            <p:nvPr/>
          </p:nvSpPr>
          <p:spPr bwMode="auto">
            <a:xfrm>
              <a:off x="5126038" y="4002088"/>
              <a:ext cx="1231900" cy="82550"/>
            </a:xfrm>
            <a:custGeom>
              <a:avLst/>
              <a:gdLst>
                <a:gd name="T0" fmla="*/ 568 w 593"/>
                <a:gd name="T1" fmla="*/ 0 h 40"/>
                <a:gd name="T2" fmla="*/ 25 w 593"/>
                <a:gd name="T3" fmla="*/ 0 h 40"/>
                <a:gd name="T4" fmla="*/ 0 w 593"/>
                <a:gd name="T5" fmla="*/ 29 h 40"/>
                <a:gd name="T6" fmla="*/ 0 w 593"/>
                <a:gd name="T7" fmla="*/ 40 h 40"/>
                <a:gd name="T8" fmla="*/ 593 w 593"/>
                <a:gd name="T9" fmla="*/ 40 h 40"/>
                <a:gd name="T10" fmla="*/ 593 w 593"/>
                <a:gd name="T11" fmla="*/ 29 h 40"/>
                <a:gd name="T12" fmla="*/ 568 w 59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3" h="40">
                  <a:moveTo>
                    <a:pt x="568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3"/>
                    <a:pt x="0" y="2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93" y="40"/>
                    <a:pt x="593" y="40"/>
                    <a:pt x="593" y="40"/>
                  </a:cubicBezTo>
                  <a:cubicBezTo>
                    <a:pt x="593" y="29"/>
                    <a:pt x="593" y="29"/>
                    <a:pt x="593" y="29"/>
                  </a:cubicBezTo>
                  <a:cubicBezTo>
                    <a:pt x="593" y="13"/>
                    <a:pt x="582" y="0"/>
                    <a:pt x="56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ṣḻîḍè">
              <a:extLst>
                <a:ext uri="{FF2B5EF4-FFF2-40B4-BE49-F238E27FC236}">
                  <a16:creationId xmlns:a16="http://schemas.microsoft.com/office/drawing/2014/main" id="{CB2553DC-707B-46C2-A916-AB1A92A34C14}"/>
                </a:ext>
              </a:extLst>
            </p:cNvPr>
            <p:cNvSpPr/>
            <p:nvPr/>
          </p:nvSpPr>
          <p:spPr bwMode="auto">
            <a:xfrm>
              <a:off x="4044950" y="3398838"/>
              <a:ext cx="3392488" cy="327025"/>
            </a:xfrm>
            <a:custGeom>
              <a:avLst/>
              <a:gdLst>
                <a:gd name="T0" fmla="*/ 0 w 1634"/>
                <a:gd name="T1" fmla="*/ 0 h 158"/>
                <a:gd name="T2" fmla="*/ 0 w 1634"/>
                <a:gd name="T3" fmla="*/ 117 h 158"/>
                <a:gd name="T4" fmla="*/ 41 w 1634"/>
                <a:gd name="T5" fmla="*/ 158 h 158"/>
                <a:gd name="T6" fmla="*/ 1593 w 1634"/>
                <a:gd name="T7" fmla="*/ 158 h 158"/>
                <a:gd name="T8" fmla="*/ 1634 w 1634"/>
                <a:gd name="T9" fmla="*/ 117 h 158"/>
                <a:gd name="T10" fmla="*/ 1634 w 1634"/>
                <a:gd name="T11" fmla="*/ 0 h 158"/>
                <a:gd name="T12" fmla="*/ 0 w 1634"/>
                <a:gd name="T1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4" h="158">
                  <a:moveTo>
                    <a:pt x="0" y="0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40"/>
                    <a:pt x="19" y="158"/>
                    <a:pt x="41" y="158"/>
                  </a:cubicBezTo>
                  <a:cubicBezTo>
                    <a:pt x="1593" y="158"/>
                    <a:pt x="1593" y="158"/>
                    <a:pt x="1593" y="158"/>
                  </a:cubicBezTo>
                  <a:cubicBezTo>
                    <a:pt x="1616" y="158"/>
                    <a:pt x="1634" y="140"/>
                    <a:pt x="1634" y="117"/>
                  </a:cubicBezTo>
                  <a:cubicBezTo>
                    <a:pt x="1634" y="0"/>
                    <a:pt x="1634" y="0"/>
                    <a:pt x="16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śḷíḓè">
              <a:extLst>
                <a:ext uri="{FF2B5EF4-FFF2-40B4-BE49-F238E27FC236}">
                  <a16:creationId xmlns:a16="http://schemas.microsoft.com/office/drawing/2014/main" id="{BA5746F6-243D-4A62-9341-F36ED7D47C32}"/>
                </a:ext>
              </a:extLst>
            </p:cNvPr>
            <p:cNvSpPr/>
            <p:nvPr/>
          </p:nvSpPr>
          <p:spPr bwMode="auto">
            <a:xfrm>
              <a:off x="4044950" y="1265238"/>
              <a:ext cx="3392488" cy="2133600"/>
            </a:xfrm>
            <a:custGeom>
              <a:avLst/>
              <a:gdLst>
                <a:gd name="T0" fmla="*/ 1634 w 1634"/>
                <a:gd name="T1" fmla="*/ 1029 h 1029"/>
                <a:gd name="T2" fmla="*/ 1634 w 1634"/>
                <a:gd name="T3" fmla="*/ 41 h 1029"/>
                <a:gd name="T4" fmla="*/ 1593 w 1634"/>
                <a:gd name="T5" fmla="*/ 0 h 1029"/>
                <a:gd name="T6" fmla="*/ 41 w 1634"/>
                <a:gd name="T7" fmla="*/ 0 h 1029"/>
                <a:gd name="T8" fmla="*/ 0 w 1634"/>
                <a:gd name="T9" fmla="*/ 41 h 1029"/>
                <a:gd name="T10" fmla="*/ 0 w 1634"/>
                <a:gd name="T11" fmla="*/ 1029 h 1029"/>
                <a:gd name="T12" fmla="*/ 1634 w 1634"/>
                <a:gd name="T13" fmla="*/ 102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4" h="1029">
                  <a:moveTo>
                    <a:pt x="1634" y="1029"/>
                  </a:moveTo>
                  <a:cubicBezTo>
                    <a:pt x="1634" y="41"/>
                    <a:pt x="1634" y="41"/>
                    <a:pt x="1634" y="41"/>
                  </a:cubicBezTo>
                  <a:cubicBezTo>
                    <a:pt x="1634" y="19"/>
                    <a:pt x="1616" y="0"/>
                    <a:pt x="159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1029"/>
                    <a:pt x="0" y="1029"/>
                    <a:pt x="0" y="1029"/>
                  </a:cubicBezTo>
                  <a:lnTo>
                    <a:pt x="1634" y="1029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ṩļîḍê">
              <a:extLst>
                <a:ext uri="{FF2B5EF4-FFF2-40B4-BE49-F238E27FC236}">
                  <a16:creationId xmlns:a16="http://schemas.microsoft.com/office/drawing/2014/main" id="{B7535D54-DD71-4EB3-BF0D-08A0BB810BE2}"/>
                </a:ext>
              </a:extLst>
            </p:cNvPr>
            <p:cNvSpPr/>
            <p:nvPr/>
          </p:nvSpPr>
          <p:spPr bwMode="auto">
            <a:xfrm>
              <a:off x="4184650" y="1398588"/>
              <a:ext cx="3113088" cy="1860550"/>
            </a:xfrm>
            <a:prstGeom prst="rect">
              <a:avLst/>
            </a:prstGeom>
            <a:solidFill>
              <a:srgbClr val="6D8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$ḷiḑê">
              <a:extLst>
                <a:ext uri="{FF2B5EF4-FFF2-40B4-BE49-F238E27FC236}">
                  <a16:creationId xmlns:a16="http://schemas.microsoft.com/office/drawing/2014/main" id="{AAB54C09-1A5A-49AA-840A-914339ADDA3E}"/>
                </a:ext>
              </a:extLst>
            </p:cNvPr>
            <p:cNvSpPr/>
            <p:nvPr/>
          </p:nvSpPr>
          <p:spPr bwMode="auto">
            <a:xfrm>
              <a:off x="4146550" y="4375150"/>
              <a:ext cx="3189288" cy="1216025"/>
            </a:xfrm>
            <a:custGeom>
              <a:avLst/>
              <a:gdLst>
                <a:gd name="T0" fmla="*/ 1536 w 1536"/>
                <a:gd name="T1" fmla="*/ 18 h 587"/>
                <a:gd name="T2" fmla="*/ 1517 w 1536"/>
                <a:gd name="T3" fmla="*/ 0 h 587"/>
                <a:gd name="T4" fmla="*/ 20 w 1536"/>
                <a:gd name="T5" fmla="*/ 0 h 587"/>
                <a:gd name="T6" fmla="*/ 0 w 1536"/>
                <a:gd name="T7" fmla="*/ 18 h 587"/>
                <a:gd name="T8" fmla="*/ 0 w 1536"/>
                <a:gd name="T9" fmla="*/ 568 h 587"/>
                <a:gd name="T10" fmla="*/ 20 w 1536"/>
                <a:gd name="T11" fmla="*/ 587 h 587"/>
                <a:gd name="T12" fmla="*/ 1517 w 1536"/>
                <a:gd name="T13" fmla="*/ 587 h 587"/>
                <a:gd name="T14" fmla="*/ 1536 w 1536"/>
                <a:gd name="T15" fmla="*/ 568 h 587"/>
                <a:gd name="T16" fmla="*/ 1536 w 1536"/>
                <a:gd name="T17" fmla="*/ 18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6" h="587">
                  <a:moveTo>
                    <a:pt x="1536" y="18"/>
                  </a:moveTo>
                  <a:cubicBezTo>
                    <a:pt x="1536" y="8"/>
                    <a:pt x="1527" y="0"/>
                    <a:pt x="151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0" y="578"/>
                    <a:pt x="9" y="587"/>
                    <a:pt x="20" y="587"/>
                  </a:cubicBezTo>
                  <a:cubicBezTo>
                    <a:pt x="1517" y="587"/>
                    <a:pt x="1517" y="587"/>
                    <a:pt x="1517" y="587"/>
                  </a:cubicBezTo>
                  <a:cubicBezTo>
                    <a:pt x="1527" y="587"/>
                    <a:pt x="1536" y="578"/>
                    <a:pt x="1536" y="568"/>
                  </a:cubicBezTo>
                  <a:lnTo>
                    <a:pt x="1536" y="18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ṩḷîďè">
              <a:extLst>
                <a:ext uri="{FF2B5EF4-FFF2-40B4-BE49-F238E27FC236}">
                  <a16:creationId xmlns:a16="http://schemas.microsoft.com/office/drawing/2014/main" id="{A7A92578-4E12-4780-9253-710A75DED86D}"/>
                </a:ext>
              </a:extLst>
            </p:cNvPr>
            <p:cNvSpPr/>
            <p:nvPr/>
          </p:nvSpPr>
          <p:spPr bwMode="auto">
            <a:xfrm>
              <a:off x="5059363" y="4375150"/>
              <a:ext cx="2276475" cy="1216025"/>
            </a:xfrm>
            <a:custGeom>
              <a:avLst/>
              <a:gdLst>
                <a:gd name="T0" fmla="*/ 1096 w 1096"/>
                <a:gd name="T1" fmla="*/ 568 h 587"/>
                <a:gd name="T2" fmla="*/ 1096 w 1096"/>
                <a:gd name="T3" fmla="*/ 18 h 587"/>
                <a:gd name="T4" fmla="*/ 1077 w 1096"/>
                <a:gd name="T5" fmla="*/ 0 h 587"/>
                <a:gd name="T6" fmla="*/ 0 w 1096"/>
                <a:gd name="T7" fmla="*/ 0 h 587"/>
                <a:gd name="T8" fmla="*/ 776 w 1096"/>
                <a:gd name="T9" fmla="*/ 587 h 587"/>
                <a:gd name="T10" fmla="*/ 1077 w 1096"/>
                <a:gd name="T11" fmla="*/ 587 h 587"/>
                <a:gd name="T12" fmla="*/ 1096 w 1096"/>
                <a:gd name="T13" fmla="*/ 568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6" h="587">
                  <a:moveTo>
                    <a:pt x="1096" y="568"/>
                  </a:moveTo>
                  <a:cubicBezTo>
                    <a:pt x="1096" y="18"/>
                    <a:pt x="1096" y="18"/>
                    <a:pt x="1096" y="18"/>
                  </a:cubicBezTo>
                  <a:cubicBezTo>
                    <a:pt x="1096" y="8"/>
                    <a:pt x="1087" y="0"/>
                    <a:pt x="107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76" y="587"/>
                    <a:pt x="776" y="587"/>
                    <a:pt x="776" y="587"/>
                  </a:cubicBezTo>
                  <a:cubicBezTo>
                    <a:pt x="1077" y="587"/>
                    <a:pt x="1077" y="587"/>
                    <a:pt x="1077" y="587"/>
                  </a:cubicBezTo>
                  <a:cubicBezTo>
                    <a:pt x="1087" y="587"/>
                    <a:pt x="1096" y="578"/>
                    <a:pt x="1096" y="568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šlîḋê">
              <a:extLst>
                <a:ext uri="{FF2B5EF4-FFF2-40B4-BE49-F238E27FC236}">
                  <a16:creationId xmlns:a16="http://schemas.microsoft.com/office/drawing/2014/main" id="{0977ADAF-E672-4E21-A48E-0E7DCEBEF7A2}"/>
                </a:ext>
              </a:extLst>
            </p:cNvPr>
            <p:cNvSpPr/>
            <p:nvPr/>
          </p:nvSpPr>
          <p:spPr bwMode="auto">
            <a:xfrm>
              <a:off x="4225925" y="4473575"/>
              <a:ext cx="174625" cy="173037"/>
            </a:xfrm>
            <a:custGeom>
              <a:avLst/>
              <a:gdLst>
                <a:gd name="T0" fmla="*/ 84 w 84"/>
                <a:gd name="T1" fmla="*/ 78 h 83"/>
                <a:gd name="T2" fmla="*/ 79 w 84"/>
                <a:gd name="T3" fmla="*/ 83 h 83"/>
                <a:gd name="T4" fmla="*/ 5 w 84"/>
                <a:gd name="T5" fmla="*/ 83 h 83"/>
                <a:gd name="T6" fmla="*/ 0 w 84"/>
                <a:gd name="T7" fmla="*/ 78 h 83"/>
                <a:gd name="T8" fmla="*/ 0 w 84"/>
                <a:gd name="T9" fmla="*/ 4 h 83"/>
                <a:gd name="T10" fmla="*/ 5 w 84"/>
                <a:gd name="T11" fmla="*/ 0 h 83"/>
                <a:gd name="T12" fmla="*/ 79 w 84"/>
                <a:gd name="T13" fmla="*/ 0 h 83"/>
                <a:gd name="T14" fmla="*/ 84 w 84"/>
                <a:gd name="T15" fmla="*/ 4 h 83"/>
                <a:gd name="T16" fmla="*/ 84 w 84"/>
                <a:gd name="T1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3">
                  <a:moveTo>
                    <a:pt x="84" y="78"/>
                  </a:moveTo>
                  <a:cubicBezTo>
                    <a:pt x="84" y="81"/>
                    <a:pt x="82" y="83"/>
                    <a:pt x="79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3" y="83"/>
                    <a:pt x="0" y="81"/>
                    <a:pt x="0" y="7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4" y="2"/>
                    <a:pt x="84" y="4"/>
                  </a:cubicBezTo>
                  <a:lnTo>
                    <a:pt x="84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şľiḓé">
              <a:extLst>
                <a:ext uri="{FF2B5EF4-FFF2-40B4-BE49-F238E27FC236}">
                  <a16:creationId xmlns:a16="http://schemas.microsoft.com/office/drawing/2014/main" id="{662E74F3-A3C2-4497-AFEB-F06B36A35FD9}"/>
                </a:ext>
              </a:extLst>
            </p:cNvPr>
            <p:cNvSpPr/>
            <p:nvPr/>
          </p:nvSpPr>
          <p:spPr bwMode="auto">
            <a:xfrm>
              <a:off x="4545013" y="4683125"/>
              <a:ext cx="173038" cy="174625"/>
            </a:xfrm>
            <a:custGeom>
              <a:avLst/>
              <a:gdLst>
                <a:gd name="T0" fmla="*/ 83 w 83"/>
                <a:gd name="T1" fmla="*/ 79 h 84"/>
                <a:gd name="T2" fmla="*/ 78 w 83"/>
                <a:gd name="T3" fmla="*/ 84 h 84"/>
                <a:gd name="T4" fmla="*/ 4 w 83"/>
                <a:gd name="T5" fmla="*/ 84 h 84"/>
                <a:gd name="T6" fmla="*/ 0 w 83"/>
                <a:gd name="T7" fmla="*/ 79 h 84"/>
                <a:gd name="T8" fmla="*/ 0 w 83"/>
                <a:gd name="T9" fmla="*/ 5 h 84"/>
                <a:gd name="T10" fmla="*/ 4 w 83"/>
                <a:gd name="T11" fmla="*/ 0 h 84"/>
                <a:gd name="T12" fmla="*/ 78 w 83"/>
                <a:gd name="T13" fmla="*/ 0 h 84"/>
                <a:gd name="T14" fmla="*/ 83 w 83"/>
                <a:gd name="T15" fmla="*/ 5 h 84"/>
                <a:gd name="T16" fmla="*/ 83 w 83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4">
                  <a:moveTo>
                    <a:pt x="83" y="79"/>
                  </a:moveTo>
                  <a:cubicBezTo>
                    <a:pt x="83" y="82"/>
                    <a:pt x="81" y="84"/>
                    <a:pt x="78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3" y="3"/>
                    <a:pt x="83" y="5"/>
                  </a:cubicBezTo>
                  <a:lnTo>
                    <a:pt x="83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ṥ1îḋè">
              <a:extLst>
                <a:ext uri="{FF2B5EF4-FFF2-40B4-BE49-F238E27FC236}">
                  <a16:creationId xmlns:a16="http://schemas.microsoft.com/office/drawing/2014/main" id="{FF40B6E4-E33F-4415-AFA1-C76449E304E5}"/>
                </a:ext>
              </a:extLst>
            </p:cNvPr>
            <p:cNvSpPr/>
            <p:nvPr/>
          </p:nvSpPr>
          <p:spPr bwMode="auto">
            <a:xfrm>
              <a:off x="4595813" y="4894263"/>
              <a:ext cx="171450" cy="174625"/>
            </a:xfrm>
            <a:custGeom>
              <a:avLst/>
              <a:gdLst>
                <a:gd name="T0" fmla="*/ 83 w 83"/>
                <a:gd name="T1" fmla="*/ 79 h 84"/>
                <a:gd name="T2" fmla="*/ 79 w 83"/>
                <a:gd name="T3" fmla="*/ 84 h 84"/>
                <a:gd name="T4" fmla="*/ 5 w 83"/>
                <a:gd name="T5" fmla="*/ 84 h 84"/>
                <a:gd name="T6" fmla="*/ 0 w 83"/>
                <a:gd name="T7" fmla="*/ 79 h 84"/>
                <a:gd name="T8" fmla="*/ 0 w 83"/>
                <a:gd name="T9" fmla="*/ 5 h 84"/>
                <a:gd name="T10" fmla="*/ 5 w 83"/>
                <a:gd name="T11" fmla="*/ 0 h 84"/>
                <a:gd name="T12" fmla="*/ 79 w 83"/>
                <a:gd name="T13" fmla="*/ 0 h 84"/>
                <a:gd name="T14" fmla="*/ 83 w 83"/>
                <a:gd name="T15" fmla="*/ 5 h 84"/>
                <a:gd name="T16" fmla="*/ 83 w 83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4">
                  <a:moveTo>
                    <a:pt x="83" y="79"/>
                  </a:moveTo>
                  <a:cubicBezTo>
                    <a:pt x="83" y="82"/>
                    <a:pt x="81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3" y="3"/>
                    <a:pt x="83" y="5"/>
                  </a:cubicBezTo>
                  <a:lnTo>
                    <a:pt x="83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ṡlîḋé">
              <a:extLst>
                <a:ext uri="{FF2B5EF4-FFF2-40B4-BE49-F238E27FC236}">
                  <a16:creationId xmlns:a16="http://schemas.microsoft.com/office/drawing/2014/main" id="{ADFE6172-F79F-43B7-9AA1-93BFF03B7638}"/>
                </a:ext>
              </a:extLst>
            </p:cNvPr>
            <p:cNvSpPr/>
            <p:nvPr/>
          </p:nvSpPr>
          <p:spPr bwMode="auto">
            <a:xfrm>
              <a:off x="4491038" y="5105400"/>
              <a:ext cx="174625" cy="174625"/>
            </a:xfrm>
            <a:custGeom>
              <a:avLst/>
              <a:gdLst>
                <a:gd name="T0" fmla="*/ 84 w 84"/>
                <a:gd name="T1" fmla="*/ 79 h 84"/>
                <a:gd name="T2" fmla="*/ 79 w 84"/>
                <a:gd name="T3" fmla="*/ 84 h 84"/>
                <a:gd name="T4" fmla="*/ 5 w 84"/>
                <a:gd name="T5" fmla="*/ 84 h 84"/>
                <a:gd name="T6" fmla="*/ 0 w 84"/>
                <a:gd name="T7" fmla="*/ 79 h 84"/>
                <a:gd name="T8" fmla="*/ 0 w 84"/>
                <a:gd name="T9" fmla="*/ 5 h 84"/>
                <a:gd name="T10" fmla="*/ 5 w 84"/>
                <a:gd name="T11" fmla="*/ 0 h 84"/>
                <a:gd name="T12" fmla="*/ 79 w 84"/>
                <a:gd name="T13" fmla="*/ 0 h 84"/>
                <a:gd name="T14" fmla="*/ 84 w 84"/>
                <a:gd name="T15" fmla="*/ 5 h 84"/>
                <a:gd name="T16" fmla="*/ 84 w 84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84" y="79"/>
                  </a:moveTo>
                  <a:cubicBezTo>
                    <a:pt x="84" y="82"/>
                    <a:pt x="81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4" y="2"/>
                    <a:pt x="84" y="5"/>
                  </a:cubicBezTo>
                  <a:lnTo>
                    <a:pt x="8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S1iďê">
              <a:extLst>
                <a:ext uri="{FF2B5EF4-FFF2-40B4-BE49-F238E27FC236}">
                  <a16:creationId xmlns:a16="http://schemas.microsoft.com/office/drawing/2014/main" id="{A75F246B-2C8C-4F95-828A-A1F05BF26080}"/>
                </a:ext>
              </a:extLst>
            </p:cNvPr>
            <p:cNvSpPr/>
            <p:nvPr/>
          </p:nvSpPr>
          <p:spPr bwMode="auto">
            <a:xfrm>
              <a:off x="4225925" y="5318125"/>
              <a:ext cx="174625" cy="198437"/>
            </a:xfrm>
            <a:custGeom>
              <a:avLst/>
              <a:gdLst>
                <a:gd name="T0" fmla="*/ 84 w 84"/>
                <a:gd name="T1" fmla="*/ 92 h 96"/>
                <a:gd name="T2" fmla="*/ 79 w 84"/>
                <a:gd name="T3" fmla="*/ 96 h 96"/>
                <a:gd name="T4" fmla="*/ 5 w 84"/>
                <a:gd name="T5" fmla="*/ 96 h 96"/>
                <a:gd name="T6" fmla="*/ 0 w 84"/>
                <a:gd name="T7" fmla="*/ 92 h 96"/>
                <a:gd name="T8" fmla="*/ 0 w 84"/>
                <a:gd name="T9" fmla="*/ 5 h 96"/>
                <a:gd name="T10" fmla="*/ 5 w 84"/>
                <a:gd name="T11" fmla="*/ 0 h 96"/>
                <a:gd name="T12" fmla="*/ 79 w 84"/>
                <a:gd name="T13" fmla="*/ 0 h 96"/>
                <a:gd name="T14" fmla="*/ 84 w 84"/>
                <a:gd name="T15" fmla="*/ 5 h 96"/>
                <a:gd name="T16" fmla="*/ 84 w 84"/>
                <a:gd name="T17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96">
                  <a:moveTo>
                    <a:pt x="84" y="92"/>
                  </a:moveTo>
                  <a:cubicBezTo>
                    <a:pt x="84" y="94"/>
                    <a:pt x="82" y="96"/>
                    <a:pt x="79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3" y="96"/>
                    <a:pt x="0" y="94"/>
                    <a:pt x="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4" y="2"/>
                    <a:pt x="84" y="5"/>
                  </a:cubicBezTo>
                  <a:lnTo>
                    <a:pt x="84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Sľíḋê">
              <a:extLst>
                <a:ext uri="{FF2B5EF4-FFF2-40B4-BE49-F238E27FC236}">
                  <a16:creationId xmlns:a16="http://schemas.microsoft.com/office/drawing/2014/main" id="{F1225B27-E535-4EA4-8CF5-568B8E8A1704}"/>
                </a:ext>
              </a:extLst>
            </p:cNvPr>
            <p:cNvSpPr/>
            <p:nvPr/>
          </p:nvSpPr>
          <p:spPr bwMode="auto">
            <a:xfrm>
              <a:off x="4437063" y="5318125"/>
              <a:ext cx="174625" cy="198437"/>
            </a:xfrm>
            <a:custGeom>
              <a:avLst/>
              <a:gdLst>
                <a:gd name="T0" fmla="*/ 84 w 84"/>
                <a:gd name="T1" fmla="*/ 92 h 96"/>
                <a:gd name="T2" fmla="*/ 79 w 84"/>
                <a:gd name="T3" fmla="*/ 96 h 96"/>
                <a:gd name="T4" fmla="*/ 5 w 84"/>
                <a:gd name="T5" fmla="*/ 96 h 96"/>
                <a:gd name="T6" fmla="*/ 0 w 84"/>
                <a:gd name="T7" fmla="*/ 92 h 96"/>
                <a:gd name="T8" fmla="*/ 0 w 84"/>
                <a:gd name="T9" fmla="*/ 5 h 96"/>
                <a:gd name="T10" fmla="*/ 5 w 84"/>
                <a:gd name="T11" fmla="*/ 0 h 96"/>
                <a:gd name="T12" fmla="*/ 79 w 84"/>
                <a:gd name="T13" fmla="*/ 0 h 96"/>
                <a:gd name="T14" fmla="*/ 84 w 84"/>
                <a:gd name="T15" fmla="*/ 5 h 96"/>
                <a:gd name="T16" fmla="*/ 84 w 84"/>
                <a:gd name="T17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96">
                  <a:moveTo>
                    <a:pt x="84" y="92"/>
                  </a:moveTo>
                  <a:cubicBezTo>
                    <a:pt x="84" y="94"/>
                    <a:pt x="81" y="96"/>
                    <a:pt x="79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4"/>
                    <a:pt x="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4" y="2"/>
                    <a:pt x="84" y="5"/>
                  </a:cubicBezTo>
                  <a:lnTo>
                    <a:pt x="84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ş1îḍè">
              <a:extLst>
                <a:ext uri="{FF2B5EF4-FFF2-40B4-BE49-F238E27FC236}">
                  <a16:creationId xmlns:a16="http://schemas.microsoft.com/office/drawing/2014/main" id="{1A5FB64E-1A23-4031-9779-2AFB5C78772D}"/>
                </a:ext>
              </a:extLst>
            </p:cNvPr>
            <p:cNvSpPr/>
            <p:nvPr/>
          </p:nvSpPr>
          <p:spPr bwMode="auto">
            <a:xfrm>
              <a:off x="4649788" y="5318125"/>
              <a:ext cx="171450" cy="198437"/>
            </a:xfrm>
            <a:custGeom>
              <a:avLst/>
              <a:gdLst>
                <a:gd name="T0" fmla="*/ 83 w 83"/>
                <a:gd name="T1" fmla="*/ 92 h 96"/>
                <a:gd name="T2" fmla="*/ 78 w 83"/>
                <a:gd name="T3" fmla="*/ 96 h 96"/>
                <a:gd name="T4" fmla="*/ 4 w 83"/>
                <a:gd name="T5" fmla="*/ 96 h 96"/>
                <a:gd name="T6" fmla="*/ 0 w 83"/>
                <a:gd name="T7" fmla="*/ 92 h 96"/>
                <a:gd name="T8" fmla="*/ 0 w 83"/>
                <a:gd name="T9" fmla="*/ 5 h 96"/>
                <a:gd name="T10" fmla="*/ 4 w 83"/>
                <a:gd name="T11" fmla="*/ 0 h 96"/>
                <a:gd name="T12" fmla="*/ 78 w 83"/>
                <a:gd name="T13" fmla="*/ 0 h 96"/>
                <a:gd name="T14" fmla="*/ 83 w 83"/>
                <a:gd name="T15" fmla="*/ 5 h 96"/>
                <a:gd name="T16" fmla="*/ 83 w 83"/>
                <a:gd name="T17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96">
                  <a:moveTo>
                    <a:pt x="83" y="92"/>
                  </a:moveTo>
                  <a:cubicBezTo>
                    <a:pt x="83" y="94"/>
                    <a:pt x="81" y="96"/>
                    <a:pt x="78" y="96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2" y="96"/>
                    <a:pt x="0" y="94"/>
                    <a:pt x="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3" y="2"/>
                    <a:pt x="83" y="5"/>
                  </a:cubicBezTo>
                  <a:lnTo>
                    <a:pt x="83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šľiḋê">
              <a:extLst>
                <a:ext uri="{FF2B5EF4-FFF2-40B4-BE49-F238E27FC236}">
                  <a16:creationId xmlns:a16="http://schemas.microsoft.com/office/drawing/2014/main" id="{FAC399BB-C0CD-4AE7-9C48-30673635287D}"/>
                </a:ext>
              </a:extLst>
            </p:cNvPr>
            <p:cNvSpPr/>
            <p:nvPr/>
          </p:nvSpPr>
          <p:spPr bwMode="auto">
            <a:xfrm>
              <a:off x="6448425" y="5318125"/>
              <a:ext cx="174625" cy="198437"/>
            </a:xfrm>
            <a:custGeom>
              <a:avLst/>
              <a:gdLst>
                <a:gd name="T0" fmla="*/ 84 w 84"/>
                <a:gd name="T1" fmla="*/ 92 h 96"/>
                <a:gd name="T2" fmla="*/ 79 w 84"/>
                <a:gd name="T3" fmla="*/ 96 h 96"/>
                <a:gd name="T4" fmla="*/ 5 w 84"/>
                <a:gd name="T5" fmla="*/ 96 h 96"/>
                <a:gd name="T6" fmla="*/ 0 w 84"/>
                <a:gd name="T7" fmla="*/ 92 h 96"/>
                <a:gd name="T8" fmla="*/ 0 w 84"/>
                <a:gd name="T9" fmla="*/ 5 h 96"/>
                <a:gd name="T10" fmla="*/ 5 w 84"/>
                <a:gd name="T11" fmla="*/ 0 h 96"/>
                <a:gd name="T12" fmla="*/ 79 w 84"/>
                <a:gd name="T13" fmla="*/ 0 h 96"/>
                <a:gd name="T14" fmla="*/ 84 w 84"/>
                <a:gd name="T15" fmla="*/ 5 h 96"/>
                <a:gd name="T16" fmla="*/ 84 w 84"/>
                <a:gd name="T17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96">
                  <a:moveTo>
                    <a:pt x="84" y="92"/>
                  </a:moveTo>
                  <a:cubicBezTo>
                    <a:pt x="84" y="94"/>
                    <a:pt x="81" y="96"/>
                    <a:pt x="79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4"/>
                    <a:pt x="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4" y="2"/>
                    <a:pt x="84" y="5"/>
                  </a:cubicBezTo>
                  <a:lnTo>
                    <a:pt x="84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slíḋé">
              <a:extLst>
                <a:ext uri="{FF2B5EF4-FFF2-40B4-BE49-F238E27FC236}">
                  <a16:creationId xmlns:a16="http://schemas.microsoft.com/office/drawing/2014/main" id="{1C9C5BE5-BC28-415F-B25F-D2335B7EC799}"/>
                </a:ext>
              </a:extLst>
            </p:cNvPr>
            <p:cNvSpPr/>
            <p:nvPr/>
          </p:nvSpPr>
          <p:spPr bwMode="auto">
            <a:xfrm>
              <a:off x="6661150" y="5416550"/>
              <a:ext cx="171450" cy="100012"/>
            </a:xfrm>
            <a:custGeom>
              <a:avLst/>
              <a:gdLst>
                <a:gd name="T0" fmla="*/ 83 w 83"/>
                <a:gd name="T1" fmla="*/ 44 h 48"/>
                <a:gd name="T2" fmla="*/ 79 w 83"/>
                <a:gd name="T3" fmla="*/ 48 h 48"/>
                <a:gd name="T4" fmla="*/ 5 w 83"/>
                <a:gd name="T5" fmla="*/ 48 h 48"/>
                <a:gd name="T6" fmla="*/ 0 w 83"/>
                <a:gd name="T7" fmla="*/ 44 h 48"/>
                <a:gd name="T8" fmla="*/ 0 w 83"/>
                <a:gd name="T9" fmla="*/ 5 h 48"/>
                <a:gd name="T10" fmla="*/ 5 w 83"/>
                <a:gd name="T11" fmla="*/ 0 h 48"/>
                <a:gd name="T12" fmla="*/ 79 w 83"/>
                <a:gd name="T13" fmla="*/ 0 h 48"/>
                <a:gd name="T14" fmla="*/ 83 w 83"/>
                <a:gd name="T15" fmla="*/ 5 h 48"/>
                <a:gd name="T16" fmla="*/ 83 w 83"/>
                <a:gd name="T1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8">
                  <a:moveTo>
                    <a:pt x="83" y="44"/>
                  </a:moveTo>
                  <a:cubicBezTo>
                    <a:pt x="83" y="46"/>
                    <a:pt x="81" y="48"/>
                    <a:pt x="79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3" y="2"/>
                    <a:pt x="83" y="5"/>
                  </a:cubicBezTo>
                  <a:lnTo>
                    <a:pt x="83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ṩļîdè">
              <a:extLst>
                <a:ext uri="{FF2B5EF4-FFF2-40B4-BE49-F238E27FC236}">
                  <a16:creationId xmlns:a16="http://schemas.microsoft.com/office/drawing/2014/main" id="{9FFB8089-EF9E-4C55-8EBF-AAFEA2905F8D}"/>
                </a:ext>
              </a:extLst>
            </p:cNvPr>
            <p:cNvSpPr/>
            <p:nvPr/>
          </p:nvSpPr>
          <p:spPr bwMode="auto">
            <a:xfrm>
              <a:off x="7081838" y="5416550"/>
              <a:ext cx="174625" cy="100012"/>
            </a:xfrm>
            <a:custGeom>
              <a:avLst/>
              <a:gdLst>
                <a:gd name="T0" fmla="*/ 84 w 84"/>
                <a:gd name="T1" fmla="*/ 44 h 48"/>
                <a:gd name="T2" fmla="*/ 79 w 84"/>
                <a:gd name="T3" fmla="*/ 48 h 48"/>
                <a:gd name="T4" fmla="*/ 5 w 84"/>
                <a:gd name="T5" fmla="*/ 48 h 48"/>
                <a:gd name="T6" fmla="*/ 0 w 84"/>
                <a:gd name="T7" fmla="*/ 44 h 48"/>
                <a:gd name="T8" fmla="*/ 0 w 84"/>
                <a:gd name="T9" fmla="*/ 5 h 48"/>
                <a:gd name="T10" fmla="*/ 5 w 84"/>
                <a:gd name="T11" fmla="*/ 0 h 48"/>
                <a:gd name="T12" fmla="*/ 79 w 84"/>
                <a:gd name="T13" fmla="*/ 0 h 48"/>
                <a:gd name="T14" fmla="*/ 84 w 84"/>
                <a:gd name="T15" fmla="*/ 5 h 48"/>
                <a:gd name="T16" fmla="*/ 84 w 84"/>
                <a:gd name="T1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48">
                  <a:moveTo>
                    <a:pt x="84" y="44"/>
                  </a:moveTo>
                  <a:cubicBezTo>
                    <a:pt x="84" y="46"/>
                    <a:pt x="82" y="48"/>
                    <a:pt x="79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3" y="48"/>
                    <a:pt x="0" y="46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4" y="2"/>
                    <a:pt x="84" y="5"/>
                  </a:cubicBezTo>
                  <a:lnTo>
                    <a:pt x="84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š1íḑê">
              <a:extLst>
                <a:ext uri="{FF2B5EF4-FFF2-40B4-BE49-F238E27FC236}">
                  <a16:creationId xmlns:a16="http://schemas.microsoft.com/office/drawing/2014/main" id="{BE3CF845-F0AA-4B21-916F-6781CCE73E2A}"/>
                </a:ext>
              </a:extLst>
            </p:cNvPr>
            <p:cNvSpPr/>
            <p:nvPr/>
          </p:nvSpPr>
          <p:spPr bwMode="auto">
            <a:xfrm>
              <a:off x="4859338" y="5318125"/>
              <a:ext cx="227013" cy="198437"/>
            </a:xfrm>
            <a:custGeom>
              <a:avLst/>
              <a:gdLst>
                <a:gd name="T0" fmla="*/ 110 w 110"/>
                <a:gd name="T1" fmla="*/ 92 h 96"/>
                <a:gd name="T2" fmla="*/ 105 w 110"/>
                <a:gd name="T3" fmla="*/ 96 h 96"/>
                <a:gd name="T4" fmla="*/ 5 w 110"/>
                <a:gd name="T5" fmla="*/ 96 h 96"/>
                <a:gd name="T6" fmla="*/ 0 w 110"/>
                <a:gd name="T7" fmla="*/ 92 h 96"/>
                <a:gd name="T8" fmla="*/ 0 w 110"/>
                <a:gd name="T9" fmla="*/ 5 h 96"/>
                <a:gd name="T10" fmla="*/ 5 w 110"/>
                <a:gd name="T11" fmla="*/ 0 h 96"/>
                <a:gd name="T12" fmla="*/ 105 w 110"/>
                <a:gd name="T13" fmla="*/ 0 h 96"/>
                <a:gd name="T14" fmla="*/ 110 w 110"/>
                <a:gd name="T15" fmla="*/ 5 h 96"/>
                <a:gd name="T16" fmla="*/ 110 w 110"/>
                <a:gd name="T17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96">
                  <a:moveTo>
                    <a:pt x="110" y="92"/>
                  </a:moveTo>
                  <a:cubicBezTo>
                    <a:pt x="110" y="94"/>
                    <a:pt x="108" y="96"/>
                    <a:pt x="105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4"/>
                    <a:pt x="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8" y="0"/>
                    <a:pt x="110" y="2"/>
                    <a:pt x="110" y="5"/>
                  </a:cubicBezTo>
                  <a:lnTo>
                    <a:pt x="11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ṥlíḑè">
              <a:extLst>
                <a:ext uri="{FF2B5EF4-FFF2-40B4-BE49-F238E27FC236}">
                  <a16:creationId xmlns:a16="http://schemas.microsoft.com/office/drawing/2014/main" id="{0BB0BB0C-11A4-48A2-840F-5E4E719407D4}"/>
                </a:ext>
              </a:extLst>
            </p:cNvPr>
            <p:cNvSpPr/>
            <p:nvPr/>
          </p:nvSpPr>
          <p:spPr bwMode="auto">
            <a:xfrm>
              <a:off x="6183313" y="5318125"/>
              <a:ext cx="228600" cy="198437"/>
            </a:xfrm>
            <a:custGeom>
              <a:avLst/>
              <a:gdLst>
                <a:gd name="T0" fmla="*/ 110 w 110"/>
                <a:gd name="T1" fmla="*/ 92 h 96"/>
                <a:gd name="T2" fmla="*/ 105 w 110"/>
                <a:gd name="T3" fmla="*/ 96 h 96"/>
                <a:gd name="T4" fmla="*/ 4 w 110"/>
                <a:gd name="T5" fmla="*/ 96 h 96"/>
                <a:gd name="T6" fmla="*/ 0 w 110"/>
                <a:gd name="T7" fmla="*/ 92 h 96"/>
                <a:gd name="T8" fmla="*/ 0 w 110"/>
                <a:gd name="T9" fmla="*/ 5 h 96"/>
                <a:gd name="T10" fmla="*/ 4 w 110"/>
                <a:gd name="T11" fmla="*/ 0 h 96"/>
                <a:gd name="T12" fmla="*/ 105 w 110"/>
                <a:gd name="T13" fmla="*/ 0 h 96"/>
                <a:gd name="T14" fmla="*/ 110 w 110"/>
                <a:gd name="T15" fmla="*/ 5 h 96"/>
                <a:gd name="T16" fmla="*/ 110 w 110"/>
                <a:gd name="T17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96">
                  <a:moveTo>
                    <a:pt x="110" y="92"/>
                  </a:moveTo>
                  <a:cubicBezTo>
                    <a:pt x="110" y="94"/>
                    <a:pt x="108" y="96"/>
                    <a:pt x="105" y="96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2" y="96"/>
                    <a:pt x="0" y="94"/>
                    <a:pt x="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8" y="0"/>
                    <a:pt x="110" y="2"/>
                    <a:pt x="110" y="5"/>
                  </a:cubicBezTo>
                  <a:lnTo>
                    <a:pt x="11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ŝḻïḋè">
              <a:extLst>
                <a:ext uri="{FF2B5EF4-FFF2-40B4-BE49-F238E27FC236}">
                  <a16:creationId xmlns:a16="http://schemas.microsoft.com/office/drawing/2014/main" id="{4FF6C54D-A944-4621-93BE-8B581C54EE3A}"/>
                </a:ext>
              </a:extLst>
            </p:cNvPr>
            <p:cNvSpPr/>
            <p:nvPr/>
          </p:nvSpPr>
          <p:spPr bwMode="auto">
            <a:xfrm>
              <a:off x="5124450" y="5318125"/>
              <a:ext cx="1019175" cy="198437"/>
            </a:xfrm>
            <a:custGeom>
              <a:avLst/>
              <a:gdLst>
                <a:gd name="T0" fmla="*/ 491 w 491"/>
                <a:gd name="T1" fmla="*/ 92 h 96"/>
                <a:gd name="T2" fmla="*/ 486 w 491"/>
                <a:gd name="T3" fmla="*/ 96 h 96"/>
                <a:gd name="T4" fmla="*/ 5 w 491"/>
                <a:gd name="T5" fmla="*/ 96 h 96"/>
                <a:gd name="T6" fmla="*/ 0 w 491"/>
                <a:gd name="T7" fmla="*/ 92 h 96"/>
                <a:gd name="T8" fmla="*/ 0 w 491"/>
                <a:gd name="T9" fmla="*/ 5 h 96"/>
                <a:gd name="T10" fmla="*/ 5 w 491"/>
                <a:gd name="T11" fmla="*/ 0 h 96"/>
                <a:gd name="T12" fmla="*/ 486 w 491"/>
                <a:gd name="T13" fmla="*/ 0 h 96"/>
                <a:gd name="T14" fmla="*/ 491 w 491"/>
                <a:gd name="T15" fmla="*/ 5 h 96"/>
                <a:gd name="T16" fmla="*/ 491 w 491"/>
                <a:gd name="T17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96">
                  <a:moveTo>
                    <a:pt x="491" y="92"/>
                  </a:moveTo>
                  <a:cubicBezTo>
                    <a:pt x="491" y="94"/>
                    <a:pt x="489" y="96"/>
                    <a:pt x="486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3" y="96"/>
                    <a:pt x="0" y="94"/>
                    <a:pt x="0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486" y="0"/>
                    <a:pt x="486" y="0"/>
                    <a:pt x="486" y="0"/>
                  </a:cubicBezTo>
                  <a:cubicBezTo>
                    <a:pt x="489" y="0"/>
                    <a:pt x="491" y="2"/>
                    <a:pt x="491" y="5"/>
                  </a:cubicBezTo>
                  <a:lnTo>
                    <a:pt x="491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ṡḷiḍê">
              <a:extLst>
                <a:ext uri="{FF2B5EF4-FFF2-40B4-BE49-F238E27FC236}">
                  <a16:creationId xmlns:a16="http://schemas.microsoft.com/office/drawing/2014/main" id="{98DDA337-8192-430D-AC90-AF7642E52B5E}"/>
                </a:ext>
              </a:extLst>
            </p:cNvPr>
            <p:cNvSpPr/>
            <p:nvPr/>
          </p:nvSpPr>
          <p:spPr bwMode="auto">
            <a:xfrm>
              <a:off x="4703763" y="5105400"/>
              <a:ext cx="171450" cy="174625"/>
            </a:xfrm>
            <a:custGeom>
              <a:avLst/>
              <a:gdLst>
                <a:gd name="T0" fmla="*/ 83 w 83"/>
                <a:gd name="T1" fmla="*/ 79 h 84"/>
                <a:gd name="T2" fmla="*/ 79 w 83"/>
                <a:gd name="T3" fmla="*/ 84 h 84"/>
                <a:gd name="T4" fmla="*/ 5 w 83"/>
                <a:gd name="T5" fmla="*/ 84 h 84"/>
                <a:gd name="T6" fmla="*/ 0 w 83"/>
                <a:gd name="T7" fmla="*/ 79 h 84"/>
                <a:gd name="T8" fmla="*/ 0 w 83"/>
                <a:gd name="T9" fmla="*/ 5 h 84"/>
                <a:gd name="T10" fmla="*/ 5 w 83"/>
                <a:gd name="T11" fmla="*/ 0 h 84"/>
                <a:gd name="T12" fmla="*/ 79 w 83"/>
                <a:gd name="T13" fmla="*/ 0 h 84"/>
                <a:gd name="T14" fmla="*/ 83 w 83"/>
                <a:gd name="T15" fmla="*/ 5 h 84"/>
                <a:gd name="T16" fmla="*/ 83 w 83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4">
                  <a:moveTo>
                    <a:pt x="83" y="79"/>
                  </a:moveTo>
                  <a:cubicBezTo>
                    <a:pt x="83" y="82"/>
                    <a:pt x="81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3" y="2"/>
                    <a:pt x="83" y="5"/>
                  </a:cubicBezTo>
                  <a:lnTo>
                    <a:pt x="83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śḷïḋê">
              <a:extLst>
                <a:ext uri="{FF2B5EF4-FFF2-40B4-BE49-F238E27FC236}">
                  <a16:creationId xmlns:a16="http://schemas.microsoft.com/office/drawing/2014/main" id="{42508F9C-7C93-45B5-936F-18BF9EEA826D}"/>
                </a:ext>
              </a:extLst>
            </p:cNvPr>
            <p:cNvSpPr/>
            <p:nvPr/>
          </p:nvSpPr>
          <p:spPr bwMode="auto">
            <a:xfrm>
              <a:off x="4914900" y="5105400"/>
              <a:ext cx="171450" cy="174625"/>
            </a:xfrm>
            <a:custGeom>
              <a:avLst/>
              <a:gdLst>
                <a:gd name="T0" fmla="*/ 83 w 83"/>
                <a:gd name="T1" fmla="*/ 79 h 84"/>
                <a:gd name="T2" fmla="*/ 78 w 83"/>
                <a:gd name="T3" fmla="*/ 84 h 84"/>
                <a:gd name="T4" fmla="*/ 4 w 83"/>
                <a:gd name="T5" fmla="*/ 84 h 84"/>
                <a:gd name="T6" fmla="*/ 0 w 83"/>
                <a:gd name="T7" fmla="*/ 79 h 84"/>
                <a:gd name="T8" fmla="*/ 0 w 83"/>
                <a:gd name="T9" fmla="*/ 5 h 84"/>
                <a:gd name="T10" fmla="*/ 4 w 83"/>
                <a:gd name="T11" fmla="*/ 0 h 84"/>
                <a:gd name="T12" fmla="*/ 78 w 83"/>
                <a:gd name="T13" fmla="*/ 0 h 84"/>
                <a:gd name="T14" fmla="*/ 83 w 83"/>
                <a:gd name="T15" fmla="*/ 5 h 84"/>
                <a:gd name="T16" fmla="*/ 83 w 83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4">
                  <a:moveTo>
                    <a:pt x="83" y="79"/>
                  </a:moveTo>
                  <a:cubicBezTo>
                    <a:pt x="83" y="82"/>
                    <a:pt x="81" y="84"/>
                    <a:pt x="78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3" y="2"/>
                    <a:pt x="83" y="5"/>
                  </a:cubicBezTo>
                  <a:lnTo>
                    <a:pt x="83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ṥḻïďé">
              <a:extLst>
                <a:ext uri="{FF2B5EF4-FFF2-40B4-BE49-F238E27FC236}">
                  <a16:creationId xmlns:a16="http://schemas.microsoft.com/office/drawing/2014/main" id="{3AB91538-5D73-4ED1-B7B4-13C4698F4CEF}"/>
                </a:ext>
              </a:extLst>
            </p:cNvPr>
            <p:cNvSpPr/>
            <p:nvPr/>
          </p:nvSpPr>
          <p:spPr bwMode="auto">
            <a:xfrm>
              <a:off x="5124450" y="5105400"/>
              <a:ext cx="174625" cy="174625"/>
            </a:xfrm>
            <a:custGeom>
              <a:avLst/>
              <a:gdLst>
                <a:gd name="T0" fmla="*/ 84 w 84"/>
                <a:gd name="T1" fmla="*/ 79 h 84"/>
                <a:gd name="T2" fmla="*/ 79 w 84"/>
                <a:gd name="T3" fmla="*/ 84 h 84"/>
                <a:gd name="T4" fmla="*/ 5 w 84"/>
                <a:gd name="T5" fmla="*/ 84 h 84"/>
                <a:gd name="T6" fmla="*/ 0 w 84"/>
                <a:gd name="T7" fmla="*/ 79 h 84"/>
                <a:gd name="T8" fmla="*/ 0 w 84"/>
                <a:gd name="T9" fmla="*/ 5 h 84"/>
                <a:gd name="T10" fmla="*/ 5 w 84"/>
                <a:gd name="T11" fmla="*/ 0 h 84"/>
                <a:gd name="T12" fmla="*/ 79 w 84"/>
                <a:gd name="T13" fmla="*/ 0 h 84"/>
                <a:gd name="T14" fmla="*/ 84 w 84"/>
                <a:gd name="T15" fmla="*/ 5 h 84"/>
                <a:gd name="T16" fmla="*/ 84 w 84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84" y="79"/>
                  </a:moveTo>
                  <a:cubicBezTo>
                    <a:pt x="84" y="82"/>
                    <a:pt x="82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3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4" y="2"/>
                    <a:pt x="84" y="5"/>
                  </a:cubicBezTo>
                  <a:lnTo>
                    <a:pt x="8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şľîḓé">
              <a:extLst>
                <a:ext uri="{FF2B5EF4-FFF2-40B4-BE49-F238E27FC236}">
                  <a16:creationId xmlns:a16="http://schemas.microsoft.com/office/drawing/2014/main" id="{619E415A-6D19-4195-AA3B-2AC7003D1379}"/>
                </a:ext>
              </a:extLst>
            </p:cNvPr>
            <p:cNvSpPr/>
            <p:nvPr/>
          </p:nvSpPr>
          <p:spPr bwMode="auto">
            <a:xfrm>
              <a:off x="5335588" y="5105400"/>
              <a:ext cx="174625" cy="174625"/>
            </a:xfrm>
            <a:custGeom>
              <a:avLst/>
              <a:gdLst>
                <a:gd name="T0" fmla="*/ 84 w 84"/>
                <a:gd name="T1" fmla="*/ 79 h 84"/>
                <a:gd name="T2" fmla="*/ 79 w 84"/>
                <a:gd name="T3" fmla="*/ 84 h 84"/>
                <a:gd name="T4" fmla="*/ 5 w 84"/>
                <a:gd name="T5" fmla="*/ 84 h 84"/>
                <a:gd name="T6" fmla="*/ 0 w 84"/>
                <a:gd name="T7" fmla="*/ 79 h 84"/>
                <a:gd name="T8" fmla="*/ 0 w 84"/>
                <a:gd name="T9" fmla="*/ 5 h 84"/>
                <a:gd name="T10" fmla="*/ 5 w 84"/>
                <a:gd name="T11" fmla="*/ 0 h 84"/>
                <a:gd name="T12" fmla="*/ 79 w 84"/>
                <a:gd name="T13" fmla="*/ 0 h 84"/>
                <a:gd name="T14" fmla="*/ 84 w 84"/>
                <a:gd name="T15" fmla="*/ 5 h 84"/>
                <a:gd name="T16" fmla="*/ 84 w 84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84" y="79"/>
                  </a:moveTo>
                  <a:cubicBezTo>
                    <a:pt x="84" y="82"/>
                    <a:pt x="82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4" y="2"/>
                    <a:pt x="84" y="5"/>
                  </a:cubicBezTo>
                  <a:lnTo>
                    <a:pt x="8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ṩļïďé">
              <a:extLst>
                <a:ext uri="{FF2B5EF4-FFF2-40B4-BE49-F238E27FC236}">
                  <a16:creationId xmlns:a16="http://schemas.microsoft.com/office/drawing/2014/main" id="{522B8478-785B-4ECF-8A27-5CA16A249DCF}"/>
                </a:ext>
              </a:extLst>
            </p:cNvPr>
            <p:cNvSpPr/>
            <p:nvPr/>
          </p:nvSpPr>
          <p:spPr bwMode="auto">
            <a:xfrm>
              <a:off x="5548313" y="5105400"/>
              <a:ext cx="174625" cy="174625"/>
            </a:xfrm>
            <a:custGeom>
              <a:avLst/>
              <a:gdLst>
                <a:gd name="T0" fmla="*/ 84 w 84"/>
                <a:gd name="T1" fmla="*/ 79 h 84"/>
                <a:gd name="T2" fmla="*/ 79 w 84"/>
                <a:gd name="T3" fmla="*/ 84 h 84"/>
                <a:gd name="T4" fmla="*/ 5 w 84"/>
                <a:gd name="T5" fmla="*/ 84 h 84"/>
                <a:gd name="T6" fmla="*/ 0 w 84"/>
                <a:gd name="T7" fmla="*/ 79 h 84"/>
                <a:gd name="T8" fmla="*/ 0 w 84"/>
                <a:gd name="T9" fmla="*/ 5 h 84"/>
                <a:gd name="T10" fmla="*/ 5 w 84"/>
                <a:gd name="T11" fmla="*/ 0 h 84"/>
                <a:gd name="T12" fmla="*/ 79 w 84"/>
                <a:gd name="T13" fmla="*/ 0 h 84"/>
                <a:gd name="T14" fmla="*/ 84 w 84"/>
                <a:gd name="T15" fmla="*/ 5 h 84"/>
                <a:gd name="T16" fmla="*/ 84 w 84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84" y="79"/>
                  </a:moveTo>
                  <a:cubicBezTo>
                    <a:pt x="84" y="82"/>
                    <a:pt x="82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4" y="2"/>
                    <a:pt x="84" y="5"/>
                  </a:cubicBezTo>
                  <a:lnTo>
                    <a:pt x="8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$1íḍé">
              <a:extLst>
                <a:ext uri="{FF2B5EF4-FFF2-40B4-BE49-F238E27FC236}">
                  <a16:creationId xmlns:a16="http://schemas.microsoft.com/office/drawing/2014/main" id="{B2408100-2FD4-4142-A06B-CEEA625B7B7E}"/>
                </a:ext>
              </a:extLst>
            </p:cNvPr>
            <p:cNvSpPr/>
            <p:nvPr/>
          </p:nvSpPr>
          <p:spPr bwMode="auto">
            <a:xfrm>
              <a:off x="5759450" y="5105400"/>
              <a:ext cx="174625" cy="174625"/>
            </a:xfrm>
            <a:custGeom>
              <a:avLst/>
              <a:gdLst>
                <a:gd name="T0" fmla="*/ 84 w 84"/>
                <a:gd name="T1" fmla="*/ 79 h 84"/>
                <a:gd name="T2" fmla="*/ 79 w 84"/>
                <a:gd name="T3" fmla="*/ 84 h 84"/>
                <a:gd name="T4" fmla="*/ 5 w 84"/>
                <a:gd name="T5" fmla="*/ 84 h 84"/>
                <a:gd name="T6" fmla="*/ 0 w 84"/>
                <a:gd name="T7" fmla="*/ 79 h 84"/>
                <a:gd name="T8" fmla="*/ 0 w 84"/>
                <a:gd name="T9" fmla="*/ 5 h 84"/>
                <a:gd name="T10" fmla="*/ 5 w 84"/>
                <a:gd name="T11" fmla="*/ 0 h 84"/>
                <a:gd name="T12" fmla="*/ 79 w 84"/>
                <a:gd name="T13" fmla="*/ 0 h 84"/>
                <a:gd name="T14" fmla="*/ 84 w 84"/>
                <a:gd name="T15" fmla="*/ 5 h 84"/>
                <a:gd name="T16" fmla="*/ 84 w 84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84" y="79"/>
                  </a:moveTo>
                  <a:cubicBezTo>
                    <a:pt x="84" y="82"/>
                    <a:pt x="81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4" y="2"/>
                    <a:pt x="84" y="5"/>
                  </a:cubicBezTo>
                  <a:lnTo>
                    <a:pt x="8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ṣľíḓe">
              <a:extLst>
                <a:ext uri="{FF2B5EF4-FFF2-40B4-BE49-F238E27FC236}">
                  <a16:creationId xmlns:a16="http://schemas.microsoft.com/office/drawing/2014/main" id="{94A1C630-C26B-4942-82A2-752CC5B0426B}"/>
                </a:ext>
              </a:extLst>
            </p:cNvPr>
            <p:cNvSpPr/>
            <p:nvPr/>
          </p:nvSpPr>
          <p:spPr bwMode="auto">
            <a:xfrm>
              <a:off x="5972175" y="5105400"/>
              <a:ext cx="171450" cy="174625"/>
            </a:xfrm>
            <a:custGeom>
              <a:avLst/>
              <a:gdLst>
                <a:gd name="T0" fmla="*/ 83 w 83"/>
                <a:gd name="T1" fmla="*/ 79 h 84"/>
                <a:gd name="T2" fmla="*/ 78 w 83"/>
                <a:gd name="T3" fmla="*/ 84 h 84"/>
                <a:gd name="T4" fmla="*/ 5 w 83"/>
                <a:gd name="T5" fmla="*/ 84 h 84"/>
                <a:gd name="T6" fmla="*/ 0 w 83"/>
                <a:gd name="T7" fmla="*/ 79 h 84"/>
                <a:gd name="T8" fmla="*/ 0 w 83"/>
                <a:gd name="T9" fmla="*/ 5 h 84"/>
                <a:gd name="T10" fmla="*/ 5 w 83"/>
                <a:gd name="T11" fmla="*/ 0 h 84"/>
                <a:gd name="T12" fmla="*/ 78 w 83"/>
                <a:gd name="T13" fmla="*/ 0 h 84"/>
                <a:gd name="T14" fmla="*/ 83 w 83"/>
                <a:gd name="T15" fmla="*/ 5 h 84"/>
                <a:gd name="T16" fmla="*/ 83 w 83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4">
                  <a:moveTo>
                    <a:pt x="83" y="79"/>
                  </a:moveTo>
                  <a:cubicBezTo>
                    <a:pt x="83" y="82"/>
                    <a:pt x="81" y="84"/>
                    <a:pt x="78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3" y="2"/>
                    <a:pt x="83" y="5"/>
                  </a:cubicBezTo>
                  <a:lnTo>
                    <a:pt x="83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ṥlíde">
              <a:extLst>
                <a:ext uri="{FF2B5EF4-FFF2-40B4-BE49-F238E27FC236}">
                  <a16:creationId xmlns:a16="http://schemas.microsoft.com/office/drawing/2014/main" id="{20CCC6EF-D4D2-4FBB-95C7-839F08CD828A}"/>
                </a:ext>
              </a:extLst>
            </p:cNvPr>
            <p:cNvSpPr/>
            <p:nvPr/>
          </p:nvSpPr>
          <p:spPr bwMode="auto">
            <a:xfrm>
              <a:off x="6183313" y="5105400"/>
              <a:ext cx="171450" cy="174625"/>
            </a:xfrm>
            <a:custGeom>
              <a:avLst/>
              <a:gdLst>
                <a:gd name="T0" fmla="*/ 83 w 83"/>
                <a:gd name="T1" fmla="*/ 79 h 84"/>
                <a:gd name="T2" fmla="*/ 78 w 83"/>
                <a:gd name="T3" fmla="*/ 84 h 84"/>
                <a:gd name="T4" fmla="*/ 4 w 83"/>
                <a:gd name="T5" fmla="*/ 84 h 84"/>
                <a:gd name="T6" fmla="*/ 0 w 83"/>
                <a:gd name="T7" fmla="*/ 79 h 84"/>
                <a:gd name="T8" fmla="*/ 0 w 83"/>
                <a:gd name="T9" fmla="*/ 5 h 84"/>
                <a:gd name="T10" fmla="*/ 4 w 83"/>
                <a:gd name="T11" fmla="*/ 0 h 84"/>
                <a:gd name="T12" fmla="*/ 78 w 83"/>
                <a:gd name="T13" fmla="*/ 0 h 84"/>
                <a:gd name="T14" fmla="*/ 83 w 83"/>
                <a:gd name="T15" fmla="*/ 5 h 84"/>
                <a:gd name="T16" fmla="*/ 83 w 83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4">
                  <a:moveTo>
                    <a:pt x="83" y="79"/>
                  </a:moveTo>
                  <a:cubicBezTo>
                    <a:pt x="83" y="82"/>
                    <a:pt x="81" y="84"/>
                    <a:pt x="78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3" y="2"/>
                    <a:pt x="83" y="5"/>
                  </a:cubicBezTo>
                  <a:lnTo>
                    <a:pt x="83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ṥḷíḍè">
              <a:extLst>
                <a:ext uri="{FF2B5EF4-FFF2-40B4-BE49-F238E27FC236}">
                  <a16:creationId xmlns:a16="http://schemas.microsoft.com/office/drawing/2014/main" id="{53712597-2E4C-42F3-985A-B25D34D9B6D8}"/>
                </a:ext>
              </a:extLst>
            </p:cNvPr>
            <p:cNvSpPr/>
            <p:nvPr/>
          </p:nvSpPr>
          <p:spPr bwMode="auto">
            <a:xfrm>
              <a:off x="6392863" y="5105400"/>
              <a:ext cx="174625" cy="174625"/>
            </a:xfrm>
            <a:custGeom>
              <a:avLst/>
              <a:gdLst>
                <a:gd name="T0" fmla="*/ 84 w 84"/>
                <a:gd name="T1" fmla="*/ 79 h 84"/>
                <a:gd name="T2" fmla="*/ 79 w 84"/>
                <a:gd name="T3" fmla="*/ 84 h 84"/>
                <a:gd name="T4" fmla="*/ 5 w 84"/>
                <a:gd name="T5" fmla="*/ 84 h 84"/>
                <a:gd name="T6" fmla="*/ 0 w 84"/>
                <a:gd name="T7" fmla="*/ 79 h 84"/>
                <a:gd name="T8" fmla="*/ 0 w 84"/>
                <a:gd name="T9" fmla="*/ 5 h 84"/>
                <a:gd name="T10" fmla="*/ 5 w 84"/>
                <a:gd name="T11" fmla="*/ 0 h 84"/>
                <a:gd name="T12" fmla="*/ 79 w 84"/>
                <a:gd name="T13" fmla="*/ 0 h 84"/>
                <a:gd name="T14" fmla="*/ 84 w 84"/>
                <a:gd name="T15" fmla="*/ 5 h 84"/>
                <a:gd name="T16" fmla="*/ 84 w 84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84" y="79"/>
                  </a:moveTo>
                  <a:cubicBezTo>
                    <a:pt x="84" y="82"/>
                    <a:pt x="82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3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4" y="2"/>
                    <a:pt x="84" y="5"/>
                  </a:cubicBezTo>
                  <a:lnTo>
                    <a:pt x="8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ṥḷiḍe">
              <a:extLst>
                <a:ext uri="{FF2B5EF4-FFF2-40B4-BE49-F238E27FC236}">
                  <a16:creationId xmlns:a16="http://schemas.microsoft.com/office/drawing/2014/main" id="{2989D9B4-CFC2-4C9D-9029-015BC88A102A}"/>
                </a:ext>
              </a:extLst>
            </p:cNvPr>
            <p:cNvSpPr/>
            <p:nvPr/>
          </p:nvSpPr>
          <p:spPr bwMode="auto">
            <a:xfrm>
              <a:off x="6604000" y="5105400"/>
              <a:ext cx="174625" cy="174625"/>
            </a:xfrm>
            <a:custGeom>
              <a:avLst/>
              <a:gdLst>
                <a:gd name="T0" fmla="*/ 84 w 84"/>
                <a:gd name="T1" fmla="*/ 79 h 84"/>
                <a:gd name="T2" fmla="*/ 79 w 84"/>
                <a:gd name="T3" fmla="*/ 84 h 84"/>
                <a:gd name="T4" fmla="*/ 5 w 84"/>
                <a:gd name="T5" fmla="*/ 84 h 84"/>
                <a:gd name="T6" fmla="*/ 0 w 84"/>
                <a:gd name="T7" fmla="*/ 79 h 84"/>
                <a:gd name="T8" fmla="*/ 0 w 84"/>
                <a:gd name="T9" fmla="*/ 5 h 84"/>
                <a:gd name="T10" fmla="*/ 5 w 84"/>
                <a:gd name="T11" fmla="*/ 0 h 84"/>
                <a:gd name="T12" fmla="*/ 79 w 84"/>
                <a:gd name="T13" fmla="*/ 0 h 84"/>
                <a:gd name="T14" fmla="*/ 84 w 84"/>
                <a:gd name="T15" fmla="*/ 5 h 84"/>
                <a:gd name="T16" fmla="*/ 84 w 84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84" y="79"/>
                  </a:moveTo>
                  <a:cubicBezTo>
                    <a:pt x="84" y="82"/>
                    <a:pt x="82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4" y="2"/>
                    <a:pt x="84" y="5"/>
                  </a:cubicBezTo>
                  <a:lnTo>
                    <a:pt x="8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šľíde">
              <a:extLst>
                <a:ext uri="{FF2B5EF4-FFF2-40B4-BE49-F238E27FC236}">
                  <a16:creationId xmlns:a16="http://schemas.microsoft.com/office/drawing/2014/main" id="{CAF74A6E-23CB-4086-86E6-FB564774B583}"/>
                </a:ext>
              </a:extLst>
            </p:cNvPr>
            <p:cNvSpPr/>
            <p:nvPr/>
          </p:nvSpPr>
          <p:spPr bwMode="auto">
            <a:xfrm>
              <a:off x="6816725" y="5105400"/>
              <a:ext cx="438150" cy="174625"/>
            </a:xfrm>
            <a:custGeom>
              <a:avLst/>
              <a:gdLst>
                <a:gd name="T0" fmla="*/ 211 w 211"/>
                <a:gd name="T1" fmla="*/ 79 h 84"/>
                <a:gd name="T2" fmla="*/ 206 w 211"/>
                <a:gd name="T3" fmla="*/ 84 h 84"/>
                <a:gd name="T4" fmla="*/ 5 w 211"/>
                <a:gd name="T5" fmla="*/ 84 h 84"/>
                <a:gd name="T6" fmla="*/ 0 w 211"/>
                <a:gd name="T7" fmla="*/ 79 h 84"/>
                <a:gd name="T8" fmla="*/ 0 w 211"/>
                <a:gd name="T9" fmla="*/ 5 h 84"/>
                <a:gd name="T10" fmla="*/ 5 w 211"/>
                <a:gd name="T11" fmla="*/ 0 h 84"/>
                <a:gd name="T12" fmla="*/ 206 w 211"/>
                <a:gd name="T13" fmla="*/ 0 h 84"/>
                <a:gd name="T14" fmla="*/ 211 w 211"/>
                <a:gd name="T15" fmla="*/ 5 h 84"/>
                <a:gd name="T16" fmla="*/ 211 w 211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84">
                  <a:moveTo>
                    <a:pt x="211" y="79"/>
                  </a:moveTo>
                  <a:cubicBezTo>
                    <a:pt x="211" y="82"/>
                    <a:pt x="209" y="84"/>
                    <a:pt x="206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lnTo>
                    <a:pt x="211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š1íḋè">
              <a:extLst>
                <a:ext uri="{FF2B5EF4-FFF2-40B4-BE49-F238E27FC236}">
                  <a16:creationId xmlns:a16="http://schemas.microsoft.com/office/drawing/2014/main" id="{B07BA344-6E1D-43EC-BEF8-27E629B69F02}"/>
                </a:ext>
              </a:extLst>
            </p:cNvPr>
            <p:cNvSpPr/>
            <p:nvPr/>
          </p:nvSpPr>
          <p:spPr bwMode="auto">
            <a:xfrm>
              <a:off x="4806950" y="4894263"/>
              <a:ext cx="171450" cy="174625"/>
            </a:xfrm>
            <a:custGeom>
              <a:avLst/>
              <a:gdLst>
                <a:gd name="T0" fmla="*/ 83 w 83"/>
                <a:gd name="T1" fmla="*/ 79 h 84"/>
                <a:gd name="T2" fmla="*/ 78 w 83"/>
                <a:gd name="T3" fmla="*/ 84 h 84"/>
                <a:gd name="T4" fmla="*/ 4 w 83"/>
                <a:gd name="T5" fmla="*/ 84 h 84"/>
                <a:gd name="T6" fmla="*/ 0 w 83"/>
                <a:gd name="T7" fmla="*/ 79 h 84"/>
                <a:gd name="T8" fmla="*/ 0 w 83"/>
                <a:gd name="T9" fmla="*/ 5 h 84"/>
                <a:gd name="T10" fmla="*/ 4 w 83"/>
                <a:gd name="T11" fmla="*/ 0 h 84"/>
                <a:gd name="T12" fmla="*/ 78 w 83"/>
                <a:gd name="T13" fmla="*/ 0 h 84"/>
                <a:gd name="T14" fmla="*/ 83 w 83"/>
                <a:gd name="T15" fmla="*/ 5 h 84"/>
                <a:gd name="T16" fmla="*/ 83 w 83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4">
                  <a:moveTo>
                    <a:pt x="83" y="79"/>
                  </a:moveTo>
                  <a:cubicBezTo>
                    <a:pt x="83" y="82"/>
                    <a:pt x="81" y="84"/>
                    <a:pt x="78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3" y="3"/>
                    <a:pt x="83" y="5"/>
                  </a:cubicBezTo>
                  <a:lnTo>
                    <a:pt x="83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sliḓe">
              <a:extLst>
                <a:ext uri="{FF2B5EF4-FFF2-40B4-BE49-F238E27FC236}">
                  <a16:creationId xmlns:a16="http://schemas.microsoft.com/office/drawing/2014/main" id="{22914F4A-CA27-47A0-83E1-39CE49A1A69A}"/>
                </a:ext>
              </a:extLst>
            </p:cNvPr>
            <p:cNvSpPr/>
            <p:nvPr/>
          </p:nvSpPr>
          <p:spPr bwMode="auto">
            <a:xfrm>
              <a:off x="5016500" y="4894263"/>
              <a:ext cx="174625" cy="174625"/>
            </a:xfrm>
            <a:custGeom>
              <a:avLst/>
              <a:gdLst>
                <a:gd name="T0" fmla="*/ 84 w 84"/>
                <a:gd name="T1" fmla="*/ 79 h 84"/>
                <a:gd name="T2" fmla="*/ 79 w 84"/>
                <a:gd name="T3" fmla="*/ 84 h 84"/>
                <a:gd name="T4" fmla="*/ 5 w 84"/>
                <a:gd name="T5" fmla="*/ 84 h 84"/>
                <a:gd name="T6" fmla="*/ 0 w 84"/>
                <a:gd name="T7" fmla="*/ 79 h 84"/>
                <a:gd name="T8" fmla="*/ 0 w 84"/>
                <a:gd name="T9" fmla="*/ 5 h 84"/>
                <a:gd name="T10" fmla="*/ 5 w 84"/>
                <a:gd name="T11" fmla="*/ 0 h 84"/>
                <a:gd name="T12" fmla="*/ 79 w 84"/>
                <a:gd name="T13" fmla="*/ 0 h 84"/>
                <a:gd name="T14" fmla="*/ 84 w 84"/>
                <a:gd name="T15" fmla="*/ 5 h 84"/>
                <a:gd name="T16" fmla="*/ 84 w 84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84" y="79"/>
                  </a:moveTo>
                  <a:cubicBezTo>
                    <a:pt x="84" y="82"/>
                    <a:pt x="82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3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4" y="3"/>
                    <a:pt x="84" y="5"/>
                  </a:cubicBezTo>
                  <a:lnTo>
                    <a:pt x="8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$líḍè">
              <a:extLst>
                <a:ext uri="{FF2B5EF4-FFF2-40B4-BE49-F238E27FC236}">
                  <a16:creationId xmlns:a16="http://schemas.microsoft.com/office/drawing/2014/main" id="{88C4909D-5CA7-4D7F-A2AD-B827C625A1B2}"/>
                </a:ext>
              </a:extLst>
            </p:cNvPr>
            <p:cNvSpPr/>
            <p:nvPr/>
          </p:nvSpPr>
          <p:spPr bwMode="auto">
            <a:xfrm>
              <a:off x="5227638" y="4894263"/>
              <a:ext cx="174625" cy="174625"/>
            </a:xfrm>
            <a:custGeom>
              <a:avLst/>
              <a:gdLst>
                <a:gd name="T0" fmla="*/ 84 w 84"/>
                <a:gd name="T1" fmla="*/ 79 h 84"/>
                <a:gd name="T2" fmla="*/ 79 w 84"/>
                <a:gd name="T3" fmla="*/ 84 h 84"/>
                <a:gd name="T4" fmla="*/ 5 w 84"/>
                <a:gd name="T5" fmla="*/ 84 h 84"/>
                <a:gd name="T6" fmla="*/ 0 w 84"/>
                <a:gd name="T7" fmla="*/ 79 h 84"/>
                <a:gd name="T8" fmla="*/ 0 w 84"/>
                <a:gd name="T9" fmla="*/ 5 h 84"/>
                <a:gd name="T10" fmla="*/ 5 w 84"/>
                <a:gd name="T11" fmla="*/ 0 h 84"/>
                <a:gd name="T12" fmla="*/ 79 w 84"/>
                <a:gd name="T13" fmla="*/ 0 h 84"/>
                <a:gd name="T14" fmla="*/ 84 w 84"/>
                <a:gd name="T15" fmla="*/ 5 h 84"/>
                <a:gd name="T16" fmla="*/ 84 w 84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84" y="79"/>
                  </a:moveTo>
                  <a:cubicBezTo>
                    <a:pt x="84" y="82"/>
                    <a:pt x="82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4" y="3"/>
                    <a:pt x="84" y="5"/>
                  </a:cubicBezTo>
                  <a:lnTo>
                    <a:pt x="8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ṩḷîḋê">
              <a:extLst>
                <a:ext uri="{FF2B5EF4-FFF2-40B4-BE49-F238E27FC236}">
                  <a16:creationId xmlns:a16="http://schemas.microsoft.com/office/drawing/2014/main" id="{F4710862-3A32-4160-8E81-F4917127D6BF}"/>
                </a:ext>
              </a:extLst>
            </p:cNvPr>
            <p:cNvSpPr/>
            <p:nvPr/>
          </p:nvSpPr>
          <p:spPr bwMode="auto">
            <a:xfrm>
              <a:off x="5440363" y="4894263"/>
              <a:ext cx="174625" cy="174625"/>
            </a:xfrm>
            <a:custGeom>
              <a:avLst/>
              <a:gdLst>
                <a:gd name="T0" fmla="*/ 84 w 84"/>
                <a:gd name="T1" fmla="*/ 79 h 84"/>
                <a:gd name="T2" fmla="*/ 79 w 84"/>
                <a:gd name="T3" fmla="*/ 84 h 84"/>
                <a:gd name="T4" fmla="*/ 5 w 84"/>
                <a:gd name="T5" fmla="*/ 84 h 84"/>
                <a:gd name="T6" fmla="*/ 0 w 84"/>
                <a:gd name="T7" fmla="*/ 79 h 84"/>
                <a:gd name="T8" fmla="*/ 0 w 84"/>
                <a:gd name="T9" fmla="*/ 5 h 84"/>
                <a:gd name="T10" fmla="*/ 5 w 84"/>
                <a:gd name="T11" fmla="*/ 0 h 84"/>
                <a:gd name="T12" fmla="*/ 79 w 84"/>
                <a:gd name="T13" fmla="*/ 0 h 84"/>
                <a:gd name="T14" fmla="*/ 84 w 84"/>
                <a:gd name="T15" fmla="*/ 5 h 84"/>
                <a:gd name="T16" fmla="*/ 84 w 84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84" y="79"/>
                  </a:moveTo>
                  <a:cubicBezTo>
                    <a:pt x="84" y="82"/>
                    <a:pt x="82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4" y="3"/>
                    <a:pt x="84" y="5"/>
                  </a:cubicBezTo>
                  <a:lnTo>
                    <a:pt x="8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ṡlídê">
              <a:extLst>
                <a:ext uri="{FF2B5EF4-FFF2-40B4-BE49-F238E27FC236}">
                  <a16:creationId xmlns:a16="http://schemas.microsoft.com/office/drawing/2014/main" id="{C2A89EAC-4D83-4D47-96EF-A634368568A3}"/>
                </a:ext>
              </a:extLst>
            </p:cNvPr>
            <p:cNvSpPr/>
            <p:nvPr/>
          </p:nvSpPr>
          <p:spPr bwMode="auto">
            <a:xfrm>
              <a:off x="5651500" y="4894263"/>
              <a:ext cx="174625" cy="174625"/>
            </a:xfrm>
            <a:custGeom>
              <a:avLst/>
              <a:gdLst>
                <a:gd name="T0" fmla="*/ 84 w 84"/>
                <a:gd name="T1" fmla="*/ 79 h 84"/>
                <a:gd name="T2" fmla="*/ 79 w 84"/>
                <a:gd name="T3" fmla="*/ 84 h 84"/>
                <a:gd name="T4" fmla="*/ 5 w 84"/>
                <a:gd name="T5" fmla="*/ 84 h 84"/>
                <a:gd name="T6" fmla="*/ 0 w 84"/>
                <a:gd name="T7" fmla="*/ 79 h 84"/>
                <a:gd name="T8" fmla="*/ 0 w 84"/>
                <a:gd name="T9" fmla="*/ 5 h 84"/>
                <a:gd name="T10" fmla="*/ 5 w 84"/>
                <a:gd name="T11" fmla="*/ 0 h 84"/>
                <a:gd name="T12" fmla="*/ 79 w 84"/>
                <a:gd name="T13" fmla="*/ 0 h 84"/>
                <a:gd name="T14" fmla="*/ 84 w 84"/>
                <a:gd name="T15" fmla="*/ 5 h 84"/>
                <a:gd name="T16" fmla="*/ 84 w 84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84" y="79"/>
                  </a:moveTo>
                  <a:cubicBezTo>
                    <a:pt x="84" y="82"/>
                    <a:pt x="81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4" y="3"/>
                    <a:pt x="84" y="5"/>
                  </a:cubicBezTo>
                  <a:lnTo>
                    <a:pt x="8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ṣľiḓe">
              <a:extLst>
                <a:ext uri="{FF2B5EF4-FFF2-40B4-BE49-F238E27FC236}">
                  <a16:creationId xmlns:a16="http://schemas.microsoft.com/office/drawing/2014/main" id="{8523251E-2711-48F1-AAB2-8E480E8386FD}"/>
                </a:ext>
              </a:extLst>
            </p:cNvPr>
            <p:cNvSpPr/>
            <p:nvPr/>
          </p:nvSpPr>
          <p:spPr bwMode="auto">
            <a:xfrm>
              <a:off x="5864225" y="4894263"/>
              <a:ext cx="171450" cy="174625"/>
            </a:xfrm>
            <a:custGeom>
              <a:avLst/>
              <a:gdLst>
                <a:gd name="T0" fmla="*/ 83 w 83"/>
                <a:gd name="T1" fmla="*/ 79 h 84"/>
                <a:gd name="T2" fmla="*/ 79 w 83"/>
                <a:gd name="T3" fmla="*/ 84 h 84"/>
                <a:gd name="T4" fmla="*/ 5 w 83"/>
                <a:gd name="T5" fmla="*/ 84 h 84"/>
                <a:gd name="T6" fmla="*/ 0 w 83"/>
                <a:gd name="T7" fmla="*/ 79 h 84"/>
                <a:gd name="T8" fmla="*/ 0 w 83"/>
                <a:gd name="T9" fmla="*/ 5 h 84"/>
                <a:gd name="T10" fmla="*/ 5 w 83"/>
                <a:gd name="T11" fmla="*/ 0 h 84"/>
                <a:gd name="T12" fmla="*/ 79 w 83"/>
                <a:gd name="T13" fmla="*/ 0 h 84"/>
                <a:gd name="T14" fmla="*/ 83 w 83"/>
                <a:gd name="T15" fmla="*/ 5 h 84"/>
                <a:gd name="T16" fmla="*/ 83 w 83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4">
                  <a:moveTo>
                    <a:pt x="83" y="79"/>
                  </a:moveTo>
                  <a:cubicBezTo>
                    <a:pt x="83" y="82"/>
                    <a:pt x="81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3" y="3"/>
                    <a:pt x="83" y="5"/>
                  </a:cubicBezTo>
                  <a:lnTo>
                    <a:pt x="83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slídè">
              <a:extLst>
                <a:ext uri="{FF2B5EF4-FFF2-40B4-BE49-F238E27FC236}">
                  <a16:creationId xmlns:a16="http://schemas.microsoft.com/office/drawing/2014/main" id="{75ED35D6-DA96-4457-A61D-0902A7F9ED3F}"/>
                </a:ext>
              </a:extLst>
            </p:cNvPr>
            <p:cNvSpPr/>
            <p:nvPr/>
          </p:nvSpPr>
          <p:spPr bwMode="auto">
            <a:xfrm>
              <a:off x="6075363" y="4894263"/>
              <a:ext cx="171450" cy="174625"/>
            </a:xfrm>
            <a:custGeom>
              <a:avLst/>
              <a:gdLst>
                <a:gd name="T0" fmla="*/ 83 w 83"/>
                <a:gd name="T1" fmla="*/ 79 h 84"/>
                <a:gd name="T2" fmla="*/ 78 w 83"/>
                <a:gd name="T3" fmla="*/ 84 h 84"/>
                <a:gd name="T4" fmla="*/ 4 w 83"/>
                <a:gd name="T5" fmla="*/ 84 h 84"/>
                <a:gd name="T6" fmla="*/ 0 w 83"/>
                <a:gd name="T7" fmla="*/ 79 h 84"/>
                <a:gd name="T8" fmla="*/ 0 w 83"/>
                <a:gd name="T9" fmla="*/ 5 h 84"/>
                <a:gd name="T10" fmla="*/ 4 w 83"/>
                <a:gd name="T11" fmla="*/ 0 h 84"/>
                <a:gd name="T12" fmla="*/ 78 w 83"/>
                <a:gd name="T13" fmla="*/ 0 h 84"/>
                <a:gd name="T14" fmla="*/ 83 w 83"/>
                <a:gd name="T15" fmla="*/ 5 h 84"/>
                <a:gd name="T16" fmla="*/ 83 w 83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4">
                  <a:moveTo>
                    <a:pt x="83" y="79"/>
                  </a:moveTo>
                  <a:cubicBezTo>
                    <a:pt x="83" y="82"/>
                    <a:pt x="81" y="84"/>
                    <a:pt x="78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3" y="3"/>
                    <a:pt x="83" y="5"/>
                  </a:cubicBezTo>
                  <a:lnTo>
                    <a:pt x="83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ṧḷîḓè">
              <a:extLst>
                <a:ext uri="{FF2B5EF4-FFF2-40B4-BE49-F238E27FC236}">
                  <a16:creationId xmlns:a16="http://schemas.microsoft.com/office/drawing/2014/main" id="{287CD805-9DE3-4A78-BDF6-1756B5F6BC88}"/>
                </a:ext>
              </a:extLst>
            </p:cNvPr>
            <p:cNvSpPr/>
            <p:nvPr/>
          </p:nvSpPr>
          <p:spPr bwMode="auto">
            <a:xfrm>
              <a:off x="6284913" y="4894263"/>
              <a:ext cx="174625" cy="174625"/>
            </a:xfrm>
            <a:custGeom>
              <a:avLst/>
              <a:gdLst>
                <a:gd name="T0" fmla="*/ 84 w 84"/>
                <a:gd name="T1" fmla="*/ 79 h 84"/>
                <a:gd name="T2" fmla="*/ 79 w 84"/>
                <a:gd name="T3" fmla="*/ 84 h 84"/>
                <a:gd name="T4" fmla="*/ 5 w 84"/>
                <a:gd name="T5" fmla="*/ 84 h 84"/>
                <a:gd name="T6" fmla="*/ 0 w 84"/>
                <a:gd name="T7" fmla="*/ 79 h 84"/>
                <a:gd name="T8" fmla="*/ 0 w 84"/>
                <a:gd name="T9" fmla="*/ 5 h 84"/>
                <a:gd name="T10" fmla="*/ 5 w 84"/>
                <a:gd name="T11" fmla="*/ 0 h 84"/>
                <a:gd name="T12" fmla="*/ 79 w 84"/>
                <a:gd name="T13" fmla="*/ 0 h 84"/>
                <a:gd name="T14" fmla="*/ 84 w 84"/>
                <a:gd name="T15" fmla="*/ 5 h 84"/>
                <a:gd name="T16" fmla="*/ 84 w 84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84" y="79"/>
                  </a:moveTo>
                  <a:cubicBezTo>
                    <a:pt x="84" y="82"/>
                    <a:pt x="82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3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4" y="3"/>
                    <a:pt x="84" y="5"/>
                  </a:cubicBezTo>
                  <a:lnTo>
                    <a:pt x="8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ŝľïḑé">
              <a:extLst>
                <a:ext uri="{FF2B5EF4-FFF2-40B4-BE49-F238E27FC236}">
                  <a16:creationId xmlns:a16="http://schemas.microsoft.com/office/drawing/2014/main" id="{655EF0FC-25EC-4E8D-996B-784F3156B161}"/>
                </a:ext>
              </a:extLst>
            </p:cNvPr>
            <p:cNvSpPr/>
            <p:nvPr/>
          </p:nvSpPr>
          <p:spPr bwMode="auto">
            <a:xfrm>
              <a:off x="6496050" y="4894263"/>
              <a:ext cx="174625" cy="174625"/>
            </a:xfrm>
            <a:custGeom>
              <a:avLst/>
              <a:gdLst>
                <a:gd name="T0" fmla="*/ 84 w 84"/>
                <a:gd name="T1" fmla="*/ 79 h 84"/>
                <a:gd name="T2" fmla="*/ 79 w 84"/>
                <a:gd name="T3" fmla="*/ 84 h 84"/>
                <a:gd name="T4" fmla="*/ 5 w 84"/>
                <a:gd name="T5" fmla="*/ 84 h 84"/>
                <a:gd name="T6" fmla="*/ 0 w 84"/>
                <a:gd name="T7" fmla="*/ 79 h 84"/>
                <a:gd name="T8" fmla="*/ 0 w 84"/>
                <a:gd name="T9" fmla="*/ 5 h 84"/>
                <a:gd name="T10" fmla="*/ 5 w 84"/>
                <a:gd name="T11" fmla="*/ 0 h 84"/>
                <a:gd name="T12" fmla="*/ 79 w 84"/>
                <a:gd name="T13" fmla="*/ 0 h 84"/>
                <a:gd name="T14" fmla="*/ 84 w 84"/>
                <a:gd name="T15" fmla="*/ 5 h 84"/>
                <a:gd name="T16" fmla="*/ 84 w 84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84" y="79"/>
                  </a:moveTo>
                  <a:cubicBezTo>
                    <a:pt x="84" y="82"/>
                    <a:pt x="82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4" y="3"/>
                    <a:pt x="84" y="5"/>
                  </a:cubicBezTo>
                  <a:lnTo>
                    <a:pt x="8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Sļiḋê">
              <a:extLst>
                <a:ext uri="{FF2B5EF4-FFF2-40B4-BE49-F238E27FC236}">
                  <a16:creationId xmlns:a16="http://schemas.microsoft.com/office/drawing/2014/main" id="{0CC3F4E8-8251-49B4-9D7B-C3A7B2B3D6A0}"/>
                </a:ext>
              </a:extLst>
            </p:cNvPr>
            <p:cNvSpPr/>
            <p:nvPr/>
          </p:nvSpPr>
          <p:spPr bwMode="auto">
            <a:xfrm>
              <a:off x="6708775" y="4894263"/>
              <a:ext cx="174625" cy="174625"/>
            </a:xfrm>
            <a:custGeom>
              <a:avLst/>
              <a:gdLst>
                <a:gd name="T0" fmla="*/ 84 w 84"/>
                <a:gd name="T1" fmla="*/ 79 h 84"/>
                <a:gd name="T2" fmla="*/ 79 w 84"/>
                <a:gd name="T3" fmla="*/ 84 h 84"/>
                <a:gd name="T4" fmla="*/ 5 w 84"/>
                <a:gd name="T5" fmla="*/ 84 h 84"/>
                <a:gd name="T6" fmla="*/ 0 w 84"/>
                <a:gd name="T7" fmla="*/ 79 h 84"/>
                <a:gd name="T8" fmla="*/ 0 w 84"/>
                <a:gd name="T9" fmla="*/ 5 h 84"/>
                <a:gd name="T10" fmla="*/ 5 w 84"/>
                <a:gd name="T11" fmla="*/ 0 h 84"/>
                <a:gd name="T12" fmla="*/ 79 w 84"/>
                <a:gd name="T13" fmla="*/ 0 h 84"/>
                <a:gd name="T14" fmla="*/ 84 w 84"/>
                <a:gd name="T15" fmla="*/ 5 h 84"/>
                <a:gd name="T16" fmla="*/ 84 w 84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84" y="79"/>
                  </a:moveTo>
                  <a:cubicBezTo>
                    <a:pt x="84" y="82"/>
                    <a:pt x="81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4" y="3"/>
                    <a:pt x="84" y="5"/>
                  </a:cubicBezTo>
                  <a:lnTo>
                    <a:pt x="8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ṧ1íḋe">
              <a:extLst>
                <a:ext uri="{FF2B5EF4-FFF2-40B4-BE49-F238E27FC236}">
                  <a16:creationId xmlns:a16="http://schemas.microsoft.com/office/drawing/2014/main" id="{CC39430E-3010-4475-B217-81809BA327A3}"/>
                </a:ext>
              </a:extLst>
            </p:cNvPr>
            <p:cNvSpPr/>
            <p:nvPr/>
          </p:nvSpPr>
          <p:spPr bwMode="auto">
            <a:xfrm>
              <a:off x="6919913" y="4894263"/>
              <a:ext cx="173038" cy="174625"/>
            </a:xfrm>
            <a:custGeom>
              <a:avLst/>
              <a:gdLst>
                <a:gd name="T0" fmla="*/ 83 w 83"/>
                <a:gd name="T1" fmla="*/ 79 h 84"/>
                <a:gd name="T2" fmla="*/ 79 w 83"/>
                <a:gd name="T3" fmla="*/ 84 h 84"/>
                <a:gd name="T4" fmla="*/ 5 w 83"/>
                <a:gd name="T5" fmla="*/ 84 h 84"/>
                <a:gd name="T6" fmla="*/ 0 w 83"/>
                <a:gd name="T7" fmla="*/ 79 h 84"/>
                <a:gd name="T8" fmla="*/ 0 w 83"/>
                <a:gd name="T9" fmla="*/ 5 h 84"/>
                <a:gd name="T10" fmla="*/ 5 w 83"/>
                <a:gd name="T11" fmla="*/ 0 h 84"/>
                <a:gd name="T12" fmla="*/ 79 w 83"/>
                <a:gd name="T13" fmla="*/ 0 h 84"/>
                <a:gd name="T14" fmla="*/ 83 w 83"/>
                <a:gd name="T15" fmla="*/ 5 h 84"/>
                <a:gd name="T16" fmla="*/ 83 w 83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4">
                  <a:moveTo>
                    <a:pt x="83" y="79"/>
                  </a:moveTo>
                  <a:cubicBezTo>
                    <a:pt x="83" y="82"/>
                    <a:pt x="81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3" y="3"/>
                    <a:pt x="83" y="5"/>
                  </a:cubicBezTo>
                  <a:lnTo>
                    <a:pt x="83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śľiḍè">
              <a:extLst>
                <a:ext uri="{FF2B5EF4-FFF2-40B4-BE49-F238E27FC236}">
                  <a16:creationId xmlns:a16="http://schemas.microsoft.com/office/drawing/2014/main" id="{E9CE31CF-C211-4EBA-8A3D-299960E34DB1}"/>
                </a:ext>
              </a:extLst>
            </p:cNvPr>
            <p:cNvSpPr/>
            <p:nvPr/>
          </p:nvSpPr>
          <p:spPr bwMode="auto">
            <a:xfrm>
              <a:off x="4754563" y="4683125"/>
              <a:ext cx="174625" cy="174625"/>
            </a:xfrm>
            <a:custGeom>
              <a:avLst/>
              <a:gdLst>
                <a:gd name="T0" fmla="*/ 84 w 84"/>
                <a:gd name="T1" fmla="*/ 79 h 84"/>
                <a:gd name="T2" fmla="*/ 79 w 84"/>
                <a:gd name="T3" fmla="*/ 84 h 84"/>
                <a:gd name="T4" fmla="*/ 5 w 84"/>
                <a:gd name="T5" fmla="*/ 84 h 84"/>
                <a:gd name="T6" fmla="*/ 0 w 84"/>
                <a:gd name="T7" fmla="*/ 79 h 84"/>
                <a:gd name="T8" fmla="*/ 0 w 84"/>
                <a:gd name="T9" fmla="*/ 5 h 84"/>
                <a:gd name="T10" fmla="*/ 5 w 84"/>
                <a:gd name="T11" fmla="*/ 0 h 84"/>
                <a:gd name="T12" fmla="*/ 79 w 84"/>
                <a:gd name="T13" fmla="*/ 0 h 84"/>
                <a:gd name="T14" fmla="*/ 84 w 84"/>
                <a:gd name="T15" fmla="*/ 5 h 84"/>
                <a:gd name="T16" fmla="*/ 84 w 84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84" y="79"/>
                  </a:moveTo>
                  <a:cubicBezTo>
                    <a:pt x="84" y="82"/>
                    <a:pt x="82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3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4" y="3"/>
                    <a:pt x="84" y="5"/>
                  </a:cubicBezTo>
                  <a:lnTo>
                    <a:pt x="8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ślíḑè">
              <a:extLst>
                <a:ext uri="{FF2B5EF4-FFF2-40B4-BE49-F238E27FC236}">
                  <a16:creationId xmlns:a16="http://schemas.microsoft.com/office/drawing/2014/main" id="{B10D3515-3429-451E-8415-1C1A9BEC7D1C}"/>
                </a:ext>
              </a:extLst>
            </p:cNvPr>
            <p:cNvSpPr/>
            <p:nvPr/>
          </p:nvSpPr>
          <p:spPr bwMode="auto">
            <a:xfrm>
              <a:off x="4967288" y="4683125"/>
              <a:ext cx="173038" cy="174625"/>
            </a:xfrm>
            <a:custGeom>
              <a:avLst/>
              <a:gdLst>
                <a:gd name="T0" fmla="*/ 84 w 84"/>
                <a:gd name="T1" fmla="*/ 79 h 84"/>
                <a:gd name="T2" fmla="*/ 79 w 84"/>
                <a:gd name="T3" fmla="*/ 84 h 84"/>
                <a:gd name="T4" fmla="*/ 5 w 84"/>
                <a:gd name="T5" fmla="*/ 84 h 84"/>
                <a:gd name="T6" fmla="*/ 0 w 84"/>
                <a:gd name="T7" fmla="*/ 79 h 84"/>
                <a:gd name="T8" fmla="*/ 0 w 84"/>
                <a:gd name="T9" fmla="*/ 5 h 84"/>
                <a:gd name="T10" fmla="*/ 5 w 84"/>
                <a:gd name="T11" fmla="*/ 0 h 84"/>
                <a:gd name="T12" fmla="*/ 79 w 84"/>
                <a:gd name="T13" fmla="*/ 0 h 84"/>
                <a:gd name="T14" fmla="*/ 84 w 84"/>
                <a:gd name="T15" fmla="*/ 5 h 84"/>
                <a:gd name="T16" fmla="*/ 84 w 84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84" y="79"/>
                  </a:moveTo>
                  <a:cubicBezTo>
                    <a:pt x="84" y="82"/>
                    <a:pt x="82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4" y="3"/>
                    <a:pt x="84" y="5"/>
                  </a:cubicBezTo>
                  <a:lnTo>
                    <a:pt x="8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ṩḷïḓè">
              <a:extLst>
                <a:ext uri="{FF2B5EF4-FFF2-40B4-BE49-F238E27FC236}">
                  <a16:creationId xmlns:a16="http://schemas.microsoft.com/office/drawing/2014/main" id="{377E35C0-5FF3-455C-B830-7BAE63D546E3}"/>
                </a:ext>
              </a:extLst>
            </p:cNvPr>
            <p:cNvSpPr/>
            <p:nvPr/>
          </p:nvSpPr>
          <p:spPr bwMode="auto">
            <a:xfrm>
              <a:off x="5178425" y="4683125"/>
              <a:ext cx="174625" cy="174625"/>
            </a:xfrm>
            <a:custGeom>
              <a:avLst/>
              <a:gdLst>
                <a:gd name="T0" fmla="*/ 84 w 84"/>
                <a:gd name="T1" fmla="*/ 79 h 84"/>
                <a:gd name="T2" fmla="*/ 79 w 84"/>
                <a:gd name="T3" fmla="*/ 84 h 84"/>
                <a:gd name="T4" fmla="*/ 5 w 84"/>
                <a:gd name="T5" fmla="*/ 84 h 84"/>
                <a:gd name="T6" fmla="*/ 0 w 84"/>
                <a:gd name="T7" fmla="*/ 79 h 84"/>
                <a:gd name="T8" fmla="*/ 0 w 84"/>
                <a:gd name="T9" fmla="*/ 5 h 84"/>
                <a:gd name="T10" fmla="*/ 5 w 84"/>
                <a:gd name="T11" fmla="*/ 0 h 84"/>
                <a:gd name="T12" fmla="*/ 79 w 84"/>
                <a:gd name="T13" fmla="*/ 0 h 84"/>
                <a:gd name="T14" fmla="*/ 84 w 84"/>
                <a:gd name="T15" fmla="*/ 5 h 84"/>
                <a:gd name="T16" fmla="*/ 84 w 84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84" y="79"/>
                  </a:moveTo>
                  <a:cubicBezTo>
                    <a:pt x="84" y="82"/>
                    <a:pt x="82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4" y="3"/>
                    <a:pt x="84" y="5"/>
                  </a:cubicBezTo>
                  <a:lnTo>
                    <a:pt x="8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š1îḓé">
              <a:extLst>
                <a:ext uri="{FF2B5EF4-FFF2-40B4-BE49-F238E27FC236}">
                  <a16:creationId xmlns:a16="http://schemas.microsoft.com/office/drawing/2014/main" id="{DEE664B9-664A-4B6D-BACA-9CCC3B912316}"/>
                </a:ext>
              </a:extLst>
            </p:cNvPr>
            <p:cNvSpPr/>
            <p:nvPr/>
          </p:nvSpPr>
          <p:spPr bwMode="auto">
            <a:xfrm>
              <a:off x="5389563" y="4683125"/>
              <a:ext cx="174625" cy="174625"/>
            </a:xfrm>
            <a:custGeom>
              <a:avLst/>
              <a:gdLst>
                <a:gd name="T0" fmla="*/ 84 w 84"/>
                <a:gd name="T1" fmla="*/ 79 h 84"/>
                <a:gd name="T2" fmla="*/ 79 w 84"/>
                <a:gd name="T3" fmla="*/ 84 h 84"/>
                <a:gd name="T4" fmla="*/ 5 w 84"/>
                <a:gd name="T5" fmla="*/ 84 h 84"/>
                <a:gd name="T6" fmla="*/ 0 w 84"/>
                <a:gd name="T7" fmla="*/ 79 h 84"/>
                <a:gd name="T8" fmla="*/ 0 w 84"/>
                <a:gd name="T9" fmla="*/ 5 h 84"/>
                <a:gd name="T10" fmla="*/ 5 w 84"/>
                <a:gd name="T11" fmla="*/ 0 h 84"/>
                <a:gd name="T12" fmla="*/ 79 w 84"/>
                <a:gd name="T13" fmla="*/ 0 h 84"/>
                <a:gd name="T14" fmla="*/ 84 w 84"/>
                <a:gd name="T15" fmla="*/ 5 h 84"/>
                <a:gd name="T16" fmla="*/ 84 w 84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84" y="79"/>
                  </a:moveTo>
                  <a:cubicBezTo>
                    <a:pt x="84" y="82"/>
                    <a:pt x="81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4" y="3"/>
                    <a:pt x="84" y="5"/>
                  </a:cubicBezTo>
                  <a:lnTo>
                    <a:pt x="8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šḻíḍè">
              <a:extLst>
                <a:ext uri="{FF2B5EF4-FFF2-40B4-BE49-F238E27FC236}">
                  <a16:creationId xmlns:a16="http://schemas.microsoft.com/office/drawing/2014/main" id="{FB888B82-A96F-4820-8028-EEF75170BC73}"/>
                </a:ext>
              </a:extLst>
            </p:cNvPr>
            <p:cNvSpPr/>
            <p:nvPr/>
          </p:nvSpPr>
          <p:spPr bwMode="auto">
            <a:xfrm>
              <a:off x="5602288" y="4683125"/>
              <a:ext cx="171450" cy="174625"/>
            </a:xfrm>
            <a:custGeom>
              <a:avLst/>
              <a:gdLst>
                <a:gd name="T0" fmla="*/ 83 w 83"/>
                <a:gd name="T1" fmla="*/ 79 h 84"/>
                <a:gd name="T2" fmla="*/ 79 w 83"/>
                <a:gd name="T3" fmla="*/ 84 h 84"/>
                <a:gd name="T4" fmla="*/ 5 w 83"/>
                <a:gd name="T5" fmla="*/ 84 h 84"/>
                <a:gd name="T6" fmla="*/ 0 w 83"/>
                <a:gd name="T7" fmla="*/ 79 h 84"/>
                <a:gd name="T8" fmla="*/ 0 w 83"/>
                <a:gd name="T9" fmla="*/ 5 h 84"/>
                <a:gd name="T10" fmla="*/ 5 w 83"/>
                <a:gd name="T11" fmla="*/ 0 h 84"/>
                <a:gd name="T12" fmla="*/ 79 w 83"/>
                <a:gd name="T13" fmla="*/ 0 h 84"/>
                <a:gd name="T14" fmla="*/ 83 w 83"/>
                <a:gd name="T15" fmla="*/ 5 h 84"/>
                <a:gd name="T16" fmla="*/ 83 w 83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4">
                  <a:moveTo>
                    <a:pt x="83" y="79"/>
                  </a:moveTo>
                  <a:cubicBezTo>
                    <a:pt x="83" y="82"/>
                    <a:pt x="81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3" y="3"/>
                    <a:pt x="83" y="5"/>
                  </a:cubicBezTo>
                  <a:lnTo>
                    <a:pt x="83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ŝľîḓè">
              <a:extLst>
                <a:ext uri="{FF2B5EF4-FFF2-40B4-BE49-F238E27FC236}">
                  <a16:creationId xmlns:a16="http://schemas.microsoft.com/office/drawing/2014/main" id="{63819EAB-F35F-4562-B732-866A7A964292}"/>
                </a:ext>
              </a:extLst>
            </p:cNvPr>
            <p:cNvSpPr/>
            <p:nvPr/>
          </p:nvSpPr>
          <p:spPr bwMode="auto">
            <a:xfrm>
              <a:off x="5813425" y="4683125"/>
              <a:ext cx="173038" cy="174625"/>
            </a:xfrm>
            <a:custGeom>
              <a:avLst/>
              <a:gdLst>
                <a:gd name="T0" fmla="*/ 83 w 83"/>
                <a:gd name="T1" fmla="*/ 79 h 84"/>
                <a:gd name="T2" fmla="*/ 78 w 83"/>
                <a:gd name="T3" fmla="*/ 84 h 84"/>
                <a:gd name="T4" fmla="*/ 4 w 83"/>
                <a:gd name="T5" fmla="*/ 84 h 84"/>
                <a:gd name="T6" fmla="*/ 0 w 83"/>
                <a:gd name="T7" fmla="*/ 79 h 84"/>
                <a:gd name="T8" fmla="*/ 0 w 83"/>
                <a:gd name="T9" fmla="*/ 5 h 84"/>
                <a:gd name="T10" fmla="*/ 4 w 83"/>
                <a:gd name="T11" fmla="*/ 0 h 84"/>
                <a:gd name="T12" fmla="*/ 78 w 83"/>
                <a:gd name="T13" fmla="*/ 0 h 84"/>
                <a:gd name="T14" fmla="*/ 83 w 83"/>
                <a:gd name="T15" fmla="*/ 5 h 84"/>
                <a:gd name="T16" fmla="*/ 83 w 83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4">
                  <a:moveTo>
                    <a:pt x="83" y="79"/>
                  </a:moveTo>
                  <a:cubicBezTo>
                    <a:pt x="83" y="82"/>
                    <a:pt x="81" y="84"/>
                    <a:pt x="78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3" y="3"/>
                    <a:pt x="83" y="5"/>
                  </a:cubicBezTo>
                  <a:lnTo>
                    <a:pt x="83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ṥliďè">
              <a:extLst>
                <a:ext uri="{FF2B5EF4-FFF2-40B4-BE49-F238E27FC236}">
                  <a16:creationId xmlns:a16="http://schemas.microsoft.com/office/drawing/2014/main" id="{2BA126D3-0572-4DA4-82EC-C2191F561E57}"/>
                </a:ext>
              </a:extLst>
            </p:cNvPr>
            <p:cNvSpPr/>
            <p:nvPr/>
          </p:nvSpPr>
          <p:spPr bwMode="auto">
            <a:xfrm>
              <a:off x="6022975" y="4683125"/>
              <a:ext cx="174625" cy="174625"/>
            </a:xfrm>
            <a:custGeom>
              <a:avLst/>
              <a:gdLst>
                <a:gd name="T0" fmla="*/ 84 w 84"/>
                <a:gd name="T1" fmla="*/ 79 h 84"/>
                <a:gd name="T2" fmla="*/ 79 w 84"/>
                <a:gd name="T3" fmla="*/ 84 h 84"/>
                <a:gd name="T4" fmla="*/ 5 w 84"/>
                <a:gd name="T5" fmla="*/ 84 h 84"/>
                <a:gd name="T6" fmla="*/ 0 w 84"/>
                <a:gd name="T7" fmla="*/ 79 h 84"/>
                <a:gd name="T8" fmla="*/ 0 w 84"/>
                <a:gd name="T9" fmla="*/ 5 h 84"/>
                <a:gd name="T10" fmla="*/ 5 w 84"/>
                <a:gd name="T11" fmla="*/ 0 h 84"/>
                <a:gd name="T12" fmla="*/ 79 w 84"/>
                <a:gd name="T13" fmla="*/ 0 h 84"/>
                <a:gd name="T14" fmla="*/ 84 w 84"/>
                <a:gd name="T15" fmla="*/ 5 h 84"/>
                <a:gd name="T16" fmla="*/ 84 w 84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84" y="79"/>
                  </a:moveTo>
                  <a:cubicBezTo>
                    <a:pt x="84" y="82"/>
                    <a:pt x="82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3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4" y="3"/>
                    <a:pt x="84" y="5"/>
                  </a:cubicBezTo>
                  <a:lnTo>
                    <a:pt x="8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sľidê">
              <a:extLst>
                <a:ext uri="{FF2B5EF4-FFF2-40B4-BE49-F238E27FC236}">
                  <a16:creationId xmlns:a16="http://schemas.microsoft.com/office/drawing/2014/main" id="{E5A3C1AE-CBC6-4315-8523-2B1FF20573FB}"/>
                </a:ext>
              </a:extLst>
            </p:cNvPr>
            <p:cNvSpPr/>
            <p:nvPr/>
          </p:nvSpPr>
          <p:spPr bwMode="auto">
            <a:xfrm>
              <a:off x="6235700" y="4683125"/>
              <a:ext cx="173038" cy="174625"/>
            </a:xfrm>
            <a:custGeom>
              <a:avLst/>
              <a:gdLst>
                <a:gd name="T0" fmla="*/ 84 w 84"/>
                <a:gd name="T1" fmla="*/ 79 h 84"/>
                <a:gd name="T2" fmla="*/ 79 w 84"/>
                <a:gd name="T3" fmla="*/ 84 h 84"/>
                <a:gd name="T4" fmla="*/ 5 w 84"/>
                <a:gd name="T5" fmla="*/ 84 h 84"/>
                <a:gd name="T6" fmla="*/ 0 w 84"/>
                <a:gd name="T7" fmla="*/ 79 h 84"/>
                <a:gd name="T8" fmla="*/ 0 w 84"/>
                <a:gd name="T9" fmla="*/ 5 h 84"/>
                <a:gd name="T10" fmla="*/ 5 w 84"/>
                <a:gd name="T11" fmla="*/ 0 h 84"/>
                <a:gd name="T12" fmla="*/ 79 w 84"/>
                <a:gd name="T13" fmla="*/ 0 h 84"/>
                <a:gd name="T14" fmla="*/ 84 w 84"/>
                <a:gd name="T15" fmla="*/ 5 h 84"/>
                <a:gd name="T16" fmla="*/ 84 w 84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84" y="79"/>
                  </a:moveTo>
                  <a:cubicBezTo>
                    <a:pt x="84" y="82"/>
                    <a:pt x="82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4" y="3"/>
                    <a:pt x="84" y="5"/>
                  </a:cubicBezTo>
                  <a:lnTo>
                    <a:pt x="8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$1îdè">
              <a:extLst>
                <a:ext uri="{FF2B5EF4-FFF2-40B4-BE49-F238E27FC236}">
                  <a16:creationId xmlns:a16="http://schemas.microsoft.com/office/drawing/2014/main" id="{891CB490-2D85-4A66-ACA6-72DD5ADA7BA9}"/>
                </a:ext>
              </a:extLst>
            </p:cNvPr>
            <p:cNvSpPr/>
            <p:nvPr/>
          </p:nvSpPr>
          <p:spPr bwMode="auto">
            <a:xfrm>
              <a:off x="6446838" y="4683125"/>
              <a:ext cx="174625" cy="174625"/>
            </a:xfrm>
            <a:custGeom>
              <a:avLst/>
              <a:gdLst>
                <a:gd name="T0" fmla="*/ 84 w 84"/>
                <a:gd name="T1" fmla="*/ 79 h 84"/>
                <a:gd name="T2" fmla="*/ 79 w 84"/>
                <a:gd name="T3" fmla="*/ 84 h 84"/>
                <a:gd name="T4" fmla="*/ 5 w 84"/>
                <a:gd name="T5" fmla="*/ 84 h 84"/>
                <a:gd name="T6" fmla="*/ 0 w 84"/>
                <a:gd name="T7" fmla="*/ 79 h 84"/>
                <a:gd name="T8" fmla="*/ 0 w 84"/>
                <a:gd name="T9" fmla="*/ 5 h 84"/>
                <a:gd name="T10" fmla="*/ 5 w 84"/>
                <a:gd name="T11" fmla="*/ 0 h 84"/>
                <a:gd name="T12" fmla="*/ 79 w 84"/>
                <a:gd name="T13" fmla="*/ 0 h 84"/>
                <a:gd name="T14" fmla="*/ 84 w 84"/>
                <a:gd name="T15" fmla="*/ 5 h 84"/>
                <a:gd name="T16" fmla="*/ 84 w 84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84" y="79"/>
                  </a:moveTo>
                  <a:cubicBezTo>
                    <a:pt x="84" y="82"/>
                    <a:pt x="82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4" y="3"/>
                    <a:pt x="84" y="5"/>
                  </a:cubicBezTo>
                  <a:lnTo>
                    <a:pt x="8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şļïḑé">
              <a:extLst>
                <a:ext uri="{FF2B5EF4-FFF2-40B4-BE49-F238E27FC236}">
                  <a16:creationId xmlns:a16="http://schemas.microsoft.com/office/drawing/2014/main" id="{519B3766-BE5D-41E0-A631-9F9BBA1CD22D}"/>
                </a:ext>
              </a:extLst>
            </p:cNvPr>
            <p:cNvSpPr/>
            <p:nvPr/>
          </p:nvSpPr>
          <p:spPr bwMode="auto">
            <a:xfrm>
              <a:off x="6657975" y="4683125"/>
              <a:ext cx="174625" cy="174625"/>
            </a:xfrm>
            <a:custGeom>
              <a:avLst/>
              <a:gdLst>
                <a:gd name="T0" fmla="*/ 84 w 84"/>
                <a:gd name="T1" fmla="*/ 79 h 84"/>
                <a:gd name="T2" fmla="*/ 79 w 84"/>
                <a:gd name="T3" fmla="*/ 84 h 84"/>
                <a:gd name="T4" fmla="*/ 5 w 84"/>
                <a:gd name="T5" fmla="*/ 84 h 84"/>
                <a:gd name="T6" fmla="*/ 0 w 84"/>
                <a:gd name="T7" fmla="*/ 79 h 84"/>
                <a:gd name="T8" fmla="*/ 0 w 84"/>
                <a:gd name="T9" fmla="*/ 5 h 84"/>
                <a:gd name="T10" fmla="*/ 5 w 84"/>
                <a:gd name="T11" fmla="*/ 0 h 84"/>
                <a:gd name="T12" fmla="*/ 79 w 84"/>
                <a:gd name="T13" fmla="*/ 0 h 84"/>
                <a:gd name="T14" fmla="*/ 84 w 84"/>
                <a:gd name="T15" fmla="*/ 5 h 84"/>
                <a:gd name="T16" fmla="*/ 84 w 84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84" y="79"/>
                  </a:moveTo>
                  <a:cubicBezTo>
                    <a:pt x="84" y="82"/>
                    <a:pt x="81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4" y="3"/>
                    <a:pt x="84" y="5"/>
                  </a:cubicBezTo>
                  <a:lnTo>
                    <a:pt x="8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ŝḻïdê">
              <a:extLst>
                <a:ext uri="{FF2B5EF4-FFF2-40B4-BE49-F238E27FC236}">
                  <a16:creationId xmlns:a16="http://schemas.microsoft.com/office/drawing/2014/main" id="{EAAD81E6-C39B-4146-8EA5-3BE83A825D40}"/>
                </a:ext>
              </a:extLst>
            </p:cNvPr>
            <p:cNvSpPr/>
            <p:nvPr/>
          </p:nvSpPr>
          <p:spPr bwMode="auto">
            <a:xfrm>
              <a:off x="6870700" y="4683125"/>
              <a:ext cx="171450" cy="174625"/>
            </a:xfrm>
            <a:custGeom>
              <a:avLst/>
              <a:gdLst>
                <a:gd name="T0" fmla="*/ 83 w 83"/>
                <a:gd name="T1" fmla="*/ 79 h 84"/>
                <a:gd name="T2" fmla="*/ 79 w 83"/>
                <a:gd name="T3" fmla="*/ 84 h 84"/>
                <a:gd name="T4" fmla="*/ 5 w 83"/>
                <a:gd name="T5" fmla="*/ 84 h 84"/>
                <a:gd name="T6" fmla="*/ 0 w 83"/>
                <a:gd name="T7" fmla="*/ 79 h 84"/>
                <a:gd name="T8" fmla="*/ 0 w 83"/>
                <a:gd name="T9" fmla="*/ 5 h 84"/>
                <a:gd name="T10" fmla="*/ 5 w 83"/>
                <a:gd name="T11" fmla="*/ 0 h 84"/>
                <a:gd name="T12" fmla="*/ 79 w 83"/>
                <a:gd name="T13" fmla="*/ 0 h 84"/>
                <a:gd name="T14" fmla="*/ 83 w 83"/>
                <a:gd name="T15" fmla="*/ 5 h 84"/>
                <a:gd name="T16" fmla="*/ 83 w 83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4">
                  <a:moveTo>
                    <a:pt x="83" y="79"/>
                  </a:moveTo>
                  <a:cubicBezTo>
                    <a:pt x="83" y="82"/>
                    <a:pt x="81" y="84"/>
                    <a:pt x="79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3" y="3"/>
                    <a:pt x="83" y="5"/>
                  </a:cubicBezTo>
                  <a:lnTo>
                    <a:pt x="83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ṡḷide">
              <a:extLst>
                <a:ext uri="{FF2B5EF4-FFF2-40B4-BE49-F238E27FC236}">
                  <a16:creationId xmlns:a16="http://schemas.microsoft.com/office/drawing/2014/main" id="{7EB27CC5-7085-4875-BB08-3C564E6119AE}"/>
                </a:ext>
              </a:extLst>
            </p:cNvPr>
            <p:cNvSpPr/>
            <p:nvPr/>
          </p:nvSpPr>
          <p:spPr bwMode="auto">
            <a:xfrm>
              <a:off x="4225925" y="4683125"/>
              <a:ext cx="279400" cy="174625"/>
            </a:xfrm>
            <a:custGeom>
              <a:avLst/>
              <a:gdLst>
                <a:gd name="T0" fmla="*/ 135 w 135"/>
                <a:gd name="T1" fmla="*/ 79 h 84"/>
                <a:gd name="T2" fmla="*/ 131 w 135"/>
                <a:gd name="T3" fmla="*/ 84 h 84"/>
                <a:gd name="T4" fmla="*/ 5 w 135"/>
                <a:gd name="T5" fmla="*/ 84 h 84"/>
                <a:gd name="T6" fmla="*/ 0 w 135"/>
                <a:gd name="T7" fmla="*/ 79 h 84"/>
                <a:gd name="T8" fmla="*/ 0 w 135"/>
                <a:gd name="T9" fmla="*/ 5 h 84"/>
                <a:gd name="T10" fmla="*/ 5 w 135"/>
                <a:gd name="T11" fmla="*/ 0 h 84"/>
                <a:gd name="T12" fmla="*/ 131 w 135"/>
                <a:gd name="T13" fmla="*/ 0 h 84"/>
                <a:gd name="T14" fmla="*/ 135 w 135"/>
                <a:gd name="T15" fmla="*/ 5 h 84"/>
                <a:gd name="T16" fmla="*/ 135 w 135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84">
                  <a:moveTo>
                    <a:pt x="135" y="79"/>
                  </a:moveTo>
                  <a:cubicBezTo>
                    <a:pt x="135" y="82"/>
                    <a:pt x="133" y="84"/>
                    <a:pt x="131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3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3" y="0"/>
                    <a:pt x="135" y="3"/>
                    <a:pt x="135" y="5"/>
                  </a:cubicBezTo>
                  <a:lnTo>
                    <a:pt x="135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i$1ïḍé">
              <a:extLst>
                <a:ext uri="{FF2B5EF4-FFF2-40B4-BE49-F238E27FC236}">
                  <a16:creationId xmlns:a16="http://schemas.microsoft.com/office/drawing/2014/main" id="{3FAD69BF-B200-4F48-A69F-FA419F80303F}"/>
                </a:ext>
              </a:extLst>
            </p:cNvPr>
            <p:cNvSpPr/>
            <p:nvPr/>
          </p:nvSpPr>
          <p:spPr bwMode="auto">
            <a:xfrm>
              <a:off x="6973888" y="4473575"/>
              <a:ext cx="280988" cy="173037"/>
            </a:xfrm>
            <a:custGeom>
              <a:avLst/>
              <a:gdLst>
                <a:gd name="T0" fmla="*/ 135 w 135"/>
                <a:gd name="T1" fmla="*/ 78 h 83"/>
                <a:gd name="T2" fmla="*/ 130 w 135"/>
                <a:gd name="T3" fmla="*/ 83 h 83"/>
                <a:gd name="T4" fmla="*/ 5 w 135"/>
                <a:gd name="T5" fmla="*/ 83 h 83"/>
                <a:gd name="T6" fmla="*/ 0 w 135"/>
                <a:gd name="T7" fmla="*/ 78 h 83"/>
                <a:gd name="T8" fmla="*/ 0 w 135"/>
                <a:gd name="T9" fmla="*/ 4 h 83"/>
                <a:gd name="T10" fmla="*/ 5 w 135"/>
                <a:gd name="T11" fmla="*/ 0 h 83"/>
                <a:gd name="T12" fmla="*/ 130 w 135"/>
                <a:gd name="T13" fmla="*/ 0 h 83"/>
                <a:gd name="T14" fmla="*/ 135 w 135"/>
                <a:gd name="T15" fmla="*/ 4 h 83"/>
                <a:gd name="T16" fmla="*/ 135 w 135"/>
                <a:gd name="T1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83">
                  <a:moveTo>
                    <a:pt x="135" y="78"/>
                  </a:moveTo>
                  <a:cubicBezTo>
                    <a:pt x="135" y="81"/>
                    <a:pt x="133" y="83"/>
                    <a:pt x="130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2" y="83"/>
                    <a:pt x="0" y="81"/>
                    <a:pt x="0" y="7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5" y="2"/>
                    <a:pt x="135" y="4"/>
                  </a:cubicBezTo>
                  <a:lnTo>
                    <a:pt x="135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ṡḻiḋe">
              <a:extLst>
                <a:ext uri="{FF2B5EF4-FFF2-40B4-BE49-F238E27FC236}">
                  <a16:creationId xmlns:a16="http://schemas.microsoft.com/office/drawing/2014/main" id="{3DEDCFC9-5A2E-4B6D-B7F9-54D27F5552E5}"/>
                </a:ext>
              </a:extLst>
            </p:cNvPr>
            <p:cNvSpPr/>
            <p:nvPr/>
          </p:nvSpPr>
          <p:spPr bwMode="auto">
            <a:xfrm>
              <a:off x="4225925" y="4894263"/>
              <a:ext cx="331788" cy="174625"/>
            </a:xfrm>
            <a:custGeom>
              <a:avLst/>
              <a:gdLst>
                <a:gd name="T0" fmla="*/ 160 w 160"/>
                <a:gd name="T1" fmla="*/ 79 h 84"/>
                <a:gd name="T2" fmla="*/ 155 w 160"/>
                <a:gd name="T3" fmla="*/ 84 h 84"/>
                <a:gd name="T4" fmla="*/ 5 w 160"/>
                <a:gd name="T5" fmla="*/ 84 h 84"/>
                <a:gd name="T6" fmla="*/ 0 w 160"/>
                <a:gd name="T7" fmla="*/ 79 h 84"/>
                <a:gd name="T8" fmla="*/ 0 w 160"/>
                <a:gd name="T9" fmla="*/ 5 h 84"/>
                <a:gd name="T10" fmla="*/ 5 w 160"/>
                <a:gd name="T11" fmla="*/ 0 h 84"/>
                <a:gd name="T12" fmla="*/ 155 w 160"/>
                <a:gd name="T13" fmla="*/ 0 h 84"/>
                <a:gd name="T14" fmla="*/ 160 w 160"/>
                <a:gd name="T15" fmla="*/ 5 h 84"/>
                <a:gd name="T16" fmla="*/ 160 w 160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84">
                  <a:moveTo>
                    <a:pt x="160" y="79"/>
                  </a:moveTo>
                  <a:cubicBezTo>
                    <a:pt x="160" y="82"/>
                    <a:pt x="157" y="84"/>
                    <a:pt x="15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3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7" y="0"/>
                    <a:pt x="160" y="3"/>
                    <a:pt x="160" y="5"/>
                  </a:cubicBezTo>
                  <a:lnTo>
                    <a:pt x="160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ṥļiḓê">
              <a:extLst>
                <a:ext uri="{FF2B5EF4-FFF2-40B4-BE49-F238E27FC236}">
                  <a16:creationId xmlns:a16="http://schemas.microsoft.com/office/drawing/2014/main" id="{37967AD5-025B-45DC-94AB-DE57656D8352}"/>
                </a:ext>
              </a:extLst>
            </p:cNvPr>
            <p:cNvSpPr/>
            <p:nvPr/>
          </p:nvSpPr>
          <p:spPr bwMode="auto">
            <a:xfrm>
              <a:off x="4225925" y="5105400"/>
              <a:ext cx="228600" cy="174625"/>
            </a:xfrm>
            <a:custGeom>
              <a:avLst/>
              <a:gdLst>
                <a:gd name="T0" fmla="*/ 110 w 110"/>
                <a:gd name="T1" fmla="*/ 79 h 84"/>
                <a:gd name="T2" fmla="*/ 105 w 110"/>
                <a:gd name="T3" fmla="*/ 84 h 84"/>
                <a:gd name="T4" fmla="*/ 5 w 110"/>
                <a:gd name="T5" fmla="*/ 84 h 84"/>
                <a:gd name="T6" fmla="*/ 0 w 110"/>
                <a:gd name="T7" fmla="*/ 79 h 84"/>
                <a:gd name="T8" fmla="*/ 0 w 110"/>
                <a:gd name="T9" fmla="*/ 5 h 84"/>
                <a:gd name="T10" fmla="*/ 5 w 110"/>
                <a:gd name="T11" fmla="*/ 0 h 84"/>
                <a:gd name="T12" fmla="*/ 105 w 110"/>
                <a:gd name="T13" fmla="*/ 0 h 84"/>
                <a:gd name="T14" fmla="*/ 110 w 110"/>
                <a:gd name="T15" fmla="*/ 5 h 84"/>
                <a:gd name="T16" fmla="*/ 110 w 110"/>
                <a:gd name="T17" fmla="*/ 7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84">
                  <a:moveTo>
                    <a:pt x="110" y="79"/>
                  </a:moveTo>
                  <a:cubicBezTo>
                    <a:pt x="110" y="82"/>
                    <a:pt x="108" y="84"/>
                    <a:pt x="10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3" y="84"/>
                    <a:pt x="0" y="82"/>
                    <a:pt x="0" y="7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8" y="0"/>
                    <a:pt x="110" y="2"/>
                    <a:pt x="110" y="5"/>
                  </a:cubicBezTo>
                  <a:lnTo>
                    <a:pt x="110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Sḻîḓe">
              <a:extLst>
                <a:ext uri="{FF2B5EF4-FFF2-40B4-BE49-F238E27FC236}">
                  <a16:creationId xmlns:a16="http://schemas.microsoft.com/office/drawing/2014/main" id="{E04F21E7-D505-40B2-844D-055EB58F6377}"/>
                </a:ext>
              </a:extLst>
            </p:cNvPr>
            <p:cNvSpPr/>
            <p:nvPr/>
          </p:nvSpPr>
          <p:spPr bwMode="auto">
            <a:xfrm>
              <a:off x="4437063" y="4473575"/>
              <a:ext cx="174625" cy="173037"/>
            </a:xfrm>
            <a:custGeom>
              <a:avLst/>
              <a:gdLst>
                <a:gd name="T0" fmla="*/ 84 w 84"/>
                <a:gd name="T1" fmla="*/ 78 h 83"/>
                <a:gd name="T2" fmla="*/ 79 w 84"/>
                <a:gd name="T3" fmla="*/ 83 h 83"/>
                <a:gd name="T4" fmla="*/ 5 w 84"/>
                <a:gd name="T5" fmla="*/ 83 h 83"/>
                <a:gd name="T6" fmla="*/ 0 w 84"/>
                <a:gd name="T7" fmla="*/ 78 h 83"/>
                <a:gd name="T8" fmla="*/ 0 w 84"/>
                <a:gd name="T9" fmla="*/ 4 h 83"/>
                <a:gd name="T10" fmla="*/ 5 w 84"/>
                <a:gd name="T11" fmla="*/ 0 h 83"/>
                <a:gd name="T12" fmla="*/ 79 w 84"/>
                <a:gd name="T13" fmla="*/ 0 h 83"/>
                <a:gd name="T14" fmla="*/ 84 w 84"/>
                <a:gd name="T15" fmla="*/ 4 h 83"/>
                <a:gd name="T16" fmla="*/ 84 w 84"/>
                <a:gd name="T1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3">
                  <a:moveTo>
                    <a:pt x="84" y="78"/>
                  </a:moveTo>
                  <a:cubicBezTo>
                    <a:pt x="84" y="81"/>
                    <a:pt x="82" y="83"/>
                    <a:pt x="79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2" y="83"/>
                    <a:pt x="0" y="81"/>
                    <a:pt x="0" y="7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4" y="2"/>
                    <a:pt x="84" y="4"/>
                  </a:cubicBezTo>
                  <a:lnTo>
                    <a:pt x="84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ṡ1îḋé">
              <a:extLst>
                <a:ext uri="{FF2B5EF4-FFF2-40B4-BE49-F238E27FC236}">
                  <a16:creationId xmlns:a16="http://schemas.microsoft.com/office/drawing/2014/main" id="{3E5EEA14-CF59-4451-BB9D-4B4F73474238}"/>
                </a:ext>
              </a:extLst>
            </p:cNvPr>
            <p:cNvSpPr/>
            <p:nvPr/>
          </p:nvSpPr>
          <p:spPr bwMode="auto">
            <a:xfrm>
              <a:off x="4649788" y="4473575"/>
              <a:ext cx="173038" cy="173037"/>
            </a:xfrm>
            <a:custGeom>
              <a:avLst/>
              <a:gdLst>
                <a:gd name="T0" fmla="*/ 84 w 84"/>
                <a:gd name="T1" fmla="*/ 78 h 83"/>
                <a:gd name="T2" fmla="*/ 79 w 84"/>
                <a:gd name="T3" fmla="*/ 83 h 83"/>
                <a:gd name="T4" fmla="*/ 5 w 84"/>
                <a:gd name="T5" fmla="*/ 83 h 83"/>
                <a:gd name="T6" fmla="*/ 0 w 84"/>
                <a:gd name="T7" fmla="*/ 78 h 83"/>
                <a:gd name="T8" fmla="*/ 0 w 84"/>
                <a:gd name="T9" fmla="*/ 4 h 83"/>
                <a:gd name="T10" fmla="*/ 5 w 84"/>
                <a:gd name="T11" fmla="*/ 0 h 83"/>
                <a:gd name="T12" fmla="*/ 79 w 84"/>
                <a:gd name="T13" fmla="*/ 0 h 83"/>
                <a:gd name="T14" fmla="*/ 84 w 84"/>
                <a:gd name="T15" fmla="*/ 4 h 83"/>
                <a:gd name="T16" fmla="*/ 84 w 84"/>
                <a:gd name="T1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3">
                  <a:moveTo>
                    <a:pt x="84" y="78"/>
                  </a:moveTo>
                  <a:cubicBezTo>
                    <a:pt x="84" y="81"/>
                    <a:pt x="81" y="83"/>
                    <a:pt x="79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2" y="83"/>
                    <a:pt x="0" y="81"/>
                    <a:pt x="0" y="7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4" y="2"/>
                    <a:pt x="84" y="4"/>
                  </a:cubicBezTo>
                  <a:lnTo>
                    <a:pt x="84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ş1ïḓê">
              <a:extLst>
                <a:ext uri="{FF2B5EF4-FFF2-40B4-BE49-F238E27FC236}">
                  <a16:creationId xmlns:a16="http://schemas.microsoft.com/office/drawing/2014/main" id="{1677D19E-63E9-4169-BF03-C929A6395621}"/>
                </a:ext>
              </a:extLst>
            </p:cNvPr>
            <p:cNvSpPr/>
            <p:nvPr/>
          </p:nvSpPr>
          <p:spPr bwMode="auto">
            <a:xfrm>
              <a:off x="4860925" y="4473575"/>
              <a:ext cx="174625" cy="173037"/>
            </a:xfrm>
            <a:custGeom>
              <a:avLst/>
              <a:gdLst>
                <a:gd name="T0" fmla="*/ 84 w 84"/>
                <a:gd name="T1" fmla="*/ 78 h 83"/>
                <a:gd name="T2" fmla="*/ 79 w 84"/>
                <a:gd name="T3" fmla="*/ 83 h 83"/>
                <a:gd name="T4" fmla="*/ 5 w 84"/>
                <a:gd name="T5" fmla="*/ 83 h 83"/>
                <a:gd name="T6" fmla="*/ 0 w 84"/>
                <a:gd name="T7" fmla="*/ 78 h 83"/>
                <a:gd name="T8" fmla="*/ 0 w 84"/>
                <a:gd name="T9" fmla="*/ 4 h 83"/>
                <a:gd name="T10" fmla="*/ 5 w 84"/>
                <a:gd name="T11" fmla="*/ 0 h 83"/>
                <a:gd name="T12" fmla="*/ 79 w 84"/>
                <a:gd name="T13" fmla="*/ 0 h 83"/>
                <a:gd name="T14" fmla="*/ 84 w 84"/>
                <a:gd name="T15" fmla="*/ 4 h 83"/>
                <a:gd name="T16" fmla="*/ 84 w 84"/>
                <a:gd name="T1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3">
                  <a:moveTo>
                    <a:pt x="84" y="78"/>
                  </a:moveTo>
                  <a:cubicBezTo>
                    <a:pt x="84" y="81"/>
                    <a:pt x="81" y="83"/>
                    <a:pt x="79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2" y="83"/>
                    <a:pt x="0" y="81"/>
                    <a:pt x="0" y="7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4" y="2"/>
                    <a:pt x="84" y="4"/>
                  </a:cubicBezTo>
                  <a:lnTo>
                    <a:pt x="84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$ļiḑe">
              <a:extLst>
                <a:ext uri="{FF2B5EF4-FFF2-40B4-BE49-F238E27FC236}">
                  <a16:creationId xmlns:a16="http://schemas.microsoft.com/office/drawing/2014/main" id="{54D04868-B4F4-4C77-B607-2E4423566E0D}"/>
                </a:ext>
              </a:extLst>
            </p:cNvPr>
            <p:cNvSpPr/>
            <p:nvPr/>
          </p:nvSpPr>
          <p:spPr bwMode="auto">
            <a:xfrm>
              <a:off x="5072063" y="4473575"/>
              <a:ext cx="173038" cy="173037"/>
            </a:xfrm>
            <a:custGeom>
              <a:avLst/>
              <a:gdLst>
                <a:gd name="T0" fmla="*/ 83 w 83"/>
                <a:gd name="T1" fmla="*/ 78 h 83"/>
                <a:gd name="T2" fmla="*/ 78 w 83"/>
                <a:gd name="T3" fmla="*/ 83 h 83"/>
                <a:gd name="T4" fmla="*/ 5 w 83"/>
                <a:gd name="T5" fmla="*/ 83 h 83"/>
                <a:gd name="T6" fmla="*/ 0 w 83"/>
                <a:gd name="T7" fmla="*/ 78 h 83"/>
                <a:gd name="T8" fmla="*/ 0 w 83"/>
                <a:gd name="T9" fmla="*/ 4 h 83"/>
                <a:gd name="T10" fmla="*/ 5 w 83"/>
                <a:gd name="T11" fmla="*/ 0 h 83"/>
                <a:gd name="T12" fmla="*/ 78 w 83"/>
                <a:gd name="T13" fmla="*/ 0 h 83"/>
                <a:gd name="T14" fmla="*/ 83 w 83"/>
                <a:gd name="T15" fmla="*/ 4 h 83"/>
                <a:gd name="T16" fmla="*/ 83 w 83"/>
                <a:gd name="T1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3">
                  <a:moveTo>
                    <a:pt x="83" y="78"/>
                  </a:moveTo>
                  <a:cubicBezTo>
                    <a:pt x="83" y="81"/>
                    <a:pt x="81" y="83"/>
                    <a:pt x="78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2" y="83"/>
                    <a:pt x="0" y="81"/>
                    <a:pt x="0" y="7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3" y="2"/>
                    <a:pt x="83" y="4"/>
                  </a:cubicBezTo>
                  <a:lnTo>
                    <a:pt x="83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ṩľïḑè">
              <a:extLst>
                <a:ext uri="{FF2B5EF4-FFF2-40B4-BE49-F238E27FC236}">
                  <a16:creationId xmlns:a16="http://schemas.microsoft.com/office/drawing/2014/main" id="{CE6A47C8-32BA-4F03-838A-2A3C0B7733D6}"/>
                </a:ext>
              </a:extLst>
            </p:cNvPr>
            <p:cNvSpPr/>
            <p:nvPr/>
          </p:nvSpPr>
          <p:spPr bwMode="auto">
            <a:xfrm>
              <a:off x="5284788" y="4473575"/>
              <a:ext cx="171450" cy="173037"/>
            </a:xfrm>
            <a:custGeom>
              <a:avLst/>
              <a:gdLst>
                <a:gd name="T0" fmla="*/ 83 w 83"/>
                <a:gd name="T1" fmla="*/ 78 h 83"/>
                <a:gd name="T2" fmla="*/ 78 w 83"/>
                <a:gd name="T3" fmla="*/ 83 h 83"/>
                <a:gd name="T4" fmla="*/ 4 w 83"/>
                <a:gd name="T5" fmla="*/ 83 h 83"/>
                <a:gd name="T6" fmla="*/ 0 w 83"/>
                <a:gd name="T7" fmla="*/ 78 h 83"/>
                <a:gd name="T8" fmla="*/ 0 w 83"/>
                <a:gd name="T9" fmla="*/ 4 h 83"/>
                <a:gd name="T10" fmla="*/ 4 w 83"/>
                <a:gd name="T11" fmla="*/ 0 h 83"/>
                <a:gd name="T12" fmla="*/ 78 w 83"/>
                <a:gd name="T13" fmla="*/ 0 h 83"/>
                <a:gd name="T14" fmla="*/ 83 w 83"/>
                <a:gd name="T15" fmla="*/ 4 h 83"/>
                <a:gd name="T16" fmla="*/ 83 w 83"/>
                <a:gd name="T1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3">
                  <a:moveTo>
                    <a:pt x="83" y="78"/>
                  </a:moveTo>
                  <a:cubicBezTo>
                    <a:pt x="83" y="81"/>
                    <a:pt x="81" y="83"/>
                    <a:pt x="78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2" y="83"/>
                    <a:pt x="0" y="81"/>
                    <a:pt x="0" y="7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3" y="2"/>
                    <a:pt x="83" y="4"/>
                  </a:cubicBezTo>
                  <a:lnTo>
                    <a:pt x="83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šḷïḍe">
              <a:extLst>
                <a:ext uri="{FF2B5EF4-FFF2-40B4-BE49-F238E27FC236}">
                  <a16:creationId xmlns:a16="http://schemas.microsoft.com/office/drawing/2014/main" id="{535100E0-38CD-464D-9015-03674D8BAD66}"/>
                </a:ext>
              </a:extLst>
            </p:cNvPr>
            <p:cNvSpPr/>
            <p:nvPr/>
          </p:nvSpPr>
          <p:spPr bwMode="auto">
            <a:xfrm>
              <a:off x="5494338" y="4473575"/>
              <a:ext cx="174625" cy="173037"/>
            </a:xfrm>
            <a:custGeom>
              <a:avLst/>
              <a:gdLst>
                <a:gd name="T0" fmla="*/ 84 w 84"/>
                <a:gd name="T1" fmla="*/ 78 h 83"/>
                <a:gd name="T2" fmla="*/ 79 w 84"/>
                <a:gd name="T3" fmla="*/ 83 h 83"/>
                <a:gd name="T4" fmla="*/ 5 w 84"/>
                <a:gd name="T5" fmla="*/ 83 h 83"/>
                <a:gd name="T6" fmla="*/ 0 w 84"/>
                <a:gd name="T7" fmla="*/ 78 h 83"/>
                <a:gd name="T8" fmla="*/ 0 w 84"/>
                <a:gd name="T9" fmla="*/ 4 h 83"/>
                <a:gd name="T10" fmla="*/ 5 w 84"/>
                <a:gd name="T11" fmla="*/ 0 h 83"/>
                <a:gd name="T12" fmla="*/ 79 w 84"/>
                <a:gd name="T13" fmla="*/ 0 h 83"/>
                <a:gd name="T14" fmla="*/ 84 w 84"/>
                <a:gd name="T15" fmla="*/ 4 h 83"/>
                <a:gd name="T16" fmla="*/ 84 w 84"/>
                <a:gd name="T1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3">
                  <a:moveTo>
                    <a:pt x="84" y="78"/>
                  </a:moveTo>
                  <a:cubicBezTo>
                    <a:pt x="84" y="81"/>
                    <a:pt x="82" y="83"/>
                    <a:pt x="79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3" y="83"/>
                    <a:pt x="0" y="81"/>
                    <a:pt x="0" y="7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4" y="2"/>
                    <a:pt x="84" y="4"/>
                  </a:cubicBezTo>
                  <a:lnTo>
                    <a:pt x="84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ṩľïḍê">
              <a:extLst>
                <a:ext uri="{FF2B5EF4-FFF2-40B4-BE49-F238E27FC236}">
                  <a16:creationId xmlns:a16="http://schemas.microsoft.com/office/drawing/2014/main" id="{5652A6D7-926D-4603-88DE-8B8BA166815C}"/>
                </a:ext>
              </a:extLst>
            </p:cNvPr>
            <p:cNvSpPr/>
            <p:nvPr/>
          </p:nvSpPr>
          <p:spPr bwMode="auto">
            <a:xfrm>
              <a:off x="5705475" y="4473575"/>
              <a:ext cx="174625" cy="173037"/>
            </a:xfrm>
            <a:custGeom>
              <a:avLst/>
              <a:gdLst>
                <a:gd name="T0" fmla="*/ 84 w 84"/>
                <a:gd name="T1" fmla="*/ 78 h 83"/>
                <a:gd name="T2" fmla="*/ 79 w 84"/>
                <a:gd name="T3" fmla="*/ 83 h 83"/>
                <a:gd name="T4" fmla="*/ 5 w 84"/>
                <a:gd name="T5" fmla="*/ 83 h 83"/>
                <a:gd name="T6" fmla="*/ 0 w 84"/>
                <a:gd name="T7" fmla="*/ 78 h 83"/>
                <a:gd name="T8" fmla="*/ 0 w 84"/>
                <a:gd name="T9" fmla="*/ 4 h 83"/>
                <a:gd name="T10" fmla="*/ 5 w 84"/>
                <a:gd name="T11" fmla="*/ 0 h 83"/>
                <a:gd name="T12" fmla="*/ 79 w 84"/>
                <a:gd name="T13" fmla="*/ 0 h 83"/>
                <a:gd name="T14" fmla="*/ 84 w 84"/>
                <a:gd name="T15" fmla="*/ 4 h 83"/>
                <a:gd name="T16" fmla="*/ 84 w 84"/>
                <a:gd name="T1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3">
                  <a:moveTo>
                    <a:pt x="84" y="78"/>
                  </a:moveTo>
                  <a:cubicBezTo>
                    <a:pt x="84" y="81"/>
                    <a:pt x="82" y="83"/>
                    <a:pt x="79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2" y="83"/>
                    <a:pt x="0" y="81"/>
                    <a:pt x="0" y="7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4" y="2"/>
                    <a:pt x="84" y="4"/>
                  </a:cubicBezTo>
                  <a:lnTo>
                    <a:pt x="84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ŝ1iḓè">
              <a:extLst>
                <a:ext uri="{FF2B5EF4-FFF2-40B4-BE49-F238E27FC236}">
                  <a16:creationId xmlns:a16="http://schemas.microsoft.com/office/drawing/2014/main" id="{0E5C740E-B192-4BA7-8BBF-D036A69B3EFF}"/>
                </a:ext>
              </a:extLst>
            </p:cNvPr>
            <p:cNvSpPr/>
            <p:nvPr/>
          </p:nvSpPr>
          <p:spPr bwMode="auto">
            <a:xfrm>
              <a:off x="5918200" y="4473575"/>
              <a:ext cx="173038" cy="173037"/>
            </a:xfrm>
            <a:custGeom>
              <a:avLst/>
              <a:gdLst>
                <a:gd name="T0" fmla="*/ 84 w 84"/>
                <a:gd name="T1" fmla="*/ 78 h 83"/>
                <a:gd name="T2" fmla="*/ 79 w 84"/>
                <a:gd name="T3" fmla="*/ 83 h 83"/>
                <a:gd name="T4" fmla="*/ 5 w 84"/>
                <a:gd name="T5" fmla="*/ 83 h 83"/>
                <a:gd name="T6" fmla="*/ 0 w 84"/>
                <a:gd name="T7" fmla="*/ 78 h 83"/>
                <a:gd name="T8" fmla="*/ 0 w 84"/>
                <a:gd name="T9" fmla="*/ 4 h 83"/>
                <a:gd name="T10" fmla="*/ 5 w 84"/>
                <a:gd name="T11" fmla="*/ 0 h 83"/>
                <a:gd name="T12" fmla="*/ 79 w 84"/>
                <a:gd name="T13" fmla="*/ 0 h 83"/>
                <a:gd name="T14" fmla="*/ 84 w 84"/>
                <a:gd name="T15" fmla="*/ 4 h 83"/>
                <a:gd name="T16" fmla="*/ 84 w 84"/>
                <a:gd name="T1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3">
                  <a:moveTo>
                    <a:pt x="84" y="78"/>
                  </a:moveTo>
                  <a:cubicBezTo>
                    <a:pt x="84" y="81"/>
                    <a:pt x="81" y="83"/>
                    <a:pt x="79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2" y="83"/>
                    <a:pt x="0" y="81"/>
                    <a:pt x="0" y="7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4" y="2"/>
                    <a:pt x="84" y="4"/>
                  </a:cubicBezTo>
                  <a:lnTo>
                    <a:pt x="84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iṡḻïḑè">
              <a:extLst>
                <a:ext uri="{FF2B5EF4-FFF2-40B4-BE49-F238E27FC236}">
                  <a16:creationId xmlns:a16="http://schemas.microsoft.com/office/drawing/2014/main" id="{6D737E6A-F12F-4DBA-9963-DDAD1AEE9FF6}"/>
                </a:ext>
              </a:extLst>
            </p:cNvPr>
            <p:cNvSpPr/>
            <p:nvPr/>
          </p:nvSpPr>
          <p:spPr bwMode="auto">
            <a:xfrm>
              <a:off x="6129338" y="4473575"/>
              <a:ext cx="171450" cy="173037"/>
            </a:xfrm>
            <a:custGeom>
              <a:avLst/>
              <a:gdLst>
                <a:gd name="T0" fmla="*/ 83 w 83"/>
                <a:gd name="T1" fmla="*/ 78 h 83"/>
                <a:gd name="T2" fmla="*/ 79 w 83"/>
                <a:gd name="T3" fmla="*/ 83 h 83"/>
                <a:gd name="T4" fmla="*/ 5 w 83"/>
                <a:gd name="T5" fmla="*/ 83 h 83"/>
                <a:gd name="T6" fmla="*/ 0 w 83"/>
                <a:gd name="T7" fmla="*/ 78 h 83"/>
                <a:gd name="T8" fmla="*/ 0 w 83"/>
                <a:gd name="T9" fmla="*/ 4 h 83"/>
                <a:gd name="T10" fmla="*/ 5 w 83"/>
                <a:gd name="T11" fmla="*/ 0 h 83"/>
                <a:gd name="T12" fmla="*/ 79 w 83"/>
                <a:gd name="T13" fmla="*/ 0 h 83"/>
                <a:gd name="T14" fmla="*/ 83 w 83"/>
                <a:gd name="T15" fmla="*/ 4 h 83"/>
                <a:gd name="T16" fmla="*/ 83 w 83"/>
                <a:gd name="T1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3">
                  <a:moveTo>
                    <a:pt x="83" y="78"/>
                  </a:moveTo>
                  <a:cubicBezTo>
                    <a:pt x="83" y="81"/>
                    <a:pt x="81" y="83"/>
                    <a:pt x="79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2" y="83"/>
                    <a:pt x="0" y="81"/>
                    <a:pt x="0" y="7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3" y="2"/>
                    <a:pt x="83" y="4"/>
                  </a:cubicBezTo>
                  <a:lnTo>
                    <a:pt x="83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ŝľïďè">
              <a:extLst>
                <a:ext uri="{FF2B5EF4-FFF2-40B4-BE49-F238E27FC236}">
                  <a16:creationId xmlns:a16="http://schemas.microsoft.com/office/drawing/2014/main" id="{10A376EA-CE83-4028-BD63-8A8433362FE3}"/>
                </a:ext>
              </a:extLst>
            </p:cNvPr>
            <p:cNvSpPr/>
            <p:nvPr/>
          </p:nvSpPr>
          <p:spPr bwMode="auto">
            <a:xfrm>
              <a:off x="6340475" y="4473575"/>
              <a:ext cx="173038" cy="173037"/>
            </a:xfrm>
            <a:custGeom>
              <a:avLst/>
              <a:gdLst>
                <a:gd name="T0" fmla="*/ 83 w 83"/>
                <a:gd name="T1" fmla="*/ 78 h 83"/>
                <a:gd name="T2" fmla="*/ 78 w 83"/>
                <a:gd name="T3" fmla="*/ 83 h 83"/>
                <a:gd name="T4" fmla="*/ 4 w 83"/>
                <a:gd name="T5" fmla="*/ 83 h 83"/>
                <a:gd name="T6" fmla="*/ 0 w 83"/>
                <a:gd name="T7" fmla="*/ 78 h 83"/>
                <a:gd name="T8" fmla="*/ 0 w 83"/>
                <a:gd name="T9" fmla="*/ 4 h 83"/>
                <a:gd name="T10" fmla="*/ 4 w 83"/>
                <a:gd name="T11" fmla="*/ 0 h 83"/>
                <a:gd name="T12" fmla="*/ 78 w 83"/>
                <a:gd name="T13" fmla="*/ 0 h 83"/>
                <a:gd name="T14" fmla="*/ 83 w 83"/>
                <a:gd name="T15" fmla="*/ 4 h 83"/>
                <a:gd name="T16" fmla="*/ 83 w 83"/>
                <a:gd name="T1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3">
                  <a:moveTo>
                    <a:pt x="83" y="78"/>
                  </a:moveTo>
                  <a:cubicBezTo>
                    <a:pt x="83" y="81"/>
                    <a:pt x="81" y="83"/>
                    <a:pt x="78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2" y="83"/>
                    <a:pt x="0" y="81"/>
                    <a:pt x="0" y="7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3" y="2"/>
                    <a:pt x="83" y="4"/>
                  </a:cubicBezTo>
                  <a:lnTo>
                    <a:pt x="83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ṥḷîḋè">
              <a:extLst>
                <a:ext uri="{FF2B5EF4-FFF2-40B4-BE49-F238E27FC236}">
                  <a16:creationId xmlns:a16="http://schemas.microsoft.com/office/drawing/2014/main" id="{186A6712-2A98-4CF0-8F6C-26EC606D6B32}"/>
                </a:ext>
              </a:extLst>
            </p:cNvPr>
            <p:cNvSpPr/>
            <p:nvPr/>
          </p:nvSpPr>
          <p:spPr bwMode="auto">
            <a:xfrm>
              <a:off x="6550025" y="4473575"/>
              <a:ext cx="174625" cy="173037"/>
            </a:xfrm>
            <a:custGeom>
              <a:avLst/>
              <a:gdLst>
                <a:gd name="T0" fmla="*/ 84 w 84"/>
                <a:gd name="T1" fmla="*/ 78 h 83"/>
                <a:gd name="T2" fmla="*/ 79 w 84"/>
                <a:gd name="T3" fmla="*/ 83 h 83"/>
                <a:gd name="T4" fmla="*/ 5 w 84"/>
                <a:gd name="T5" fmla="*/ 83 h 83"/>
                <a:gd name="T6" fmla="*/ 0 w 84"/>
                <a:gd name="T7" fmla="*/ 78 h 83"/>
                <a:gd name="T8" fmla="*/ 0 w 84"/>
                <a:gd name="T9" fmla="*/ 4 h 83"/>
                <a:gd name="T10" fmla="*/ 5 w 84"/>
                <a:gd name="T11" fmla="*/ 0 h 83"/>
                <a:gd name="T12" fmla="*/ 79 w 84"/>
                <a:gd name="T13" fmla="*/ 0 h 83"/>
                <a:gd name="T14" fmla="*/ 84 w 84"/>
                <a:gd name="T15" fmla="*/ 4 h 83"/>
                <a:gd name="T16" fmla="*/ 84 w 84"/>
                <a:gd name="T1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3">
                  <a:moveTo>
                    <a:pt x="84" y="78"/>
                  </a:moveTo>
                  <a:cubicBezTo>
                    <a:pt x="84" y="81"/>
                    <a:pt x="82" y="83"/>
                    <a:pt x="79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3" y="83"/>
                    <a:pt x="0" y="81"/>
                    <a:pt x="0" y="7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4" y="2"/>
                    <a:pt x="84" y="4"/>
                  </a:cubicBezTo>
                  <a:lnTo>
                    <a:pt x="84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śľïḓe">
              <a:extLst>
                <a:ext uri="{FF2B5EF4-FFF2-40B4-BE49-F238E27FC236}">
                  <a16:creationId xmlns:a16="http://schemas.microsoft.com/office/drawing/2014/main" id="{4DF3A568-3F63-4BE4-AE57-F2AB17C57932}"/>
                </a:ext>
              </a:extLst>
            </p:cNvPr>
            <p:cNvSpPr/>
            <p:nvPr/>
          </p:nvSpPr>
          <p:spPr bwMode="auto">
            <a:xfrm>
              <a:off x="6762750" y="4473575"/>
              <a:ext cx="174625" cy="173037"/>
            </a:xfrm>
            <a:custGeom>
              <a:avLst/>
              <a:gdLst>
                <a:gd name="T0" fmla="*/ 84 w 84"/>
                <a:gd name="T1" fmla="*/ 78 h 83"/>
                <a:gd name="T2" fmla="*/ 79 w 84"/>
                <a:gd name="T3" fmla="*/ 83 h 83"/>
                <a:gd name="T4" fmla="*/ 5 w 84"/>
                <a:gd name="T5" fmla="*/ 83 h 83"/>
                <a:gd name="T6" fmla="*/ 0 w 84"/>
                <a:gd name="T7" fmla="*/ 78 h 83"/>
                <a:gd name="T8" fmla="*/ 0 w 84"/>
                <a:gd name="T9" fmla="*/ 4 h 83"/>
                <a:gd name="T10" fmla="*/ 5 w 84"/>
                <a:gd name="T11" fmla="*/ 0 h 83"/>
                <a:gd name="T12" fmla="*/ 79 w 84"/>
                <a:gd name="T13" fmla="*/ 0 h 83"/>
                <a:gd name="T14" fmla="*/ 84 w 84"/>
                <a:gd name="T15" fmla="*/ 4 h 83"/>
                <a:gd name="T16" fmla="*/ 84 w 84"/>
                <a:gd name="T1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3">
                  <a:moveTo>
                    <a:pt x="84" y="78"/>
                  </a:moveTo>
                  <a:cubicBezTo>
                    <a:pt x="84" y="81"/>
                    <a:pt x="82" y="83"/>
                    <a:pt x="79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2" y="83"/>
                    <a:pt x="0" y="81"/>
                    <a:pt x="0" y="7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4" y="2"/>
                    <a:pt x="84" y="4"/>
                  </a:cubicBezTo>
                  <a:lnTo>
                    <a:pt x="84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ṩḷîḑê">
              <a:extLst>
                <a:ext uri="{FF2B5EF4-FFF2-40B4-BE49-F238E27FC236}">
                  <a16:creationId xmlns:a16="http://schemas.microsoft.com/office/drawing/2014/main" id="{735660D4-3071-4B97-B597-5C7A3AF22D94}"/>
                </a:ext>
              </a:extLst>
            </p:cNvPr>
            <p:cNvSpPr/>
            <p:nvPr/>
          </p:nvSpPr>
          <p:spPr bwMode="auto">
            <a:xfrm>
              <a:off x="6872288" y="5422900"/>
              <a:ext cx="173038" cy="93662"/>
            </a:xfrm>
            <a:custGeom>
              <a:avLst/>
              <a:gdLst>
                <a:gd name="T0" fmla="*/ 0 w 83"/>
                <a:gd name="T1" fmla="*/ 0 h 45"/>
                <a:gd name="T2" fmla="*/ 0 w 83"/>
                <a:gd name="T3" fmla="*/ 41 h 45"/>
                <a:gd name="T4" fmla="*/ 1 w 83"/>
                <a:gd name="T5" fmla="*/ 44 h 45"/>
                <a:gd name="T6" fmla="*/ 4 w 83"/>
                <a:gd name="T7" fmla="*/ 45 h 45"/>
                <a:gd name="T8" fmla="*/ 78 w 83"/>
                <a:gd name="T9" fmla="*/ 45 h 45"/>
                <a:gd name="T10" fmla="*/ 82 w 83"/>
                <a:gd name="T11" fmla="*/ 44 h 45"/>
                <a:gd name="T12" fmla="*/ 83 w 83"/>
                <a:gd name="T13" fmla="*/ 41 h 45"/>
                <a:gd name="T14" fmla="*/ 83 w 83"/>
                <a:gd name="T15" fmla="*/ 0 h 45"/>
                <a:gd name="T16" fmla="*/ 0 w 83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5">
                  <a:moveTo>
                    <a:pt x="0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2" y="45"/>
                    <a:pt x="3" y="45"/>
                    <a:pt x="4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0" y="45"/>
                    <a:pt x="81" y="45"/>
                    <a:pt x="82" y="44"/>
                  </a:cubicBezTo>
                  <a:cubicBezTo>
                    <a:pt x="83" y="43"/>
                    <a:pt x="83" y="42"/>
                    <a:pt x="83" y="41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ṥļiḑè">
              <a:extLst>
                <a:ext uri="{FF2B5EF4-FFF2-40B4-BE49-F238E27FC236}">
                  <a16:creationId xmlns:a16="http://schemas.microsoft.com/office/drawing/2014/main" id="{86EF5487-7016-4874-96DF-FD241EB8D6BC}"/>
                </a:ext>
              </a:extLst>
            </p:cNvPr>
            <p:cNvSpPr/>
            <p:nvPr/>
          </p:nvSpPr>
          <p:spPr bwMode="auto">
            <a:xfrm>
              <a:off x="6872288" y="5318125"/>
              <a:ext cx="173038" cy="92075"/>
            </a:xfrm>
            <a:custGeom>
              <a:avLst/>
              <a:gdLst>
                <a:gd name="T0" fmla="*/ 83 w 83"/>
                <a:gd name="T1" fmla="*/ 45 h 45"/>
                <a:gd name="T2" fmla="*/ 83 w 83"/>
                <a:gd name="T3" fmla="*/ 5 h 45"/>
                <a:gd name="T4" fmla="*/ 82 w 83"/>
                <a:gd name="T5" fmla="*/ 1 h 45"/>
                <a:gd name="T6" fmla="*/ 78 w 83"/>
                <a:gd name="T7" fmla="*/ 0 h 45"/>
                <a:gd name="T8" fmla="*/ 4 w 83"/>
                <a:gd name="T9" fmla="*/ 0 h 45"/>
                <a:gd name="T10" fmla="*/ 1 w 83"/>
                <a:gd name="T11" fmla="*/ 1 h 45"/>
                <a:gd name="T12" fmla="*/ 0 w 83"/>
                <a:gd name="T13" fmla="*/ 5 h 45"/>
                <a:gd name="T14" fmla="*/ 0 w 83"/>
                <a:gd name="T15" fmla="*/ 45 h 45"/>
                <a:gd name="T16" fmla="*/ 83 w 83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5">
                  <a:moveTo>
                    <a:pt x="83" y="45"/>
                  </a:moveTo>
                  <a:cubicBezTo>
                    <a:pt x="83" y="5"/>
                    <a:pt x="83" y="5"/>
                    <a:pt x="83" y="5"/>
                  </a:cubicBezTo>
                  <a:cubicBezTo>
                    <a:pt x="83" y="4"/>
                    <a:pt x="83" y="2"/>
                    <a:pt x="82" y="1"/>
                  </a:cubicBezTo>
                  <a:cubicBezTo>
                    <a:pt x="81" y="0"/>
                    <a:pt x="80" y="0"/>
                    <a:pt x="7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45"/>
                    <a:pt x="0" y="45"/>
                    <a:pt x="0" y="45"/>
                  </a:cubicBezTo>
                  <a:lnTo>
                    <a:pt x="83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ṩliḓé">
              <a:extLst>
                <a:ext uri="{FF2B5EF4-FFF2-40B4-BE49-F238E27FC236}">
                  <a16:creationId xmlns:a16="http://schemas.microsoft.com/office/drawing/2014/main" id="{EBFC2ED6-C5A9-4EF3-8CD4-C76B4E167D9B}"/>
                </a:ext>
              </a:extLst>
            </p:cNvPr>
            <p:cNvSpPr/>
            <p:nvPr/>
          </p:nvSpPr>
          <p:spPr bwMode="auto">
            <a:xfrm>
              <a:off x="7081838" y="4683125"/>
              <a:ext cx="173038" cy="385762"/>
            </a:xfrm>
            <a:custGeom>
              <a:avLst/>
              <a:gdLst>
                <a:gd name="T0" fmla="*/ 4 w 83"/>
                <a:gd name="T1" fmla="*/ 0 h 186"/>
                <a:gd name="T2" fmla="*/ 1 w 83"/>
                <a:gd name="T3" fmla="*/ 2 h 186"/>
                <a:gd name="T4" fmla="*/ 0 w 83"/>
                <a:gd name="T5" fmla="*/ 5 h 186"/>
                <a:gd name="T6" fmla="*/ 0 w 83"/>
                <a:gd name="T7" fmla="*/ 79 h 186"/>
                <a:gd name="T8" fmla="*/ 1 w 83"/>
                <a:gd name="T9" fmla="*/ 83 h 186"/>
                <a:gd name="T10" fmla="*/ 4 w 83"/>
                <a:gd name="T11" fmla="*/ 84 h 186"/>
                <a:gd name="T12" fmla="*/ 24 w 83"/>
                <a:gd name="T13" fmla="*/ 84 h 186"/>
                <a:gd name="T14" fmla="*/ 24 w 83"/>
                <a:gd name="T15" fmla="*/ 181 h 186"/>
                <a:gd name="T16" fmla="*/ 25 w 83"/>
                <a:gd name="T17" fmla="*/ 185 h 186"/>
                <a:gd name="T18" fmla="*/ 29 w 83"/>
                <a:gd name="T19" fmla="*/ 186 h 186"/>
                <a:gd name="T20" fmla="*/ 78 w 83"/>
                <a:gd name="T21" fmla="*/ 186 h 186"/>
                <a:gd name="T22" fmla="*/ 82 w 83"/>
                <a:gd name="T23" fmla="*/ 185 h 186"/>
                <a:gd name="T24" fmla="*/ 83 w 83"/>
                <a:gd name="T25" fmla="*/ 181 h 186"/>
                <a:gd name="T26" fmla="*/ 83 w 83"/>
                <a:gd name="T27" fmla="*/ 5 h 186"/>
                <a:gd name="T28" fmla="*/ 82 w 83"/>
                <a:gd name="T29" fmla="*/ 2 h 186"/>
                <a:gd name="T30" fmla="*/ 78 w 83"/>
                <a:gd name="T31" fmla="*/ 0 h 186"/>
                <a:gd name="T32" fmla="*/ 4 w 83"/>
                <a:gd name="T3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186">
                  <a:moveTo>
                    <a:pt x="4" y="0"/>
                  </a:move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0"/>
                    <a:pt x="0" y="82"/>
                    <a:pt x="1" y="83"/>
                  </a:cubicBezTo>
                  <a:cubicBezTo>
                    <a:pt x="2" y="84"/>
                    <a:pt x="3" y="84"/>
                    <a:pt x="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181"/>
                    <a:pt x="24" y="181"/>
                    <a:pt x="24" y="181"/>
                  </a:cubicBezTo>
                  <a:cubicBezTo>
                    <a:pt x="24" y="182"/>
                    <a:pt x="24" y="184"/>
                    <a:pt x="25" y="185"/>
                  </a:cubicBezTo>
                  <a:cubicBezTo>
                    <a:pt x="26" y="185"/>
                    <a:pt x="27" y="186"/>
                    <a:pt x="29" y="186"/>
                  </a:cubicBezTo>
                  <a:cubicBezTo>
                    <a:pt x="78" y="186"/>
                    <a:pt x="78" y="186"/>
                    <a:pt x="78" y="186"/>
                  </a:cubicBezTo>
                  <a:cubicBezTo>
                    <a:pt x="80" y="186"/>
                    <a:pt x="81" y="185"/>
                    <a:pt x="82" y="185"/>
                  </a:cubicBezTo>
                  <a:cubicBezTo>
                    <a:pt x="83" y="184"/>
                    <a:pt x="83" y="182"/>
                    <a:pt x="83" y="181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4"/>
                    <a:pt x="83" y="3"/>
                    <a:pt x="82" y="2"/>
                  </a:cubicBezTo>
                  <a:cubicBezTo>
                    <a:pt x="81" y="1"/>
                    <a:pt x="80" y="0"/>
                    <a:pt x="78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îṡļiḋê">
              <a:extLst>
                <a:ext uri="{FF2B5EF4-FFF2-40B4-BE49-F238E27FC236}">
                  <a16:creationId xmlns:a16="http://schemas.microsoft.com/office/drawing/2014/main" id="{03F9F9AC-9D28-4181-84B1-2893B9374A48}"/>
                </a:ext>
              </a:extLst>
            </p:cNvPr>
            <p:cNvSpPr/>
            <p:nvPr/>
          </p:nvSpPr>
          <p:spPr bwMode="auto">
            <a:xfrm>
              <a:off x="6029325" y="4748213"/>
              <a:ext cx="438150" cy="620712"/>
            </a:xfrm>
            <a:custGeom>
              <a:avLst/>
              <a:gdLst>
                <a:gd name="T0" fmla="*/ 22 w 211"/>
                <a:gd name="T1" fmla="*/ 10 h 300"/>
                <a:gd name="T2" fmla="*/ 70 w 211"/>
                <a:gd name="T3" fmla="*/ 22 h 300"/>
                <a:gd name="T4" fmla="*/ 201 w 211"/>
                <a:gd name="T5" fmla="*/ 243 h 300"/>
                <a:gd name="T6" fmla="*/ 189 w 211"/>
                <a:gd name="T7" fmla="*/ 291 h 300"/>
                <a:gd name="T8" fmla="*/ 189 w 211"/>
                <a:gd name="T9" fmla="*/ 291 h 300"/>
                <a:gd name="T10" fmla="*/ 141 w 211"/>
                <a:gd name="T11" fmla="*/ 278 h 300"/>
                <a:gd name="T12" fmla="*/ 10 w 211"/>
                <a:gd name="T13" fmla="*/ 58 h 300"/>
                <a:gd name="T14" fmla="*/ 22 w 211"/>
                <a:gd name="T15" fmla="*/ 1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300">
                  <a:moveTo>
                    <a:pt x="22" y="10"/>
                  </a:moveTo>
                  <a:cubicBezTo>
                    <a:pt x="39" y="0"/>
                    <a:pt x="60" y="6"/>
                    <a:pt x="70" y="22"/>
                  </a:cubicBezTo>
                  <a:cubicBezTo>
                    <a:pt x="201" y="243"/>
                    <a:pt x="201" y="243"/>
                    <a:pt x="201" y="243"/>
                  </a:cubicBezTo>
                  <a:cubicBezTo>
                    <a:pt x="211" y="259"/>
                    <a:pt x="206" y="281"/>
                    <a:pt x="189" y="291"/>
                  </a:cubicBezTo>
                  <a:cubicBezTo>
                    <a:pt x="189" y="291"/>
                    <a:pt x="189" y="291"/>
                    <a:pt x="189" y="291"/>
                  </a:cubicBezTo>
                  <a:cubicBezTo>
                    <a:pt x="173" y="300"/>
                    <a:pt x="151" y="295"/>
                    <a:pt x="141" y="27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0" y="41"/>
                    <a:pt x="6" y="20"/>
                    <a:pt x="22" y="10"/>
                  </a:cubicBezTo>
                  <a:close/>
                </a:path>
              </a:pathLst>
            </a:custGeom>
            <a:solidFill>
              <a:srgbClr val="FFC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išľîḋé">
              <a:extLst>
                <a:ext uri="{FF2B5EF4-FFF2-40B4-BE49-F238E27FC236}">
                  <a16:creationId xmlns:a16="http://schemas.microsoft.com/office/drawing/2014/main" id="{6DB3E6B0-B76A-475A-A563-AD72F64B7B38}"/>
                </a:ext>
              </a:extLst>
            </p:cNvPr>
            <p:cNvSpPr/>
            <p:nvPr/>
          </p:nvSpPr>
          <p:spPr bwMode="auto">
            <a:xfrm>
              <a:off x="6148388" y="5003800"/>
              <a:ext cx="846138" cy="846137"/>
            </a:xfrm>
            <a:custGeom>
              <a:avLst/>
              <a:gdLst>
                <a:gd name="T0" fmla="*/ 101 w 408"/>
                <a:gd name="T1" fmla="*/ 351 h 408"/>
                <a:gd name="T2" fmla="*/ 225 w 408"/>
                <a:gd name="T3" fmla="*/ 383 h 408"/>
                <a:gd name="T4" fmla="*/ 351 w 408"/>
                <a:gd name="T5" fmla="*/ 308 h 408"/>
                <a:gd name="T6" fmla="*/ 383 w 408"/>
                <a:gd name="T7" fmla="*/ 183 h 408"/>
                <a:gd name="T8" fmla="*/ 308 w 408"/>
                <a:gd name="T9" fmla="*/ 57 h 408"/>
                <a:gd name="T10" fmla="*/ 183 w 408"/>
                <a:gd name="T11" fmla="*/ 25 h 408"/>
                <a:gd name="T12" fmla="*/ 57 w 408"/>
                <a:gd name="T13" fmla="*/ 101 h 408"/>
                <a:gd name="T14" fmla="*/ 25 w 408"/>
                <a:gd name="T15" fmla="*/ 225 h 408"/>
                <a:gd name="T16" fmla="*/ 101 w 408"/>
                <a:gd name="T17" fmla="*/ 351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8">
                  <a:moveTo>
                    <a:pt x="101" y="351"/>
                  </a:moveTo>
                  <a:cubicBezTo>
                    <a:pt x="126" y="394"/>
                    <a:pt x="182" y="408"/>
                    <a:pt x="225" y="383"/>
                  </a:cubicBezTo>
                  <a:cubicBezTo>
                    <a:pt x="351" y="308"/>
                    <a:pt x="351" y="308"/>
                    <a:pt x="351" y="308"/>
                  </a:cubicBezTo>
                  <a:cubicBezTo>
                    <a:pt x="394" y="282"/>
                    <a:pt x="408" y="226"/>
                    <a:pt x="383" y="183"/>
                  </a:cubicBezTo>
                  <a:cubicBezTo>
                    <a:pt x="308" y="57"/>
                    <a:pt x="308" y="57"/>
                    <a:pt x="308" y="57"/>
                  </a:cubicBezTo>
                  <a:cubicBezTo>
                    <a:pt x="282" y="14"/>
                    <a:pt x="226" y="0"/>
                    <a:pt x="183" y="25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14" y="126"/>
                    <a:pt x="0" y="182"/>
                    <a:pt x="25" y="225"/>
                  </a:cubicBezTo>
                  <a:lnTo>
                    <a:pt x="101" y="351"/>
                  </a:lnTo>
                  <a:close/>
                </a:path>
              </a:pathLst>
            </a:custGeom>
            <a:solidFill>
              <a:srgbClr val="FFC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$ḷîḍe">
              <a:extLst>
                <a:ext uri="{FF2B5EF4-FFF2-40B4-BE49-F238E27FC236}">
                  <a16:creationId xmlns:a16="http://schemas.microsoft.com/office/drawing/2014/main" id="{6CB292AE-AED3-4251-82B9-8C11A3D8F72F}"/>
                </a:ext>
              </a:extLst>
            </p:cNvPr>
            <p:cNvSpPr/>
            <p:nvPr/>
          </p:nvSpPr>
          <p:spPr bwMode="auto">
            <a:xfrm>
              <a:off x="6457950" y="4770438"/>
              <a:ext cx="339725" cy="455612"/>
            </a:xfrm>
            <a:custGeom>
              <a:avLst/>
              <a:gdLst>
                <a:gd name="T0" fmla="*/ 22 w 164"/>
                <a:gd name="T1" fmla="*/ 9 h 220"/>
                <a:gd name="T2" fmla="*/ 70 w 164"/>
                <a:gd name="T3" fmla="*/ 21 h 220"/>
                <a:gd name="T4" fmla="*/ 154 w 164"/>
                <a:gd name="T5" fmla="*/ 163 h 220"/>
                <a:gd name="T6" fmla="*/ 142 w 164"/>
                <a:gd name="T7" fmla="*/ 211 h 220"/>
                <a:gd name="T8" fmla="*/ 142 w 164"/>
                <a:gd name="T9" fmla="*/ 211 h 220"/>
                <a:gd name="T10" fmla="*/ 94 w 164"/>
                <a:gd name="T11" fmla="*/ 198 h 220"/>
                <a:gd name="T12" fmla="*/ 10 w 164"/>
                <a:gd name="T13" fmla="*/ 57 h 220"/>
                <a:gd name="T14" fmla="*/ 22 w 164"/>
                <a:gd name="T15" fmla="*/ 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4" h="220">
                  <a:moveTo>
                    <a:pt x="22" y="9"/>
                  </a:moveTo>
                  <a:cubicBezTo>
                    <a:pt x="39" y="0"/>
                    <a:pt x="60" y="5"/>
                    <a:pt x="70" y="2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64" y="179"/>
                    <a:pt x="159" y="201"/>
                    <a:pt x="142" y="211"/>
                  </a:cubicBezTo>
                  <a:cubicBezTo>
                    <a:pt x="142" y="211"/>
                    <a:pt x="142" y="211"/>
                    <a:pt x="142" y="211"/>
                  </a:cubicBezTo>
                  <a:cubicBezTo>
                    <a:pt x="126" y="220"/>
                    <a:pt x="104" y="215"/>
                    <a:pt x="94" y="19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41"/>
                    <a:pt x="6" y="19"/>
                    <a:pt x="22" y="9"/>
                  </a:cubicBezTo>
                  <a:close/>
                </a:path>
              </a:pathLst>
            </a:custGeom>
            <a:solidFill>
              <a:srgbClr val="FFC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ṥlîḑè">
              <a:extLst>
                <a:ext uri="{FF2B5EF4-FFF2-40B4-BE49-F238E27FC236}">
                  <a16:creationId xmlns:a16="http://schemas.microsoft.com/office/drawing/2014/main" id="{5B08EA6C-17FB-4716-B07E-700BD630EDB1}"/>
                </a:ext>
              </a:extLst>
            </p:cNvPr>
            <p:cNvSpPr/>
            <p:nvPr/>
          </p:nvSpPr>
          <p:spPr bwMode="auto">
            <a:xfrm>
              <a:off x="6232525" y="4738688"/>
              <a:ext cx="438150" cy="622300"/>
            </a:xfrm>
            <a:custGeom>
              <a:avLst/>
              <a:gdLst>
                <a:gd name="T0" fmla="*/ 22 w 211"/>
                <a:gd name="T1" fmla="*/ 9 h 300"/>
                <a:gd name="T2" fmla="*/ 70 w 211"/>
                <a:gd name="T3" fmla="*/ 22 h 300"/>
                <a:gd name="T4" fmla="*/ 201 w 211"/>
                <a:gd name="T5" fmla="*/ 242 h 300"/>
                <a:gd name="T6" fmla="*/ 189 w 211"/>
                <a:gd name="T7" fmla="*/ 290 h 300"/>
                <a:gd name="T8" fmla="*/ 189 w 211"/>
                <a:gd name="T9" fmla="*/ 290 h 300"/>
                <a:gd name="T10" fmla="*/ 141 w 211"/>
                <a:gd name="T11" fmla="*/ 278 h 300"/>
                <a:gd name="T12" fmla="*/ 10 w 211"/>
                <a:gd name="T13" fmla="*/ 57 h 300"/>
                <a:gd name="T14" fmla="*/ 22 w 211"/>
                <a:gd name="T15" fmla="*/ 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300">
                  <a:moveTo>
                    <a:pt x="22" y="9"/>
                  </a:moveTo>
                  <a:cubicBezTo>
                    <a:pt x="39" y="0"/>
                    <a:pt x="60" y="5"/>
                    <a:pt x="70" y="22"/>
                  </a:cubicBezTo>
                  <a:cubicBezTo>
                    <a:pt x="201" y="242"/>
                    <a:pt x="201" y="242"/>
                    <a:pt x="201" y="242"/>
                  </a:cubicBezTo>
                  <a:cubicBezTo>
                    <a:pt x="211" y="259"/>
                    <a:pt x="206" y="280"/>
                    <a:pt x="189" y="290"/>
                  </a:cubicBezTo>
                  <a:cubicBezTo>
                    <a:pt x="189" y="290"/>
                    <a:pt x="189" y="290"/>
                    <a:pt x="189" y="290"/>
                  </a:cubicBezTo>
                  <a:cubicBezTo>
                    <a:pt x="173" y="300"/>
                    <a:pt x="151" y="294"/>
                    <a:pt x="141" y="27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41"/>
                    <a:pt x="6" y="19"/>
                    <a:pt x="22" y="9"/>
                  </a:cubicBezTo>
                  <a:close/>
                </a:path>
              </a:pathLst>
            </a:custGeom>
            <a:solidFill>
              <a:srgbClr val="FFC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ṩḻídê">
              <a:extLst>
                <a:ext uri="{FF2B5EF4-FFF2-40B4-BE49-F238E27FC236}">
                  <a16:creationId xmlns:a16="http://schemas.microsoft.com/office/drawing/2014/main" id="{CCBB9F70-B43B-4907-BD4F-6AEC215861D9}"/>
                </a:ext>
              </a:extLst>
            </p:cNvPr>
            <p:cNvSpPr/>
            <p:nvPr/>
          </p:nvSpPr>
          <p:spPr bwMode="auto">
            <a:xfrm>
              <a:off x="5911850" y="4899025"/>
              <a:ext cx="438150" cy="622300"/>
            </a:xfrm>
            <a:custGeom>
              <a:avLst/>
              <a:gdLst>
                <a:gd name="T0" fmla="*/ 22 w 211"/>
                <a:gd name="T1" fmla="*/ 10 h 300"/>
                <a:gd name="T2" fmla="*/ 70 w 211"/>
                <a:gd name="T3" fmla="*/ 22 h 300"/>
                <a:gd name="T4" fmla="*/ 201 w 211"/>
                <a:gd name="T5" fmla="*/ 243 h 300"/>
                <a:gd name="T6" fmla="*/ 189 w 211"/>
                <a:gd name="T7" fmla="*/ 291 h 300"/>
                <a:gd name="T8" fmla="*/ 189 w 211"/>
                <a:gd name="T9" fmla="*/ 291 h 300"/>
                <a:gd name="T10" fmla="*/ 141 w 211"/>
                <a:gd name="T11" fmla="*/ 278 h 300"/>
                <a:gd name="T12" fmla="*/ 10 w 211"/>
                <a:gd name="T13" fmla="*/ 58 h 300"/>
                <a:gd name="T14" fmla="*/ 22 w 211"/>
                <a:gd name="T15" fmla="*/ 1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300">
                  <a:moveTo>
                    <a:pt x="22" y="10"/>
                  </a:moveTo>
                  <a:cubicBezTo>
                    <a:pt x="38" y="0"/>
                    <a:pt x="60" y="6"/>
                    <a:pt x="70" y="22"/>
                  </a:cubicBezTo>
                  <a:cubicBezTo>
                    <a:pt x="201" y="243"/>
                    <a:pt x="201" y="243"/>
                    <a:pt x="201" y="243"/>
                  </a:cubicBezTo>
                  <a:cubicBezTo>
                    <a:pt x="211" y="259"/>
                    <a:pt x="205" y="281"/>
                    <a:pt x="189" y="291"/>
                  </a:cubicBezTo>
                  <a:cubicBezTo>
                    <a:pt x="189" y="291"/>
                    <a:pt x="189" y="291"/>
                    <a:pt x="189" y="291"/>
                  </a:cubicBezTo>
                  <a:cubicBezTo>
                    <a:pt x="172" y="300"/>
                    <a:pt x="151" y="295"/>
                    <a:pt x="141" y="27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0" y="41"/>
                    <a:pt x="5" y="20"/>
                    <a:pt x="22" y="10"/>
                  </a:cubicBezTo>
                  <a:close/>
                </a:path>
              </a:pathLst>
            </a:custGeom>
            <a:solidFill>
              <a:srgbClr val="FFC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ŝļïḋè">
              <a:extLst>
                <a:ext uri="{FF2B5EF4-FFF2-40B4-BE49-F238E27FC236}">
                  <a16:creationId xmlns:a16="http://schemas.microsoft.com/office/drawing/2014/main" id="{C7213C23-873F-4A22-AE3E-06B3604E9F08}"/>
                </a:ext>
              </a:extLst>
            </p:cNvPr>
            <p:cNvSpPr/>
            <p:nvPr/>
          </p:nvSpPr>
          <p:spPr bwMode="auto">
            <a:xfrm>
              <a:off x="6415088" y="5294313"/>
              <a:ext cx="788988" cy="912812"/>
            </a:xfrm>
            <a:custGeom>
              <a:avLst/>
              <a:gdLst>
                <a:gd name="T0" fmla="*/ 380 w 380"/>
                <a:gd name="T1" fmla="*/ 326 h 440"/>
                <a:gd name="T2" fmla="*/ 209 w 380"/>
                <a:gd name="T3" fmla="*/ 39 h 440"/>
                <a:gd name="T4" fmla="*/ 124 w 380"/>
                <a:gd name="T5" fmla="*/ 17 h 440"/>
                <a:gd name="T6" fmla="*/ 39 w 380"/>
                <a:gd name="T7" fmla="*/ 68 h 440"/>
                <a:gd name="T8" fmla="*/ 17 w 380"/>
                <a:gd name="T9" fmla="*/ 153 h 440"/>
                <a:gd name="T10" fmla="*/ 189 w 380"/>
                <a:gd name="T11" fmla="*/ 440 h 440"/>
                <a:gd name="T12" fmla="*/ 380 w 380"/>
                <a:gd name="T13" fmla="*/ 32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440">
                  <a:moveTo>
                    <a:pt x="380" y="326"/>
                  </a:moveTo>
                  <a:cubicBezTo>
                    <a:pt x="209" y="39"/>
                    <a:pt x="209" y="39"/>
                    <a:pt x="209" y="39"/>
                  </a:cubicBezTo>
                  <a:cubicBezTo>
                    <a:pt x="191" y="9"/>
                    <a:pt x="153" y="0"/>
                    <a:pt x="124" y="17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9" y="86"/>
                    <a:pt x="0" y="123"/>
                    <a:pt x="17" y="153"/>
                  </a:cubicBezTo>
                  <a:cubicBezTo>
                    <a:pt x="189" y="440"/>
                    <a:pt x="189" y="440"/>
                    <a:pt x="189" y="440"/>
                  </a:cubicBezTo>
                  <a:lnTo>
                    <a:pt x="380" y="326"/>
                  </a:lnTo>
                  <a:close/>
                </a:path>
              </a:pathLst>
            </a:custGeom>
            <a:solidFill>
              <a:srgbClr val="FFC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îslïḍé">
              <a:extLst>
                <a:ext uri="{FF2B5EF4-FFF2-40B4-BE49-F238E27FC236}">
                  <a16:creationId xmlns:a16="http://schemas.microsoft.com/office/drawing/2014/main" id="{A14D41DF-C01E-4EE1-B600-90F0422E8F6E}"/>
                </a:ext>
              </a:extLst>
            </p:cNvPr>
            <p:cNvSpPr/>
            <p:nvPr/>
          </p:nvSpPr>
          <p:spPr bwMode="auto">
            <a:xfrm>
              <a:off x="5992813" y="5422900"/>
              <a:ext cx="320675" cy="303212"/>
            </a:xfrm>
            <a:custGeom>
              <a:avLst/>
              <a:gdLst>
                <a:gd name="T0" fmla="*/ 155 w 155"/>
                <a:gd name="T1" fmla="*/ 146 h 146"/>
                <a:gd name="T2" fmla="*/ 87 w 155"/>
                <a:gd name="T3" fmla="*/ 32 h 146"/>
                <a:gd name="T4" fmla="*/ 17 w 155"/>
                <a:gd name="T5" fmla="*/ 14 h 146"/>
                <a:gd name="T6" fmla="*/ 2 w 155"/>
                <a:gd name="T7" fmla="*/ 23 h 146"/>
                <a:gd name="T8" fmla="*/ 0 w 155"/>
                <a:gd name="T9" fmla="*/ 24 h 146"/>
                <a:gd name="T10" fmla="*/ 58 w 155"/>
                <a:gd name="T11" fmla="*/ 122 h 146"/>
                <a:gd name="T12" fmla="*/ 155 w 155"/>
                <a:gd name="T13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46">
                  <a:moveTo>
                    <a:pt x="155" y="146"/>
                  </a:moveTo>
                  <a:cubicBezTo>
                    <a:pt x="87" y="32"/>
                    <a:pt x="87" y="32"/>
                    <a:pt x="87" y="32"/>
                  </a:cubicBezTo>
                  <a:cubicBezTo>
                    <a:pt x="73" y="8"/>
                    <a:pt x="41" y="0"/>
                    <a:pt x="17" y="1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4"/>
                    <a:pt x="0" y="24"/>
                  </a:cubicBezTo>
                  <a:cubicBezTo>
                    <a:pt x="58" y="122"/>
                    <a:pt x="58" y="122"/>
                    <a:pt x="58" y="122"/>
                  </a:cubicBezTo>
                  <a:lnTo>
                    <a:pt x="155" y="146"/>
                  </a:lnTo>
                  <a:close/>
                </a:path>
              </a:pathLst>
            </a:custGeom>
            <a:solidFill>
              <a:srgbClr val="FFC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ṩliḍè">
              <a:extLst>
                <a:ext uri="{FF2B5EF4-FFF2-40B4-BE49-F238E27FC236}">
                  <a16:creationId xmlns:a16="http://schemas.microsoft.com/office/drawing/2014/main" id="{EDEA3FF6-1745-4FA9-8D8A-AC6A2A9A56C6}"/>
                </a:ext>
              </a:extLst>
            </p:cNvPr>
            <p:cNvSpPr/>
            <p:nvPr/>
          </p:nvSpPr>
          <p:spPr bwMode="auto">
            <a:xfrm>
              <a:off x="6061075" y="5578475"/>
              <a:ext cx="419100" cy="244475"/>
            </a:xfrm>
            <a:custGeom>
              <a:avLst/>
              <a:gdLst>
                <a:gd name="T0" fmla="*/ 151 w 202"/>
                <a:gd name="T1" fmla="*/ 32 h 118"/>
                <a:gd name="T2" fmla="*/ 32 w 202"/>
                <a:gd name="T3" fmla="*/ 2 h 118"/>
                <a:gd name="T4" fmla="*/ 0 w 202"/>
                <a:gd name="T5" fmla="*/ 5 h 118"/>
                <a:gd name="T6" fmla="*/ 44 w 202"/>
                <a:gd name="T7" fmla="*/ 78 h 118"/>
                <a:gd name="T8" fmla="*/ 202 w 202"/>
                <a:gd name="T9" fmla="*/ 118 h 118"/>
                <a:gd name="T10" fmla="*/ 151 w 202"/>
                <a:gd name="T11" fmla="*/ 3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8">
                  <a:moveTo>
                    <a:pt x="151" y="3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21" y="0"/>
                    <a:pt x="10" y="1"/>
                    <a:pt x="0" y="5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151" y="32"/>
                  </a:lnTo>
                  <a:close/>
                </a:path>
              </a:pathLst>
            </a:custGeom>
            <a:solidFill>
              <a:srgbClr val="FFC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š1iḍe">
              <a:extLst>
                <a:ext uri="{FF2B5EF4-FFF2-40B4-BE49-F238E27FC236}">
                  <a16:creationId xmlns:a16="http://schemas.microsoft.com/office/drawing/2014/main" id="{43F9C261-E927-4E9E-9FFC-F0B8B107D166}"/>
                </a:ext>
              </a:extLst>
            </p:cNvPr>
            <p:cNvSpPr/>
            <p:nvPr/>
          </p:nvSpPr>
          <p:spPr bwMode="auto">
            <a:xfrm>
              <a:off x="6711950" y="5851525"/>
              <a:ext cx="1073150" cy="1006475"/>
            </a:xfrm>
            <a:custGeom>
              <a:avLst/>
              <a:gdLst>
                <a:gd name="T0" fmla="*/ 676 w 676"/>
                <a:gd name="T1" fmla="*/ 634 h 634"/>
                <a:gd name="T2" fmla="*/ 276 w 676"/>
                <a:gd name="T3" fmla="*/ 634 h 634"/>
                <a:gd name="T4" fmla="*/ 0 w 676"/>
                <a:gd name="T5" fmla="*/ 175 h 634"/>
                <a:gd name="T6" fmla="*/ 296 w 676"/>
                <a:gd name="T7" fmla="*/ 0 h 634"/>
                <a:gd name="T8" fmla="*/ 676 w 676"/>
                <a:gd name="T9" fmla="*/ 63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6" h="634">
                  <a:moveTo>
                    <a:pt x="676" y="634"/>
                  </a:moveTo>
                  <a:lnTo>
                    <a:pt x="276" y="634"/>
                  </a:lnTo>
                  <a:lnTo>
                    <a:pt x="0" y="175"/>
                  </a:lnTo>
                  <a:lnTo>
                    <a:pt x="296" y="0"/>
                  </a:lnTo>
                  <a:lnTo>
                    <a:pt x="676" y="634"/>
                  </a:lnTo>
                  <a:close/>
                </a:path>
              </a:pathLst>
            </a:custGeom>
            <a:solidFill>
              <a:srgbClr val="424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îşḷiḑê">
              <a:extLst>
                <a:ext uri="{FF2B5EF4-FFF2-40B4-BE49-F238E27FC236}">
                  <a16:creationId xmlns:a16="http://schemas.microsoft.com/office/drawing/2014/main" id="{14EF1CC2-E929-482B-B624-38B041713680}"/>
                </a:ext>
              </a:extLst>
            </p:cNvPr>
            <p:cNvSpPr/>
            <p:nvPr/>
          </p:nvSpPr>
          <p:spPr bwMode="auto">
            <a:xfrm>
              <a:off x="6613525" y="5659438"/>
              <a:ext cx="522288" cy="420687"/>
            </a:xfrm>
            <a:custGeom>
              <a:avLst/>
              <a:gdLst>
                <a:gd name="T0" fmla="*/ 329 w 329"/>
                <a:gd name="T1" fmla="*/ 107 h 265"/>
                <a:gd name="T2" fmla="*/ 64 w 329"/>
                <a:gd name="T3" fmla="*/ 265 h 265"/>
                <a:gd name="T4" fmla="*/ 0 w 329"/>
                <a:gd name="T5" fmla="*/ 158 h 265"/>
                <a:gd name="T6" fmla="*/ 265 w 329"/>
                <a:gd name="T7" fmla="*/ 0 h 265"/>
                <a:gd name="T8" fmla="*/ 329 w 329"/>
                <a:gd name="T9" fmla="*/ 107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265">
                  <a:moveTo>
                    <a:pt x="329" y="107"/>
                  </a:moveTo>
                  <a:lnTo>
                    <a:pt x="64" y="265"/>
                  </a:lnTo>
                  <a:lnTo>
                    <a:pt x="0" y="158"/>
                  </a:lnTo>
                  <a:lnTo>
                    <a:pt x="265" y="0"/>
                  </a:lnTo>
                  <a:lnTo>
                    <a:pt x="329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ïŝḻîḑé">
              <a:extLst>
                <a:ext uri="{FF2B5EF4-FFF2-40B4-BE49-F238E27FC236}">
                  <a16:creationId xmlns:a16="http://schemas.microsoft.com/office/drawing/2014/main" id="{22FFB4C4-CF40-4F06-A46B-B94CA370134B}"/>
                </a:ext>
              </a:extLst>
            </p:cNvPr>
            <p:cNvSpPr/>
            <p:nvPr/>
          </p:nvSpPr>
          <p:spPr bwMode="auto">
            <a:xfrm>
              <a:off x="6627813" y="5715000"/>
              <a:ext cx="608013" cy="498475"/>
            </a:xfrm>
            <a:custGeom>
              <a:avLst/>
              <a:gdLst>
                <a:gd name="T0" fmla="*/ 383 w 383"/>
                <a:gd name="T1" fmla="*/ 133 h 314"/>
                <a:gd name="T2" fmla="*/ 80 w 383"/>
                <a:gd name="T3" fmla="*/ 314 h 314"/>
                <a:gd name="T4" fmla="*/ 0 w 383"/>
                <a:gd name="T5" fmla="*/ 182 h 314"/>
                <a:gd name="T6" fmla="*/ 303 w 383"/>
                <a:gd name="T7" fmla="*/ 0 h 314"/>
                <a:gd name="T8" fmla="*/ 383 w 383"/>
                <a:gd name="T9" fmla="*/ 13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314">
                  <a:moveTo>
                    <a:pt x="383" y="133"/>
                  </a:moveTo>
                  <a:lnTo>
                    <a:pt x="80" y="314"/>
                  </a:lnTo>
                  <a:lnTo>
                    <a:pt x="0" y="182"/>
                  </a:lnTo>
                  <a:lnTo>
                    <a:pt x="303" y="0"/>
                  </a:lnTo>
                  <a:lnTo>
                    <a:pt x="383" y="133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ïşḻíďè">
              <a:extLst>
                <a:ext uri="{FF2B5EF4-FFF2-40B4-BE49-F238E27FC236}">
                  <a16:creationId xmlns:a16="http://schemas.microsoft.com/office/drawing/2014/main" id="{DD4C4D64-0F66-495C-BD04-6D518BE1C307}"/>
                </a:ext>
              </a:extLst>
            </p:cNvPr>
            <p:cNvSpPr/>
            <p:nvPr/>
          </p:nvSpPr>
          <p:spPr bwMode="auto">
            <a:xfrm>
              <a:off x="4973638" y="4730750"/>
              <a:ext cx="436563" cy="623887"/>
            </a:xfrm>
            <a:custGeom>
              <a:avLst/>
              <a:gdLst>
                <a:gd name="T0" fmla="*/ 189 w 211"/>
                <a:gd name="T1" fmla="*/ 10 h 301"/>
                <a:gd name="T2" fmla="*/ 141 w 211"/>
                <a:gd name="T3" fmla="*/ 22 h 301"/>
                <a:gd name="T4" fmla="*/ 10 w 211"/>
                <a:gd name="T5" fmla="*/ 243 h 301"/>
                <a:gd name="T6" fmla="*/ 22 w 211"/>
                <a:gd name="T7" fmla="*/ 291 h 301"/>
                <a:gd name="T8" fmla="*/ 22 w 211"/>
                <a:gd name="T9" fmla="*/ 291 h 301"/>
                <a:gd name="T10" fmla="*/ 70 w 211"/>
                <a:gd name="T11" fmla="*/ 279 h 301"/>
                <a:gd name="T12" fmla="*/ 201 w 211"/>
                <a:gd name="T13" fmla="*/ 58 h 301"/>
                <a:gd name="T14" fmla="*/ 189 w 211"/>
                <a:gd name="T15" fmla="*/ 1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301">
                  <a:moveTo>
                    <a:pt x="189" y="10"/>
                  </a:moveTo>
                  <a:cubicBezTo>
                    <a:pt x="173" y="0"/>
                    <a:pt x="151" y="6"/>
                    <a:pt x="141" y="22"/>
                  </a:cubicBezTo>
                  <a:cubicBezTo>
                    <a:pt x="10" y="243"/>
                    <a:pt x="10" y="243"/>
                    <a:pt x="10" y="243"/>
                  </a:cubicBezTo>
                  <a:cubicBezTo>
                    <a:pt x="0" y="259"/>
                    <a:pt x="6" y="281"/>
                    <a:pt x="22" y="291"/>
                  </a:cubicBezTo>
                  <a:cubicBezTo>
                    <a:pt x="22" y="291"/>
                    <a:pt x="22" y="291"/>
                    <a:pt x="22" y="291"/>
                  </a:cubicBezTo>
                  <a:cubicBezTo>
                    <a:pt x="39" y="301"/>
                    <a:pt x="60" y="295"/>
                    <a:pt x="70" y="279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11" y="41"/>
                    <a:pt x="206" y="20"/>
                    <a:pt x="189" y="10"/>
                  </a:cubicBezTo>
                  <a:close/>
                </a:path>
              </a:pathLst>
            </a:custGeom>
            <a:solidFill>
              <a:srgbClr val="FFC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ïş1îḋe">
              <a:extLst>
                <a:ext uri="{FF2B5EF4-FFF2-40B4-BE49-F238E27FC236}">
                  <a16:creationId xmlns:a16="http://schemas.microsoft.com/office/drawing/2014/main" id="{6D881C41-5397-4F83-A5F6-538012291BFE}"/>
                </a:ext>
              </a:extLst>
            </p:cNvPr>
            <p:cNvSpPr/>
            <p:nvPr/>
          </p:nvSpPr>
          <p:spPr bwMode="auto">
            <a:xfrm>
              <a:off x="4445000" y="4987925"/>
              <a:ext cx="847725" cy="847725"/>
            </a:xfrm>
            <a:custGeom>
              <a:avLst/>
              <a:gdLst>
                <a:gd name="T0" fmla="*/ 307 w 408"/>
                <a:gd name="T1" fmla="*/ 352 h 409"/>
                <a:gd name="T2" fmla="*/ 183 w 408"/>
                <a:gd name="T3" fmla="*/ 383 h 409"/>
                <a:gd name="T4" fmla="*/ 57 w 408"/>
                <a:gd name="T5" fmla="*/ 308 h 409"/>
                <a:gd name="T6" fmla="*/ 25 w 408"/>
                <a:gd name="T7" fmla="*/ 184 h 409"/>
                <a:gd name="T8" fmla="*/ 101 w 408"/>
                <a:gd name="T9" fmla="*/ 57 h 409"/>
                <a:gd name="T10" fmla="*/ 225 w 408"/>
                <a:gd name="T11" fmla="*/ 26 h 409"/>
                <a:gd name="T12" fmla="*/ 351 w 408"/>
                <a:gd name="T13" fmla="*/ 101 h 409"/>
                <a:gd name="T14" fmla="*/ 383 w 408"/>
                <a:gd name="T15" fmla="*/ 225 h 409"/>
                <a:gd name="T16" fmla="*/ 307 w 408"/>
                <a:gd name="T17" fmla="*/ 352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09">
                  <a:moveTo>
                    <a:pt x="307" y="352"/>
                  </a:moveTo>
                  <a:cubicBezTo>
                    <a:pt x="282" y="395"/>
                    <a:pt x="226" y="409"/>
                    <a:pt x="183" y="383"/>
                  </a:cubicBezTo>
                  <a:cubicBezTo>
                    <a:pt x="57" y="308"/>
                    <a:pt x="57" y="308"/>
                    <a:pt x="57" y="308"/>
                  </a:cubicBezTo>
                  <a:cubicBezTo>
                    <a:pt x="14" y="282"/>
                    <a:pt x="0" y="227"/>
                    <a:pt x="25" y="184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26" y="14"/>
                    <a:pt x="182" y="0"/>
                    <a:pt x="225" y="26"/>
                  </a:cubicBezTo>
                  <a:cubicBezTo>
                    <a:pt x="351" y="101"/>
                    <a:pt x="351" y="101"/>
                    <a:pt x="351" y="101"/>
                  </a:cubicBezTo>
                  <a:cubicBezTo>
                    <a:pt x="394" y="127"/>
                    <a:pt x="408" y="182"/>
                    <a:pt x="383" y="225"/>
                  </a:cubicBezTo>
                  <a:lnTo>
                    <a:pt x="307" y="352"/>
                  </a:lnTo>
                  <a:close/>
                </a:path>
              </a:pathLst>
            </a:custGeom>
            <a:solidFill>
              <a:srgbClr val="FFC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iṥḻíďe">
              <a:extLst>
                <a:ext uri="{FF2B5EF4-FFF2-40B4-BE49-F238E27FC236}">
                  <a16:creationId xmlns:a16="http://schemas.microsoft.com/office/drawing/2014/main" id="{4157835A-9A60-4AA8-8BAA-0805544D2CEA}"/>
                </a:ext>
              </a:extLst>
            </p:cNvPr>
            <p:cNvSpPr/>
            <p:nvPr/>
          </p:nvSpPr>
          <p:spPr bwMode="auto">
            <a:xfrm>
              <a:off x="4643438" y="4754563"/>
              <a:ext cx="339725" cy="457200"/>
            </a:xfrm>
            <a:custGeom>
              <a:avLst/>
              <a:gdLst>
                <a:gd name="T0" fmla="*/ 142 w 164"/>
                <a:gd name="T1" fmla="*/ 10 h 221"/>
                <a:gd name="T2" fmla="*/ 94 w 164"/>
                <a:gd name="T3" fmla="*/ 22 h 221"/>
                <a:gd name="T4" fmla="*/ 10 w 164"/>
                <a:gd name="T5" fmla="*/ 163 h 221"/>
                <a:gd name="T6" fmla="*/ 22 w 164"/>
                <a:gd name="T7" fmla="*/ 211 h 221"/>
                <a:gd name="T8" fmla="*/ 22 w 164"/>
                <a:gd name="T9" fmla="*/ 211 h 221"/>
                <a:gd name="T10" fmla="*/ 70 w 164"/>
                <a:gd name="T11" fmla="*/ 199 h 221"/>
                <a:gd name="T12" fmla="*/ 154 w 164"/>
                <a:gd name="T13" fmla="*/ 57 h 221"/>
                <a:gd name="T14" fmla="*/ 142 w 164"/>
                <a:gd name="T15" fmla="*/ 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4" h="221">
                  <a:moveTo>
                    <a:pt x="142" y="10"/>
                  </a:moveTo>
                  <a:cubicBezTo>
                    <a:pt x="125" y="0"/>
                    <a:pt x="104" y="5"/>
                    <a:pt x="94" y="22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0" y="179"/>
                    <a:pt x="6" y="201"/>
                    <a:pt x="22" y="211"/>
                  </a:cubicBezTo>
                  <a:cubicBezTo>
                    <a:pt x="22" y="211"/>
                    <a:pt x="22" y="211"/>
                    <a:pt x="22" y="211"/>
                  </a:cubicBezTo>
                  <a:cubicBezTo>
                    <a:pt x="39" y="221"/>
                    <a:pt x="60" y="215"/>
                    <a:pt x="70" y="19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64" y="41"/>
                    <a:pt x="158" y="19"/>
                    <a:pt x="142" y="10"/>
                  </a:cubicBezTo>
                  <a:close/>
                </a:path>
              </a:pathLst>
            </a:custGeom>
            <a:solidFill>
              <a:srgbClr val="FFC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slíḋè">
              <a:extLst>
                <a:ext uri="{FF2B5EF4-FFF2-40B4-BE49-F238E27FC236}">
                  <a16:creationId xmlns:a16="http://schemas.microsoft.com/office/drawing/2014/main" id="{AD1E9A77-13F3-4A4E-9F3C-26DFFA52F512}"/>
                </a:ext>
              </a:extLst>
            </p:cNvPr>
            <p:cNvSpPr/>
            <p:nvPr/>
          </p:nvSpPr>
          <p:spPr bwMode="auto">
            <a:xfrm>
              <a:off x="4768850" y="4722813"/>
              <a:ext cx="438150" cy="622300"/>
            </a:xfrm>
            <a:custGeom>
              <a:avLst/>
              <a:gdLst>
                <a:gd name="T0" fmla="*/ 189 w 211"/>
                <a:gd name="T1" fmla="*/ 10 h 300"/>
                <a:gd name="T2" fmla="*/ 141 w 211"/>
                <a:gd name="T3" fmla="*/ 22 h 300"/>
                <a:gd name="T4" fmla="*/ 10 w 211"/>
                <a:gd name="T5" fmla="*/ 242 h 300"/>
                <a:gd name="T6" fmla="*/ 22 w 211"/>
                <a:gd name="T7" fmla="*/ 290 h 300"/>
                <a:gd name="T8" fmla="*/ 22 w 211"/>
                <a:gd name="T9" fmla="*/ 290 h 300"/>
                <a:gd name="T10" fmla="*/ 70 w 211"/>
                <a:gd name="T11" fmla="*/ 278 h 300"/>
                <a:gd name="T12" fmla="*/ 201 w 211"/>
                <a:gd name="T13" fmla="*/ 57 h 300"/>
                <a:gd name="T14" fmla="*/ 189 w 211"/>
                <a:gd name="T15" fmla="*/ 1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300">
                  <a:moveTo>
                    <a:pt x="189" y="10"/>
                  </a:moveTo>
                  <a:cubicBezTo>
                    <a:pt x="173" y="0"/>
                    <a:pt x="151" y="5"/>
                    <a:pt x="141" y="22"/>
                  </a:cubicBezTo>
                  <a:cubicBezTo>
                    <a:pt x="10" y="242"/>
                    <a:pt x="10" y="242"/>
                    <a:pt x="10" y="242"/>
                  </a:cubicBezTo>
                  <a:cubicBezTo>
                    <a:pt x="0" y="259"/>
                    <a:pt x="6" y="280"/>
                    <a:pt x="22" y="290"/>
                  </a:cubicBezTo>
                  <a:cubicBezTo>
                    <a:pt x="22" y="290"/>
                    <a:pt x="22" y="290"/>
                    <a:pt x="22" y="290"/>
                  </a:cubicBezTo>
                  <a:cubicBezTo>
                    <a:pt x="39" y="300"/>
                    <a:pt x="60" y="294"/>
                    <a:pt x="70" y="278"/>
                  </a:cubicBezTo>
                  <a:cubicBezTo>
                    <a:pt x="201" y="57"/>
                    <a:pt x="201" y="57"/>
                    <a:pt x="201" y="57"/>
                  </a:cubicBezTo>
                  <a:cubicBezTo>
                    <a:pt x="211" y="41"/>
                    <a:pt x="206" y="19"/>
                    <a:pt x="189" y="10"/>
                  </a:cubicBezTo>
                  <a:close/>
                </a:path>
              </a:pathLst>
            </a:custGeom>
            <a:solidFill>
              <a:srgbClr val="FFC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ṥļíḓé">
              <a:extLst>
                <a:ext uri="{FF2B5EF4-FFF2-40B4-BE49-F238E27FC236}">
                  <a16:creationId xmlns:a16="http://schemas.microsoft.com/office/drawing/2014/main" id="{62A7F210-C39D-499C-976F-BCAA5E004E68}"/>
                </a:ext>
              </a:extLst>
            </p:cNvPr>
            <p:cNvSpPr/>
            <p:nvPr/>
          </p:nvSpPr>
          <p:spPr bwMode="auto">
            <a:xfrm>
              <a:off x="5091113" y="4881563"/>
              <a:ext cx="438150" cy="623887"/>
            </a:xfrm>
            <a:custGeom>
              <a:avLst/>
              <a:gdLst>
                <a:gd name="T0" fmla="*/ 189 w 211"/>
                <a:gd name="T1" fmla="*/ 10 h 301"/>
                <a:gd name="T2" fmla="*/ 142 w 211"/>
                <a:gd name="T3" fmla="*/ 22 h 301"/>
                <a:gd name="T4" fmla="*/ 10 w 211"/>
                <a:gd name="T5" fmla="*/ 243 h 301"/>
                <a:gd name="T6" fmla="*/ 22 w 211"/>
                <a:gd name="T7" fmla="*/ 291 h 301"/>
                <a:gd name="T8" fmla="*/ 22 w 211"/>
                <a:gd name="T9" fmla="*/ 291 h 301"/>
                <a:gd name="T10" fmla="*/ 70 w 211"/>
                <a:gd name="T11" fmla="*/ 279 h 301"/>
                <a:gd name="T12" fmla="*/ 201 w 211"/>
                <a:gd name="T13" fmla="*/ 58 h 301"/>
                <a:gd name="T14" fmla="*/ 189 w 211"/>
                <a:gd name="T15" fmla="*/ 1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301">
                  <a:moveTo>
                    <a:pt x="189" y="10"/>
                  </a:moveTo>
                  <a:cubicBezTo>
                    <a:pt x="173" y="0"/>
                    <a:pt x="151" y="6"/>
                    <a:pt x="142" y="22"/>
                  </a:cubicBezTo>
                  <a:cubicBezTo>
                    <a:pt x="10" y="243"/>
                    <a:pt x="10" y="243"/>
                    <a:pt x="10" y="243"/>
                  </a:cubicBezTo>
                  <a:cubicBezTo>
                    <a:pt x="0" y="259"/>
                    <a:pt x="6" y="281"/>
                    <a:pt x="22" y="291"/>
                  </a:cubicBezTo>
                  <a:cubicBezTo>
                    <a:pt x="22" y="291"/>
                    <a:pt x="22" y="291"/>
                    <a:pt x="22" y="291"/>
                  </a:cubicBezTo>
                  <a:cubicBezTo>
                    <a:pt x="39" y="301"/>
                    <a:pt x="60" y="295"/>
                    <a:pt x="70" y="279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11" y="41"/>
                    <a:pt x="206" y="20"/>
                    <a:pt x="189" y="10"/>
                  </a:cubicBezTo>
                  <a:close/>
                </a:path>
              </a:pathLst>
            </a:custGeom>
            <a:solidFill>
              <a:srgbClr val="FFC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ïṧḻîḋè">
              <a:extLst>
                <a:ext uri="{FF2B5EF4-FFF2-40B4-BE49-F238E27FC236}">
                  <a16:creationId xmlns:a16="http://schemas.microsoft.com/office/drawing/2014/main" id="{3E4E0DCB-D640-4D1D-B172-83FB22964C99}"/>
                </a:ext>
              </a:extLst>
            </p:cNvPr>
            <p:cNvSpPr/>
            <p:nvPr/>
          </p:nvSpPr>
          <p:spPr bwMode="auto">
            <a:xfrm>
              <a:off x="4235450" y="5278438"/>
              <a:ext cx="788988" cy="911225"/>
            </a:xfrm>
            <a:custGeom>
              <a:avLst/>
              <a:gdLst>
                <a:gd name="T0" fmla="*/ 0 w 380"/>
                <a:gd name="T1" fmla="*/ 326 h 440"/>
                <a:gd name="T2" fmla="*/ 172 w 380"/>
                <a:gd name="T3" fmla="*/ 39 h 440"/>
                <a:gd name="T4" fmla="*/ 256 w 380"/>
                <a:gd name="T5" fmla="*/ 17 h 440"/>
                <a:gd name="T6" fmla="*/ 342 w 380"/>
                <a:gd name="T7" fmla="*/ 68 h 440"/>
                <a:gd name="T8" fmla="*/ 363 w 380"/>
                <a:gd name="T9" fmla="*/ 153 h 440"/>
                <a:gd name="T10" fmla="*/ 192 w 380"/>
                <a:gd name="T11" fmla="*/ 440 h 440"/>
                <a:gd name="T12" fmla="*/ 0 w 380"/>
                <a:gd name="T13" fmla="*/ 32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440">
                  <a:moveTo>
                    <a:pt x="0" y="326"/>
                  </a:moveTo>
                  <a:cubicBezTo>
                    <a:pt x="172" y="39"/>
                    <a:pt x="172" y="39"/>
                    <a:pt x="172" y="39"/>
                  </a:cubicBezTo>
                  <a:cubicBezTo>
                    <a:pt x="189" y="10"/>
                    <a:pt x="227" y="0"/>
                    <a:pt x="256" y="17"/>
                  </a:cubicBezTo>
                  <a:cubicBezTo>
                    <a:pt x="342" y="68"/>
                    <a:pt x="342" y="68"/>
                    <a:pt x="342" y="68"/>
                  </a:cubicBezTo>
                  <a:cubicBezTo>
                    <a:pt x="371" y="86"/>
                    <a:pt x="380" y="124"/>
                    <a:pt x="363" y="153"/>
                  </a:cubicBezTo>
                  <a:cubicBezTo>
                    <a:pt x="192" y="440"/>
                    <a:pt x="192" y="440"/>
                    <a:pt x="192" y="440"/>
                  </a:cubicBezTo>
                  <a:lnTo>
                    <a:pt x="0" y="326"/>
                  </a:lnTo>
                  <a:close/>
                </a:path>
              </a:pathLst>
            </a:custGeom>
            <a:solidFill>
              <a:srgbClr val="FFC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$ḻïdè">
              <a:extLst>
                <a:ext uri="{FF2B5EF4-FFF2-40B4-BE49-F238E27FC236}">
                  <a16:creationId xmlns:a16="http://schemas.microsoft.com/office/drawing/2014/main" id="{2C236D64-60A3-4A13-8ED4-5A11FD14FE34}"/>
                </a:ext>
              </a:extLst>
            </p:cNvPr>
            <p:cNvSpPr/>
            <p:nvPr/>
          </p:nvSpPr>
          <p:spPr bwMode="auto">
            <a:xfrm>
              <a:off x="5126038" y="5407025"/>
              <a:ext cx="322263" cy="304800"/>
            </a:xfrm>
            <a:custGeom>
              <a:avLst/>
              <a:gdLst>
                <a:gd name="T0" fmla="*/ 0 w 155"/>
                <a:gd name="T1" fmla="*/ 147 h 147"/>
                <a:gd name="T2" fmla="*/ 68 w 155"/>
                <a:gd name="T3" fmla="*/ 32 h 147"/>
                <a:gd name="T4" fmla="*/ 139 w 155"/>
                <a:gd name="T5" fmla="*/ 14 h 147"/>
                <a:gd name="T6" fmla="*/ 153 w 155"/>
                <a:gd name="T7" fmla="*/ 23 h 147"/>
                <a:gd name="T8" fmla="*/ 155 w 155"/>
                <a:gd name="T9" fmla="*/ 24 h 147"/>
                <a:gd name="T10" fmla="*/ 97 w 155"/>
                <a:gd name="T11" fmla="*/ 122 h 147"/>
                <a:gd name="T12" fmla="*/ 0 w 155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47">
                  <a:moveTo>
                    <a:pt x="0" y="147"/>
                  </a:moveTo>
                  <a:cubicBezTo>
                    <a:pt x="68" y="32"/>
                    <a:pt x="68" y="32"/>
                    <a:pt x="68" y="32"/>
                  </a:cubicBezTo>
                  <a:cubicBezTo>
                    <a:pt x="83" y="8"/>
                    <a:pt x="114" y="0"/>
                    <a:pt x="139" y="14"/>
                  </a:cubicBezTo>
                  <a:cubicBezTo>
                    <a:pt x="153" y="23"/>
                    <a:pt x="153" y="23"/>
                    <a:pt x="153" y="23"/>
                  </a:cubicBezTo>
                  <a:cubicBezTo>
                    <a:pt x="154" y="24"/>
                    <a:pt x="155" y="24"/>
                    <a:pt x="155" y="24"/>
                  </a:cubicBezTo>
                  <a:cubicBezTo>
                    <a:pt x="97" y="122"/>
                    <a:pt x="97" y="122"/>
                    <a:pt x="97" y="122"/>
                  </a:cubicBezTo>
                  <a:lnTo>
                    <a:pt x="0" y="147"/>
                  </a:lnTo>
                  <a:close/>
                </a:path>
              </a:pathLst>
            </a:custGeom>
            <a:solidFill>
              <a:srgbClr val="FFC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işḷîdê">
              <a:extLst>
                <a:ext uri="{FF2B5EF4-FFF2-40B4-BE49-F238E27FC236}">
                  <a16:creationId xmlns:a16="http://schemas.microsoft.com/office/drawing/2014/main" id="{A4AF9EEC-1CE9-4D9D-93F5-FDEB4F20EA33}"/>
                </a:ext>
              </a:extLst>
            </p:cNvPr>
            <p:cNvSpPr/>
            <p:nvPr/>
          </p:nvSpPr>
          <p:spPr bwMode="auto">
            <a:xfrm>
              <a:off x="4960938" y="5562600"/>
              <a:ext cx="419100" cy="246062"/>
            </a:xfrm>
            <a:custGeom>
              <a:avLst/>
              <a:gdLst>
                <a:gd name="T0" fmla="*/ 52 w 202"/>
                <a:gd name="T1" fmla="*/ 33 h 119"/>
                <a:gd name="T2" fmla="*/ 170 w 202"/>
                <a:gd name="T3" fmla="*/ 3 h 119"/>
                <a:gd name="T4" fmla="*/ 202 w 202"/>
                <a:gd name="T5" fmla="*/ 5 h 119"/>
                <a:gd name="T6" fmla="*/ 159 w 202"/>
                <a:gd name="T7" fmla="*/ 78 h 119"/>
                <a:gd name="T8" fmla="*/ 0 w 202"/>
                <a:gd name="T9" fmla="*/ 119 h 119"/>
                <a:gd name="T10" fmla="*/ 52 w 202"/>
                <a:gd name="T11" fmla="*/ 3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9">
                  <a:moveTo>
                    <a:pt x="52" y="33"/>
                  </a:moveTo>
                  <a:cubicBezTo>
                    <a:pt x="170" y="3"/>
                    <a:pt x="170" y="3"/>
                    <a:pt x="170" y="3"/>
                  </a:cubicBezTo>
                  <a:cubicBezTo>
                    <a:pt x="181" y="0"/>
                    <a:pt x="193" y="1"/>
                    <a:pt x="202" y="5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0" y="119"/>
                    <a:pt x="0" y="119"/>
                    <a:pt x="0" y="119"/>
                  </a:cubicBezTo>
                  <a:lnTo>
                    <a:pt x="52" y="33"/>
                  </a:lnTo>
                  <a:close/>
                </a:path>
              </a:pathLst>
            </a:custGeom>
            <a:solidFill>
              <a:srgbClr val="FFC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ïṥḷîďè">
              <a:extLst>
                <a:ext uri="{FF2B5EF4-FFF2-40B4-BE49-F238E27FC236}">
                  <a16:creationId xmlns:a16="http://schemas.microsoft.com/office/drawing/2014/main" id="{E7E388E5-092F-401F-A592-7569C400143F}"/>
                </a:ext>
              </a:extLst>
            </p:cNvPr>
            <p:cNvSpPr/>
            <p:nvPr/>
          </p:nvSpPr>
          <p:spPr bwMode="auto">
            <a:xfrm>
              <a:off x="3594100" y="5835650"/>
              <a:ext cx="1133475" cy="1022350"/>
            </a:xfrm>
            <a:custGeom>
              <a:avLst/>
              <a:gdLst>
                <a:gd name="T0" fmla="*/ 0 w 714"/>
                <a:gd name="T1" fmla="*/ 644 h 644"/>
                <a:gd name="T2" fmla="*/ 408 w 714"/>
                <a:gd name="T3" fmla="*/ 644 h 644"/>
                <a:gd name="T4" fmla="*/ 714 w 714"/>
                <a:gd name="T5" fmla="*/ 175 h 644"/>
                <a:gd name="T6" fmla="*/ 419 w 714"/>
                <a:gd name="T7" fmla="*/ 0 h 644"/>
                <a:gd name="T8" fmla="*/ 0 w 714"/>
                <a:gd name="T9" fmla="*/ 64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644">
                  <a:moveTo>
                    <a:pt x="0" y="644"/>
                  </a:moveTo>
                  <a:lnTo>
                    <a:pt x="408" y="644"/>
                  </a:lnTo>
                  <a:lnTo>
                    <a:pt x="714" y="175"/>
                  </a:lnTo>
                  <a:lnTo>
                    <a:pt x="419" y="0"/>
                  </a:lnTo>
                  <a:lnTo>
                    <a:pt x="0" y="644"/>
                  </a:lnTo>
                  <a:close/>
                </a:path>
              </a:pathLst>
            </a:custGeom>
            <a:solidFill>
              <a:srgbClr val="424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ṩḷîḓè">
              <a:extLst>
                <a:ext uri="{FF2B5EF4-FFF2-40B4-BE49-F238E27FC236}">
                  <a16:creationId xmlns:a16="http://schemas.microsoft.com/office/drawing/2014/main" id="{C59B44EE-9ECA-480D-ABF0-56451210F487}"/>
                </a:ext>
              </a:extLst>
            </p:cNvPr>
            <p:cNvSpPr/>
            <p:nvPr/>
          </p:nvSpPr>
          <p:spPr bwMode="auto">
            <a:xfrm>
              <a:off x="4305300" y="5643563"/>
              <a:ext cx="522288" cy="420687"/>
            </a:xfrm>
            <a:custGeom>
              <a:avLst/>
              <a:gdLst>
                <a:gd name="T0" fmla="*/ 0 w 329"/>
                <a:gd name="T1" fmla="*/ 107 h 265"/>
                <a:gd name="T2" fmla="*/ 265 w 329"/>
                <a:gd name="T3" fmla="*/ 265 h 265"/>
                <a:gd name="T4" fmla="*/ 329 w 329"/>
                <a:gd name="T5" fmla="*/ 158 h 265"/>
                <a:gd name="T6" fmla="*/ 64 w 329"/>
                <a:gd name="T7" fmla="*/ 0 h 265"/>
                <a:gd name="T8" fmla="*/ 0 w 329"/>
                <a:gd name="T9" fmla="*/ 107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265">
                  <a:moveTo>
                    <a:pt x="0" y="107"/>
                  </a:moveTo>
                  <a:lnTo>
                    <a:pt x="265" y="265"/>
                  </a:lnTo>
                  <a:lnTo>
                    <a:pt x="329" y="158"/>
                  </a:lnTo>
                  <a:lnTo>
                    <a:pt x="64" y="0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ṣlíḓè">
              <a:extLst>
                <a:ext uri="{FF2B5EF4-FFF2-40B4-BE49-F238E27FC236}">
                  <a16:creationId xmlns:a16="http://schemas.microsoft.com/office/drawing/2014/main" id="{D16224E8-4425-4F6C-81C8-55D724FEA9D5}"/>
                </a:ext>
              </a:extLst>
            </p:cNvPr>
            <p:cNvSpPr/>
            <p:nvPr/>
          </p:nvSpPr>
          <p:spPr bwMode="auto">
            <a:xfrm>
              <a:off x="4205288" y="5699125"/>
              <a:ext cx="608013" cy="498475"/>
            </a:xfrm>
            <a:custGeom>
              <a:avLst/>
              <a:gdLst>
                <a:gd name="T0" fmla="*/ 0 w 383"/>
                <a:gd name="T1" fmla="*/ 133 h 314"/>
                <a:gd name="T2" fmla="*/ 304 w 383"/>
                <a:gd name="T3" fmla="*/ 314 h 314"/>
                <a:gd name="T4" fmla="*/ 383 w 383"/>
                <a:gd name="T5" fmla="*/ 181 h 314"/>
                <a:gd name="T6" fmla="*/ 80 w 383"/>
                <a:gd name="T7" fmla="*/ 0 h 314"/>
                <a:gd name="T8" fmla="*/ 0 w 383"/>
                <a:gd name="T9" fmla="*/ 13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314">
                  <a:moveTo>
                    <a:pt x="0" y="133"/>
                  </a:moveTo>
                  <a:lnTo>
                    <a:pt x="304" y="314"/>
                  </a:lnTo>
                  <a:lnTo>
                    <a:pt x="383" y="181"/>
                  </a:lnTo>
                  <a:lnTo>
                    <a:pt x="80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55" name="6dd8260c-c793-425d-85a4-e0ec2dd64fd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30F3EB4-A41D-490F-A450-F36CE5E0B0FD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99318" y="2007101"/>
            <a:ext cx="645828" cy="1186679"/>
            <a:chOff x="5094514" y="1792016"/>
            <a:chExt cx="2002972" cy="3680368"/>
          </a:xfrm>
        </p:grpSpPr>
        <p:sp>
          <p:nvSpPr>
            <p:cNvPr id="156" name="íšḷíḓê">
              <a:extLst>
                <a:ext uri="{FF2B5EF4-FFF2-40B4-BE49-F238E27FC236}">
                  <a16:creationId xmlns:a16="http://schemas.microsoft.com/office/drawing/2014/main" id="{32782C5B-7AA6-4C20-81C1-47AFEAF911A7}"/>
                </a:ext>
              </a:extLst>
            </p:cNvPr>
            <p:cNvSpPr/>
            <p:nvPr/>
          </p:nvSpPr>
          <p:spPr bwMode="auto">
            <a:xfrm>
              <a:off x="5620619" y="4318729"/>
              <a:ext cx="493076" cy="594521"/>
            </a:xfrm>
            <a:custGeom>
              <a:avLst/>
              <a:gdLst>
                <a:gd name="T0" fmla="*/ 0 w 154"/>
                <a:gd name="T1" fmla="*/ 0 h 186"/>
                <a:gd name="T2" fmla="*/ 0 w 154"/>
                <a:gd name="T3" fmla="*/ 174 h 186"/>
                <a:gd name="T4" fmla="*/ 150 w 154"/>
                <a:gd name="T5" fmla="*/ 186 h 186"/>
                <a:gd name="T6" fmla="*/ 154 w 154"/>
                <a:gd name="T7" fmla="*/ 110 h 186"/>
                <a:gd name="T8" fmla="*/ 150 w 154"/>
                <a:gd name="T9" fmla="*/ 0 h 186"/>
                <a:gd name="T10" fmla="*/ 0 w 15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86">
                  <a:moveTo>
                    <a:pt x="0" y="0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112" y="186"/>
                    <a:pt x="150" y="186"/>
                  </a:cubicBezTo>
                  <a:cubicBezTo>
                    <a:pt x="154" y="110"/>
                    <a:pt x="154" y="110"/>
                    <a:pt x="154" y="110"/>
                  </a:cubicBezTo>
                  <a:cubicBezTo>
                    <a:pt x="150" y="0"/>
                    <a:pt x="150" y="0"/>
                    <a:pt x="1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788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ṡľïďé">
              <a:extLst>
                <a:ext uri="{FF2B5EF4-FFF2-40B4-BE49-F238E27FC236}">
                  <a16:creationId xmlns:a16="http://schemas.microsoft.com/office/drawing/2014/main" id="{6938AA5B-E204-4578-81F7-BC6C791255EC}"/>
                </a:ext>
              </a:extLst>
            </p:cNvPr>
            <p:cNvSpPr/>
            <p:nvPr/>
          </p:nvSpPr>
          <p:spPr bwMode="auto">
            <a:xfrm>
              <a:off x="6099538" y="4318729"/>
              <a:ext cx="476561" cy="594521"/>
            </a:xfrm>
            <a:custGeom>
              <a:avLst/>
              <a:gdLst>
                <a:gd name="T0" fmla="*/ 0 w 149"/>
                <a:gd name="T1" fmla="*/ 0 h 186"/>
                <a:gd name="T2" fmla="*/ 0 w 149"/>
                <a:gd name="T3" fmla="*/ 186 h 186"/>
                <a:gd name="T4" fmla="*/ 149 w 149"/>
                <a:gd name="T5" fmla="*/ 174 h 186"/>
                <a:gd name="T6" fmla="*/ 149 w 149"/>
                <a:gd name="T7" fmla="*/ 0 h 186"/>
                <a:gd name="T8" fmla="*/ 0 w 149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86">
                  <a:moveTo>
                    <a:pt x="0" y="0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37" y="186"/>
                    <a:pt x="149" y="174"/>
                    <a:pt x="149" y="174"/>
                  </a:cubicBezTo>
                  <a:cubicBezTo>
                    <a:pt x="149" y="0"/>
                    <a:pt x="149" y="0"/>
                    <a:pt x="1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7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şľîḓê">
              <a:extLst>
                <a:ext uri="{FF2B5EF4-FFF2-40B4-BE49-F238E27FC236}">
                  <a16:creationId xmlns:a16="http://schemas.microsoft.com/office/drawing/2014/main" id="{DD101D66-428C-4A87-8D04-D24A17857357}"/>
                </a:ext>
              </a:extLst>
            </p:cNvPr>
            <p:cNvSpPr/>
            <p:nvPr/>
          </p:nvSpPr>
          <p:spPr bwMode="auto">
            <a:xfrm>
              <a:off x="5363464" y="3580297"/>
              <a:ext cx="441173" cy="936607"/>
            </a:xfrm>
            <a:custGeom>
              <a:avLst/>
              <a:gdLst>
                <a:gd name="T0" fmla="*/ 94 w 187"/>
                <a:gd name="T1" fmla="*/ 397 h 397"/>
                <a:gd name="T2" fmla="*/ 0 w 187"/>
                <a:gd name="T3" fmla="*/ 374 h 397"/>
                <a:gd name="T4" fmla="*/ 94 w 187"/>
                <a:gd name="T5" fmla="*/ 0 h 397"/>
                <a:gd name="T6" fmla="*/ 187 w 187"/>
                <a:gd name="T7" fmla="*/ 23 h 397"/>
                <a:gd name="T8" fmla="*/ 94 w 187"/>
                <a:gd name="T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397">
                  <a:moveTo>
                    <a:pt x="94" y="397"/>
                  </a:moveTo>
                  <a:lnTo>
                    <a:pt x="0" y="374"/>
                  </a:lnTo>
                  <a:lnTo>
                    <a:pt x="94" y="0"/>
                  </a:lnTo>
                  <a:lnTo>
                    <a:pt x="187" y="23"/>
                  </a:lnTo>
                  <a:lnTo>
                    <a:pt x="94" y="397"/>
                  </a:lnTo>
                  <a:close/>
                </a:path>
              </a:pathLst>
            </a:custGeom>
            <a:solidFill>
              <a:srgbClr val="4E6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íṧlïďé">
              <a:extLst>
                <a:ext uri="{FF2B5EF4-FFF2-40B4-BE49-F238E27FC236}">
                  <a16:creationId xmlns:a16="http://schemas.microsoft.com/office/drawing/2014/main" id="{B9AF8E81-9730-4C37-9A3E-DEDFED603AAF}"/>
                </a:ext>
              </a:extLst>
            </p:cNvPr>
            <p:cNvSpPr/>
            <p:nvPr/>
          </p:nvSpPr>
          <p:spPr bwMode="auto">
            <a:xfrm>
              <a:off x="6394441" y="3580297"/>
              <a:ext cx="441173" cy="936607"/>
            </a:xfrm>
            <a:custGeom>
              <a:avLst/>
              <a:gdLst>
                <a:gd name="T0" fmla="*/ 94 w 187"/>
                <a:gd name="T1" fmla="*/ 397 h 397"/>
                <a:gd name="T2" fmla="*/ 187 w 187"/>
                <a:gd name="T3" fmla="*/ 374 h 397"/>
                <a:gd name="T4" fmla="*/ 94 w 187"/>
                <a:gd name="T5" fmla="*/ 0 h 397"/>
                <a:gd name="T6" fmla="*/ 0 w 187"/>
                <a:gd name="T7" fmla="*/ 23 h 397"/>
                <a:gd name="T8" fmla="*/ 94 w 187"/>
                <a:gd name="T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397">
                  <a:moveTo>
                    <a:pt x="94" y="397"/>
                  </a:moveTo>
                  <a:lnTo>
                    <a:pt x="187" y="374"/>
                  </a:lnTo>
                  <a:lnTo>
                    <a:pt x="94" y="0"/>
                  </a:lnTo>
                  <a:lnTo>
                    <a:pt x="0" y="23"/>
                  </a:lnTo>
                  <a:lnTo>
                    <a:pt x="94" y="397"/>
                  </a:lnTo>
                  <a:close/>
                </a:path>
              </a:pathLst>
            </a:custGeom>
            <a:solidFill>
              <a:srgbClr val="446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Slïďe">
              <a:extLst>
                <a:ext uri="{FF2B5EF4-FFF2-40B4-BE49-F238E27FC236}">
                  <a16:creationId xmlns:a16="http://schemas.microsoft.com/office/drawing/2014/main" id="{19DFE12B-D84B-453F-AFC6-14CAF3765769}"/>
                </a:ext>
              </a:extLst>
            </p:cNvPr>
            <p:cNvSpPr/>
            <p:nvPr/>
          </p:nvSpPr>
          <p:spPr bwMode="auto">
            <a:xfrm>
              <a:off x="6083025" y="3301911"/>
              <a:ext cx="141553" cy="174582"/>
            </a:xfrm>
            <a:custGeom>
              <a:avLst/>
              <a:gdLst>
                <a:gd name="T0" fmla="*/ 60 w 60"/>
                <a:gd name="T1" fmla="*/ 0 h 74"/>
                <a:gd name="T2" fmla="*/ 7 w 60"/>
                <a:gd name="T3" fmla="*/ 0 h 74"/>
                <a:gd name="T4" fmla="*/ 0 w 60"/>
                <a:gd name="T5" fmla="*/ 37 h 74"/>
                <a:gd name="T6" fmla="*/ 7 w 60"/>
                <a:gd name="T7" fmla="*/ 74 h 74"/>
                <a:gd name="T8" fmla="*/ 60 w 60"/>
                <a:gd name="T9" fmla="*/ 74 h 74"/>
                <a:gd name="T10" fmla="*/ 60 w 60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74">
                  <a:moveTo>
                    <a:pt x="60" y="0"/>
                  </a:moveTo>
                  <a:lnTo>
                    <a:pt x="7" y="0"/>
                  </a:lnTo>
                  <a:lnTo>
                    <a:pt x="0" y="37"/>
                  </a:lnTo>
                  <a:lnTo>
                    <a:pt x="7" y="74"/>
                  </a:lnTo>
                  <a:lnTo>
                    <a:pt x="60" y="7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8B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îs1îdê">
              <a:extLst>
                <a:ext uri="{FF2B5EF4-FFF2-40B4-BE49-F238E27FC236}">
                  <a16:creationId xmlns:a16="http://schemas.microsoft.com/office/drawing/2014/main" id="{4C2FE2C8-4854-4218-9724-7BD1EF524E4C}"/>
                </a:ext>
              </a:extLst>
            </p:cNvPr>
            <p:cNvSpPr/>
            <p:nvPr/>
          </p:nvSpPr>
          <p:spPr bwMode="auto">
            <a:xfrm>
              <a:off x="5974501" y="3301911"/>
              <a:ext cx="125039" cy="174582"/>
            </a:xfrm>
            <a:prstGeom prst="rect">
              <a:avLst/>
            </a:prstGeom>
            <a:solidFill>
              <a:srgbClr val="FCC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ïṣḻíḑé">
              <a:extLst>
                <a:ext uri="{FF2B5EF4-FFF2-40B4-BE49-F238E27FC236}">
                  <a16:creationId xmlns:a16="http://schemas.microsoft.com/office/drawing/2014/main" id="{4397698A-2D7F-4453-B5DC-484DDF5F437F}"/>
                </a:ext>
              </a:extLst>
            </p:cNvPr>
            <p:cNvSpPr/>
            <p:nvPr/>
          </p:nvSpPr>
          <p:spPr bwMode="auto">
            <a:xfrm>
              <a:off x="5578153" y="3464695"/>
              <a:ext cx="537900" cy="1276333"/>
            </a:xfrm>
            <a:custGeom>
              <a:avLst/>
              <a:gdLst>
                <a:gd name="T0" fmla="*/ 48 w 168"/>
                <a:gd name="T1" fmla="*/ 0 h 399"/>
                <a:gd name="T2" fmla="*/ 0 w 168"/>
                <a:gd name="T3" fmla="*/ 55 h 399"/>
                <a:gd name="T4" fmla="*/ 0 w 168"/>
                <a:gd name="T5" fmla="*/ 399 h 399"/>
                <a:gd name="T6" fmla="*/ 163 w 168"/>
                <a:gd name="T7" fmla="*/ 369 h 399"/>
                <a:gd name="T8" fmla="*/ 168 w 168"/>
                <a:gd name="T9" fmla="*/ 166 h 399"/>
                <a:gd name="T10" fmla="*/ 163 w 168"/>
                <a:gd name="T11" fmla="*/ 0 h 399"/>
                <a:gd name="T12" fmla="*/ 48 w 168"/>
                <a:gd name="T1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399">
                  <a:moveTo>
                    <a:pt x="48" y="0"/>
                  </a:moveTo>
                  <a:cubicBezTo>
                    <a:pt x="21" y="0"/>
                    <a:pt x="0" y="20"/>
                    <a:pt x="0" y="55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163" y="369"/>
                    <a:pt x="163" y="369"/>
                    <a:pt x="163" y="369"/>
                  </a:cubicBezTo>
                  <a:cubicBezTo>
                    <a:pt x="168" y="166"/>
                    <a:pt x="168" y="166"/>
                    <a:pt x="168" y="166"/>
                  </a:cubicBezTo>
                  <a:cubicBezTo>
                    <a:pt x="163" y="0"/>
                    <a:pt x="163" y="0"/>
                    <a:pt x="163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4E6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ïṥliďê">
              <a:extLst>
                <a:ext uri="{FF2B5EF4-FFF2-40B4-BE49-F238E27FC236}">
                  <a16:creationId xmlns:a16="http://schemas.microsoft.com/office/drawing/2014/main" id="{3DB5117C-0C13-46BC-A99A-4C24C47E075C}"/>
                </a:ext>
              </a:extLst>
            </p:cNvPr>
            <p:cNvSpPr/>
            <p:nvPr/>
          </p:nvSpPr>
          <p:spPr bwMode="auto">
            <a:xfrm>
              <a:off x="6177231" y="3461175"/>
              <a:ext cx="476067" cy="994410"/>
            </a:xfrm>
            <a:custGeom>
              <a:avLst/>
              <a:gdLst>
                <a:gd name="T0" fmla="*/ 191 w 191"/>
                <a:gd name="T1" fmla="*/ 55 h 399"/>
                <a:gd name="T2" fmla="*/ 143 w 191"/>
                <a:gd name="T3" fmla="*/ 0 h 399"/>
                <a:gd name="T4" fmla="*/ 27 w 191"/>
                <a:gd name="T5" fmla="*/ 0 h 399"/>
                <a:gd name="T6" fmla="*/ 27 w 191"/>
                <a:gd name="T7" fmla="*/ 191 h 399"/>
                <a:gd name="T8" fmla="*/ 0 w 191"/>
                <a:gd name="T9" fmla="*/ 237 h 399"/>
                <a:gd name="T10" fmla="*/ 0 w 191"/>
                <a:gd name="T11" fmla="*/ 364 h 399"/>
                <a:gd name="T12" fmla="*/ 189 w 191"/>
                <a:gd name="T13" fmla="*/ 399 h 399"/>
                <a:gd name="T14" fmla="*/ 191 w 191"/>
                <a:gd name="T15" fmla="*/ 55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399">
                  <a:moveTo>
                    <a:pt x="191" y="55"/>
                  </a:moveTo>
                  <a:cubicBezTo>
                    <a:pt x="191" y="20"/>
                    <a:pt x="169" y="0"/>
                    <a:pt x="14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91"/>
                    <a:pt x="27" y="191"/>
                    <a:pt x="27" y="191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189" y="399"/>
                    <a:pt x="189" y="399"/>
                    <a:pt x="189" y="399"/>
                  </a:cubicBezTo>
                  <a:lnTo>
                    <a:pt x="191" y="55"/>
                  </a:lnTo>
                  <a:close/>
                </a:path>
              </a:pathLst>
            </a:custGeom>
            <a:solidFill>
              <a:srgbClr val="446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iṥ1ïḍè">
              <a:extLst>
                <a:ext uri="{FF2B5EF4-FFF2-40B4-BE49-F238E27FC236}">
                  <a16:creationId xmlns:a16="http://schemas.microsoft.com/office/drawing/2014/main" id="{5A4476E0-26A3-4A82-83AE-96D148109410}"/>
                </a:ext>
              </a:extLst>
            </p:cNvPr>
            <p:cNvSpPr/>
            <p:nvPr/>
          </p:nvSpPr>
          <p:spPr bwMode="auto">
            <a:xfrm>
              <a:off x="6083025" y="3452900"/>
              <a:ext cx="273669" cy="578007"/>
            </a:xfrm>
            <a:custGeom>
              <a:avLst/>
              <a:gdLst>
                <a:gd name="T0" fmla="*/ 7 w 116"/>
                <a:gd name="T1" fmla="*/ 0 h 245"/>
                <a:gd name="T2" fmla="*/ 0 w 116"/>
                <a:gd name="T3" fmla="*/ 56 h 245"/>
                <a:gd name="T4" fmla="*/ 7 w 116"/>
                <a:gd name="T5" fmla="*/ 245 h 245"/>
                <a:gd name="T6" fmla="*/ 7 w 116"/>
                <a:gd name="T7" fmla="*/ 245 h 245"/>
                <a:gd name="T8" fmla="*/ 116 w 116"/>
                <a:gd name="T9" fmla="*/ 5 h 245"/>
                <a:gd name="T10" fmla="*/ 7 w 116"/>
                <a:gd name="T1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245">
                  <a:moveTo>
                    <a:pt x="7" y="0"/>
                  </a:moveTo>
                  <a:lnTo>
                    <a:pt x="0" y="56"/>
                  </a:lnTo>
                  <a:lnTo>
                    <a:pt x="7" y="245"/>
                  </a:lnTo>
                  <a:lnTo>
                    <a:pt x="7" y="245"/>
                  </a:lnTo>
                  <a:lnTo>
                    <a:pt x="116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6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îŝ1iḓé">
              <a:extLst>
                <a:ext uri="{FF2B5EF4-FFF2-40B4-BE49-F238E27FC236}">
                  <a16:creationId xmlns:a16="http://schemas.microsoft.com/office/drawing/2014/main" id="{72AEC8E4-EF2B-46C3-BF84-D1DFF34CFD27}"/>
                </a:ext>
              </a:extLst>
            </p:cNvPr>
            <p:cNvSpPr/>
            <p:nvPr/>
          </p:nvSpPr>
          <p:spPr bwMode="auto">
            <a:xfrm>
              <a:off x="5847103" y="3452900"/>
              <a:ext cx="252436" cy="578007"/>
            </a:xfrm>
            <a:custGeom>
              <a:avLst/>
              <a:gdLst>
                <a:gd name="T0" fmla="*/ 0 w 107"/>
                <a:gd name="T1" fmla="*/ 5 h 245"/>
                <a:gd name="T2" fmla="*/ 107 w 107"/>
                <a:gd name="T3" fmla="*/ 245 h 245"/>
                <a:gd name="T4" fmla="*/ 107 w 107"/>
                <a:gd name="T5" fmla="*/ 0 h 245"/>
                <a:gd name="T6" fmla="*/ 0 w 107"/>
                <a:gd name="T7" fmla="*/ 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45">
                  <a:moveTo>
                    <a:pt x="0" y="5"/>
                  </a:moveTo>
                  <a:lnTo>
                    <a:pt x="107" y="245"/>
                  </a:lnTo>
                  <a:lnTo>
                    <a:pt x="107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E1D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ṥľíḋê">
              <a:extLst>
                <a:ext uri="{FF2B5EF4-FFF2-40B4-BE49-F238E27FC236}">
                  <a16:creationId xmlns:a16="http://schemas.microsoft.com/office/drawing/2014/main" id="{618CCFD0-4B85-4D65-B4AE-DEED23CB26BD}"/>
                </a:ext>
              </a:extLst>
            </p:cNvPr>
            <p:cNvSpPr/>
            <p:nvPr/>
          </p:nvSpPr>
          <p:spPr bwMode="auto">
            <a:xfrm>
              <a:off x="6038199" y="3436385"/>
              <a:ext cx="75495" cy="122679"/>
            </a:xfrm>
            <a:custGeom>
              <a:avLst/>
              <a:gdLst>
                <a:gd name="T0" fmla="*/ 14 w 23"/>
                <a:gd name="T1" fmla="*/ 0 h 38"/>
                <a:gd name="T2" fmla="*/ 0 w 23"/>
                <a:gd name="T3" fmla="*/ 14 h 38"/>
                <a:gd name="T4" fmla="*/ 0 w 23"/>
                <a:gd name="T5" fmla="*/ 23 h 38"/>
                <a:gd name="T6" fmla="*/ 14 w 23"/>
                <a:gd name="T7" fmla="*/ 38 h 38"/>
                <a:gd name="T8" fmla="*/ 19 w 23"/>
                <a:gd name="T9" fmla="*/ 38 h 38"/>
                <a:gd name="T10" fmla="*/ 23 w 23"/>
                <a:gd name="T11" fmla="*/ 19 h 38"/>
                <a:gd name="T12" fmla="*/ 19 w 23"/>
                <a:gd name="T13" fmla="*/ 0 h 38"/>
                <a:gd name="T14" fmla="*/ 14 w 23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8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1"/>
                    <a:pt x="6" y="38"/>
                    <a:pt x="14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E15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íšḻîḓe">
              <a:extLst>
                <a:ext uri="{FF2B5EF4-FFF2-40B4-BE49-F238E27FC236}">
                  <a16:creationId xmlns:a16="http://schemas.microsoft.com/office/drawing/2014/main" id="{FC69EECF-351E-405C-AE40-4ABE1C20948C}"/>
                </a:ext>
              </a:extLst>
            </p:cNvPr>
            <p:cNvSpPr/>
            <p:nvPr/>
          </p:nvSpPr>
          <p:spPr bwMode="auto">
            <a:xfrm>
              <a:off x="6099538" y="3436385"/>
              <a:ext cx="61340" cy="122679"/>
            </a:xfrm>
            <a:custGeom>
              <a:avLst/>
              <a:gdLst>
                <a:gd name="T0" fmla="*/ 4 w 19"/>
                <a:gd name="T1" fmla="*/ 0 h 38"/>
                <a:gd name="T2" fmla="*/ 0 w 19"/>
                <a:gd name="T3" fmla="*/ 0 h 38"/>
                <a:gd name="T4" fmla="*/ 0 w 19"/>
                <a:gd name="T5" fmla="*/ 38 h 38"/>
                <a:gd name="T6" fmla="*/ 4 w 19"/>
                <a:gd name="T7" fmla="*/ 38 h 38"/>
                <a:gd name="T8" fmla="*/ 19 w 19"/>
                <a:gd name="T9" fmla="*/ 23 h 38"/>
                <a:gd name="T10" fmla="*/ 19 w 19"/>
                <a:gd name="T11" fmla="*/ 14 h 38"/>
                <a:gd name="T12" fmla="*/ 4 w 19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8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12" y="38"/>
                    <a:pt x="19" y="31"/>
                    <a:pt x="19" y="2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6"/>
                    <a:pt x="12" y="0"/>
                    <a:pt x="4" y="0"/>
                  </a:cubicBezTo>
                  <a:close/>
                </a:path>
              </a:pathLst>
            </a:custGeom>
            <a:solidFill>
              <a:srgbClr val="D6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iSlïďè">
              <a:extLst>
                <a:ext uri="{FF2B5EF4-FFF2-40B4-BE49-F238E27FC236}">
                  <a16:creationId xmlns:a16="http://schemas.microsoft.com/office/drawing/2014/main" id="{C053903D-909A-412F-9AEF-C53D93043C2C}"/>
                </a:ext>
              </a:extLst>
            </p:cNvPr>
            <p:cNvSpPr/>
            <p:nvPr/>
          </p:nvSpPr>
          <p:spPr bwMode="auto">
            <a:xfrm>
              <a:off x="6099538" y="3400997"/>
              <a:ext cx="169863" cy="188737"/>
            </a:xfrm>
            <a:custGeom>
              <a:avLst/>
              <a:gdLst>
                <a:gd name="T0" fmla="*/ 72 w 72"/>
                <a:gd name="T1" fmla="*/ 0 h 80"/>
                <a:gd name="T2" fmla="*/ 0 w 72"/>
                <a:gd name="T3" fmla="*/ 41 h 80"/>
                <a:gd name="T4" fmla="*/ 72 w 72"/>
                <a:gd name="T5" fmla="*/ 80 h 80"/>
                <a:gd name="T6" fmla="*/ 72 w 72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80">
                  <a:moveTo>
                    <a:pt x="72" y="0"/>
                  </a:moveTo>
                  <a:lnTo>
                    <a:pt x="0" y="41"/>
                  </a:lnTo>
                  <a:lnTo>
                    <a:pt x="72" y="8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6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îṡ1íďè">
              <a:extLst>
                <a:ext uri="{FF2B5EF4-FFF2-40B4-BE49-F238E27FC236}">
                  <a16:creationId xmlns:a16="http://schemas.microsoft.com/office/drawing/2014/main" id="{04FA4BBF-79E8-42DE-A088-646CE05CCD34}"/>
                </a:ext>
              </a:extLst>
            </p:cNvPr>
            <p:cNvSpPr/>
            <p:nvPr/>
          </p:nvSpPr>
          <p:spPr bwMode="auto">
            <a:xfrm>
              <a:off x="5927317" y="3400997"/>
              <a:ext cx="172223" cy="188737"/>
            </a:xfrm>
            <a:custGeom>
              <a:avLst/>
              <a:gdLst>
                <a:gd name="T0" fmla="*/ 0 w 73"/>
                <a:gd name="T1" fmla="*/ 0 h 80"/>
                <a:gd name="T2" fmla="*/ 73 w 73"/>
                <a:gd name="T3" fmla="*/ 41 h 80"/>
                <a:gd name="T4" fmla="*/ 0 w 73"/>
                <a:gd name="T5" fmla="*/ 80 h 80"/>
                <a:gd name="T6" fmla="*/ 0 w 73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80">
                  <a:moveTo>
                    <a:pt x="0" y="0"/>
                  </a:moveTo>
                  <a:lnTo>
                    <a:pt x="73" y="41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5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iṣļîḋè">
              <a:extLst>
                <a:ext uri="{FF2B5EF4-FFF2-40B4-BE49-F238E27FC236}">
                  <a16:creationId xmlns:a16="http://schemas.microsoft.com/office/drawing/2014/main" id="{C1214631-20BC-48BF-A113-3A85FA54BC5E}"/>
                </a:ext>
              </a:extLst>
            </p:cNvPr>
            <p:cNvSpPr/>
            <p:nvPr/>
          </p:nvSpPr>
          <p:spPr bwMode="auto">
            <a:xfrm>
              <a:off x="5766890" y="3464695"/>
              <a:ext cx="332650" cy="611036"/>
            </a:xfrm>
            <a:custGeom>
              <a:avLst/>
              <a:gdLst>
                <a:gd name="T0" fmla="*/ 34 w 141"/>
                <a:gd name="T1" fmla="*/ 0 h 259"/>
                <a:gd name="T2" fmla="*/ 0 w 141"/>
                <a:gd name="T3" fmla="*/ 0 h 259"/>
                <a:gd name="T4" fmla="*/ 0 w 141"/>
                <a:gd name="T5" fmla="*/ 103 h 259"/>
                <a:gd name="T6" fmla="*/ 34 w 141"/>
                <a:gd name="T7" fmla="*/ 113 h 259"/>
                <a:gd name="T8" fmla="*/ 19 w 141"/>
                <a:gd name="T9" fmla="*/ 151 h 259"/>
                <a:gd name="T10" fmla="*/ 133 w 141"/>
                <a:gd name="T11" fmla="*/ 259 h 259"/>
                <a:gd name="T12" fmla="*/ 141 w 141"/>
                <a:gd name="T13" fmla="*/ 240 h 259"/>
                <a:gd name="T14" fmla="*/ 34 w 141"/>
                <a:gd name="T15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259">
                  <a:moveTo>
                    <a:pt x="34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34" y="113"/>
                  </a:lnTo>
                  <a:lnTo>
                    <a:pt x="19" y="151"/>
                  </a:lnTo>
                  <a:lnTo>
                    <a:pt x="133" y="259"/>
                  </a:lnTo>
                  <a:lnTo>
                    <a:pt x="141" y="24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46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ïṧḻiḓê">
              <a:extLst>
                <a:ext uri="{FF2B5EF4-FFF2-40B4-BE49-F238E27FC236}">
                  <a16:creationId xmlns:a16="http://schemas.microsoft.com/office/drawing/2014/main" id="{606FEBDA-E745-43FC-8CD3-D929D9B26EE3}"/>
                </a:ext>
              </a:extLst>
            </p:cNvPr>
            <p:cNvSpPr/>
            <p:nvPr/>
          </p:nvSpPr>
          <p:spPr bwMode="auto">
            <a:xfrm>
              <a:off x="6014607" y="3464695"/>
              <a:ext cx="422300" cy="757307"/>
            </a:xfrm>
            <a:custGeom>
              <a:avLst/>
              <a:gdLst>
                <a:gd name="T0" fmla="*/ 145 w 179"/>
                <a:gd name="T1" fmla="*/ 0 h 321"/>
                <a:gd name="T2" fmla="*/ 179 w 179"/>
                <a:gd name="T3" fmla="*/ 0 h 321"/>
                <a:gd name="T4" fmla="*/ 179 w 179"/>
                <a:gd name="T5" fmla="*/ 103 h 321"/>
                <a:gd name="T6" fmla="*/ 145 w 179"/>
                <a:gd name="T7" fmla="*/ 113 h 321"/>
                <a:gd name="T8" fmla="*/ 160 w 179"/>
                <a:gd name="T9" fmla="*/ 151 h 321"/>
                <a:gd name="T10" fmla="*/ 0 w 179"/>
                <a:gd name="T11" fmla="*/ 321 h 321"/>
                <a:gd name="T12" fmla="*/ 145 w 179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21">
                  <a:moveTo>
                    <a:pt x="145" y="0"/>
                  </a:moveTo>
                  <a:lnTo>
                    <a:pt x="179" y="0"/>
                  </a:lnTo>
                  <a:lnTo>
                    <a:pt x="179" y="103"/>
                  </a:lnTo>
                  <a:lnTo>
                    <a:pt x="145" y="113"/>
                  </a:lnTo>
                  <a:lnTo>
                    <a:pt x="160" y="151"/>
                  </a:lnTo>
                  <a:lnTo>
                    <a:pt x="0" y="32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3855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iṣlíḓe">
              <a:extLst>
                <a:ext uri="{FF2B5EF4-FFF2-40B4-BE49-F238E27FC236}">
                  <a16:creationId xmlns:a16="http://schemas.microsoft.com/office/drawing/2014/main" id="{3DAF95E9-FE9C-4AC7-8270-F6817417D465}"/>
                </a:ext>
              </a:extLst>
            </p:cNvPr>
            <p:cNvSpPr/>
            <p:nvPr/>
          </p:nvSpPr>
          <p:spPr bwMode="auto">
            <a:xfrm>
              <a:off x="6049996" y="4245595"/>
              <a:ext cx="99087" cy="99087"/>
            </a:xfrm>
            <a:prstGeom prst="ellipse">
              <a:avLst/>
            </a:prstGeom>
            <a:solidFill>
              <a:srgbClr val="E9B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ïṥḻïďè">
              <a:extLst>
                <a:ext uri="{FF2B5EF4-FFF2-40B4-BE49-F238E27FC236}">
                  <a16:creationId xmlns:a16="http://schemas.microsoft.com/office/drawing/2014/main" id="{F04725DD-626B-4118-987A-E4DCBA219711}"/>
                </a:ext>
              </a:extLst>
            </p:cNvPr>
            <p:cNvSpPr/>
            <p:nvPr/>
          </p:nvSpPr>
          <p:spPr bwMode="auto">
            <a:xfrm>
              <a:off x="6099538" y="4245595"/>
              <a:ext cx="49544" cy="99087"/>
            </a:xfrm>
            <a:custGeom>
              <a:avLst/>
              <a:gdLst>
                <a:gd name="T0" fmla="*/ 15 w 15"/>
                <a:gd name="T1" fmla="*/ 16 h 31"/>
                <a:gd name="T2" fmla="*/ 0 w 15"/>
                <a:gd name="T3" fmla="*/ 0 h 31"/>
                <a:gd name="T4" fmla="*/ 0 w 15"/>
                <a:gd name="T5" fmla="*/ 31 h 31"/>
                <a:gd name="T6" fmla="*/ 15 w 15"/>
                <a:gd name="T7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1">
                  <a:moveTo>
                    <a:pt x="15" y="16"/>
                  </a:moveTo>
                  <a:cubicBezTo>
                    <a:pt x="15" y="7"/>
                    <a:pt x="8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8" y="31"/>
                    <a:pt x="15" y="24"/>
                    <a:pt x="15" y="16"/>
                  </a:cubicBezTo>
                  <a:close/>
                </a:path>
              </a:pathLst>
            </a:custGeom>
            <a:solidFill>
              <a:srgbClr val="E1A8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iŝḻîḑè">
              <a:extLst>
                <a:ext uri="{FF2B5EF4-FFF2-40B4-BE49-F238E27FC236}">
                  <a16:creationId xmlns:a16="http://schemas.microsoft.com/office/drawing/2014/main" id="{07EEE79E-D050-4E74-870F-78A2045068F5}"/>
                </a:ext>
              </a:extLst>
            </p:cNvPr>
            <p:cNvSpPr/>
            <p:nvPr/>
          </p:nvSpPr>
          <p:spPr bwMode="auto">
            <a:xfrm>
              <a:off x="6049996" y="4460282"/>
              <a:ext cx="99087" cy="94368"/>
            </a:xfrm>
            <a:prstGeom prst="ellipse">
              <a:avLst/>
            </a:prstGeom>
            <a:solidFill>
              <a:srgbClr val="E9B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îṡḷiḋé">
              <a:extLst>
                <a:ext uri="{FF2B5EF4-FFF2-40B4-BE49-F238E27FC236}">
                  <a16:creationId xmlns:a16="http://schemas.microsoft.com/office/drawing/2014/main" id="{7BE53621-7C99-4B08-9DA2-9558E3B835E4}"/>
                </a:ext>
              </a:extLst>
            </p:cNvPr>
            <p:cNvSpPr/>
            <p:nvPr/>
          </p:nvSpPr>
          <p:spPr bwMode="auto">
            <a:xfrm>
              <a:off x="6099538" y="4460282"/>
              <a:ext cx="49544" cy="94368"/>
            </a:xfrm>
            <a:custGeom>
              <a:avLst/>
              <a:gdLst>
                <a:gd name="T0" fmla="*/ 15 w 15"/>
                <a:gd name="T1" fmla="*/ 15 h 30"/>
                <a:gd name="T2" fmla="*/ 0 w 15"/>
                <a:gd name="T3" fmla="*/ 0 h 30"/>
                <a:gd name="T4" fmla="*/ 0 w 15"/>
                <a:gd name="T5" fmla="*/ 30 h 30"/>
                <a:gd name="T6" fmla="*/ 15 w 15"/>
                <a:gd name="T7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0">
                  <a:moveTo>
                    <a:pt x="15" y="15"/>
                  </a:moveTo>
                  <a:cubicBezTo>
                    <a:pt x="15" y="6"/>
                    <a:pt x="8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8" y="30"/>
                    <a:pt x="15" y="23"/>
                    <a:pt x="15" y="15"/>
                  </a:cubicBezTo>
                  <a:close/>
                </a:path>
              </a:pathLst>
            </a:custGeom>
            <a:solidFill>
              <a:srgbClr val="E1A8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ṧḷîḓê">
              <a:extLst>
                <a:ext uri="{FF2B5EF4-FFF2-40B4-BE49-F238E27FC236}">
                  <a16:creationId xmlns:a16="http://schemas.microsoft.com/office/drawing/2014/main" id="{AF1C8FBD-20C7-4FAA-A99E-8548DB46CB84}"/>
                </a:ext>
              </a:extLst>
            </p:cNvPr>
            <p:cNvSpPr/>
            <p:nvPr/>
          </p:nvSpPr>
          <p:spPr bwMode="auto">
            <a:xfrm>
              <a:off x="6611488" y="2610661"/>
              <a:ext cx="132116" cy="309057"/>
            </a:xfrm>
            <a:custGeom>
              <a:avLst/>
              <a:gdLst>
                <a:gd name="T0" fmla="*/ 31 w 41"/>
                <a:gd name="T1" fmla="*/ 75 h 97"/>
                <a:gd name="T2" fmla="*/ 17 w 41"/>
                <a:gd name="T3" fmla="*/ 96 h 97"/>
                <a:gd name="T4" fmla="*/ 17 w 41"/>
                <a:gd name="T5" fmla="*/ 96 h 97"/>
                <a:gd name="T6" fmla="*/ 0 w 41"/>
                <a:gd name="T7" fmla="*/ 77 h 97"/>
                <a:gd name="T8" fmla="*/ 3 w 41"/>
                <a:gd name="T9" fmla="*/ 18 h 97"/>
                <a:gd name="T10" fmla="*/ 22 w 41"/>
                <a:gd name="T11" fmla="*/ 1 h 97"/>
                <a:gd name="T12" fmla="*/ 22 w 41"/>
                <a:gd name="T13" fmla="*/ 1 h 97"/>
                <a:gd name="T14" fmla="*/ 39 w 41"/>
                <a:gd name="T15" fmla="*/ 20 h 97"/>
                <a:gd name="T16" fmla="*/ 31 w 41"/>
                <a:gd name="T17" fmla="*/ 7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97">
                  <a:moveTo>
                    <a:pt x="31" y="75"/>
                  </a:moveTo>
                  <a:cubicBezTo>
                    <a:pt x="31" y="85"/>
                    <a:pt x="27" y="97"/>
                    <a:pt x="1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7" y="96"/>
                    <a:pt x="0" y="87"/>
                    <a:pt x="0" y="7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8"/>
                    <a:pt x="12" y="0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32" y="1"/>
                    <a:pt x="41" y="10"/>
                    <a:pt x="39" y="20"/>
                  </a:cubicBezTo>
                  <a:cubicBezTo>
                    <a:pt x="37" y="34"/>
                    <a:pt x="32" y="48"/>
                    <a:pt x="31" y="75"/>
                  </a:cubicBezTo>
                  <a:close/>
                </a:path>
              </a:pathLst>
            </a:custGeom>
            <a:solidFill>
              <a:srgbClr val="F8B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íšľíḓè">
              <a:extLst>
                <a:ext uri="{FF2B5EF4-FFF2-40B4-BE49-F238E27FC236}">
                  <a16:creationId xmlns:a16="http://schemas.microsoft.com/office/drawing/2014/main" id="{AAA6477A-9BF8-43D8-9641-67C060726AB1}"/>
                </a:ext>
              </a:extLst>
            </p:cNvPr>
            <p:cNvSpPr/>
            <p:nvPr/>
          </p:nvSpPr>
          <p:spPr bwMode="auto">
            <a:xfrm>
              <a:off x="5453114" y="2610661"/>
              <a:ext cx="134476" cy="309057"/>
            </a:xfrm>
            <a:custGeom>
              <a:avLst/>
              <a:gdLst>
                <a:gd name="T0" fmla="*/ 10 w 42"/>
                <a:gd name="T1" fmla="*/ 75 h 97"/>
                <a:gd name="T2" fmla="*/ 24 w 42"/>
                <a:gd name="T3" fmla="*/ 96 h 97"/>
                <a:gd name="T4" fmla="*/ 24 w 42"/>
                <a:gd name="T5" fmla="*/ 96 h 97"/>
                <a:gd name="T6" fmla="*/ 41 w 42"/>
                <a:gd name="T7" fmla="*/ 77 h 97"/>
                <a:gd name="T8" fmla="*/ 38 w 42"/>
                <a:gd name="T9" fmla="*/ 18 h 97"/>
                <a:gd name="T10" fmla="*/ 19 w 42"/>
                <a:gd name="T11" fmla="*/ 1 h 97"/>
                <a:gd name="T12" fmla="*/ 19 w 42"/>
                <a:gd name="T13" fmla="*/ 1 h 97"/>
                <a:gd name="T14" fmla="*/ 2 w 42"/>
                <a:gd name="T15" fmla="*/ 20 h 97"/>
                <a:gd name="T16" fmla="*/ 10 w 42"/>
                <a:gd name="T17" fmla="*/ 7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97">
                  <a:moveTo>
                    <a:pt x="10" y="75"/>
                  </a:moveTo>
                  <a:cubicBezTo>
                    <a:pt x="11" y="85"/>
                    <a:pt x="14" y="97"/>
                    <a:pt x="24" y="9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34" y="96"/>
                    <a:pt x="42" y="87"/>
                    <a:pt x="41" y="77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7" y="8"/>
                    <a:pt x="29" y="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9" y="1"/>
                    <a:pt x="0" y="10"/>
                    <a:pt x="2" y="20"/>
                  </a:cubicBezTo>
                  <a:cubicBezTo>
                    <a:pt x="4" y="34"/>
                    <a:pt x="9" y="48"/>
                    <a:pt x="10" y="75"/>
                  </a:cubicBezTo>
                  <a:close/>
                </a:path>
              </a:pathLst>
            </a:custGeom>
            <a:solidFill>
              <a:srgbClr val="FCC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sḷïḋè">
              <a:extLst>
                <a:ext uri="{FF2B5EF4-FFF2-40B4-BE49-F238E27FC236}">
                  <a16:creationId xmlns:a16="http://schemas.microsoft.com/office/drawing/2014/main" id="{3DAC4FCF-4CC4-4459-8E5A-0FC793C2F100}"/>
                </a:ext>
              </a:extLst>
            </p:cNvPr>
            <p:cNvSpPr/>
            <p:nvPr/>
          </p:nvSpPr>
          <p:spPr bwMode="auto">
            <a:xfrm>
              <a:off x="5552201" y="2030295"/>
              <a:ext cx="1094675" cy="1177247"/>
            </a:xfrm>
            <a:custGeom>
              <a:avLst/>
              <a:gdLst>
                <a:gd name="T0" fmla="*/ 334 w 342"/>
                <a:gd name="T1" fmla="*/ 283 h 368"/>
                <a:gd name="T2" fmla="*/ 249 w 342"/>
                <a:gd name="T3" fmla="*/ 368 h 368"/>
                <a:gd name="T4" fmla="*/ 94 w 342"/>
                <a:gd name="T5" fmla="*/ 368 h 368"/>
                <a:gd name="T6" fmla="*/ 9 w 342"/>
                <a:gd name="T7" fmla="*/ 283 h 368"/>
                <a:gd name="T8" fmla="*/ 0 w 342"/>
                <a:gd name="T9" fmla="*/ 85 h 368"/>
                <a:gd name="T10" fmla="*/ 85 w 342"/>
                <a:gd name="T11" fmla="*/ 0 h 368"/>
                <a:gd name="T12" fmla="*/ 257 w 342"/>
                <a:gd name="T13" fmla="*/ 0 h 368"/>
                <a:gd name="T14" fmla="*/ 342 w 342"/>
                <a:gd name="T15" fmla="*/ 85 h 368"/>
                <a:gd name="T16" fmla="*/ 334 w 342"/>
                <a:gd name="T17" fmla="*/ 28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2" h="368">
                  <a:moveTo>
                    <a:pt x="334" y="283"/>
                  </a:moveTo>
                  <a:cubicBezTo>
                    <a:pt x="334" y="330"/>
                    <a:pt x="296" y="368"/>
                    <a:pt x="249" y="368"/>
                  </a:cubicBezTo>
                  <a:cubicBezTo>
                    <a:pt x="94" y="368"/>
                    <a:pt x="94" y="368"/>
                    <a:pt x="94" y="368"/>
                  </a:cubicBezTo>
                  <a:cubicBezTo>
                    <a:pt x="47" y="368"/>
                    <a:pt x="9" y="330"/>
                    <a:pt x="9" y="28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304" y="0"/>
                    <a:pt x="342" y="38"/>
                    <a:pt x="342" y="85"/>
                  </a:cubicBezTo>
                  <a:lnTo>
                    <a:pt x="334" y="283"/>
                  </a:lnTo>
                  <a:close/>
                </a:path>
              </a:pathLst>
            </a:custGeom>
            <a:solidFill>
              <a:srgbClr val="FCC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sḷíḑè">
              <a:extLst>
                <a:ext uri="{FF2B5EF4-FFF2-40B4-BE49-F238E27FC236}">
                  <a16:creationId xmlns:a16="http://schemas.microsoft.com/office/drawing/2014/main" id="{F91CB915-0BFE-4E9B-BC35-36DDB614036E}"/>
                </a:ext>
              </a:extLst>
            </p:cNvPr>
            <p:cNvSpPr/>
            <p:nvPr/>
          </p:nvSpPr>
          <p:spPr bwMode="auto">
            <a:xfrm>
              <a:off x="6099538" y="2030295"/>
              <a:ext cx="547337" cy="1177247"/>
            </a:xfrm>
            <a:custGeom>
              <a:avLst/>
              <a:gdLst>
                <a:gd name="T0" fmla="*/ 86 w 171"/>
                <a:gd name="T1" fmla="*/ 0 h 368"/>
                <a:gd name="T2" fmla="*/ 0 w 171"/>
                <a:gd name="T3" fmla="*/ 0 h 368"/>
                <a:gd name="T4" fmla="*/ 0 w 171"/>
                <a:gd name="T5" fmla="*/ 368 h 368"/>
                <a:gd name="T6" fmla="*/ 77 w 171"/>
                <a:gd name="T7" fmla="*/ 368 h 368"/>
                <a:gd name="T8" fmla="*/ 162 w 171"/>
                <a:gd name="T9" fmla="*/ 283 h 368"/>
                <a:gd name="T10" fmla="*/ 171 w 171"/>
                <a:gd name="T11" fmla="*/ 85 h 368"/>
                <a:gd name="T12" fmla="*/ 86 w 171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368">
                  <a:moveTo>
                    <a:pt x="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77" y="368"/>
                    <a:pt x="77" y="368"/>
                    <a:pt x="77" y="368"/>
                  </a:cubicBezTo>
                  <a:cubicBezTo>
                    <a:pt x="124" y="368"/>
                    <a:pt x="162" y="330"/>
                    <a:pt x="162" y="283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38"/>
                    <a:pt x="133" y="0"/>
                    <a:pt x="86" y="0"/>
                  </a:cubicBezTo>
                  <a:close/>
                </a:path>
              </a:pathLst>
            </a:custGeom>
            <a:solidFill>
              <a:srgbClr val="F8B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îslîḍè">
              <a:extLst>
                <a:ext uri="{FF2B5EF4-FFF2-40B4-BE49-F238E27FC236}">
                  <a16:creationId xmlns:a16="http://schemas.microsoft.com/office/drawing/2014/main" id="{21998145-0AF1-432C-A94C-6F20B15E32F5}"/>
                </a:ext>
              </a:extLst>
            </p:cNvPr>
            <p:cNvSpPr/>
            <p:nvPr/>
          </p:nvSpPr>
          <p:spPr bwMode="auto">
            <a:xfrm>
              <a:off x="5523891" y="2313401"/>
              <a:ext cx="589803" cy="1052208"/>
            </a:xfrm>
            <a:custGeom>
              <a:avLst/>
              <a:gdLst>
                <a:gd name="T0" fmla="*/ 104 w 184"/>
                <a:gd name="T1" fmla="*/ 209 h 330"/>
                <a:gd name="T2" fmla="*/ 19 w 184"/>
                <a:gd name="T3" fmla="*/ 141 h 330"/>
                <a:gd name="T4" fmla="*/ 15 w 184"/>
                <a:gd name="T5" fmla="*/ 0 h 330"/>
                <a:gd name="T6" fmla="*/ 9 w 184"/>
                <a:gd name="T7" fmla="*/ 44 h 330"/>
                <a:gd name="T8" fmla="*/ 0 w 184"/>
                <a:gd name="T9" fmla="*/ 254 h 330"/>
                <a:gd name="T10" fmla="*/ 90 w 184"/>
                <a:gd name="T11" fmla="*/ 330 h 330"/>
                <a:gd name="T12" fmla="*/ 180 w 184"/>
                <a:gd name="T13" fmla="*/ 330 h 330"/>
                <a:gd name="T14" fmla="*/ 184 w 184"/>
                <a:gd name="T15" fmla="*/ 278 h 330"/>
                <a:gd name="T16" fmla="*/ 180 w 184"/>
                <a:gd name="T17" fmla="*/ 201 h 330"/>
                <a:gd name="T18" fmla="*/ 104 w 184"/>
                <a:gd name="T19" fmla="*/ 20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330">
                  <a:moveTo>
                    <a:pt x="104" y="209"/>
                  </a:moveTo>
                  <a:cubicBezTo>
                    <a:pt x="55" y="216"/>
                    <a:pt x="19" y="190"/>
                    <a:pt x="19" y="14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10"/>
                    <a:pt x="9" y="20"/>
                    <a:pt x="9" y="44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0" y="290"/>
                    <a:pt x="40" y="330"/>
                    <a:pt x="90" y="330"/>
                  </a:cubicBezTo>
                  <a:cubicBezTo>
                    <a:pt x="180" y="330"/>
                    <a:pt x="180" y="330"/>
                    <a:pt x="180" y="330"/>
                  </a:cubicBezTo>
                  <a:cubicBezTo>
                    <a:pt x="184" y="278"/>
                    <a:pt x="184" y="278"/>
                    <a:pt x="184" y="278"/>
                  </a:cubicBezTo>
                  <a:cubicBezTo>
                    <a:pt x="180" y="201"/>
                    <a:pt x="180" y="201"/>
                    <a:pt x="180" y="201"/>
                  </a:cubicBezTo>
                  <a:cubicBezTo>
                    <a:pt x="133" y="201"/>
                    <a:pt x="123" y="206"/>
                    <a:pt x="104" y="209"/>
                  </a:cubicBezTo>
                  <a:close/>
                </a:path>
              </a:pathLst>
            </a:custGeom>
            <a:solidFill>
              <a:srgbClr val="835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iSľîḋê">
              <a:extLst>
                <a:ext uri="{FF2B5EF4-FFF2-40B4-BE49-F238E27FC236}">
                  <a16:creationId xmlns:a16="http://schemas.microsoft.com/office/drawing/2014/main" id="{895DE3F3-DDB2-4EB0-9650-569B78940C10}"/>
                </a:ext>
              </a:extLst>
            </p:cNvPr>
            <p:cNvSpPr/>
            <p:nvPr/>
          </p:nvSpPr>
          <p:spPr bwMode="auto">
            <a:xfrm>
              <a:off x="6099538" y="2313401"/>
              <a:ext cx="575648" cy="1052208"/>
            </a:xfrm>
            <a:custGeom>
              <a:avLst/>
              <a:gdLst>
                <a:gd name="T0" fmla="*/ 172 w 180"/>
                <a:gd name="T1" fmla="*/ 44 h 330"/>
                <a:gd name="T2" fmla="*/ 166 w 180"/>
                <a:gd name="T3" fmla="*/ 0 h 330"/>
                <a:gd name="T4" fmla="*/ 162 w 180"/>
                <a:gd name="T5" fmla="*/ 141 h 330"/>
                <a:gd name="T6" fmla="*/ 76 w 180"/>
                <a:gd name="T7" fmla="*/ 209 h 330"/>
                <a:gd name="T8" fmla="*/ 0 w 180"/>
                <a:gd name="T9" fmla="*/ 201 h 330"/>
                <a:gd name="T10" fmla="*/ 0 w 180"/>
                <a:gd name="T11" fmla="*/ 201 h 330"/>
                <a:gd name="T12" fmla="*/ 0 w 180"/>
                <a:gd name="T13" fmla="*/ 330 h 330"/>
                <a:gd name="T14" fmla="*/ 91 w 180"/>
                <a:gd name="T15" fmla="*/ 330 h 330"/>
                <a:gd name="T16" fmla="*/ 180 w 180"/>
                <a:gd name="T17" fmla="*/ 254 h 330"/>
                <a:gd name="T18" fmla="*/ 172 w 180"/>
                <a:gd name="T19" fmla="*/ 4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330">
                  <a:moveTo>
                    <a:pt x="172" y="44"/>
                  </a:moveTo>
                  <a:cubicBezTo>
                    <a:pt x="172" y="20"/>
                    <a:pt x="169" y="10"/>
                    <a:pt x="166" y="0"/>
                  </a:cubicBezTo>
                  <a:cubicBezTo>
                    <a:pt x="162" y="141"/>
                    <a:pt x="162" y="141"/>
                    <a:pt x="162" y="141"/>
                  </a:cubicBezTo>
                  <a:cubicBezTo>
                    <a:pt x="162" y="190"/>
                    <a:pt x="125" y="216"/>
                    <a:pt x="76" y="209"/>
                  </a:cubicBezTo>
                  <a:cubicBezTo>
                    <a:pt x="57" y="206"/>
                    <a:pt x="47" y="201"/>
                    <a:pt x="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91" y="330"/>
                    <a:pt x="91" y="330"/>
                    <a:pt x="91" y="330"/>
                  </a:cubicBezTo>
                  <a:cubicBezTo>
                    <a:pt x="140" y="330"/>
                    <a:pt x="180" y="290"/>
                    <a:pt x="180" y="254"/>
                  </a:cubicBezTo>
                  <a:lnTo>
                    <a:pt x="172" y="44"/>
                  </a:lnTo>
                  <a:close/>
                </a:path>
              </a:pathLst>
            </a:custGeom>
            <a:solidFill>
              <a:srgbClr val="7C5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íṡḻïḑe">
              <a:extLst>
                <a:ext uri="{FF2B5EF4-FFF2-40B4-BE49-F238E27FC236}">
                  <a16:creationId xmlns:a16="http://schemas.microsoft.com/office/drawing/2014/main" id="{2EE16A5E-B9AA-43BB-AE35-F5E20AA732C5}"/>
                </a:ext>
              </a:extLst>
            </p:cNvPr>
            <p:cNvSpPr/>
            <p:nvPr/>
          </p:nvSpPr>
          <p:spPr bwMode="auto">
            <a:xfrm>
              <a:off x="5946190" y="3063630"/>
              <a:ext cx="306698" cy="70776"/>
            </a:xfrm>
            <a:custGeom>
              <a:avLst/>
              <a:gdLst>
                <a:gd name="T0" fmla="*/ 50 w 96"/>
                <a:gd name="T1" fmla="*/ 22 h 22"/>
                <a:gd name="T2" fmla="*/ 2 w 96"/>
                <a:gd name="T3" fmla="*/ 5 h 22"/>
                <a:gd name="T4" fmla="*/ 11 w 96"/>
                <a:gd name="T5" fmla="*/ 1 h 22"/>
                <a:gd name="T6" fmla="*/ 11 w 96"/>
                <a:gd name="T7" fmla="*/ 1 h 22"/>
                <a:gd name="T8" fmla="*/ 86 w 96"/>
                <a:gd name="T9" fmla="*/ 1 h 22"/>
                <a:gd name="T10" fmla="*/ 95 w 96"/>
                <a:gd name="T11" fmla="*/ 5 h 22"/>
                <a:gd name="T12" fmla="*/ 50 w 96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22">
                  <a:moveTo>
                    <a:pt x="50" y="22"/>
                  </a:moveTo>
                  <a:cubicBezTo>
                    <a:pt x="25" y="22"/>
                    <a:pt x="0" y="9"/>
                    <a:pt x="2" y="5"/>
                  </a:cubicBezTo>
                  <a:cubicBezTo>
                    <a:pt x="3" y="2"/>
                    <a:pt x="7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49" y="15"/>
                    <a:pt x="86" y="1"/>
                  </a:cubicBezTo>
                  <a:cubicBezTo>
                    <a:pt x="90" y="0"/>
                    <a:pt x="94" y="2"/>
                    <a:pt x="95" y="5"/>
                  </a:cubicBezTo>
                  <a:cubicBezTo>
                    <a:pt x="96" y="9"/>
                    <a:pt x="76" y="22"/>
                    <a:pt x="50" y="22"/>
                  </a:cubicBezTo>
                  <a:close/>
                </a:path>
              </a:pathLst>
            </a:custGeom>
            <a:solidFill>
              <a:srgbClr val="F8B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iṧ1îḑè">
              <a:extLst>
                <a:ext uri="{FF2B5EF4-FFF2-40B4-BE49-F238E27FC236}">
                  <a16:creationId xmlns:a16="http://schemas.microsoft.com/office/drawing/2014/main" id="{931F61CD-9461-4352-916D-B7730917FC1D}"/>
                </a:ext>
              </a:extLst>
            </p:cNvPr>
            <p:cNvSpPr/>
            <p:nvPr/>
          </p:nvSpPr>
          <p:spPr bwMode="auto">
            <a:xfrm>
              <a:off x="6203344" y="2381819"/>
              <a:ext cx="351523" cy="153349"/>
            </a:xfrm>
            <a:custGeom>
              <a:avLst/>
              <a:gdLst>
                <a:gd name="T0" fmla="*/ 18 w 110"/>
                <a:gd name="T1" fmla="*/ 45 h 48"/>
                <a:gd name="T2" fmla="*/ 95 w 110"/>
                <a:gd name="T3" fmla="*/ 45 h 48"/>
                <a:gd name="T4" fmla="*/ 103 w 110"/>
                <a:gd name="T5" fmla="*/ 25 h 48"/>
                <a:gd name="T6" fmla="*/ 6 w 110"/>
                <a:gd name="T7" fmla="*/ 19 h 48"/>
                <a:gd name="T8" fmla="*/ 18 w 110"/>
                <a:gd name="T9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8">
                  <a:moveTo>
                    <a:pt x="18" y="45"/>
                  </a:moveTo>
                  <a:cubicBezTo>
                    <a:pt x="56" y="29"/>
                    <a:pt x="95" y="45"/>
                    <a:pt x="95" y="45"/>
                  </a:cubicBezTo>
                  <a:cubicBezTo>
                    <a:pt x="101" y="48"/>
                    <a:pt x="110" y="28"/>
                    <a:pt x="103" y="25"/>
                  </a:cubicBezTo>
                  <a:cubicBezTo>
                    <a:pt x="101" y="24"/>
                    <a:pt x="55" y="0"/>
                    <a:pt x="6" y="19"/>
                  </a:cubicBezTo>
                  <a:cubicBezTo>
                    <a:pt x="0" y="22"/>
                    <a:pt x="11" y="48"/>
                    <a:pt x="18" y="45"/>
                  </a:cubicBezTo>
                  <a:close/>
                </a:path>
              </a:pathLst>
            </a:custGeom>
            <a:solidFill>
              <a:srgbClr val="755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îŝ1íḍe">
              <a:extLst>
                <a:ext uri="{FF2B5EF4-FFF2-40B4-BE49-F238E27FC236}">
                  <a16:creationId xmlns:a16="http://schemas.microsoft.com/office/drawing/2014/main" id="{D364A436-E061-47C3-A628-BA9F1927F526}"/>
                </a:ext>
              </a:extLst>
            </p:cNvPr>
            <p:cNvSpPr/>
            <p:nvPr/>
          </p:nvSpPr>
          <p:spPr bwMode="auto">
            <a:xfrm>
              <a:off x="5648930" y="2381819"/>
              <a:ext cx="351523" cy="153349"/>
            </a:xfrm>
            <a:custGeom>
              <a:avLst/>
              <a:gdLst>
                <a:gd name="T0" fmla="*/ 92 w 110"/>
                <a:gd name="T1" fmla="*/ 45 h 48"/>
                <a:gd name="T2" fmla="*/ 15 w 110"/>
                <a:gd name="T3" fmla="*/ 45 h 48"/>
                <a:gd name="T4" fmla="*/ 6 w 110"/>
                <a:gd name="T5" fmla="*/ 25 h 48"/>
                <a:gd name="T6" fmla="*/ 103 w 110"/>
                <a:gd name="T7" fmla="*/ 19 h 48"/>
                <a:gd name="T8" fmla="*/ 92 w 110"/>
                <a:gd name="T9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8">
                  <a:moveTo>
                    <a:pt x="92" y="45"/>
                  </a:moveTo>
                  <a:cubicBezTo>
                    <a:pt x="53" y="29"/>
                    <a:pt x="15" y="45"/>
                    <a:pt x="15" y="45"/>
                  </a:cubicBezTo>
                  <a:cubicBezTo>
                    <a:pt x="8" y="48"/>
                    <a:pt x="0" y="28"/>
                    <a:pt x="6" y="25"/>
                  </a:cubicBezTo>
                  <a:cubicBezTo>
                    <a:pt x="8" y="24"/>
                    <a:pt x="55" y="0"/>
                    <a:pt x="103" y="19"/>
                  </a:cubicBezTo>
                  <a:cubicBezTo>
                    <a:pt x="110" y="22"/>
                    <a:pt x="98" y="48"/>
                    <a:pt x="92" y="45"/>
                  </a:cubicBezTo>
                  <a:close/>
                </a:path>
              </a:pathLst>
            </a:custGeom>
            <a:solidFill>
              <a:srgbClr val="7C5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ïš1idé">
              <a:extLst>
                <a:ext uri="{FF2B5EF4-FFF2-40B4-BE49-F238E27FC236}">
                  <a16:creationId xmlns:a16="http://schemas.microsoft.com/office/drawing/2014/main" id="{514CAD48-CE18-49DC-8085-C25BC93F6168}"/>
                </a:ext>
              </a:extLst>
            </p:cNvPr>
            <p:cNvSpPr/>
            <p:nvPr/>
          </p:nvSpPr>
          <p:spPr bwMode="auto">
            <a:xfrm>
              <a:off x="5993375" y="2372382"/>
              <a:ext cx="106165" cy="603958"/>
            </a:xfrm>
            <a:custGeom>
              <a:avLst/>
              <a:gdLst>
                <a:gd name="T0" fmla="*/ 0 w 33"/>
                <a:gd name="T1" fmla="*/ 172 h 189"/>
                <a:gd name="T2" fmla="*/ 33 w 33"/>
                <a:gd name="T3" fmla="*/ 189 h 189"/>
                <a:gd name="T4" fmla="*/ 33 w 33"/>
                <a:gd name="T5" fmla="*/ 0 h 189"/>
                <a:gd name="T6" fmla="*/ 0 w 33"/>
                <a:gd name="T7" fmla="*/ 17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89">
                  <a:moveTo>
                    <a:pt x="0" y="172"/>
                  </a:moveTo>
                  <a:cubicBezTo>
                    <a:pt x="0" y="182"/>
                    <a:pt x="15" y="189"/>
                    <a:pt x="33" y="18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0" y="15"/>
                    <a:pt x="0" y="172"/>
                    <a:pt x="0" y="172"/>
                  </a:cubicBezTo>
                  <a:close/>
                </a:path>
              </a:pathLst>
            </a:custGeom>
            <a:solidFill>
              <a:srgbClr val="FCC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ŝľïdé">
              <a:extLst>
                <a:ext uri="{FF2B5EF4-FFF2-40B4-BE49-F238E27FC236}">
                  <a16:creationId xmlns:a16="http://schemas.microsoft.com/office/drawing/2014/main" id="{C966DB69-0F20-4FEA-B3ED-00D7213A07E6}"/>
                </a:ext>
              </a:extLst>
            </p:cNvPr>
            <p:cNvSpPr/>
            <p:nvPr/>
          </p:nvSpPr>
          <p:spPr bwMode="auto">
            <a:xfrm>
              <a:off x="6099538" y="2372382"/>
              <a:ext cx="108524" cy="603958"/>
            </a:xfrm>
            <a:custGeom>
              <a:avLst/>
              <a:gdLst>
                <a:gd name="T0" fmla="*/ 18 w 34"/>
                <a:gd name="T1" fmla="*/ 65 h 189"/>
                <a:gd name="T2" fmla="*/ 0 w 34"/>
                <a:gd name="T3" fmla="*/ 0 h 189"/>
                <a:gd name="T4" fmla="*/ 0 w 34"/>
                <a:gd name="T5" fmla="*/ 189 h 189"/>
                <a:gd name="T6" fmla="*/ 0 w 34"/>
                <a:gd name="T7" fmla="*/ 189 h 189"/>
                <a:gd name="T8" fmla="*/ 34 w 34"/>
                <a:gd name="T9" fmla="*/ 172 h 189"/>
                <a:gd name="T10" fmla="*/ 18 w 34"/>
                <a:gd name="T11" fmla="*/ 6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89">
                  <a:moveTo>
                    <a:pt x="18" y="65"/>
                  </a:moveTo>
                  <a:cubicBezTo>
                    <a:pt x="10" y="24"/>
                    <a:pt x="5" y="5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19" y="189"/>
                    <a:pt x="34" y="182"/>
                    <a:pt x="34" y="172"/>
                  </a:cubicBezTo>
                  <a:cubicBezTo>
                    <a:pt x="34" y="172"/>
                    <a:pt x="28" y="120"/>
                    <a:pt x="18" y="65"/>
                  </a:cubicBezTo>
                  <a:close/>
                </a:path>
              </a:pathLst>
            </a:custGeom>
            <a:solidFill>
              <a:srgbClr val="F8B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ïṩḻïḑê">
              <a:extLst>
                <a:ext uri="{FF2B5EF4-FFF2-40B4-BE49-F238E27FC236}">
                  <a16:creationId xmlns:a16="http://schemas.microsoft.com/office/drawing/2014/main" id="{CCCFC365-675B-4A80-AA96-0E7D1E9A2C00}"/>
                </a:ext>
              </a:extLst>
            </p:cNvPr>
            <p:cNvSpPr/>
            <p:nvPr/>
          </p:nvSpPr>
          <p:spPr bwMode="auto">
            <a:xfrm>
              <a:off x="5979219" y="2917359"/>
              <a:ext cx="70776" cy="54263"/>
            </a:xfrm>
            <a:prstGeom prst="ellipse">
              <a:avLst/>
            </a:prstGeom>
            <a:solidFill>
              <a:srgbClr val="FCC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íṣļîḋê">
              <a:extLst>
                <a:ext uri="{FF2B5EF4-FFF2-40B4-BE49-F238E27FC236}">
                  <a16:creationId xmlns:a16="http://schemas.microsoft.com/office/drawing/2014/main" id="{685E45FB-CBF1-4402-935B-1147948AF1D6}"/>
                </a:ext>
              </a:extLst>
            </p:cNvPr>
            <p:cNvSpPr/>
            <p:nvPr/>
          </p:nvSpPr>
          <p:spPr bwMode="auto">
            <a:xfrm>
              <a:off x="6153801" y="2917359"/>
              <a:ext cx="70776" cy="54263"/>
            </a:xfrm>
            <a:prstGeom prst="ellipse">
              <a:avLst/>
            </a:prstGeom>
            <a:solidFill>
              <a:srgbClr val="F8B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íşľïďê">
              <a:extLst>
                <a:ext uri="{FF2B5EF4-FFF2-40B4-BE49-F238E27FC236}">
                  <a16:creationId xmlns:a16="http://schemas.microsoft.com/office/drawing/2014/main" id="{3CD43B17-54FB-4F69-8757-B71D91D4B2BD}"/>
                </a:ext>
              </a:extLst>
            </p:cNvPr>
            <p:cNvSpPr/>
            <p:nvPr/>
          </p:nvSpPr>
          <p:spPr bwMode="auto">
            <a:xfrm>
              <a:off x="5476706" y="1792016"/>
              <a:ext cx="636987" cy="667657"/>
            </a:xfrm>
            <a:custGeom>
              <a:avLst/>
              <a:gdLst>
                <a:gd name="T0" fmla="*/ 126 w 199"/>
                <a:gd name="T1" fmla="*/ 7 h 209"/>
                <a:gd name="T2" fmla="*/ 68 w 199"/>
                <a:gd name="T3" fmla="*/ 80 h 209"/>
                <a:gd name="T4" fmla="*/ 8 w 199"/>
                <a:gd name="T5" fmla="*/ 111 h 209"/>
                <a:gd name="T6" fmla="*/ 25 w 199"/>
                <a:gd name="T7" fmla="*/ 206 h 209"/>
                <a:gd name="T8" fmla="*/ 33 w 199"/>
                <a:gd name="T9" fmla="*/ 179 h 209"/>
                <a:gd name="T10" fmla="*/ 80 w 199"/>
                <a:gd name="T11" fmla="*/ 143 h 209"/>
                <a:gd name="T12" fmla="*/ 183 w 199"/>
                <a:gd name="T13" fmla="*/ 130 h 209"/>
                <a:gd name="T14" fmla="*/ 195 w 199"/>
                <a:gd name="T15" fmla="*/ 139 h 209"/>
                <a:gd name="T16" fmla="*/ 199 w 199"/>
                <a:gd name="T17" fmla="*/ 62 h 209"/>
                <a:gd name="T18" fmla="*/ 195 w 199"/>
                <a:gd name="T19" fmla="*/ 2 h 209"/>
                <a:gd name="T20" fmla="*/ 126 w 199"/>
                <a:gd name="T21" fmla="*/ 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" h="209">
                  <a:moveTo>
                    <a:pt x="126" y="7"/>
                  </a:moveTo>
                  <a:cubicBezTo>
                    <a:pt x="54" y="25"/>
                    <a:pt x="68" y="80"/>
                    <a:pt x="68" y="80"/>
                  </a:cubicBezTo>
                  <a:cubicBezTo>
                    <a:pt x="59" y="66"/>
                    <a:pt x="15" y="60"/>
                    <a:pt x="8" y="111"/>
                  </a:cubicBezTo>
                  <a:cubicBezTo>
                    <a:pt x="0" y="165"/>
                    <a:pt x="25" y="206"/>
                    <a:pt x="25" y="206"/>
                  </a:cubicBezTo>
                  <a:cubicBezTo>
                    <a:pt x="25" y="206"/>
                    <a:pt x="30" y="209"/>
                    <a:pt x="33" y="179"/>
                  </a:cubicBezTo>
                  <a:cubicBezTo>
                    <a:pt x="33" y="101"/>
                    <a:pt x="80" y="143"/>
                    <a:pt x="80" y="143"/>
                  </a:cubicBezTo>
                  <a:cubicBezTo>
                    <a:pt x="80" y="143"/>
                    <a:pt x="105" y="67"/>
                    <a:pt x="183" y="130"/>
                  </a:cubicBezTo>
                  <a:cubicBezTo>
                    <a:pt x="187" y="133"/>
                    <a:pt x="191" y="136"/>
                    <a:pt x="195" y="139"/>
                  </a:cubicBezTo>
                  <a:cubicBezTo>
                    <a:pt x="199" y="62"/>
                    <a:pt x="199" y="62"/>
                    <a:pt x="199" y="62"/>
                  </a:cubicBezTo>
                  <a:cubicBezTo>
                    <a:pt x="195" y="2"/>
                    <a:pt x="195" y="2"/>
                    <a:pt x="195" y="2"/>
                  </a:cubicBezTo>
                  <a:cubicBezTo>
                    <a:pt x="174" y="0"/>
                    <a:pt x="151" y="1"/>
                    <a:pt x="126" y="7"/>
                  </a:cubicBezTo>
                  <a:close/>
                </a:path>
              </a:pathLst>
            </a:custGeom>
            <a:solidFill>
              <a:srgbClr val="835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íṧļiḑè">
              <a:extLst>
                <a:ext uri="{FF2B5EF4-FFF2-40B4-BE49-F238E27FC236}">
                  <a16:creationId xmlns:a16="http://schemas.microsoft.com/office/drawing/2014/main" id="{6DA507B1-02D8-4936-A3EA-D1B3A01574FF}"/>
                </a:ext>
              </a:extLst>
            </p:cNvPr>
            <p:cNvSpPr/>
            <p:nvPr/>
          </p:nvSpPr>
          <p:spPr bwMode="auto">
            <a:xfrm>
              <a:off x="6099538" y="1799093"/>
              <a:ext cx="750230" cy="1009742"/>
            </a:xfrm>
            <a:custGeom>
              <a:avLst/>
              <a:gdLst>
                <a:gd name="T0" fmla="*/ 171 w 234"/>
                <a:gd name="T1" fmla="*/ 23 h 316"/>
                <a:gd name="T2" fmla="*/ 0 w 234"/>
                <a:gd name="T3" fmla="*/ 0 h 316"/>
                <a:gd name="T4" fmla="*/ 0 w 234"/>
                <a:gd name="T5" fmla="*/ 137 h 316"/>
                <a:gd name="T6" fmla="*/ 171 w 234"/>
                <a:gd name="T7" fmla="*/ 2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" h="316">
                  <a:moveTo>
                    <a:pt x="171" y="23"/>
                  </a:moveTo>
                  <a:cubicBezTo>
                    <a:pt x="148" y="105"/>
                    <a:pt x="108" y="9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34" y="316"/>
                    <a:pt x="215" y="48"/>
                    <a:pt x="171" y="23"/>
                  </a:cubicBezTo>
                  <a:close/>
                </a:path>
              </a:pathLst>
            </a:custGeom>
            <a:solidFill>
              <a:srgbClr val="7C5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sľíḍê">
              <a:extLst>
                <a:ext uri="{FF2B5EF4-FFF2-40B4-BE49-F238E27FC236}">
                  <a16:creationId xmlns:a16="http://schemas.microsoft.com/office/drawing/2014/main" id="{A1690A46-046A-4ADE-9E11-9E3F1C573703}"/>
                </a:ext>
              </a:extLst>
            </p:cNvPr>
            <p:cNvSpPr/>
            <p:nvPr/>
          </p:nvSpPr>
          <p:spPr bwMode="auto">
            <a:xfrm>
              <a:off x="5538046" y="2485624"/>
              <a:ext cx="561493" cy="351523"/>
            </a:xfrm>
            <a:custGeom>
              <a:avLst/>
              <a:gdLst>
                <a:gd name="T0" fmla="*/ 91 w 176"/>
                <a:gd name="T1" fmla="*/ 1 h 110"/>
                <a:gd name="T2" fmla="*/ 0 w 176"/>
                <a:gd name="T3" fmla="*/ 8 h 110"/>
                <a:gd name="T4" fmla="*/ 7 w 176"/>
                <a:gd name="T5" fmla="*/ 42 h 110"/>
                <a:gd name="T6" fmla="*/ 83 w 176"/>
                <a:gd name="T7" fmla="*/ 107 h 110"/>
                <a:gd name="T8" fmla="*/ 161 w 176"/>
                <a:gd name="T9" fmla="*/ 60 h 110"/>
                <a:gd name="T10" fmla="*/ 176 w 176"/>
                <a:gd name="T11" fmla="*/ 41 h 110"/>
                <a:gd name="T12" fmla="*/ 176 w 176"/>
                <a:gd name="T13" fmla="*/ 15 h 110"/>
                <a:gd name="T14" fmla="*/ 91 w 176"/>
                <a:gd name="T15" fmla="*/ 1 h 110"/>
                <a:gd name="T16" fmla="*/ 151 w 176"/>
                <a:gd name="T17" fmla="*/ 49 h 110"/>
                <a:gd name="T18" fmla="*/ 83 w 176"/>
                <a:gd name="T19" fmla="*/ 100 h 110"/>
                <a:gd name="T20" fmla="*/ 25 w 176"/>
                <a:gd name="T21" fmla="*/ 51 h 110"/>
                <a:gd name="T22" fmla="*/ 78 w 176"/>
                <a:gd name="T23" fmla="*/ 11 h 110"/>
                <a:gd name="T24" fmla="*/ 151 w 176"/>
                <a:gd name="T25" fmla="*/ 4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110">
                  <a:moveTo>
                    <a:pt x="91" y="1"/>
                  </a:moveTo>
                  <a:cubicBezTo>
                    <a:pt x="51" y="0"/>
                    <a:pt x="0" y="8"/>
                    <a:pt x="0" y="8"/>
                  </a:cubicBezTo>
                  <a:cubicBezTo>
                    <a:pt x="0" y="40"/>
                    <a:pt x="2" y="36"/>
                    <a:pt x="7" y="42"/>
                  </a:cubicBezTo>
                  <a:cubicBezTo>
                    <a:pt x="24" y="61"/>
                    <a:pt x="17" y="103"/>
                    <a:pt x="83" y="107"/>
                  </a:cubicBezTo>
                  <a:cubicBezTo>
                    <a:pt x="148" y="110"/>
                    <a:pt x="155" y="75"/>
                    <a:pt x="161" y="60"/>
                  </a:cubicBezTo>
                  <a:cubicBezTo>
                    <a:pt x="166" y="45"/>
                    <a:pt x="171" y="41"/>
                    <a:pt x="176" y="41"/>
                  </a:cubicBezTo>
                  <a:cubicBezTo>
                    <a:pt x="176" y="15"/>
                    <a:pt x="176" y="15"/>
                    <a:pt x="176" y="15"/>
                  </a:cubicBezTo>
                  <a:cubicBezTo>
                    <a:pt x="146" y="14"/>
                    <a:pt x="130" y="2"/>
                    <a:pt x="91" y="1"/>
                  </a:cubicBezTo>
                  <a:close/>
                  <a:moveTo>
                    <a:pt x="151" y="49"/>
                  </a:moveTo>
                  <a:cubicBezTo>
                    <a:pt x="145" y="87"/>
                    <a:pt x="134" y="101"/>
                    <a:pt x="83" y="100"/>
                  </a:cubicBezTo>
                  <a:cubicBezTo>
                    <a:pt x="33" y="99"/>
                    <a:pt x="27" y="74"/>
                    <a:pt x="25" y="51"/>
                  </a:cubicBezTo>
                  <a:cubicBezTo>
                    <a:pt x="24" y="29"/>
                    <a:pt x="24" y="12"/>
                    <a:pt x="78" y="11"/>
                  </a:cubicBezTo>
                  <a:cubicBezTo>
                    <a:pt x="106" y="11"/>
                    <a:pt x="158" y="11"/>
                    <a:pt x="151" y="49"/>
                  </a:cubicBezTo>
                  <a:close/>
                </a:path>
              </a:pathLst>
            </a:custGeom>
            <a:solidFill>
              <a:srgbClr val="545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îSļíḑe">
              <a:extLst>
                <a:ext uri="{FF2B5EF4-FFF2-40B4-BE49-F238E27FC236}">
                  <a16:creationId xmlns:a16="http://schemas.microsoft.com/office/drawing/2014/main" id="{FBCA64DD-EBD3-4FFE-8214-65C818957E44}"/>
                </a:ext>
              </a:extLst>
            </p:cNvPr>
            <p:cNvSpPr/>
            <p:nvPr/>
          </p:nvSpPr>
          <p:spPr bwMode="auto">
            <a:xfrm>
              <a:off x="6099538" y="2485624"/>
              <a:ext cx="563852" cy="351523"/>
            </a:xfrm>
            <a:custGeom>
              <a:avLst/>
              <a:gdLst>
                <a:gd name="T0" fmla="*/ 85 w 176"/>
                <a:gd name="T1" fmla="*/ 1 h 110"/>
                <a:gd name="T2" fmla="*/ 0 w 176"/>
                <a:gd name="T3" fmla="*/ 15 h 110"/>
                <a:gd name="T4" fmla="*/ 0 w 176"/>
                <a:gd name="T5" fmla="*/ 15 h 110"/>
                <a:gd name="T6" fmla="*/ 0 w 176"/>
                <a:gd name="T7" fmla="*/ 41 h 110"/>
                <a:gd name="T8" fmla="*/ 0 w 176"/>
                <a:gd name="T9" fmla="*/ 41 h 110"/>
                <a:gd name="T10" fmla="*/ 15 w 176"/>
                <a:gd name="T11" fmla="*/ 60 h 110"/>
                <a:gd name="T12" fmla="*/ 94 w 176"/>
                <a:gd name="T13" fmla="*/ 107 h 110"/>
                <a:gd name="T14" fmla="*/ 169 w 176"/>
                <a:gd name="T15" fmla="*/ 42 h 110"/>
                <a:gd name="T16" fmla="*/ 176 w 176"/>
                <a:gd name="T17" fmla="*/ 8 h 110"/>
                <a:gd name="T18" fmla="*/ 85 w 176"/>
                <a:gd name="T19" fmla="*/ 1 h 110"/>
                <a:gd name="T20" fmla="*/ 151 w 176"/>
                <a:gd name="T21" fmla="*/ 51 h 110"/>
                <a:gd name="T22" fmla="*/ 93 w 176"/>
                <a:gd name="T23" fmla="*/ 100 h 110"/>
                <a:gd name="T24" fmla="*/ 25 w 176"/>
                <a:gd name="T25" fmla="*/ 49 h 110"/>
                <a:gd name="T26" fmla="*/ 98 w 176"/>
                <a:gd name="T27" fmla="*/ 11 h 110"/>
                <a:gd name="T28" fmla="*/ 151 w 176"/>
                <a:gd name="T29" fmla="*/ 5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10">
                  <a:moveTo>
                    <a:pt x="85" y="1"/>
                  </a:moveTo>
                  <a:cubicBezTo>
                    <a:pt x="46" y="2"/>
                    <a:pt x="3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5" y="41"/>
                    <a:pt x="10" y="45"/>
                    <a:pt x="15" y="60"/>
                  </a:cubicBezTo>
                  <a:cubicBezTo>
                    <a:pt x="21" y="75"/>
                    <a:pt x="28" y="110"/>
                    <a:pt x="94" y="107"/>
                  </a:cubicBezTo>
                  <a:cubicBezTo>
                    <a:pt x="159" y="103"/>
                    <a:pt x="152" y="61"/>
                    <a:pt x="169" y="42"/>
                  </a:cubicBezTo>
                  <a:cubicBezTo>
                    <a:pt x="175" y="36"/>
                    <a:pt x="176" y="40"/>
                    <a:pt x="176" y="8"/>
                  </a:cubicBezTo>
                  <a:cubicBezTo>
                    <a:pt x="176" y="8"/>
                    <a:pt x="125" y="0"/>
                    <a:pt x="85" y="1"/>
                  </a:cubicBezTo>
                  <a:close/>
                  <a:moveTo>
                    <a:pt x="151" y="51"/>
                  </a:moveTo>
                  <a:cubicBezTo>
                    <a:pt x="149" y="74"/>
                    <a:pt x="144" y="99"/>
                    <a:pt x="93" y="100"/>
                  </a:cubicBezTo>
                  <a:cubicBezTo>
                    <a:pt x="43" y="101"/>
                    <a:pt x="32" y="87"/>
                    <a:pt x="25" y="49"/>
                  </a:cubicBezTo>
                  <a:cubicBezTo>
                    <a:pt x="18" y="11"/>
                    <a:pt x="70" y="11"/>
                    <a:pt x="98" y="11"/>
                  </a:cubicBezTo>
                  <a:cubicBezTo>
                    <a:pt x="152" y="12"/>
                    <a:pt x="153" y="29"/>
                    <a:pt x="151" y="51"/>
                  </a:cubicBezTo>
                  <a:close/>
                </a:path>
              </a:pathLst>
            </a:custGeom>
            <a:solidFill>
              <a:srgbClr val="47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š1idê">
              <a:extLst>
                <a:ext uri="{FF2B5EF4-FFF2-40B4-BE49-F238E27FC236}">
                  <a16:creationId xmlns:a16="http://schemas.microsoft.com/office/drawing/2014/main" id="{FA78680D-C71D-431F-9158-3670744AC7F4}"/>
                </a:ext>
              </a:extLst>
            </p:cNvPr>
            <p:cNvSpPr/>
            <p:nvPr/>
          </p:nvSpPr>
          <p:spPr bwMode="auto">
            <a:xfrm>
              <a:off x="6330741" y="2688516"/>
              <a:ext cx="96728" cy="96728"/>
            </a:xfrm>
            <a:prstGeom prst="ellipse">
              <a:avLst/>
            </a:prstGeom>
            <a:solidFill>
              <a:srgbClr val="4E2C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śļíḓe">
              <a:extLst>
                <a:ext uri="{FF2B5EF4-FFF2-40B4-BE49-F238E27FC236}">
                  <a16:creationId xmlns:a16="http://schemas.microsoft.com/office/drawing/2014/main" id="{A1859056-7485-4019-9F52-BE828B6CC8F0}"/>
                </a:ext>
              </a:extLst>
            </p:cNvPr>
            <p:cNvSpPr/>
            <p:nvPr/>
          </p:nvSpPr>
          <p:spPr bwMode="auto">
            <a:xfrm>
              <a:off x="6375567" y="2712108"/>
              <a:ext cx="30671" cy="30670"/>
            </a:xfrm>
            <a:prstGeom prst="ellipse">
              <a:avLst/>
            </a:prstGeom>
            <a:solidFill>
              <a:srgbClr val="F7D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iŝḻîḑè">
              <a:extLst>
                <a:ext uri="{FF2B5EF4-FFF2-40B4-BE49-F238E27FC236}">
                  <a16:creationId xmlns:a16="http://schemas.microsoft.com/office/drawing/2014/main" id="{5DE182B3-FB89-46EB-B98A-AFD765B56DC5}"/>
                </a:ext>
              </a:extLst>
            </p:cNvPr>
            <p:cNvSpPr/>
            <p:nvPr/>
          </p:nvSpPr>
          <p:spPr bwMode="auto">
            <a:xfrm>
              <a:off x="5764530" y="2688516"/>
              <a:ext cx="99087" cy="96728"/>
            </a:xfrm>
            <a:prstGeom prst="ellipse">
              <a:avLst/>
            </a:prstGeom>
            <a:solidFill>
              <a:srgbClr val="4E2C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ïŝḷîdè">
              <a:extLst>
                <a:ext uri="{FF2B5EF4-FFF2-40B4-BE49-F238E27FC236}">
                  <a16:creationId xmlns:a16="http://schemas.microsoft.com/office/drawing/2014/main" id="{E14A1C75-94CC-4456-9F60-B782C2A33769}"/>
                </a:ext>
              </a:extLst>
            </p:cNvPr>
            <p:cNvSpPr/>
            <p:nvPr/>
          </p:nvSpPr>
          <p:spPr bwMode="auto">
            <a:xfrm>
              <a:off x="5809356" y="2712108"/>
              <a:ext cx="30671" cy="30670"/>
            </a:xfrm>
            <a:prstGeom prst="ellipse">
              <a:avLst/>
            </a:prstGeom>
            <a:solidFill>
              <a:srgbClr val="F7D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îSlîde">
              <a:extLst>
                <a:ext uri="{FF2B5EF4-FFF2-40B4-BE49-F238E27FC236}">
                  <a16:creationId xmlns:a16="http://schemas.microsoft.com/office/drawing/2014/main" id="{6473B506-F786-47F7-808F-0396A3BA8CE9}"/>
                </a:ext>
              </a:extLst>
            </p:cNvPr>
            <p:cNvSpPr/>
            <p:nvPr/>
          </p:nvSpPr>
          <p:spPr bwMode="auto">
            <a:xfrm>
              <a:off x="5924957" y="3049474"/>
              <a:ext cx="346805" cy="167505"/>
            </a:xfrm>
            <a:custGeom>
              <a:avLst/>
              <a:gdLst>
                <a:gd name="T0" fmla="*/ 56 w 109"/>
                <a:gd name="T1" fmla="*/ 52 h 52"/>
                <a:gd name="T2" fmla="*/ 2 w 109"/>
                <a:gd name="T3" fmla="*/ 6 h 52"/>
                <a:gd name="T4" fmla="*/ 12 w 109"/>
                <a:gd name="T5" fmla="*/ 2 h 52"/>
                <a:gd name="T6" fmla="*/ 12 w 109"/>
                <a:gd name="T7" fmla="*/ 2 h 52"/>
                <a:gd name="T8" fmla="*/ 97 w 109"/>
                <a:gd name="T9" fmla="*/ 2 h 52"/>
                <a:gd name="T10" fmla="*/ 107 w 109"/>
                <a:gd name="T11" fmla="*/ 6 h 52"/>
                <a:gd name="T12" fmla="*/ 56 w 109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2">
                  <a:moveTo>
                    <a:pt x="56" y="52"/>
                  </a:moveTo>
                  <a:cubicBezTo>
                    <a:pt x="10" y="52"/>
                    <a:pt x="0" y="9"/>
                    <a:pt x="2" y="6"/>
                  </a:cubicBezTo>
                  <a:cubicBezTo>
                    <a:pt x="4" y="2"/>
                    <a:pt x="8" y="0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55" y="16"/>
                    <a:pt x="97" y="2"/>
                  </a:cubicBezTo>
                  <a:cubicBezTo>
                    <a:pt x="101" y="0"/>
                    <a:pt x="106" y="2"/>
                    <a:pt x="107" y="6"/>
                  </a:cubicBezTo>
                  <a:cubicBezTo>
                    <a:pt x="109" y="9"/>
                    <a:pt x="95" y="52"/>
                    <a:pt x="56" y="52"/>
                  </a:cubicBezTo>
                  <a:close/>
                </a:path>
              </a:pathLst>
            </a:custGeom>
            <a:solidFill>
              <a:srgbClr val="F8B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işlíḍe">
              <a:extLst>
                <a:ext uri="{FF2B5EF4-FFF2-40B4-BE49-F238E27FC236}">
                  <a16:creationId xmlns:a16="http://schemas.microsoft.com/office/drawing/2014/main" id="{C33B69C3-FB73-4043-9C9E-5F45C0828CFB}"/>
                </a:ext>
              </a:extLst>
            </p:cNvPr>
            <p:cNvSpPr/>
            <p:nvPr/>
          </p:nvSpPr>
          <p:spPr bwMode="auto">
            <a:xfrm>
              <a:off x="5960346" y="3108455"/>
              <a:ext cx="271310" cy="94368"/>
            </a:xfrm>
            <a:custGeom>
              <a:avLst/>
              <a:gdLst>
                <a:gd name="T0" fmla="*/ 0 w 85"/>
                <a:gd name="T1" fmla="*/ 0 h 30"/>
                <a:gd name="T2" fmla="*/ 43 w 85"/>
                <a:gd name="T3" fmla="*/ 30 h 30"/>
                <a:gd name="T4" fmla="*/ 85 w 85"/>
                <a:gd name="T5" fmla="*/ 0 h 30"/>
                <a:gd name="T6" fmla="*/ 0 w 8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30">
                  <a:moveTo>
                    <a:pt x="0" y="0"/>
                  </a:moveTo>
                  <a:cubicBezTo>
                    <a:pt x="0" y="0"/>
                    <a:pt x="10" y="27"/>
                    <a:pt x="43" y="30"/>
                  </a:cubicBezTo>
                  <a:cubicBezTo>
                    <a:pt x="61" y="30"/>
                    <a:pt x="81" y="12"/>
                    <a:pt x="85" y="0"/>
                  </a:cubicBezTo>
                  <a:cubicBezTo>
                    <a:pt x="45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6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î$ḷïḓè">
              <a:extLst>
                <a:ext uri="{FF2B5EF4-FFF2-40B4-BE49-F238E27FC236}">
                  <a16:creationId xmlns:a16="http://schemas.microsoft.com/office/drawing/2014/main" id="{AF27C1B7-EF10-4547-8DAA-B138CF6B882E}"/>
                </a:ext>
              </a:extLst>
            </p:cNvPr>
            <p:cNvSpPr/>
            <p:nvPr/>
          </p:nvSpPr>
          <p:spPr bwMode="auto">
            <a:xfrm>
              <a:off x="5953267" y="3073066"/>
              <a:ext cx="290184" cy="84932"/>
            </a:xfrm>
            <a:custGeom>
              <a:avLst/>
              <a:gdLst>
                <a:gd name="T0" fmla="*/ 0 w 91"/>
                <a:gd name="T1" fmla="*/ 0 h 27"/>
                <a:gd name="T2" fmla="*/ 89 w 91"/>
                <a:gd name="T3" fmla="*/ 0 h 27"/>
                <a:gd name="T4" fmla="*/ 86 w 91"/>
                <a:gd name="T5" fmla="*/ 13 h 27"/>
                <a:gd name="T6" fmla="*/ 3 w 91"/>
                <a:gd name="T7" fmla="*/ 12 h 27"/>
                <a:gd name="T8" fmla="*/ 0 w 91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27">
                  <a:moveTo>
                    <a:pt x="0" y="0"/>
                  </a:moveTo>
                  <a:cubicBezTo>
                    <a:pt x="0" y="0"/>
                    <a:pt x="48" y="14"/>
                    <a:pt x="89" y="0"/>
                  </a:cubicBezTo>
                  <a:cubicBezTo>
                    <a:pt x="91" y="8"/>
                    <a:pt x="86" y="13"/>
                    <a:pt x="86" y="13"/>
                  </a:cubicBezTo>
                  <a:cubicBezTo>
                    <a:pt x="86" y="13"/>
                    <a:pt x="51" y="27"/>
                    <a:pt x="3" y="12"/>
                  </a:cubicBezTo>
                  <a:cubicBezTo>
                    <a:pt x="0" y="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ïṩľiḍé">
              <a:extLst>
                <a:ext uri="{FF2B5EF4-FFF2-40B4-BE49-F238E27FC236}">
                  <a16:creationId xmlns:a16="http://schemas.microsoft.com/office/drawing/2014/main" id="{A5E651D2-1C7E-4D9F-AA55-4291E6E62F78}"/>
                </a:ext>
              </a:extLst>
            </p:cNvPr>
            <p:cNvSpPr/>
            <p:nvPr/>
          </p:nvSpPr>
          <p:spPr bwMode="auto">
            <a:xfrm>
              <a:off x="5304485" y="3554345"/>
              <a:ext cx="1592469" cy="950762"/>
            </a:xfrm>
            <a:custGeom>
              <a:avLst/>
              <a:gdLst>
                <a:gd name="T0" fmla="*/ 498 w 498"/>
                <a:gd name="T1" fmla="*/ 278 h 297"/>
                <a:gd name="T2" fmla="*/ 478 w 498"/>
                <a:gd name="T3" fmla="*/ 297 h 297"/>
                <a:gd name="T4" fmla="*/ 19 w 498"/>
                <a:gd name="T5" fmla="*/ 297 h 297"/>
                <a:gd name="T6" fmla="*/ 0 w 498"/>
                <a:gd name="T7" fmla="*/ 278 h 297"/>
                <a:gd name="T8" fmla="*/ 0 w 498"/>
                <a:gd name="T9" fmla="*/ 19 h 297"/>
                <a:gd name="T10" fmla="*/ 19 w 498"/>
                <a:gd name="T11" fmla="*/ 0 h 297"/>
                <a:gd name="T12" fmla="*/ 478 w 498"/>
                <a:gd name="T13" fmla="*/ 0 h 297"/>
                <a:gd name="T14" fmla="*/ 498 w 498"/>
                <a:gd name="T15" fmla="*/ 19 h 297"/>
                <a:gd name="T16" fmla="*/ 498 w 498"/>
                <a:gd name="T17" fmla="*/ 27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8" h="297">
                  <a:moveTo>
                    <a:pt x="498" y="278"/>
                  </a:moveTo>
                  <a:cubicBezTo>
                    <a:pt x="498" y="289"/>
                    <a:pt x="489" y="297"/>
                    <a:pt x="478" y="297"/>
                  </a:cubicBezTo>
                  <a:cubicBezTo>
                    <a:pt x="19" y="297"/>
                    <a:pt x="19" y="297"/>
                    <a:pt x="19" y="297"/>
                  </a:cubicBezTo>
                  <a:cubicBezTo>
                    <a:pt x="8" y="297"/>
                    <a:pt x="0" y="289"/>
                    <a:pt x="0" y="27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89" y="0"/>
                    <a:pt x="498" y="8"/>
                    <a:pt x="498" y="19"/>
                  </a:cubicBezTo>
                  <a:lnTo>
                    <a:pt x="498" y="278"/>
                  </a:lnTo>
                  <a:close/>
                </a:path>
              </a:pathLst>
            </a:custGeom>
            <a:solidFill>
              <a:srgbClr val="27A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işľíḍê">
              <a:extLst>
                <a:ext uri="{FF2B5EF4-FFF2-40B4-BE49-F238E27FC236}">
                  <a16:creationId xmlns:a16="http://schemas.microsoft.com/office/drawing/2014/main" id="{CE3AEB10-3985-47E8-B896-E82228871DB4}"/>
                </a:ext>
              </a:extLst>
            </p:cNvPr>
            <p:cNvSpPr/>
            <p:nvPr/>
          </p:nvSpPr>
          <p:spPr bwMode="auto">
            <a:xfrm>
              <a:off x="5304485" y="4490953"/>
              <a:ext cx="1592469" cy="70776"/>
            </a:xfrm>
            <a:custGeom>
              <a:avLst/>
              <a:gdLst>
                <a:gd name="T0" fmla="*/ 498 w 498"/>
                <a:gd name="T1" fmla="*/ 11 h 22"/>
                <a:gd name="T2" fmla="*/ 488 w 498"/>
                <a:gd name="T3" fmla="*/ 0 h 22"/>
                <a:gd name="T4" fmla="*/ 9 w 498"/>
                <a:gd name="T5" fmla="*/ 0 h 22"/>
                <a:gd name="T6" fmla="*/ 0 w 498"/>
                <a:gd name="T7" fmla="*/ 11 h 22"/>
                <a:gd name="T8" fmla="*/ 9 w 498"/>
                <a:gd name="T9" fmla="*/ 22 h 22"/>
                <a:gd name="T10" fmla="*/ 488 w 498"/>
                <a:gd name="T11" fmla="*/ 22 h 22"/>
                <a:gd name="T12" fmla="*/ 498 w 498"/>
                <a:gd name="T13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8" h="22">
                  <a:moveTo>
                    <a:pt x="498" y="11"/>
                  </a:moveTo>
                  <a:cubicBezTo>
                    <a:pt x="498" y="5"/>
                    <a:pt x="493" y="0"/>
                    <a:pt x="48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9" y="22"/>
                  </a:cubicBezTo>
                  <a:cubicBezTo>
                    <a:pt x="488" y="22"/>
                    <a:pt x="488" y="22"/>
                    <a:pt x="488" y="22"/>
                  </a:cubicBezTo>
                  <a:cubicBezTo>
                    <a:pt x="493" y="22"/>
                    <a:pt x="498" y="17"/>
                    <a:pt x="498" y="11"/>
                  </a:cubicBezTo>
                  <a:close/>
                </a:path>
              </a:pathLst>
            </a:custGeom>
            <a:solidFill>
              <a:srgbClr val="27A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íşḷîḑe">
              <a:extLst>
                <a:ext uri="{FF2B5EF4-FFF2-40B4-BE49-F238E27FC236}">
                  <a16:creationId xmlns:a16="http://schemas.microsoft.com/office/drawing/2014/main" id="{069E316A-2960-44F5-B384-84393AD1B982}"/>
                </a:ext>
              </a:extLst>
            </p:cNvPr>
            <p:cNvSpPr/>
            <p:nvPr/>
          </p:nvSpPr>
          <p:spPr bwMode="auto">
            <a:xfrm>
              <a:off x="6097181" y="3554345"/>
              <a:ext cx="799774" cy="950762"/>
            </a:xfrm>
            <a:custGeom>
              <a:avLst/>
              <a:gdLst>
                <a:gd name="T0" fmla="*/ 230 w 250"/>
                <a:gd name="T1" fmla="*/ 0 h 297"/>
                <a:gd name="T2" fmla="*/ 0 w 250"/>
                <a:gd name="T3" fmla="*/ 0 h 297"/>
                <a:gd name="T4" fmla="*/ 0 w 250"/>
                <a:gd name="T5" fmla="*/ 297 h 297"/>
                <a:gd name="T6" fmla="*/ 230 w 250"/>
                <a:gd name="T7" fmla="*/ 297 h 297"/>
                <a:gd name="T8" fmla="*/ 250 w 250"/>
                <a:gd name="T9" fmla="*/ 278 h 297"/>
                <a:gd name="T10" fmla="*/ 250 w 250"/>
                <a:gd name="T11" fmla="*/ 19 h 297"/>
                <a:gd name="T12" fmla="*/ 230 w 250"/>
                <a:gd name="T13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297">
                  <a:moveTo>
                    <a:pt x="2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230" y="297"/>
                    <a:pt x="230" y="297"/>
                    <a:pt x="230" y="297"/>
                  </a:cubicBezTo>
                  <a:cubicBezTo>
                    <a:pt x="241" y="297"/>
                    <a:pt x="250" y="289"/>
                    <a:pt x="250" y="278"/>
                  </a:cubicBezTo>
                  <a:cubicBezTo>
                    <a:pt x="250" y="19"/>
                    <a:pt x="250" y="19"/>
                    <a:pt x="250" y="19"/>
                  </a:cubicBezTo>
                  <a:cubicBezTo>
                    <a:pt x="250" y="8"/>
                    <a:pt x="241" y="0"/>
                    <a:pt x="230" y="0"/>
                  </a:cubicBezTo>
                  <a:close/>
                </a:path>
              </a:pathLst>
            </a:custGeom>
            <a:solidFill>
              <a:srgbClr val="27AB9E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îšlídê">
              <a:extLst>
                <a:ext uri="{FF2B5EF4-FFF2-40B4-BE49-F238E27FC236}">
                  <a16:creationId xmlns:a16="http://schemas.microsoft.com/office/drawing/2014/main" id="{41343CB7-F76F-4A28-99F2-182892EF49F0}"/>
                </a:ext>
              </a:extLst>
            </p:cNvPr>
            <p:cNvSpPr/>
            <p:nvPr/>
          </p:nvSpPr>
          <p:spPr bwMode="auto">
            <a:xfrm>
              <a:off x="6097180" y="4490953"/>
              <a:ext cx="799774" cy="70776"/>
            </a:xfrm>
            <a:custGeom>
              <a:avLst/>
              <a:gdLst>
                <a:gd name="T0" fmla="*/ 240 w 250"/>
                <a:gd name="T1" fmla="*/ 0 h 22"/>
                <a:gd name="T2" fmla="*/ 0 w 250"/>
                <a:gd name="T3" fmla="*/ 0 h 22"/>
                <a:gd name="T4" fmla="*/ 0 w 250"/>
                <a:gd name="T5" fmla="*/ 22 h 22"/>
                <a:gd name="T6" fmla="*/ 240 w 250"/>
                <a:gd name="T7" fmla="*/ 22 h 22"/>
                <a:gd name="T8" fmla="*/ 250 w 250"/>
                <a:gd name="T9" fmla="*/ 11 h 22"/>
                <a:gd name="T10" fmla="*/ 240 w 25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2">
                  <a:moveTo>
                    <a:pt x="2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240" y="22"/>
                    <a:pt x="240" y="22"/>
                    <a:pt x="240" y="22"/>
                  </a:cubicBezTo>
                  <a:cubicBezTo>
                    <a:pt x="245" y="22"/>
                    <a:pt x="250" y="17"/>
                    <a:pt x="250" y="11"/>
                  </a:cubicBezTo>
                  <a:cubicBezTo>
                    <a:pt x="250" y="5"/>
                    <a:pt x="245" y="0"/>
                    <a:pt x="240" y="0"/>
                  </a:cubicBezTo>
                  <a:close/>
                </a:path>
              </a:pathLst>
            </a:custGeom>
            <a:solidFill>
              <a:srgbClr val="27AB9E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ïṧlïďè">
              <a:extLst>
                <a:ext uri="{FF2B5EF4-FFF2-40B4-BE49-F238E27FC236}">
                  <a16:creationId xmlns:a16="http://schemas.microsoft.com/office/drawing/2014/main" id="{BE7E46CE-3081-44DC-A8AF-94AA67319E61}"/>
                </a:ext>
              </a:extLst>
            </p:cNvPr>
            <p:cNvSpPr/>
            <p:nvPr/>
          </p:nvSpPr>
          <p:spPr bwMode="auto">
            <a:xfrm>
              <a:off x="5696114" y="5101987"/>
              <a:ext cx="287824" cy="179300"/>
            </a:xfrm>
            <a:custGeom>
              <a:avLst/>
              <a:gdLst>
                <a:gd name="T0" fmla="*/ 83 w 90"/>
                <a:gd name="T1" fmla="*/ 0 h 56"/>
                <a:gd name="T2" fmla="*/ 68 w 90"/>
                <a:gd name="T3" fmla="*/ 23 h 56"/>
                <a:gd name="T4" fmla="*/ 23 w 90"/>
                <a:gd name="T5" fmla="*/ 49 h 56"/>
                <a:gd name="T6" fmla="*/ 1 w 90"/>
                <a:gd name="T7" fmla="*/ 33 h 56"/>
                <a:gd name="T8" fmla="*/ 32 w 90"/>
                <a:gd name="T9" fmla="*/ 2 h 56"/>
                <a:gd name="T10" fmla="*/ 83 w 90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6">
                  <a:moveTo>
                    <a:pt x="83" y="0"/>
                  </a:moveTo>
                  <a:cubicBezTo>
                    <a:pt x="83" y="0"/>
                    <a:pt x="90" y="10"/>
                    <a:pt x="68" y="23"/>
                  </a:cubicBezTo>
                  <a:cubicBezTo>
                    <a:pt x="45" y="35"/>
                    <a:pt x="30" y="42"/>
                    <a:pt x="23" y="49"/>
                  </a:cubicBezTo>
                  <a:cubicBezTo>
                    <a:pt x="16" y="56"/>
                    <a:pt x="0" y="35"/>
                    <a:pt x="1" y="33"/>
                  </a:cubicBezTo>
                  <a:cubicBezTo>
                    <a:pt x="1" y="31"/>
                    <a:pt x="29" y="3"/>
                    <a:pt x="32" y="2"/>
                  </a:cubicBezTo>
                  <a:cubicBezTo>
                    <a:pt x="34" y="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î$1íḓé">
              <a:extLst>
                <a:ext uri="{FF2B5EF4-FFF2-40B4-BE49-F238E27FC236}">
                  <a16:creationId xmlns:a16="http://schemas.microsoft.com/office/drawing/2014/main" id="{1202A318-1242-4B95-B069-E9EC0C040E41}"/>
                </a:ext>
              </a:extLst>
            </p:cNvPr>
            <p:cNvSpPr/>
            <p:nvPr/>
          </p:nvSpPr>
          <p:spPr bwMode="auto">
            <a:xfrm>
              <a:off x="5120466" y="4861348"/>
              <a:ext cx="785618" cy="556774"/>
            </a:xfrm>
            <a:custGeom>
              <a:avLst/>
              <a:gdLst>
                <a:gd name="T0" fmla="*/ 241 w 245"/>
                <a:gd name="T1" fmla="*/ 35 h 174"/>
                <a:gd name="T2" fmla="*/ 228 w 245"/>
                <a:gd name="T3" fmla="*/ 5 h 174"/>
                <a:gd name="T4" fmla="*/ 152 w 245"/>
                <a:gd name="T5" fmla="*/ 28 h 174"/>
                <a:gd name="T6" fmla="*/ 3 w 245"/>
                <a:gd name="T7" fmla="*/ 139 h 174"/>
                <a:gd name="T8" fmla="*/ 36 w 245"/>
                <a:gd name="T9" fmla="*/ 160 h 174"/>
                <a:gd name="T10" fmla="*/ 241 w 245"/>
                <a:gd name="T11" fmla="*/ 3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174">
                  <a:moveTo>
                    <a:pt x="241" y="35"/>
                  </a:moveTo>
                  <a:cubicBezTo>
                    <a:pt x="241" y="35"/>
                    <a:pt x="245" y="21"/>
                    <a:pt x="228" y="5"/>
                  </a:cubicBezTo>
                  <a:cubicBezTo>
                    <a:pt x="222" y="0"/>
                    <a:pt x="205" y="16"/>
                    <a:pt x="152" y="28"/>
                  </a:cubicBezTo>
                  <a:cubicBezTo>
                    <a:pt x="100" y="40"/>
                    <a:pt x="37" y="64"/>
                    <a:pt x="3" y="139"/>
                  </a:cubicBezTo>
                  <a:cubicBezTo>
                    <a:pt x="0" y="147"/>
                    <a:pt x="14" y="174"/>
                    <a:pt x="36" y="160"/>
                  </a:cubicBezTo>
                  <a:cubicBezTo>
                    <a:pt x="58" y="146"/>
                    <a:pt x="241" y="35"/>
                    <a:pt x="241" y="35"/>
                  </a:cubicBezTo>
                  <a:close/>
                </a:path>
              </a:pathLst>
            </a:custGeom>
            <a:solidFill>
              <a:srgbClr val="D6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iśļîḑe">
              <a:extLst>
                <a:ext uri="{FF2B5EF4-FFF2-40B4-BE49-F238E27FC236}">
                  <a16:creationId xmlns:a16="http://schemas.microsoft.com/office/drawing/2014/main" id="{FCDB4F79-E3F5-4939-95C5-CE9C37BCF848}"/>
                </a:ext>
              </a:extLst>
            </p:cNvPr>
            <p:cNvSpPr/>
            <p:nvPr/>
          </p:nvSpPr>
          <p:spPr bwMode="auto">
            <a:xfrm>
              <a:off x="5627696" y="4976950"/>
              <a:ext cx="436455" cy="379834"/>
            </a:xfrm>
            <a:custGeom>
              <a:avLst/>
              <a:gdLst>
                <a:gd name="T0" fmla="*/ 40 w 137"/>
                <a:gd name="T1" fmla="*/ 117 h 119"/>
                <a:gd name="T2" fmla="*/ 24 w 137"/>
                <a:gd name="T3" fmla="*/ 109 h 119"/>
                <a:gd name="T4" fmla="*/ 2 w 137"/>
                <a:gd name="T5" fmla="*/ 53 h 119"/>
                <a:gd name="T6" fmla="*/ 9 w 137"/>
                <a:gd name="T7" fmla="*/ 37 h 119"/>
                <a:gd name="T8" fmla="*/ 96 w 137"/>
                <a:gd name="T9" fmla="*/ 2 h 119"/>
                <a:gd name="T10" fmla="*/ 112 w 137"/>
                <a:gd name="T11" fmla="*/ 9 h 119"/>
                <a:gd name="T12" fmla="*/ 135 w 137"/>
                <a:gd name="T13" fmla="*/ 66 h 119"/>
                <a:gd name="T14" fmla="*/ 128 w 137"/>
                <a:gd name="T15" fmla="*/ 82 h 119"/>
                <a:gd name="T16" fmla="*/ 40 w 137"/>
                <a:gd name="T17" fmla="*/ 1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19">
                  <a:moveTo>
                    <a:pt x="40" y="117"/>
                  </a:moveTo>
                  <a:cubicBezTo>
                    <a:pt x="34" y="119"/>
                    <a:pt x="27" y="116"/>
                    <a:pt x="24" y="109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46"/>
                    <a:pt x="3" y="39"/>
                    <a:pt x="9" y="37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103" y="0"/>
                    <a:pt x="110" y="3"/>
                    <a:pt x="112" y="9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7" y="72"/>
                    <a:pt x="134" y="80"/>
                    <a:pt x="128" y="82"/>
                  </a:cubicBezTo>
                  <a:lnTo>
                    <a:pt x="40" y="117"/>
                  </a:lnTo>
                  <a:close/>
                </a:path>
              </a:pathLst>
            </a:custGeom>
            <a:solidFill>
              <a:srgbClr val="F8B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ïšļíḓè">
              <a:extLst>
                <a:ext uri="{FF2B5EF4-FFF2-40B4-BE49-F238E27FC236}">
                  <a16:creationId xmlns:a16="http://schemas.microsoft.com/office/drawing/2014/main" id="{2950DF05-B5AB-400D-8B5D-2677239A4BDC}"/>
                </a:ext>
              </a:extLst>
            </p:cNvPr>
            <p:cNvSpPr/>
            <p:nvPr/>
          </p:nvSpPr>
          <p:spPr bwMode="auto">
            <a:xfrm>
              <a:off x="5193601" y="4958076"/>
              <a:ext cx="785618" cy="514308"/>
            </a:xfrm>
            <a:custGeom>
              <a:avLst/>
              <a:gdLst>
                <a:gd name="T0" fmla="*/ 240 w 245"/>
                <a:gd name="T1" fmla="*/ 45 h 161"/>
                <a:gd name="T2" fmla="*/ 218 w 245"/>
                <a:gd name="T3" fmla="*/ 0 h 161"/>
                <a:gd name="T4" fmla="*/ 166 w 245"/>
                <a:gd name="T5" fmla="*/ 16 h 161"/>
                <a:gd name="T6" fmla="*/ 1 w 245"/>
                <a:gd name="T7" fmla="*/ 130 h 161"/>
                <a:gd name="T8" fmla="*/ 103 w 245"/>
                <a:gd name="T9" fmla="*/ 130 h 161"/>
                <a:gd name="T10" fmla="*/ 162 w 245"/>
                <a:gd name="T11" fmla="*/ 135 h 161"/>
                <a:gd name="T12" fmla="*/ 188 w 245"/>
                <a:gd name="T13" fmla="*/ 74 h 161"/>
                <a:gd name="T14" fmla="*/ 240 w 245"/>
                <a:gd name="T15" fmla="*/ 4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61">
                  <a:moveTo>
                    <a:pt x="240" y="45"/>
                  </a:moveTo>
                  <a:cubicBezTo>
                    <a:pt x="240" y="45"/>
                    <a:pt x="224" y="7"/>
                    <a:pt x="218" y="0"/>
                  </a:cubicBezTo>
                  <a:cubicBezTo>
                    <a:pt x="189" y="11"/>
                    <a:pt x="199" y="9"/>
                    <a:pt x="166" y="16"/>
                  </a:cubicBezTo>
                  <a:cubicBezTo>
                    <a:pt x="134" y="23"/>
                    <a:pt x="16" y="64"/>
                    <a:pt x="1" y="130"/>
                  </a:cubicBezTo>
                  <a:cubicBezTo>
                    <a:pt x="0" y="139"/>
                    <a:pt x="35" y="161"/>
                    <a:pt x="103" y="130"/>
                  </a:cubicBezTo>
                  <a:cubicBezTo>
                    <a:pt x="118" y="126"/>
                    <a:pt x="148" y="131"/>
                    <a:pt x="162" y="135"/>
                  </a:cubicBezTo>
                  <a:cubicBezTo>
                    <a:pt x="175" y="130"/>
                    <a:pt x="183" y="106"/>
                    <a:pt x="188" y="74"/>
                  </a:cubicBezTo>
                  <a:cubicBezTo>
                    <a:pt x="194" y="41"/>
                    <a:pt x="245" y="54"/>
                    <a:pt x="240" y="45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ísḷîḋê">
              <a:extLst>
                <a:ext uri="{FF2B5EF4-FFF2-40B4-BE49-F238E27FC236}">
                  <a16:creationId xmlns:a16="http://schemas.microsoft.com/office/drawing/2014/main" id="{2C939912-B5E7-4AF7-9A65-C1F68BE7929C}"/>
                </a:ext>
              </a:extLst>
            </p:cNvPr>
            <p:cNvSpPr/>
            <p:nvPr/>
          </p:nvSpPr>
          <p:spPr bwMode="auto">
            <a:xfrm>
              <a:off x="5542764" y="5274210"/>
              <a:ext cx="169863" cy="110884"/>
            </a:xfrm>
            <a:custGeom>
              <a:avLst/>
              <a:gdLst>
                <a:gd name="T0" fmla="*/ 5 w 53"/>
                <a:gd name="T1" fmla="*/ 3 h 35"/>
                <a:gd name="T2" fmla="*/ 17 w 53"/>
                <a:gd name="T3" fmla="*/ 14 h 35"/>
                <a:gd name="T4" fmla="*/ 23 w 53"/>
                <a:gd name="T5" fmla="*/ 4 h 35"/>
                <a:gd name="T6" fmla="*/ 25 w 53"/>
                <a:gd name="T7" fmla="*/ 3 h 35"/>
                <a:gd name="T8" fmla="*/ 27 w 53"/>
                <a:gd name="T9" fmla="*/ 4 h 35"/>
                <a:gd name="T10" fmla="*/ 34 w 53"/>
                <a:gd name="T11" fmla="*/ 14 h 35"/>
                <a:gd name="T12" fmla="*/ 35 w 53"/>
                <a:gd name="T13" fmla="*/ 13 h 35"/>
                <a:gd name="T14" fmla="*/ 48 w 53"/>
                <a:gd name="T15" fmla="*/ 1 h 35"/>
                <a:gd name="T16" fmla="*/ 50 w 53"/>
                <a:gd name="T17" fmla="*/ 1 h 35"/>
                <a:gd name="T18" fmla="*/ 52 w 53"/>
                <a:gd name="T19" fmla="*/ 3 h 35"/>
                <a:gd name="T20" fmla="*/ 35 w 53"/>
                <a:gd name="T21" fmla="*/ 35 h 35"/>
                <a:gd name="T22" fmla="*/ 33 w 53"/>
                <a:gd name="T23" fmla="*/ 35 h 35"/>
                <a:gd name="T24" fmla="*/ 32 w 53"/>
                <a:gd name="T25" fmla="*/ 33 h 35"/>
                <a:gd name="T26" fmla="*/ 32 w 53"/>
                <a:gd name="T27" fmla="*/ 22 h 35"/>
                <a:gd name="T28" fmla="*/ 18 w 53"/>
                <a:gd name="T29" fmla="*/ 33 h 35"/>
                <a:gd name="T30" fmla="*/ 16 w 53"/>
                <a:gd name="T31" fmla="*/ 33 h 35"/>
                <a:gd name="T32" fmla="*/ 15 w 53"/>
                <a:gd name="T33" fmla="*/ 30 h 35"/>
                <a:gd name="T34" fmla="*/ 15 w 53"/>
                <a:gd name="T35" fmla="*/ 23 h 35"/>
                <a:gd name="T36" fmla="*/ 4 w 53"/>
                <a:gd name="T37" fmla="*/ 32 h 35"/>
                <a:gd name="T38" fmla="*/ 1 w 53"/>
                <a:gd name="T39" fmla="*/ 31 h 35"/>
                <a:gd name="T40" fmla="*/ 1 w 53"/>
                <a:gd name="T41" fmla="*/ 28 h 35"/>
                <a:gd name="T42" fmla="*/ 14 w 53"/>
                <a:gd name="T43" fmla="*/ 18 h 35"/>
                <a:gd name="T44" fmla="*/ 4 w 53"/>
                <a:gd name="T45" fmla="*/ 7 h 35"/>
                <a:gd name="T46" fmla="*/ 2 w 53"/>
                <a:gd name="T47" fmla="*/ 4 h 35"/>
                <a:gd name="T48" fmla="*/ 3 w 53"/>
                <a:gd name="T49" fmla="*/ 3 h 35"/>
                <a:gd name="T50" fmla="*/ 5 w 53"/>
                <a:gd name="T51" fmla="*/ 3 h 35"/>
                <a:gd name="T52" fmla="*/ 20 w 53"/>
                <a:gd name="T53" fmla="*/ 26 h 35"/>
                <a:gd name="T54" fmla="*/ 30 w 53"/>
                <a:gd name="T55" fmla="*/ 17 h 35"/>
                <a:gd name="T56" fmla="*/ 26 w 53"/>
                <a:gd name="T57" fmla="*/ 9 h 35"/>
                <a:gd name="T58" fmla="*/ 19 w 53"/>
                <a:gd name="T59" fmla="*/ 19 h 35"/>
                <a:gd name="T60" fmla="*/ 20 w 53"/>
                <a:gd name="T61" fmla="*/ 26 h 35"/>
                <a:gd name="T62" fmla="*/ 37 w 53"/>
                <a:gd name="T63" fmla="*/ 28 h 35"/>
                <a:gd name="T64" fmla="*/ 47 w 53"/>
                <a:gd name="T65" fmla="*/ 8 h 35"/>
                <a:gd name="T66" fmla="*/ 39 w 53"/>
                <a:gd name="T67" fmla="*/ 16 h 35"/>
                <a:gd name="T68" fmla="*/ 36 w 53"/>
                <a:gd name="T69" fmla="*/ 19 h 35"/>
                <a:gd name="T70" fmla="*/ 37 w 53"/>
                <a:gd name="T71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3" h="35">
                  <a:moveTo>
                    <a:pt x="5" y="3"/>
                  </a:moveTo>
                  <a:cubicBezTo>
                    <a:pt x="5" y="3"/>
                    <a:pt x="13" y="6"/>
                    <a:pt x="17" y="14"/>
                  </a:cubicBezTo>
                  <a:cubicBezTo>
                    <a:pt x="19" y="11"/>
                    <a:pt x="21" y="8"/>
                    <a:pt x="23" y="4"/>
                  </a:cubicBezTo>
                  <a:cubicBezTo>
                    <a:pt x="24" y="4"/>
                    <a:pt x="24" y="3"/>
                    <a:pt x="25" y="3"/>
                  </a:cubicBezTo>
                  <a:cubicBezTo>
                    <a:pt x="26" y="3"/>
                    <a:pt x="26" y="3"/>
                    <a:pt x="27" y="4"/>
                  </a:cubicBezTo>
                  <a:cubicBezTo>
                    <a:pt x="30" y="7"/>
                    <a:pt x="32" y="10"/>
                    <a:pt x="34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9" y="9"/>
                    <a:pt x="43" y="5"/>
                    <a:pt x="48" y="1"/>
                  </a:cubicBezTo>
                  <a:cubicBezTo>
                    <a:pt x="48" y="1"/>
                    <a:pt x="49" y="0"/>
                    <a:pt x="50" y="1"/>
                  </a:cubicBezTo>
                  <a:cubicBezTo>
                    <a:pt x="51" y="1"/>
                    <a:pt x="51" y="2"/>
                    <a:pt x="52" y="3"/>
                  </a:cubicBezTo>
                  <a:cubicBezTo>
                    <a:pt x="53" y="23"/>
                    <a:pt x="36" y="34"/>
                    <a:pt x="35" y="35"/>
                  </a:cubicBezTo>
                  <a:cubicBezTo>
                    <a:pt x="35" y="35"/>
                    <a:pt x="34" y="35"/>
                    <a:pt x="33" y="35"/>
                  </a:cubicBezTo>
                  <a:cubicBezTo>
                    <a:pt x="32" y="35"/>
                    <a:pt x="32" y="34"/>
                    <a:pt x="32" y="33"/>
                  </a:cubicBezTo>
                  <a:cubicBezTo>
                    <a:pt x="32" y="29"/>
                    <a:pt x="32" y="26"/>
                    <a:pt x="32" y="22"/>
                  </a:cubicBezTo>
                  <a:cubicBezTo>
                    <a:pt x="26" y="27"/>
                    <a:pt x="22" y="31"/>
                    <a:pt x="18" y="33"/>
                  </a:cubicBezTo>
                  <a:cubicBezTo>
                    <a:pt x="17" y="33"/>
                    <a:pt x="17" y="33"/>
                    <a:pt x="16" y="33"/>
                  </a:cubicBezTo>
                  <a:cubicBezTo>
                    <a:pt x="15" y="32"/>
                    <a:pt x="15" y="31"/>
                    <a:pt x="15" y="30"/>
                  </a:cubicBezTo>
                  <a:cubicBezTo>
                    <a:pt x="15" y="28"/>
                    <a:pt x="15" y="25"/>
                    <a:pt x="15" y="23"/>
                  </a:cubicBezTo>
                  <a:cubicBezTo>
                    <a:pt x="9" y="29"/>
                    <a:pt x="4" y="32"/>
                    <a:pt x="4" y="32"/>
                  </a:cubicBezTo>
                  <a:cubicBezTo>
                    <a:pt x="3" y="33"/>
                    <a:pt x="1" y="33"/>
                    <a:pt x="1" y="31"/>
                  </a:cubicBezTo>
                  <a:cubicBezTo>
                    <a:pt x="0" y="30"/>
                    <a:pt x="0" y="29"/>
                    <a:pt x="1" y="28"/>
                  </a:cubicBezTo>
                  <a:cubicBezTo>
                    <a:pt x="2" y="28"/>
                    <a:pt x="8" y="25"/>
                    <a:pt x="14" y="18"/>
                  </a:cubicBezTo>
                  <a:cubicBezTo>
                    <a:pt x="11" y="10"/>
                    <a:pt x="4" y="7"/>
                    <a:pt x="4" y="7"/>
                  </a:cubicBezTo>
                  <a:cubicBezTo>
                    <a:pt x="2" y="7"/>
                    <a:pt x="2" y="5"/>
                    <a:pt x="2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lose/>
                  <a:moveTo>
                    <a:pt x="20" y="26"/>
                  </a:moveTo>
                  <a:cubicBezTo>
                    <a:pt x="23" y="24"/>
                    <a:pt x="26" y="21"/>
                    <a:pt x="30" y="17"/>
                  </a:cubicBezTo>
                  <a:cubicBezTo>
                    <a:pt x="29" y="14"/>
                    <a:pt x="28" y="12"/>
                    <a:pt x="26" y="9"/>
                  </a:cubicBezTo>
                  <a:cubicBezTo>
                    <a:pt x="24" y="13"/>
                    <a:pt x="21" y="16"/>
                    <a:pt x="19" y="19"/>
                  </a:cubicBezTo>
                  <a:cubicBezTo>
                    <a:pt x="20" y="21"/>
                    <a:pt x="20" y="24"/>
                    <a:pt x="20" y="26"/>
                  </a:cubicBezTo>
                  <a:close/>
                  <a:moveTo>
                    <a:pt x="37" y="28"/>
                  </a:moveTo>
                  <a:cubicBezTo>
                    <a:pt x="41" y="24"/>
                    <a:pt x="46" y="17"/>
                    <a:pt x="47" y="8"/>
                  </a:cubicBezTo>
                  <a:cubicBezTo>
                    <a:pt x="44" y="11"/>
                    <a:pt x="41" y="14"/>
                    <a:pt x="39" y="16"/>
                  </a:cubicBezTo>
                  <a:cubicBezTo>
                    <a:pt x="38" y="17"/>
                    <a:pt x="37" y="18"/>
                    <a:pt x="36" y="19"/>
                  </a:cubicBezTo>
                  <a:cubicBezTo>
                    <a:pt x="36" y="21"/>
                    <a:pt x="37" y="24"/>
                    <a:pt x="37" y="28"/>
                  </a:cubicBezTo>
                  <a:close/>
                </a:path>
              </a:pathLst>
            </a:custGeom>
            <a:solidFill>
              <a:srgbClr val="D6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iṡlîḍé">
              <a:extLst>
                <a:ext uri="{FF2B5EF4-FFF2-40B4-BE49-F238E27FC236}">
                  <a16:creationId xmlns:a16="http://schemas.microsoft.com/office/drawing/2014/main" id="{2898617A-DB90-4289-9FD7-37A1E28FDF5A}"/>
                </a:ext>
              </a:extLst>
            </p:cNvPr>
            <p:cNvSpPr/>
            <p:nvPr/>
          </p:nvSpPr>
          <p:spPr bwMode="auto">
            <a:xfrm>
              <a:off x="5865977" y="4488593"/>
              <a:ext cx="1066364" cy="849316"/>
            </a:xfrm>
            <a:custGeom>
              <a:avLst/>
              <a:gdLst>
                <a:gd name="T0" fmla="*/ 452 w 452"/>
                <a:gd name="T1" fmla="*/ 180 h 360"/>
                <a:gd name="T2" fmla="*/ 84 w 452"/>
                <a:gd name="T3" fmla="*/ 360 h 360"/>
                <a:gd name="T4" fmla="*/ 0 w 452"/>
                <a:gd name="T5" fmla="*/ 200 h 360"/>
                <a:gd name="T6" fmla="*/ 356 w 452"/>
                <a:gd name="T7" fmla="*/ 0 h 360"/>
                <a:gd name="T8" fmla="*/ 452 w 452"/>
                <a:gd name="T9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360">
                  <a:moveTo>
                    <a:pt x="452" y="180"/>
                  </a:moveTo>
                  <a:lnTo>
                    <a:pt x="84" y="360"/>
                  </a:lnTo>
                  <a:lnTo>
                    <a:pt x="0" y="200"/>
                  </a:lnTo>
                  <a:lnTo>
                    <a:pt x="356" y="0"/>
                  </a:lnTo>
                  <a:lnTo>
                    <a:pt x="452" y="180"/>
                  </a:lnTo>
                  <a:close/>
                </a:path>
              </a:pathLst>
            </a:custGeom>
            <a:solidFill>
              <a:srgbClr val="4788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í$1iḓe">
              <a:extLst>
                <a:ext uri="{FF2B5EF4-FFF2-40B4-BE49-F238E27FC236}">
                  <a16:creationId xmlns:a16="http://schemas.microsoft.com/office/drawing/2014/main" id="{15DF1DDA-73EC-463B-8525-8585E533DC4E}"/>
                </a:ext>
              </a:extLst>
            </p:cNvPr>
            <p:cNvSpPr/>
            <p:nvPr/>
          </p:nvSpPr>
          <p:spPr bwMode="auto">
            <a:xfrm>
              <a:off x="6545430" y="4420176"/>
              <a:ext cx="552056" cy="556774"/>
            </a:xfrm>
            <a:custGeom>
              <a:avLst/>
              <a:gdLst>
                <a:gd name="T0" fmla="*/ 153 w 173"/>
                <a:gd name="T1" fmla="*/ 52 h 174"/>
                <a:gd name="T2" fmla="*/ 122 w 173"/>
                <a:gd name="T3" fmla="*/ 154 h 174"/>
                <a:gd name="T4" fmla="*/ 19 w 173"/>
                <a:gd name="T5" fmla="*/ 122 h 174"/>
                <a:gd name="T6" fmla="*/ 51 w 173"/>
                <a:gd name="T7" fmla="*/ 20 h 174"/>
                <a:gd name="T8" fmla="*/ 153 w 173"/>
                <a:gd name="T9" fmla="*/ 5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74">
                  <a:moveTo>
                    <a:pt x="153" y="52"/>
                  </a:moveTo>
                  <a:cubicBezTo>
                    <a:pt x="173" y="89"/>
                    <a:pt x="159" y="134"/>
                    <a:pt x="122" y="154"/>
                  </a:cubicBezTo>
                  <a:cubicBezTo>
                    <a:pt x="85" y="174"/>
                    <a:pt x="39" y="159"/>
                    <a:pt x="19" y="122"/>
                  </a:cubicBezTo>
                  <a:cubicBezTo>
                    <a:pt x="0" y="85"/>
                    <a:pt x="14" y="40"/>
                    <a:pt x="51" y="20"/>
                  </a:cubicBezTo>
                  <a:cubicBezTo>
                    <a:pt x="88" y="0"/>
                    <a:pt x="134" y="15"/>
                    <a:pt x="153" y="52"/>
                  </a:cubicBezTo>
                  <a:close/>
                </a:path>
              </a:pathLst>
            </a:custGeom>
            <a:solidFill>
              <a:srgbClr val="4788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ïşliḑe">
              <a:extLst>
                <a:ext uri="{FF2B5EF4-FFF2-40B4-BE49-F238E27FC236}">
                  <a16:creationId xmlns:a16="http://schemas.microsoft.com/office/drawing/2014/main" id="{66379B10-9BCE-4D2A-A7E2-90163CCB4E8E}"/>
                </a:ext>
              </a:extLst>
            </p:cNvPr>
            <p:cNvSpPr/>
            <p:nvPr/>
          </p:nvSpPr>
          <p:spPr bwMode="auto">
            <a:xfrm>
              <a:off x="5738580" y="4880221"/>
              <a:ext cx="422300" cy="556774"/>
            </a:xfrm>
            <a:custGeom>
              <a:avLst/>
              <a:gdLst>
                <a:gd name="T0" fmla="*/ 50 w 132"/>
                <a:gd name="T1" fmla="*/ 1 h 174"/>
                <a:gd name="T2" fmla="*/ 59 w 132"/>
                <a:gd name="T3" fmla="*/ 4 h 174"/>
                <a:gd name="T4" fmla="*/ 131 w 132"/>
                <a:gd name="T5" fmla="*/ 140 h 174"/>
                <a:gd name="T6" fmla="*/ 128 w 132"/>
                <a:gd name="T7" fmla="*/ 149 h 174"/>
                <a:gd name="T8" fmla="*/ 83 w 132"/>
                <a:gd name="T9" fmla="*/ 173 h 174"/>
                <a:gd name="T10" fmla="*/ 74 w 132"/>
                <a:gd name="T11" fmla="*/ 170 h 174"/>
                <a:gd name="T12" fmla="*/ 2 w 132"/>
                <a:gd name="T13" fmla="*/ 34 h 174"/>
                <a:gd name="T14" fmla="*/ 5 w 132"/>
                <a:gd name="T15" fmla="*/ 25 h 174"/>
                <a:gd name="T16" fmla="*/ 50 w 132"/>
                <a:gd name="T17" fmla="*/ 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74">
                  <a:moveTo>
                    <a:pt x="50" y="1"/>
                  </a:moveTo>
                  <a:cubicBezTo>
                    <a:pt x="53" y="0"/>
                    <a:pt x="57" y="1"/>
                    <a:pt x="59" y="4"/>
                  </a:cubicBezTo>
                  <a:cubicBezTo>
                    <a:pt x="131" y="140"/>
                    <a:pt x="131" y="140"/>
                    <a:pt x="131" y="140"/>
                  </a:cubicBezTo>
                  <a:cubicBezTo>
                    <a:pt x="132" y="143"/>
                    <a:pt x="131" y="147"/>
                    <a:pt x="128" y="149"/>
                  </a:cubicBezTo>
                  <a:cubicBezTo>
                    <a:pt x="83" y="173"/>
                    <a:pt x="83" y="173"/>
                    <a:pt x="83" y="173"/>
                  </a:cubicBezTo>
                  <a:cubicBezTo>
                    <a:pt x="79" y="174"/>
                    <a:pt x="75" y="173"/>
                    <a:pt x="74" y="170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1"/>
                    <a:pt x="1" y="27"/>
                    <a:pt x="5" y="25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3778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íSliḑe">
              <a:extLst>
                <a:ext uri="{FF2B5EF4-FFF2-40B4-BE49-F238E27FC236}">
                  <a16:creationId xmlns:a16="http://schemas.microsoft.com/office/drawing/2014/main" id="{71F8A0B0-4965-49D4-AC0E-032D8284221E}"/>
                </a:ext>
              </a:extLst>
            </p:cNvPr>
            <p:cNvSpPr/>
            <p:nvPr/>
          </p:nvSpPr>
          <p:spPr bwMode="auto">
            <a:xfrm>
              <a:off x="6208062" y="5101987"/>
              <a:ext cx="287824" cy="179300"/>
            </a:xfrm>
            <a:custGeom>
              <a:avLst/>
              <a:gdLst>
                <a:gd name="T0" fmla="*/ 7 w 90"/>
                <a:gd name="T1" fmla="*/ 0 h 56"/>
                <a:gd name="T2" fmla="*/ 22 w 90"/>
                <a:gd name="T3" fmla="*/ 23 h 56"/>
                <a:gd name="T4" fmla="*/ 67 w 90"/>
                <a:gd name="T5" fmla="*/ 49 h 56"/>
                <a:gd name="T6" fmla="*/ 89 w 90"/>
                <a:gd name="T7" fmla="*/ 33 h 56"/>
                <a:gd name="T8" fmla="*/ 58 w 90"/>
                <a:gd name="T9" fmla="*/ 2 h 56"/>
                <a:gd name="T10" fmla="*/ 7 w 90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6">
                  <a:moveTo>
                    <a:pt x="7" y="0"/>
                  </a:moveTo>
                  <a:cubicBezTo>
                    <a:pt x="7" y="0"/>
                    <a:pt x="0" y="10"/>
                    <a:pt x="22" y="23"/>
                  </a:cubicBezTo>
                  <a:cubicBezTo>
                    <a:pt x="45" y="35"/>
                    <a:pt x="60" y="42"/>
                    <a:pt x="67" y="49"/>
                  </a:cubicBezTo>
                  <a:cubicBezTo>
                    <a:pt x="73" y="56"/>
                    <a:pt x="90" y="35"/>
                    <a:pt x="89" y="33"/>
                  </a:cubicBezTo>
                  <a:cubicBezTo>
                    <a:pt x="89" y="31"/>
                    <a:pt x="61" y="3"/>
                    <a:pt x="58" y="2"/>
                  </a:cubicBezTo>
                  <a:cubicBezTo>
                    <a:pt x="56" y="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íṥḻïḑê">
              <a:extLst>
                <a:ext uri="{FF2B5EF4-FFF2-40B4-BE49-F238E27FC236}">
                  <a16:creationId xmlns:a16="http://schemas.microsoft.com/office/drawing/2014/main" id="{3337FCD0-D938-4008-9FC6-451047BFC2E1}"/>
                </a:ext>
              </a:extLst>
            </p:cNvPr>
            <p:cNvSpPr/>
            <p:nvPr/>
          </p:nvSpPr>
          <p:spPr bwMode="auto">
            <a:xfrm>
              <a:off x="6285917" y="4861348"/>
              <a:ext cx="787977" cy="556774"/>
            </a:xfrm>
            <a:custGeom>
              <a:avLst/>
              <a:gdLst>
                <a:gd name="T0" fmla="*/ 5 w 246"/>
                <a:gd name="T1" fmla="*/ 35 h 174"/>
                <a:gd name="T2" fmla="*/ 18 w 246"/>
                <a:gd name="T3" fmla="*/ 5 h 174"/>
                <a:gd name="T4" fmla="*/ 93 w 246"/>
                <a:gd name="T5" fmla="*/ 28 h 174"/>
                <a:gd name="T6" fmla="*/ 242 w 246"/>
                <a:gd name="T7" fmla="*/ 139 h 174"/>
                <a:gd name="T8" fmla="*/ 210 w 246"/>
                <a:gd name="T9" fmla="*/ 160 h 174"/>
                <a:gd name="T10" fmla="*/ 5 w 246"/>
                <a:gd name="T11" fmla="*/ 3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6" h="174">
                  <a:moveTo>
                    <a:pt x="5" y="35"/>
                  </a:moveTo>
                  <a:cubicBezTo>
                    <a:pt x="5" y="35"/>
                    <a:pt x="0" y="21"/>
                    <a:pt x="18" y="5"/>
                  </a:cubicBezTo>
                  <a:cubicBezTo>
                    <a:pt x="24" y="0"/>
                    <a:pt x="41" y="16"/>
                    <a:pt x="93" y="28"/>
                  </a:cubicBezTo>
                  <a:cubicBezTo>
                    <a:pt x="146" y="40"/>
                    <a:pt x="209" y="64"/>
                    <a:pt x="242" y="139"/>
                  </a:cubicBezTo>
                  <a:cubicBezTo>
                    <a:pt x="246" y="147"/>
                    <a:pt x="232" y="174"/>
                    <a:pt x="210" y="160"/>
                  </a:cubicBezTo>
                  <a:cubicBezTo>
                    <a:pt x="188" y="146"/>
                    <a:pt x="5" y="35"/>
                    <a:pt x="5" y="35"/>
                  </a:cubicBezTo>
                  <a:close/>
                </a:path>
              </a:pathLst>
            </a:custGeom>
            <a:solidFill>
              <a:srgbClr val="D6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îš1iḍè">
              <a:extLst>
                <a:ext uri="{FF2B5EF4-FFF2-40B4-BE49-F238E27FC236}">
                  <a16:creationId xmlns:a16="http://schemas.microsoft.com/office/drawing/2014/main" id="{61D72D37-3500-4762-87EB-1385FCE16858}"/>
                </a:ext>
              </a:extLst>
            </p:cNvPr>
            <p:cNvSpPr/>
            <p:nvPr/>
          </p:nvSpPr>
          <p:spPr bwMode="auto">
            <a:xfrm>
              <a:off x="6127849" y="4976950"/>
              <a:ext cx="438813" cy="379834"/>
            </a:xfrm>
            <a:custGeom>
              <a:avLst/>
              <a:gdLst>
                <a:gd name="T0" fmla="*/ 97 w 137"/>
                <a:gd name="T1" fmla="*/ 117 h 119"/>
                <a:gd name="T2" fmla="*/ 113 w 137"/>
                <a:gd name="T3" fmla="*/ 109 h 119"/>
                <a:gd name="T4" fmla="*/ 135 w 137"/>
                <a:gd name="T5" fmla="*/ 53 h 119"/>
                <a:gd name="T6" fmla="*/ 128 w 137"/>
                <a:gd name="T7" fmla="*/ 37 h 119"/>
                <a:gd name="T8" fmla="*/ 41 w 137"/>
                <a:gd name="T9" fmla="*/ 2 h 119"/>
                <a:gd name="T10" fmla="*/ 25 w 137"/>
                <a:gd name="T11" fmla="*/ 9 h 119"/>
                <a:gd name="T12" fmla="*/ 2 w 137"/>
                <a:gd name="T13" fmla="*/ 66 h 119"/>
                <a:gd name="T14" fmla="*/ 9 w 137"/>
                <a:gd name="T15" fmla="*/ 82 h 119"/>
                <a:gd name="T16" fmla="*/ 97 w 137"/>
                <a:gd name="T17" fmla="*/ 1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19">
                  <a:moveTo>
                    <a:pt x="97" y="117"/>
                  </a:moveTo>
                  <a:cubicBezTo>
                    <a:pt x="103" y="119"/>
                    <a:pt x="110" y="116"/>
                    <a:pt x="113" y="109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7" y="46"/>
                    <a:pt x="134" y="39"/>
                    <a:pt x="128" y="37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4" y="0"/>
                    <a:pt x="27" y="3"/>
                    <a:pt x="25" y="9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0" y="72"/>
                    <a:pt x="3" y="80"/>
                    <a:pt x="9" y="82"/>
                  </a:cubicBezTo>
                  <a:lnTo>
                    <a:pt x="97" y="117"/>
                  </a:lnTo>
                  <a:close/>
                </a:path>
              </a:pathLst>
            </a:custGeom>
            <a:solidFill>
              <a:srgbClr val="F8B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íṩḻiḋè">
              <a:extLst>
                <a:ext uri="{FF2B5EF4-FFF2-40B4-BE49-F238E27FC236}">
                  <a16:creationId xmlns:a16="http://schemas.microsoft.com/office/drawing/2014/main" id="{A3CAA4AC-A1F5-4090-BF10-D24F2FD51C05}"/>
                </a:ext>
              </a:extLst>
            </p:cNvPr>
            <p:cNvSpPr/>
            <p:nvPr/>
          </p:nvSpPr>
          <p:spPr bwMode="auto">
            <a:xfrm>
              <a:off x="6212781" y="4958076"/>
              <a:ext cx="785618" cy="514308"/>
            </a:xfrm>
            <a:custGeom>
              <a:avLst/>
              <a:gdLst>
                <a:gd name="T0" fmla="*/ 6 w 246"/>
                <a:gd name="T1" fmla="*/ 45 h 161"/>
                <a:gd name="T2" fmla="*/ 28 w 246"/>
                <a:gd name="T3" fmla="*/ 0 h 161"/>
                <a:gd name="T4" fmla="*/ 80 w 246"/>
                <a:gd name="T5" fmla="*/ 16 h 161"/>
                <a:gd name="T6" fmla="*/ 245 w 246"/>
                <a:gd name="T7" fmla="*/ 130 h 161"/>
                <a:gd name="T8" fmla="*/ 143 w 246"/>
                <a:gd name="T9" fmla="*/ 130 h 161"/>
                <a:gd name="T10" fmla="*/ 84 w 246"/>
                <a:gd name="T11" fmla="*/ 135 h 161"/>
                <a:gd name="T12" fmla="*/ 58 w 246"/>
                <a:gd name="T13" fmla="*/ 74 h 161"/>
                <a:gd name="T14" fmla="*/ 6 w 246"/>
                <a:gd name="T15" fmla="*/ 4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161">
                  <a:moveTo>
                    <a:pt x="6" y="45"/>
                  </a:moveTo>
                  <a:cubicBezTo>
                    <a:pt x="6" y="45"/>
                    <a:pt x="22" y="7"/>
                    <a:pt x="28" y="0"/>
                  </a:cubicBezTo>
                  <a:cubicBezTo>
                    <a:pt x="57" y="11"/>
                    <a:pt x="47" y="9"/>
                    <a:pt x="80" y="16"/>
                  </a:cubicBezTo>
                  <a:cubicBezTo>
                    <a:pt x="112" y="23"/>
                    <a:pt x="230" y="64"/>
                    <a:pt x="245" y="130"/>
                  </a:cubicBezTo>
                  <a:cubicBezTo>
                    <a:pt x="246" y="139"/>
                    <a:pt x="211" y="161"/>
                    <a:pt x="143" y="130"/>
                  </a:cubicBezTo>
                  <a:cubicBezTo>
                    <a:pt x="128" y="126"/>
                    <a:pt x="98" y="131"/>
                    <a:pt x="84" y="135"/>
                  </a:cubicBezTo>
                  <a:cubicBezTo>
                    <a:pt x="71" y="130"/>
                    <a:pt x="63" y="106"/>
                    <a:pt x="58" y="74"/>
                  </a:cubicBezTo>
                  <a:cubicBezTo>
                    <a:pt x="52" y="41"/>
                    <a:pt x="0" y="54"/>
                    <a:pt x="6" y="45"/>
                  </a:cubicBezTo>
                  <a:close/>
                </a:path>
              </a:pathLst>
            </a:custGeom>
            <a:solidFill>
              <a:srgbClr val="565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iṧ1íḋê">
              <a:extLst>
                <a:ext uri="{FF2B5EF4-FFF2-40B4-BE49-F238E27FC236}">
                  <a16:creationId xmlns:a16="http://schemas.microsoft.com/office/drawing/2014/main" id="{30C77E71-0F53-4788-B501-BD124448B796}"/>
                </a:ext>
              </a:extLst>
            </p:cNvPr>
            <p:cNvSpPr/>
            <p:nvPr/>
          </p:nvSpPr>
          <p:spPr bwMode="auto">
            <a:xfrm>
              <a:off x="6481731" y="5274210"/>
              <a:ext cx="169863" cy="110884"/>
            </a:xfrm>
            <a:custGeom>
              <a:avLst/>
              <a:gdLst>
                <a:gd name="T0" fmla="*/ 50 w 53"/>
                <a:gd name="T1" fmla="*/ 3 h 35"/>
                <a:gd name="T2" fmla="*/ 51 w 53"/>
                <a:gd name="T3" fmla="*/ 4 h 35"/>
                <a:gd name="T4" fmla="*/ 49 w 53"/>
                <a:gd name="T5" fmla="*/ 7 h 35"/>
                <a:gd name="T6" fmla="*/ 39 w 53"/>
                <a:gd name="T7" fmla="*/ 18 h 35"/>
                <a:gd name="T8" fmla="*/ 51 w 53"/>
                <a:gd name="T9" fmla="*/ 28 h 35"/>
                <a:gd name="T10" fmla="*/ 52 w 53"/>
                <a:gd name="T11" fmla="*/ 31 h 35"/>
                <a:gd name="T12" fmla="*/ 49 w 53"/>
                <a:gd name="T13" fmla="*/ 32 h 35"/>
                <a:gd name="T14" fmla="*/ 38 w 53"/>
                <a:gd name="T15" fmla="*/ 23 h 35"/>
                <a:gd name="T16" fmla="*/ 38 w 53"/>
                <a:gd name="T17" fmla="*/ 30 h 35"/>
                <a:gd name="T18" fmla="*/ 37 w 53"/>
                <a:gd name="T19" fmla="*/ 33 h 35"/>
                <a:gd name="T20" fmla="*/ 35 w 53"/>
                <a:gd name="T21" fmla="*/ 33 h 35"/>
                <a:gd name="T22" fmla="*/ 21 w 53"/>
                <a:gd name="T23" fmla="*/ 22 h 35"/>
                <a:gd name="T24" fmla="*/ 21 w 53"/>
                <a:gd name="T25" fmla="*/ 33 h 35"/>
                <a:gd name="T26" fmla="*/ 20 w 53"/>
                <a:gd name="T27" fmla="*/ 35 h 35"/>
                <a:gd name="T28" fmla="*/ 17 w 53"/>
                <a:gd name="T29" fmla="*/ 35 h 35"/>
                <a:gd name="T30" fmla="*/ 1 w 53"/>
                <a:gd name="T31" fmla="*/ 3 h 35"/>
                <a:gd name="T32" fmla="*/ 3 w 53"/>
                <a:gd name="T33" fmla="*/ 1 h 35"/>
                <a:gd name="T34" fmla="*/ 5 w 53"/>
                <a:gd name="T35" fmla="*/ 1 h 35"/>
                <a:gd name="T36" fmla="*/ 17 w 53"/>
                <a:gd name="T37" fmla="*/ 13 h 35"/>
                <a:gd name="T38" fmla="*/ 19 w 53"/>
                <a:gd name="T39" fmla="*/ 14 h 35"/>
                <a:gd name="T40" fmla="*/ 26 w 53"/>
                <a:gd name="T41" fmla="*/ 4 h 35"/>
                <a:gd name="T42" fmla="*/ 28 w 53"/>
                <a:gd name="T43" fmla="*/ 3 h 35"/>
                <a:gd name="T44" fmla="*/ 30 w 53"/>
                <a:gd name="T45" fmla="*/ 4 h 35"/>
                <a:gd name="T46" fmla="*/ 36 w 53"/>
                <a:gd name="T47" fmla="*/ 14 h 35"/>
                <a:gd name="T48" fmla="*/ 48 w 53"/>
                <a:gd name="T49" fmla="*/ 3 h 35"/>
                <a:gd name="T50" fmla="*/ 50 w 53"/>
                <a:gd name="T51" fmla="*/ 3 h 35"/>
                <a:gd name="T52" fmla="*/ 34 w 53"/>
                <a:gd name="T53" fmla="*/ 19 h 35"/>
                <a:gd name="T54" fmla="*/ 27 w 53"/>
                <a:gd name="T55" fmla="*/ 9 h 35"/>
                <a:gd name="T56" fmla="*/ 22 w 53"/>
                <a:gd name="T57" fmla="*/ 17 h 35"/>
                <a:gd name="T58" fmla="*/ 33 w 53"/>
                <a:gd name="T59" fmla="*/ 26 h 35"/>
                <a:gd name="T60" fmla="*/ 34 w 53"/>
                <a:gd name="T61" fmla="*/ 19 h 35"/>
                <a:gd name="T62" fmla="*/ 17 w 53"/>
                <a:gd name="T63" fmla="*/ 19 h 35"/>
                <a:gd name="T64" fmla="*/ 14 w 53"/>
                <a:gd name="T65" fmla="*/ 16 h 35"/>
                <a:gd name="T66" fmla="*/ 6 w 53"/>
                <a:gd name="T67" fmla="*/ 8 h 35"/>
                <a:gd name="T68" fmla="*/ 16 w 53"/>
                <a:gd name="T69" fmla="*/ 28 h 35"/>
                <a:gd name="T70" fmla="*/ 17 w 53"/>
                <a:gd name="T71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3" h="35">
                  <a:moveTo>
                    <a:pt x="50" y="3"/>
                  </a:moveTo>
                  <a:cubicBezTo>
                    <a:pt x="50" y="3"/>
                    <a:pt x="50" y="4"/>
                    <a:pt x="51" y="4"/>
                  </a:cubicBezTo>
                  <a:cubicBezTo>
                    <a:pt x="51" y="5"/>
                    <a:pt x="51" y="7"/>
                    <a:pt x="49" y="7"/>
                  </a:cubicBezTo>
                  <a:cubicBezTo>
                    <a:pt x="49" y="7"/>
                    <a:pt x="42" y="10"/>
                    <a:pt x="39" y="18"/>
                  </a:cubicBezTo>
                  <a:cubicBezTo>
                    <a:pt x="45" y="25"/>
                    <a:pt x="51" y="28"/>
                    <a:pt x="51" y="28"/>
                  </a:cubicBezTo>
                  <a:cubicBezTo>
                    <a:pt x="53" y="29"/>
                    <a:pt x="53" y="30"/>
                    <a:pt x="52" y="31"/>
                  </a:cubicBezTo>
                  <a:cubicBezTo>
                    <a:pt x="52" y="33"/>
                    <a:pt x="50" y="33"/>
                    <a:pt x="49" y="32"/>
                  </a:cubicBezTo>
                  <a:cubicBezTo>
                    <a:pt x="49" y="32"/>
                    <a:pt x="44" y="29"/>
                    <a:pt x="38" y="23"/>
                  </a:cubicBezTo>
                  <a:cubicBezTo>
                    <a:pt x="38" y="25"/>
                    <a:pt x="38" y="28"/>
                    <a:pt x="38" y="30"/>
                  </a:cubicBezTo>
                  <a:cubicBezTo>
                    <a:pt x="38" y="31"/>
                    <a:pt x="38" y="32"/>
                    <a:pt x="37" y="33"/>
                  </a:cubicBezTo>
                  <a:cubicBezTo>
                    <a:pt x="36" y="33"/>
                    <a:pt x="35" y="33"/>
                    <a:pt x="35" y="33"/>
                  </a:cubicBezTo>
                  <a:cubicBezTo>
                    <a:pt x="31" y="31"/>
                    <a:pt x="27" y="27"/>
                    <a:pt x="21" y="22"/>
                  </a:cubicBezTo>
                  <a:cubicBezTo>
                    <a:pt x="21" y="26"/>
                    <a:pt x="21" y="29"/>
                    <a:pt x="21" y="33"/>
                  </a:cubicBezTo>
                  <a:cubicBezTo>
                    <a:pt x="21" y="34"/>
                    <a:pt x="21" y="35"/>
                    <a:pt x="20" y="35"/>
                  </a:cubicBezTo>
                  <a:cubicBezTo>
                    <a:pt x="19" y="35"/>
                    <a:pt x="18" y="35"/>
                    <a:pt x="17" y="35"/>
                  </a:cubicBezTo>
                  <a:cubicBezTo>
                    <a:pt x="17" y="34"/>
                    <a:pt x="0" y="23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0"/>
                    <a:pt x="5" y="1"/>
                    <a:pt x="5" y="1"/>
                  </a:cubicBezTo>
                  <a:cubicBezTo>
                    <a:pt x="10" y="5"/>
                    <a:pt x="14" y="9"/>
                    <a:pt x="17" y="13"/>
                  </a:cubicBezTo>
                  <a:cubicBezTo>
                    <a:pt x="18" y="13"/>
                    <a:pt x="18" y="13"/>
                    <a:pt x="19" y="14"/>
                  </a:cubicBezTo>
                  <a:cubicBezTo>
                    <a:pt x="20" y="10"/>
                    <a:pt x="23" y="7"/>
                    <a:pt x="26" y="4"/>
                  </a:cubicBezTo>
                  <a:cubicBezTo>
                    <a:pt x="26" y="3"/>
                    <a:pt x="27" y="3"/>
                    <a:pt x="28" y="3"/>
                  </a:cubicBezTo>
                  <a:cubicBezTo>
                    <a:pt x="29" y="3"/>
                    <a:pt x="29" y="4"/>
                    <a:pt x="30" y="4"/>
                  </a:cubicBezTo>
                  <a:cubicBezTo>
                    <a:pt x="31" y="8"/>
                    <a:pt x="34" y="11"/>
                    <a:pt x="36" y="14"/>
                  </a:cubicBezTo>
                  <a:cubicBezTo>
                    <a:pt x="40" y="6"/>
                    <a:pt x="48" y="3"/>
                    <a:pt x="48" y="3"/>
                  </a:cubicBezTo>
                  <a:cubicBezTo>
                    <a:pt x="48" y="3"/>
                    <a:pt x="49" y="3"/>
                    <a:pt x="50" y="3"/>
                  </a:cubicBezTo>
                  <a:close/>
                  <a:moveTo>
                    <a:pt x="34" y="19"/>
                  </a:moveTo>
                  <a:cubicBezTo>
                    <a:pt x="32" y="16"/>
                    <a:pt x="29" y="13"/>
                    <a:pt x="27" y="9"/>
                  </a:cubicBezTo>
                  <a:cubicBezTo>
                    <a:pt x="25" y="12"/>
                    <a:pt x="24" y="14"/>
                    <a:pt x="22" y="17"/>
                  </a:cubicBezTo>
                  <a:cubicBezTo>
                    <a:pt x="27" y="21"/>
                    <a:pt x="30" y="24"/>
                    <a:pt x="33" y="26"/>
                  </a:cubicBezTo>
                  <a:cubicBezTo>
                    <a:pt x="33" y="24"/>
                    <a:pt x="33" y="21"/>
                    <a:pt x="34" y="19"/>
                  </a:cubicBezTo>
                  <a:close/>
                  <a:moveTo>
                    <a:pt x="17" y="19"/>
                  </a:moveTo>
                  <a:cubicBezTo>
                    <a:pt x="16" y="18"/>
                    <a:pt x="15" y="17"/>
                    <a:pt x="14" y="16"/>
                  </a:cubicBezTo>
                  <a:cubicBezTo>
                    <a:pt x="12" y="14"/>
                    <a:pt x="9" y="11"/>
                    <a:pt x="6" y="8"/>
                  </a:cubicBezTo>
                  <a:cubicBezTo>
                    <a:pt x="7" y="17"/>
                    <a:pt x="12" y="24"/>
                    <a:pt x="16" y="28"/>
                  </a:cubicBezTo>
                  <a:cubicBezTo>
                    <a:pt x="16" y="24"/>
                    <a:pt x="16" y="21"/>
                    <a:pt x="17" y="19"/>
                  </a:cubicBezTo>
                  <a:close/>
                </a:path>
              </a:pathLst>
            </a:custGeom>
            <a:solidFill>
              <a:srgbClr val="D6C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isļíḋe">
              <a:extLst>
                <a:ext uri="{FF2B5EF4-FFF2-40B4-BE49-F238E27FC236}">
                  <a16:creationId xmlns:a16="http://schemas.microsoft.com/office/drawing/2014/main" id="{E09D94B4-21A6-481F-A87A-E0E2C0BC7EC7}"/>
                </a:ext>
              </a:extLst>
            </p:cNvPr>
            <p:cNvSpPr/>
            <p:nvPr/>
          </p:nvSpPr>
          <p:spPr bwMode="auto">
            <a:xfrm>
              <a:off x="5262019" y="4488593"/>
              <a:ext cx="1066364" cy="849316"/>
            </a:xfrm>
            <a:custGeom>
              <a:avLst/>
              <a:gdLst>
                <a:gd name="T0" fmla="*/ 0 w 452"/>
                <a:gd name="T1" fmla="*/ 180 h 360"/>
                <a:gd name="T2" fmla="*/ 367 w 452"/>
                <a:gd name="T3" fmla="*/ 360 h 360"/>
                <a:gd name="T4" fmla="*/ 452 w 452"/>
                <a:gd name="T5" fmla="*/ 200 h 360"/>
                <a:gd name="T6" fmla="*/ 96 w 452"/>
                <a:gd name="T7" fmla="*/ 0 h 360"/>
                <a:gd name="T8" fmla="*/ 0 w 452"/>
                <a:gd name="T9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360">
                  <a:moveTo>
                    <a:pt x="0" y="180"/>
                  </a:moveTo>
                  <a:lnTo>
                    <a:pt x="367" y="360"/>
                  </a:lnTo>
                  <a:lnTo>
                    <a:pt x="452" y="200"/>
                  </a:lnTo>
                  <a:lnTo>
                    <a:pt x="96" y="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52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íṧḻiḋê">
              <a:extLst>
                <a:ext uri="{FF2B5EF4-FFF2-40B4-BE49-F238E27FC236}">
                  <a16:creationId xmlns:a16="http://schemas.microsoft.com/office/drawing/2014/main" id="{DCE2FBAA-257B-46FD-9BC5-7EF347C1508A}"/>
                </a:ext>
              </a:extLst>
            </p:cNvPr>
            <p:cNvSpPr/>
            <p:nvPr/>
          </p:nvSpPr>
          <p:spPr bwMode="auto">
            <a:xfrm>
              <a:off x="5094514" y="4420176"/>
              <a:ext cx="554416" cy="556774"/>
            </a:xfrm>
            <a:custGeom>
              <a:avLst/>
              <a:gdLst>
                <a:gd name="T0" fmla="*/ 20 w 173"/>
                <a:gd name="T1" fmla="*/ 52 h 174"/>
                <a:gd name="T2" fmla="*/ 51 w 173"/>
                <a:gd name="T3" fmla="*/ 154 h 174"/>
                <a:gd name="T4" fmla="*/ 154 w 173"/>
                <a:gd name="T5" fmla="*/ 122 h 174"/>
                <a:gd name="T6" fmla="*/ 122 w 173"/>
                <a:gd name="T7" fmla="*/ 20 h 174"/>
                <a:gd name="T8" fmla="*/ 20 w 173"/>
                <a:gd name="T9" fmla="*/ 5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74">
                  <a:moveTo>
                    <a:pt x="20" y="52"/>
                  </a:moveTo>
                  <a:cubicBezTo>
                    <a:pt x="0" y="89"/>
                    <a:pt x="14" y="134"/>
                    <a:pt x="51" y="154"/>
                  </a:cubicBezTo>
                  <a:cubicBezTo>
                    <a:pt x="88" y="174"/>
                    <a:pt x="134" y="159"/>
                    <a:pt x="154" y="122"/>
                  </a:cubicBezTo>
                  <a:cubicBezTo>
                    <a:pt x="173" y="85"/>
                    <a:pt x="159" y="40"/>
                    <a:pt x="122" y="20"/>
                  </a:cubicBezTo>
                  <a:cubicBezTo>
                    <a:pt x="85" y="0"/>
                    <a:pt x="39" y="15"/>
                    <a:pt x="20" y="52"/>
                  </a:cubicBezTo>
                  <a:close/>
                </a:path>
              </a:pathLst>
            </a:custGeom>
            <a:solidFill>
              <a:srgbClr val="52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îṥḷiḍê">
              <a:extLst>
                <a:ext uri="{FF2B5EF4-FFF2-40B4-BE49-F238E27FC236}">
                  <a16:creationId xmlns:a16="http://schemas.microsoft.com/office/drawing/2014/main" id="{7B282B37-D3B8-4322-AF78-84B75EA691C0}"/>
                </a:ext>
              </a:extLst>
            </p:cNvPr>
            <p:cNvSpPr/>
            <p:nvPr/>
          </p:nvSpPr>
          <p:spPr bwMode="auto">
            <a:xfrm>
              <a:off x="6033481" y="4880221"/>
              <a:ext cx="422300" cy="556774"/>
            </a:xfrm>
            <a:custGeom>
              <a:avLst/>
              <a:gdLst>
                <a:gd name="T0" fmla="*/ 82 w 132"/>
                <a:gd name="T1" fmla="*/ 1 h 174"/>
                <a:gd name="T2" fmla="*/ 73 w 132"/>
                <a:gd name="T3" fmla="*/ 4 h 174"/>
                <a:gd name="T4" fmla="*/ 1 w 132"/>
                <a:gd name="T5" fmla="*/ 140 h 174"/>
                <a:gd name="T6" fmla="*/ 4 w 132"/>
                <a:gd name="T7" fmla="*/ 149 h 174"/>
                <a:gd name="T8" fmla="*/ 49 w 132"/>
                <a:gd name="T9" fmla="*/ 173 h 174"/>
                <a:gd name="T10" fmla="*/ 58 w 132"/>
                <a:gd name="T11" fmla="*/ 170 h 174"/>
                <a:gd name="T12" fmla="*/ 130 w 132"/>
                <a:gd name="T13" fmla="*/ 34 h 174"/>
                <a:gd name="T14" fmla="*/ 127 w 132"/>
                <a:gd name="T15" fmla="*/ 25 h 174"/>
                <a:gd name="T16" fmla="*/ 82 w 132"/>
                <a:gd name="T17" fmla="*/ 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74">
                  <a:moveTo>
                    <a:pt x="82" y="1"/>
                  </a:moveTo>
                  <a:cubicBezTo>
                    <a:pt x="79" y="0"/>
                    <a:pt x="75" y="1"/>
                    <a:pt x="73" y="4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43"/>
                    <a:pt x="1" y="147"/>
                    <a:pt x="4" y="149"/>
                  </a:cubicBezTo>
                  <a:cubicBezTo>
                    <a:pt x="49" y="173"/>
                    <a:pt x="49" y="173"/>
                    <a:pt x="49" y="173"/>
                  </a:cubicBezTo>
                  <a:cubicBezTo>
                    <a:pt x="52" y="174"/>
                    <a:pt x="57" y="173"/>
                    <a:pt x="58" y="170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2" y="31"/>
                    <a:pt x="130" y="27"/>
                    <a:pt x="127" y="25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4788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378FDDA6-9F69-4BF3-966F-AFC5C2BBA8FD}"/>
              </a:ext>
            </a:extLst>
          </p:cNvPr>
          <p:cNvCxnSpPr>
            <a:cxnSpLocks/>
          </p:cNvCxnSpPr>
          <p:nvPr/>
        </p:nvCxnSpPr>
        <p:spPr>
          <a:xfrm>
            <a:off x="5598724" y="894839"/>
            <a:ext cx="0" cy="4007662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24BED63A-9B1E-4021-9B4C-E570284FEA5E}"/>
              </a:ext>
            </a:extLst>
          </p:cNvPr>
          <p:cNvSpPr txBox="1"/>
          <p:nvPr/>
        </p:nvSpPr>
        <p:spPr>
          <a:xfrm>
            <a:off x="318353" y="3247997"/>
            <a:ext cx="1503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不在公司期间，收到告警。</a:t>
            </a: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A74F326D-9AF3-4A10-B20E-0F3D05A583A3}"/>
              </a:ext>
            </a:extLst>
          </p:cNvPr>
          <p:cNvCxnSpPr>
            <a:cxnSpLocks/>
          </p:cNvCxnSpPr>
          <p:nvPr/>
        </p:nvCxnSpPr>
        <p:spPr>
          <a:xfrm flipV="1">
            <a:off x="1439076" y="1717965"/>
            <a:ext cx="949571" cy="947901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7AA70C78-8C58-4D47-B294-E33AA0D1D9BB}"/>
              </a:ext>
            </a:extLst>
          </p:cNvPr>
          <p:cNvCxnSpPr>
            <a:cxnSpLocks/>
          </p:cNvCxnSpPr>
          <p:nvPr/>
        </p:nvCxnSpPr>
        <p:spPr>
          <a:xfrm>
            <a:off x="1440398" y="2814194"/>
            <a:ext cx="1034888" cy="706376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文本框 230">
            <a:extLst>
              <a:ext uri="{FF2B5EF4-FFF2-40B4-BE49-F238E27FC236}">
                <a16:creationId xmlns:a16="http://schemas.microsoft.com/office/drawing/2014/main" id="{BF08200A-C38A-4E32-AAA9-1FE01277AF33}"/>
              </a:ext>
            </a:extLst>
          </p:cNvPr>
          <p:cNvSpPr txBox="1"/>
          <p:nvPr/>
        </p:nvSpPr>
        <p:spPr>
          <a:xfrm>
            <a:off x="4104953" y="1451303"/>
            <a:ext cx="105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自身问题，还是下游系统的问题？</a:t>
            </a: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42400A0A-929B-4A14-8391-DCC47D1379FB}"/>
              </a:ext>
            </a:extLst>
          </p:cNvPr>
          <p:cNvSpPr txBox="1"/>
          <p:nvPr/>
        </p:nvSpPr>
        <p:spPr>
          <a:xfrm>
            <a:off x="1953839" y="1985278"/>
            <a:ext cx="6562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VPN</a:t>
            </a:r>
            <a:endParaRPr lang="zh-CN" altLang="en-US" dirty="0"/>
          </a:p>
        </p:txBody>
      </p:sp>
      <p:pic>
        <p:nvPicPr>
          <p:cNvPr id="233" name="Picture 4" descr="https://timgsa.baidu.com/timg?image&amp;quality=80&amp;size=b9999_10000&amp;sec=1513955432414&amp;di=1bcc0b979a5a7881ef8aa32c4bdc4d5c&amp;imgtype=0&amp;src=http%3A%2F%2Fscimg.jb51.net%2Fallimg%2F150617%2F14-15061F92J4L6.jpg">
            <a:extLst>
              <a:ext uri="{FF2B5EF4-FFF2-40B4-BE49-F238E27FC236}">
                <a16:creationId xmlns:a16="http://schemas.microsoft.com/office/drawing/2014/main" id="{0BB527F1-8EFB-4D43-B7BA-5BC00FA4A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77" y="3240821"/>
            <a:ext cx="585559" cy="58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" name="爆炸形: 14 pt  234">
            <a:extLst>
              <a:ext uri="{FF2B5EF4-FFF2-40B4-BE49-F238E27FC236}">
                <a16:creationId xmlns:a16="http://schemas.microsoft.com/office/drawing/2014/main" id="{6C9CCC3A-76CB-403B-84A1-EC50C5F84A4D}"/>
              </a:ext>
            </a:extLst>
          </p:cNvPr>
          <p:cNvSpPr/>
          <p:nvPr/>
        </p:nvSpPr>
        <p:spPr>
          <a:xfrm>
            <a:off x="6503223" y="3732362"/>
            <a:ext cx="2143339" cy="801793"/>
          </a:xfrm>
          <a:prstGeom prst="irregularSeal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移动</a:t>
            </a:r>
            <a:r>
              <a:rPr lang="en-US" altLang="zh-CN" sz="1000" b="1" dirty="0"/>
              <a:t>AAP</a:t>
            </a:r>
            <a:r>
              <a:rPr lang="zh-CN" altLang="en-US" sz="1000" b="1" dirty="0"/>
              <a:t>神器</a:t>
            </a:r>
          </a:p>
        </p:txBody>
      </p:sp>
      <p:sp>
        <p:nvSpPr>
          <p:cNvPr id="236" name="箭头: 下 235">
            <a:extLst>
              <a:ext uri="{FF2B5EF4-FFF2-40B4-BE49-F238E27FC236}">
                <a16:creationId xmlns:a16="http://schemas.microsoft.com/office/drawing/2014/main" id="{76A7D08B-5478-44CB-9C34-1AD2B89D8CF0}"/>
              </a:ext>
            </a:extLst>
          </p:cNvPr>
          <p:cNvSpPr/>
          <p:nvPr/>
        </p:nvSpPr>
        <p:spPr>
          <a:xfrm rot="16200000">
            <a:off x="5393322" y="2665653"/>
            <a:ext cx="443133" cy="22446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5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ṣľiḋe">
            <a:extLst>
              <a:ext uri="{FF2B5EF4-FFF2-40B4-BE49-F238E27FC236}">
                <a16:creationId xmlns:a16="http://schemas.microsoft.com/office/drawing/2014/main" id="{6AA50C38-E75B-453C-B53D-AC6082A34524}"/>
              </a:ext>
            </a:extLst>
          </p:cNvPr>
          <p:cNvSpPr txBox="1"/>
          <p:nvPr/>
        </p:nvSpPr>
        <p:spPr>
          <a:xfrm>
            <a:off x="116479" y="-73136"/>
            <a:ext cx="1271257" cy="1308331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" name="iṣlide">
            <a:extLst>
              <a:ext uri="{FF2B5EF4-FFF2-40B4-BE49-F238E27FC236}">
                <a16:creationId xmlns:a16="http://schemas.microsoft.com/office/drawing/2014/main" id="{990A6BE9-FA20-4995-9CC2-A6266CD474A8}"/>
              </a:ext>
            </a:extLst>
          </p:cNvPr>
          <p:cNvSpPr/>
          <p:nvPr/>
        </p:nvSpPr>
        <p:spPr>
          <a:xfrm>
            <a:off x="1528216" y="360863"/>
            <a:ext cx="3042615" cy="440331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defTabSz="914400"/>
            <a:r>
              <a:rPr lang="zh-CN" altLang="en-US" sz="28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业务价值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739195F9-A32F-4192-94F3-AB58606724CC}"/>
              </a:ext>
            </a:extLst>
          </p:cNvPr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C5345CD-BC8B-40E4-8925-A092B9E7E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7F29FE9-939E-45B4-A069-C27A056D5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E22532C-DEBB-4518-A295-37D495751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FECAADC-57AB-4696-9D2A-C1B4C432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36E944F2-8257-45FB-80A4-B01FCD21D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983F8D56-C810-420A-87E8-0B5FF7B16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57365B76-20A9-4A46-9696-FD31C93E4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3BC0DB15-96FC-4DEF-8B10-130E0001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7A1EF424-7F93-4302-950E-57097CE1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dbed322e-af55-416d-9c2b-36c7cbdcfe3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9096CC1-AB2F-4E45-9AC7-EDD41F39697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822222" y="913012"/>
            <a:ext cx="2713315" cy="3053988"/>
            <a:chOff x="4749800" y="1947863"/>
            <a:chExt cx="2628900" cy="3760788"/>
          </a:xfrm>
        </p:grpSpPr>
        <p:sp>
          <p:nvSpPr>
            <p:cNvPr id="15" name="îṩḻiḋè">
              <a:extLst>
                <a:ext uri="{FF2B5EF4-FFF2-40B4-BE49-F238E27FC236}">
                  <a16:creationId xmlns:a16="http://schemas.microsoft.com/office/drawing/2014/main" id="{8B455699-CFC4-41F2-BF14-5DE4E68D0F60}"/>
                </a:ext>
              </a:extLst>
            </p:cNvPr>
            <p:cNvSpPr/>
            <p:nvPr/>
          </p:nvSpPr>
          <p:spPr bwMode="auto">
            <a:xfrm>
              <a:off x="5667375" y="1947863"/>
              <a:ext cx="1655763" cy="3244850"/>
            </a:xfrm>
            <a:custGeom>
              <a:avLst/>
              <a:gdLst>
                <a:gd name="T0" fmla="*/ 489 w 574"/>
                <a:gd name="T1" fmla="*/ 1125 h 1125"/>
                <a:gd name="T2" fmla="*/ 85 w 574"/>
                <a:gd name="T3" fmla="*/ 1125 h 1125"/>
                <a:gd name="T4" fmla="*/ 0 w 574"/>
                <a:gd name="T5" fmla="*/ 1040 h 1125"/>
                <a:gd name="T6" fmla="*/ 0 w 574"/>
                <a:gd name="T7" fmla="*/ 85 h 1125"/>
                <a:gd name="T8" fmla="*/ 85 w 574"/>
                <a:gd name="T9" fmla="*/ 0 h 1125"/>
                <a:gd name="T10" fmla="*/ 489 w 574"/>
                <a:gd name="T11" fmla="*/ 0 h 1125"/>
                <a:gd name="T12" fmla="*/ 574 w 574"/>
                <a:gd name="T13" fmla="*/ 85 h 1125"/>
                <a:gd name="T14" fmla="*/ 574 w 574"/>
                <a:gd name="T15" fmla="*/ 1040 h 1125"/>
                <a:gd name="T16" fmla="*/ 489 w 574"/>
                <a:gd name="T17" fmla="*/ 1125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4" h="1125">
                  <a:moveTo>
                    <a:pt x="489" y="1125"/>
                  </a:moveTo>
                  <a:cubicBezTo>
                    <a:pt x="85" y="1125"/>
                    <a:pt x="85" y="1125"/>
                    <a:pt x="85" y="1125"/>
                  </a:cubicBezTo>
                  <a:cubicBezTo>
                    <a:pt x="38" y="1125"/>
                    <a:pt x="0" y="1087"/>
                    <a:pt x="0" y="104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536" y="0"/>
                    <a:pt x="574" y="38"/>
                    <a:pt x="574" y="85"/>
                  </a:cubicBezTo>
                  <a:cubicBezTo>
                    <a:pt x="574" y="1040"/>
                    <a:pt x="574" y="1040"/>
                    <a:pt x="574" y="1040"/>
                  </a:cubicBezTo>
                  <a:cubicBezTo>
                    <a:pt x="574" y="1087"/>
                    <a:pt x="536" y="1125"/>
                    <a:pt x="489" y="1125"/>
                  </a:cubicBezTo>
                </a:path>
              </a:pathLst>
            </a:custGeom>
            <a:solidFill>
              <a:srgbClr val="675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ṣļïḍé">
              <a:extLst>
                <a:ext uri="{FF2B5EF4-FFF2-40B4-BE49-F238E27FC236}">
                  <a16:creationId xmlns:a16="http://schemas.microsoft.com/office/drawing/2014/main" id="{06259FC1-46DD-4602-98BE-7B6D1C98AC00}"/>
                </a:ext>
              </a:extLst>
            </p:cNvPr>
            <p:cNvSpPr/>
            <p:nvPr/>
          </p:nvSpPr>
          <p:spPr bwMode="auto">
            <a:xfrm>
              <a:off x="5745163" y="2036762"/>
              <a:ext cx="1500188" cy="3033713"/>
            </a:xfrm>
            <a:custGeom>
              <a:avLst/>
              <a:gdLst>
                <a:gd name="T0" fmla="*/ 461 w 520"/>
                <a:gd name="T1" fmla="*/ 1052 h 1052"/>
                <a:gd name="T2" fmla="*/ 59 w 520"/>
                <a:gd name="T3" fmla="*/ 1052 h 1052"/>
                <a:gd name="T4" fmla="*/ 0 w 520"/>
                <a:gd name="T5" fmla="*/ 993 h 1052"/>
                <a:gd name="T6" fmla="*/ 0 w 520"/>
                <a:gd name="T7" fmla="*/ 59 h 1052"/>
                <a:gd name="T8" fmla="*/ 59 w 520"/>
                <a:gd name="T9" fmla="*/ 0 h 1052"/>
                <a:gd name="T10" fmla="*/ 461 w 520"/>
                <a:gd name="T11" fmla="*/ 0 h 1052"/>
                <a:gd name="T12" fmla="*/ 520 w 520"/>
                <a:gd name="T13" fmla="*/ 59 h 1052"/>
                <a:gd name="T14" fmla="*/ 520 w 520"/>
                <a:gd name="T15" fmla="*/ 993 h 1052"/>
                <a:gd name="T16" fmla="*/ 461 w 520"/>
                <a:gd name="T17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0" h="1052">
                  <a:moveTo>
                    <a:pt x="461" y="1052"/>
                  </a:moveTo>
                  <a:cubicBezTo>
                    <a:pt x="59" y="1052"/>
                    <a:pt x="59" y="1052"/>
                    <a:pt x="59" y="1052"/>
                  </a:cubicBezTo>
                  <a:cubicBezTo>
                    <a:pt x="26" y="1052"/>
                    <a:pt x="0" y="1026"/>
                    <a:pt x="0" y="99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6" y="0"/>
                    <a:pt x="59" y="0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494" y="0"/>
                    <a:pt x="520" y="27"/>
                    <a:pt x="520" y="59"/>
                  </a:cubicBezTo>
                  <a:cubicBezTo>
                    <a:pt x="520" y="993"/>
                    <a:pt x="520" y="993"/>
                    <a:pt x="520" y="993"/>
                  </a:cubicBezTo>
                  <a:cubicBezTo>
                    <a:pt x="520" y="1026"/>
                    <a:pt x="494" y="1052"/>
                    <a:pt x="461" y="1052"/>
                  </a:cubicBezTo>
                </a:path>
              </a:pathLst>
            </a:custGeom>
            <a:solidFill>
              <a:srgbClr val="EF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ṥļïḑé">
              <a:extLst>
                <a:ext uri="{FF2B5EF4-FFF2-40B4-BE49-F238E27FC236}">
                  <a16:creationId xmlns:a16="http://schemas.microsoft.com/office/drawing/2014/main" id="{AFE7F186-3E5D-4084-93AA-F0926D347AF7}"/>
                </a:ext>
              </a:extLst>
            </p:cNvPr>
            <p:cNvSpPr/>
            <p:nvPr/>
          </p:nvSpPr>
          <p:spPr bwMode="auto">
            <a:xfrm>
              <a:off x="5915025" y="2014538"/>
              <a:ext cx="1030288" cy="176213"/>
            </a:xfrm>
            <a:custGeom>
              <a:avLst/>
              <a:gdLst>
                <a:gd name="T0" fmla="*/ 357 w 357"/>
                <a:gd name="T1" fmla="*/ 10 h 61"/>
                <a:gd name="T2" fmla="*/ 323 w 357"/>
                <a:gd name="T3" fmla="*/ 10 h 61"/>
                <a:gd name="T4" fmla="*/ 304 w 357"/>
                <a:gd name="T5" fmla="*/ 29 h 61"/>
                <a:gd name="T6" fmla="*/ 304 w 357"/>
                <a:gd name="T7" fmla="*/ 42 h 61"/>
                <a:gd name="T8" fmla="*/ 285 w 357"/>
                <a:gd name="T9" fmla="*/ 61 h 61"/>
                <a:gd name="T10" fmla="*/ 134 w 357"/>
                <a:gd name="T11" fmla="*/ 61 h 61"/>
                <a:gd name="T12" fmla="*/ 115 w 357"/>
                <a:gd name="T13" fmla="*/ 42 h 61"/>
                <a:gd name="T14" fmla="*/ 115 w 357"/>
                <a:gd name="T15" fmla="*/ 29 h 61"/>
                <a:gd name="T16" fmla="*/ 97 w 357"/>
                <a:gd name="T17" fmla="*/ 10 h 61"/>
                <a:gd name="T18" fmla="*/ 0 w 357"/>
                <a:gd name="T19" fmla="*/ 10 h 61"/>
                <a:gd name="T20" fmla="*/ 0 w 357"/>
                <a:gd name="T21" fmla="*/ 0 h 61"/>
                <a:gd name="T22" fmla="*/ 357 w 357"/>
                <a:gd name="T23" fmla="*/ 0 h 61"/>
                <a:gd name="T24" fmla="*/ 357 w 357"/>
                <a:gd name="T25" fmla="*/ 1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61">
                  <a:moveTo>
                    <a:pt x="357" y="10"/>
                  </a:moveTo>
                  <a:cubicBezTo>
                    <a:pt x="323" y="10"/>
                    <a:pt x="323" y="10"/>
                    <a:pt x="323" y="10"/>
                  </a:cubicBezTo>
                  <a:cubicBezTo>
                    <a:pt x="313" y="10"/>
                    <a:pt x="304" y="19"/>
                    <a:pt x="304" y="29"/>
                  </a:cubicBezTo>
                  <a:cubicBezTo>
                    <a:pt x="304" y="42"/>
                    <a:pt x="304" y="42"/>
                    <a:pt x="304" y="42"/>
                  </a:cubicBezTo>
                  <a:cubicBezTo>
                    <a:pt x="304" y="53"/>
                    <a:pt x="296" y="61"/>
                    <a:pt x="285" y="61"/>
                  </a:cubicBezTo>
                  <a:cubicBezTo>
                    <a:pt x="134" y="61"/>
                    <a:pt x="134" y="61"/>
                    <a:pt x="134" y="61"/>
                  </a:cubicBezTo>
                  <a:cubicBezTo>
                    <a:pt x="124" y="61"/>
                    <a:pt x="115" y="53"/>
                    <a:pt x="115" y="42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19"/>
                    <a:pt x="107" y="10"/>
                    <a:pt x="97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7" y="0"/>
                    <a:pt x="357" y="0"/>
                    <a:pt x="357" y="0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675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S1îḑe">
              <a:extLst>
                <a:ext uri="{FF2B5EF4-FFF2-40B4-BE49-F238E27FC236}">
                  <a16:creationId xmlns:a16="http://schemas.microsoft.com/office/drawing/2014/main" id="{630E0B37-EE6B-4F8C-9F65-8E51E714FF20}"/>
                </a:ext>
              </a:extLst>
            </p:cNvPr>
            <p:cNvSpPr/>
            <p:nvPr/>
          </p:nvSpPr>
          <p:spPr bwMode="auto">
            <a:xfrm>
              <a:off x="6496050" y="2473325"/>
              <a:ext cx="63500" cy="82550"/>
            </a:xfrm>
            <a:custGeom>
              <a:avLst/>
              <a:gdLst>
                <a:gd name="T0" fmla="*/ 14 w 22"/>
                <a:gd name="T1" fmla="*/ 13 h 29"/>
                <a:gd name="T2" fmla="*/ 18 w 22"/>
                <a:gd name="T3" fmla="*/ 7 h 29"/>
                <a:gd name="T4" fmla="*/ 11 w 22"/>
                <a:gd name="T5" fmla="*/ 0 h 29"/>
                <a:gd name="T6" fmla="*/ 4 w 22"/>
                <a:gd name="T7" fmla="*/ 7 h 29"/>
                <a:gd name="T8" fmla="*/ 8 w 22"/>
                <a:gd name="T9" fmla="*/ 13 h 29"/>
                <a:gd name="T10" fmla="*/ 0 w 22"/>
                <a:gd name="T11" fmla="*/ 24 h 29"/>
                <a:gd name="T12" fmla="*/ 0 w 22"/>
                <a:gd name="T13" fmla="*/ 29 h 29"/>
                <a:gd name="T14" fmla="*/ 22 w 22"/>
                <a:gd name="T15" fmla="*/ 29 h 29"/>
                <a:gd name="T16" fmla="*/ 22 w 22"/>
                <a:gd name="T17" fmla="*/ 24 h 29"/>
                <a:gd name="T18" fmla="*/ 14 w 22"/>
                <a:gd name="T1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9">
                  <a:moveTo>
                    <a:pt x="14" y="13"/>
                  </a:moveTo>
                  <a:cubicBezTo>
                    <a:pt x="17" y="12"/>
                    <a:pt x="18" y="10"/>
                    <a:pt x="18" y="7"/>
                  </a:cubicBezTo>
                  <a:cubicBezTo>
                    <a:pt x="18" y="3"/>
                    <a:pt x="15" y="0"/>
                    <a:pt x="11" y="0"/>
                  </a:cubicBezTo>
                  <a:cubicBezTo>
                    <a:pt x="7" y="0"/>
                    <a:pt x="4" y="3"/>
                    <a:pt x="4" y="7"/>
                  </a:cubicBezTo>
                  <a:cubicBezTo>
                    <a:pt x="4" y="10"/>
                    <a:pt x="6" y="12"/>
                    <a:pt x="8" y="13"/>
                  </a:cubicBezTo>
                  <a:cubicBezTo>
                    <a:pt x="3" y="15"/>
                    <a:pt x="0" y="19"/>
                    <a:pt x="0" y="2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19"/>
                    <a:pt x="19" y="15"/>
                    <a:pt x="14" y="13"/>
                  </a:cubicBezTo>
                  <a:close/>
                </a:path>
              </a:pathLst>
            </a:custGeom>
            <a:solidFill>
              <a:srgbClr val="3736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sļiḑè">
              <a:extLst>
                <a:ext uri="{FF2B5EF4-FFF2-40B4-BE49-F238E27FC236}">
                  <a16:creationId xmlns:a16="http://schemas.microsoft.com/office/drawing/2014/main" id="{A6368C41-9B69-4658-AFE8-CD466D82CE9F}"/>
                </a:ext>
              </a:extLst>
            </p:cNvPr>
            <p:cNvSpPr/>
            <p:nvPr/>
          </p:nvSpPr>
          <p:spPr bwMode="auto">
            <a:xfrm>
              <a:off x="6175375" y="4491038"/>
              <a:ext cx="625475" cy="141288"/>
            </a:xfrm>
            <a:custGeom>
              <a:avLst/>
              <a:gdLst>
                <a:gd name="T0" fmla="*/ 213 w 217"/>
                <a:gd name="T1" fmla="*/ 49 h 49"/>
                <a:gd name="T2" fmla="*/ 4 w 217"/>
                <a:gd name="T3" fmla="*/ 49 h 49"/>
                <a:gd name="T4" fmla="*/ 0 w 217"/>
                <a:gd name="T5" fmla="*/ 45 h 49"/>
                <a:gd name="T6" fmla="*/ 0 w 217"/>
                <a:gd name="T7" fmla="*/ 4 h 49"/>
                <a:gd name="T8" fmla="*/ 4 w 217"/>
                <a:gd name="T9" fmla="*/ 0 h 49"/>
                <a:gd name="T10" fmla="*/ 213 w 217"/>
                <a:gd name="T11" fmla="*/ 0 h 49"/>
                <a:gd name="T12" fmla="*/ 217 w 217"/>
                <a:gd name="T13" fmla="*/ 4 h 49"/>
                <a:gd name="T14" fmla="*/ 217 w 217"/>
                <a:gd name="T15" fmla="*/ 45 h 49"/>
                <a:gd name="T16" fmla="*/ 213 w 217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49">
                  <a:moveTo>
                    <a:pt x="213" y="49"/>
                  </a:moveTo>
                  <a:cubicBezTo>
                    <a:pt x="4" y="49"/>
                    <a:pt x="4" y="49"/>
                    <a:pt x="4" y="49"/>
                  </a:cubicBezTo>
                  <a:cubicBezTo>
                    <a:pt x="2" y="49"/>
                    <a:pt x="0" y="47"/>
                    <a:pt x="0" y="4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7" y="2"/>
                    <a:pt x="217" y="4"/>
                  </a:cubicBezTo>
                  <a:cubicBezTo>
                    <a:pt x="217" y="45"/>
                    <a:pt x="217" y="45"/>
                    <a:pt x="217" y="45"/>
                  </a:cubicBezTo>
                  <a:cubicBezTo>
                    <a:pt x="217" y="47"/>
                    <a:pt x="215" y="49"/>
                    <a:pt x="213" y="49"/>
                  </a:cubicBezTo>
                  <a:close/>
                </a:path>
              </a:pathLst>
            </a:custGeom>
            <a:solidFill>
              <a:srgbClr val="A43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ṣľîde">
              <a:extLst>
                <a:ext uri="{FF2B5EF4-FFF2-40B4-BE49-F238E27FC236}">
                  <a16:creationId xmlns:a16="http://schemas.microsoft.com/office/drawing/2014/main" id="{38F2E391-318D-4D35-89EA-D883A211633B}"/>
                </a:ext>
              </a:extLst>
            </p:cNvPr>
            <p:cNvSpPr/>
            <p:nvPr/>
          </p:nvSpPr>
          <p:spPr bwMode="auto">
            <a:xfrm>
              <a:off x="6376988" y="4535488"/>
              <a:ext cx="36870" cy="61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" b="0" i="0" u="none" strike="noStrike" cap="none" normalizeH="0" baseline="0">
                  <a:ln>
                    <a:noFill/>
                  </a:ln>
                  <a:solidFill>
                    <a:srgbClr val="F3F4E9"/>
                  </a:solidFill>
                  <a:effectLst/>
                </a:rPr>
                <a:t>R</a:t>
              </a:r>
              <a:endParaRPr kumimoji="0" lang="zh-CN" altLang="zh-CN" sz="400" b="0" i="0" u="none" strike="noStrike" cap="none" normalizeH="0" baseline="0">
                <a:ln>
                  <a:noFill/>
                </a:ln>
                <a:solidFill>
                  <a:srgbClr val="F3F4E9"/>
                </a:solidFill>
                <a:effectLst/>
              </a:endParaRPr>
            </a:p>
          </p:txBody>
        </p:sp>
        <p:sp>
          <p:nvSpPr>
            <p:cNvPr id="21" name="isļíḑè">
              <a:extLst>
                <a:ext uri="{FF2B5EF4-FFF2-40B4-BE49-F238E27FC236}">
                  <a16:creationId xmlns:a16="http://schemas.microsoft.com/office/drawing/2014/main" id="{0B820FE1-666D-43B2-81B0-DA0F17EE33E2}"/>
                </a:ext>
              </a:extLst>
            </p:cNvPr>
            <p:cNvSpPr/>
            <p:nvPr/>
          </p:nvSpPr>
          <p:spPr bwMode="auto">
            <a:xfrm>
              <a:off x="6405563" y="4535488"/>
              <a:ext cx="28854" cy="61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" b="0" i="0" u="none" strike="noStrike" cap="none" normalizeH="0" baseline="0">
                  <a:ln>
                    <a:noFill/>
                  </a:ln>
                  <a:solidFill>
                    <a:srgbClr val="F3F4E9"/>
                  </a:solidFill>
                  <a:effectLst/>
                </a:rPr>
                <a:t>e</a:t>
              </a:r>
              <a:endParaRPr kumimoji="0" lang="zh-CN" altLang="zh-CN" sz="400" b="0" i="0" u="none" strike="noStrike" cap="none" normalizeH="0" baseline="0">
                <a:ln>
                  <a:noFill/>
                </a:ln>
                <a:solidFill>
                  <a:srgbClr val="F3F4E9"/>
                </a:solidFill>
                <a:effectLst/>
              </a:endParaRPr>
            </a:p>
          </p:txBody>
        </p:sp>
        <p:sp>
          <p:nvSpPr>
            <p:cNvPr id="22" name="iṩḷïďé">
              <a:extLst>
                <a:ext uri="{FF2B5EF4-FFF2-40B4-BE49-F238E27FC236}">
                  <a16:creationId xmlns:a16="http://schemas.microsoft.com/office/drawing/2014/main" id="{E95060FA-9A0F-441D-ACBE-60FFD54C57D1}"/>
                </a:ext>
              </a:extLst>
            </p:cNvPr>
            <p:cNvSpPr/>
            <p:nvPr/>
          </p:nvSpPr>
          <p:spPr bwMode="auto">
            <a:xfrm>
              <a:off x="6432550" y="4535488"/>
              <a:ext cx="28854" cy="61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" b="0" i="0" u="none" strike="noStrike" cap="none" normalizeH="0" baseline="0">
                  <a:ln>
                    <a:noFill/>
                  </a:ln>
                  <a:solidFill>
                    <a:srgbClr val="F3F4E9"/>
                  </a:solidFill>
                  <a:effectLst/>
                </a:rPr>
                <a:t>g</a:t>
              </a:r>
              <a:endParaRPr kumimoji="0" lang="zh-CN" altLang="zh-CN" sz="400" b="0" i="0" u="none" strike="noStrike" cap="none" normalizeH="0" baseline="0">
                <a:ln>
                  <a:noFill/>
                </a:ln>
                <a:solidFill>
                  <a:srgbClr val="F3F4E9"/>
                </a:solidFill>
                <a:effectLst/>
              </a:endParaRPr>
            </a:p>
          </p:txBody>
        </p:sp>
        <p:sp>
          <p:nvSpPr>
            <p:cNvPr id="23" name="îṧľide">
              <a:extLst>
                <a:ext uri="{FF2B5EF4-FFF2-40B4-BE49-F238E27FC236}">
                  <a16:creationId xmlns:a16="http://schemas.microsoft.com/office/drawing/2014/main" id="{CADCB208-C981-4B29-89D4-E57ADE32C0E4}"/>
                </a:ext>
              </a:extLst>
            </p:cNvPr>
            <p:cNvSpPr/>
            <p:nvPr/>
          </p:nvSpPr>
          <p:spPr bwMode="auto">
            <a:xfrm>
              <a:off x="6461125" y="4535488"/>
              <a:ext cx="36870" cy="61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" b="0" i="0" u="none" strike="noStrike" cap="none" normalizeH="0" baseline="0">
                  <a:ln>
                    <a:noFill/>
                  </a:ln>
                  <a:solidFill>
                    <a:srgbClr val="F3F4E9"/>
                  </a:solidFill>
                  <a:effectLst/>
                </a:rPr>
                <a:t>is</a:t>
              </a:r>
              <a:endParaRPr kumimoji="0" lang="zh-CN" altLang="zh-CN" sz="400" b="0" i="0" u="none" strike="noStrike" cap="none" normalizeH="0" baseline="0">
                <a:ln>
                  <a:noFill/>
                </a:ln>
                <a:solidFill>
                  <a:srgbClr val="F3F4E9"/>
                </a:solidFill>
                <a:effectLst/>
              </a:endParaRPr>
            </a:p>
          </p:txBody>
        </p:sp>
        <p:sp>
          <p:nvSpPr>
            <p:cNvPr id="24" name="iSḻïde">
              <a:extLst>
                <a:ext uri="{FF2B5EF4-FFF2-40B4-BE49-F238E27FC236}">
                  <a16:creationId xmlns:a16="http://schemas.microsoft.com/office/drawing/2014/main" id="{2D40B028-9B8F-4D7A-808E-BE779A94EBD5}"/>
                </a:ext>
              </a:extLst>
            </p:cNvPr>
            <p:cNvSpPr/>
            <p:nvPr/>
          </p:nvSpPr>
          <p:spPr bwMode="auto">
            <a:xfrm>
              <a:off x="6492875" y="4535488"/>
              <a:ext cx="14428" cy="61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" b="0" i="0" u="none" strike="noStrike" cap="none" normalizeH="0" baseline="0">
                  <a:ln>
                    <a:noFill/>
                  </a:ln>
                  <a:solidFill>
                    <a:srgbClr val="F3F4E9"/>
                  </a:solidFill>
                  <a:effectLst/>
                </a:rPr>
                <a:t>t</a:t>
              </a:r>
              <a:endParaRPr kumimoji="0" lang="zh-CN" altLang="zh-CN" sz="400" b="0" i="0" u="none" strike="noStrike" cap="none" normalizeH="0" baseline="0">
                <a:ln>
                  <a:noFill/>
                </a:ln>
                <a:solidFill>
                  <a:srgbClr val="F3F4E9"/>
                </a:solidFill>
                <a:effectLst/>
              </a:endParaRPr>
            </a:p>
          </p:txBody>
        </p:sp>
        <p:sp>
          <p:nvSpPr>
            <p:cNvPr id="25" name="ïṣ1iḑé">
              <a:extLst>
                <a:ext uri="{FF2B5EF4-FFF2-40B4-BE49-F238E27FC236}">
                  <a16:creationId xmlns:a16="http://schemas.microsoft.com/office/drawing/2014/main" id="{B123F423-976B-42C5-A8AD-CDEA468354F5}"/>
                </a:ext>
              </a:extLst>
            </p:cNvPr>
            <p:cNvSpPr/>
            <p:nvPr/>
          </p:nvSpPr>
          <p:spPr bwMode="auto">
            <a:xfrm>
              <a:off x="6510338" y="4535488"/>
              <a:ext cx="46488" cy="61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" b="0" i="0" u="none" strike="noStrike" cap="none" normalizeH="0" baseline="0">
                  <a:ln>
                    <a:noFill/>
                  </a:ln>
                  <a:solidFill>
                    <a:srgbClr val="F3F4E9"/>
                  </a:solidFill>
                  <a:effectLst/>
                </a:rPr>
                <a:t>er</a:t>
              </a:r>
              <a:endParaRPr kumimoji="0" lang="zh-CN" altLang="zh-CN" sz="400" b="0" i="0" u="none" strike="noStrike" cap="none" normalizeH="0" baseline="0">
                <a:ln>
                  <a:noFill/>
                </a:ln>
                <a:solidFill>
                  <a:srgbClr val="F3F4E9"/>
                </a:solidFill>
                <a:effectLst/>
              </a:endParaRPr>
            </a:p>
          </p:txBody>
        </p:sp>
        <p:sp>
          <p:nvSpPr>
            <p:cNvPr id="26" name="íšľíḓè">
              <a:extLst>
                <a:ext uri="{FF2B5EF4-FFF2-40B4-BE49-F238E27FC236}">
                  <a16:creationId xmlns:a16="http://schemas.microsoft.com/office/drawing/2014/main" id="{2589B2FD-82DC-429E-A5C4-321C40C0DC06}"/>
                </a:ext>
              </a:extLst>
            </p:cNvPr>
            <p:cNvSpPr/>
            <p:nvPr/>
          </p:nvSpPr>
          <p:spPr bwMode="auto">
            <a:xfrm>
              <a:off x="5953125" y="2905125"/>
              <a:ext cx="1147763" cy="179388"/>
            </a:xfrm>
            <a:custGeom>
              <a:avLst/>
              <a:gdLst>
                <a:gd name="T0" fmla="*/ 386 w 398"/>
                <a:gd name="T1" fmla="*/ 61 h 62"/>
                <a:gd name="T2" fmla="*/ 386 w 398"/>
                <a:gd name="T3" fmla="*/ 60 h 62"/>
                <a:gd name="T4" fmla="*/ 12 w 398"/>
                <a:gd name="T5" fmla="*/ 60 h 62"/>
                <a:gd name="T6" fmla="*/ 2 w 398"/>
                <a:gd name="T7" fmla="*/ 50 h 62"/>
                <a:gd name="T8" fmla="*/ 2 w 398"/>
                <a:gd name="T9" fmla="*/ 12 h 62"/>
                <a:gd name="T10" fmla="*/ 12 w 398"/>
                <a:gd name="T11" fmla="*/ 2 h 62"/>
                <a:gd name="T12" fmla="*/ 386 w 398"/>
                <a:gd name="T13" fmla="*/ 2 h 62"/>
                <a:gd name="T14" fmla="*/ 396 w 398"/>
                <a:gd name="T15" fmla="*/ 12 h 62"/>
                <a:gd name="T16" fmla="*/ 396 w 398"/>
                <a:gd name="T17" fmla="*/ 50 h 62"/>
                <a:gd name="T18" fmla="*/ 386 w 398"/>
                <a:gd name="T19" fmla="*/ 60 h 62"/>
                <a:gd name="T20" fmla="*/ 386 w 398"/>
                <a:gd name="T21" fmla="*/ 61 h 62"/>
                <a:gd name="T22" fmla="*/ 386 w 398"/>
                <a:gd name="T23" fmla="*/ 62 h 62"/>
                <a:gd name="T24" fmla="*/ 398 w 398"/>
                <a:gd name="T25" fmla="*/ 50 h 62"/>
                <a:gd name="T26" fmla="*/ 398 w 398"/>
                <a:gd name="T27" fmla="*/ 12 h 62"/>
                <a:gd name="T28" fmla="*/ 386 w 398"/>
                <a:gd name="T29" fmla="*/ 0 h 62"/>
                <a:gd name="T30" fmla="*/ 12 w 398"/>
                <a:gd name="T31" fmla="*/ 0 h 62"/>
                <a:gd name="T32" fmla="*/ 0 w 398"/>
                <a:gd name="T33" fmla="*/ 12 h 62"/>
                <a:gd name="T34" fmla="*/ 0 w 398"/>
                <a:gd name="T35" fmla="*/ 50 h 62"/>
                <a:gd name="T36" fmla="*/ 12 w 398"/>
                <a:gd name="T37" fmla="*/ 62 h 62"/>
                <a:gd name="T38" fmla="*/ 386 w 398"/>
                <a:gd name="T39" fmla="*/ 62 h 62"/>
                <a:gd name="T40" fmla="*/ 386 w 398"/>
                <a:gd name="T41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8" h="62">
                  <a:moveTo>
                    <a:pt x="386" y="61"/>
                  </a:moveTo>
                  <a:cubicBezTo>
                    <a:pt x="386" y="60"/>
                    <a:pt x="386" y="60"/>
                    <a:pt x="386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" y="60"/>
                    <a:pt x="2" y="55"/>
                    <a:pt x="2" y="5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7"/>
                    <a:pt x="6" y="2"/>
                    <a:pt x="12" y="2"/>
                  </a:cubicBezTo>
                  <a:cubicBezTo>
                    <a:pt x="386" y="2"/>
                    <a:pt x="386" y="2"/>
                    <a:pt x="386" y="2"/>
                  </a:cubicBezTo>
                  <a:cubicBezTo>
                    <a:pt x="392" y="2"/>
                    <a:pt x="396" y="7"/>
                    <a:pt x="396" y="12"/>
                  </a:cubicBezTo>
                  <a:cubicBezTo>
                    <a:pt x="396" y="50"/>
                    <a:pt x="396" y="50"/>
                    <a:pt x="396" y="50"/>
                  </a:cubicBezTo>
                  <a:cubicBezTo>
                    <a:pt x="396" y="55"/>
                    <a:pt x="392" y="60"/>
                    <a:pt x="386" y="60"/>
                  </a:cubicBezTo>
                  <a:cubicBezTo>
                    <a:pt x="386" y="61"/>
                    <a:pt x="386" y="61"/>
                    <a:pt x="386" y="61"/>
                  </a:cubicBezTo>
                  <a:cubicBezTo>
                    <a:pt x="386" y="62"/>
                    <a:pt x="386" y="62"/>
                    <a:pt x="386" y="62"/>
                  </a:cubicBezTo>
                  <a:cubicBezTo>
                    <a:pt x="393" y="62"/>
                    <a:pt x="398" y="56"/>
                    <a:pt x="398" y="50"/>
                  </a:cubicBezTo>
                  <a:cubicBezTo>
                    <a:pt x="398" y="12"/>
                    <a:pt x="398" y="12"/>
                    <a:pt x="398" y="12"/>
                  </a:cubicBezTo>
                  <a:cubicBezTo>
                    <a:pt x="398" y="6"/>
                    <a:pt x="393" y="0"/>
                    <a:pt x="38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6"/>
                    <a:pt x="5" y="62"/>
                    <a:pt x="12" y="62"/>
                  </a:cubicBezTo>
                  <a:cubicBezTo>
                    <a:pt x="386" y="62"/>
                    <a:pt x="386" y="62"/>
                    <a:pt x="386" y="62"/>
                  </a:cubicBezTo>
                  <a:lnTo>
                    <a:pt x="386" y="61"/>
                  </a:lnTo>
                  <a:close/>
                </a:path>
              </a:pathLst>
            </a:custGeom>
            <a:solidFill>
              <a:srgbClr val="3736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ṩľîḍe">
              <a:extLst>
                <a:ext uri="{FF2B5EF4-FFF2-40B4-BE49-F238E27FC236}">
                  <a16:creationId xmlns:a16="http://schemas.microsoft.com/office/drawing/2014/main" id="{15CD5B3A-F164-4D49-BC6F-516164818A0A}"/>
                </a:ext>
              </a:extLst>
            </p:cNvPr>
            <p:cNvSpPr/>
            <p:nvPr/>
          </p:nvSpPr>
          <p:spPr bwMode="auto">
            <a:xfrm>
              <a:off x="5953125" y="3292475"/>
              <a:ext cx="1147763" cy="174625"/>
            </a:xfrm>
            <a:custGeom>
              <a:avLst/>
              <a:gdLst>
                <a:gd name="T0" fmla="*/ 386 w 398"/>
                <a:gd name="T1" fmla="*/ 60 h 61"/>
                <a:gd name="T2" fmla="*/ 386 w 398"/>
                <a:gd name="T3" fmla="*/ 59 h 61"/>
                <a:gd name="T4" fmla="*/ 12 w 398"/>
                <a:gd name="T5" fmla="*/ 59 h 61"/>
                <a:gd name="T6" fmla="*/ 2 w 398"/>
                <a:gd name="T7" fmla="*/ 49 h 61"/>
                <a:gd name="T8" fmla="*/ 2 w 398"/>
                <a:gd name="T9" fmla="*/ 12 h 61"/>
                <a:gd name="T10" fmla="*/ 12 w 398"/>
                <a:gd name="T11" fmla="*/ 2 h 61"/>
                <a:gd name="T12" fmla="*/ 386 w 398"/>
                <a:gd name="T13" fmla="*/ 2 h 61"/>
                <a:gd name="T14" fmla="*/ 396 w 398"/>
                <a:gd name="T15" fmla="*/ 12 h 61"/>
                <a:gd name="T16" fmla="*/ 396 w 398"/>
                <a:gd name="T17" fmla="*/ 49 h 61"/>
                <a:gd name="T18" fmla="*/ 386 w 398"/>
                <a:gd name="T19" fmla="*/ 59 h 61"/>
                <a:gd name="T20" fmla="*/ 386 w 398"/>
                <a:gd name="T21" fmla="*/ 60 h 61"/>
                <a:gd name="T22" fmla="*/ 386 w 398"/>
                <a:gd name="T23" fmla="*/ 61 h 61"/>
                <a:gd name="T24" fmla="*/ 398 w 398"/>
                <a:gd name="T25" fmla="*/ 49 h 61"/>
                <a:gd name="T26" fmla="*/ 398 w 398"/>
                <a:gd name="T27" fmla="*/ 12 h 61"/>
                <a:gd name="T28" fmla="*/ 386 w 398"/>
                <a:gd name="T29" fmla="*/ 0 h 61"/>
                <a:gd name="T30" fmla="*/ 12 w 398"/>
                <a:gd name="T31" fmla="*/ 0 h 61"/>
                <a:gd name="T32" fmla="*/ 0 w 398"/>
                <a:gd name="T33" fmla="*/ 12 h 61"/>
                <a:gd name="T34" fmla="*/ 0 w 398"/>
                <a:gd name="T35" fmla="*/ 49 h 61"/>
                <a:gd name="T36" fmla="*/ 12 w 398"/>
                <a:gd name="T37" fmla="*/ 61 h 61"/>
                <a:gd name="T38" fmla="*/ 386 w 398"/>
                <a:gd name="T39" fmla="*/ 61 h 61"/>
                <a:gd name="T40" fmla="*/ 386 w 398"/>
                <a:gd name="T41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8" h="61">
                  <a:moveTo>
                    <a:pt x="386" y="60"/>
                  </a:moveTo>
                  <a:cubicBezTo>
                    <a:pt x="386" y="59"/>
                    <a:pt x="386" y="59"/>
                    <a:pt x="38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6" y="59"/>
                    <a:pt x="2" y="55"/>
                    <a:pt x="2" y="4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6"/>
                    <a:pt x="6" y="2"/>
                    <a:pt x="12" y="2"/>
                  </a:cubicBezTo>
                  <a:cubicBezTo>
                    <a:pt x="386" y="2"/>
                    <a:pt x="386" y="2"/>
                    <a:pt x="386" y="2"/>
                  </a:cubicBezTo>
                  <a:cubicBezTo>
                    <a:pt x="392" y="2"/>
                    <a:pt x="396" y="6"/>
                    <a:pt x="396" y="12"/>
                  </a:cubicBezTo>
                  <a:cubicBezTo>
                    <a:pt x="396" y="49"/>
                    <a:pt x="396" y="49"/>
                    <a:pt x="396" y="49"/>
                  </a:cubicBezTo>
                  <a:cubicBezTo>
                    <a:pt x="396" y="55"/>
                    <a:pt x="392" y="59"/>
                    <a:pt x="386" y="59"/>
                  </a:cubicBezTo>
                  <a:cubicBezTo>
                    <a:pt x="386" y="60"/>
                    <a:pt x="386" y="60"/>
                    <a:pt x="386" y="60"/>
                  </a:cubicBezTo>
                  <a:cubicBezTo>
                    <a:pt x="386" y="61"/>
                    <a:pt x="386" y="61"/>
                    <a:pt x="386" y="61"/>
                  </a:cubicBezTo>
                  <a:cubicBezTo>
                    <a:pt x="393" y="61"/>
                    <a:pt x="398" y="56"/>
                    <a:pt x="398" y="49"/>
                  </a:cubicBezTo>
                  <a:cubicBezTo>
                    <a:pt x="398" y="12"/>
                    <a:pt x="398" y="12"/>
                    <a:pt x="398" y="12"/>
                  </a:cubicBezTo>
                  <a:cubicBezTo>
                    <a:pt x="398" y="5"/>
                    <a:pt x="393" y="0"/>
                    <a:pt x="38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6"/>
                    <a:pt x="5" y="61"/>
                    <a:pt x="12" y="61"/>
                  </a:cubicBezTo>
                  <a:cubicBezTo>
                    <a:pt x="386" y="61"/>
                    <a:pt x="386" y="61"/>
                    <a:pt x="386" y="61"/>
                  </a:cubicBezTo>
                  <a:lnTo>
                    <a:pt x="386" y="60"/>
                  </a:lnTo>
                  <a:close/>
                </a:path>
              </a:pathLst>
            </a:custGeom>
            <a:solidFill>
              <a:srgbClr val="3736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ṡ1ïḍê">
              <a:extLst>
                <a:ext uri="{FF2B5EF4-FFF2-40B4-BE49-F238E27FC236}">
                  <a16:creationId xmlns:a16="http://schemas.microsoft.com/office/drawing/2014/main" id="{6D966B48-CDE0-4D7C-8068-0662BD995D0F}"/>
                </a:ext>
              </a:extLst>
            </p:cNvPr>
            <p:cNvSpPr/>
            <p:nvPr/>
          </p:nvSpPr>
          <p:spPr bwMode="auto">
            <a:xfrm>
              <a:off x="5953125" y="3695700"/>
              <a:ext cx="1147763" cy="179388"/>
            </a:xfrm>
            <a:custGeom>
              <a:avLst/>
              <a:gdLst>
                <a:gd name="T0" fmla="*/ 386 w 398"/>
                <a:gd name="T1" fmla="*/ 61 h 62"/>
                <a:gd name="T2" fmla="*/ 386 w 398"/>
                <a:gd name="T3" fmla="*/ 60 h 62"/>
                <a:gd name="T4" fmla="*/ 12 w 398"/>
                <a:gd name="T5" fmla="*/ 60 h 62"/>
                <a:gd name="T6" fmla="*/ 2 w 398"/>
                <a:gd name="T7" fmla="*/ 50 h 62"/>
                <a:gd name="T8" fmla="*/ 2 w 398"/>
                <a:gd name="T9" fmla="*/ 12 h 62"/>
                <a:gd name="T10" fmla="*/ 12 w 398"/>
                <a:gd name="T11" fmla="*/ 2 h 62"/>
                <a:gd name="T12" fmla="*/ 386 w 398"/>
                <a:gd name="T13" fmla="*/ 2 h 62"/>
                <a:gd name="T14" fmla="*/ 396 w 398"/>
                <a:gd name="T15" fmla="*/ 12 h 62"/>
                <a:gd name="T16" fmla="*/ 396 w 398"/>
                <a:gd name="T17" fmla="*/ 50 h 62"/>
                <a:gd name="T18" fmla="*/ 386 w 398"/>
                <a:gd name="T19" fmla="*/ 60 h 62"/>
                <a:gd name="T20" fmla="*/ 386 w 398"/>
                <a:gd name="T21" fmla="*/ 61 h 62"/>
                <a:gd name="T22" fmla="*/ 386 w 398"/>
                <a:gd name="T23" fmla="*/ 62 h 62"/>
                <a:gd name="T24" fmla="*/ 398 w 398"/>
                <a:gd name="T25" fmla="*/ 50 h 62"/>
                <a:gd name="T26" fmla="*/ 398 w 398"/>
                <a:gd name="T27" fmla="*/ 12 h 62"/>
                <a:gd name="T28" fmla="*/ 386 w 398"/>
                <a:gd name="T29" fmla="*/ 0 h 62"/>
                <a:gd name="T30" fmla="*/ 12 w 398"/>
                <a:gd name="T31" fmla="*/ 0 h 62"/>
                <a:gd name="T32" fmla="*/ 0 w 398"/>
                <a:gd name="T33" fmla="*/ 12 h 62"/>
                <a:gd name="T34" fmla="*/ 0 w 398"/>
                <a:gd name="T35" fmla="*/ 50 h 62"/>
                <a:gd name="T36" fmla="*/ 12 w 398"/>
                <a:gd name="T37" fmla="*/ 62 h 62"/>
                <a:gd name="T38" fmla="*/ 386 w 398"/>
                <a:gd name="T39" fmla="*/ 62 h 62"/>
                <a:gd name="T40" fmla="*/ 386 w 398"/>
                <a:gd name="T41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8" h="62">
                  <a:moveTo>
                    <a:pt x="386" y="61"/>
                  </a:moveTo>
                  <a:cubicBezTo>
                    <a:pt x="386" y="60"/>
                    <a:pt x="386" y="60"/>
                    <a:pt x="386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" y="60"/>
                    <a:pt x="2" y="55"/>
                    <a:pt x="2" y="5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6"/>
                    <a:pt x="6" y="2"/>
                    <a:pt x="12" y="2"/>
                  </a:cubicBezTo>
                  <a:cubicBezTo>
                    <a:pt x="386" y="2"/>
                    <a:pt x="386" y="2"/>
                    <a:pt x="386" y="2"/>
                  </a:cubicBezTo>
                  <a:cubicBezTo>
                    <a:pt x="392" y="2"/>
                    <a:pt x="396" y="6"/>
                    <a:pt x="396" y="12"/>
                  </a:cubicBezTo>
                  <a:cubicBezTo>
                    <a:pt x="396" y="50"/>
                    <a:pt x="396" y="50"/>
                    <a:pt x="396" y="50"/>
                  </a:cubicBezTo>
                  <a:cubicBezTo>
                    <a:pt x="396" y="55"/>
                    <a:pt x="392" y="60"/>
                    <a:pt x="386" y="60"/>
                  </a:cubicBezTo>
                  <a:cubicBezTo>
                    <a:pt x="386" y="61"/>
                    <a:pt x="386" y="61"/>
                    <a:pt x="386" y="61"/>
                  </a:cubicBezTo>
                  <a:cubicBezTo>
                    <a:pt x="386" y="62"/>
                    <a:pt x="386" y="62"/>
                    <a:pt x="386" y="62"/>
                  </a:cubicBezTo>
                  <a:cubicBezTo>
                    <a:pt x="393" y="62"/>
                    <a:pt x="398" y="56"/>
                    <a:pt x="398" y="50"/>
                  </a:cubicBezTo>
                  <a:cubicBezTo>
                    <a:pt x="398" y="12"/>
                    <a:pt x="398" y="12"/>
                    <a:pt x="398" y="12"/>
                  </a:cubicBezTo>
                  <a:cubicBezTo>
                    <a:pt x="398" y="5"/>
                    <a:pt x="393" y="0"/>
                    <a:pt x="38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6"/>
                    <a:pt x="5" y="62"/>
                    <a:pt x="12" y="62"/>
                  </a:cubicBezTo>
                  <a:cubicBezTo>
                    <a:pt x="386" y="62"/>
                    <a:pt x="386" y="62"/>
                    <a:pt x="386" y="62"/>
                  </a:cubicBezTo>
                  <a:lnTo>
                    <a:pt x="386" y="61"/>
                  </a:lnTo>
                  <a:close/>
                </a:path>
              </a:pathLst>
            </a:custGeom>
            <a:solidFill>
              <a:srgbClr val="3736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śļíḍê">
              <a:extLst>
                <a:ext uri="{FF2B5EF4-FFF2-40B4-BE49-F238E27FC236}">
                  <a16:creationId xmlns:a16="http://schemas.microsoft.com/office/drawing/2014/main" id="{F05F7490-0CB2-4AF7-AB49-E42D20B2DB70}"/>
                </a:ext>
              </a:extLst>
            </p:cNvPr>
            <p:cNvSpPr/>
            <p:nvPr/>
          </p:nvSpPr>
          <p:spPr bwMode="auto">
            <a:xfrm>
              <a:off x="5953125" y="4102100"/>
              <a:ext cx="1147763" cy="179388"/>
            </a:xfrm>
            <a:custGeom>
              <a:avLst/>
              <a:gdLst>
                <a:gd name="T0" fmla="*/ 386 w 398"/>
                <a:gd name="T1" fmla="*/ 61 h 62"/>
                <a:gd name="T2" fmla="*/ 386 w 398"/>
                <a:gd name="T3" fmla="*/ 60 h 62"/>
                <a:gd name="T4" fmla="*/ 12 w 398"/>
                <a:gd name="T5" fmla="*/ 60 h 62"/>
                <a:gd name="T6" fmla="*/ 2 w 398"/>
                <a:gd name="T7" fmla="*/ 50 h 62"/>
                <a:gd name="T8" fmla="*/ 2 w 398"/>
                <a:gd name="T9" fmla="*/ 12 h 62"/>
                <a:gd name="T10" fmla="*/ 12 w 398"/>
                <a:gd name="T11" fmla="*/ 2 h 62"/>
                <a:gd name="T12" fmla="*/ 386 w 398"/>
                <a:gd name="T13" fmla="*/ 2 h 62"/>
                <a:gd name="T14" fmla="*/ 396 w 398"/>
                <a:gd name="T15" fmla="*/ 12 h 62"/>
                <a:gd name="T16" fmla="*/ 396 w 398"/>
                <a:gd name="T17" fmla="*/ 50 h 62"/>
                <a:gd name="T18" fmla="*/ 386 w 398"/>
                <a:gd name="T19" fmla="*/ 60 h 62"/>
                <a:gd name="T20" fmla="*/ 386 w 398"/>
                <a:gd name="T21" fmla="*/ 61 h 62"/>
                <a:gd name="T22" fmla="*/ 386 w 398"/>
                <a:gd name="T23" fmla="*/ 62 h 62"/>
                <a:gd name="T24" fmla="*/ 398 w 398"/>
                <a:gd name="T25" fmla="*/ 50 h 62"/>
                <a:gd name="T26" fmla="*/ 398 w 398"/>
                <a:gd name="T27" fmla="*/ 12 h 62"/>
                <a:gd name="T28" fmla="*/ 386 w 398"/>
                <a:gd name="T29" fmla="*/ 0 h 62"/>
                <a:gd name="T30" fmla="*/ 12 w 398"/>
                <a:gd name="T31" fmla="*/ 0 h 62"/>
                <a:gd name="T32" fmla="*/ 0 w 398"/>
                <a:gd name="T33" fmla="*/ 12 h 62"/>
                <a:gd name="T34" fmla="*/ 0 w 398"/>
                <a:gd name="T35" fmla="*/ 50 h 62"/>
                <a:gd name="T36" fmla="*/ 12 w 398"/>
                <a:gd name="T37" fmla="*/ 62 h 62"/>
                <a:gd name="T38" fmla="*/ 386 w 398"/>
                <a:gd name="T39" fmla="*/ 62 h 62"/>
                <a:gd name="T40" fmla="*/ 386 w 398"/>
                <a:gd name="T41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8" h="62">
                  <a:moveTo>
                    <a:pt x="386" y="61"/>
                  </a:moveTo>
                  <a:cubicBezTo>
                    <a:pt x="386" y="60"/>
                    <a:pt x="386" y="60"/>
                    <a:pt x="386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" y="60"/>
                    <a:pt x="2" y="55"/>
                    <a:pt x="2" y="5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6"/>
                    <a:pt x="6" y="2"/>
                    <a:pt x="12" y="2"/>
                  </a:cubicBezTo>
                  <a:cubicBezTo>
                    <a:pt x="386" y="2"/>
                    <a:pt x="386" y="2"/>
                    <a:pt x="386" y="2"/>
                  </a:cubicBezTo>
                  <a:cubicBezTo>
                    <a:pt x="392" y="2"/>
                    <a:pt x="396" y="6"/>
                    <a:pt x="396" y="12"/>
                  </a:cubicBezTo>
                  <a:cubicBezTo>
                    <a:pt x="396" y="50"/>
                    <a:pt x="396" y="50"/>
                    <a:pt x="396" y="50"/>
                  </a:cubicBezTo>
                  <a:cubicBezTo>
                    <a:pt x="396" y="55"/>
                    <a:pt x="392" y="60"/>
                    <a:pt x="386" y="60"/>
                  </a:cubicBezTo>
                  <a:cubicBezTo>
                    <a:pt x="386" y="61"/>
                    <a:pt x="386" y="61"/>
                    <a:pt x="386" y="61"/>
                  </a:cubicBezTo>
                  <a:cubicBezTo>
                    <a:pt x="386" y="62"/>
                    <a:pt x="386" y="62"/>
                    <a:pt x="386" y="62"/>
                  </a:cubicBezTo>
                  <a:cubicBezTo>
                    <a:pt x="393" y="62"/>
                    <a:pt x="398" y="56"/>
                    <a:pt x="398" y="50"/>
                  </a:cubicBezTo>
                  <a:cubicBezTo>
                    <a:pt x="398" y="12"/>
                    <a:pt x="398" y="12"/>
                    <a:pt x="398" y="12"/>
                  </a:cubicBezTo>
                  <a:cubicBezTo>
                    <a:pt x="398" y="5"/>
                    <a:pt x="393" y="0"/>
                    <a:pt x="38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6"/>
                    <a:pt x="5" y="62"/>
                    <a:pt x="12" y="62"/>
                  </a:cubicBezTo>
                  <a:cubicBezTo>
                    <a:pt x="386" y="62"/>
                    <a:pt x="386" y="62"/>
                    <a:pt x="386" y="62"/>
                  </a:cubicBezTo>
                  <a:lnTo>
                    <a:pt x="386" y="61"/>
                  </a:lnTo>
                  <a:close/>
                </a:path>
              </a:pathLst>
            </a:custGeom>
            <a:solidFill>
              <a:srgbClr val="3736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ṩ1íḍê">
              <a:extLst>
                <a:ext uri="{FF2B5EF4-FFF2-40B4-BE49-F238E27FC236}">
                  <a16:creationId xmlns:a16="http://schemas.microsoft.com/office/drawing/2014/main" id="{5A344997-036D-4FFF-833D-73BA962991A4}"/>
                </a:ext>
              </a:extLst>
            </p:cNvPr>
            <p:cNvSpPr/>
            <p:nvPr/>
          </p:nvSpPr>
          <p:spPr bwMode="auto">
            <a:xfrm>
              <a:off x="6475413" y="2954338"/>
              <a:ext cx="6350" cy="60325"/>
            </a:xfrm>
            <a:prstGeom prst="rect">
              <a:avLst/>
            </a:prstGeom>
            <a:solidFill>
              <a:srgbClr val="50C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şḻiḑe">
              <a:extLst>
                <a:ext uri="{FF2B5EF4-FFF2-40B4-BE49-F238E27FC236}">
                  <a16:creationId xmlns:a16="http://schemas.microsoft.com/office/drawing/2014/main" id="{2159D1CA-45D8-4E69-A890-C52F80682E12}"/>
                </a:ext>
              </a:extLst>
            </p:cNvPr>
            <p:cNvSpPr/>
            <p:nvPr/>
          </p:nvSpPr>
          <p:spPr bwMode="auto">
            <a:xfrm>
              <a:off x="6475413" y="2954338"/>
              <a:ext cx="6350" cy="60325"/>
            </a:xfrm>
            <a:custGeom>
              <a:avLst/>
              <a:gdLst>
                <a:gd name="T0" fmla="*/ 0 w 4"/>
                <a:gd name="T1" fmla="*/ 0 h 38"/>
                <a:gd name="T2" fmla="*/ 0 w 4"/>
                <a:gd name="T3" fmla="*/ 38 h 38"/>
                <a:gd name="T4" fmla="*/ 4 w 4"/>
                <a:gd name="T5" fmla="*/ 38 h 38"/>
                <a:gd name="T6" fmla="*/ 4 w 4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8">
                  <a:moveTo>
                    <a:pt x="0" y="0"/>
                  </a:moveTo>
                  <a:lnTo>
                    <a:pt x="0" y="38"/>
                  </a:lnTo>
                  <a:lnTo>
                    <a:pt x="4" y="38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s1ïḋé">
              <a:extLst>
                <a:ext uri="{FF2B5EF4-FFF2-40B4-BE49-F238E27FC236}">
                  <a16:creationId xmlns:a16="http://schemas.microsoft.com/office/drawing/2014/main" id="{B97D0217-588C-435C-90C1-344E4B2DC603}"/>
                </a:ext>
              </a:extLst>
            </p:cNvPr>
            <p:cNvSpPr/>
            <p:nvPr/>
          </p:nvSpPr>
          <p:spPr bwMode="auto">
            <a:xfrm>
              <a:off x="5599113" y="5659438"/>
              <a:ext cx="1466850" cy="49213"/>
            </a:xfrm>
            <a:prstGeom prst="ellipse">
              <a:avLst/>
            </a:prstGeom>
            <a:solidFill>
              <a:srgbClr val="D9D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ṩḷïḍé">
              <a:extLst>
                <a:ext uri="{FF2B5EF4-FFF2-40B4-BE49-F238E27FC236}">
                  <a16:creationId xmlns:a16="http://schemas.microsoft.com/office/drawing/2014/main" id="{F3D01B84-D2FD-4FD6-8CE3-2982B128D2EB}"/>
                </a:ext>
              </a:extLst>
            </p:cNvPr>
            <p:cNvSpPr/>
            <p:nvPr/>
          </p:nvSpPr>
          <p:spPr bwMode="auto">
            <a:xfrm>
              <a:off x="6408738" y="4079875"/>
              <a:ext cx="119063" cy="160338"/>
            </a:xfrm>
            <a:custGeom>
              <a:avLst/>
              <a:gdLst>
                <a:gd name="T0" fmla="*/ 0 w 41"/>
                <a:gd name="T1" fmla="*/ 17 h 56"/>
                <a:gd name="T2" fmla="*/ 32 w 41"/>
                <a:gd name="T3" fmla="*/ 39 h 56"/>
                <a:gd name="T4" fmla="*/ 41 w 41"/>
                <a:gd name="T5" fmla="*/ 12 h 56"/>
                <a:gd name="T6" fmla="*/ 30 w 41"/>
                <a:gd name="T7" fmla="*/ 3 h 56"/>
                <a:gd name="T8" fmla="*/ 21 w 41"/>
                <a:gd name="T9" fmla="*/ 0 h 56"/>
                <a:gd name="T10" fmla="*/ 0 w 41"/>
                <a:gd name="T11" fmla="*/ 1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0" y="17"/>
                  </a:moveTo>
                  <a:cubicBezTo>
                    <a:pt x="0" y="17"/>
                    <a:pt x="26" y="56"/>
                    <a:pt x="32" y="39"/>
                  </a:cubicBezTo>
                  <a:cubicBezTo>
                    <a:pt x="37" y="22"/>
                    <a:pt x="41" y="12"/>
                    <a:pt x="41" y="12"/>
                  </a:cubicBezTo>
                  <a:cubicBezTo>
                    <a:pt x="41" y="12"/>
                    <a:pt x="34" y="0"/>
                    <a:pt x="30" y="3"/>
                  </a:cubicBezTo>
                  <a:cubicBezTo>
                    <a:pt x="26" y="7"/>
                    <a:pt x="21" y="0"/>
                    <a:pt x="21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F5B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S1íḋe">
              <a:extLst>
                <a:ext uri="{FF2B5EF4-FFF2-40B4-BE49-F238E27FC236}">
                  <a16:creationId xmlns:a16="http://schemas.microsoft.com/office/drawing/2014/main" id="{1DBFA948-09ED-4DC7-B9BB-53903C9900B0}"/>
                </a:ext>
              </a:extLst>
            </p:cNvPr>
            <p:cNvSpPr/>
            <p:nvPr/>
          </p:nvSpPr>
          <p:spPr bwMode="auto">
            <a:xfrm>
              <a:off x="6764338" y="3113088"/>
              <a:ext cx="7938" cy="42863"/>
            </a:xfrm>
            <a:custGeom>
              <a:avLst/>
              <a:gdLst>
                <a:gd name="T0" fmla="*/ 3 w 3"/>
                <a:gd name="T1" fmla="*/ 13 h 15"/>
                <a:gd name="T2" fmla="*/ 3 w 3"/>
                <a:gd name="T3" fmla="*/ 2 h 15"/>
                <a:gd name="T4" fmla="*/ 0 w 3"/>
                <a:gd name="T5" fmla="*/ 2 h 15"/>
                <a:gd name="T6" fmla="*/ 1 w 3"/>
                <a:gd name="T7" fmla="*/ 13 h 15"/>
                <a:gd name="T8" fmla="*/ 3 w 3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5">
                  <a:moveTo>
                    <a:pt x="3" y="13"/>
                  </a:moveTo>
                  <a:cubicBezTo>
                    <a:pt x="3" y="9"/>
                    <a:pt x="3" y="6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ubicBezTo>
                    <a:pt x="1" y="6"/>
                    <a:pt x="1" y="9"/>
                    <a:pt x="1" y="13"/>
                  </a:cubicBezTo>
                  <a:cubicBezTo>
                    <a:pt x="1" y="15"/>
                    <a:pt x="3" y="15"/>
                    <a:pt x="3" y="13"/>
                  </a:cubicBezTo>
                  <a:close/>
                </a:path>
              </a:pathLst>
            </a:custGeom>
            <a:solidFill>
              <a:srgbClr val="B96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şľíḋè">
              <a:extLst>
                <a:ext uri="{FF2B5EF4-FFF2-40B4-BE49-F238E27FC236}">
                  <a16:creationId xmlns:a16="http://schemas.microsoft.com/office/drawing/2014/main" id="{80E0ACD4-5E62-4D1F-BA0D-C5BB4826C97E}"/>
                </a:ext>
              </a:extLst>
            </p:cNvPr>
            <p:cNvSpPr/>
            <p:nvPr/>
          </p:nvSpPr>
          <p:spPr bwMode="auto">
            <a:xfrm>
              <a:off x="6765925" y="3116263"/>
              <a:ext cx="30163" cy="36513"/>
            </a:xfrm>
            <a:custGeom>
              <a:avLst/>
              <a:gdLst>
                <a:gd name="T0" fmla="*/ 2 w 10"/>
                <a:gd name="T1" fmla="*/ 13 h 13"/>
                <a:gd name="T2" fmla="*/ 5 w 10"/>
                <a:gd name="T3" fmla="*/ 8 h 13"/>
                <a:gd name="T4" fmla="*/ 9 w 10"/>
                <a:gd name="T5" fmla="*/ 2 h 13"/>
                <a:gd name="T6" fmla="*/ 7 w 10"/>
                <a:gd name="T7" fmla="*/ 1 h 13"/>
                <a:gd name="T8" fmla="*/ 4 w 10"/>
                <a:gd name="T9" fmla="*/ 6 h 13"/>
                <a:gd name="T10" fmla="*/ 1 w 10"/>
                <a:gd name="T11" fmla="*/ 11 h 13"/>
                <a:gd name="T12" fmla="*/ 2 w 10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3">
                  <a:moveTo>
                    <a:pt x="2" y="13"/>
                  </a:moveTo>
                  <a:cubicBezTo>
                    <a:pt x="4" y="12"/>
                    <a:pt x="4" y="10"/>
                    <a:pt x="5" y="8"/>
                  </a:cubicBezTo>
                  <a:cubicBezTo>
                    <a:pt x="6" y="6"/>
                    <a:pt x="7" y="4"/>
                    <a:pt x="9" y="2"/>
                  </a:cubicBezTo>
                  <a:cubicBezTo>
                    <a:pt x="10" y="1"/>
                    <a:pt x="8" y="0"/>
                    <a:pt x="7" y="1"/>
                  </a:cubicBezTo>
                  <a:cubicBezTo>
                    <a:pt x="6" y="3"/>
                    <a:pt x="5" y="4"/>
                    <a:pt x="4" y="6"/>
                  </a:cubicBezTo>
                  <a:cubicBezTo>
                    <a:pt x="3" y="7"/>
                    <a:pt x="2" y="10"/>
                    <a:pt x="1" y="11"/>
                  </a:cubicBezTo>
                  <a:cubicBezTo>
                    <a:pt x="0" y="11"/>
                    <a:pt x="1" y="13"/>
                    <a:pt x="2" y="13"/>
                  </a:cubicBezTo>
                  <a:close/>
                </a:path>
              </a:pathLst>
            </a:custGeom>
            <a:solidFill>
              <a:srgbClr val="B96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$líḑe">
              <a:extLst>
                <a:ext uri="{FF2B5EF4-FFF2-40B4-BE49-F238E27FC236}">
                  <a16:creationId xmlns:a16="http://schemas.microsoft.com/office/drawing/2014/main" id="{90E2DDC7-672F-43B7-942E-C51D6F3E9184}"/>
                </a:ext>
              </a:extLst>
            </p:cNvPr>
            <p:cNvSpPr/>
            <p:nvPr/>
          </p:nvSpPr>
          <p:spPr bwMode="auto">
            <a:xfrm>
              <a:off x="4749800" y="3932238"/>
              <a:ext cx="58738" cy="34925"/>
            </a:xfrm>
            <a:custGeom>
              <a:avLst/>
              <a:gdLst>
                <a:gd name="T0" fmla="*/ 0 w 20"/>
                <a:gd name="T1" fmla="*/ 12 h 12"/>
                <a:gd name="T2" fmla="*/ 20 w 20"/>
                <a:gd name="T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12">
                  <a:moveTo>
                    <a:pt x="0" y="12"/>
                  </a:moveTo>
                  <a:cubicBezTo>
                    <a:pt x="6" y="8"/>
                    <a:pt x="13" y="4"/>
                    <a:pt x="20" y="0"/>
                  </a:cubicBezTo>
                </a:path>
              </a:pathLst>
            </a:custGeom>
            <a:solidFill>
              <a:srgbClr val="8FC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$liďé">
              <a:extLst>
                <a:ext uri="{FF2B5EF4-FFF2-40B4-BE49-F238E27FC236}">
                  <a16:creationId xmlns:a16="http://schemas.microsoft.com/office/drawing/2014/main" id="{BEDC3384-4A43-4CCB-BF8C-AD019CCEEF77}"/>
                </a:ext>
              </a:extLst>
            </p:cNvPr>
            <p:cNvSpPr/>
            <p:nvPr/>
          </p:nvSpPr>
          <p:spPr bwMode="auto">
            <a:xfrm>
              <a:off x="5143500" y="3113088"/>
              <a:ext cx="19050" cy="34925"/>
            </a:xfrm>
            <a:custGeom>
              <a:avLst/>
              <a:gdLst>
                <a:gd name="T0" fmla="*/ 1 w 7"/>
                <a:gd name="T1" fmla="*/ 12 h 12"/>
                <a:gd name="T2" fmla="*/ 7 w 7"/>
                <a:gd name="T3" fmla="*/ 7 h 12"/>
                <a:gd name="T4" fmla="*/ 2 w 7"/>
                <a:gd name="T5" fmla="*/ 1 h 12"/>
                <a:gd name="T6" fmla="*/ 2 w 7"/>
                <a:gd name="T7" fmla="*/ 2 h 12"/>
                <a:gd name="T8" fmla="*/ 5 w 7"/>
                <a:gd name="T9" fmla="*/ 6 h 12"/>
                <a:gd name="T10" fmla="*/ 2 w 7"/>
                <a:gd name="T11" fmla="*/ 10 h 12"/>
                <a:gd name="T12" fmla="*/ 1 w 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2">
                  <a:moveTo>
                    <a:pt x="1" y="12"/>
                  </a:moveTo>
                  <a:cubicBezTo>
                    <a:pt x="4" y="12"/>
                    <a:pt x="6" y="10"/>
                    <a:pt x="7" y="7"/>
                  </a:cubicBezTo>
                  <a:cubicBezTo>
                    <a:pt x="7" y="4"/>
                    <a:pt x="5" y="1"/>
                    <a:pt x="2" y="1"/>
                  </a:cubicBezTo>
                  <a:cubicBezTo>
                    <a:pt x="1" y="0"/>
                    <a:pt x="1" y="2"/>
                    <a:pt x="2" y="2"/>
                  </a:cubicBezTo>
                  <a:cubicBezTo>
                    <a:pt x="4" y="2"/>
                    <a:pt x="5" y="4"/>
                    <a:pt x="5" y="6"/>
                  </a:cubicBezTo>
                  <a:cubicBezTo>
                    <a:pt x="5" y="8"/>
                    <a:pt x="4" y="11"/>
                    <a:pt x="2" y="10"/>
                  </a:cubicBezTo>
                  <a:cubicBezTo>
                    <a:pt x="1" y="10"/>
                    <a:pt x="0" y="11"/>
                    <a:pt x="1" y="12"/>
                  </a:cubicBezTo>
                  <a:close/>
                </a:path>
              </a:pathLst>
            </a:custGeom>
            <a:solidFill>
              <a:srgbClr val="F49E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šḷiḋê">
              <a:extLst>
                <a:ext uri="{FF2B5EF4-FFF2-40B4-BE49-F238E27FC236}">
                  <a16:creationId xmlns:a16="http://schemas.microsoft.com/office/drawing/2014/main" id="{8C8048CE-EF58-47C3-A642-0EBBDF16BDAF}"/>
                </a:ext>
              </a:extLst>
            </p:cNvPr>
            <p:cNvSpPr txBox="1"/>
            <p:nvPr/>
          </p:nvSpPr>
          <p:spPr>
            <a:xfrm>
              <a:off x="6217443" y="2541608"/>
              <a:ext cx="623093" cy="169277"/>
            </a:xfrm>
            <a:prstGeom prst="rect">
              <a:avLst/>
            </a:prstGeom>
            <a:noFill/>
          </p:spPr>
          <p:txBody>
            <a:bodyPr wrap="square">
              <a:normAutofit fontScale="62500" lnSpcReduction="20000"/>
            </a:bodyPr>
            <a:lstStyle/>
            <a:p>
              <a:r>
                <a:rPr lang="en-US" altLang="zh-CN" sz="500">
                  <a:solidFill>
                    <a:srgbClr val="6756AD"/>
                  </a:solidFill>
                </a:rPr>
                <a:t>Create Account</a:t>
              </a:r>
              <a:endParaRPr lang="en-US" altLang="zh-CN" sz="500" dirty="0">
                <a:solidFill>
                  <a:srgbClr val="6756AD"/>
                </a:solidFill>
              </a:endParaRPr>
            </a:p>
          </p:txBody>
        </p:sp>
        <p:sp>
          <p:nvSpPr>
            <p:cNvPr id="39" name="îṣļïḋé">
              <a:extLst>
                <a:ext uri="{FF2B5EF4-FFF2-40B4-BE49-F238E27FC236}">
                  <a16:creationId xmlns:a16="http://schemas.microsoft.com/office/drawing/2014/main" id="{0370DDE6-180A-4B99-A083-1471DAB2E536}"/>
                </a:ext>
              </a:extLst>
            </p:cNvPr>
            <p:cNvSpPr txBox="1"/>
            <p:nvPr/>
          </p:nvSpPr>
          <p:spPr>
            <a:xfrm>
              <a:off x="5865814" y="2761199"/>
              <a:ext cx="609599" cy="169277"/>
            </a:xfrm>
            <a:prstGeom prst="rect">
              <a:avLst/>
            </a:prstGeom>
            <a:noFill/>
          </p:spPr>
          <p:txBody>
            <a:bodyPr wrap="square">
              <a:normAutofit fontScale="85000" lnSpcReduction="10000"/>
            </a:bodyPr>
            <a:lstStyle/>
            <a:p>
              <a:r>
                <a:rPr lang="en-US" altLang="zh-CN" sz="400">
                  <a:solidFill>
                    <a:srgbClr val="ABA9BC"/>
                  </a:solidFill>
                </a:rPr>
                <a:t>Email Address</a:t>
              </a:r>
              <a:endParaRPr lang="en-US" altLang="zh-CN" sz="400" dirty="0">
                <a:solidFill>
                  <a:srgbClr val="ABA9BC"/>
                </a:solidFill>
              </a:endParaRPr>
            </a:p>
          </p:txBody>
        </p:sp>
        <p:sp>
          <p:nvSpPr>
            <p:cNvPr id="40" name="iṩḷiḋê">
              <a:extLst>
                <a:ext uri="{FF2B5EF4-FFF2-40B4-BE49-F238E27FC236}">
                  <a16:creationId xmlns:a16="http://schemas.microsoft.com/office/drawing/2014/main" id="{24C4AE92-2BCC-48F8-8136-541B9ABBC8FA}"/>
                </a:ext>
              </a:extLst>
            </p:cNvPr>
            <p:cNvSpPr/>
            <p:nvPr/>
          </p:nvSpPr>
          <p:spPr>
            <a:xfrm>
              <a:off x="5909865" y="2907607"/>
              <a:ext cx="623889" cy="153888"/>
            </a:xfrm>
            <a:prstGeom prst="rect">
              <a:avLst/>
            </a:prstGeom>
          </p:spPr>
          <p:txBody>
            <a:bodyPr wrap="none">
              <a:normAutofit fontScale="55000" lnSpcReduction="20000"/>
            </a:bodyPr>
            <a:lstStyle/>
            <a:p>
              <a:r>
                <a:rPr lang="en-US" altLang="zh-CN" sz="400">
                  <a:solidFill>
                    <a:srgbClr val="6756AD"/>
                  </a:solidFill>
                </a:rPr>
                <a:t>youremail@gmail.c</a:t>
              </a:r>
              <a:endParaRPr lang="zh-CN" altLang="en-US" sz="400" dirty="0">
                <a:solidFill>
                  <a:srgbClr val="6756AD"/>
                </a:solidFill>
              </a:endParaRPr>
            </a:p>
          </p:txBody>
        </p:sp>
        <p:sp>
          <p:nvSpPr>
            <p:cNvPr id="41" name="íṡļíḋé">
              <a:extLst>
                <a:ext uri="{FF2B5EF4-FFF2-40B4-BE49-F238E27FC236}">
                  <a16:creationId xmlns:a16="http://schemas.microsoft.com/office/drawing/2014/main" id="{9D1B8338-885A-4582-8F3C-9BED5C5EAB7C}"/>
                </a:ext>
              </a:extLst>
            </p:cNvPr>
            <p:cNvSpPr/>
            <p:nvPr/>
          </p:nvSpPr>
          <p:spPr>
            <a:xfrm>
              <a:off x="5868194" y="3166269"/>
              <a:ext cx="439737" cy="144463"/>
            </a:xfrm>
            <a:prstGeom prst="rect">
              <a:avLst/>
            </a:prstGeom>
          </p:spPr>
          <p:txBody>
            <a:bodyPr wrap="square">
              <a:normAutofit fontScale="47500" lnSpcReduction="20000"/>
            </a:bodyPr>
            <a:lstStyle/>
            <a:p>
              <a:r>
                <a:rPr lang="en-US" altLang="zh-CN" sz="500">
                  <a:solidFill>
                    <a:srgbClr val="ABA9BC"/>
                  </a:solidFill>
                </a:rPr>
                <a:t>Country</a:t>
              </a:r>
              <a:endParaRPr lang="zh-CN" altLang="en-US" sz="500" dirty="0">
                <a:solidFill>
                  <a:srgbClr val="ABA9BC"/>
                </a:solidFill>
              </a:endParaRPr>
            </a:p>
          </p:txBody>
        </p:sp>
        <p:sp>
          <p:nvSpPr>
            <p:cNvPr id="42" name="ïslïḍê">
              <a:extLst>
                <a:ext uri="{FF2B5EF4-FFF2-40B4-BE49-F238E27FC236}">
                  <a16:creationId xmlns:a16="http://schemas.microsoft.com/office/drawing/2014/main" id="{62641D46-8946-405B-A38A-63B41B6B2748}"/>
                </a:ext>
              </a:extLst>
            </p:cNvPr>
            <p:cNvSpPr/>
            <p:nvPr/>
          </p:nvSpPr>
          <p:spPr>
            <a:xfrm>
              <a:off x="5867402" y="3563143"/>
              <a:ext cx="439737" cy="144463"/>
            </a:xfrm>
            <a:prstGeom prst="rect">
              <a:avLst/>
            </a:prstGeom>
          </p:spPr>
          <p:txBody>
            <a:bodyPr wrap="square">
              <a:normAutofit fontScale="47500" lnSpcReduction="20000"/>
            </a:bodyPr>
            <a:lstStyle/>
            <a:p>
              <a:r>
                <a:rPr lang="en-US" altLang="zh-CN" sz="500">
                  <a:solidFill>
                    <a:srgbClr val="ABA9BC"/>
                  </a:solidFill>
                </a:rPr>
                <a:t>City</a:t>
              </a:r>
              <a:endParaRPr lang="zh-CN" altLang="en-US" sz="500" dirty="0">
                <a:solidFill>
                  <a:srgbClr val="ABA9BC"/>
                </a:solidFill>
              </a:endParaRPr>
            </a:p>
          </p:txBody>
        </p:sp>
        <p:sp>
          <p:nvSpPr>
            <p:cNvPr id="43" name="i$ľiďê">
              <a:extLst>
                <a:ext uri="{FF2B5EF4-FFF2-40B4-BE49-F238E27FC236}">
                  <a16:creationId xmlns:a16="http://schemas.microsoft.com/office/drawing/2014/main" id="{01CE9618-D916-48ED-9FE1-C3D385DECB80}"/>
                </a:ext>
              </a:extLst>
            </p:cNvPr>
            <p:cNvSpPr/>
            <p:nvPr/>
          </p:nvSpPr>
          <p:spPr>
            <a:xfrm>
              <a:off x="5870181" y="3967163"/>
              <a:ext cx="439737" cy="144463"/>
            </a:xfrm>
            <a:prstGeom prst="rect">
              <a:avLst/>
            </a:prstGeom>
          </p:spPr>
          <p:txBody>
            <a:bodyPr wrap="square">
              <a:normAutofit fontScale="47500" lnSpcReduction="20000"/>
            </a:bodyPr>
            <a:lstStyle/>
            <a:p>
              <a:r>
                <a:rPr lang="en-US" altLang="zh-CN" sz="500">
                  <a:solidFill>
                    <a:srgbClr val="ABA9BC"/>
                  </a:solidFill>
                </a:rPr>
                <a:t>Password</a:t>
              </a:r>
              <a:endParaRPr lang="en-US" altLang="zh-CN" sz="500" dirty="0">
                <a:solidFill>
                  <a:srgbClr val="ABA9BC"/>
                </a:solidFill>
              </a:endParaRPr>
            </a:p>
          </p:txBody>
        </p:sp>
        <p:sp>
          <p:nvSpPr>
            <p:cNvPr id="44" name="îšļîďè">
              <a:extLst>
                <a:ext uri="{FF2B5EF4-FFF2-40B4-BE49-F238E27FC236}">
                  <a16:creationId xmlns:a16="http://schemas.microsoft.com/office/drawing/2014/main" id="{25E56C0C-2B57-4355-8BB0-9BA8A9DF53A0}"/>
                </a:ext>
              </a:extLst>
            </p:cNvPr>
            <p:cNvSpPr/>
            <p:nvPr/>
          </p:nvSpPr>
          <p:spPr>
            <a:xfrm>
              <a:off x="5907088" y="3302100"/>
              <a:ext cx="391454" cy="153888"/>
            </a:xfrm>
            <a:prstGeom prst="rect">
              <a:avLst/>
            </a:prstGeom>
          </p:spPr>
          <p:txBody>
            <a:bodyPr wrap="none">
              <a:normAutofit fontScale="55000" lnSpcReduction="20000"/>
            </a:bodyPr>
            <a:lstStyle/>
            <a:p>
              <a:r>
                <a:rPr lang="en-US" altLang="zh-CN" sz="400">
                  <a:solidFill>
                    <a:srgbClr val="6756AD"/>
                  </a:solidFill>
                </a:rPr>
                <a:t>Your text</a:t>
              </a:r>
              <a:endParaRPr lang="en-US" altLang="zh-CN" sz="400" dirty="0">
                <a:solidFill>
                  <a:srgbClr val="6756AD"/>
                </a:solidFill>
              </a:endParaRPr>
            </a:p>
          </p:txBody>
        </p:sp>
        <p:sp>
          <p:nvSpPr>
            <p:cNvPr id="45" name="işḻîdè">
              <a:extLst>
                <a:ext uri="{FF2B5EF4-FFF2-40B4-BE49-F238E27FC236}">
                  <a16:creationId xmlns:a16="http://schemas.microsoft.com/office/drawing/2014/main" id="{60BC828D-6C34-4D17-A8D0-7ABF0BB5C403}"/>
                </a:ext>
              </a:extLst>
            </p:cNvPr>
            <p:cNvSpPr/>
            <p:nvPr/>
          </p:nvSpPr>
          <p:spPr>
            <a:xfrm>
              <a:off x="5910984" y="3715543"/>
              <a:ext cx="385042" cy="153888"/>
            </a:xfrm>
            <a:prstGeom prst="rect">
              <a:avLst/>
            </a:prstGeom>
          </p:spPr>
          <p:txBody>
            <a:bodyPr wrap="none">
              <a:normAutofit fontScale="55000" lnSpcReduction="20000"/>
            </a:bodyPr>
            <a:lstStyle/>
            <a:p>
              <a:r>
                <a:rPr lang="en-US" altLang="zh-CN" sz="400">
                  <a:solidFill>
                    <a:srgbClr val="6756AD"/>
                  </a:solidFill>
                </a:rPr>
                <a:t>Your city</a:t>
              </a:r>
              <a:endParaRPr lang="en-US" altLang="zh-CN" sz="400" dirty="0">
                <a:solidFill>
                  <a:srgbClr val="6756AD"/>
                </a:solidFill>
              </a:endParaRPr>
            </a:p>
          </p:txBody>
        </p:sp>
        <p:sp>
          <p:nvSpPr>
            <p:cNvPr id="46" name="ïşlïḋe">
              <a:extLst>
                <a:ext uri="{FF2B5EF4-FFF2-40B4-BE49-F238E27FC236}">
                  <a16:creationId xmlns:a16="http://schemas.microsoft.com/office/drawing/2014/main" id="{3AB650C3-BFA5-4B8C-86F8-C567F4E8835D}"/>
                </a:ext>
              </a:extLst>
            </p:cNvPr>
            <p:cNvSpPr/>
            <p:nvPr/>
          </p:nvSpPr>
          <p:spPr bwMode="auto">
            <a:xfrm>
              <a:off x="6511925" y="3138488"/>
              <a:ext cx="330200" cy="404813"/>
            </a:xfrm>
            <a:custGeom>
              <a:avLst/>
              <a:gdLst>
                <a:gd name="T0" fmla="*/ 90 w 114"/>
                <a:gd name="T1" fmla="*/ 140 h 140"/>
                <a:gd name="T2" fmla="*/ 100 w 114"/>
                <a:gd name="T3" fmla="*/ 80 h 140"/>
                <a:gd name="T4" fmla="*/ 112 w 114"/>
                <a:gd name="T5" fmla="*/ 64 h 140"/>
                <a:gd name="T6" fmla="*/ 103 w 114"/>
                <a:gd name="T7" fmla="*/ 56 h 140"/>
                <a:gd name="T8" fmla="*/ 94 w 114"/>
                <a:gd name="T9" fmla="*/ 56 h 140"/>
                <a:gd name="T10" fmla="*/ 98 w 114"/>
                <a:gd name="T11" fmla="*/ 35 h 140"/>
                <a:gd name="T12" fmla="*/ 27 w 114"/>
                <a:gd name="T13" fmla="*/ 0 h 140"/>
                <a:gd name="T14" fmla="*/ 20 w 114"/>
                <a:gd name="T15" fmla="*/ 44 h 140"/>
                <a:gd name="T16" fmla="*/ 12 w 114"/>
                <a:gd name="T17" fmla="*/ 42 h 140"/>
                <a:gd name="T18" fmla="*/ 4 w 114"/>
                <a:gd name="T19" fmla="*/ 49 h 140"/>
                <a:gd name="T20" fmla="*/ 16 w 114"/>
                <a:gd name="T21" fmla="*/ 68 h 140"/>
                <a:gd name="T22" fmla="*/ 22 w 114"/>
                <a:gd name="T23" fmla="*/ 94 h 140"/>
                <a:gd name="T24" fmla="*/ 48 w 114"/>
                <a:gd name="T25" fmla="*/ 106 h 140"/>
                <a:gd name="T26" fmla="*/ 45 w 114"/>
                <a:gd name="T27" fmla="*/ 133 h 140"/>
                <a:gd name="T28" fmla="*/ 90 w 114"/>
                <a:gd name="T2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40">
                  <a:moveTo>
                    <a:pt x="90" y="140"/>
                  </a:moveTo>
                  <a:cubicBezTo>
                    <a:pt x="100" y="80"/>
                    <a:pt x="100" y="80"/>
                    <a:pt x="100" y="80"/>
                  </a:cubicBezTo>
                  <a:cubicBezTo>
                    <a:pt x="107" y="77"/>
                    <a:pt x="114" y="72"/>
                    <a:pt x="112" y="64"/>
                  </a:cubicBezTo>
                  <a:cubicBezTo>
                    <a:pt x="110" y="60"/>
                    <a:pt x="107" y="58"/>
                    <a:pt x="103" y="56"/>
                  </a:cubicBezTo>
                  <a:cubicBezTo>
                    <a:pt x="102" y="56"/>
                    <a:pt x="95" y="54"/>
                    <a:pt x="94" y="56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0" y="44"/>
                    <a:pt x="20" y="44"/>
                  </a:cubicBezTo>
                  <a:cubicBezTo>
                    <a:pt x="20" y="44"/>
                    <a:pt x="13" y="42"/>
                    <a:pt x="12" y="42"/>
                  </a:cubicBezTo>
                  <a:cubicBezTo>
                    <a:pt x="9" y="42"/>
                    <a:pt x="5" y="46"/>
                    <a:pt x="4" y="49"/>
                  </a:cubicBezTo>
                  <a:cubicBezTo>
                    <a:pt x="0" y="57"/>
                    <a:pt x="7" y="68"/>
                    <a:pt x="16" y="68"/>
                  </a:cubicBezTo>
                  <a:cubicBezTo>
                    <a:pt x="16" y="68"/>
                    <a:pt x="18" y="87"/>
                    <a:pt x="22" y="94"/>
                  </a:cubicBezTo>
                  <a:cubicBezTo>
                    <a:pt x="27" y="101"/>
                    <a:pt x="48" y="106"/>
                    <a:pt x="48" y="106"/>
                  </a:cubicBezTo>
                  <a:cubicBezTo>
                    <a:pt x="45" y="133"/>
                    <a:pt x="45" y="133"/>
                    <a:pt x="45" y="133"/>
                  </a:cubicBezTo>
                  <a:lnTo>
                    <a:pt x="90" y="140"/>
                  </a:lnTo>
                  <a:close/>
                </a:path>
              </a:pathLst>
            </a:custGeom>
            <a:solidFill>
              <a:srgbClr val="F5B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şḷiḋe">
              <a:extLst>
                <a:ext uri="{FF2B5EF4-FFF2-40B4-BE49-F238E27FC236}">
                  <a16:creationId xmlns:a16="http://schemas.microsoft.com/office/drawing/2014/main" id="{1AD31127-E739-4D10-8D3B-1459D6EEDE75}"/>
                </a:ext>
              </a:extLst>
            </p:cNvPr>
            <p:cNvSpPr/>
            <p:nvPr/>
          </p:nvSpPr>
          <p:spPr bwMode="auto">
            <a:xfrm>
              <a:off x="6529388" y="3508375"/>
              <a:ext cx="366713" cy="617538"/>
            </a:xfrm>
            <a:custGeom>
              <a:avLst/>
              <a:gdLst>
                <a:gd name="T0" fmla="*/ 108 w 127"/>
                <a:gd name="T1" fmla="*/ 17 h 214"/>
                <a:gd name="T2" fmla="*/ 30 w 127"/>
                <a:gd name="T3" fmla="*/ 0 h 214"/>
                <a:gd name="T4" fmla="*/ 0 w 127"/>
                <a:gd name="T5" fmla="*/ 214 h 214"/>
                <a:gd name="T6" fmla="*/ 127 w 127"/>
                <a:gd name="T7" fmla="*/ 210 h 214"/>
                <a:gd name="T8" fmla="*/ 108 w 127"/>
                <a:gd name="T9" fmla="*/ 1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14">
                  <a:moveTo>
                    <a:pt x="108" y="17"/>
                  </a:moveTo>
                  <a:cubicBezTo>
                    <a:pt x="76" y="8"/>
                    <a:pt x="30" y="0"/>
                    <a:pt x="30" y="0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127" y="210"/>
                    <a:pt x="127" y="210"/>
                    <a:pt x="127" y="210"/>
                  </a:cubicBezTo>
                  <a:lnTo>
                    <a:pt x="108" y="17"/>
                  </a:lnTo>
                  <a:close/>
                </a:path>
              </a:pathLst>
            </a:custGeom>
            <a:solidFill>
              <a:srgbClr val="FFA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ṣlîďe">
              <a:extLst>
                <a:ext uri="{FF2B5EF4-FFF2-40B4-BE49-F238E27FC236}">
                  <a16:creationId xmlns:a16="http://schemas.microsoft.com/office/drawing/2014/main" id="{947791F8-085A-4947-BDF2-AC0CD5A226B8}"/>
                </a:ext>
              </a:extLst>
            </p:cNvPr>
            <p:cNvSpPr/>
            <p:nvPr/>
          </p:nvSpPr>
          <p:spPr bwMode="auto">
            <a:xfrm>
              <a:off x="6842125" y="3262313"/>
              <a:ext cx="536575" cy="542925"/>
            </a:xfrm>
            <a:custGeom>
              <a:avLst/>
              <a:gdLst>
                <a:gd name="T0" fmla="*/ 0 w 186"/>
                <a:gd name="T1" fmla="*/ 102 h 188"/>
                <a:gd name="T2" fmla="*/ 127 w 186"/>
                <a:gd name="T3" fmla="*/ 126 h 188"/>
                <a:gd name="T4" fmla="*/ 99 w 186"/>
                <a:gd name="T5" fmla="*/ 12 h 188"/>
                <a:gd name="T6" fmla="*/ 147 w 186"/>
                <a:gd name="T7" fmla="*/ 0 h 188"/>
                <a:gd name="T8" fmla="*/ 174 w 186"/>
                <a:gd name="T9" fmla="*/ 157 h 188"/>
                <a:gd name="T10" fmla="*/ 51 w 186"/>
                <a:gd name="T11" fmla="*/ 168 h 188"/>
                <a:gd name="T12" fmla="*/ 3 w 186"/>
                <a:gd name="T13" fmla="*/ 159 h 188"/>
                <a:gd name="T14" fmla="*/ 0 w 186"/>
                <a:gd name="T15" fmla="*/ 10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188">
                  <a:moveTo>
                    <a:pt x="0" y="102"/>
                  </a:moveTo>
                  <a:cubicBezTo>
                    <a:pt x="42" y="113"/>
                    <a:pt x="83" y="122"/>
                    <a:pt x="127" y="126"/>
                  </a:cubicBezTo>
                  <a:cubicBezTo>
                    <a:pt x="117" y="82"/>
                    <a:pt x="112" y="49"/>
                    <a:pt x="99" y="12"/>
                  </a:cubicBezTo>
                  <a:cubicBezTo>
                    <a:pt x="111" y="9"/>
                    <a:pt x="135" y="3"/>
                    <a:pt x="147" y="0"/>
                  </a:cubicBezTo>
                  <a:cubicBezTo>
                    <a:pt x="147" y="0"/>
                    <a:pt x="186" y="138"/>
                    <a:pt x="174" y="157"/>
                  </a:cubicBezTo>
                  <a:cubicBezTo>
                    <a:pt x="154" y="188"/>
                    <a:pt x="51" y="168"/>
                    <a:pt x="51" y="168"/>
                  </a:cubicBezTo>
                  <a:cubicBezTo>
                    <a:pt x="3" y="159"/>
                    <a:pt x="3" y="159"/>
                    <a:pt x="3" y="159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FFA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šľîḍè">
              <a:extLst>
                <a:ext uri="{FF2B5EF4-FFF2-40B4-BE49-F238E27FC236}">
                  <a16:creationId xmlns:a16="http://schemas.microsoft.com/office/drawing/2014/main" id="{D77AF126-B77F-43C0-8711-3BFDAC523657}"/>
                </a:ext>
              </a:extLst>
            </p:cNvPr>
            <p:cNvSpPr/>
            <p:nvPr/>
          </p:nvSpPr>
          <p:spPr bwMode="auto">
            <a:xfrm>
              <a:off x="6122988" y="3502025"/>
              <a:ext cx="536575" cy="638175"/>
            </a:xfrm>
            <a:custGeom>
              <a:avLst/>
              <a:gdLst>
                <a:gd name="T0" fmla="*/ 32 w 186"/>
                <a:gd name="T1" fmla="*/ 67 h 221"/>
                <a:gd name="T2" fmla="*/ 174 w 186"/>
                <a:gd name="T3" fmla="*/ 3 h 221"/>
                <a:gd name="T4" fmla="*/ 186 w 186"/>
                <a:gd name="T5" fmla="*/ 36 h 221"/>
                <a:gd name="T6" fmla="*/ 60 w 186"/>
                <a:gd name="T7" fmla="*/ 102 h 221"/>
                <a:gd name="T8" fmla="*/ 130 w 186"/>
                <a:gd name="T9" fmla="*/ 197 h 221"/>
                <a:gd name="T10" fmla="*/ 95 w 186"/>
                <a:gd name="T11" fmla="*/ 221 h 221"/>
                <a:gd name="T12" fmla="*/ 4 w 186"/>
                <a:gd name="T13" fmla="*/ 93 h 221"/>
                <a:gd name="T14" fmla="*/ 32 w 186"/>
                <a:gd name="T15" fmla="*/ 6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21">
                  <a:moveTo>
                    <a:pt x="32" y="67"/>
                  </a:moveTo>
                  <a:cubicBezTo>
                    <a:pt x="32" y="67"/>
                    <a:pt x="168" y="0"/>
                    <a:pt x="174" y="3"/>
                  </a:cubicBezTo>
                  <a:cubicBezTo>
                    <a:pt x="180" y="5"/>
                    <a:pt x="186" y="36"/>
                    <a:pt x="186" y="36"/>
                  </a:cubicBezTo>
                  <a:cubicBezTo>
                    <a:pt x="186" y="36"/>
                    <a:pt x="137" y="67"/>
                    <a:pt x="60" y="102"/>
                  </a:cubicBezTo>
                  <a:cubicBezTo>
                    <a:pt x="130" y="197"/>
                    <a:pt x="130" y="197"/>
                    <a:pt x="130" y="197"/>
                  </a:cubicBezTo>
                  <a:cubicBezTo>
                    <a:pt x="95" y="221"/>
                    <a:pt x="95" y="221"/>
                    <a:pt x="95" y="221"/>
                  </a:cubicBezTo>
                  <a:cubicBezTo>
                    <a:pt x="95" y="221"/>
                    <a:pt x="0" y="115"/>
                    <a:pt x="4" y="93"/>
                  </a:cubicBezTo>
                  <a:cubicBezTo>
                    <a:pt x="7" y="75"/>
                    <a:pt x="32" y="67"/>
                    <a:pt x="32" y="67"/>
                  </a:cubicBezTo>
                  <a:close/>
                </a:path>
              </a:pathLst>
            </a:custGeom>
            <a:solidFill>
              <a:srgbClr val="FFA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ŝļiḋe">
              <a:extLst>
                <a:ext uri="{FF2B5EF4-FFF2-40B4-BE49-F238E27FC236}">
                  <a16:creationId xmlns:a16="http://schemas.microsoft.com/office/drawing/2014/main" id="{EA4BD9F6-B606-4742-A0C6-131E2FD79B7D}"/>
                </a:ext>
              </a:extLst>
            </p:cNvPr>
            <p:cNvSpPr/>
            <p:nvPr/>
          </p:nvSpPr>
          <p:spPr bwMode="auto">
            <a:xfrm>
              <a:off x="7016750" y="2971800"/>
              <a:ext cx="242888" cy="322263"/>
            </a:xfrm>
            <a:custGeom>
              <a:avLst/>
              <a:gdLst>
                <a:gd name="T0" fmla="*/ 84 w 84"/>
                <a:gd name="T1" fmla="*/ 101 h 112"/>
                <a:gd name="T2" fmla="*/ 77 w 84"/>
                <a:gd name="T3" fmla="*/ 61 h 112"/>
                <a:gd name="T4" fmla="*/ 67 w 84"/>
                <a:gd name="T5" fmla="*/ 54 h 112"/>
                <a:gd name="T6" fmla="*/ 60 w 84"/>
                <a:gd name="T7" fmla="*/ 42 h 112"/>
                <a:gd name="T8" fmla="*/ 48 w 84"/>
                <a:gd name="T9" fmla="*/ 43 h 112"/>
                <a:gd name="T10" fmla="*/ 37 w 84"/>
                <a:gd name="T11" fmla="*/ 6 h 112"/>
                <a:gd name="T12" fmla="*/ 36 w 84"/>
                <a:gd name="T13" fmla="*/ 54 h 112"/>
                <a:gd name="T14" fmla="*/ 40 w 84"/>
                <a:gd name="T15" fmla="*/ 82 h 112"/>
                <a:gd name="T16" fmla="*/ 20 w 84"/>
                <a:gd name="T17" fmla="*/ 69 h 112"/>
                <a:gd name="T18" fmla="*/ 6 w 84"/>
                <a:gd name="T19" fmla="*/ 71 h 112"/>
                <a:gd name="T20" fmla="*/ 24 w 84"/>
                <a:gd name="T21" fmla="*/ 103 h 112"/>
                <a:gd name="T22" fmla="*/ 40 w 84"/>
                <a:gd name="T23" fmla="*/ 107 h 112"/>
                <a:gd name="T24" fmla="*/ 42 w 84"/>
                <a:gd name="T25" fmla="*/ 112 h 112"/>
                <a:gd name="T26" fmla="*/ 84 w 84"/>
                <a:gd name="T27" fmla="*/ 10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112">
                  <a:moveTo>
                    <a:pt x="84" y="101"/>
                  </a:moveTo>
                  <a:cubicBezTo>
                    <a:pt x="84" y="101"/>
                    <a:pt x="78" y="62"/>
                    <a:pt x="77" y="61"/>
                  </a:cubicBezTo>
                  <a:cubicBezTo>
                    <a:pt x="77" y="60"/>
                    <a:pt x="77" y="53"/>
                    <a:pt x="67" y="54"/>
                  </a:cubicBezTo>
                  <a:cubicBezTo>
                    <a:pt x="67" y="54"/>
                    <a:pt x="66" y="42"/>
                    <a:pt x="60" y="42"/>
                  </a:cubicBezTo>
                  <a:cubicBezTo>
                    <a:pt x="54" y="42"/>
                    <a:pt x="48" y="43"/>
                    <a:pt x="48" y="43"/>
                  </a:cubicBezTo>
                  <a:cubicBezTo>
                    <a:pt x="48" y="43"/>
                    <a:pt x="41" y="11"/>
                    <a:pt x="37" y="6"/>
                  </a:cubicBezTo>
                  <a:cubicBezTo>
                    <a:pt x="32" y="0"/>
                    <a:pt x="26" y="16"/>
                    <a:pt x="36" y="54"/>
                  </a:cubicBezTo>
                  <a:cubicBezTo>
                    <a:pt x="36" y="54"/>
                    <a:pt x="41" y="81"/>
                    <a:pt x="40" y="82"/>
                  </a:cubicBezTo>
                  <a:cubicBezTo>
                    <a:pt x="35" y="84"/>
                    <a:pt x="29" y="84"/>
                    <a:pt x="20" y="69"/>
                  </a:cubicBezTo>
                  <a:cubicBezTo>
                    <a:pt x="11" y="54"/>
                    <a:pt x="0" y="59"/>
                    <a:pt x="6" y="71"/>
                  </a:cubicBezTo>
                  <a:cubicBezTo>
                    <a:pt x="11" y="83"/>
                    <a:pt x="19" y="99"/>
                    <a:pt x="24" y="103"/>
                  </a:cubicBezTo>
                  <a:cubicBezTo>
                    <a:pt x="29" y="107"/>
                    <a:pt x="40" y="107"/>
                    <a:pt x="40" y="107"/>
                  </a:cubicBezTo>
                  <a:cubicBezTo>
                    <a:pt x="42" y="112"/>
                    <a:pt x="42" y="112"/>
                    <a:pt x="42" y="112"/>
                  </a:cubicBezTo>
                  <a:lnTo>
                    <a:pt x="84" y="101"/>
                  </a:lnTo>
                  <a:close/>
                </a:path>
              </a:pathLst>
            </a:custGeom>
            <a:solidFill>
              <a:srgbClr val="F5B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ṡḻïdè">
              <a:extLst>
                <a:ext uri="{FF2B5EF4-FFF2-40B4-BE49-F238E27FC236}">
                  <a16:creationId xmlns:a16="http://schemas.microsoft.com/office/drawing/2014/main" id="{CBFA99BF-62FF-49D9-800A-28ACCF64FC0C}"/>
                </a:ext>
              </a:extLst>
            </p:cNvPr>
            <p:cNvSpPr/>
            <p:nvPr/>
          </p:nvSpPr>
          <p:spPr bwMode="auto">
            <a:xfrm>
              <a:off x="5843588" y="4079875"/>
              <a:ext cx="1052513" cy="1587500"/>
            </a:xfrm>
            <a:custGeom>
              <a:avLst/>
              <a:gdLst>
                <a:gd name="T0" fmla="*/ 365 w 365"/>
                <a:gd name="T1" fmla="*/ 12 h 551"/>
                <a:gd name="T2" fmla="*/ 298 w 365"/>
                <a:gd name="T3" fmla="*/ 529 h 551"/>
                <a:gd name="T4" fmla="*/ 348 w 365"/>
                <a:gd name="T5" fmla="*/ 551 h 551"/>
                <a:gd name="T6" fmla="*/ 241 w 365"/>
                <a:gd name="T7" fmla="*/ 551 h 551"/>
                <a:gd name="T8" fmla="*/ 311 w 365"/>
                <a:gd name="T9" fmla="*/ 46 h 551"/>
                <a:gd name="T10" fmla="*/ 287 w 365"/>
                <a:gd name="T11" fmla="*/ 46 h 551"/>
                <a:gd name="T12" fmla="*/ 108 w 365"/>
                <a:gd name="T13" fmla="*/ 551 h 551"/>
                <a:gd name="T14" fmla="*/ 0 w 365"/>
                <a:gd name="T15" fmla="*/ 551 h 551"/>
                <a:gd name="T16" fmla="*/ 62 w 365"/>
                <a:gd name="T17" fmla="*/ 529 h 551"/>
                <a:gd name="T18" fmla="*/ 241 w 365"/>
                <a:gd name="T19" fmla="*/ 0 h 551"/>
                <a:gd name="T20" fmla="*/ 365 w 365"/>
                <a:gd name="T21" fmla="*/ 12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5" h="551">
                  <a:moveTo>
                    <a:pt x="365" y="12"/>
                  </a:moveTo>
                  <a:cubicBezTo>
                    <a:pt x="350" y="244"/>
                    <a:pt x="298" y="529"/>
                    <a:pt x="298" y="529"/>
                  </a:cubicBezTo>
                  <a:cubicBezTo>
                    <a:pt x="348" y="551"/>
                    <a:pt x="348" y="551"/>
                    <a:pt x="348" y="551"/>
                  </a:cubicBezTo>
                  <a:cubicBezTo>
                    <a:pt x="241" y="551"/>
                    <a:pt x="241" y="551"/>
                    <a:pt x="241" y="551"/>
                  </a:cubicBezTo>
                  <a:cubicBezTo>
                    <a:pt x="311" y="46"/>
                    <a:pt x="311" y="46"/>
                    <a:pt x="311" y="46"/>
                  </a:cubicBezTo>
                  <a:cubicBezTo>
                    <a:pt x="287" y="46"/>
                    <a:pt x="287" y="46"/>
                    <a:pt x="287" y="46"/>
                  </a:cubicBezTo>
                  <a:cubicBezTo>
                    <a:pt x="108" y="551"/>
                    <a:pt x="108" y="551"/>
                    <a:pt x="108" y="551"/>
                  </a:cubicBezTo>
                  <a:cubicBezTo>
                    <a:pt x="0" y="551"/>
                    <a:pt x="0" y="551"/>
                    <a:pt x="0" y="551"/>
                  </a:cubicBezTo>
                  <a:cubicBezTo>
                    <a:pt x="62" y="529"/>
                    <a:pt x="62" y="529"/>
                    <a:pt x="62" y="529"/>
                  </a:cubicBezTo>
                  <a:cubicBezTo>
                    <a:pt x="241" y="0"/>
                    <a:pt x="241" y="0"/>
                    <a:pt x="241" y="0"/>
                  </a:cubicBezTo>
                  <a:lnTo>
                    <a:pt x="365" y="12"/>
                  </a:lnTo>
                  <a:close/>
                </a:path>
              </a:pathLst>
            </a:custGeom>
            <a:solidFill>
              <a:srgbClr val="594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sḻídê">
              <a:extLst>
                <a:ext uri="{FF2B5EF4-FFF2-40B4-BE49-F238E27FC236}">
                  <a16:creationId xmlns:a16="http://schemas.microsoft.com/office/drawing/2014/main" id="{292A13E1-437E-4B90-BC56-535988973191}"/>
                </a:ext>
              </a:extLst>
            </p:cNvPr>
            <p:cNvSpPr/>
            <p:nvPr/>
          </p:nvSpPr>
          <p:spPr bwMode="auto">
            <a:xfrm>
              <a:off x="6542088" y="3089275"/>
              <a:ext cx="317500" cy="381000"/>
            </a:xfrm>
            <a:custGeom>
              <a:avLst/>
              <a:gdLst>
                <a:gd name="T0" fmla="*/ 97 w 110"/>
                <a:gd name="T1" fmla="*/ 75 h 132"/>
                <a:gd name="T2" fmla="*/ 92 w 110"/>
                <a:gd name="T3" fmla="*/ 25 h 132"/>
                <a:gd name="T4" fmla="*/ 65 w 110"/>
                <a:gd name="T5" fmla="*/ 10 h 132"/>
                <a:gd name="T6" fmla="*/ 27 w 110"/>
                <a:gd name="T7" fmla="*/ 3 h 132"/>
                <a:gd name="T8" fmla="*/ 21 w 110"/>
                <a:gd name="T9" fmla="*/ 6 h 132"/>
                <a:gd name="T10" fmla="*/ 0 w 110"/>
                <a:gd name="T11" fmla="*/ 46 h 132"/>
                <a:gd name="T12" fmla="*/ 12 w 110"/>
                <a:gd name="T13" fmla="*/ 49 h 132"/>
                <a:gd name="T14" fmla="*/ 49 w 110"/>
                <a:gd name="T15" fmla="*/ 124 h 132"/>
                <a:gd name="T16" fmla="*/ 72 w 110"/>
                <a:gd name="T17" fmla="*/ 129 h 132"/>
                <a:gd name="T18" fmla="*/ 86 w 110"/>
                <a:gd name="T19" fmla="*/ 132 h 132"/>
                <a:gd name="T20" fmla="*/ 97 w 110"/>
                <a:gd name="T21" fmla="*/ 7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32">
                  <a:moveTo>
                    <a:pt x="97" y="75"/>
                  </a:moveTo>
                  <a:cubicBezTo>
                    <a:pt x="103" y="63"/>
                    <a:pt x="110" y="34"/>
                    <a:pt x="92" y="25"/>
                  </a:cubicBezTo>
                  <a:cubicBezTo>
                    <a:pt x="82" y="21"/>
                    <a:pt x="72" y="15"/>
                    <a:pt x="65" y="10"/>
                  </a:cubicBezTo>
                  <a:cubicBezTo>
                    <a:pt x="54" y="3"/>
                    <a:pt x="40" y="0"/>
                    <a:pt x="27" y="3"/>
                  </a:cubicBezTo>
                  <a:cubicBezTo>
                    <a:pt x="25" y="4"/>
                    <a:pt x="23" y="5"/>
                    <a:pt x="21" y="6"/>
                  </a:cubicBezTo>
                  <a:cubicBezTo>
                    <a:pt x="8" y="12"/>
                    <a:pt x="0" y="46"/>
                    <a:pt x="0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9"/>
                    <a:pt x="26" y="111"/>
                    <a:pt x="49" y="124"/>
                  </a:cubicBezTo>
                  <a:cubicBezTo>
                    <a:pt x="72" y="129"/>
                    <a:pt x="72" y="129"/>
                    <a:pt x="72" y="129"/>
                  </a:cubicBezTo>
                  <a:cubicBezTo>
                    <a:pt x="86" y="132"/>
                    <a:pt x="86" y="132"/>
                    <a:pt x="86" y="132"/>
                  </a:cubicBezTo>
                  <a:lnTo>
                    <a:pt x="97" y="75"/>
                  </a:lnTo>
                  <a:close/>
                </a:path>
              </a:pathLst>
            </a:custGeom>
            <a:solidFill>
              <a:srgbClr val="B96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ṩļîde">
              <a:extLst>
                <a:ext uri="{FF2B5EF4-FFF2-40B4-BE49-F238E27FC236}">
                  <a16:creationId xmlns:a16="http://schemas.microsoft.com/office/drawing/2014/main" id="{FAA6D8D8-2DF3-4389-A66B-B5AAE88D83D5}"/>
                </a:ext>
              </a:extLst>
            </p:cNvPr>
            <p:cNvSpPr/>
            <p:nvPr/>
          </p:nvSpPr>
          <p:spPr>
            <a:xfrm>
              <a:off x="5913762" y="4112468"/>
              <a:ext cx="540533" cy="153888"/>
            </a:xfrm>
            <a:prstGeom prst="rect">
              <a:avLst/>
            </a:prstGeom>
          </p:spPr>
          <p:txBody>
            <a:bodyPr wrap="none">
              <a:normAutofit fontScale="55000" lnSpcReduction="20000"/>
            </a:bodyPr>
            <a:lstStyle/>
            <a:p>
              <a:r>
                <a:rPr lang="en-US" altLang="zh-CN" sz="400">
                  <a:solidFill>
                    <a:srgbClr val="6756AD"/>
                  </a:solidFill>
                </a:rPr>
                <a:t>Entry password</a:t>
              </a:r>
              <a:endParaRPr lang="en-US" altLang="zh-CN" sz="400" dirty="0">
                <a:solidFill>
                  <a:srgbClr val="6756AD"/>
                </a:solidFill>
              </a:endParaRPr>
            </a:p>
          </p:txBody>
        </p:sp>
      </p:grp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3E6ECF30-6647-4B68-8B57-E6F0F4119D26}"/>
              </a:ext>
            </a:extLst>
          </p:cNvPr>
          <p:cNvCxnSpPr>
            <a:cxnSpLocks/>
          </p:cNvCxnSpPr>
          <p:nvPr/>
        </p:nvCxnSpPr>
        <p:spPr>
          <a:xfrm>
            <a:off x="6081528" y="850949"/>
            <a:ext cx="0" cy="4007662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箭头: 下 155">
            <a:extLst>
              <a:ext uri="{FF2B5EF4-FFF2-40B4-BE49-F238E27FC236}">
                <a16:creationId xmlns:a16="http://schemas.microsoft.com/office/drawing/2014/main" id="{63485EAF-BFF0-478D-BCD0-0969DB4CA2AF}"/>
              </a:ext>
            </a:extLst>
          </p:cNvPr>
          <p:cNvSpPr/>
          <p:nvPr/>
        </p:nvSpPr>
        <p:spPr>
          <a:xfrm rot="16200000">
            <a:off x="5876126" y="2621763"/>
            <a:ext cx="443133" cy="22446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1" name="图片 160">
            <a:extLst>
              <a:ext uri="{FF2B5EF4-FFF2-40B4-BE49-F238E27FC236}">
                <a16:creationId xmlns:a16="http://schemas.microsoft.com/office/drawing/2014/main" id="{3D1A2164-A983-413C-A37F-0DC2624CE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" y="2115091"/>
            <a:ext cx="3101634" cy="1190526"/>
          </a:xfrm>
          <a:prstGeom prst="rect">
            <a:avLst/>
          </a:prstGeom>
        </p:spPr>
      </p:pic>
      <p:sp>
        <p:nvSpPr>
          <p:cNvPr id="162" name="椭圆 161">
            <a:extLst>
              <a:ext uri="{FF2B5EF4-FFF2-40B4-BE49-F238E27FC236}">
                <a16:creationId xmlns:a16="http://schemas.microsoft.com/office/drawing/2014/main" id="{6AB10CBE-677F-4A46-BB53-9E2B355BC2A8}"/>
              </a:ext>
            </a:extLst>
          </p:cNvPr>
          <p:cNvSpPr/>
          <p:nvPr/>
        </p:nvSpPr>
        <p:spPr>
          <a:xfrm>
            <a:off x="2502895" y="2314680"/>
            <a:ext cx="298828" cy="2132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3EA03265-2A3A-4299-BF09-C4EFECB13CF3}"/>
              </a:ext>
            </a:extLst>
          </p:cNvPr>
          <p:cNvCxnSpPr>
            <a:cxnSpLocks/>
          </p:cNvCxnSpPr>
          <p:nvPr/>
        </p:nvCxnSpPr>
        <p:spPr>
          <a:xfrm flipV="1">
            <a:off x="3257715" y="2267871"/>
            <a:ext cx="456722" cy="459431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81164C9D-FCF5-4FBC-8A63-7A9978328C68}"/>
              </a:ext>
            </a:extLst>
          </p:cNvPr>
          <p:cNvCxnSpPr>
            <a:cxnSpLocks/>
          </p:cNvCxnSpPr>
          <p:nvPr/>
        </p:nvCxnSpPr>
        <p:spPr>
          <a:xfrm>
            <a:off x="3259037" y="2875629"/>
            <a:ext cx="530237" cy="429988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ïṡļïḓé">
            <a:extLst>
              <a:ext uri="{FF2B5EF4-FFF2-40B4-BE49-F238E27FC236}">
                <a16:creationId xmlns:a16="http://schemas.microsoft.com/office/drawing/2014/main" id="{BB973B17-F16C-4F30-ADFE-03552ECC9F8F}"/>
              </a:ext>
            </a:extLst>
          </p:cNvPr>
          <p:cNvSpPr/>
          <p:nvPr/>
        </p:nvSpPr>
        <p:spPr bwMode="auto">
          <a:xfrm>
            <a:off x="3748742" y="2044238"/>
            <a:ext cx="282026" cy="440331"/>
          </a:xfrm>
          <a:custGeom>
            <a:avLst/>
            <a:gdLst>
              <a:gd name="T0" fmla="*/ 676 w 1074"/>
              <a:gd name="T1" fmla="*/ 1611 h 1611"/>
              <a:gd name="T2" fmla="*/ 399 w 1074"/>
              <a:gd name="T3" fmla="*/ 1611 h 1611"/>
              <a:gd name="T4" fmla="*/ 399 w 1074"/>
              <a:gd name="T5" fmla="*/ 1338 h 1611"/>
              <a:gd name="T6" fmla="*/ 676 w 1074"/>
              <a:gd name="T7" fmla="*/ 1338 h 1611"/>
              <a:gd name="T8" fmla="*/ 676 w 1074"/>
              <a:gd name="T9" fmla="*/ 1611 h 1611"/>
              <a:gd name="T10" fmla="*/ 672 w 1074"/>
              <a:gd name="T11" fmla="*/ 1200 h 1611"/>
              <a:gd name="T12" fmla="*/ 403 w 1074"/>
              <a:gd name="T13" fmla="*/ 1200 h 1611"/>
              <a:gd name="T14" fmla="*/ 806 w 1074"/>
              <a:gd name="T15" fmla="*/ 533 h 1611"/>
              <a:gd name="T16" fmla="*/ 537 w 1074"/>
              <a:gd name="T17" fmla="*/ 267 h 1611"/>
              <a:gd name="T18" fmla="*/ 269 w 1074"/>
              <a:gd name="T19" fmla="*/ 537 h 1611"/>
              <a:gd name="T20" fmla="*/ 0 w 1074"/>
              <a:gd name="T21" fmla="*/ 537 h 1611"/>
              <a:gd name="T22" fmla="*/ 535 w 1074"/>
              <a:gd name="T23" fmla="*/ 0 h 1611"/>
              <a:gd name="T24" fmla="*/ 537 w 1074"/>
              <a:gd name="T25" fmla="*/ 0 h 1611"/>
              <a:gd name="T26" fmla="*/ 1074 w 1074"/>
              <a:gd name="T27" fmla="*/ 533 h 1611"/>
              <a:gd name="T28" fmla="*/ 671 w 1074"/>
              <a:gd name="T29" fmla="*/ 1200 h 1611"/>
              <a:gd name="T30" fmla="*/ 672 w 1074"/>
              <a:gd name="T31" fmla="*/ 1200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74" h="1611">
                <a:moveTo>
                  <a:pt x="676" y="1611"/>
                </a:moveTo>
                <a:cubicBezTo>
                  <a:pt x="399" y="1611"/>
                  <a:pt x="399" y="1611"/>
                  <a:pt x="399" y="1611"/>
                </a:cubicBezTo>
                <a:cubicBezTo>
                  <a:pt x="399" y="1338"/>
                  <a:pt x="399" y="1338"/>
                  <a:pt x="399" y="1338"/>
                </a:cubicBezTo>
                <a:cubicBezTo>
                  <a:pt x="676" y="1338"/>
                  <a:pt x="676" y="1338"/>
                  <a:pt x="676" y="1338"/>
                </a:cubicBezTo>
                <a:lnTo>
                  <a:pt x="676" y="1611"/>
                </a:lnTo>
                <a:close/>
                <a:moveTo>
                  <a:pt x="672" y="1200"/>
                </a:moveTo>
                <a:cubicBezTo>
                  <a:pt x="403" y="1200"/>
                  <a:pt x="403" y="1200"/>
                  <a:pt x="403" y="1200"/>
                </a:cubicBezTo>
                <a:cubicBezTo>
                  <a:pt x="403" y="776"/>
                  <a:pt x="806" y="801"/>
                  <a:pt x="806" y="533"/>
                </a:cubicBezTo>
                <a:cubicBezTo>
                  <a:pt x="806" y="385"/>
                  <a:pt x="685" y="267"/>
                  <a:pt x="537" y="267"/>
                </a:cubicBezTo>
                <a:cubicBezTo>
                  <a:pt x="389" y="267"/>
                  <a:pt x="269" y="394"/>
                  <a:pt x="269" y="537"/>
                </a:cubicBezTo>
                <a:cubicBezTo>
                  <a:pt x="0" y="537"/>
                  <a:pt x="0" y="537"/>
                  <a:pt x="0" y="537"/>
                </a:cubicBezTo>
                <a:cubicBezTo>
                  <a:pt x="0" y="241"/>
                  <a:pt x="239" y="0"/>
                  <a:pt x="535" y="0"/>
                </a:cubicBezTo>
                <a:cubicBezTo>
                  <a:pt x="536" y="0"/>
                  <a:pt x="536" y="0"/>
                  <a:pt x="537" y="0"/>
                </a:cubicBezTo>
                <a:cubicBezTo>
                  <a:pt x="834" y="0"/>
                  <a:pt x="1074" y="236"/>
                  <a:pt x="1074" y="533"/>
                </a:cubicBezTo>
                <a:cubicBezTo>
                  <a:pt x="1074" y="868"/>
                  <a:pt x="671" y="906"/>
                  <a:pt x="671" y="1200"/>
                </a:cubicBezTo>
                <a:lnTo>
                  <a:pt x="672" y="120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0" name="ïṡļïḓé">
            <a:extLst>
              <a:ext uri="{FF2B5EF4-FFF2-40B4-BE49-F238E27FC236}">
                <a16:creationId xmlns:a16="http://schemas.microsoft.com/office/drawing/2014/main" id="{4AAA609A-E102-4B69-91BB-6F7B044053DD}"/>
              </a:ext>
            </a:extLst>
          </p:cNvPr>
          <p:cNvSpPr/>
          <p:nvPr/>
        </p:nvSpPr>
        <p:spPr bwMode="auto">
          <a:xfrm>
            <a:off x="3779331" y="3035842"/>
            <a:ext cx="282026" cy="440331"/>
          </a:xfrm>
          <a:custGeom>
            <a:avLst/>
            <a:gdLst>
              <a:gd name="T0" fmla="*/ 676 w 1074"/>
              <a:gd name="T1" fmla="*/ 1611 h 1611"/>
              <a:gd name="T2" fmla="*/ 399 w 1074"/>
              <a:gd name="T3" fmla="*/ 1611 h 1611"/>
              <a:gd name="T4" fmla="*/ 399 w 1074"/>
              <a:gd name="T5" fmla="*/ 1338 h 1611"/>
              <a:gd name="T6" fmla="*/ 676 w 1074"/>
              <a:gd name="T7" fmla="*/ 1338 h 1611"/>
              <a:gd name="T8" fmla="*/ 676 w 1074"/>
              <a:gd name="T9" fmla="*/ 1611 h 1611"/>
              <a:gd name="T10" fmla="*/ 672 w 1074"/>
              <a:gd name="T11" fmla="*/ 1200 h 1611"/>
              <a:gd name="T12" fmla="*/ 403 w 1074"/>
              <a:gd name="T13" fmla="*/ 1200 h 1611"/>
              <a:gd name="T14" fmla="*/ 806 w 1074"/>
              <a:gd name="T15" fmla="*/ 533 h 1611"/>
              <a:gd name="T16" fmla="*/ 537 w 1074"/>
              <a:gd name="T17" fmla="*/ 267 h 1611"/>
              <a:gd name="T18" fmla="*/ 269 w 1074"/>
              <a:gd name="T19" fmla="*/ 537 h 1611"/>
              <a:gd name="T20" fmla="*/ 0 w 1074"/>
              <a:gd name="T21" fmla="*/ 537 h 1611"/>
              <a:gd name="T22" fmla="*/ 535 w 1074"/>
              <a:gd name="T23" fmla="*/ 0 h 1611"/>
              <a:gd name="T24" fmla="*/ 537 w 1074"/>
              <a:gd name="T25" fmla="*/ 0 h 1611"/>
              <a:gd name="T26" fmla="*/ 1074 w 1074"/>
              <a:gd name="T27" fmla="*/ 533 h 1611"/>
              <a:gd name="T28" fmla="*/ 671 w 1074"/>
              <a:gd name="T29" fmla="*/ 1200 h 1611"/>
              <a:gd name="T30" fmla="*/ 672 w 1074"/>
              <a:gd name="T31" fmla="*/ 1200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74" h="1611">
                <a:moveTo>
                  <a:pt x="676" y="1611"/>
                </a:moveTo>
                <a:cubicBezTo>
                  <a:pt x="399" y="1611"/>
                  <a:pt x="399" y="1611"/>
                  <a:pt x="399" y="1611"/>
                </a:cubicBezTo>
                <a:cubicBezTo>
                  <a:pt x="399" y="1338"/>
                  <a:pt x="399" y="1338"/>
                  <a:pt x="399" y="1338"/>
                </a:cubicBezTo>
                <a:cubicBezTo>
                  <a:pt x="676" y="1338"/>
                  <a:pt x="676" y="1338"/>
                  <a:pt x="676" y="1338"/>
                </a:cubicBezTo>
                <a:lnTo>
                  <a:pt x="676" y="1611"/>
                </a:lnTo>
                <a:close/>
                <a:moveTo>
                  <a:pt x="672" y="1200"/>
                </a:moveTo>
                <a:cubicBezTo>
                  <a:pt x="403" y="1200"/>
                  <a:pt x="403" y="1200"/>
                  <a:pt x="403" y="1200"/>
                </a:cubicBezTo>
                <a:cubicBezTo>
                  <a:pt x="403" y="776"/>
                  <a:pt x="806" y="801"/>
                  <a:pt x="806" y="533"/>
                </a:cubicBezTo>
                <a:cubicBezTo>
                  <a:pt x="806" y="385"/>
                  <a:pt x="685" y="267"/>
                  <a:pt x="537" y="267"/>
                </a:cubicBezTo>
                <a:cubicBezTo>
                  <a:pt x="389" y="267"/>
                  <a:pt x="269" y="394"/>
                  <a:pt x="269" y="537"/>
                </a:cubicBezTo>
                <a:cubicBezTo>
                  <a:pt x="0" y="537"/>
                  <a:pt x="0" y="537"/>
                  <a:pt x="0" y="537"/>
                </a:cubicBezTo>
                <a:cubicBezTo>
                  <a:pt x="0" y="241"/>
                  <a:pt x="239" y="0"/>
                  <a:pt x="535" y="0"/>
                </a:cubicBezTo>
                <a:cubicBezTo>
                  <a:pt x="536" y="0"/>
                  <a:pt x="536" y="0"/>
                  <a:pt x="537" y="0"/>
                </a:cubicBezTo>
                <a:cubicBezTo>
                  <a:pt x="834" y="0"/>
                  <a:pt x="1074" y="236"/>
                  <a:pt x="1074" y="533"/>
                </a:cubicBezTo>
                <a:cubicBezTo>
                  <a:pt x="1074" y="868"/>
                  <a:pt x="671" y="906"/>
                  <a:pt x="671" y="1200"/>
                </a:cubicBezTo>
                <a:lnTo>
                  <a:pt x="672" y="120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098470E7-F202-4F24-A194-FB11B6A7D439}"/>
              </a:ext>
            </a:extLst>
          </p:cNvPr>
          <p:cNvSpPr txBox="1"/>
          <p:nvPr/>
        </p:nvSpPr>
        <p:spPr>
          <a:xfrm>
            <a:off x="4133886" y="2075218"/>
            <a:ext cx="10215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关联下游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DD0E78B9-281E-4BA1-88F2-DA6337CBBA7C}"/>
              </a:ext>
            </a:extLst>
          </p:cNvPr>
          <p:cNvSpPr txBox="1"/>
          <p:nvPr/>
        </p:nvSpPr>
        <p:spPr>
          <a:xfrm>
            <a:off x="4108599" y="3006258"/>
            <a:ext cx="102156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这个时刻是否有发布</a:t>
            </a:r>
          </a:p>
        </p:txBody>
      </p:sp>
    </p:spTree>
    <p:extLst>
      <p:ext uri="{BB962C8B-B14F-4D97-AF65-F5344CB8AC3E}">
        <p14:creationId xmlns:p14="http://schemas.microsoft.com/office/powerpoint/2010/main" val="171164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F94F84FD-A679-4C3A-857D-7976F503FB2C}"/>
              </a:ext>
            </a:extLst>
          </p:cNvPr>
          <p:cNvSpPr txBox="1">
            <a:spLocks/>
          </p:cNvSpPr>
          <p:nvPr/>
        </p:nvSpPr>
        <p:spPr>
          <a:xfrm>
            <a:off x="467212" y="1021191"/>
            <a:ext cx="8603370" cy="322758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后台模块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添加系统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添加指标维度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前端展示</a:t>
            </a:r>
            <a:r>
              <a:rPr lang="en-US" altLang="zh-CN" dirty="0"/>
              <a:t>(</a:t>
            </a:r>
            <a:r>
              <a:rPr lang="zh-CN" altLang="en-US" dirty="0"/>
              <a:t>天、周、月</a:t>
            </a:r>
            <a:r>
              <a:rPr lang="en-US" altLang="zh-CN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柱状图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饼图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折线图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状态图</a:t>
            </a:r>
          </a:p>
        </p:txBody>
      </p:sp>
      <p:grpSp>
        <p:nvGrpSpPr>
          <p:cNvPr id="17" name="Group 18">
            <a:extLst>
              <a:ext uri="{FF2B5EF4-FFF2-40B4-BE49-F238E27FC236}">
                <a16:creationId xmlns:a16="http://schemas.microsoft.com/office/drawing/2014/main" id="{F52904FB-1A4D-4602-8D35-3242BA420D13}"/>
              </a:ext>
            </a:extLst>
          </p:cNvPr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423A580-488B-4317-96FD-980852435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4A6498EB-12A8-4223-9E38-158C24513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801444F2-7236-4F75-9ED2-CF483E3C2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F184C7CA-DF6F-48C5-99CC-EA8FDD0CB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495C9F96-4FAA-4312-AA30-1E438909E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81D5382-33CA-40F2-B5DC-4CD18C242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2FACA865-22BA-4807-8EDF-423BB52B8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FB81764B-CC42-49F3-9264-7FAD17E6F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19E2F48-4F63-4C37-8176-F857D0760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í$1ïḍè">
            <a:extLst>
              <a:ext uri="{FF2B5EF4-FFF2-40B4-BE49-F238E27FC236}">
                <a16:creationId xmlns:a16="http://schemas.microsoft.com/office/drawing/2014/main" id="{020A9CA2-FA91-4870-815C-884F6BF73971}"/>
              </a:ext>
            </a:extLst>
          </p:cNvPr>
          <p:cNvSpPr txBox="1"/>
          <p:nvPr/>
        </p:nvSpPr>
        <p:spPr>
          <a:xfrm>
            <a:off x="97050" y="-254466"/>
            <a:ext cx="1271257" cy="130833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7" name="iṣlide">
            <a:extLst>
              <a:ext uri="{FF2B5EF4-FFF2-40B4-BE49-F238E27FC236}">
                <a16:creationId xmlns:a16="http://schemas.microsoft.com/office/drawing/2014/main" id="{EDB99E9B-0A2C-405D-AA1A-BE427A8B5797}"/>
              </a:ext>
            </a:extLst>
          </p:cNvPr>
          <p:cNvSpPr/>
          <p:nvPr/>
        </p:nvSpPr>
        <p:spPr>
          <a:xfrm>
            <a:off x="1412114" y="163197"/>
            <a:ext cx="3042615" cy="440331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defTabSz="914400"/>
            <a:r>
              <a:rPr lang="zh-CN" altLang="en-US" sz="28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功能介绍</a:t>
            </a:r>
          </a:p>
        </p:txBody>
      </p:sp>
      <p:grpSp>
        <p:nvGrpSpPr>
          <p:cNvPr id="28" name="8f1d0f6d-59d1-4a80-a757-f0df026618a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108A436-A3FE-4346-A28B-D637A3434D7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629351" y="1133404"/>
            <a:ext cx="1581254" cy="3099194"/>
            <a:chOff x="4816717" y="1124857"/>
            <a:chExt cx="2558566" cy="5014686"/>
          </a:xfrm>
        </p:grpSpPr>
        <p:sp>
          <p:nvSpPr>
            <p:cNvPr id="29" name="ísľîḓê">
              <a:extLst>
                <a:ext uri="{FF2B5EF4-FFF2-40B4-BE49-F238E27FC236}">
                  <a16:creationId xmlns:a16="http://schemas.microsoft.com/office/drawing/2014/main" id="{4D3EADED-0F5C-42EE-99D3-A173CC0AA99D}"/>
                </a:ext>
              </a:extLst>
            </p:cNvPr>
            <p:cNvSpPr/>
            <p:nvPr/>
          </p:nvSpPr>
          <p:spPr bwMode="auto">
            <a:xfrm>
              <a:off x="5210277" y="1124857"/>
              <a:ext cx="1542652" cy="3035788"/>
            </a:xfrm>
            <a:custGeom>
              <a:avLst/>
              <a:gdLst>
                <a:gd name="T0" fmla="*/ 689 w 764"/>
                <a:gd name="T1" fmla="*/ 0 h 1504"/>
                <a:gd name="T2" fmla="*/ 75 w 764"/>
                <a:gd name="T3" fmla="*/ 0 h 1504"/>
                <a:gd name="T4" fmla="*/ 0 w 764"/>
                <a:gd name="T5" fmla="*/ 75 h 1504"/>
                <a:gd name="T6" fmla="*/ 0 w 764"/>
                <a:gd name="T7" fmla="*/ 692 h 1504"/>
                <a:gd name="T8" fmla="*/ 0 w 764"/>
                <a:gd name="T9" fmla="*/ 850 h 1504"/>
                <a:gd name="T10" fmla="*/ 0 w 764"/>
                <a:gd name="T11" fmla="*/ 948 h 1504"/>
                <a:gd name="T12" fmla="*/ 0 w 764"/>
                <a:gd name="T13" fmla="*/ 1137 h 1504"/>
                <a:gd name="T14" fmla="*/ 0 w 764"/>
                <a:gd name="T15" fmla="*/ 1429 h 1504"/>
                <a:gd name="T16" fmla="*/ 75 w 764"/>
                <a:gd name="T17" fmla="*/ 1504 h 1504"/>
                <a:gd name="T18" fmla="*/ 76 w 764"/>
                <a:gd name="T19" fmla="*/ 1504 h 1504"/>
                <a:gd name="T20" fmla="*/ 230 w 764"/>
                <a:gd name="T21" fmla="*/ 1504 h 1504"/>
                <a:gd name="T22" fmla="*/ 689 w 764"/>
                <a:gd name="T23" fmla="*/ 1504 h 1504"/>
                <a:gd name="T24" fmla="*/ 764 w 764"/>
                <a:gd name="T25" fmla="*/ 1429 h 1504"/>
                <a:gd name="T26" fmla="*/ 764 w 764"/>
                <a:gd name="T27" fmla="*/ 75 h 1504"/>
                <a:gd name="T28" fmla="*/ 689 w 764"/>
                <a:gd name="T29" fmla="*/ 0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4" h="1504">
                  <a:moveTo>
                    <a:pt x="689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850"/>
                    <a:pt x="0" y="850"/>
                    <a:pt x="0" y="850"/>
                  </a:cubicBezTo>
                  <a:cubicBezTo>
                    <a:pt x="0" y="948"/>
                    <a:pt x="0" y="948"/>
                    <a:pt x="0" y="948"/>
                  </a:cubicBezTo>
                  <a:cubicBezTo>
                    <a:pt x="0" y="1137"/>
                    <a:pt x="0" y="1137"/>
                    <a:pt x="0" y="1137"/>
                  </a:cubicBezTo>
                  <a:cubicBezTo>
                    <a:pt x="0" y="1429"/>
                    <a:pt x="0" y="1429"/>
                    <a:pt x="0" y="1429"/>
                  </a:cubicBezTo>
                  <a:cubicBezTo>
                    <a:pt x="0" y="1470"/>
                    <a:pt x="34" y="1504"/>
                    <a:pt x="75" y="1504"/>
                  </a:cubicBezTo>
                  <a:cubicBezTo>
                    <a:pt x="76" y="1504"/>
                    <a:pt x="76" y="1504"/>
                    <a:pt x="76" y="1504"/>
                  </a:cubicBezTo>
                  <a:cubicBezTo>
                    <a:pt x="230" y="1504"/>
                    <a:pt x="230" y="1504"/>
                    <a:pt x="230" y="1504"/>
                  </a:cubicBezTo>
                  <a:cubicBezTo>
                    <a:pt x="689" y="1504"/>
                    <a:pt x="689" y="1504"/>
                    <a:pt x="689" y="1504"/>
                  </a:cubicBezTo>
                  <a:cubicBezTo>
                    <a:pt x="730" y="1504"/>
                    <a:pt x="764" y="1470"/>
                    <a:pt x="764" y="1429"/>
                  </a:cubicBezTo>
                  <a:cubicBezTo>
                    <a:pt x="764" y="75"/>
                    <a:pt x="764" y="75"/>
                    <a:pt x="764" y="75"/>
                  </a:cubicBezTo>
                  <a:cubicBezTo>
                    <a:pt x="764" y="34"/>
                    <a:pt x="730" y="0"/>
                    <a:pt x="689" y="0"/>
                  </a:cubicBezTo>
                </a:path>
              </a:pathLst>
            </a:custGeom>
            <a:solidFill>
              <a:srgbClr val="45546A">
                <a:lumMod val="40000"/>
                <a:lumOff val="6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ṧḷídé">
              <a:extLst>
                <a:ext uri="{FF2B5EF4-FFF2-40B4-BE49-F238E27FC236}">
                  <a16:creationId xmlns:a16="http://schemas.microsoft.com/office/drawing/2014/main" id="{4AB46BC0-8AAA-46C2-9A99-56F87B85B461}"/>
                </a:ext>
              </a:extLst>
            </p:cNvPr>
            <p:cNvSpPr/>
            <p:nvPr/>
          </p:nvSpPr>
          <p:spPr bwMode="auto">
            <a:xfrm>
              <a:off x="5842875" y="3820016"/>
              <a:ext cx="266357" cy="2663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şlíďè">
              <a:extLst>
                <a:ext uri="{FF2B5EF4-FFF2-40B4-BE49-F238E27FC236}">
                  <a16:creationId xmlns:a16="http://schemas.microsoft.com/office/drawing/2014/main" id="{460128D3-A33C-4032-BA27-DC61A05C4EE9}"/>
                </a:ext>
              </a:extLst>
            </p:cNvPr>
            <p:cNvSpPr/>
            <p:nvPr/>
          </p:nvSpPr>
          <p:spPr bwMode="auto">
            <a:xfrm>
              <a:off x="5890683" y="3870384"/>
              <a:ext cx="168181" cy="167327"/>
            </a:xfrm>
            <a:prstGeom prst="ellipse">
              <a:avLst/>
            </a:prstGeom>
            <a:solidFill>
              <a:srgbClr val="AE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ṥḻîdè">
              <a:extLst>
                <a:ext uri="{FF2B5EF4-FFF2-40B4-BE49-F238E27FC236}">
                  <a16:creationId xmlns:a16="http://schemas.microsoft.com/office/drawing/2014/main" id="{C04889C5-1B55-4616-8AF4-500429F80BB6}"/>
                </a:ext>
              </a:extLst>
            </p:cNvPr>
            <p:cNvSpPr/>
            <p:nvPr/>
          </p:nvSpPr>
          <p:spPr bwMode="auto">
            <a:xfrm>
              <a:off x="5791652" y="1366457"/>
              <a:ext cx="363680" cy="32441"/>
            </a:xfrm>
            <a:custGeom>
              <a:avLst/>
              <a:gdLst>
                <a:gd name="T0" fmla="*/ 180 w 180"/>
                <a:gd name="T1" fmla="*/ 8 h 16"/>
                <a:gd name="T2" fmla="*/ 172 w 180"/>
                <a:gd name="T3" fmla="*/ 16 h 16"/>
                <a:gd name="T4" fmla="*/ 8 w 180"/>
                <a:gd name="T5" fmla="*/ 16 h 16"/>
                <a:gd name="T6" fmla="*/ 0 w 180"/>
                <a:gd name="T7" fmla="*/ 8 h 16"/>
                <a:gd name="T8" fmla="*/ 8 w 180"/>
                <a:gd name="T9" fmla="*/ 0 h 16"/>
                <a:gd name="T10" fmla="*/ 172 w 180"/>
                <a:gd name="T11" fmla="*/ 0 h 16"/>
                <a:gd name="T12" fmla="*/ 180 w 18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6">
                  <a:moveTo>
                    <a:pt x="180" y="8"/>
                  </a:moveTo>
                  <a:cubicBezTo>
                    <a:pt x="180" y="12"/>
                    <a:pt x="176" y="16"/>
                    <a:pt x="17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6" y="0"/>
                    <a:pt x="180" y="4"/>
                    <a:pt x="180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sľïḑe">
              <a:extLst>
                <a:ext uri="{FF2B5EF4-FFF2-40B4-BE49-F238E27FC236}">
                  <a16:creationId xmlns:a16="http://schemas.microsoft.com/office/drawing/2014/main" id="{6FD689A4-C8AB-4315-9982-913976A503B4}"/>
                </a:ext>
              </a:extLst>
            </p:cNvPr>
            <p:cNvSpPr/>
            <p:nvPr/>
          </p:nvSpPr>
          <p:spPr bwMode="auto">
            <a:xfrm>
              <a:off x="5929100" y="1233278"/>
              <a:ext cx="93054" cy="930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Sḷïďê">
              <a:extLst>
                <a:ext uri="{FF2B5EF4-FFF2-40B4-BE49-F238E27FC236}">
                  <a16:creationId xmlns:a16="http://schemas.microsoft.com/office/drawing/2014/main" id="{296E2650-0542-4FF8-94F2-D6A53D67D7A7}"/>
                </a:ext>
              </a:extLst>
            </p:cNvPr>
            <p:cNvSpPr/>
            <p:nvPr/>
          </p:nvSpPr>
          <p:spPr bwMode="auto">
            <a:xfrm>
              <a:off x="5701159" y="1363043"/>
              <a:ext cx="42686" cy="418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$1iḑé">
              <a:extLst>
                <a:ext uri="{FF2B5EF4-FFF2-40B4-BE49-F238E27FC236}">
                  <a16:creationId xmlns:a16="http://schemas.microsoft.com/office/drawing/2014/main" id="{4ED3676B-F48F-44B9-8B4F-7DC3BE61F60E}"/>
                </a:ext>
              </a:extLst>
            </p:cNvPr>
            <p:cNvSpPr/>
            <p:nvPr/>
          </p:nvSpPr>
          <p:spPr bwMode="auto">
            <a:xfrm>
              <a:off x="5315283" y="1512441"/>
              <a:ext cx="1324957" cy="2236717"/>
            </a:xfrm>
            <a:prstGeom prst="rect">
              <a:avLst/>
            </a:prstGeom>
            <a:solidFill>
              <a:srgbClr val="4C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Sľîḑé">
              <a:extLst>
                <a:ext uri="{FF2B5EF4-FFF2-40B4-BE49-F238E27FC236}">
                  <a16:creationId xmlns:a16="http://schemas.microsoft.com/office/drawing/2014/main" id="{FF6108AF-F1AB-4078-B8D4-98F7D98818B7}"/>
                </a:ext>
              </a:extLst>
            </p:cNvPr>
            <p:cNvSpPr/>
            <p:nvPr/>
          </p:nvSpPr>
          <p:spPr bwMode="auto">
            <a:xfrm>
              <a:off x="5315283" y="3289009"/>
              <a:ext cx="1324957" cy="460149"/>
            </a:xfrm>
            <a:prstGeom prst="rect">
              <a:avLst/>
            </a:prstGeom>
            <a:solidFill>
              <a:srgbClr val="4277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ṧḷîďe">
              <a:extLst>
                <a:ext uri="{FF2B5EF4-FFF2-40B4-BE49-F238E27FC236}">
                  <a16:creationId xmlns:a16="http://schemas.microsoft.com/office/drawing/2014/main" id="{937F42C9-F774-413E-977B-CC209F390216}"/>
                </a:ext>
              </a:extLst>
            </p:cNvPr>
            <p:cNvSpPr/>
            <p:nvPr/>
          </p:nvSpPr>
          <p:spPr bwMode="auto">
            <a:xfrm>
              <a:off x="5315283" y="1512441"/>
              <a:ext cx="1324957" cy="121227"/>
            </a:xfrm>
            <a:prstGeom prst="rect">
              <a:avLst/>
            </a:prstGeom>
            <a:solidFill>
              <a:srgbClr val="4277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š1ïḑé">
              <a:extLst>
                <a:ext uri="{FF2B5EF4-FFF2-40B4-BE49-F238E27FC236}">
                  <a16:creationId xmlns:a16="http://schemas.microsoft.com/office/drawing/2014/main" id="{0D048ECD-7B4D-4B9C-B522-31C34DE88DA1}"/>
                </a:ext>
              </a:extLst>
            </p:cNvPr>
            <p:cNvSpPr/>
            <p:nvPr/>
          </p:nvSpPr>
          <p:spPr bwMode="auto">
            <a:xfrm>
              <a:off x="6220214" y="3377795"/>
              <a:ext cx="290261" cy="290261"/>
            </a:xfrm>
            <a:custGeom>
              <a:avLst/>
              <a:gdLst>
                <a:gd name="T0" fmla="*/ 144 w 144"/>
                <a:gd name="T1" fmla="*/ 121 h 144"/>
                <a:gd name="T2" fmla="*/ 121 w 144"/>
                <a:gd name="T3" fmla="*/ 144 h 144"/>
                <a:gd name="T4" fmla="*/ 23 w 144"/>
                <a:gd name="T5" fmla="*/ 144 h 144"/>
                <a:gd name="T6" fmla="*/ 0 w 144"/>
                <a:gd name="T7" fmla="*/ 121 h 144"/>
                <a:gd name="T8" fmla="*/ 0 w 144"/>
                <a:gd name="T9" fmla="*/ 23 h 144"/>
                <a:gd name="T10" fmla="*/ 23 w 144"/>
                <a:gd name="T11" fmla="*/ 0 h 144"/>
                <a:gd name="T12" fmla="*/ 121 w 144"/>
                <a:gd name="T13" fmla="*/ 0 h 144"/>
                <a:gd name="T14" fmla="*/ 144 w 144"/>
                <a:gd name="T15" fmla="*/ 23 h 144"/>
                <a:gd name="T16" fmla="*/ 144 w 1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44">
                  <a:moveTo>
                    <a:pt x="144" y="121"/>
                  </a:moveTo>
                  <a:cubicBezTo>
                    <a:pt x="144" y="134"/>
                    <a:pt x="134" y="144"/>
                    <a:pt x="121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4" y="0"/>
                    <a:pt x="144" y="10"/>
                    <a:pt x="144" y="23"/>
                  </a:cubicBezTo>
                  <a:lnTo>
                    <a:pt x="144" y="121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ṣlîḓe">
              <a:extLst>
                <a:ext uri="{FF2B5EF4-FFF2-40B4-BE49-F238E27FC236}">
                  <a16:creationId xmlns:a16="http://schemas.microsoft.com/office/drawing/2014/main" id="{117854A9-E1F3-4778-ADFA-900AA6F39338}"/>
                </a:ext>
              </a:extLst>
            </p:cNvPr>
            <p:cNvSpPr/>
            <p:nvPr/>
          </p:nvSpPr>
          <p:spPr bwMode="auto">
            <a:xfrm>
              <a:off x="5824093" y="3369258"/>
              <a:ext cx="291115" cy="291115"/>
            </a:xfrm>
            <a:custGeom>
              <a:avLst/>
              <a:gdLst>
                <a:gd name="T0" fmla="*/ 144 w 144"/>
                <a:gd name="T1" fmla="*/ 121 h 144"/>
                <a:gd name="T2" fmla="*/ 121 w 144"/>
                <a:gd name="T3" fmla="*/ 144 h 144"/>
                <a:gd name="T4" fmla="*/ 23 w 144"/>
                <a:gd name="T5" fmla="*/ 144 h 144"/>
                <a:gd name="T6" fmla="*/ 0 w 144"/>
                <a:gd name="T7" fmla="*/ 121 h 144"/>
                <a:gd name="T8" fmla="*/ 0 w 144"/>
                <a:gd name="T9" fmla="*/ 23 h 144"/>
                <a:gd name="T10" fmla="*/ 23 w 144"/>
                <a:gd name="T11" fmla="*/ 0 h 144"/>
                <a:gd name="T12" fmla="*/ 121 w 144"/>
                <a:gd name="T13" fmla="*/ 0 h 144"/>
                <a:gd name="T14" fmla="*/ 144 w 144"/>
                <a:gd name="T15" fmla="*/ 23 h 144"/>
                <a:gd name="T16" fmla="*/ 144 w 1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44">
                  <a:moveTo>
                    <a:pt x="144" y="121"/>
                  </a:moveTo>
                  <a:cubicBezTo>
                    <a:pt x="144" y="134"/>
                    <a:pt x="134" y="144"/>
                    <a:pt x="121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4" y="0"/>
                    <a:pt x="144" y="10"/>
                    <a:pt x="144" y="23"/>
                  </a:cubicBezTo>
                  <a:lnTo>
                    <a:pt x="144" y="121"/>
                  </a:lnTo>
                  <a:close/>
                </a:path>
              </a:pathLst>
            </a:custGeom>
            <a:solidFill>
              <a:srgbClr val="1BB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śḻídé">
              <a:extLst>
                <a:ext uri="{FF2B5EF4-FFF2-40B4-BE49-F238E27FC236}">
                  <a16:creationId xmlns:a16="http://schemas.microsoft.com/office/drawing/2014/main" id="{88FD029D-006F-4A8C-A0FB-13A84C52001A}"/>
                </a:ext>
              </a:extLst>
            </p:cNvPr>
            <p:cNvSpPr/>
            <p:nvPr/>
          </p:nvSpPr>
          <p:spPr bwMode="auto">
            <a:xfrm>
              <a:off x="5909464" y="3444384"/>
              <a:ext cx="139154" cy="155375"/>
            </a:xfrm>
            <a:custGeom>
              <a:avLst/>
              <a:gdLst>
                <a:gd name="T0" fmla="*/ 41 w 69"/>
                <a:gd name="T1" fmla="*/ 24 h 77"/>
                <a:gd name="T2" fmla="*/ 35 w 69"/>
                <a:gd name="T3" fmla="*/ 39 h 77"/>
                <a:gd name="T4" fmla="*/ 21 w 69"/>
                <a:gd name="T5" fmla="*/ 49 h 77"/>
                <a:gd name="T6" fmla="*/ 12 w 69"/>
                <a:gd name="T7" fmla="*/ 43 h 77"/>
                <a:gd name="T8" fmla="*/ 0 w 69"/>
                <a:gd name="T9" fmla="*/ 58 h 77"/>
                <a:gd name="T10" fmla="*/ 43 w 69"/>
                <a:gd name="T11" fmla="*/ 49 h 77"/>
                <a:gd name="T12" fmla="*/ 48 w 69"/>
                <a:gd name="T13" fmla="*/ 0 h 77"/>
                <a:gd name="T14" fmla="*/ 35 w 69"/>
                <a:gd name="T15" fmla="*/ 18 h 77"/>
                <a:gd name="T16" fmla="*/ 41 w 69"/>
                <a:gd name="T17" fmla="*/ 2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41" y="24"/>
                  </a:moveTo>
                  <a:cubicBezTo>
                    <a:pt x="41" y="24"/>
                    <a:pt x="41" y="31"/>
                    <a:pt x="35" y="39"/>
                  </a:cubicBezTo>
                  <a:cubicBezTo>
                    <a:pt x="28" y="47"/>
                    <a:pt x="21" y="49"/>
                    <a:pt x="21" y="4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20" y="77"/>
                    <a:pt x="43" y="49"/>
                  </a:cubicBezTo>
                  <a:cubicBezTo>
                    <a:pt x="69" y="17"/>
                    <a:pt x="48" y="0"/>
                    <a:pt x="48" y="0"/>
                  </a:cubicBezTo>
                  <a:cubicBezTo>
                    <a:pt x="35" y="18"/>
                    <a:pt x="35" y="18"/>
                    <a:pt x="35" y="18"/>
                  </a:cubicBez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ṥḻídê">
              <a:extLst>
                <a:ext uri="{FF2B5EF4-FFF2-40B4-BE49-F238E27FC236}">
                  <a16:creationId xmlns:a16="http://schemas.microsoft.com/office/drawing/2014/main" id="{3B5B8E9B-218A-4BEC-A17C-BFB5FA34382F}"/>
                </a:ext>
              </a:extLst>
            </p:cNvPr>
            <p:cNvSpPr/>
            <p:nvPr/>
          </p:nvSpPr>
          <p:spPr bwMode="auto">
            <a:xfrm>
              <a:off x="5871048" y="3407674"/>
              <a:ext cx="201476" cy="204037"/>
            </a:xfrm>
            <a:prstGeom prst="ellipse">
              <a:avLst/>
            </a:prstGeom>
            <a:noFill/>
            <a:ln w="2222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ṩľîḓé">
              <a:extLst>
                <a:ext uri="{FF2B5EF4-FFF2-40B4-BE49-F238E27FC236}">
                  <a16:creationId xmlns:a16="http://schemas.microsoft.com/office/drawing/2014/main" id="{E9D80DEE-A462-443D-B948-2D6749FC81F1}"/>
                </a:ext>
              </a:extLst>
            </p:cNvPr>
            <p:cNvSpPr/>
            <p:nvPr/>
          </p:nvSpPr>
          <p:spPr bwMode="auto">
            <a:xfrm>
              <a:off x="5436510" y="3369258"/>
              <a:ext cx="282578" cy="282578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rgbClr val="3D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š1îde">
              <a:extLst>
                <a:ext uri="{FF2B5EF4-FFF2-40B4-BE49-F238E27FC236}">
                  <a16:creationId xmlns:a16="http://schemas.microsoft.com/office/drawing/2014/main" id="{6D9BAF9D-C7C4-4FB6-8C90-7BA79632F9B4}"/>
                </a:ext>
              </a:extLst>
            </p:cNvPr>
            <p:cNvSpPr/>
            <p:nvPr/>
          </p:nvSpPr>
          <p:spPr bwMode="auto">
            <a:xfrm>
              <a:off x="5477488" y="3434139"/>
              <a:ext cx="193792" cy="161351"/>
            </a:xfrm>
            <a:custGeom>
              <a:avLst/>
              <a:gdLst>
                <a:gd name="T0" fmla="*/ 96 w 96"/>
                <a:gd name="T1" fmla="*/ 76 h 80"/>
                <a:gd name="T2" fmla="*/ 92 w 96"/>
                <a:gd name="T3" fmla="*/ 80 h 80"/>
                <a:gd name="T4" fmla="*/ 4 w 96"/>
                <a:gd name="T5" fmla="*/ 80 h 80"/>
                <a:gd name="T6" fmla="*/ 0 w 96"/>
                <a:gd name="T7" fmla="*/ 76 h 80"/>
                <a:gd name="T8" fmla="*/ 0 w 96"/>
                <a:gd name="T9" fmla="*/ 4 h 80"/>
                <a:gd name="T10" fmla="*/ 4 w 96"/>
                <a:gd name="T11" fmla="*/ 0 h 80"/>
                <a:gd name="T12" fmla="*/ 92 w 96"/>
                <a:gd name="T13" fmla="*/ 0 h 80"/>
                <a:gd name="T14" fmla="*/ 96 w 96"/>
                <a:gd name="T15" fmla="*/ 4 h 80"/>
                <a:gd name="T16" fmla="*/ 96 w 96"/>
                <a:gd name="T1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80">
                  <a:moveTo>
                    <a:pt x="96" y="76"/>
                  </a:moveTo>
                  <a:cubicBezTo>
                    <a:pt x="96" y="78"/>
                    <a:pt x="94" y="80"/>
                    <a:pt x="92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lnTo>
                    <a:pt x="96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ṩļíḑê">
              <a:extLst>
                <a:ext uri="{FF2B5EF4-FFF2-40B4-BE49-F238E27FC236}">
                  <a16:creationId xmlns:a16="http://schemas.microsoft.com/office/drawing/2014/main" id="{0CCA0EB8-E2AE-43C9-8A1B-93D6EDF9742E}"/>
                </a:ext>
              </a:extLst>
            </p:cNvPr>
            <p:cNvSpPr/>
            <p:nvPr/>
          </p:nvSpPr>
          <p:spPr bwMode="auto">
            <a:xfrm>
              <a:off x="5461267" y="3410236"/>
              <a:ext cx="244161" cy="104152"/>
            </a:xfrm>
            <a:custGeom>
              <a:avLst/>
              <a:gdLst>
                <a:gd name="T0" fmla="*/ 0 w 121"/>
                <a:gd name="T1" fmla="*/ 2 h 52"/>
                <a:gd name="T2" fmla="*/ 58 w 121"/>
                <a:gd name="T3" fmla="*/ 52 h 52"/>
                <a:gd name="T4" fmla="*/ 121 w 121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52">
                  <a:moveTo>
                    <a:pt x="0" y="2"/>
                  </a:moveTo>
                  <a:cubicBezTo>
                    <a:pt x="4" y="2"/>
                    <a:pt x="58" y="52"/>
                    <a:pt x="58" y="52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ṧlíḓè">
              <a:extLst>
                <a:ext uri="{FF2B5EF4-FFF2-40B4-BE49-F238E27FC236}">
                  <a16:creationId xmlns:a16="http://schemas.microsoft.com/office/drawing/2014/main" id="{B6425378-9C52-46B7-AF74-902F794B8678}"/>
                </a:ext>
              </a:extLst>
            </p:cNvPr>
            <p:cNvSpPr/>
            <p:nvPr/>
          </p:nvSpPr>
          <p:spPr bwMode="auto">
            <a:xfrm>
              <a:off x="5461267" y="3410236"/>
              <a:ext cx="244161" cy="104152"/>
            </a:xfrm>
            <a:custGeom>
              <a:avLst/>
              <a:gdLst>
                <a:gd name="T0" fmla="*/ 0 w 121"/>
                <a:gd name="T1" fmla="*/ 2 h 52"/>
                <a:gd name="T2" fmla="*/ 58 w 121"/>
                <a:gd name="T3" fmla="*/ 52 h 52"/>
                <a:gd name="T4" fmla="*/ 121 w 121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52">
                  <a:moveTo>
                    <a:pt x="0" y="2"/>
                  </a:moveTo>
                  <a:cubicBezTo>
                    <a:pt x="4" y="2"/>
                    <a:pt x="58" y="52"/>
                    <a:pt x="58" y="52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noFill/>
            <a:ln w="41275" cap="rnd">
              <a:solidFill>
                <a:srgbClr val="FFAF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ṧḷiḋè">
              <a:extLst>
                <a:ext uri="{FF2B5EF4-FFF2-40B4-BE49-F238E27FC236}">
                  <a16:creationId xmlns:a16="http://schemas.microsoft.com/office/drawing/2014/main" id="{A9FB6100-DA6F-42AD-98DB-6875F9C70103}"/>
                </a:ext>
              </a:extLst>
            </p:cNvPr>
            <p:cNvSpPr/>
            <p:nvPr/>
          </p:nvSpPr>
          <p:spPr bwMode="auto">
            <a:xfrm>
              <a:off x="5445047" y="1738674"/>
              <a:ext cx="282578" cy="282578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rgbClr val="FFA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ṣḷiďe">
              <a:extLst>
                <a:ext uri="{FF2B5EF4-FFF2-40B4-BE49-F238E27FC236}">
                  <a16:creationId xmlns:a16="http://schemas.microsoft.com/office/drawing/2014/main" id="{D0E1C6F4-11B8-4AC7-85D2-07931D61EB88}"/>
                </a:ext>
              </a:extLst>
            </p:cNvPr>
            <p:cNvSpPr/>
            <p:nvPr/>
          </p:nvSpPr>
          <p:spPr bwMode="auto">
            <a:xfrm>
              <a:off x="5473219" y="1770261"/>
              <a:ext cx="213427" cy="21428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ṣḻíḍê">
              <a:extLst>
                <a:ext uri="{FF2B5EF4-FFF2-40B4-BE49-F238E27FC236}">
                  <a16:creationId xmlns:a16="http://schemas.microsoft.com/office/drawing/2014/main" id="{E7FEDECC-0134-45DA-B739-98B1F506A4E6}"/>
                </a:ext>
              </a:extLst>
            </p:cNvPr>
            <p:cNvSpPr/>
            <p:nvPr/>
          </p:nvSpPr>
          <p:spPr bwMode="auto">
            <a:xfrm>
              <a:off x="5572249" y="1869291"/>
              <a:ext cx="17928" cy="18781"/>
            </a:xfrm>
            <a:prstGeom prst="ellipse">
              <a:avLst/>
            </a:pr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slïḓé">
              <a:extLst>
                <a:ext uri="{FF2B5EF4-FFF2-40B4-BE49-F238E27FC236}">
                  <a16:creationId xmlns:a16="http://schemas.microsoft.com/office/drawing/2014/main" id="{87BFBE37-0F45-4346-9B4F-85B5D7E4E0CC}"/>
                </a:ext>
              </a:extLst>
            </p:cNvPr>
            <p:cNvSpPr/>
            <p:nvPr/>
          </p:nvSpPr>
          <p:spPr bwMode="auto">
            <a:xfrm>
              <a:off x="5573957" y="1778798"/>
              <a:ext cx="16221" cy="40124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šḻiďè">
              <a:extLst>
                <a:ext uri="{FF2B5EF4-FFF2-40B4-BE49-F238E27FC236}">
                  <a16:creationId xmlns:a16="http://schemas.microsoft.com/office/drawing/2014/main" id="{62D7455B-67CB-4D50-8A8E-03A792460077}"/>
                </a:ext>
              </a:extLst>
            </p:cNvPr>
            <p:cNvSpPr/>
            <p:nvPr/>
          </p:nvSpPr>
          <p:spPr bwMode="auto">
            <a:xfrm>
              <a:off x="5529564" y="1790750"/>
              <a:ext cx="26465" cy="36710"/>
            </a:xfrm>
            <a:custGeom>
              <a:avLst/>
              <a:gdLst>
                <a:gd name="T0" fmla="*/ 31 w 31"/>
                <a:gd name="T1" fmla="*/ 38 h 43"/>
                <a:gd name="T2" fmla="*/ 21 w 31"/>
                <a:gd name="T3" fmla="*/ 43 h 43"/>
                <a:gd name="T4" fmla="*/ 0 w 31"/>
                <a:gd name="T5" fmla="*/ 5 h 43"/>
                <a:gd name="T6" fmla="*/ 9 w 31"/>
                <a:gd name="T7" fmla="*/ 0 h 43"/>
                <a:gd name="T8" fmla="*/ 31 w 31"/>
                <a:gd name="T9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31" y="38"/>
                  </a:moveTo>
                  <a:lnTo>
                    <a:pt x="21" y="43"/>
                  </a:lnTo>
                  <a:lnTo>
                    <a:pt x="0" y="5"/>
                  </a:lnTo>
                  <a:lnTo>
                    <a:pt x="9" y="0"/>
                  </a:lnTo>
                  <a:lnTo>
                    <a:pt x="31" y="38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ṣḷidê">
              <a:extLst>
                <a:ext uri="{FF2B5EF4-FFF2-40B4-BE49-F238E27FC236}">
                  <a16:creationId xmlns:a16="http://schemas.microsoft.com/office/drawing/2014/main" id="{5B30410F-3FE1-4EBF-9880-F2EE0EBE0E59}"/>
                </a:ext>
              </a:extLst>
            </p:cNvPr>
            <p:cNvSpPr/>
            <p:nvPr/>
          </p:nvSpPr>
          <p:spPr bwMode="auto">
            <a:xfrm>
              <a:off x="5495415" y="1823191"/>
              <a:ext cx="35856" cy="26465"/>
            </a:xfrm>
            <a:custGeom>
              <a:avLst/>
              <a:gdLst>
                <a:gd name="T0" fmla="*/ 42 w 42"/>
                <a:gd name="T1" fmla="*/ 24 h 31"/>
                <a:gd name="T2" fmla="*/ 38 w 42"/>
                <a:gd name="T3" fmla="*/ 31 h 31"/>
                <a:gd name="T4" fmla="*/ 0 w 42"/>
                <a:gd name="T5" fmla="*/ 9 h 31"/>
                <a:gd name="T6" fmla="*/ 5 w 42"/>
                <a:gd name="T7" fmla="*/ 0 h 31"/>
                <a:gd name="T8" fmla="*/ 42 w 42"/>
                <a:gd name="T9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42" y="24"/>
                  </a:moveTo>
                  <a:lnTo>
                    <a:pt x="38" y="31"/>
                  </a:lnTo>
                  <a:lnTo>
                    <a:pt x="0" y="9"/>
                  </a:lnTo>
                  <a:lnTo>
                    <a:pt x="5" y="0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sļïḑè">
              <a:extLst>
                <a:ext uri="{FF2B5EF4-FFF2-40B4-BE49-F238E27FC236}">
                  <a16:creationId xmlns:a16="http://schemas.microsoft.com/office/drawing/2014/main" id="{112AA95E-1B32-40CF-976B-9142E5A7D826}"/>
                </a:ext>
              </a:extLst>
            </p:cNvPr>
            <p:cNvSpPr/>
            <p:nvPr/>
          </p:nvSpPr>
          <p:spPr bwMode="auto">
            <a:xfrm>
              <a:off x="5468950" y="1875267"/>
              <a:ext cx="56345" cy="8537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ṥļíde">
              <a:extLst>
                <a:ext uri="{FF2B5EF4-FFF2-40B4-BE49-F238E27FC236}">
                  <a16:creationId xmlns:a16="http://schemas.microsoft.com/office/drawing/2014/main" id="{1DA13420-B26B-4ACE-A98B-3D49084289E4}"/>
                </a:ext>
              </a:extLst>
            </p:cNvPr>
            <p:cNvSpPr/>
            <p:nvPr/>
          </p:nvSpPr>
          <p:spPr bwMode="auto">
            <a:xfrm>
              <a:off x="5492854" y="1901732"/>
              <a:ext cx="36710" cy="26465"/>
            </a:xfrm>
            <a:custGeom>
              <a:avLst/>
              <a:gdLst>
                <a:gd name="T0" fmla="*/ 38 w 43"/>
                <a:gd name="T1" fmla="*/ 0 h 31"/>
                <a:gd name="T2" fmla="*/ 43 w 43"/>
                <a:gd name="T3" fmla="*/ 10 h 31"/>
                <a:gd name="T4" fmla="*/ 5 w 43"/>
                <a:gd name="T5" fmla="*/ 31 h 31"/>
                <a:gd name="T6" fmla="*/ 0 w 43"/>
                <a:gd name="T7" fmla="*/ 24 h 31"/>
                <a:gd name="T8" fmla="*/ 38 w 4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38" y="0"/>
                  </a:moveTo>
                  <a:lnTo>
                    <a:pt x="43" y="10"/>
                  </a:lnTo>
                  <a:lnTo>
                    <a:pt x="5" y="31"/>
                  </a:lnTo>
                  <a:lnTo>
                    <a:pt x="0" y="2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šľíḑé">
              <a:extLst>
                <a:ext uri="{FF2B5EF4-FFF2-40B4-BE49-F238E27FC236}">
                  <a16:creationId xmlns:a16="http://schemas.microsoft.com/office/drawing/2014/main" id="{3D8972E6-0CA2-464E-9D06-C7E384EB7D27}"/>
                </a:ext>
              </a:extLst>
            </p:cNvPr>
            <p:cNvSpPr/>
            <p:nvPr/>
          </p:nvSpPr>
          <p:spPr bwMode="auto">
            <a:xfrm>
              <a:off x="5525295" y="1925636"/>
              <a:ext cx="26465" cy="36710"/>
            </a:xfrm>
            <a:custGeom>
              <a:avLst/>
              <a:gdLst>
                <a:gd name="T0" fmla="*/ 24 w 31"/>
                <a:gd name="T1" fmla="*/ 0 h 43"/>
                <a:gd name="T2" fmla="*/ 31 w 31"/>
                <a:gd name="T3" fmla="*/ 5 h 43"/>
                <a:gd name="T4" fmla="*/ 10 w 31"/>
                <a:gd name="T5" fmla="*/ 43 h 43"/>
                <a:gd name="T6" fmla="*/ 0 w 31"/>
                <a:gd name="T7" fmla="*/ 38 h 43"/>
                <a:gd name="T8" fmla="*/ 24 w 31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24" y="0"/>
                  </a:moveTo>
                  <a:lnTo>
                    <a:pt x="31" y="5"/>
                  </a:lnTo>
                  <a:lnTo>
                    <a:pt x="10" y="43"/>
                  </a:lnTo>
                  <a:lnTo>
                    <a:pt x="0" y="3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š1íďè">
              <a:extLst>
                <a:ext uri="{FF2B5EF4-FFF2-40B4-BE49-F238E27FC236}">
                  <a16:creationId xmlns:a16="http://schemas.microsoft.com/office/drawing/2014/main" id="{92687866-9672-4328-9109-2FA924F09E3A}"/>
                </a:ext>
              </a:extLst>
            </p:cNvPr>
            <p:cNvSpPr/>
            <p:nvPr/>
          </p:nvSpPr>
          <p:spPr bwMode="auto">
            <a:xfrm>
              <a:off x="5573957" y="1932466"/>
              <a:ext cx="8537" cy="47808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Sḷíḍe">
              <a:extLst>
                <a:ext uri="{FF2B5EF4-FFF2-40B4-BE49-F238E27FC236}">
                  <a16:creationId xmlns:a16="http://schemas.microsoft.com/office/drawing/2014/main" id="{5BB1FD32-49A7-4E1F-BFE6-2FD6C47EEBB7}"/>
                </a:ext>
              </a:extLst>
            </p:cNvPr>
            <p:cNvSpPr/>
            <p:nvPr/>
          </p:nvSpPr>
          <p:spPr bwMode="auto">
            <a:xfrm>
              <a:off x="5604690" y="1928197"/>
              <a:ext cx="25611" cy="35856"/>
            </a:xfrm>
            <a:custGeom>
              <a:avLst/>
              <a:gdLst>
                <a:gd name="T0" fmla="*/ 0 w 30"/>
                <a:gd name="T1" fmla="*/ 5 h 42"/>
                <a:gd name="T2" fmla="*/ 9 w 30"/>
                <a:gd name="T3" fmla="*/ 0 h 42"/>
                <a:gd name="T4" fmla="*/ 30 w 30"/>
                <a:gd name="T5" fmla="*/ 38 h 42"/>
                <a:gd name="T6" fmla="*/ 23 w 30"/>
                <a:gd name="T7" fmla="*/ 42 h 42"/>
                <a:gd name="T8" fmla="*/ 0 w 30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0" y="5"/>
                  </a:moveTo>
                  <a:lnTo>
                    <a:pt x="9" y="0"/>
                  </a:lnTo>
                  <a:lnTo>
                    <a:pt x="30" y="38"/>
                  </a:lnTo>
                  <a:lnTo>
                    <a:pt x="23" y="4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$ļïḑè">
              <a:extLst>
                <a:ext uri="{FF2B5EF4-FFF2-40B4-BE49-F238E27FC236}">
                  <a16:creationId xmlns:a16="http://schemas.microsoft.com/office/drawing/2014/main" id="{5706B07B-43E6-4F95-9E4A-FE1F24CD4018}"/>
                </a:ext>
              </a:extLst>
            </p:cNvPr>
            <p:cNvSpPr/>
            <p:nvPr/>
          </p:nvSpPr>
          <p:spPr bwMode="auto">
            <a:xfrm>
              <a:off x="5628594" y="1906001"/>
              <a:ext cx="35856" cy="26465"/>
            </a:xfrm>
            <a:custGeom>
              <a:avLst/>
              <a:gdLst>
                <a:gd name="T0" fmla="*/ 0 w 42"/>
                <a:gd name="T1" fmla="*/ 9 h 31"/>
                <a:gd name="T2" fmla="*/ 5 w 42"/>
                <a:gd name="T3" fmla="*/ 0 h 31"/>
                <a:gd name="T4" fmla="*/ 42 w 42"/>
                <a:gd name="T5" fmla="*/ 21 h 31"/>
                <a:gd name="T6" fmla="*/ 38 w 42"/>
                <a:gd name="T7" fmla="*/ 31 h 31"/>
                <a:gd name="T8" fmla="*/ 0 w 42"/>
                <a:gd name="T9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0" y="9"/>
                  </a:moveTo>
                  <a:lnTo>
                    <a:pt x="5" y="0"/>
                  </a:lnTo>
                  <a:lnTo>
                    <a:pt x="42" y="21"/>
                  </a:lnTo>
                  <a:lnTo>
                    <a:pt x="38" y="3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Sļïḍe">
              <a:extLst>
                <a:ext uri="{FF2B5EF4-FFF2-40B4-BE49-F238E27FC236}">
                  <a16:creationId xmlns:a16="http://schemas.microsoft.com/office/drawing/2014/main" id="{F5526F99-78D4-4466-B174-9B5D1F1AA409}"/>
                </a:ext>
              </a:extLst>
            </p:cNvPr>
            <p:cNvSpPr/>
            <p:nvPr/>
          </p:nvSpPr>
          <p:spPr bwMode="auto">
            <a:xfrm>
              <a:off x="5630302" y="1875267"/>
              <a:ext cx="48662" cy="16221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ṧḷïde">
              <a:extLst>
                <a:ext uri="{FF2B5EF4-FFF2-40B4-BE49-F238E27FC236}">
                  <a16:creationId xmlns:a16="http://schemas.microsoft.com/office/drawing/2014/main" id="{9DE795E8-AF04-42B0-854A-C0B6B701943D}"/>
                </a:ext>
              </a:extLst>
            </p:cNvPr>
            <p:cNvSpPr/>
            <p:nvPr/>
          </p:nvSpPr>
          <p:spPr bwMode="auto">
            <a:xfrm>
              <a:off x="5630302" y="1827459"/>
              <a:ext cx="36710" cy="25611"/>
            </a:xfrm>
            <a:custGeom>
              <a:avLst/>
              <a:gdLst>
                <a:gd name="T0" fmla="*/ 5 w 43"/>
                <a:gd name="T1" fmla="*/ 30 h 30"/>
                <a:gd name="T2" fmla="*/ 0 w 43"/>
                <a:gd name="T3" fmla="*/ 21 h 30"/>
                <a:gd name="T4" fmla="*/ 38 w 43"/>
                <a:gd name="T5" fmla="*/ 0 h 30"/>
                <a:gd name="T6" fmla="*/ 43 w 43"/>
                <a:gd name="T7" fmla="*/ 9 h 30"/>
                <a:gd name="T8" fmla="*/ 5 w 43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0">
                  <a:moveTo>
                    <a:pt x="5" y="30"/>
                  </a:moveTo>
                  <a:lnTo>
                    <a:pt x="0" y="21"/>
                  </a:lnTo>
                  <a:lnTo>
                    <a:pt x="38" y="0"/>
                  </a:lnTo>
                  <a:lnTo>
                    <a:pt x="43" y="9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ṩ1iďe">
              <a:extLst>
                <a:ext uri="{FF2B5EF4-FFF2-40B4-BE49-F238E27FC236}">
                  <a16:creationId xmlns:a16="http://schemas.microsoft.com/office/drawing/2014/main" id="{5F0C6E17-DC53-46BD-8448-DFE00AEC290F}"/>
                </a:ext>
              </a:extLst>
            </p:cNvPr>
            <p:cNvSpPr/>
            <p:nvPr/>
          </p:nvSpPr>
          <p:spPr bwMode="auto">
            <a:xfrm>
              <a:off x="5608105" y="1792457"/>
              <a:ext cx="26465" cy="36710"/>
            </a:xfrm>
            <a:custGeom>
              <a:avLst/>
              <a:gdLst>
                <a:gd name="T0" fmla="*/ 10 w 31"/>
                <a:gd name="T1" fmla="*/ 43 h 43"/>
                <a:gd name="T2" fmla="*/ 0 w 31"/>
                <a:gd name="T3" fmla="*/ 38 h 43"/>
                <a:gd name="T4" fmla="*/ 22 w 31"/>
                <a:gd name="T5" fmla="*/ 0 h 43"/>
                <a:gd name="T6" fmla="*/ 31 w 31"/>
                <a:gd name="T7" fmla="*/ 5 h 43"/>
                <a:gd name="T8" fmla="*/ 10 w 31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10" y="43"/>
                  </a:moveTo>
                  <a:lnTo>
                    <a:pt x="0" y="38"/>
                  </a:lnTo>
                  <a:lnTo>
                    <a:pt x="22" y="0"/>
                  </a:lnTo>
                  <a:lnTo>
                    <a:pt x="31" y="5"/>
                  </a:lnTo>
                  <a:lnTo>
                    <a:pt x="10" y="43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ṣliḍé">
              <a:extLst>
                <a:ext uri="{FF2B5EF4-FFF2-40B4-BE49-F238E27FC236}">
                  <a16:creationId xmlns:a16="http://schemas.microsoft.com/office/drawing/2014/main" id="{94B311B2-91C8-4E50-92DC-774FCE5DBF58}"/>
                </a:ext>
              </a:extLst>
            </p:cNvPr>
            <p:cNvSpPr/>
            <p:nvPr/>
          </p:nvSpPr>
          <p:spPr bwMode="auto">
            <a:xfrm>
              <a:off x="5573957" y="1836850"/>
              <a:ext cx="76834" cy="48662"/>
            </a:xfrm>
            <a:custGeom>
              <a:avLst/>
              <a:gdLst>
                <a:gd name="T0" fmla="*/ 83 w 90"/>
                <a:gd name="T1" fmla="*/ 0 h 57"/>
                <a:gd name="T2" fmla="*/ 90 w 90"/>
                <a:gd name="T3" fmla="*/ 12 h 57"/>
                <a:gd name="T4" fmla="*/ 7 w 90"/>
                <a:gd name="T5" fmla="*/ 57 h 57"/>
                <a:gd name="T6" fmla="*/ 0 w 90"/>
                <a:gd name="T7" fmla="*/ 43 h 57"/>
                <a:gd name="T8" fmla="*/ 83 w 9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7">
                  <a:moveTo>
                    <a:pt x="83" y="0"/>
                  </a:moveTo>
                  <a:lnTo>
                    <a:pt x="90" y="12"/>
                  </a:lnTo>
                  <a:lnTo>
                    <a:pt x="7" y="57"/>
                  </a:lnTo>
                  <a:lnTo>
                    <a:pt x="0" y="4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S1íďê">
              <a:extLst>
                <a:ext uri="{FF2B5EF4-FFF2-40B4-BE49-F238E27FC236}">
                  <a16:creationId xmlns:a16="http://schemas.microsoft.com/office/drawing/2014/main" id="{9123BD19-2DD4-4AC6-BE64-6AFC40CCE91C}"/>
                </a:ext>
              </a:extLst>
            </p:cNvPr>
            <p:cNvSpPr/>
            <p:nvPr/>
          </p:nvSpPr>
          <p:spPr bwMode="auto">
            <a:xfrm>
              <a:off x="5517612" y="1836850"/>
              <a:ext cx="70858" cy="48662"/>
            </a:xfrm>
            <a:custGeom>
              <a:avLst/>
              <a:gdLst>
                <a:gd name="T0" fmla="*/ 83 w 83"/>
                <a:gd name="T1" fmla="*/ 48 h 57"/>
                <a:gd name="T2" fmla="*/ 78 w 83"/>
                <a:gd name="T3" fmla="*/ 57 h 57"/>
                <a:gd name="T4" fmla="*/ 0 w 83"/>
                <a:gd name="T5" fmla="*/ 10 h 57"/>
                <a:gd name="T6" fmla="*/ 5 w 83"/>
                <a:gd name="T7" fmla="*/ 0 h 57"/>
                <a:gd name="T8" fmla="*/ 83 w 83"/>
                <a:gd name="T9" fmla="*/ 4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7">
                  <a:moveTo>
                    <a:pt x="83" y="48"/>
                  </a:moveTo>
                  <a:lnTo>
                    <a:pt x="78" y="57"/>
                  </a:lnTo>
                  <a:lnTo>
                    <a:pt x="0" y="10"/>
                  </a:lnTo>
                  <a:lnTo>
                    <a:pt x="5" y="0"/>
                  </a:lnTo>
                  <a:lnTo>
                    <a:pt x="83" y="48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sliďé">
              <a:extLst>
                <a:ext uri="{FF2B5EF4-FFF2-40B4-BE49-F238E27FC236}">
                  <a16:creationId xmlns:a16="http://schemas.microsoft.com/office/drawing/2014/main" id="{B4F84704-684A-4D03-9E77-1FE8B510C06A}"/>
                </a:ext>
              </a:extLst>
            </p:cNvPr>
            <p:cNvSpPr/>
            <p:nvPr/>
          </p:nvSpPr>
          <p:spPr bwMode="auto">
            <a:xfrm>
              <a:off x="5445047" y="2497621"/>
              <a:ext cx="282578" cy="274041"/>
            </a:xfrm>
            <a:custGeom>
              <a:avLst/>
              <a:gdLst>
                <a:gd name="T0" fmla="*/ 140 w 140"/>
                <a:gd name="T1" fmla="*/ 115 h 136"/>
                <a:gd name="T2" fmla="*/ 115 w 140"/>
                <a:gd name="T3" fmla="*/ 136 h 136"/>
                <a:gd name="T4" fmla="*/ 22 w 140"/>
                <a:gd name="T5" fmla="*/ 136 h 136"/>
                <a:gd name="T6" fmla="*/ 0 w 140"/>
                <a:gd name="T7" fmla="*/ 115 h 136"/>
                <a:gd name="T8" fmla="*/ 0 w 140"/>
                <a:gd name="T9" fmla="*/ 22 h 136"/>
                <a:gd name="T10" fmla="*/ 22 w 140"/>
                <a:gd name="T11" fmla="*/ 0 h 136"/>
                <a:gd name="T12" fmla="*/ 115 w 140"/>
                <a:gd name="T13" fmla="*/ 0 h 136"/>
                <a:gd name="T14" fmla="*/ 140 w 140"/>
                <a:gd name="T15" fmla="*/ 22 h 136"/>
                <a:gd name="T16" fmla="*/ 140 w 140"/>
                <a:gd name="T17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36">
                  <a:moveTo>
                    <a:pt x="140" y="115"/>
                  </a:moveTo>
                  <a:cubicBezTo>
                    <a:pt x="140" y="128"/>
                    <a:pt x="128" y="136"/>
                    <a:pt x="115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9" y="136"/>
                    <a:pt x="0" y="128"/>
                    <a:pt x="0" y="1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9"/>
                    <a:pt x="9" y="0"/>
                    <a:pt x="22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8" y="0"/>
                    <a:pt x="140" y="9"/>
                    <a:pt x="140" y="22"/>
                  </a:cubicBezTo>
                  <a:lnTo>
                    <a:pt x="140" y="115"/>
                  </a:lnTo>
                  <a:close/>
                </a:path>
              </a:pathLst>
            </a:custGeom>
            <a:solidFill>
              <a:srgbClr val="1BB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ṡľïḍe">
              <a:extLst>
                <a:ext uri="{FF2B5EF4-FFF2-40B4-BE49-F238E27FC236}">
                  <a16:creationId xmlns:a16="http://schemas.microsoft.com/office/drawing/2014/main" id="{C743E77A-0BC6-4B5B-A17F-E4DC2ED673FC}"/>
                </a:ext>
              </a:extLst>
            </p:cNvPr>
            <p:cNvSpPr/>
            <p:nvPr/>
          </p:nvSpPr>
          <p:spPr bwMode="auto">
            <a:xfrm>
              <a:off x="5519319" y="2533477"/>
              <a:ext cx="125495" cy="202329"/>
            </a:xfrm>
            <a:custGeom>
              <a:avLst/>
              <a:gdLst>
                <a:gd name="T0" fmla="*/ 62 w 62"/>
                <a:gd name="T1" fmla="*/ 30 h 100"/>
                <a:gd name="T2" fmla="*/ 32 w 62"/>
                <a:gd name="T3" fmla="*/ 100 h 100"/>
                <a:gd name="T4" fmla="*/ 1 w 62"/>
                <a:gd name="T5" fmla="*/ 31 h 100"/>
                <a:gd name="T6" fmla="*/ 31 w 62"/>
                <a:gd name="T7" fmla="*/ 0 h 100"/>
                <a:gd name="T8" fmla="*/ 62 w 62"/>
                <a:gd name="T9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0">
                  <a:moveTo>
                    <a:pt x="62" y="30"/>
                  </a:moveTo>
                  <a:cubicBezTo>
                    <a:pt x="62" y="47"/>
                    <a:pt x="32" y="100"/>
                    <a:pt x="32" y="100"/>
                  </a:cubicBezTo>
                  <a:cubicBezTo>
                    <a:pt x="32" y="100"/>
                    <a:pt x="1" y="48"/>
                    <a:pt x="1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0"/>
                  </a:cubicBezTo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ṥḻîḍe">
              <a:extLst>
                <a:ext uri="{FF2B5EF4-FFF2-40B4-BE49-F238E27FC236}">
                  <a16:creationId xmlns:a16="http://schemas.microsoft.com/office/drawing/2014/main" id="{755F4DEA-1B68-476B-9770-08DD58F2F89F}"/>
                </a:ext>
              </a:extLst>
            </p:cNvPr>
            <p:cNvSpPr/>
            <p:nvPr/>
          </p:nvSpPr>
          <p:spPr bwMode="auto">
            <a:xfrm>
              <a:off x="5547491" y="2561649"/>
              <a:ext cx="69151" cy="69151"/>
            </a:xfrm>
            <a:custGeom>
              <a:avLst/>
              <a:gdLst>
                <a:gd name="T0" fmla="*/ 1 w 34"/>
                <a:gd name="T1" fmla="*/ 17 h 34"/>
                <a:gd name="T2" fmla="*/ 17 w 34"/>
                <a:gd name="T3" fmla="*/ 0 h 34"/>
                <a:gd name="T4" fmla="*/ 34 w 34"/>
                <a:gd name="T5" fmla="*/ 17 h 34"/>
                <a:gd name="T6" fmla="*/ 17 w 34"/>
                <a:gd name="T7" fmla="*/ 34 h 34"/>
                <a:gd name="T8" fmla="*/ 1 w 3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1" y="17"/>
                  </a:move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4" y="7"/>
                    <a:pt x="34" y="17"/>
                  </a:cubicBezTo>
                  <a:cubicBezTo>
                    <a:pt x="34" y="26"/>
                    <a:pt x="27" y="33"/>
                    <a:pt x="17" y="34"/>
                  </a:cubicBezTo>
                  <a:cubicBezTo>
                    <a:pt x="8" y="34"/>
                    <a:pt x="1" y="26"/>
                    <a:pt x="1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ṡľídê">
              <a:extLst>
                <a:ext uri="{FF2B5EF4-FFF2-40B4-BE49-F238E27FC236}">
                  <a16:creationId xmlns:a16="http://schemas.microsoft.com/office/drawing/2014/main" id="{65FB262C-E920-4C85-B865-25CC46DE2953}"/>
                </a:ext>
              </a:extLst>
            </p:cNvPr>
            <p:cNvSpPr/>
            <p:nvPr/>
          </p:nvSpPr>
          <p:spPr bwMode="auto">
            <a:xfrm>
              <a:off x="6220214" y="2117721"/>
              <a:ext cx="282578" cy="274895"/>
            </a:xfrm>
            <a:custGeom>
              <a:avLst/>
              <a:gdLst>
                <a:gd name="T0" fmla="*/ 140 w 140"/>
                <a:gd name="T1" fmla="*/ 115 h 136"/>
                <a:gd name="T2" fmla="*/ 117 w 140"/>
                <a:gd name="T3" fmla="*/ 136 h 136"/>
                <a:gd name="T4" fmla="*/ 23 w 140"/>
                <a:gd name="T5" fmla="*/ 136 h 136"/>
                <a:gd name="T6" fmla="*/ 0 w 140"/>
                <a:gd name="T7" fmla="*/ 115 h 136"/>
                <a:gd name="T8" fmla="*/ 0 w 140"/>
                <a:gd name="T9" fmla="*/ 22 h 136"/>
                <a:gd name="T10" fmla="*/ 23 w 140"/>
                <a:gd name="T11" fmla="*/ 0 h 136"/>
                <a:gd name="T12" fmla="*/ 117 w 140"/>
                <a:gd name="T13" fmla="*/ 0 h 136"/>
                <a:gd name="T14" fmla="*/ 140 w 140"/>
                <a:gd name="T15" fmla="*/ 22 h 136"/>
                <a:gd name="T16" fmla="*/ 140 w 140"/>
                <a:gd name="T17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36">
                  <a:moveTo>
                    <a:pt x="140" y="115"/>
                  </a:moveTo>
                  <a:cubicBezTo>
                    <a:pt x="140" y="128"/>
                    <a:pt x="129" y="136"/>
                    <a:pt x="117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10" y="136"/>
                    <a:pt x="0" y="128"/>
                    <a:pt x="0" y="1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9" y="0"/>
                    <a:pt x="140" y="9"/>
                    <a:pt x="140" y="22"/>
                  </a:cubicBezTo>
                  <a:lnTo>
                    <a:pt x="140" y="115"/>
                  </a:lnTo>
                  <a:close/>
                </a:path>
              </a:pathLst>
            </a:custGeom>
            <a:solidFill>
              <a:srgbClr val="1BB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śļidè">
              <a:extLst>
                <a:ext uri="{FF2B5EF4-FFF2-40B4-BE49-F238E27FC236}">
                  <a16:creationId xmlns:a16="http://schemas.microsoft.com/office/drawing/2014/main" id="{BFB31E77-D8A0-4A25-AD8D-D8B127FEF1ED}"/>
                </a:ext>
              </a:extLst>
            </p:cNvPr>
            <p:cNvSpPr/>
            <p:nvPr/>
          </p:nvSpPr>
          <p:spPr bwMode="auto">
            <a:xfrm>
              <a:off x="6268876" y="2160406"/>
              <a:ext cx="187816" cy="169035"/>
            </a:xfrm>
            <a:custGeom>
              <a:avLst/>
              <a:gdLst>
                <a:gd name="T0" fmla="*/ 93 w 93"/>
                <a:gd name="T1" fmla="*/ 42 h 84"/>
                <a:gd name="T2" fmla="*/ 46 w 93"/>
                <a:gd name="T3" fmla="*/ 84 h 84"/>
                <a:gd name="T4" fmla="*/ 15 w 93"/>
                <a:gd name="T5" fmla="*/ 74 h 84"/>
                <a:gd name="T6" fmla="*/ 0 w 93"/>
                <a:gd name="T7" fmla="*/ 42 h 84"/>
                <a:gd name="T8" fmla="*/ 46 w 93"/>
                <a:gd name="T9" fmla="*/ 0 h 84"/>
                <a:gd name="T10" fmla="*/ 93 w 93"/>
                <a:gd name="T11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84">
                  <a:moveTo>
                    <a:pt x="93" y="42"/>
                  </a:moveTo>
                  <a:cubicBezTo>
                    <a:pt x="93" y="65"/>
                    <a:pt x="72" y="84"/>
                    <a:pt x="46" y="84"/>
                  </a:cubicBezTo>
                  <a:cubicBezTo>
                    <a:pt x="34" y="84"/>
                    <a:pt x="24" y="80"/>
                    <a:pt x="15" y="74"/>
                  </a:cubicBezTo>
                  <a:cubicBezTo>
                    <a:pt x="6" y="66"/>
                    <a:pt x="0" y="55"/>
                    <a:pt x="0" y="42"/>
                  </a:cubicBezTo>
                  <a:cubicBezTo>
                    <a:pt x="0" y="19"/>
                    <a:pt x="20" y="0"/>
                    <a:pt x="46" y="0"/>
                  </a:cubicBezTo>
                  <a:cubicBezTo>
                    <a:pt x="72" y="0"/>
                    <a:pt x="93" y="19"/>
                    <a:pt x="93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ṥḷïḍê">
              <a:extLst>
                <a:ext uri="{FF2B5EF4-FFF2-40B4-BE49-F238E27FC236}">
                  <a16:creationId xmlns:a16="http://schemas.microsoft.com/office/drawing/2014/main" id="{971109DB-004C-4AD6-BEAD-82D81F0C16FE}"/>
                </a:ext>
              </a:extLst>
            </p:cNvPr>
            <p:cNvSpPr/>
            <p:nvPr/>
          </p:nvSpPr>
          <p:spPr bwMode="auto">
            <a:xfrm>
              <a:off x="5832630" y="1738674"/>
              <a:ext cx="282578" cy="282578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rgbClr val="C5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šļîďé">
              <a:extLst>
                <a:ext uri="{FF2B5EF4-FFF2-40B4-BE49-F238E27FC236}">
                  <a16:creationId xmlns:a16="http://schemas.microsoft.com/office/drawing/2014/main" id="{9C3872D1-F4D0-4911-B38D-5DDD73797688}"/>
                </a:ext>
              </a:extLst>
            </p:cNvPr>
            <p:cNvSpPr/>
            <p:nvPr/>
          </p:nvSpPr>
          <p:spPr bwMode="auto">
            <a:xfrm>
              <a:off x="5881292" y="1802702"/>
              <a:ext cx="193792" cy="153668"/>
            </a:xfrm>
            <a:custGeom>
              <a:avLst/>
              <a:gdLst>
                <a:gd name="T0" fmla="*/ 96 w 96"/>
                <a:gd name="T1" fmla="*/ 60 h 76"/>
                <a:gd name="T2" fmla="*/ 80 w 96"/>
                <a:gd name="T3" fmla="*/ 76 h 76"/>
                <a:gd name="T4" fmla="*/ 16 w 96"/>
                <a:gd name="T5" fmla="*/ 76 h 76"/>
                <a:gd name="T6" fmla="*/ 0 w 96"/>
                <a:gd name="T7" fmla="*/ 60 h 76"/>
                <a:gd name="T8" fmla="*/ 0 w 96"/>
                <a:gd name="T9" fmla="*/ 16 h 76"/>
                <a:gd name="T10" fmla="*/ 16 w 96"/>
                <a:gd name="T11" fmla="*/ 0 h 76"/>
                <a:gd name="T12" fmla="*/ 80 w 96"/>
                <a:gd name="T13" fmla="*/ 0 h 76"/>
                <a:gd name="T14" fmla="*/ 96 w 96"/>
                <a:gd name="T15" fmla="*/ 16 h 76"/>
                <a:gd name="T16" fmla="*/ 96 w 96"/>
                <a:gd name="T17" fmla="*/ 6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">
                  <a:moveTo>
                    <a:pt x="96" y="60"/>
                  </a:moveTo>
                  <a:cubicBezTo>
                    <a:pt x="96" y="69"/>
                    <a:pt x="89" y="76"/>
                    <a:pt x="80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7" y="76"/>
                    <a:pt x="0" y="69"/>
                    <a:pt x="0" y="6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9" y="0"/>
                    <a:pt x="96" y="7"/>
                    <a:pt x="96" y="16"/>
                  </a:cubicBezTo>
                  <a:lnTo>
                    <a:pt x="96" y="60"/>
                  </a:lnTo>
                  <a:close/>
                </a:path>
              </a:pathLst>
            </a:custGeom>
            <a:solidFill>
              <a:srgbClr val="353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sliḍê">
              <a:extLst>
                <a:ext uri="{FF2B5EF4-FFF2-40B4-BE49-F238E27FC236}">
                  <a16:creationId xmlns:a16="http://schemas.microsoft.com/office/drawing/2014/main" id="{0B956837-105A-43AA-98A3-E41B06581AE8}"/>
                </a:ext>
              </a:extLst>
            </p:cNvPr>
            <p:cNvSpPr/>
            <p:nvPr/>
          </p:nvSpPr>
          <p:spPr bwMode="auto">
            <a:xfrm>
              <a:off x="5931661" y="1835143"/>
              <a:ext cx="82810" cy="84518"/>
            </a:xfrm>
            <a:prstGeom prst="ellipse">
              <a:avLst/>
            </a:prstGeom>
            <a:solidFill>
              <a:srgbClr val="C3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şḷiḋé">
              <a:extLst>
                <a:ext uri="{FF2B5EF4-FFF2-40B4-BE49-F238E27FC236}">
                  <a16:creationId xmlns:a16="http://schemas.microsoft.com/office/drawing/2014/main" id="{FFEB3A44-8901-4326-BB7D-CA17091C3D6F}"/>
                </a:ext>
              </a:extLst>
            </p:cNvPr>
            <p:cNvSpPr/>
            <p:nvPr/>
          </p:nvSpPr>
          <p:spPr bwMode="auto">
            <a:xfrm>
              <a:off x="5943613" y="1849656"/>
              <a:ext cx="56345" cy="56345"/>
            </a:xfrm>
            <a:prstGeom prst="ellipse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S1ídé">
              <a:extLst>
                <a:ext uri="{FF2B5EF4-FFF2-40B4-BE49-F238E27FC236}">
                  <a16:creationId xmlns:a16="http://schemas.microsoft.com/office/drawing/2014/main" id="{567C6E5F-B56A-4CD5-901A-1CF1595B817E}"/>
                </a:ext>
              </a:extLst>
            </p:cNvPr>
            <p:cNvSpPr/>
            <p:nvPr/>
          </p:nvSpPr>
          <p:spPr bwMode="auto">
            <a:xfrm>
              <a:off x="5896659" y="1778798"/>
              <a:ext cx="32441" cy="40124"/>
            </a:xfrm>
            <a:prstGeom prst="rect">
              <a:avLst/>
            </a:prstGeom>
            <a:solidFill>
              <a:srgbClr val="353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Sliḑê">
              <a:extLst>
                <a:ext uri="{FF2B5EF4-FFF2-40B4-BE49-F238E27FC236}">
                  <a16:creationId xmlns:a16="http://schemas.microsoft.com/office/drawing/2014/main" id="{063DD51B-0951-44F0-A07A-5E35119327E7}"/>
                </a:ext>
              </a:extLst>
            </p:cNvPr>
            <p:cNvSpPr/>
            <p:nvPr/>
          </p:nvSpPr>
          <p:spPr bwMode="auto">
            <a:xfrm>
              <a:off x="5445047" y="2126258"/>
              <a:ext cx="274041" cy="274041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ş1idè">
              <a:extLst>
                <a:ext uri="{FF2B5EF4-FFF2-40B4-BE49-F238E27FC236}">
                  <a16:creationId xmlns:a16="http://schemas.microsoft.com/office/drawing/2014/main" id="{B83A3208-31F8-45C6-8174-3BD0486267C1}"/>
                </a:ext>
              </a:extLst>
            </p:cNvPr>
            <p:cNvSpPr/>
            <p:nvPr/>
          </p:nvSpPr>
          <p:spPr bwMode="auto">
            <a:xfrm>
              <a:off x="5492854" y="2180041"/>
              <a:ext cx="153668" cy="162205"/>
            </a:xfrm>
            <a:custGeom>
              <a:avLst/>
              <a:gdLst>
                <a:gd name="T0" fmla="*/ 76 w 76"/>
                <a:gd name="T1" fmla="*/ 0 h 80"/>
                <a:gd name="T2" fmla="*/ 24 w 76"/>
                <a:gd name="T3" fmla="*/ 1 h 80"/>
                <a:gd name="T4" fmla="*/ 24 w 76"/>
                <a:gd name="T5" fmla="*/ 49 h 80"/>
                <a:gd name="T6" fmla="*/ 9 w 76"/>
                <a:gd name="T7" fmla="*/ 52 h 80"/>
                <a:gd name="T8" fmla="*/ 5 w 76"/>
                <a:gd name="T9" fmla="*/ 74 h 80"/>
                <a:gd name="T10" fmla="*/ 27 w 76"/>
                <a:gd name="T11" fmla="*/ 75 h 80"/>
                <a:gd name="T12" fmla="*/ 34 w 76"/>
                <a:gd name="T13" fmla="*/ 59 h 80"/>
                <a:gd name="T14" fmla="*/ 35 w 76"/>
                <a:gd name="T15" fmla="*/ 9 h 80"/>
                <a:gd name="T16" fmla="*/ 64 w 76"/>
                <a:gd name="T17" fmla="*/ 9 h 80"/>
                <a:gd name="T18" fmla="*/ 64 w 76"/>
                <a:gd name="T19" fmla="*/ 49 h 80"/>
                <a:gd name="T20" fmla="*/ 50 w 76"/>
                <a:gd name="T21" fmla="*/ 52 h 80"/>
                <a:gd name="T22" fmla="*/ 46 w 76"/>
                <a:gd name="T23" fmla="*/ 74 h 80"/>
                <a:gd name="T24" fmla="*/ 68 w 76"/>
                <a:gd name="T25" fmla="*/ 75 h 80"/>
                <a:gd name="T26" fmla="*/ 75 w 76"/>
                <a:gd name="T27" fmla="*/ 62 h 80"/>
                <a:gd name="T28" fmla="*/ 76 w 76"/>
                <a:gd name="T2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80">
                  <a:moveTo>
                    <a:pt x="76" y="0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0" y="47"/>
                    <a:pt x="14" y="49"/>
                    <a:pt x="9" y="52"/>
                  </a:cubicBezTo>
                  <a:cubicBezTo>
                    <a:pt x="2" y="58"/>
                    <a:pt x="0" y="68"/>
                    <a:pt x="5" y="74"/>
                  </a:cubicBezTo>
                  <a:cubicBezTo>
                    <a:pt x="10" y="80"/>
                    <a:pt x="20" y="80"/>
                    <a:pt x="27" y="75"/>
                  </a:cubicBezTo>
                  <a:cubicBezTo>
                    <a:pt x="33" y="70"/>
                    <a:pt x="34" y="65"/>
                    <a:pt x="34" y="5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0" y="47"/>
                    <a:pt x="55" y="48"/>
                    <a:pt x="50" y="52"/>
                  </a:cubicBezTo>
                  <a:cubicBezTo>
                    <a:pt x="42" y="58"/>
                    <a:pt x="41" y="68"/>
                    <a:pt x="46" y="74"/>
                  </a:cubicBezTo>
                  <a:cubicBezTo>
                    <a:pt x="50" y="80"/>
                    <a:pt x="61" y="80"/>
                    <a:pt x="68" y="75"/>
                  </a:cubicBezTo>
                  <a:cubicBezTo>
                    <a:pt x="72" y="71"/>
                    <a:pt x="74" y="67"/>
                    <a:pt x="75" y="62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ṣľïḑê">
              <a:extLst>
                <a:ext uri="{FF2B5EF4-FFF2-40B4-BE49-F238E27FC236}">
                  <a16:creationId xmlns:a16="http://schemas.microsoft.com/office/drawing/2014/main" id="{086D43FB-9BF6-4142-BD9F-C1E816273D70}"/>
                </a:ext>
              </a:extLst>
            </p:cNvPr>
            <p:cNvSpPr/>
            <p:nvPr/>
          </p:nvSpPr>
          <p:spPr bwMode="auto">
            <a:xfrm>
              <a:off x="5832630" y="2126258"/>
              <a:ext cx="274041" cy="274041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rgbClr val="3D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Sḻîḍe">
              <a:extLst>
                <a:ext uri="{FF2B5EF4-FFF2-40B4-BE49-F238E27FC236}">
                  <a16:creationId xmlns:a16="http://schemas.microsoft.com/office/drawing/2014/main" id="{E8F663CF-8CC0-4973-AF03-AAEE0EEEE11D}"/>
                </a:ext>
              </a:extLst>
            </p:cNvPr>
            <p:cNvSpPr/>
            <p:nvPr/>
          </p:nvSpPr>
          <p:spPr bwMode="auto">
            <a:xfrm>
              <a:off x="5884707" y="2174065"/>
              <a:ext cx="131471" cy="133179"/>
            </a:xfrm>
            <a:prstGeom prst="ellipse">
              <a:avLst/>
            </a:prstGeom>
            <a:solidFill>
              <a:srgbClr val="FFB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slidè">
              <a:extLst>
                <a:ext uri="{FF2B5EF4-FFF2-40B4-BE49-F238E27FC236}">
                  <a16:creationId xmlns:a16="http://schemas.microsoft.com/office/drawing/2014/main" id="{6E9E5544-82D7-4E45-BDA4-4A6C0E6F4F1C}"/>
                </a:ext>
              </a:extLst>
            </p:cNvPr>
            <p:cNvSpPr/>
            <p:nvPr/>
          </p:nvSpPr>
          <p:spPr bwMode="auto">
            <a:xfrm>
              <a:off x="5874462" y="2224434"/>
              <a:ext cx="210013" cy="113543"/>
            </a:xfrm>
            <a:custGeom>
              <a:avLst/>
              <a:gdLst>
                <a:gd name="T0" fmla="*/ 98 w 104"/>
                <a:gd name="T1" fmla="*/ 56 h 56"/>
                <a:gd name="T2" fmla="*/ 103 w 104"/>
                <a:gd name="T3" fmla="*/ 46 h 56"/>
                <a:gd name="T4" fmla="*/ 91 w 104"/>
                <a:gd name="T5" fmla="*/ 32 h 56"/>
                <a:gd name="T6" fmla="*/ 87 w 104"/>
                <a:gd name="T7" fmla="*/ 32 h 56"/>
                <a:gd name="T8" fmla="*/ 87 w 104"/>
                <a:gd name="T9" fmla="*/ 28 h 56"/>
                <a:gd name="T10" fmla="*/ 83 w 104"/>
                <a:gd name="T11" fmla="*/ 20 h 56"/>
                <a:gd name="T12" fmla="*/ 72 w 104"/>
                <a:gd name="T13" fmla="*/ 15 h 56"/>
                <a:gd name="T14" fmla="*/ 67 w 104"/>
                <a:gd name="T15" fmla="*/ 15 h 56"/>
                <a:gd name="T16" fmla="*/ 52 w 104"/>
                <a:gd name="T17" fmla="*/ 0 h 56"/>
                <a:gd name="T18" fmla="*/ 35 w 104"/>
                <a:gd name="T19" fmla="*/ 15 h 56"/>
                <a:gd name="T20" fmla="*/ 35 w 104"/>
                <a:gd name="T21" fmla="*/ 20 h 56"/>
                <a:gd name="T22" fmla="*/ 32 w 104"/>
                <a:gd name="T23" fmla="*/ 19 h 56"/>
                <a:gd name="T24" fmla="*/ 14 w 104"/>
                <a:gd name="T25" fmla="*/ 35 h 56"/>
                <a:gd name="T26" fmla="*/ 14 w 104"/>
                <a:gd name="T27" fmla="*/ 37 h 56"/>
                <a:gd name="T28" fmla="*/ 7 w 104"/>
                <a:gd name="T29" fmla="*/ 40 h 56"/>
                <a:gd name="T30" fmla="*/ 4 w 104"/>
                <a:gd name="T31" fmla="*/ 56 h 56"/>
                <a:gd name="T32" fmla="*/ 98 w 104"/>
                <a:gd name="T3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56">
                  <a:moveTo>
                    <a:pt x="98" y="56"/>
                  </a:moveTo>
                  <a:cubicBezTo>
                    <a:pt x="101" y="54"/>
                    <a:pt x="103" y="50"/>
                    <a:pt x="103" y="46"/>
                  </a:cubicBezTo>
                  <a:cubicBezTo>
                    <a:pt x="104" y="39"/>
                    <a:pt x="98" y="33"/>
                    <a:pt x="91" y="32"/>
                  </a:cubicBezTo>
                  <a:cubicBezTo>
                    <a:pt x="89" y="32"/>
                    <a:pt x="88" y="32"/>
                    <a:pt x="87" y="32"/>
                  </a:cubicBezTo>
                  <a:cubicBezTo>
                    <a:pt x="87" y="30"/>
                    <a:pt x="87" y="29"/>
                    <a:pt x="87" y="28"/>
                  </a:cubicBezTo>
                  <a:cubicBezTo>
                    <a:pt x="86" y="25"/>
                    <a:pt x="85" y="22"/>
                    <a:pt x="83" y="20"/>
                  </a:cubicBezTo>
                  <a:cubicBezTo>
                    <a:pt x="80" y="17"/>
                    <a:pt x="76" y="15"/>
                    <a:pt x="72" y="15"/>
                  </a:cubicBezTo>
                  <a:cubicBezTo>
                    <a:pt x="70" y="15"/>
                    <a:pt x="69" y="15"/>
                    <a:pt x="67" y="15"/>
                  </a:cubicBezTo>
                  <a:cubicBezTo>
                    <a:pt x="66" y="8"/>
                    <a:pt x="60" y="0"/>
                    <a:pt x="52" y="0"/>
                  </a:cubicBezTo>
                  <a:cubicBezTo>
                    <a:pt x="43" y="0"/>
                    <a:pt x="35" y="6"/>
                    <a:pt x="35" y="15"/>
                  </a:cubicBezTo>
                  <a:cubicBezTo>
                    <a:pt x="34" y="17"/>
                    <a:pt x="35" y="18"/>
                    <a:pt x="35" y="20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3" y="19"/>
                    <a:pt x="14" y="25"/>
                    <a:pt x="14" y="35"/>
                  </a:cubicBezTo>
                  <a:cubicBezTo>
                    <a:pt x="14" y="36"/>
                    <a:pt x="14" y="36"/>
                    <a:pt x="14" y="37"/>
                  </a:cubicBezTo>
                  <a:cubicBezTo>
                    <a:pt x="11" y="38"/>
                    <a:pt x="9" y="39"/>
                    <a:pt x="7" y="40"/>
                  </a:cubicBezTo>
                  <a:cubicBezTo>
                    <a:pt x="1" y="43"/>
                    <a:pt x="0" y="51"/>
                    <a:pt x="4" y="56"/>
                  </a:cubicBezTo>
                  <a:lnTo>
                    <a:pt x="98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ṡḻïḑê">
              <a:extLst>
                <a:ext uri="{FF2B5EF4-FFF2-40B4-BE49-F238E27FC236}">
                  <a16:creationId xmlns:a16="http://schemas.microsoft.com/office/drawing/2014/main" id="{ACCD5BA6-BEFF-4A7D-B8CC-02EC66565885}"/>
                </a:ext>
              </a:extLst>
            </p:cNvPr>
            <p:cNvSpPr/>
            <p:nvPr/>
          </p:nvSpPr>
          <p:spPr bwMode="auto">
            <a:xfrm>
              <a:off x="5832630" y="2505304"/>
              <a:ext cx="274041" cy="274895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rgbClr val="FFA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ṧľíḑè">
              <a:extLst>
                <a:ext uri="{FF2B5EF4-FFF2-40B4-BE49-F238E27FC236}">
                  <a16:creationId xmlns:a16="http://schemas.microsoft.com/office/drawing/2014/main" id="{582FBD04-EF02-45E5-B0AC-DDF05120712A}"/>
                </a:ext>
              </a:extLst>
            </p:cNvPr>
            <p:cNvSpPr/>
            <p:nvPr/>
          </p:nvSpPr>
          <p:spPr bwMode="auto">
            <a:xfrm>
              <a:off x="5937637" y="2675192"/>
              <a:ext cx="56345" cy="72565"/>
            </a:xfrm>
            <a:custGeom>
              <a:avLst/>
              <a:gdLst>
                <a:gd name="T0" fmla="*/ 28 w 28"/>
                <a:gd name="T1" fmla="*/ 28 h 36"/>
                <a:gd name="T2" fmla="*/ 20 w 28"/>
                <a:gd name="T3" fmla="*/ 36 h 36"/>
                <a:gd name="T4" fmla="*/ 8 w 28"/>
                <a:gd name="T5" fmla="*/ 36 h 36"/>
                <a:gd name="T6" fmla="*/ 0 w 28"/>
                <a:gd name="T7" fmla="*/ 28 h 36"/>
                <a:gd name="T8" fmla="*/ 0 w 28"/>
                <a:gd name="T9" fmla="*/ 8 h 36"/>
                <a:gd name="T10" fmla="*/ 8 w 28"/>
                <a:gd name="T11" fmla="*/ 0 h 36"/>
                <a:gd name="T12" fmla="*/ 20 w 28"/>
                <a:gd name="T13" fmla="*/ 0 h 36"/>
                <a:gd name="T14" fmla="*/ 28 w 28"/>
                <a:gd name="T15" fmla="*/ 8 h 36"/>
                <a:gd name="T16" fmla="*/ 28 w 28"/>
                <a:gd name="T17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6">
                  <a:moveTo>
                    <a:pt x="28" y="28"/>
                  </a:moveTo>
                  <a:cubicBezTo>
                    <a:pt x="28" y="33"/>
                    <a:pt x="25" y="36"/>
                    <a:pt x="20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3" y="36"/>
                    <a:pt x="0" y="33"/>
                    <a:pt x="0" y="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8" y="3"/>
                    <a:pt x="28" y="8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ṥḻiḑé">
              <a:extLst>
                <a:ext uri="{FF2B5EF4-FFF2-40B4-BE49-F238E27FC236}">
                  <a16:creationId xmlns:a16="http://schemas.microsoft.com/office/drawing/2014/main" id="{E127BC10-520A-44BF-90A1-F1BE4BFFCDB5}"/>
                </a:ext>
              </a:extLst>
            </p:cNvPr>
            <p:cNvSpPr/>
            <p:nvPr/>
          </p:nvSpPr>
          <p:spPr bwMode="auto">
            <a:xfrm>
              <a:off x="5890683" y="2536038"/>
              <a:ext cx="153668" cy="185255"/>
            </a:xfrm>
            <a:custGeom>
              <a:avLst/>
              <a:gdLst>
                <a:gd name="T0" fmla="*/ 76 w 76"/>
                <a:gd name="T1" fmla="*/ 38 h 92"/>
                <a:gd name="T2" fmla="*/ 38 w 76"/>
                <a:gd name="T3" fmla="*/ 0 h 92"/>
                <a:gd name="T4" fmla="*/ 0 w 76"/>
                <a:gd name="T5" fmla="*/ 38 h 92"/>
                <a:gd name="T6" fmla="*/ 18 w 76"/>
                <a:gd name="T7" fmla="*/ 70 h 92"/>
                <a:gd name="T8" fmla="*/ 38 w 76"/>
                <a:gd name="T9" fmla="*/ 92 h 92"/>
                <a:gd name="T10" fmla="*/ 58 w 76"/>
                <a:gd name="T11" fmla="*/ 70 h 92"/>
                <a:gd name="T12" fmla="*/ 76 w 76"/>
                <a:gd name="T1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92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1"/>
                    <a:pt x="7" y="63"/>
                    <a:pt x="18" y="70"/>
                  </a:cubicBezTo>
                  <a:cubicBezTo>
                    <a:pt x="19" y="82"/>
                    <a:pt x="21" y="92"/>
                    <a:pt x="38" y="92"/>
                  </a:cubicBezTo>
                  <a:cubicBezTo>
                    <a:pt x="55" y="92"/>
                    <a:pt x="57" y="82"/>
                    <a:pt x="58" y="70"/>
                  </a:cubicBezTo>
                  <a:cubicBezTo>
                    <a:pt x="69" y="63"/>
                    <a:pt x="76" y="51"/>
                    <a:pt x="76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ṧľiḑe">
              <a:extLst>
                <a:ext uri="{FF2B5EF4-FFF2-40B4-BE49-F238E27FC236}">
                  <a16:creationId xmlns:a16="http://schemas.microsoft.com/office/drawing/2014/main" id="{B4FBDC20-67CD-4099-90C1-C73FC1370BF9}"/>
                </a:ext>
              </a:extLst>
            </p:cNvPr>
            <p:cNvSpPr/>
            <p:nvPr/>
          </p:nvSpPr>
          <p:spPr bwMode="auto">
            <a:xfrm>
              <a:off x="5929100" y="2596651"/>
              <a:ext cx="81102" cy="140862"/>
            </a:xfrm>
            <a:custGeom>
              <a:avLst/>
              <a:gdLst>
                <a:gd name="T0" fmla="*/ 30 w 40"/>
                <a:gd name="T1" fmla="*/ 3 h 70"/>
                <a:gd name="T2" fmla="*/ 27 w 40"/>
                <a:gd name="T3" fmla="*/ 1 h 70"/>
                <a:gd name="T4" fmla="*/ 18 w 40"/>
                <a:gd name="T5" fmla="*/ 8 h 70"/>
                <a:gd name="T6" fmla="*/ 14 w 40"/>
                <a:gd name="T7" fmla="*/ 1 h 70"/>
                <a:gd name="T8" fmla="*/ 10 w 40"/>
                <a:gd name="T9" fmla="*/ 1 h 70"/>
                <a:gd name="T10" fmla="*/ 13 w 40"/>
                <a:gd name="T11" fmla="*/ 64 h 70"/>
                <a:gd name="T12" fmla="*/ 14 w 40"/>
                <a:gd name="T13" fmla="*/ 64 h 70"/>
                <a:gd name="T14" fmla="*/ 13 w 40"/>
                <a:gd name="T15" fmla="*/ 7 h 70"/>
                <a:gd name="T16" fmla="*/ 15 w 40"/>
                <a:gd name="T17" fmla="*/ 20 h 70"/>
                <a:gd name="T18" fmla="*/ 20 w 40"/>
                <a:gd name="T19" fmla="*/ 21 h 70"/>
                <a:gd name="T20" fmla="*/ 27 w 40"/>
                <a:gd name="T21" fmla="*/ 7 h 70"/>
                <a:gd name="T22" fmla="*/ 29 w 40"/>
                <a:gd name="T23" fmla="*/ 18 h 70"/>
                <a:gd name="T24" fmla="*/ 27 w 40"/>
                <a:gd name="T25" fmla="*/ 36 h 70"/>
                <a:gd name="T26" fmla="*/ 21 w 40"/>
                <a:gd name="T27" fmla="*/ 66 h 70"/>
                <a:gd name="T28" fmla="*/ 27 w 40"/>
                <a:gd name="T29" fmla="*/ 67 h 70"/>
                <a:gd name="T30" fmla="*/ 30 w 40"/>
                <a:gd name="T31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70">
                  <a:moveTo>
                    <a:pt x="30" y="3"/>
                  </a:moveTo>
                  <a:cubicBezTo>
                    <a:pt x="30" y="2"/>
                    <a:pt x="29" y="1"/>
                    <a:pt x="27" y="1"/>
                  </a:cubicBezTo>
                  <a:cubicBezTo>
                    <a:pt x="23" y="3"/>
                    <a:pt x="20" y="5"/>
                    <a:pt x="18" y="8"/>
                  </a:cubicBezTo>
                  <a:cubicBezTo>
                    <a:pt x="17" y="5"/>
                    <a:pt x="16" y="3"/>
                    <a:pt x="14" y="1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0" y="19"/>
                    <a:pt x="7" y="46"/>
                    <a:pt x="13" y="64"/>
                  </a:cubicBezTo>
                  <a:cubicBezTo>
                    <a:pt x="13" y="65"/>
                    <a:pt x="14" y="65"/>
                    <a:pt x="14" y="64"/>
                  </a:cubicBezTo>
                  <a:cubicBezTo>
                    <a:pt x="14" y="46"/>
                    <a:pt x="5" y="25"/>
                    <a:pt x="13" y="7"/>
                  </a:cubicBezTo>
                  <a:cubicBezTo>
                    <a:pt x="15" y="11"/>
                    <a:pt x="15" y="16"/>
                    <a:pt x="15" y="20"/>
                  </a:cubicBezTo>
                  <a:cubicBezTo>
                    <a:pt x="15" y="24"/>
                    <a:pt x="20" y="24"/>
                    <a:pt x="20" y="21"/>
                  </a:cubicBezTo>
                  <a:cubicBezTo>
                    <a:pt x="20" y="20"/>
                    <a:pt x="25" y="3"/>
                    <a:pt x="27" y="7"/>
                  </a:cubicBezTo>
                  <a:cubicBezTo>
                    <a:pt x="28" y="10"/>
                    <a:pt x="28" y="15"/>
                    <a:pt x="29" y="18"/>
                  </a:cubicBezTo>
                  <a:cubicBezTo>
                    <a:pt x="29" y="24"/>
                    <a:pt x="28" y="30"/>
                    <a:pt x="27" y="36"/>
                  </a:cubicBezTo>
                  <a:cubicBezTo>
                    <a:pt x="25" y="46"/>
                    <a:pt x="21" y="56"/>
                    <a:pt x="21" y="66"/>
                  </a:cubicBezTo>
                  <a:cubicBezTo>
                    <a:pt x="22" y="70"/>
                    <a:pt x="26" y="70"/>
                    <a:pt x="27" y="67"/>
                  </a:cubicBezTo>
                  <a:cubicBezTo>
                    <a:pt x="29" y="46"/>
                    <a:pt x="40" y="22"/>
                    <a:pt x="30" y="3"/>
                  </a:cubicBezTo>
                </a:path>
              </a:pathLst>
            </a:custGeom>
            <a:solidFill>
              <a:srgbClr val="FFA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$ļïḍé">
              <a:extLst>
                <a:ext uri="{FF2B5EF4-FFF2-40B4-BE49-F238E27FC236}">
                  <a16:creationId xmlns:a16="http://schemas.microsoft.com/office/drawing/2014/main" id="{ED29C950-2EC9-483B-999C-73A4C9BF7995}"/>
                </a:ext>
              </a:extLst>
            </p:cNvPr>
            <p:cNvSpPr/>
            <p:nvPr/>
          </p:nvSpPr>
          <p:spPr bwMode="auto">
            <a:xfrm>
              <a:off x="6220214" y="1730137"/>
              <a:ext cx="290261" cy="291115"/>
            </a:xfrm>
            <a:custGeom>
              <a:avLst/>
              <a:gdLst>
                <a:gd name="T0" fmla="*/ 144 w 144"/>
                <a:gd name="T1" fmla="*/ 23 h 144"/>
                <a:gd name="T2" fmla="*/ 121 w 144"/>
                <a:gd name="T3" fmla="*/ 0 h 144"/>
                <a:gd name="T4" fmla="*/ 23 w 144"/>
                <a:gd name="T5" fmla="*/ 0 h 144"/>
                <a:gd name="T6" fmla="*/ 0 w 144"/>
                <a:gd name="T7" fmla="*/ 23 h 144"/>
                <a:gd name="T8" fmla="*/ 0 w 144"/>
                <a:gd name="T9" fmla="*/ 121 h 144"/>
                <a:gd name="T10" fmla="*/ 23 w 144"/>
                <a:gd name="T11" fmla="*/ 144 h 144"/>
                <a:gd name="T12" fmla="*/ 121 w 144"/>
                <a:gd name="T13" fmla="*/ 144 h 144"/>
                <a:gd name="T14" fmla="*/ 144 w 144"/>
                <a:gd name="T15" fmla="*/ 121 h 144"/>
                <a:gd name="T16" fmla="*/ 144 w 144"/>
                <a:gd name="T17" fmla="*/ 23 h 144"/>
                <a:gd name="T18" fmla="*/ 116 w 144"/>
                <a:gd name="T19" fmla="*/ 27 h 144"/>
                <a:gd name="T20" fmla="*/ 116 w 144"/>
                <a:gd name="T21" fmla="*/ 29 h 144"/>
                <a:gd name="T22" fmla="*/ 116 w 144"/>
                <a:gd name="T23" fmla="*/ 108 h 144"/>
                <a:gd name="T24" fmla="*/ 116 w 144"/>
                <a:gd name="T25" fmla="*/ 112 h 144"/>
                <a:gd name="T26" fmla="*/ 116 w 144"/>
                <a:gd name="T27" fmla="*/ 116 h 144"/>
                <a:gd name="T28" fmla="*/ 28 w 144"/>
                <a:gd name="T29" fmla="*/ 116 h 144"/>
                <a:gd name="T30" fmla="*/ 28 w 144"/>
                <a:gd name="T31" fmla="*/ 112 h 144"/>
                <a:gd name="T32" fmla="*/ 28 w 144"/>
                <a:gd name="T33" fmla="*/ 108 h 144"/>
                <a:gd name="T34" fmla="*/ 28 w 144"/>
                <a:gd name="T35" fmla="*/ 29 h 144"/>
                <a:gd name="T36" fmla="*/ 28 w 144"/>
                <a:gd name="T37" fmla="*/ 27 h 144"/>
                <a:gd name="T38" fmla="*/ 28 w 144"/>
                <a:gd name="T39" fmla="*/ 20 h 144"/>
                <a:gd name="T40" fmla="*/ 116 w 144"/>
                <a:gd name="T41" fmla="*/ 20 h 144"/>
                <a:gd name="T42" fmla="*/ 116 w 144"/>
                <a:gd name="T43" fmla="*/ 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144" y="23"/>
                  </a:moveTo>
                  <a:cubicBezTo>
                    <a:pt x="144" y="10"/>
                    <a:pt x="134" y="0"/>
                    <a:pt x="1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4"/>
                    <a:pt x="10" y="144"/>
                    <a:pt x="23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34" y="144"/>
                    <a:pt x="144" y="134"/>
                    <a:pt x="144" y="121"/>
                  </a:cubicBezTo>
                  <a:lnTo>
                    <a:pt x="144" y="23"/>
                  </a:lnTo>
                  <a:close/>
                  <a:moveTo>
                    <a:pt x="116" y="27"/>
                  </a:moveTo>
                  <a:cubicBezTo>
                    <a:pt x="116" y="29"/>
                    <a:pt x="116" y="29"/>
                    <a:pt x="116" y="29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116" y="20"/>
                    <a:pt x="116" y="20"/>
                    <a:pt x="116" y="20"/>
                  </a:cubicBezTo>
                  <a:lnTo>
                    <a:pt x="116" y="27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śḷîdé">
              <a:extLst>
                <a:ext uri="{FF2B5EF4-FFF2-40B4-BE49-F238E27FC236}">
                  <a16:creationId xmlns:a16="http://schemas.microsoft.com/office/drawing/2014/main" id="{FEFE396A-FF12-4944-8954-1D8CD78697BB}"/>
                </a:ext>
              </a:extLst>
            </p:cNvPr>
            <p:cNvSpPr/>
            <p:nvPr/>
          </p:nvSpPr>
          <p:spPr bwMode="auto">
            <a:xfrm>
              <a:off x="6276559" y="1778798"/>
              <a:ext cx="177572" cy="177571"/>
            </a:xfrm>
            <a:custGeom>
              <a:avLst/>
              <a:gdLst>
                <a:gd name="T0" fmla="*/ 0 w 208"/>
                <a:gd name="T1" fmla="*/ 208 h 208"/>
                <a:gd name="T2" fmla="*/ 208 w 208"/>
                <a:gd name="T3" fmla="*/ 208 h 208"/>
                <a:gd name="T4" fmla="*/ 208 w 208"/>
                <a:gd name="T5" fmla="*/ 0 h 208"/>
                <a:gd name="T6" fmla="*/ 0 w 208"/>
                <a:gd name="T7" fmla="*/ 0 h 208"/>
                <a:gd name="T8" fmla="*/ 0 w 208"/>
                <a:gd name="T9" fmla="*/ 208 h 208"/>
                <a:gd name="T10" fmla="*/ 76 w 208"/>
                <a:gd name="T11" fmla="*/ 57 h 208"/>
                <a:gd name="T12" fmla="*/ 156 w 208"/>
                <a:gd name="T13" fmla="*/ 109 h 208"/>
                <a:gd name="T14" fmla="*/ 76 w 208"/>
                <a:gd name="T15" fmla="*/ 161 h 208"/>
                <a:gd name="T16" fmla="*/ 76 w 208"/>
                <a:gd name="T17" fmla="*/ 5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0" y="208"/>
                  </a:moveTo>
                  <a:lnTo>
                    <a:pt x="208" y="208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208"/>
                  </a:lnTo>
                  <a:close/>
                  <a:moveTo>
                    <a:pt x="76" y="57"/>
                  </a:moveTo>
                  <a:lnTo>
                    <a:pt x="156" y="109"/>
                  </a:lnTo>
                  <a:lnTo>
                    <a:pt x="76" y="161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ṣḻîḑê">
              <a:extLst>
                <a:ext uri="{FF2B5EF4-FFF2-40B4-BE49-F238E27FC236}">
                  <a16:creationId xmlns:a16="http://schemas.microsoft.com/office/drawing/2014/main" id="{80CB3E9E-8C5C-4265-8068-108B8A36C915}"/>
                </a:ext>
              </a:extLst>
            </p:cNvPr>
            <p:cNvSpPr/>
            <p:nvPr/>
          </p:nvSpPr>
          <p:spPr bwMode="auto">
            <a:xfrm>
              <a:off x="6276559" y="1770261"/>
              <a:ext cx="177572" cy="14513"/>
            </a:xfrm>
            <a:custGeom>
              <a:avLst/>
              <a:gdLst>
                <a:gd name="T0" fmla="*/ 0 w 208"/>
                <a:gd name="T1" fmla="*/ 17 h 17"/>
                <a:gd name="T2" fmla="*/ 0 w 208"/>
                <a:gd name="T3" fmla="*/ 10 h 17"/>
                <a:gd name="T4" fmla="*/ 208 w 208"/>
                <a:gd name="T5" fmla="*/ 10 h 17"/>
                <a:gd name="T6" fmla="*/ 208 w 208"/>
                <a:gd name="T7" fmla="*/ 17 h 17"/>
                <a:gd name="T8" fmla="*/ 208 w 208"/>
                <a:gd name="T9" fmla="*/ 0 h 17"/>
                <a:gd name="T10" fmla="*/ 0 w 208"/>
                <a:gd name="T11" fmla="*/ 0 h 17"/>
                <a:gd name="T12" fmla="*/ 0 w 208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7">
                  <a:moveTo>
                    <a:pt x="0" y="17"/>
                  </a:moveTo>
                  <a:lnTo>
                    <a:pt x="0" y="10"/>
                  </a:lnTo>
                  <a:lnTo>
                    <a:pt x="208" y="10"/>
                  </a:lnTo>
                  <a:lnTo>
                    <a:pt x="208" y="17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ṡľîḓê">
              <a:extLst>
                <a:ext uri="{FF2B5EF4-FFF2-40B4-BE49-F238E27FC236}">
                  <a16:creationId xmlns:a16="http://schemas.microsoft.com/office/drawing/2014/main" id="{F6BB7A74-5484-4A87-AD33-54E8F6F8B21B}"/>
                </a:ext>
              </a:extLst>
            </p:cNvPr>
            <p:cNvSpPr/>
            <p:nvPr/>
          </p:nvSpPr>
          <p:spPr bwMode="auto">
            <a:xfrm>
              <a:off x="6276559" y="1956370"/>
              <a:ext cx="177572" cy="7683"/>
            </a:xfrm>
            <a:custGeom>
              <a:avLst/>
              <a:gdLst>
                <a:gd name="T0" fmla="*/ 0 w 208"/>
                <a:gd name="T1" fmla="*/ 0 h 9"/>
                <a:gd name="T2" fmla="*/ 0 w 208"/>
                <a:gd name="T3" fmla="*/ 9 h 9"/>
                <a:gd name="T4" fmla="*/ 208 w 208"/>
                <a:gd name="T5" fmla="*/ 9 h 9"/>
                <a:gd name="T6" fmla="*/ 208 w 208"/>
                <a:gd name="T7" fmla="*/ 0 h 9"/>
                <a:gd name="T8" fmla="*/ 208 w 208"/>
                <a:gd name="T9" fmla="*/ 0 h 9"/>
                <a:gd name="T10" fmla="*/ 0 w 208"/>
                <a:gd name="T11" fmla="*/ 0 h 9"/>
                <a:gd name="T12" fmla="*/ 0 w 208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9">
                  <a:moveTo>
                    <a:pt x="0" y="0"/>
                  </a:moveTo>
                  <a:lnTo>
                    <a:pt x="0" y="9"/>
                  </a:lnTo>
                  <a:lnTo>
                    <a:pt x="208" y="9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ṩļîďè">
              <a:extLst>
                <a:ext uri="{FF2B5EF4-FFF2-40B4-BE49-F238E27FC236}">
                  <a16:creationId xmlns:a16="http://schemas.microsoft.com/office/drawing/2014/main" id="{473C4AC9-7B27-43E7-883B-29972A48E032}"/>
                </a:ext>
              </a:extLst>
            </p:cNvPr>
            <p:cNvSpPr/>
            <p:nvPr/>
          </p:nvSpPr>
          <p:spPr bwMode="auto">
            <a:xfrm>
              <a:off x="6341441" y="1827459"/>
              <a:ext cx="68297" cy="88786"/>
            </a:xfrm>
            <a:custGeom>
              <a:avLst/>
              <a:gdLst>
                <a:gd name="T0" fmla="*/ 0 w 80"/>
                <a:gd name="T1" fmla="*/ 0 h 104"/>
                <a:gd name="T2" fmla="*/ 0 w 80"/>
                <a:gd name="T3" fmla="*/ 104 h 104"/>
                <a:gd name="T4" fmla="*/ 80 w 80"/>
                <a:gd name="T5" fmla="*/ 52 h 104"/>
                <a:gd name="T6" fmla="*/ 0 w 80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4">
                  <a:moveTo>
                    <a:pt x="0" y="0"/>
                  </a:moveTo>
                  <a:lnTo>
                    <a:pt x="0" y="104"/>
                  </a:lnTo>
                  <a:lnTo>
                    <a:pt x="8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ŝḷïḋè">
              <a:extLst>
                <a:ext uri="{FF2B5EF4-FFF2-40B4-BE49-F238E27FC236}">
                  <a16:creationId xmlns:a16="http://schemas.microsoft.com/office/drawing/2014/main" id="{17BBE015-24A7-4F7C-86FB-5D7ADD179412}"/>
                </a:ext>
              </a:extLst>
            </p:cNvPr>
            <p:cNvSpPr/>
            <p:nvPr/>
          </p:nvSpPr>
          <p:spPr bwMode="auto">
            <a:xfrm>
              <a:off x="5254670" y="4160645"/>
              <a:ext cx="420025" cy="215989"/>
            </a:xfrm>
            <a:custGeom>
              <a:avLst/>
              <a:gdLst>
                <a:gd name="T0" fmla="*/ 46 w 208"/>
                <a:gd name="T1" fmla="*/ 95 h 107"/>
                <a:gd name="T2" fmla="*/ 208 w 208"/>
                <a:gd name="T3" fmla="*/ 0 h 107"/>
                <a:gd name="T4" fmla="*/ 54 w 208"/>
                <a:gd name="T5" fmla="*/ 0 h 107"/>
                <a:gd name="T6" fmla="*/ 46 w 208"/>
                <a:gd name="T7" fmla="*/ 9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07">
                  <a:moveTo>
                    <a:pt x="46" y="95"/>
                  </a:moveTo>
                  <a:cubicBezTo>
                    <a:pt x="85" y="107"/>
                    <a:pt x="145" y="61"/>
                    <a:pt x="20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0" y="41"/>
                    <a:pt x="0" y="81"/>
                    <a:pt x="46" y="95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ṡľïḓè">
              <a:extLst>
                <a:ext uri="{FF2B5EF4-FFF2-40B4-BE49-F238E27FC236}">
                  <a16:creationId xmlns:a16="http://schemas.microsoft.com/office/drawing/2014/main" id="{F9C5BA7D-AA63-4FFE-BCD6-4A4E5ED7C29F}"/>
                </a:ext>
              </a:extLst>
            </p:cNvPr>
            <p:cNvSpPr/>
            <p:nvPr/>
          </p:nvSpPr>
          <p:spPr bwMode="auto">
            <a:xfrm>
              <a:off x="4923430" y="2521525"/>
              <a:ext cx="286846" cy="319287"/>
            </a:xfrm>
            <a:custGeom>
              <a:avLst/>
              <a:gdLst>
                <a:gd name="T0" fmla="*/ 39 w 142"/>
                <a:gd name="T1" fmla="*/ 119 h 158"/>
                <a:gd name="T2" fmla="*/ 142 w 142"/>
                <a:gd name="T3" fmla="*/ 158 h 158"/>
                <a:gd name="T4" fmla="*/ 142 w 142"/>
                <a:gd name="T5" fmla="*/ 0 h 158"/>
                <a:gd name="T6" fmla="*/ 39 w 142"/>
                <a:gd name="T7" fmla="*/ 11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58">
                  <a:moveTo>
                    <a:pt x="39" y="119"/>
                  </a:moveTo>
                  <a:cubicBezTo>
                    <a:pt x="61" y="150"/>
                    <a:pt x="102" y="158"/>
                    <a:pt x="142" y="15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92" y="20"/>
                    <a:pt x="0" y="66"/>
                    <a:pt x="39" y="119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śľíḑê">
              <a:extLst>
                <a:ext uri="{FF2B5EF4-FFF2-40B4-BE49-F238E27FC236}">
                  <a16:creationId xmlns:a16="http://schemas.microsoft.com/office/drawing/2014/main" id="{000419EA-8265-47C6-A500-313E02192A4F}"/>
                </a:ext>
              </a:extLst>
            </p:cNvPr>
            <p:cNvSpPr/>
            <p:nvPr/>
          </p:nvSpPr>
          <p:spPr bwMode="auto">
            <a:xfrm>
              <a:off x="4816717" y="3038019"/>
              <a:ext cx="393560" cy="426001"/>
            </a:xfrm>
            <a:custGeom>
              <a:avLst/>
              <a:gdLst>
                <a:gd name="T0" fmla="*/ 75 w 195"/>
                <a:gd name="T1" fmla="*/ 187 h 211"/>
                <a:gd name="T2" fmla="*/ 195 w 195"/>
                <a:gd name="T3" fmla="*/ 189 h 211"/>
                <a:gd name="T4" fmla="*/ 195 w 195"/>
                <a:gd name="T5" fmla="*/ 0 h 211"/>
                <a:gd name="T6" fmla="*/ 75 w 195"/>
                <a:gd name="T7" fmla="*/ 18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11">
                  <a:moveTo>
                    <a:pt x="75" y="187"/>
                  </a:moveTo>
                  <a:cubicBezTo>
                    <a:pt x="108" y="211"/>
                    <a:pt x="155" y="204"/>
                    <a:pt x="195" y="189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26" y="42"/>
                    <a:pt x="0" y="132"/>
                    <a:pt x="75" y="187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ŝlîḓe">
              <a:extLst>
                <a:ext uri="{FF2B5EF4-FFF2-40B4-BE49-F238E27FC236}">
                  <a16:creationId xmlns:a16="http://schemas.microsoft.com/office/drawing/2014/main" id="{7655596B-ADBE-4A25-86B5-D2174C349DE4}"/>
                </a:ext>
              </a:extLst>
            </p:cNvPr>
            <p:cNvSpPr/>
            <p:nvPr/>
          </p:nvSpPr>
          <p:spPr bwMode="auto">
            <a:xfrm>
              <a:off x="6056302" y="2123696"/>
              <a:ext cx="1318981" cy="2912854"/>
            </a:xfrm>
            <a:custGeom>
              <a:avLst/>
              <a:gdLst>
                <a:gd name="T0" fmla="*/ 485 w 653"/>
                <a:gd name="T1" fmla="*/ 235 h 1443"/>
                <a:gd name="T2" fmla="*/ 346 w 653"/>
                <a:gd name="T3" fmla="*/ 20 h 1443"/>
                <a:gd name="T4" fmla="*/ 342 w 653"/>
                <a:gd name="T5" fmla="*/ 590 h 1443"/>
                <a:gd name="T6" fmla="*/ 188 w 653"/>
                <a:gd name="T7" fmla="*/ 190 h 1443"/>
                <a:gd name="T8" fmla="*/ 86 w 653"/>
                <a:gd name="T9" fmla="*/ 7 h 1443"/>
                <a:gd name="T10" fmla="*/ 22 w 653"/>
                <a:gd name="T11" fmla="*/ 191 h 1443"/>
                <a:gd name="T12" fmla="*/ 107 w 653"/>
                <a:gd name="T13" fmla="*/ 538 h 1443"/>
                <a:gd name="T14" fmla="*/ 132 w 653"/>
                <a:gd name="T15" fmla="*/ 1010 h 1443"/>
                <a:gd name="T16" fmla="*/ 60 w 653"/>
                <a:gd name="T17" fmla="*/ 1009 h 1443"/>
                <a:gd name="T18" fmla="*/ 113 w 653"/>
                <a:gd name="T19" fmla="*/ 1152 h 1443"/>
                <a:gd name="T20" fmla="*/ 137 w 653"/>
                <a:gd name="T21" fmla="*/ 1433 h 1443"/>
                <a:gd name="T22" fmla="*/ 563 w 653"/>
                <a:gd name="T23" fmla="*/ 1443 h 1443"/>
                <a:gd name="T24" fmla="*/ 622 w 653"/>
                <a:gd name="T25" fmla="*/ 644 h 1443"/>
                <a:gd name="T26" fmla="*/ 485 w 653"/>
                <a:gd name="T27" fmla="*/ 235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3" h="1443">
                  <a:moveTo>
                    <a:pt x="485" y="235"/>
                  </a:moveTo>
                  <a:cubicBezTo>
                    <a:pt x="440" y="138"/>
                    <a:pt x="415" y="20"/>
                    <a:pt x="346" y="20"/>
                  </a:cubicBezTo>
                  <a:cubicBezTo>
                    <a:pt x="342" y="590"/>
                    <a:pt x="342" y="590"/>
                    <a:pt x="342" y="590"/>
                  </a:cubicBezTo>
                  <a:cubicBezTo>
                    <a:pt x="342" y="590"/>
                    <a:pt x="196" y="234"/>
                    <a:pt x="188" y="190"/>
                  </a:cubicBezTo>
                  <a:cubicBezTo>
                    <a:pt x="181" y="146"/>
                    <a:pt x="150" y="14"/>
                    <a:pt x="86" y="7"/>
                  </a:cubicBezTo>
                  <a:cubicBezTo>
                    <a:pt x="23" y="0"/>
                    <a:pt x="0" y="115"/>
                    <a:pt x="22" y="191"/>
                  </a:cubicBezTo>
                  <a:cubicBezTo>
                    <a:pt x="63" y="339"/>
                    <a:pt x="101" y="424"/>
                    <a:pt x="107" y="538"/>
                  </a:cubicBezTo>
                  <a:cubicBezTo>
                    <a:pt x="114" y="642"/>
                    <a:pt x="13" y="718"/>
                    <a:pt x="132" y="1010"/>
                  </a:cubicBezTo>
                  <a:cubicBezTo>
                    <a:pt x="60" y="1009"/>
                    <a:pt x="60" y="1009"/>
                    <a:pt x="60" y="1009"/>
                  </a:cubicBezTo>
                  <a:cubicBezTo>
                    <a:pt x="60" y="1009"/>
                    <a:pt x="43" y="1054"/>
                    <a:pt x="113" y="1152"/>
                  </a:cubicBezTo>
                  <a:cubicBezTo>
                    <a:pt x="144" y="1195"/>
                    <a:pt x="142" y="1344"/>
                    <a:pt x="137" y="1433"/>
                  </a:cubicBezTo>
                  <a:cubicBezTo>
                    <a:pt x="563" y="1443"/>
                    <a:pt x="563" y="1443"/>
                    <a:pt x="563" y="1443"/>
                  </a:cubicBezTo>
                  <a:cubicBezTo>
                    <a:pt x="568" y="1265"/>
                    <a:pt x="597" y="791"/>
                    <a:pt x="622" y="644"/>
                  </a:cubicBezTo>
                  <a:cubicBezTo>
                    <a:pt x="653" y="457"/>
                    <a:pt x="522" y="316"/>
                    <a:pt x="485" y="235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$ľîḓê">
              <a:extLst>
                <a:ext uri="{FF2B5EF4-FFF2-40B4-BE49-F238E27FC236}">
                  <a16:creationId xmlns:a16="http://schemas.microsoft.com/office/drawing/2014/main" id="{26E9829D-805F-465C-B515-F46CB5EB6039}"/>
                </a:ext>
              </a:extLst>
            </p:cNvPr>
            <p:cNvSpPr/>
            <p:nvPr/>
          </p:nvSpPr>
          <p:spPr bwMode="auto">
            <a:xfrm>
              <a:off x="6254362" y="5016916"/>
              <a:ext cx="952739" cy="233916"/>
            </a:xfrm>
            <a:custGeom>
              <a:avLst/>
              <a:gdLst>
                <a:gd name="T0" fmla="*/ 24 w 1116"/>
                <a:gd name="T1" fmla="*/ 0 h 274"/>
                <a:gd name="T2" fmla="*/ 0 w 1116"/>
                <a:gd name="T3" fmla="*/ 232 h 274"/>
                <a:gd name="T4" fmla="*/ 1116 w 1116"/>
                <a:gd name="T5" fmla="*/ 274 h 274"/>
                <a:gd name="T6" fmla="*/ 1116 w 1116"/>
                <a:gd name="T7" fmla="*/ 23 h 274"/>
                <a:gd name="T8" fmla="*/ 1100 w 1116"/>
                <a:gd name="T9" fmla="*/ 23 h 274"/>
                <a:gd name="T10" fmla="*/ 92 w 1116"/>
                <a:gd name="T11" fmla="*/ 0 h 274"/>
                <a:gd name="T12" fmla="*/ 24 w 1116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6" h="274">
                  <a:moveTo>
                    <a:pt x="24" y="0"/>
                  </a:moveTo>
                  <a:lnTo>
                    <a:pt x="0" y="232"/>
                  </a:lnTo>
                  <a:lnTo>
                    <a:pt x="1116" y="274"/>
                  </a:lnTo>
                  <a:lnTo>
                    <a:pt x="1116" y="23"/>
                  </a:lnTo>
                  <a:lnTo>
                    <a:pt x="1100" y="23"/>
                  </a:lnTo>
                  <a:lnTo>
                    <a:pt x="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F6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şlíḑè">
              <a:extLst>
                <a:ext uri="{FF2B5EF4-FFF2-40B4-BE49-F238E27FC236}">
                  <a16:creationId xmlns:a16="http://schemas.microsoft.com/office/drawing/2014/main" id="{D1E2789B-EA2C-46FE-AEDC-A2EABB351095}"/>
                </a:ext>
              </a:extLst>
            </p:cNvPr>
            <p:cNvSpPr/>
            <p:nvPr/>
          </p:nvSpPr>
          <p:spPr bwMode="auto">
            <a:xfrm>
              <a:off x="6109233" y="5214976"/>
              <a:ext cx="1156776" cy="924567"/>
            </a:xfrm>
            <a:custGeom>
              <a:avLst/>
              <a:gdLst>
                <a:gd name="T0" fmla="*/ 118 w 1355"/>
                <a:gd name="T1" fmla="*/ 0 h 1083"/>
                <a:gd name="T2" fmla="*/ 0 w 1355"/>
                <a:gd name="T3" fmla="*/ 1023 h 1083"/>
                <a:gd name="T4" fmla="*/ 1355 w 1355"/>
                <a:gd name="T5" fmla="*/ 1083 h 1083"/>
                <a:gd name="T6" fmla="*/ 1350 w 1355"/>
                <a:gd name="T7" fmla="*/ 45 h 1083"/>
                <a:gd name="T8" fmla="*/ 1286 w 1355"/>
                <a:gd name="T9" fmla="*/ 42 h 1083"/>
                <a:gd name="T10" fmla="*/ 170 w 1355"/>
                <a:gd name="T11" fmla="*/ 0 h 1083"/>
                <a:gd name="T12" fmla="*/ 118 w 1355"/>
                <a:gd name="T13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5" h="1083">
                  <a:moveTo>
                    <a:pt x="118" y="0"/>
                  </a:moveTo>
                  <a:lnTo>
                    <a:pt x="0" y="1023"/>
                  </a:lnTo>
                  <a:lnTo>
                    <a:pt x="1355" y="1083"/>
                  </a:lnTo>
                  <a:lnTo>
                    <a:pt x="1350" y="45"/>
                  </a:lnTo>
                  <a:lnTo>
                    <a:pt x="1286" y="42"/>
                  </a:lnTo>
                  <a:lnTo>
                    <a:pt x="170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0700">
                <a:lumMod val="60000"/>
                <a:lumOff val="40000"/>
              </a:srgb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773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F5515E69-3E67-4EE9-92FF-A3450A538924}"/>
              </a:ext>
            </a:extLst>
          </p:cNvPr>
          <p:cNvSpPr/>
          <p:nvPr/>
        </p:nvSpPr>
        <p:spPr>
          <a:xfrm>
            <a:off x="3307080" y="2293070"/>
            <a:ext cx="2252739" cy="2178812"/>
          </a:xfrm>
          <a:prstGeom prst="rect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9" name="Group 18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0" name="流程图: 磁盘 119">
            <a:extLst>
              <a:ext uri="{FF2B5EF4-FFF2-40B4-BE49-F238E27FC236}">
                <a16:creationId xmlns:a16="http://schemas.microsoft.com/office/drawing/2014/main" id="{6CB0BF5F-5746-460A-B930-7ED0944E4810}"/>
              </a:ext>
            </a:extLst>
          </p:cNvPr>
          <p:cNvSpPr/>
          <p:nvPr/>
        </p:nvSpPr>
        <p:spPr>
          <a:xfrm>
            <a:off x="6645765" y="3024451"/>
            <a:ext cx="1594606" cy="646544"/>
          </a:xfrm>
          <a:prstGeom prst="flowChartMagneticDisk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Kairosdb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26" name="圆角矩形 109">
            <a:extLst>
              <a:ext uri="{FF2B5EF4-FFF2-40B4-BE49-F238E27FC236}">
                <a16:creationId xmlns:a16="http://schemas.microsoft.com/office/drawing/2014/main" id="{10DFB0AC-E5A5-416C-BA0B-72F6EAE9B181}"/>
              </a:ext>
            </a:extLst>
          </p:cNvPr>
          <p:cNvSpPr/>
          <p:nvPr/>
        </p:nvSpPr>
        <p:spPr>
          <a:xfrm>
            <a:off x="3596907" y="3531508"/>
            <a:ext cx="1644317" cy="449420"/>
          </a:xfrm>
          <a:prstGeom prst="roundRect">
            <a:avLst>
              <a:gd name="adj" fmla="val 111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solidFill>
                  <a:schemeClr val="lt1"/>
                </a:solidFill>
              </a:rPr>
              <a:t>监控网关</a:t>
            </a:r>
          </a:p>
        </p:txBody>
      </p:sp>
      <p:sp>
        <p:nvSpPr>
          <p:cNvPr id="127" name="圆角矩形 109">
            <a:extLst>
              <a:ext uri="{FF2B5EF4-FFF2-40B4-BE49-F238E27FC236}">
                <a16:creationId xmlns:a16="http://schemas.microsoft.com/office/drawing/2014/main" id="{E7D1BB40-C4B0-436B-8805-DCD5626F4E2F}"/>
              </a:ext>
            </a:extLst>
          </p:cNvPr>
          <p:cNvSpPr/>
          <p:nvPr/>
        </p:nvSpPr>
        <p:spPr>
          <a:xfrm>
            <a:off x="3596908" y="2796448"/>
            <a:ext cx="1644317" cy="449420"/>
          </a:xfrm>
          <a:prstGeom prst="roundRect">
            <a:avLst>
              <a:gd name="adj" fmla="val 111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solidFill>
                  <a:schemeClr val="lt1"/>
                </a:solidFill>
              </a:rPr>
              <a:t>监控网关</a:t>
            </a:r>
          </a:p>
        </p:txBody>
      </p:sp>
      <p:sp>
        <p:nvSpPr>
          <p:cNvPr id="29" name="smartphone_159860">
            <a:extLst>
              <a:ext uri="{FF2B5EF4-FFF2-40B4-BE49-F238E27FC236}">
                <a16:creationId xmlns:a16="http://schemas.microsoft.com/office/drawing/2014/main" id="{783E11FC-6651-4780-B1D1-F2368DD964AA}"/>
              </a:ext>
            </a:extLst>
          </p:cNvPr>
          <p:cNvSpPr>
            <a:spLocks noChangeAspect="1"/>
          </p:cNvSpPr>
          <p:nvPr/>
        </p:nvSpPr>
        <p:spPr bwMode="auto">
          <a:xfrm>
            <a:off x="2098156" y="3034711"/>
            <a:ext cx="367773" cy="609685"/>
          </a:xfrm>
          <a:custGeom>
            <a:avLst/>
            <a:gdLst>
              <a:gd name="connsiteX0" fmla="*/ 151631 w 364964"/>
              <a:gd name="connsiteY0" fmla="*/ 514916 h 605028"/>
              <a:gd name="connsiteX1" fmla="*/ 213192 w 364964"/>
              <a:gd name="connsiteY1" fmla="*/ 514916 h 605028"/>
              <a:gd name="connsiteX2" fmla="*/ 228420 w 364964"/>
              <a:gd name="connsiteY2" fmla="*/ 530123 h 605028"/>
              <a:gd name="connsiteX3" fmla="*/ 213192 w 364964"/>
              <a:gd name="connsiteY3" fmla="*/ 545330 h 605028"/>
              <a:gd name="connsiteX4" fmla="*/ 151631 w 364964"/>
              <a:gd name="connsiteY4" fmla="*/ 545330 h 605028"/>
              <a:gd name="connsiteX5" fmla="*/ 136403 w 364964"/>
              <a:gd name="connsiteY5" fmla="*/ 530123 h 605028"/>
              <a:gd name="connsiteX6" fmla="*/ 151631 w 364964"/>
              <a:gd name="connsiteY6" fmla="*/ 514916 h 605028"/>
              <a:gd name="connsiteX7" fmla="*/ 30359 w 364964"/>
              <a:gd name="connsiteY7" fmla="*/ 482854 h 605028"/>
              <a:gd name="connsiteX8" fmla="*/ 30359 w 364964"/>
              <a:gd name="connsiteY8" fmla="*/ 557938 h 605028"/>
              <a:gd name="connsiteX9" fmla="*/ 47071 w 364964"/>
              <a:gd name="connsiteY9" fmla="*/ 574624 h 605028"/>
              <a:gd name="connsiteX10" fmla="*/ 317800 w 364964"/>
              <a:gd name="connsiteY10" fmla="*/ 574624 h 605028"/>
              <a:gd name="connsiteX11" fmla="*/ 334512 w 364964"/>
              <a:gd name="connsiteY11" fmla="*/ 557938 h 605028"/>
              <a:gd name="connsiteX12" fmla="*/ 334512 w 364964"/>
              <a:gd name="connsiteY12" fmla="*/ 482854 h 605028"/>
              <a:gd name="connsiteX13" fmla="*/ 30359 w 364964"/>
              <a:gd name="connsiteY13" fmla="*/ 108918 h 605028"/>
              <a:gd name="connsiteX14" fmla="*/ 30359 w 364964"/>
              <a:gd name="connsiteY14" fmla="*/ 452728 h 605028"/>
              <a:gd name="connsiteX15" fmla="*/ 334512 w 364964"/>
              <a:gd name="connsiteY15" fmla="*/ 452728 h 605028"/>
              <a:gd name="connsiteX16" fmla="*/ 334512 w 364964"/>
              <a:gd name="connsiteY16" fmla="*/ 108918 h 605028"/>
              <a:gd name="connsiteX17" fmla="*/ 47071 w 364964"/>
              <a:gd name="connsiteY17" fmla="*/ 30312 h 605028"/>
              <a:gd name="connsiteX18" fmla="*/ 30359 w 364964"/>
              <a:gd name="connsiteY18" fmla="*/ 46997 h 605028"/>
              <a:gd name="connsiteX19" fmla="*/ 30359 w 364964"/>
              <a:gd name="connsiteY19" fmla="*/ 78606 h 605028"/>
              <a:gd name="connsiteX20" fmla="*/ 334605 w 364964"/>
              <a:gd name="connsiteY20" fmla="*/ 78606 h 605028"/>
              <a:gd name="connsiteX21" fmla="*/ 334605 w 364964"/>
              <a:gd name="connsiteY21" fmla="*/ 46997 h 605028"/>
              <a:gd name="connsiteX22" fmla="*/ 317893 w 364964"/>
              <a:gd name="connsiteY22" fmla="*/ 30312 h 605028"/>
              <a:gd name="connsiteX23" fmla="*/ 47071 w 364964"/>
              <a:gd name="connsiteY23" fmla="*/ 0 h 605028"/>
              <a:gd name="connsiteX24" fmla="*/ 317893 w 364964"/>
              <a:gd name="connsiteY24" fmla="*/ 0 h 605028"/>
              <a:gd name="connsiteX25" fmla="*/ 364964 w 364964"/>
              <a:gd name="connsiteY25" fmla="*/ 46997 h 605028"/>
              <a:gd name="connsiteX26" fmla="*/ 364964 w 364964"/>
              <a:gd name="connsiteY26" fmla="*/ 557938 h 605028"/>
              <a:gd name="connsiteX27" fmla="*/ 317893 w 364964"/>
              <a:gd name="connsiteY27" fmla="*/ 605028 h 605028"/>
              <a:gd name="connsiteX28" fmla="*/ 47071 w 364964"/>
              <a:gd name="connsiteY28" fmla="*/ 605028 h 605028"/>
              <a:gd name="connsiteX29" fmla="*/ 0 w 364964"/>
              <a:gd name="connsiteY29" fmla="*/ 558031 h 605028"/>
              <a:gd name="connsiteX30" fmla="*/ 0 w 364964"/>
              <a:gd name="connsiteY30" fmla="*/ 46997 h 605028"/>
              <a:gd name="connsiteX31" fmla="*/ 47071 w 364964"/>
              <a:gd name="connsiteY31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64964" h="605028">
                <a:moveTo>
                  <a:pt x="151631" y="514916"/>
                </a:moveTo>
                <a:lnTo>
                  <a:pt x="213192" y="514916"/>
                </a:lnTo>
                <a:cubicBezTo>
                  <a:pt x="221642" y="514916"/>
                  <a:pt x="228420" y="521685"/>
                  <a:pt x="228420" y="530123"/>
                </a:cubicBezTo>
                <a:cubicBezTo>
                  <a:pt x="228420" y="538468"/>
                  <a:pt x="221642" y="545330"/>
                  <a:pt x="213192" y="545330"/>
                </a:cubicBezTo>
                <a:lnTo>
                  <a:pt x="151631" y="545330"/>
                </a:lnTo>
                <a:cubicBezTo>
                  <a:pt x="143274" y="545330"/>
                  <a:pt x="136403" y="538468"/>
                  <a:pt x="136403" y="530123"/>
                </a:cubicBezTo>
                <a:cubicBezTo>
                  <a:pt x="136403" y="521685"/>
                  <a:pt x="143274" y="514916"/>
                  <a:pt x="151631" y="514916"/>
                </a:cubicBezTo>
                <a:close/>
                <a:moveTo>
                  <a:pt x="30359" y="482854"/>
                </a:moveTo>
                <a:lnTo>
                  <a:pt x="30359" y="557938"/>
                </a:lnTo>
                <a:cubicBezTo>
                  <a:pt x="30359" y="567208"/>
                  <a:pt x="37880" y="574624"/>
                  <a:pt x="47071" y="574624"/>
                </a:cubicBezTo>
                <a:lnTo>
                  <a:pt x="317800" y="574624"/>
                </a:lnTo>
                <a:cubicBezTo>
                  <a:pt x="327084" y="574624"/>
                  <a:pt x="334512" y="567023"/>
                  <a:pt x="334512" y="557938"/>
                </a:cubicBezTo>
                <a:lnTo>
                  <a:pt x="334512" y="482854"/>
                </a:lnTo>
                <a:close/>
                <a:moveTo>
                  <a:pt x="30359" y="108918"/>
                </a:moveTo>
                <a:lnTo>
                  <a:pt x="30359" y="452728"/>
                </a:lnTo>
                <a:lnTo>
                  <a:pt x="334512" y="452728"/>
                </a:lnTo>
                <a:lnTo>
                  <a:pt x="334512" y="108918"/>
                </a:lnTo>
                <a:close/>
                <a:moveTo>
                  <a:pt x="47071" y="30312"/>
                </a:moveTo>
                <a:cubicBezTo>
                  <a:pt x="37880" y="30312"/>
                  <a:pt x="30359" y="37727"/>
                  <a:pt x="30359" y="46997"/>
                </a:cubicBezTo>
                <a:lnTo>
                  <a:pt x="30359" y="78606"/>
                </a:lnTo>
                <a:lnTo>
                  <a:pt x="334605" y="78606"/>
                </a:lnTo>
                <a:lnTo>
                  <a:pt x="334605" y="46997"/>
                </a:lnTo>
                <a:cubicBezTo>
                  <a:pt x="334605" y="37727"/>
                  <a:pt x="327084" y="30312"/>
                  <a:pt x="317893" y="30312"/>
                </a:cubicBezTo>
                <a:close/>
                <a:moveTo>
                  <a:pt x="47071" y="0"/>
                </a:moveTo>
                <a:lnTo>
                  <a:pt x="317893" y="0"/>
                </a:lnTo>
                <a:cubicBezTo>
                  <a:pt x="343889" y="0"/>
                  <a:pt x="364964" y="21135"/>
                  <a:pt x="364964" y="46997"/>
                </a:cubicBezTo>
                <a:lnTo>
                  <a:pt x="364964" y="557938"/>
                </a:lnTo>
                <a:cubicBezTo>
                  <a:pt x="364964" y="583893"/>
                  <a:pt x="343796" y="604843"/>
                  <a:pt x="317893" y="605028"/>
                </a:cubicBezTo>
                <a:lnTo>
                  <a:pt x="47071" y="605028"/>
                </a:lnTo>
                <a:cubicBezTo>
                  <a:pt x="21075" y="605028"/>
                  <a:pt x="0" y="583893"/>
                  <a:pt x="0" y="558031"/>
                </a:cubicBezTo>
                <a:lnTo>
                  <a:pt x="0" y="46997"/>
                </a:lnTo>
                <a:cubicBezTo>
                  <a:pt x="0" y="21042"/>
                  <a:pt x="21168" y="0"/>
                  <a:pt x="4707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F7A6AFA-E701-4BED-B0CF-9B5D4FBAA028}"/>
              </a:ext>
            </a:extLst>
          </p:cNvPr>
          <p:cNvCxnSpPr>
            <a:cxnSpLocks/>
          </p:cNvCxnSpPr>
          <p:nvPr/>
        </p:nvCxnSpPr>
        <p:spPr>
          <a:xfrm>
            <a:off x="1266530" y="3347723"/>
            <a:ext cx="831626" cy="0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0DA2204-7251-48A6-A590-40ACBA813F21}"/>
              </a:ext>
            </a:extLst>
          </p:cNvPr>
          <p:cNvCxnSpPr>
            <a:cxnSpLocks/>
          </p:cNvCxnSpPr>
          <p:nvPr/>
        </p:nvCxnSpPr>
        <p:spPr>
          <a:xfrm>
            <a:off x="2465929" y="3333814"/>
            <a:ext cx="831626" cy="0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323EB49-8BE8-4DA7-88D8-99A89412E922}"/>
              </a:ext>
            </a:extLst>
          </p:cNvPr>
          <p:cNvCxnSpPr>
            <a:cxnSpLocks/>
          </p:cNvCxnSpPr>
          <p:nvPr/>
        </p:nvCxnSpPr>
        <p:spPr>
          <a:xfrm>
            <a:off x="5559819" y="3330467"/>
            <a:ext cx="1085946" cy="3347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8FCF4EA2-C100-440C-83A5-9750F8F6EEC8}"/>
              </a:ext>
            </a:extLst>
          </p:cNvPr>
          <p:cNvSpPr/>
          <p:nvPr/>
        </p:nvSpPr>
        <p:spPr>
          <a:xfrm>
            <a:off x="3605286" y="1163002"/>
            <a:ext cx="1656293" cy="6465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solidFill>
                  <a:schemeClr val="lt1"/>
                </a:solidFill>
              </a:rPr>
              <a:t>后台管理</a:t>
            </a:r>
          </a:p>
        </p:txBody>
      </p:sp>
      <p:pic>
        <p:nvPicPr>
          <p:cNvPr id="42" name="Picture 2" descr="æ¥çæºå¾å">
            <a:extLst>
              <a:ext uri="{FF2B5EF4-FFF2-40B4-BE49-F238E27FC236}">
                <a16:creationId xmlns:a16="http://schemas.microsoft.com/office/drawing/2014/main" id="{614DA335-76D9-4131-8816-C530F7F85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238" y="1075294"/>
            <a:ext cx="831964" cy="83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EBAA445-A52B-44BA-8F93-7D8B77CE6075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 flipV="1">
            <a:off x="5261579" y="1486275"/>
            <a:ext cx="1041659" cy="500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2A7A072-381F-47A2-93BE-B6E6F953D50D}"/>
              </a:ext>
            </a:extLst>
          </p:cNvPr>
          <p:cNvSpPr txBox="1"/>
          <p:nvPr/>
        </p:nvSpPr>
        <p:spPr>
          <a:xfrm>
            <a:off x="5654308" y="1275892"/>
            <a:ext cx="412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配置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F8D1F9F-C4C1-432A-B975-372CF7B57A3C}"/>
              </a:ext>
            </a:extLst>
          </p:cNvPr>
          <p:cNvSpPr txBox="1"/>
          <p:nvPr/>
        </p:nvSpPr>
        <p:spPr>
          <a:xfrm>
            <a:off x="6467138" y="1864988"/>
            <a:ext cx="593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管理员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A1020B0-5AAF-443D-BE99-DDCACE3055EE}"/>
              </a:ext>
            </a:extLst>
          </p:cNvPr>
          <p:cNvCxnSpPr>
            <a:cxnSpLocks/>
            <a:stCxn id="41" idx="2"/>
            <a:endCxn id="31" idx="0"/>
          </p:cNvCxnSpPr>
          <p:nvPr/>
        </p:nvCxnSpPr>
        <p:spPr>
          <a:xfrm>
            <a:off x="4433433" y="1809547"/>
            <a:ext cx="17" cy="483523"/>
          </a:xfrm>
          <a:prstGeom prst="straightConnector1">
            <a:avLst/>
          </a:prstGeom>
          <a:ln w="1905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 形 32">
            <a:extLst>
              <a:ext uri="{FF2B5EF4-FFF2-40B4-BE49-F238E27FC236}">
                <a16:creationId xmlns:a16="http://schemas.microsoft.com/office/drawing/2014/main" id="{45A648B7-00C2-4690-96BB-12BB2C12984F}"/>
              </a:ext>
            </a:extLst>
          </p:cNvPr>
          <p:cNvSpPr/>
          <p:nvPr/>
        </p:nvSpPr>
        <p:spPr>
          <a:xfrm rot="18939838">
            <a:off x="4284887" y="4217891"/>
            <a:ext cx="474423" cy="269386"/>
          </a:xfrm>
          <a:prstGeom prst="corner">
            <a:avLst>
              <a:gd name="adj1" fmla="val 33523"/>
              <a:gd name="adj2" fmla="val 39251"/>
            </a:avLst>
          </a:prstGeom>
          <a:gradFill>
            <a:gsLst>
              <a:gs pos="35000">
                <a:srgbClr val="00B050"/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5" name="L 形 34">
            <a:extLst>
              <a:ext uri="{FF2B5EF4-FFF2-40B4-BE49-F238E27FC236}">
                <a16:creationId xmlns:a16="http://schemas.microsoft.com/office/drawing/2014/main" id="{BA5754E2-5273-4D25-9416-1C81F535E8CD}"/>
              </a:ext>
            </a:extLst>
          </p:cNvPr>
          <p:cNvSpPr/>
          <p:nvPr/>
        </p:nvSpPr>
        <p:spPr>
          <a:xfrm rot="18939838">
            <a:off x="2143879" y="3429805"/>
            <a:ext cx="474423" cy="269386"/>
          </a:xfrm>
          <a:prstGeom prst="corner">
            <a:avLst>
              <a:gd name="adj1" fmla="val 33523"/>
              <a:gd name="adj2" fmla="val 39251"/>
            </a:avLst>
          </a:prstGeom>
          <a:gradFill>
            <a:gsLst>
              <a:gs pos="35000">
                <a:srgbClr val="00B050"/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8" name="L 形 37">
            <a:extLst>
              <a:ext uri="{FF2B5EF4-FFF2-40B4-BE49-F238E27FC236}">
                <a16:creationId xmlns:a16="http://schemas.microsoft.com/office/drawing/2014/main" id="{9ABDC78F-0809-40F3-81D7-B7CFB624E3BF}"/>
              </a:ext>
            </a:extLst>
          </p:cNvPr>
          <p:cNvSpPr/>
          <p:nvPr/>
        </p:nvSpPr>
        <p:spPr>
          <a:xfrm rot="18939838">
            <a:off x="5058792" y="1618820"/>
            <a:ext cx="474423" cy="269386"/>
          </a:xfrm>
          <a:prstGeom prst="corner">
            <a:avLst>
              <a:gd name="adj1" fmla="val 33523"/>
              <a:gd name="adj2" fmla="val 39251"/>
            </a:avLst>
          </a:prstGeom>
          <a:gradFill>
            <a:gsLst>
              <a:gs pos="35000">
                <a:srgbClr val="00B050"/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47" name="iṣlide">
            <a:extLst>
              <a:ext uri="{FF2B5EF4-FFF2-40B4-BE49-F238E27FC236}">
                <a16:creationId xmlns:a16="http://schemas.microsoft.com/office/drawing/2014/main" id="{5C7ACEF1-F97F-41F1-BAD3-85BE9D05229B}"/>
              </a:ext>
            </a:extLst>
          </p:cNvPr>
          <p:cNvSpPr/>
          <p:nvPr/>
        </p:nvSpPr>
        <p:spPr>
          <a:xfrm>
            <a:off x="1528216" y="360863"/>
            <a:ext cx="3042615" cy="440331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defTabSz="914400"/>
            <a:r>
              <a:rPr lang="zh-CN" altLang="en-US" sz="28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整体架构</a:t>
            </a:r>
          </a:p>
        </p:txBody>
      </p:sp>
      <p:grpSp>
        <p:nvGrpSpPr>
          <p:cNvPr id="48" name="fedfd8fc-f500-4224-b656-c839da234c3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4FF9310-F2C5-4C92-AA26-5EB3AD7F796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8161" y="2839429"/>
            <a:ext cx="1145205" cy="812878"/>
            <a:chOff x="3027363" y="1236663"/>
            <a:chExt cx="6181725" cy="4387850"/>
          </a:xfrm>
        </p:grpSpPr>
        <p:sp>
          <p:nvSpPr>
            <p:cNvPr id="50" name="í$ļíḋé">
              <a:extLst>
                <a:ext uri="{FF2B5EF4-FFF2-40B4-BE49-F238E27FC236}">
                  <a16:creationId xmlns:a16="http://schemas.microsoft.com/office/drawing/2014/main" id="{C1D9CF48-A6FF-4178-86D6-517800714EA2}"/>
                </a:ext>
              </a:extLst>
            </p:cNvPr>
            <p:cNvSpPr/>
            <p:nvPr/>
          </p:nvSpPr>
          <p:spPr bwMode="auto">
            <a:xfrm>
              <a:off x="3027363" y="4945063"/>
              <a:ext cx="6181725" cy="679450"/>
            </a:xfrm>
            <a:custGeom>
              <a:avLst/>
              <a:gdLst>
                <a:gd name="T0" fmla="*/ 1781 w 3906"/>
                <a:gd name="T1" fmla="*/ 2 h 430"/>
                <a:gd name="T2" fmla="*/ 1443 w 3906"/>
                <a:gd name="T3" fmla="*/ 18 h 430"/>
                <a:gd name="T4" fmla="*/ 1316 w 3906"/>
                <a:gd name="T5" fmla="*/ 37 h 430"/>
                <a:gd name="T6" fmla="*/ 1062 w 3906"/>
                <a:gd name="T7" fmla="*/ 69 h 430"/>
                <a:gd name="T8" fmla="*/ 856 w 3906"/>
                <a:gd name="T9" fmla="*/ 85 h 430"/>
                <a:gd name="T10" fmla="*/ 657 w 3906"/>
                <a:gd name="T11" fmla="*/ 79 h 430"/>
                <a:gd name="T12" fmla="*/ 517 w 3906"/>
                <a:gd name="T13" fmla="*/ 52 h 430"/>
                <a:gd name="T14" fmla="*/ 354 w 3906"/>
                <a:gd name="T15" fmla="*/ 27 h 430"/>
                <a:gd name="T16" fmla="*/ 128 w 3906"/>
                <a:gd name="T17" fmla="*/ 54 h 430"/>
                <a:gd name="T18" fmla="*/ 51 w 3906"/>
                <a:gd name="T19" fmla="*/ 99 h 430"/>
                <a:gd name="T20" fmla="*/ 45 w 3906"/>
                <a:gd name="T21" fmla="*/ 303 h 430"/>
                <a:gd name="T22" fmla="*/ 388 w 3906"/>
                <a:gd name="T23" fmla="*/ 414 h 430"/>
                <a:gd name="T24" fmla="*/ 734 w 3906"/>
                <a:gd name="T25" fmla="*/ 402 h 430"/>
                <a:gd name="T26" fmla="*/ 1058 w 3906"/>
                <a:gd name="T27" fmla="*/ 391 h 430"/>
                <a:gd name="T28" fmla="*/ 1722 w 3906"/>
                <a:gd name="T29" fmla="*/ 376 h 430"/>
                <a:gd name="T30" fmla="*/ 2346 w 3906"/>
                <a:gd name="T31" fmla="*/ 367 h 430"/>
                <a:gd name="T32" fmla="*/ 2983 w 3906"/>
                <a:gd name="T33" fmla="*/ 397 h 430"/>
                <a:gd name="T34" fmla="*/ 3262 w 3906"/>
                <a:gd name="T35" fmla="*/ 422 h 430"/>
                <a:gd name="T36" fmla="*/ 3507 w 3906"/>
                <a:gd name="T37" fmla="*/ 415 h 430"/>
                <a:gd name="T38" fmla="*/ 3709 w 3906"/>
                <a:gd name="T39" fmla="*/ 361 h 430"/>
                <a:gd name="T40" fmla="*/ 3863 w 3906"/>
                <a:gd name="T41" fmla="*/ 206 h 430"/>
                <a:gd name="T42" fmla="*/ 3158 w 3906"/>
                <a:gd name="T43" fmla="*/ 51 h 430"/>
                <a:gd name="T44" fmla="*/ 2823 w 3906"/>
                <a:gd name="T45" fmla="*/ 50 h 430"/>
                <a:gd name="T46" fmla="*/ 2685 w 3906"/>
                <a:gd name="T47" fmla="*/ 29 h 430"/>
                <a:gd name="T48" fmla="*/ 2547 w 3906"/>
                <a:gd name="T49" fmla="*/ 18 h 430"/>
                <a:gd name="T50" fmla="*/ 1969 w 3906"/>
                <a:gd name="T51" fmla="*/ 3 h 430"/>
                <a:gd name="T52" fmla="*/ 1781 w 3906"/>
                <a:gd name="T53" fmla="*/ 2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06" h="430">
                  <a:moveTo>
                    <a:pt x="1781" y="2"/>
                  </a:moveTo>
                  <a:cubicBezTo>
                    <a:pt x="1668" y="3"/>
                    <a:pt x="1555" y="6"/>
                    <a:pt x="1443" y="18"/>
                  </a:cubicBezTo>
                  <a:cubicBezTo>
                    <a:pt x="1400" y="23"/>
                    <a:pt x="1359" y="33"/>
                    <a:pt x="1316" y="37"/>
                  </a:cubicBezTo>
                  <a:cubicBezTo>
                    <a:pt x="1231" y="46"/>
                    <a:pt x="1148" y="61"/>
                    <a:pt x="1062" y="69"/>
                  </a:cubicBezTo>
                  <a:cubicBezTo>
                    <a:pt x="994" y="74"/>
                    <a:pt x="925" y="78"/>
                    <a:pt x="856" y="85"/>
                  </a:cubicBezTo>
                  <a:cubicBezTo>
                    <a:pt x="792" y="92"/>
                    <a:pt x="721" y="90"/>
                    <a:pt x="657" y="79"/>
                  </a:cubicBezTo>
                  <a:cubicBezTo>
                    <a:pt x="610" y="71"/>
                    <a:pt x="563" y="66"/>
                    <a:pt x="517" y="52"/>
                  </a:cubicBezTo>
                  <a:cubicBezTo>
                    <a:pt x="465" y="37"/>
                    <a:pt x="408" y="26"/>
                    <a:pt x="354" y="27"/>
                  </a:cubicBezTo>
                  <a:cubicBezTo>
                    <a:pt x="277" y="27"/>
                    <a:pt x="202" y="27"/>
                    <a:pt x="128" y="54"/>
                  </a:cubicBezTo>
                  <a:cubicBezTo>
                    <a:pt x="103" y="63"/>
                    <a:pt x="71" y="79"/>
                    <a:pt x="51" y="99"/>
                  </a:cubicBezTo>
                  <a:cubicBezTo>
                    <a:pt x="6" y="144"/>
                    <a:pt x="0" y="256"/>
                    <a:pt x="45" y="303"/>
                  </a:cubicBezTo>
                  <a:cubicBezTo>
                    <a:pt x="121" y="382"/>
                    <a:pt x="282" y="413"/>
                    <a:pt x="388" y="414"/>
                  </a:cubicBezTo>
                  <a:cubicBezTo>
                    <a:pt x="505" y="416"/>
                    <a:pt x="617" y="407"/>
                    <a:pt x="734" y="402"/>
                  </a:cubicBezTo>
                  <a:cubicBezTo>
                    <a:pt x="842" y="397"/>
                    <a:pt x="950" y="391"/>
                    <a:pt x="1058" y="391"/>
                  </a:cubicBezTo>
                  <a:cubicBezTo>
                    <a:pt x="1280" y="391"/>
                    <a:pt x="1501" y="391"/>
                    <a:pt x="1722" y="376"/>
                  </a:cubicBezTo>
                  <a:cubicBezTo>
                    <a:pt x="1929" y="362"/>
                    <a:pt x="2138" y="367"/>
                    <a:pt x="2346" y="367"/>
                  </a:cubicBezTo>
                  <a:cubicBezTo>
                    <a:pt x="2559" y="367"/>
                    <a:pt x="2771" y="369"/>
                    <a:pt x="2983" y="397"/>
                  </a:cubicBezTo>
                  <a:cubicBezTo>
                    <a:pt x="3075" y="409"/>
                    <a:pt x="3169" y="414"/>
                    <a:pt x="3262" y="422"/>
                  </a:cubicBezTo>
                  <a:cubicBezTo>
                    <a:pt x="3345" y="430"/>
                    <a:pt x="3424" y="422"/>
                    <a:pt x="3507" y="415"/>
                  </a:cubicBezTo>
                  <a:cubicBezTo>
                    <a:pt x="3577" y="409"/>
                    <a:pt x="3646" y="391"/>
                    <a:pt x="3709" y="361"/>
                  </a:cubicBezTo>
                  <a:cubicBezTo>
                    <a:pt x="3759" y="337"/>
                    <a:pt x="3848" y="263"/>
                    <a:pt x="3863" y="206"/>
                  </a:cubicBezTo>
                  <a:cubicBezTo>
                    <a:pt x="3906" y="46"/>
                    <a:pt x="3258" y="50"/>
                    <a:pt x="3158" y="51"/>
                  </a:cubicBezTo>
                  <a:cubicBezTo>
                    <a:pt x="3047" y="51"/>
                    <a:pt x="2935" y="55"/>
                    <a:pt x="2823" y="50"/>
                  </a:cubicBezTo>
                  <a:cubicBezTo>
                    <a:pt x="2777" y="49"/>
                    <a:pt x="2731" y="39"/>
                    <a:pt x="2685" y="29"/>
                  </a:cubicBezTo>
                  <a:cubicBezTo>
                    <a:pt x="2639" y="19"/>
                    <a:pt x="2594" y="22"/>
                    <a:pt x="2547" y="18"/>
                  </a:cubicBezTo>
                  <a:cubicBezTo>
                    <a:pt x="2355" y="0"/>
                    <a:pt x="2162" y="3"/>
                    <a:pt x="1969" y="3"/>
                  </a:cubicBezTo>
                  <a:cubicBezTo>
                    <a:pt x="1907" y="3"/>
                    <a:pt x="1844" y="2"/>
                    <a:pt x="1781" y="2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ṡlîḓê">
              <a:extLst>
                <a:ext uri="{FF2B5EF4-FFF2-40B4-BE49-F238E27FC236}">
                  <a16:creationId xmlns:a16="http://schemas.microsoft.com/office/drawing/2014/main" id="{E7DF987E-9A0B-4902-BB9F-381184C7245D}"/>
                </a:ext>
              </a:extLst>
            </p:cNvPr>
            <p:cNvSpPr/>
            <p:nvPr/>
          </p:nvSpPr>
          <p:spPr bwMode="auto">
            <a:xfrm>
              <a:off x="7672388" y="4057650"/>
              <a:ext cx="396875" cy="1312863"/>
            </a:xfrm>
            <a:custGeom>
              <a:avLst/>
              <a:gdLst>
                <a:gd name="T0" fmla="*/ 238 w 250"/>
                <a:gd name="T1" fmla="*/ 40 h 827"/>
                <a:gd name="T2" fmla="*/ 250 w 250"/>
                <a:gd name="T3" fmla="*/ 330 h 827"/>
                <a:gd name="T4" fmla="*/ 213 w 250"/>
                <a:gd name="T5" fmla="*/ 824 h 827"/>
                <a:gd name="T6" fmla="*/ 158 w 250"/>
                <a:gd name="T7" fmla="*/ 827 h 827"/>
                <a:gd name="T8" fmla="*/ 92 w 250"/>
                <a:gd name="T9" fmla="*/ 380 h 827"/>
                <a:gd name="T10" fmla="*/ 0 w 250"/>
                <a:gd name="T11" fmla="*/ 0 h 827"/>
                <a:gd name="T12" fmla="*/ 238 w 250"/>
                <a:gd name="T13" fmla="*/ 40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827">
                  <a:moveTo>
                    <a:pt x="238" y="40"/>
                  </a:moveTo>
                  <a:lnTo>
                    <a:pt x="250" y="330"/>
                  </a:lnTo>
                  <a:lnTo>
                    <a:pt x="213" y="824"/>
                  </a:lnTo>
                  <a:lnTo>
                    <a:pt x="158" y="827"/>
                  </a:lnTo>
                  <a:lnTo>
                    <a:pt x="92" y="380"/>
                  </a:lnTo>
                  <a:lnTo>
                    <a:pt x="0" y="0"/>
                  </a:lnTo>
                  <a:lnTo>
                    <a:pt x="238" y="40"/>
                  </a:lnTo>
                  <a:close/>
                </a:path>
              </a:pathLst>
            </a:custGeom>
            <a:solidFill>
              <a:srgbClr val="42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sḻiďè">
              <a:extLst>
                <a:ext uri="{FF2B5EF4-FFF2-40B4-BE49-F238E27FC236}">
                  <a16:creationId xmlns:a16="http://schemas.microsoft.com/office/drawing/2014/main" id="{ABC648B8-3773-4020-88B2-29715BEAFFA9}"/>
                </a:ext>
              </a:extLst>
            </p:cNvPr>
            <p:cNvSpPr/>
            <p:nvPr/>
          </p:nvSpPr>
          <p:spPr bwMode="auto">
            <a:xfrm>
              <a:off x="7923213" y="5354638"/>
              <a:ext cx="144463" cy="92075"/>
            </a:xfrm>
            <a:custGeom>
              <a:avLst/>
              <a:gdLst>
                <a:gd name="T0" fmla="*/ 2 w 91"/>
                <a:gd name="T1" fmla="*/ 34 h 58"/>
                <a:gd name="T2" fmla="*/ 64 w 91"/>
                <a:gd name="T3" fmla="*/ 58 h 58"/>
                <a:gd name="T4" fmla="*/ 91 w 91"/>
                <a:gd name="T5" fmla="*/ 27 h 58"/>
                <a:gd name="T6" fmla="*/ 60 w 91"/>
                <a:gd name="T7" fmla="*/ 0 h 58"/>
                <a:gd name="T8" fmla="*/ 0 w 91"/>
                <a:gd name="T9" fmla="*/ 4 h 58"/>
                <a:gd name="T10" fmla="*/ 2 w 91"/>
                <a:gd name="T11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58">
                  <a:moveTo>
                    <a:pt x="2" y="34"/>
                  </a:moveTo>
                  <a:lnTo>
                    <a:pt x="64" y="58"/>
                  </a:lnTo>
                  <a:lnTo>
                    <a:pt x="91" y="27"/>
                  </a:lnTo>
                  <a:lnTo>
                    <a:pt x="60" y="0"/>
                  </a:lnTo>
                  <a:lnTo>
                    <a:pt x="0" y="4"/>
                  </a:lnTo>
                  <a:lnTo>
                    <a:pt x="2" y="34"/>
                  </a:lnTo>
                  <a:close/>
                </a:path>
              </a:pathLst>
            </a:custGeom>
            <a:solidFill>
              <a:srgbClr val="223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slïďê">
              <a:extLst>
                <a:ext uri="{FF2B5EF4-FFF2-40B4-BE49-F238E27FC236}">
                  <a16:creationId xmlns:a16="http://schemas.microsoft.com/office/drawing/2014/main" id="{38D223AF-27B2-41D1-81AA-710AA8449654}"/>
                </a:ext>
              </a:extLst>
            </p:cNvPr>
            <p:cNvSpPr/>
            <p:nvPr/>
          </p:nvSpPr>
          <p:spPr bwMode="auto">
            <a:xfrm>
              <a:off x="7413625" y="3922713"/>
              <a:ext cx="390525" cy="1422400"/>
            </a:xfrm>
            <a:custGeom>
              <a:avLst/>
              <a:gdLst>
                <a:gd name="T0" fmla="*/ 12 w 246"/>
                <a:gd name="T1" fmla="*/ 23 h 896"/>
                <a:gd name="T2" fmla="*/ 0 w 246"/>
                <a:gd name="T3" fmla="*/ 242 h 896"/>
                <a:gd name="T4" fmla="*/ 35 w 246"/>
                <a:gd name="T5" fmla="*/ 894 h 896"/>
                <a:gd name="T6" fmla="*/ 91 w 246"/>
                <a:gd name="T7" fmla="*/ 896 h 896"/>
                <a:gd name="T8" fmla="*/ 173 w 246"/>
                <a:gd name="T9" fmla="*/ 469 h 896"/>
                <a:gd name="T10" fmla="*/ 246 w 246"/>
                <a:gd name="T11" fmla="*/ 0 h 896"/>
                <a:gd name="T12" fmla="*/ 12 w 246"/>
                <a:gd name="T13" fmla="*/ 23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896">
                  <a:moveTo>
                    <a:pt x="12" y="23"/>
                  </a:moveTo>
                  <a:lnTo>
                    <a:pt x="0" y="242"/>
                  </a:lnTo>
                  <a:lnTo>
                    <a:pt x="35" y="894"/>
                  </a:lnTo>
                  <a:lnTo>
                    <a:pt x="91" y="896"/>
                  </a:lnTo>
                  <a:lnTo>
                    <a:pt x="173" y="469"/>
                  </a:lnTo>
                  <a:lnTo>
                    <a:pt x="246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42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šľïdê">
              <a:extLst>
                <a:ext uri="{FF2B5EF4-FFF2-40B4-BE49-F238E27FC236}">
                  <a16:creationId xmlns:a16="http://schemas.microsoft.com/office/drawing/2014/main" id="{6F231784-8132-4440-A830-9B454C4D8003}"/>
                </a:ext>
              </a:extLst>
            </p:cNvPr>
            <p:cNvSpPr/>
            <p:nvPr/>
          </p:nvSpPr>
          <p:spPr bwMode="auto">
            <a:xfrm>
              <a:off x="7413625" y="5330825"/>
              <a:ext cx="144463" cy="95250"/>
            </a:xfrm>
            <a:custGeom>
              <a:avLst/>
              <a:gdLst>
                <a:gd name="T0" fmla="*/ 89 w 91"/>
                <a:gd name="T1" fmla="*/ 33 h 60"/>
                <a:gd name="T2" fmla="*/ 28 w 91"/>
                <a:gd name="T3" fmla="*/ 60 h 60"/>
                <a:gd name="T4" fmla="*/ 0 w 91"/>
                <a:gd name="T5" fmla="*/ 28 h 60"/>
                <a:gd name="T6" fmla="*/ 31 w 91"/>
                <a:gd name="T7" fmla="*/ 0 h 60"/>
                <a:gd name="T8" fmla="*/ 91 w 91"/>
                <a:gd name="T9" fmla="*/ 3 h 60"/>
                <a:gd name="T10" fmla="*/ 89 w 91"/>
                <a:gd name="T11" fmla="*/ 3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60">
                  <a:moveTo>
                    <a:pt x="89" y="33"/>
                  </a:moveTo>
                  <a:lnTo>
                    <a:pt x="28" y="60"/>
                  </a:lnTo>
                  <a:lnTo>
                    <a:pt x="0" y="28"/>
                  </a:lnTo>
                  <a:lnTo>
                    <a:pt x="31" y="0"/>
                  </a:lnTo>
                  <a:lnTo>
                    <a:pt x="91" y="3"/>
                  </a:lnTo>
                  <a:lnTo>
                    <a:pt x="89" y="33"/>
                  </a:lnTo>
                  <a:close/>
                </a:path>
              </a:pathLst>
            </a:custGeom>
            <a:solidFill>
              <a:srgbClr val="223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ṩľîdé">
              <a:extLst>
                <a:ext uri="{FF2B5EF4-FFF2-40B4-BE49-F238E27FC236}">
                  <a16:creationId xmlns:a16="http://schemas.microsoft.com/office/drawing/2014/main" id="{2D4350CC-8F04-4450-9FC4-9EA5AA567318}"/>
                </a:ext>
              </a:extLst>
            </p:cNvPr>
            <p:cNvSpPr/>
            <p:nvPr/>
          </p:nvSpPr>
          <p:spPr bwMode="auto">
            <a:xfrm>
              <a:off x="7335838" y="2903538"/>
              <a:ext cx="835025" cy="1316038"/>
            </a:xfrm>
            <a:custGeom>
              <a:avLst/>
              <a:gdLst>
                <a:gd name="T0" fmla="*/ 382 w 528"/>
                <a:gd name="T1" fmla="*/ 19 h 832"/>
                <a:gd name="T2" fmla="*/ 210 w 528"/>
                <a:gd name="T3" fmla="*/ 0 h 832"/>
                <a:gd name="T4" fmla="*/ 50 w 528"/>
                <a:gd name="T5" fmla="*/ 238 h 832"/>
                <a:gd name="T6" fmla="*/ 0 w 528"/>
                <a:gd name="T7" fmla="*/ 715 h 832"/>
                <a:gd name="T8" fmla="*/ 127 w 528"/>
                <a:gd name="T9" fmla="*/ 816 h 832"/>
                <a:gd name="T10" fmla="*/ 465 w 528"/>
                <a:gd name="T11" fmla="*/ 774 h 832"/>
                <a:gd name="T12" fmla="*/ 516 w 528"/>
                <a:gd name="T13" fmla="*/ 634 h 832"/>
                <a:gd name="T14" fmla="*/ 490 w 528"/>
                <a:gd name="T15" fmla="*/ 427 h 832"/>
                <a:gd name="T16" fmla="*/ 382 w 528"/>
                <a:gd name="T17" fmla="*/ 19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" h="832">
                  <a:moveTo>
                    <a:pt x="382" y="19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114" y="10"/>
                    <a:pt x="50" y="238"/>
                  </a:cubicBezTo>
                  <a:cubicBezTo>
                    <a:pt x="13" y="364"/>
                    <a:pt x="2" y="564"/>
                    <a:pt x="0" y="715"/>
                  </a:cubicBezTo>
                  <a:cubicBezTo>
                    <a:pt x="4" y="737"/>
                    <a:pt x="27" y="832"/>
                    <a:pt x="127" y="816"/>
                  </a:cubicBezTo>
                  <a:cubicBezTo>
                    <a:pt x="299" y="788"/>
                    <a:pt x="390" y="761"/>
                    <a:pt x="465" y="774"/>
                  </a:cubicBezTo>
                  <a:cubicBezTo>
                    <a:pt x="528" y="788"/>
                    <a:pt x="523" y="701"/>
                    <a:pt x="516" y="634"/>
                  </a:cubicBezTo>
                  <a:cubicBezTo>
                    <a:pt x="490" y="427"/>
                    <a:pt x="490" y="427"/>
                    <a:pt x="490" y="427"/>
                  </a:cubicBezTo>
                  <a:lnTo>
                    <a:pt x="382" y="1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ṧlíḓé">
              <a:extLst>
                <a:ext uri="{FF2B5EF4-FFF2-40B4-BE49-F238E27FC236}">
                  <a16:creationId xmlns:a16="http://schemas.microsoft.com/office/drawing/2014/main" id="{247AE48B-6C1F-4561-94DA-4B6D48D07BC4}"/>
                </a:ext>
              </a:extLst>
            </p:cNvPr>
            <p:cNvSpPr/>
            <p:nvPr/>
          </p:nvSpPr>
          <p:spPr bwMode="auto">
            <a:xfrm>
              <a:off x="7594600" y="2565400"/>
              <a:ext cx="354013" cy="392113"/>
            </a:xfrm>
            <a:custGeom>
              <a:avLst/>
              <a:gdLst>
                <a:gd name="T0" fmla="*/ 185 w 224"/>
                <a:gd name="T1" fmla="*/ 18 h 248"/>
                <a:gd name="T2" fmla="*/ 54 w 224"/>
                <a:gd name="T3" fmla="*/ 9 h 248"/>
                <a:gd name="T4" fmla="*/ 29 w 224"/>
                <a:gd name="T5" fmla="*/ 22 h 248"/>
                <a:gd name="T6" fmla="*/ 25 w 224"/>
                <a:gd name="T7" fmla="*/ 33 h 248"/>
                <a:gd name="T8" fmla="*/ 27 w 224"/>
                <a:gd name="T9" fmla="*/ 171 h 248"/>
                <a:gd name="T10" fmla="*/ 46 w 224"/>
                <a:gd name="T11" fmla="*/ 189 h 248"/>
                <a:gd name="T12" fmla="*/ 78 w 224"/>
                <a:gd name="T13" fmla="*/ 201 h 248"/>
                <a:gd name="T14" fmla="*/ 68 w 224"/>
                <a:gd name="T15" fmla="*/ 231 h 248"/>
                <a:gd name="T16" fmla="*/ 133 w 224"/>
                <a:gd name="T17" fmla="*/ 233 h 248"/>
                <a:gd name="T18" fmla="*/ 135 w 224"/>
                <a:gd name="T19" fmla="*/ 196 h 248"/>
                <a:gd name="T20" fmla="*/ 151 w 224"/>
                <a:gd name="T21" fmla="*/ 188 h 248"/>
                <a:gd name="T22" fmla="*/ 191 w 224"/>
                <a:gd name="T23" fmla="*/ 133 h 248"/>
                <a:gd name="T24" fmla="*/ 219 w 224"/>
                <a:gd name="T25" fmla="*/ 61 h 248"/>
                <a:gd name="T26" fmla="*/ 219 w 224"/>
                <a:gd name="T27" fmla="*/ 34 h 248"/>
                <a:gd name="T28" fmla="*/ 193 w 224"/>
                <a:gd name="T29" fmla="*/ 20 h 248"/>
                <a:gd name="T30" fmla="*/ 185 w 224"/>
                <a:gd name="T31" fmla="*/ 1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248">
                  <a:moveTo>
                    <a:pt x="185" y="18"/>
                  </a:moveTo>
                  <a:cubicBezTo>
                    <a:pt x="142" y="9"/>
                    <a:pt x="97" y="0"/>
                    <a:pt x="54" y="9"/>
                  </a:cubicBezTo>
                  <a:cubicBezTo>
                    <a:pt x="44" y="11"/>
                    <a:pt x="34" y="14"/>
                    <a:pt x="29" y="22"/>
                  </a:cubicBezTo>
                  <a:cubicBezTo>
                    <a:pt x="27" y="25"/>
                    <a:pt x="26" y="29"/>
                    <a:pt x="25" y="33"/>
                  </a:cubicBezTo>
                  <a:cubicBezTo>
                    <a:pt x="14" y="73"/>
                    <a:pt x="0" y="134"/>
                    <a:pt x="27" y="171"/>
                  </a:cubicBezTo>
                  <a:cubicBezTo>
                    <a:pt x="32" y="179"/>
                    <a:pt x="39" y="184"/>
                    <a:pt x="46" y="189"/>
                  </a:cubicBezTo>
                  <a:cubicBezTo>
                    <a:pt x="56" y="195"/>
                    <a:pt x="67" y="199"/>
                    <a:pt x="78" y="201"/>
                  </a:cubicBezTo>
                  <a:cubicBezTo>
                    <a:pt x="76" y="212"/>
                    <a:pt x="73" y="221"/>
                    <a:pt x="68" y="231"/>
                  </a:cubicBezTo>
                  <a:cubicBezTo>
                    <a:pt x="78" y="246"/>
                    <a:pt x="125" y="248"/>
                    <a:pt x="133" y="233"/>
                  </a:cubicBezTo>
                  <a:cubicBezTo>
                    <a:pt x="134" y="221"/>
                    <a:pt x="134" y="209"/>
                    <a:pt x="135" y="196"/>
                  </a:cubicBezTo>
                  <a:cubicBezTo>
                    <a:pt x="140" y="194"/>
                    <a:pt x="146" y="191"/>
                    <a:pt x="151" y="188"/>
                  </a:cubicBezTo>
                  <a:cubicBezTo>
                    <a:pt x="171" y="175"/>
                    <a:pt x="184" y="155"/>
                    <a:pt x="191" y="133"/>
                  </a:cubicBezTo>
                  <a:cubicBezTo>
                    <a:pt x="200" y="109"/>
                    <a:pt x="211" y="86"/>
                    <a:pt x="219" y="61"/>
                  </a:cubicBezTo>
                  <a:cubicBezTo>
                    <a:pt x="221" y="52"/>
                    <a:pt x="224" y="42"/>
                    <a:pt x="219" y="34"/>
                  </a:cubicBezTo>
                  <a:cubicBezTo>
                    <a:pt x="214" y="25"/>
                    <a:pt x="203" y="22"/>
                    <a:pt x="193" y="20"/>
                  </a:cubicBezTo>
                  <a:cubicBezTo>
                    <a:pt x="191" y="20"/>
                    <a:pt x="188" y="19"/>
                    <a:pt x="185" y="18"/>
                  </a:cubicBezTo>
                  <a:close/>
                </a:path>
              </a:pathLst>
            </a:custGeom>
            <a:solidFill>
              <a:srgbClr val="BE6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$1íďè">
              <a:extLst>
                <a:ext uri="{FF2B5EF4-FFF2-40B4-BE49-F238E27FC236}">
                  <a16:creationId xmlns:a16="http://schemas.microsoft.com/office/drawing/2014/main" id="{81FC79CB-3B35-4E64-8A5F-5B4916F4C09A}"/>
                </a:ext>
              </a:extLst>
            </p:cNvPr>
            <p:cNvSpPr/>
            <p:nvPr/>
          </p:nvSpPr>
          <p:spPr bwMode="auto">
            <a:xfrm>
              <a:off x="7531100" y="2417763"/>
              <a:ext cx="463550" cy="352425"/>
            </a:xfrm>
            <a:custGeom>
              <a:avLst/>
              <a:gdLst>
                <a:gd name="T0" fmla="*/ 81 w 293"/>
                <a:gd name="T1" fmla="*/ 136 h 223"/>
                <a:gd name="T2" fmla="*/ 154 w 293"/>
                <a:gd name="T3" fmla="*/ 117 h 223"/>
                <a:gd name="T4" fmla="*/ 241 w 293"/>
                <a:gd name="T5" fmla="*/ 223 h 223"/>
                <a:gd name="T6" fmla="*/ 291 w 293"/>
                <a:gd name="T7" fmla="*/ 147 h 223"/>
                <a:gd name="T8" fmla="*/ 277 w 293"/>
                <a:gd name="T9" fmla="*/ 74 h 223"/>
                <a:gd name="T10" fmla="*/ 217 w 293"/>
                <a:gd name="T11" fmla="*/ 36 h 223"/>
                <a:gd name="T12" fmla="*/ 167 w 293"/>
                <a:gd name="T13" fmla="*/ 6 h 223"/>
                <a:gd name="T14" fmla="*/ 155 w 293"/>
                <a:gd name="T15" fmla="*/ 1 h 223"/>
                <a:gd name="T16" fmla="*/ 141 w 293"/>
                <a:gd name="T17" fmla="*/ 3 h 223"/>
                <a:gd name="T18" fmla="*/ 21 w 293"/>
                <a:gd name="T19" fmla="*/ 34 h 223"/>
                <a:gd name="T20" fmla="*/ 2 w 293"/>
                <a:gd name="T21" fmla="*/ 46 h 223"/>
                <a:gd name="T22" fmla="*/ 2 w 293"/>
                <a:gd name="T23" fmla="*/ 60 h 223"/>
                <a:gd name="T24" fmla="*/ 18 w 293"/>
                <a:gd name="T25" fmla="*/ 123 h 223"/>
                <a:gd name="T26" fmla="*/ 49 w 293"/>
                <a:gd name="T27" fmla="*/ 191 h 223"/>
                <a:gd name="T28" fmla="*/ 61 w 293"/>
                <a:gd name="T29" fmla="*/ 156 h 223"/>
                <a:gd name="T30" fmla="*/ 81 w 293"/>
                <a:gd name="T31" fmla="*/ 1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23">
                  <a:moveTo>
                    <a:pt x="81" y="136"/>
                  </a:moveTo>
                  <a:cubicBezTo>
                    <a:pt x="102" y="122"/>
                    <a:pt x="134" y="116"/>
                    <a:pt x="154" y="117"/>
                  </a:cubicBezTo>
                  <a:cubicBezTo>
                    <a:pt x="215" y="122"/>
                    <a:pt x="238" y="167"/>
                    <a:pt x="241" y="223"/>
                  </a:cubicBezTo>
                  <a:cubicBezTo>
                    <a:pt x="258" y="201"/>
                    <a:pt x="289" y="174"/>
                    <a:pt x="291" y="147"/>
                  </a:cubicBezTo>
                  <a:cubicBezTo>
                    <a:pt x="293" y="125"/>
                    <a:pt x="290" y="94"/>
                    <a:pt x="277" y="74"/>
                  </a:cubicBezTo>
                  <a:cubicBezTo>
                    <a:pt x="265" y="56"/>
                    <a:pt x="235" y="46"/>
                    <a:pt x="217" y="36"/>
                  </a:cubicBezTo>
                  <a:cubicBezTo>
                    <a:pt x="200" y="26"/>
                    <a:pt x="183" y="16"/>
                    <a:pt x="167" y="6"/>
                  </a:cubicBezTo>
                  <a:cubicBezTo>
                    <a:pt x="163" y="4"/>
                    <a:pt x="159" y="2"/>
                    <a:pt x="155" y="1"/>
                  </a:cubicBezTo>
                  <a:cubicBezTo>
                    <a:pt x="151" y="0"/>
                    <a:pt x="146" y="2"/>
                    <a:pt x="141" y="3"/>
                  </a:cubicBezTo>
                  <a:cubicBezTo>
                    <a:pt x="101" y="13"/>
                    <a:pt x="61" y="23"/>
                    <a:pt x="21" y="34"/>
                  </a:cubicBezTo>
                  <a:cubicBezTo>
                    <a:pt x="14" y="36"/>
                    <a:pt x="5" y="39"/>
                    <a:pt x="2" y="46"/>
                  </a:cubicBezTo>
                  <a:cubicBezTo>
                    <a:pt x="0" y="51"/>
                    <a:pt x="1" y="56"/>
                    <a:pt x="2" y="60"/>
                  </a:cubicBezTo>
                  <a:cubicBezTo>
                    <a:pt x="7" y="81"/>
                    <a:pt x="16" y="102"/>
                    <a:pt x="18" y="123"/>
                  </a:cubicBezTo>
                  <a:cubicBezTo>
                    <a:pt x="20" y="135"/>
                    <a:pt x="28" y="198"/>
                    <a:pt x="49" y="191"/>
                  </a:cubicBezTo>
                  <a:cubicBezTo>
                    <a:pt x="56" y="180"/>
                    <a:pt x="56" y="167"/>
                    <a:pt x="61" y="156"/>
                  </a:cubicBezTo>
                  <a:cubicBezTo>
                    <a:pt x="65" y="148"/>
                    <a:pt x="72" y="141"/>
                    <a:pt x="81" y="136"/>
                  </a:cubicBezTo>
                  <a:close/>
                </a:path>
              </a:pathLst>
            </a:custGeom>
            <a:solidFill>
              <a:srgbClr val="504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ślíďè">
              <a:extLst>
                <a:ext uri="{FF2B5EF4-FFF2-40B4-BE49-F238E27FC236}">
                  <a16:creationId xmlns:a16="http://schemas.microsoft.com/office/drawing/2014/main" id="{1473EE36-44D2-45A8-8862-A543D5368AF6}"/>
                </a:ext>
              </a:extLst>
            </p:cNvPr>
            <p:cNvSpPr/>
            <p:nvPr/>
          </p:nvSpPr>
          <p:spPr bwMode="auto">
            <a:xfrm>
              <a:off x="7177088" y="2903538"/>
              <a:ext cx="490538" cy="831850"/>
            </a:xfrm>
            <a:custGeom>
              <a:avLst/>
              <a:gdLst>
                <a:gd name="T0" fmla="*/ 309 w 309"/>
                <a:gd name="T1" fmla="*/ 0 h 524"/>
                <a:gd name="T2" fmla="*/ 246 w 309"/>
                <a:gd name="T3" fmla="*/ 20 h 524"/>
                <a:gd name="T4" fmla="*/ 14 w 309"/>
                <a:gd name="T5" fmla="*/ 262 h 524"/>
                <a:gd name="T6" fmla="*/ 0 w 309"/>
                <a:gd name="T7" fmla="*/ 342 h 524"/>
                <a:gd name="T8" fmla="*/ 112 w 309"/>
                <a:gd name="T9" fmla="*/ 524 h 524"/>
                <a:gd name="T10" fmla="*/ 141 w 309"/>
                <a:gd name="T11" fmla="*/ 457 h 524"/>
                <a:gd name="T12" fmla="*/ 94 w 309"/>
                <a:gd name="T13" fmla="*/ 323 h 524"/>
                <a:gd name="T14" fmla="*/ 168 w 309"/>
                <a:gd name="T15" fmla="*/ 270 h 524"/>
                <a:gd name="T16" fmla="*/ 268 w 309"/>
                <a:gd name="T17" fmla="*/ 47 h 524"/>
                <a:gd name="T18" fmla="*/ 309 w 309"/>
                <a:gd name="T19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524">
                  <a:moveTo>
                    <a:pt x="309" y="0"/>
                  </a:moveTo>
                  <a:lnTo>
                    <a:pt x="246" y="20"/>
                  </a:lnTo>
                  <a:lnTo>
                    <a:pt x="14" y="262"/>
                  </a:lnTo>
                  <a:lnTo>
                    <a:pt x="0" y="342"/>
                  </a:lnTo>
                  <a:lnTo>
                    <a:pt x="112" y="524"/>
                  </a:lnTo>
                  <a:lnTo>
                    <a:pt x="141" y="457"/>
                  </a:lnTo>
                  <a:lnTo>
                    <a:pt x="94" y="323"/>
                  </a:lnTo>
                  <a:lnTo>
                    <a:pt x="168" y="270"/>
                  </a:lnTo>
                  <a:lnTo>
                    <a:pt x="268" y="47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A5B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ślîḓè">
              <a:extLst>
                <a:ext uri="{FF2B5EF4-FFF2-40B4-BE49-F238E27FC236}">
                  <a16:creationId xmlns:a16="http://schemas.microsoft.com/office/drawing/2014/main" id="{32812A6C-07EC-496B-B9AB-930FAB22E3ED}"/>
                </a:ext>
              </a:extLst>
            </p:cNvPr>
            <p:cNvSpPr/>
            <p:nvPr/>
          </p:nvSpPr>
          <p:spPr bwMode="auto">
            <a:xfrm>
              <a:off x="6845300" y="1873250"/>
              <a:ext cx="1752600" cy="2003425"/>
            </a:xfrm>
            <a:custGeom>
              <a:avLst/>
              <a:gdLst>
                <a:gd name="T0" fmla="*/ 809 w 1108"/>
                <a:gd name="T1" fmla="*/ 584 h 1267"/>
                <a:gd name="T2" fmla="*/ 796 w 1108"/>
                <a:gd name="T3" fmla="*/ 578 h 1267"/>
                <a:gd name="T4" fmla="*/ 863 w 1108"/>
                <a:gd name="T5" fmla="*/ 357 h 1267"/>
                <a:gd name="T6" fmla="*/ 554 w 1108"/>
                <a:gd name="T7" fmla="*/ 0 h 1267"/>
                <a:gd name="T8" fmla="*/ 245 w 1108"/>
                <a:gd name="T9" fmla="*/ 357 h 1267"/>
                <a:gd name="T10" fmla="*/ 311 w 1108"/>
                <a:gd name="T11" fmla="*/ 578 h 1267"/>
                <a:gd name="T12" fmla="*/ 298 w 1108"/>
                <a:gd name="T13" fmla="*/ 584 h 1267"/>
                <a:gd name="T14" fmla="*/ 0 w 1108"/>
                <a:gd name="T15" fmla="*/ 1047 h 1267"/>
                <a:gd name="T16" fmla="*/ 0 w 1108"/>
                <a:gd name="T17" fmla="*/ 1171 h 1267"/>
                <a:gd name="T18" fmla="*/ 97 w 1108"/>
                <a:gd name="T19" fmla="*/ 1267 h 1267"/>
                <a:gd name="T20" fmla="*/ 1011 w 1108"/>
                <a:gd name="T21" fmla="*/ 1267 h 1267"/>
                <a:gd name="T22" fmla="*/ 1108 w 1108"/>
                <a:gd name="T23" fmla="*/ 1171 h 1267"/>
                <a:gd name="T24" fmla="*/ 1108 w 1108"/>
                <a:gd name="T25" fmla="*/ 1047 h 1267"/>
                <a:gd name="T26" fmla="*/ 809 w 1108"/>
                <a:gd name="T27" fmla="*/ 584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8" h="1267">
                  <a:moveTo>
                    <a:pt x="809" y="584"/>
                  </a:moveTo>
                  <a:cubicBezTo>
                    <a:pt x="805" y="582"/>
                    <a:pt x="801" y="580"/>
                    <a:pt x="796" y="578"/>
                  </a:cubicBezTo>
                  <a:cubicBezTo>
                    <a:pt x="839" y="515"/>
                    <a:pt x="863" y="438"/>
                    <a:pt x="863" y="357"/>
                  </a:cubicBezTo>
                  <a:cubicBezTo>
                    <a:pt x="863" y="160"/>
                    <a:pt x="724" y="0"/>
                    <a:pt x="554" y="0"/>
                  </a:cubicBezTo>
                  <a:cubicBezTo>
                    <a:pt x="383" y="0"/>
                    <a:pt x="245" y="160"/>
                    <a:pt x="245" y="357"/>
                  </a:cubicBezTo>
                  <a:cubicBezTo>
                    <a:pt x="245" y="438"/>
                    <a:pt x="268" y="515"/>
                    <a:pt x="311" y="578"/>
                  </a:cubicBezTo>
                  <a:cubicBezTo>
                    <a:pt x="305" y="581"/>
                    <a:pt x="300" y="583"/>
                    <a:pt x="298" y="584"/>
                  </a:cubicBezTo>
                  <a:cubicBezTo>
                    <a:pt x="117" y="667"/>
                    <a:pt x="0" y="849"/>
                    <a:pt x="0" y="1047"/>
                  </a:cubicBezTo>
                  <a:cubicBezTo>
                    <a:pt x="0" y="1171"/>
                    <a:pt x="0" y="1171"/>
                    <a:pt x="0" y="1171"/>
                  </a:cubicBezTo>
                  <a:cubicBezTo>
                    <a:pt x="0" y="1224"/>
                    <a:pt x="43" y="1267"/>
                    <a:pt x="97" y="1267"/>
                  </a:cubicBezTo>
                  <a:cubicBezTo>
                    <a:pt x="1011" y="1267"/>
                    <a:pt x="1011" y="1267"/>
                    <a:pt x="1011" y="1267"/>
                  </a:cubicBezTo>
                  <a:cubicBezTo>
                    <a:pt x="1064" y="1267"/>
                    <a:pt x="1108" y="1224"/>
                    <a:pt x="1108" y="1171"/>
                  </a:cubicBezTo>
                  <a:cubicBezTo>
                    <a:pt x="1108" y="1047"/>
                    <a:pt x="1108" y="1047"/>
                    <a:pt x="1108" y="1047"/>
                  </a:cubicBezTo>
                  <a:cubicBezTo>
                    <a:pt x="1108" y="849"/>
                    <a:pt x="990" y="667"/>
                    <a:pt x="809" y="5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slíḓè">
              <a:extLst>
                <a:ext uri="{FF2B5EF4-FFF2-40B4-BE49-F238E27FC236}">
                  <a16:creationId xmlns:a16="http://schemas.microsoft.com/office/drawing/2014/main" id="{A9AC28F3-A594-4955-ABB0-FF3D5B61648F}"/>
                </a:ext>
              </a:extLst>
            </p:cNvPr>
            <p:cNvSpPr/>
            <p:nvPr/>
          </p:nvSpPr>
          <p:spPr bwMode="auto">
            <a:xfrm>
              <a:off x="6896100" y="2844800"/>
              <a:ext cx="1647825" cy="979488"/>
            </a:xfrm>
            <a:custGeom>
              <a:avLst/>
              <a:gdLst>
                <a:gd name="T0" fmla="*/ 762 w 1041"/>
                <a:gd name="T1" fmla="*/ 0 h 620"/>
                <a:gd name="T2" fmla="*/ 757 w 1041"/>
                <a:gd name="T3" fmla="*/ 6 h 620"/>
                <a:gd name="T4" fmla="*/ 521 w 1041"/>
                <a:gd name="T5" fmla="*/ 120 h 620"/>
                <a:gd name="T6" fmla="*/ 285 w 1041"/>
                <a:gd name="T7" fmla="*/ 6 h 620"/>
                <a:gd name="T8" fmla="*/ 280 w 1041"/>
                <a:gd name="T9" fmla="*/ 0 h 620"/>
                <a:gd name="T10" fmla="*/ 0 w 1041"/>
                <a:gd name="T11" fmla="*/ 433 h 620"/>
                <a:gd name="T12" fmla="*/ 0 w 1041"/>
                <a:gd name="T13" fmla="*/ 557 h 620"/>
                <a:gd name="T14" fmla="*/ 64 w 1041"/>
                <a:gd name="T15" fmla="*/ 620 h 620"/>
                <a:gd name="T16" fmla="*/ 978 w 1041"/>
                <a:gd name="T17" fmla="*/ 620 h 620"/>
                <a:gd name="T18" fmla="*/ 1041 w 1041"/>
                <a:gd name="T19" fmla="*/ 557 h 620"/>
                <a:gd name="T20" fmla="*/ 1041 w 1041"/>
                <a:gd name="T21" fmla="*/ 433 h 620"/>
                <a:gd name="T22" fmla="*/ 762 w 1041"/>
                <a:gd name="T23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1" h="620">
                  <a:moveTo>
                    <a:pt x="762" y="0"/>
                  </a:moveTo>
                  <a:cubicBezTo>
                    <a:pt x="760" y="2"/>
                    <a:pt x="758" y="4"/>
                    <a:pt x="757" y="6"/>
                  </a:cubicBezTo>
                  <a:cubicBezTo>
                    <a:pt x="694" y="79"/>
                    <a:pt x="611" y="120"/>
                    <a:pt x="521" y="120"/>
                  </a:cubicBezTo>
                  <a:cubicBezTo>
                    <a:pt x="431" y="120"/>
                    <a:pt x="347" y="79"/>
                    <a:pt x="285" y="6"/>
                  </a:cubicBezTo>
                  <a:cubicBezTo>
                    <a:pt x="283" y="4"/>
                    <a:pt x="282" y="2"/>
                    <a:pt x="280" y="0"/>
                  </a:cubicBezTo>
                  <a:cubicBezTo>
                    <a:pt x="115" y="75"/>
                    <a:pt x="0" y="241"/>
                    <a:pt x="0" y="433"/>
                  </a:cubicBezTo>
                  <a:cubicBezTo>
                    <a:pt x="0" y="557"/>
                    <a:pt x="0" y="557"/>
                    <a:pt x="0" y="557"/>
                  </a:cubicBezTo>
                  <a:cubicBezTo>
                    <a:pt x="0" y="592"/>
                    <a:pt x="29" y="620"/>
                    <a:pt x="64" y="620"/>
                  </a:cubicBezTo>
                  <a:cubicBezTo>
                    <a:pt x="978" y="620"/>
                    <a:pt x="978" y="620"/>
                    <a:pt x="978" y="620"/>
                  </a:cubicBezTo>
                  <a:cubicBezTo>
                    <a:pt x="1013" y="620"/>
                    <a:pt x="1041" y="592"/>
                    <a:pt x="1041" y="557"/>
                  </a:cubicBezTo>
                  <a:cubicBezTo>
                    <a:pt x="1041" y="433"/>
                    <a:pt x="1041" y="433"/>
                    <a:pt x="1041" y="433"/>
                  </a:cubicBezTo>
                  <a:cubicBezTo>
                    <a:pt x="1041" y="241"/>
                    <a:pt x="926" y="75"/>
                    <a:pt x="762" y="0"/>
                  </a:cubicBezTo>
                  <a:close/>
                </a:path>
              </a:pathLst>
            </a:custGeom>
            <a:solidFill>
              <a:srgbClr val="065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ṥ1íḓe">
              <a:extLst>
                <a:ext uri="{FF2B5EF4-FFF2-40B4-BE49-F238E27FC236}">
                  <a16:creationId xmlns:a16="http://schemas.microsoft.com/office/drawing/2014/main" id="{DCC7AC8D-A143-4D84-9825-42CB0384E2E0}"/>
                </a:ext>
              </a:extLst>
            </p:cNvPr>
            <p:cNvSpPr/>
            <p:nvPr/>
          </p:nvSpPr>
          <p:spPr bwMode="auto">
            <a:xfrm>
              <a:off x="7285038" y="1927225"/>
              <a:ext cx="871538" cy="1020763"/>
            </a:xfrm>
            <a:custGeom>
              <a:avLst/>
              <a:gdLst>
                <a:gd name="T0" fmla="*/ 276 w 551"/>
                <a:gd name="T1" fmla="*/ 646 h 646"/>
                <a:gd name="T2" fmla="*/ 463 w 551"/>
                <a:gd name="T3" fmla="*/ 560 h 646"/>
                <a:gd name="T4" fmla="*/ 551 w 551"/>
                <a:gd name="T5" fmla="*/ 323 h 646"/>
                <a:gd name="T6" fmla="*/ 276 w 551"/>
                <a:gd name="T7" fmla="*/ 0 h 646"/>
                <a:gd name="T8" fmla="*/ 0 w 551"/>
                <a:gd name="T9" fmla="*/ 323 h 646"/>
                <a:gd name="T10" fmla="*/ 88 w 551"/>
                <a:gd name="T11" fmla="*/ 560 h 646"/>
                <a:gd name="T12" fmla="*/ 276 w 551"/>
                <a:gd name="T13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646">
                  <a:moveTo>
                    <a:pt x="276" y="646"/>
                  </a:moveTo>
                  <a:cubicBezTo>
                    <a:pt x="348" y="646"/>
                    <a:pt x="414" y="613"/>
                    <a:pt x="463" y="560"/>
                  </a:cubicBezTo>
                  <a:cubicBezTo>
                    <a:pt x="517" y="501"/>
                    <a:pt x="551" y="416"/>
                    <a:pt x="551" y="323"/>
                  </a:cubicBezTo>
                  <a:cubicBezTo>
                    <a:pt x="551" y="144"/>
                    <a:pt x="428" y="0"/>
                    <a:pt x="276" y="0"/>
                  </a:cubicBezTo>
                  <a:cubicBezTo>
                    <a:pt x="124" y="0"/>
                    <a:pt x="0" y="144"/>
                    <a:pt x="0" y="323"/>
                  </a:cubicBezTo>
                  <a:cubicBezTo>
                    <a:pt x="0" y="416"/>
                    <a:pt x="34" y="501"/>
                    <a:pt x="88" y="560"/>
                  </a:cubicBezTo>
                  <a:cubicBezTo>
                    <a:pt x="138" y="613"/>
                    <a:pt x="203" y="646"/>
                    <a:pt x="276" y="646"/>
                  </a:cubicBezTo>
                  <a:close/>
                </a:path>
              </a:pathLst>
            </a:custGeom>
            <a:solidFill>
              <a:srgbClr val="065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šľîḑê">
              <a:extLst>
                <a:ext uri="{FF2B5EF4-FFF2-40B4-BE49-F238E27FC236}">
                  <a16:creationId xmlns:a16="http://schemas.microsoft.com/office/drawing/2014/main" id="{A69FE7DE-DFA0-4ACB-A812-A0B9E4AFC253}"/>
                </a:ext>
              </a:extLst>
            </p:cNvPr>
            <p:cNvSpPr/>
            <p:nvPr/>
          </p:nvSpPr>
          <p:spPr bwMode="auto">
            <a:xfrm>
              <a:off x="6896100" y="3148013"/>
              <a:ext cx="134938" cy="180975"/>
            </a:xfrm>
            <a:custGeom>
              <a:avLst/>
              <a:gdLst>
                <a:gd name="T0" fmla="*/ 20 w 85"/>
                <a:gd name="T1" fmla="*/ 20 h 114"/>
                <a:gd name="T2" fmla="*/ 54 w 85"/>
                <a:gd name="T3" fmla="*/ 0 h 114"/>
                <a:gd name="T4" fmla="*/ 85 w 85"/>
                <a:gd name="T5" fmla="*/ 57 h 114"/>
                <a:gd name="T6" fmla="*/ 53 w 85"/>
                <a:gd name="T7" fmla="*/ 114 h 114"/>
                <a:gd name="T8" fmla="*/ 0 w 85"/>
                <a:gd name="T9" fmla="*/ 90 h 114"/>
                <a:gd name="T10" fmla="*/ 20 w 85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14">
                  <a:moveTo>
                    <a:pt x="20" y="20"/>
                  </a:moveTo>
                  <a:lnTo>
                    <a:pt x="54" y="0"/>
                  </a:lnTo>
                  <a:lnTo>
                    <a:pt x="85" y="57"/>
                  </a:lnTo>
                  <a:lnTo>
                    <a:pt x="53" y="114"/>
                  </a:lnTo>
                  <a:lnTo>
                    <a:pt x="0" y="90"/>
                  </a:lnTo>
                  <a:lnTo>
                    <a:pt x="20" y="20"/>
                  </a:lnTo>
                  <a:close/>
                </a:path>
              </a:pathLst>
            </a:custGeom>
            <a:solidFill>
              <a:srgbClr val="BE6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ś1ïdê">
              <a:extLst>
                <a:ext uri="{FF2B5EF4-FFF2-40B4-BE49-F238E27FC236}">
                  <a16:creationId xmlns:a16="http://schemas.microsoft.com/office/drawing/2014/main" id="{D7892133-EEFB-461E-BADE-A031D84FA064}"/>
                </a:ext>
              </a:extLst>
            </p:cNvPr>
            <p:cNvSpPr/>
            <p:nvPr/>
          </p:nvSpPr>
          <p:spPr bwMode="auto">
            <a:xfrm>
              <a:off x="8410575" y="3106738"/>
              <a:ext cx="133350" cy="179388"/>
            </a:xfrm>
            <a:custGeom>
              <a:avLst/>
              <a:gdLst>
                <a:gd name="T0" fmla="*/ 65 w 84"/>
                <a:gd name="T1" fmla="*/ 19 h 113"/>
                <a:gd name="T2" fmla="*/ 31 w 84"/>
                <a:gd name="T3" fmla="*/ 0 h 113"/>
                <a:gd name="T4" fmla="*/ 0 w 84"/>
                <a:gd name="T5" fmla="*/ 56 h 113"/>
                <a:gd name="T6" fmla="*/ 32 w 84"/>
                <a:gd name="T7" fmla="*/ 113 h 113"/>
                <a:gd name="T8" fmla="*/ 84 w 84"/>
                <a:gd name="T9" fmla="*/ 90 h 113"/>
                <a:gd name="T10" fmla="*/ 65 w 84"/>
                <a:gd name="T11" fmla="*/ 1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13">
                  <a:moveTo>
                    <a:pt x="65" y="19"/>
                  </a:moveTo>
                  <a:lnTo>
                    <a:pt x="31" y="0"/>
                  </a:lnTo>
                  <a:lnTo>
                    <a:pt x="0" y="56"/>
                  </a:lnTo>
                  <a:lnTo>
                    <a:pt x="32" y="113"/>
                  </a:lnTo>
                  <a:lnTo>
                    <a:pt x="84" y="90"/>
                  </a:lnTo>
                  <a:lnTo>
                    <a:pt x="65" y="19"/>
                  </a:lnTo>
                  <a:close/>
                </a:path>
              </a:pathLst>
            </a:custGeom>
            <a:solidFill>
              <a:srgbClr val="BE6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ṣļïḋê">
              <a:extLst>
                <a:ext uri="{FF2B5EF4-FFF2-40B4-BE49-F238E27FC236}">
                  <a16:creationId xmlns:a16="http://schemas.microsoft.com/office/drawing/2014/main" id="{D6266F1D-F024-4C14-95CE-BCCABF849B1D}"/>
                </a:ext>
              </a:extLst>
            </p:cNvPr>
            <p:cNvSpPr/>
            <p:nvPr/>
          </p:nvSpPr>
          <p:spPr bwMode="auto">
            <a:xfrm>
              <a:off x="4110038" y="4019550"/>
              <a:ext cx="377825" cy="1246188"/>
            </a:xfrm>
            <a:custGeom>
              <a:avLst/>
              <a:gdLst>
                <a:gd name="T0" fmla="*/ 238 w 238"/>
                <a:gd name="T1" fmla="*/ 88 h 785"/>
                <a:gd name="T2" fmla="*/ 0 w 238"/>
                <a:gd name="T3" fmla="*/ 0 h 785"/>
                <a:gd name="T4" fmla="*/ 49 w 238"/>
                <a:gd name="T5" fmla="*/ 418 h 785"/>
                <a:gd name="T6" fmla="*/ 21 w 238"/>
                <a:gd name="T7" fmla="*/ 777 h 785"/>
                <a:gd name="T8" fmla="*/ 20 w 238"/>
                <a:gd name="T9" fmla="*/ 780 h 785"/>
                <a:gd name="T10" fmla="*/ 21 w 238"/>
                <a:gd name="T11" fmla="*/ 780 h 785"/>
                <a:gd name="T12" fmla="*/ 20 w 238"/>
                <a:gd name="T13" fmla="*/ 781 h 785"/>
                <a:gd name="T14" fmla="*/ 68 w 238"/>
                <a:gd name="T15" fmla="*/ 785 h 785"/>
                <a:gd name="T16" fmla="*/ 68 w 238"/>
                <a:gd name="T17" fmla="*/ 785 h 785"/>
                <a:gd name="T18" fmla="*/ 69 w 238"/>
                <a:gd name="T19" fmla="*/ 785 h 785"/>
                <a:gd name="T20" fmla="*/ 174 w 238"/>
                <a:gd name="T21" fmla="*/ 464 h 785"/>
                <a:gd name="T22" fmla="*/ 230 w 238"/>
                <a:gd name="T23" fmla="*/ 123 h 785"/>
                <a:gd name="T24" fmla="*/ 230 w 238"/>
                <a:gd name="T25" fmla="*/ 123 h 785"/>
                <a:gd name="T26" fmla="*/ 238 w 238"/>
                <a:gd name="T27" fmla="*/ 8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785">
                  <a:moveTo>
                    <a:pt x="238" y="88"/>
                  </a:moveTo>
                  <a:lnTo>
                    <a:pt x="0" y="0"/>
                  </a:lnTo>
                  <a:lnTo>
                    <a:pt x="49" y="418"/>
                  </a:lnTo>
                  <a:lnTo>
                    <a:pt x="21" y="777"/>
                  </a:lnTo>
                  <a:lnTo>
                    <a:pt x="20" y="780"/>
                  </a:lnTo>
                  <a:lnTo>
                    <a:pt x="21" y="780"/>
                  </a:lnTo>
                  <a:lnTo>
                    <a:pt x="20" y="781"/>
                  </a:lnTo>
                  <a:lnTo>
                    <a:pt x="68" y="785"/>
                  </a:lnTo>
                  <a:lnTo>
                    <a:pt x="68" y="785"/>
                  </a:lnTo>
                  <a:lnTo>
                    <a:pt x="69" y="785"/>
                  </a:lnTo>
                  <a:lnTo>
                    <a:pt x="174" y="464"/>
                  </a:lnTo>
                  <a:lnTo>
                    <a:pt x="230" y="123"/>
                  </a:lnTo>
                  <a:lnTo>
                    <a:pt x="230" y="123"/>
                  </a:lnTo>
                  <a:lnTo>
                    <a:pt x="238" y="88"/>
                  </a:lnTo>
                  <a:close/>
                </a:path>
              </a:pathLst>
            </a:custGeom>
            <a:solidFill>
              <a:srgbClr val="3343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ŝ1ïdé">
              <a:extLst>
                <a:ext uri="{FF2B5EF4-FFF2-40B4-BE49-F238E27FC236}">
                  <a16:creationId xmlns:a16="http://schemas.microsoft.com/office/drawing/2014/main" id="{0464BBAD-1893-499F-90F1-DBCE6AD7399B}"/>
                </a:ext>
              </a:extLst>
            </p:cNvPr>
            <p:cNvSpPr/>
            <p:nvPr/>
          </p:nvSpPr>
          <p:spPr bwMode="auto">
            <a:xfrm>
              <a:off x="4116388" y="5289550"/>
              <a:ext cx="198438" cy="149225"/>
            </a:xfrm>
            <a:custGeom>
              <a:avLst/>
              <a:gdLst>
                <a:gd name="T0" fmla="*/ 61 w 125"/>
                <a:gd name="T1" fmla="*/ 2 h 94"/>
                <a:gd name="T2" fmla="*/ 12 w 125"/>
                <a:gd name="T3" fmla="*/ 0 h 94"/>
                <a:gd name="T4" fmla="*/ 0 w 125"/>
                <a:gd name="T5" fmla="*/ 42 h 94"/>
                <a:gd name="T6" fmla="*/ 1 w 125"/>
                <a:gd name="T7" fmla="*/ 42 h 94"/>
                <a:gd name="T8" fmla="*/ 1 w 125"/>
                <a:gd name="T9" fmla="*/ 42 h 94"/>
                <a:gd name="T10" fmla="*/ 82 w 125"/>
                <a:gd name="T11" fmla="*/ 90 h 94"/>
                <a:gd name="T12" fmla="*/ 120 w 125"/>
                <a:gd name="T13" fmla="*/ 94 h 94"/>
                <a:gd name="T14" fmla="*/ 125 w 125"/>
                <a:gd name="T15" fmla="*/ 50 h 94"/>
                <a:gd name="T16" fmla="*/ 115 w 125"/>
                <a:gd name="T17" fmla="*/ 43 h 94"/>
                <a:gd name="T18" fmla="*/ 61 w 125"/>
                <a:gd name="T19" fmla="*/ 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94">
                  <a:moveTo>
                    <a:pt x="61" y="2"/>
                  </a:moveTo>
                  <a:lnTo>
                    <a:pt x="12" y="0"/>
                  </a:lnTo>
                  <a:lnTo>
                    <a:pt x="0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82" y="90"/>
                  </a:lnTo>
                  <a:lnTo>
                    <a:pt x="120" y="94"/>
                  </a:lnTo>
                  <a:lnTo>
                    <a:pt x="125" y="50"/>
                  </a:lnTo>
                  <a:lnTo>
                    <a:pt x="115" y="43"/>
                  </a:lnTo>
                  <a:lnTo>
                    <a:pt x="61" y="2"/>
                  </a:lnTo>
                  <a:close/>
                </a:path>
              </a:pathLst>
            </a:custGeom>
            <a:solidFill>
              <a:srgbClr val="3343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Sľîḓè">
              <a:extLst>
                <a:ext uri="{FF2B5EF4-FFF2-40B4-BE49-F238E27FC236}">
                  <a16:creationId xmlns:a16="http://schemas.microsoft.com/office/drawing/2014/main" id="{C93A29AD-BBD5-409D-AB62-9D4CE1E55C7B}"/>
                </a:ext>
              </a:extLst>
            </p:cNvPr>
            <p:cNvSpPr/>
            <p:nvPr/>
          </p:nvSpPr>
          <p:spPr bwMode="auto">
            <a:xfrm>
              <a:off x="4351338" y="4084638"/>
              <a:ext cx="395288" cy="1223963"/>
            </a:xfrm>
            <a:custGeom>
              <a:avLst/>
              <a:gdLst>
                <a:gd name="T0" fmla="*/ 249 w 249"/>
                <a:gd name="T1" fmla="*/ 54 h 771"/>
                <a:gd name="T2" fmla="*/ 177 w 249"/>
                <a:gd name="T3" fmla="*/ 768 h 771"/>
                <a:gd name="T4" fmla="*/ 130 w 249"/>
                <a:gd name="T5" fmla="*/ 771 h 771"/>
                <a:gd name="T6" fmla="*/ 82 w 249"/>
                <a:gd name="T7" fmla="*/ 385 h 771"/>
                <a:gd name="T8" fmla="*/ 0 w 249"/>
                <a:gd name="T9" fmla="*/ 0 h 771"/>
                <a:gd name="T10" fmla="*/ 249 w 249"/>
                <a:gd name="T11" fmla="*/ 54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771">
                  <a:moveTo>
                    <a:pt x="249" y="54"/>
                  </a:moveTo>
                  <a:lnTo>
                    <a:pt x="177" y="768"/>
                  </a:lnTo>
                  <a:lnTo>
                    <a:pt x="130" y="771"/>
                  </a:lnTo>
                  <a:lnTo>
                    <a:pt x="82" y="385"/>
                  </a:lnTo>
                  <a:lnTo>
                    <a:pt x="0" y="0"/>
                  </a:lnTo>
                  <a:lnTo>
                    <a:pt x="249" y="54"/>
                  </a:lnTo>
                  <a:close/>
                </a:path>
              </a:pathLst>
            </a:custGeom>
            <a:solidFill>
              <a:srgbClr val="3343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ṣľiḋe">
              <a:extLst>
                <a:ext uri="{FF2B5EF4-FFF2-40B4-BE49-F238E27FC236}">
                  <a16:creationId xmlns:a16="http://schemas.microsoft.com/office/drawing/2014/main" id="{9E4BE5FF-1A98-4CA9-91C4-FC6AA2A6A879}"/>
                </a:ext>
              </a:extLst>
            </p:cNvPr>
            <p:cNvSpPr/>
            <p:nvPr/>
          </p:nvSpPr>
          <p:spPr bwMode="auto">
            <a:xfrm>
              <a:off x="4545013" y="5330825"/>
              <a:ext cx="187325" cy="103188"/>
            </a:xfrm>
            <a:custGeom>
              <a:avLst/>
              <a:gdLst>
                <a:gd name="T0" fmla="*/ 55 w 118"/>
                <a:gd name="T1" fmla="*/ 0 h 65"/>
                <a:gd name="T2" fmla="*/ 118 w 118"/>
                <a:gd name="T3" fmla="*/ 36 h 65"/>
                <a:gd name="T4" fmla="*/ 112 w 118"/>
                <a:gd name="T5" fmla="*/ 65 h 65"/>
                <a:gd name="T6" fmla="*/ 0 w 118"/>
                <a:gd name="T7" fmla="*/ 48 h 65"/>
                <a:gd name="T8" fmla="*/ 7 w 118"/>
                <a:gd name="T9" fmla="*/ 6 h 65"/>
                <a:gd name="T10" fmla="*/ 55 w 118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65">
                  <a:moveTo>
                    <a:pt x="55" y="0"/>
                  </a:moveTo>
                  <a:lnTo>
                    <a:pt x="118" y="36"/>
                  </a:lnTo>
                  <a:lnTo>
                    <a:pt x="112" y="65"/>
                  </a:lnTo>
                  <a:lnTo>
                    <a:pt x="0" y="48"/>
                  </a:lnTo>
                  <a:lnTo>
                    <a:pt x="7" y="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3343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šḷíďè">
              <a:extLst>
                <a:ext uri="{FF2B5EF4-FFF2-40B4-BE49-F238E27FC236}">
                  <a16:creationId xmlns:a16="http://schemas.microsoft.com/office/drawing/2014/main" id="{62F4B6C7-F8A6-4513-A6FD-1AEF45F8A6E9}"/>
                </a:ext>
              </a:extLst>
            </p:cNvPr>
            <p:cNvSpPr/>
            <p:nvPr/>
          </p:nvSpPr>
          <p:spPr bwMode="auto">
            <a:xfrm>
              <a:off x="3813175" y="2973388"/>
              <a:ext cx="1135063" cy="1546225"/>
            </a:xfrm>
            <a:custGeom>
              <a:avLst/>
              <a:gdLst>
                <a:gd name="T0" fmla="*/ 702 w 718"/>
                <a:gd name="T1" fmla="*/ 937 h 978"/>
                <a:gd name="T2" fmla="*/ 718 w 718"/>
                <a:gd name="T3" fmla="*/ 890 h 978"/>
                <a:gd name="T4" fmla="*/ 704 w 718"/>
                <a:gd name="T5" fmla="*/ 787 h 978"/>
                <a:gd name="T6" fmla="*/ 664 w 718"/>
                <a:gd name="T7" fmla="*/ 567 h 978"/>
                <a:gd name="T8" fmla="*/ 578 w 718"/>
                <a:gd name="T9" fmla="*/ 216 h 978"/>
                <a:gd name="T10" fmla="*/ 557 w 718"/>
                <a:gd name="T11" fmla="*/ 159 h 978"/>
                <a:gd name="T12" fmla="*/ 544 w 718"/>
                <a:gd name="T13" fmla="*/ 137 h 978"/>
                <a:gd name="T14" fmla="*/ 421 w 718"/>
                <a:gd name="T15" fmla="*/ 12 h 978"/>
                <a:gd name="T16" fmla="*/ 418 w 718"/>
                <a:gd name="T17" fmla="*/ 11 h 978"/>
                <a:gd name="T18" fmla="*/ 251 w 718"/>
                <a:gd name="T19" fmla="*/ 30 h 978"/>
                <a:gd name="T20" fmla="*/ 227 w 718"/>
                <a:gd name="T21" fmla="*/ 48 h 978"/>
                <a:gd name="T22" fmla="*/ 175 w 718"/>
                <a:gd name="T23" fmla="*/ 105 h 978"/>
                <a:gd name="T24" fmla="*/ 159 w 718"/>
                <a:gd name="T25" fmla="*/ 182 h 978"/>
                <a:gd name="T26" fmla="*/ 136 w 718"/>
                <a:gd name="T27" fmla="*/ 339 h 978"/>
                <a:gd name="T28" fmla="*/ 94 w 718"/>
                <a:gd name="T29" fmla="*/ 632 h 978"/>
                <a:gd name="T30" fmla="*/ 74 w 718"/>
                <a:gd name="T31" fmla="*/ 784 h 978"/>
                <a:gd name="T32" fmla="*/ 7 w 718"/>
                <a:gd name="T33" fmla="*/ 914 h 978"/>
                <a:gd name="T34" fmla="*/ 123 w 718"/>
                <a:gd name="T35" fmla="*/ 967 h 978"/>
                <a:gd name="T36" fmla="*/ 270 w 718"/>
                <a:gd name="T37" fmla="*/ 975 h 978"/>
                <a:gd name="T38" fmla="*/ 589 w 718"/>
                <a:gd name="T39" fmla="*/ 966 h 978"/>
                <a:gd name="T40" fmla="*/ 699 w 718"/>
                <a:gd name="T41" fmla="*/ 939 h 978"/>
                <a:gd name="T42" fmla="*/ 702 w 718"/>
                <a:gd name="T43" fmla="*/ 937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8" h="978">
                  <a:moveTo>
                    <a:pt x="702" y="937"/>
                  </a:moveTo>
                  <a:cubicBezTo>
                    <a:pt x="717" y="926"/>
                    <a:pt x="718" y="908"/>
                    <a:pt x="718" y="890"/>
                  </a:cubicBezTo>
                  <a:cubicBezTo>
                    <a:pt x="718" y="855"/>
                    <a:pt x="712" y="820"/>
                    <a:pt x="704" y="787"/>
                  </a:cubicBezTo>
                  <a:cubicBezTo>
                    <a:pt x="689" y="724"/>
                    <a:pt x="672" y="648"/>
                    <a:pt x="664" y="567"/>
                  </a:cubicBezTo>
                  <a:cubicBezTo>
                    <a:pt x="645" y="357"/>
                    <a:pt x="578" y="216"/>
                    <a:pt x="578" y="216"/>
                  </a:cubicBezTo>
                  <a:cubicBezTo>
                    <a:pt x="557" y="159"/>
                    <a:pt x="557" y="159"/>
                    <a:pt x="557" y="159"/>
                  </a:cubicBezTo>
                  <a:cubicBezTo>
                    <a:pt x="553" y="151"/>
                    <a:pt x="548" y="144"/>
                    <a:pt x="544" y="137"/>
                  </a:cubicBezTo>
                  <a:cubicBezTo>
                    <a:pt x="517" y="95"/>
                    <a:pt x="471" y="24"/>
                    <a:pt x="421" y="12"/>
                  </a:cubicBezTo>
                  <a:cubicBezTo>
                    <a:pt x="420" y="12"/>
                    <a:pt x="419" y="11"/>
                    <a:pt x="418" y="11"/>
                  </a:cubicBezTo>
                  <a:cubicBezTo>
                    <a:pt x="365" y="0"/>
                    <a:pt x="299" y="5"/>
                    <a:pt x="251" y="30"/>
                  </a:cubicBezTo>
                  <a:cubicBezTo>
                    <a:pt x="242" y="35"/>
                    <a:pt x="234" y="42"/>
                    <a:pt x="227" y="48"/>
                  </a:cubicBezTo>
                  <a:cubicBezTo>
                    <a:pt x="203" y="67"/>
                    <a:pt x="185" y="77"/>
                    <a:pt x="175" y="105"/>
                  </a:cubicBezTo>
                  <a:cubicBezTo>
                    <a:pt x="166" y="130"/>
                    <a:pt x="164" y="157"/>
                    <a:pt x="159" y="182"/>
                  </a:cubicBezTo>
                  <a:cubicBezTo>
                    <a:pt x="150" y="234"/>
                    <a:pt x="144" y="286"/>
                    <a:pt x="136" y="339"/>
                  </a:cubicBezTo>
                  <a:cubicBezTo>
                    <a:pt x="122" y="436"/>
                    <a:pt x="109" y="535"/>
                    <a:pt x="94" y="632"/>
                  </a:cubicBezTo>
                  <a:cubicBezTo>
                    <a:pt x="86" y="682"/>
                    <a:pt x="78" y="733"/>
                    <a:pt x="74" y="784"/>
                  </a:cubicBezTo>
                  <a:cubicBezTo>
                    <a:pt x="71" y="828"/>
                    <a:pt x="30" y="874"/>
                    <a:pt x="7" y="914"/>
                  </a:cubicBezTo>
                  <a:cubicBezTo>
                    <a:pt x="0" y="928"/>
                    <a:pt x="113" y="965"/>
                    <a:pt x="123" y="967"/>
                  </a:cubicBezTo>
                  <a:cubicBezTo>
                    <a:pt x="171" y="978"/>
                    <a:pt x="221" y="975"/>
                    <a:pt x="270" y="975"/>
                  </a:cubicBezTo>
                  <a:cubicBezTo>
                    <a:pt x="376" y="976"/>
                    <a:pt x="483" y="973"/>
                    <a:pt x="589" y="966"/>
                  </a:cubicBezTo>
                  <a:cubicBezTo>
                    <a:pt x="624" y="963"/>
                    <a:pt x="668" y="956"/>
                    <a:pt x="699" y="939"/>
                  </a:cubicBezTo>
                  <a:cubicBezTo>
                    <a:pt x="700" y="938"/>
                    <a:pt x="701" y="938"/>
                    <a:pt x="702" y="937"/>
                  </a:cubicBezTo>
                  <a:close/>
                </a:path>
              </a:pathLst>
            </a:custGeom>
            <a:solidFill>
              <a:srgbClr val="5BB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ś1íḓe">
              <a:extLst>
                <a:ext uri="{FF2B5EF4-FFF2-40B4-BE49-F238E27FC236}">
                  <a16:creationId xmlns:a16="http://schemas.microsoft.com/office/drawing/2014/main" id="{82E9AA74-C3C6-4F97-8AF7-AB703F35EA12}"/>
                </a:ext>
              </a:extLst>
            </p:cNvPr>
            <p:cNvSpPr/>
            <p:nvPr/>
          </p:nvSpPr>
          <p:spPr bwMode="auto">
            <a:xfrm>
              <a:off x="4130675" y="2955925"/>
              <a:ext cx="623888" cy="1570038"/>
            </a:xfrm>
            <a:custGeom>
              <a:avLst/>
              <a:gdLst>
                <a:gd name="T0" fmla="*/ 158 w 394"/>
                <a:gd name="T1" fmla="*/ 16 h 993"/>
                <a:gd name="T2" fmla="*/ 90 w 394"/>
                <a:gd name="T3" fmla="*/ 136 h 993"/>
                <a:gd name="T4" fmla="*/ 48 w 394"/>
                <a:gd name="T5" fmla="*/ 708 h 993"/>
                <a:gd name="T6" fmla="*/ 0 w 394"/>
                <a:gd name="T7" fmla="*/ 987 h 993"/>
                <a:gd name="T8" fmla="*/ 184 w 394"/>
                <a:gd name="T9" fmla="*/ 993 h 993"/>
                <a:gd name="T10" fmla="*/ 394 w 394"/>
                <a:gd name="T11" fmla="*/ 976 h 993"/>
                <a:gd name="T12" fmla="*/ 311 w 394"/>
                <a:gd name="T13" fmla="*/ 750 h 993"/>
                <a:gd name="T14" fmla="*/ 272 w 394"/>
                <a:gd name="T15" fmla="*/ 169 h 993"/>
                <a:gd name="T16" fmla="*/ 158 w 394"/>
                <a:gd name="T17" fmla="*/ 16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4" h="993">
                  <a:moveTo>
                    <a:pt x="158" y="16"/>
                  </a:moveTo>
                  <a:cubicBezTo>
                    <a:pt x="158" y="16"/>
                    <a:pt x="98" y="0"/>
                    <a:pt x="90" y="136"/>
                  </a:cubicBezTo>
                  <a:cubicBezTo>
                    <a:pt x="82" y="271"/>
                    <a:pt x="68" y="614"/>
                    <a:pt x="48" y="708"/>
                  </a:cubicBezTo>
                  <a:cubicBezTo>
                    <a:pt x="29" y="802"/>
                    <a:pt x="0" y="987"/>
                    <a:pt x="0" y="987"/>
                  </a:cubicBezTo>
                  <a:cubicBezTo>
                    <a:pt x="184" y="993"/>
                    <a:pt x="184" y="993"/>
                    <a:pt x="184" y="993"/>
                  </a:cubicBezTo>
                  <a:cubicBezTo>
                    <a:pt x="394" y="976"/>
                    <a:pt x="394" y="976"/>
                    <a:pt x="394" y="976"/>
                  </a:cubicBezTo>
                  <a:cubicBezTo>
                    <a:pt x="394" y="976"/>
                    <a:pt x="322" y="844"/>
                    <a:pt x="311" y="750"/>
                  </a:cubicBezTo>
                  <a:cubicBezTo>
                    <a:pt x="300" y="656"/>
                    <a:pt x="319" y="302"/>
                    <a:pt x="272" y="169"/>
                  </a:cubicBezTo>
                  <a:cubicBezTo>
                    <a:pt x="225" y="36"/>
                    <a:pt x="215" y="19"/>
                    <a:pt x="158" y="16"/>
                  </a:cubicBezTo>
                  <a:close/>
                </a:path>
              </a:pathLst>
            </a:custGeom>
            <a:solidFill>
              <a:srgbClr val="5BB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ṥlíḓe">
              <a:extLst>
                <a:ext uri="{FF2B5EF4-FFF2-40B4-BE49-F238E27FC236}">
                  <a16:creationId xmlns:a16="http://schemas.microsoft.com/office/drawing/2014/main" id="{F9363D90-B564-4E3C-B522-1FD49BB4DE26}"/>
                </a:ext>
              </a:extLst>
            </p:cNvPr>
            <p:cNvSpPr/>
            <p:nvPr/>
          </p:nvSpPr>
          <p:spPr bwMode="auto">
            <a:xfrm>
              <a:off x="4478338" y="2990850"/>
              <a:ext cx="433388" cy="495300"/>
            </a:xfrm>
            <a:custGeom>
              <a:avLst/>
              <a:gdLst>
                <a:gd name="T0" fmla="*/ 210 w 273"/>
                <a:gd name="T1" fmla="*/ 295 h 312"/>
                <a:gd name="T2" fmla="*/ 224 w 273"/>
                <a:gd name="T3" fmla="*/ 312 h 312"/>
                <a:gd name="T4" fmla="*/ 273 w 273"/>
                <a:gd name="T5" fmla="*/ 243 h 312"/>
                <a:gd name="T6" fmla="*/ 74 w 273"/>
                <a:gd name="T7" fmla="*/ 22 h 312"/>
                <a:gd name="T8" fmla="*/ 0 w 273"/>
                <a:gd name="T9" fmla="*/ 0 h 312"/>
                <a:gd name="T10" fmla="*/ 36 w 273"/>
                <a:gd name="T11" fmla="*/ 97 h 312"/>
                <a:gd name="T12" fmla="*/ 210 w 273"/>
                <a:gd name="T13" fmla="*/ 29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" h="312">
                  <a:moveTo>
                    <a:pt x="210" y="295"/>
                  </a:moveTo>
                  <a:lnTo>
                    <a:pt x="224" y="312"/>
                  </a:lnTo>
                  <a:lnTo>
                    <a:pt x="273" y="243"/>
                  </a:lnTo>
                  <a:lnTo>
                    <a:pt x="74" y="22"/>
                  </a:lnTo>
                  <a:lnTo>
                    <a:pt x="0" y="0"/>
                  </a:lnTo>
                  <a:lnTo>
                    <a:pt x="36" y="97"/>
                  </a:lnTo>
                  <a:lnTo>
                    <a:pt x="210" y="295"/>
                  </a:lnTo>
                  <a:close/>
                </a:path>
              </a:pathLst>
            </a:custGeom>
            <a:solidFill>
              <a:srgbClr val="8C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$ḷïdé">
              <a:extLst>
                <a:ext uri="{FF2B5EF4-FFF2-40B4-BE49-F238E27FC236}">
                  <a16:creationId xmlns:a16="http://schemas.microsoft.com/office/drawing/2014/main" id="{C47AE3EA-C3B6-43B7-8C5B-E584EBD4E99E}"/>
                </a:ext>
              </a:extLst>
            </p:cNvPr>
            <p:cNvSpPr/>
            <p:nvPr/>
          </p:nvSpPr>
          <p:spPr bwMode="auto">
            <a:xfrm>
              <a:off x="4478338" y="3284538"/>
              <a:ext cx="133350" cy="93663"/>
            </a:xfrm>
            <a:custGeom>
              <a:avLst/>
              <a:gdLst>
                <a:gd name="T0" fmla="*/ 44 w 84"/>
                <a:gd name="T1" fmla="*/ 53 h 59"/>
                <a:gd name="T2" fmla="*/ 0 w 84"/>
                <a:gd name="T3" fmla="*/ 20 h 59"/>
                <a:gd name="T4" fmla="*/ 13 w 84"/>
                <a:gd name="T5" fmla="*/ 0 h 59"/>
                <a:gd name="T6" fmla="*/ 48 w 84"/>
                <a:gd name="T7" fmla="*/ 17 h 59"/>
                <a:gd name="T8" fmla="*/ 50 w 84"/>
                <a:gd name="T9" fmla="*/ 4 h 59"/>
                <a:gd name="T10" fmla="*/ 84 w 84"/>
                <a:gd name="T11" fmla="*/ 38 h 59"/>
                <a:gd name="T12" fmla="*/ 73 w 84"/>
                <a:gd name="T13" fmla="*/ 59 h 59"/>
                <a:gd name="T14" fmla="*/ 44 w 84"/>
                <a:gd name="T15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59">
                  <a:moveTo>
                    <a:pt x="44" y="53"/>
                  </a:moveTo>
                  <a:lnTo>
                    <a:pt x="0" y="20"/>
                  </a:lnTo>
                  <a:lnTo>
                    <a:pt x="13" y="0"/>
                  </a:lnTo>
                  <a:lnTo>
                    <a:pt x="48" y="17"/>
                  </a:lnTo>
                  <a:lnTo>
                    <a:pt x="50" y="4"/>
                  </a:lnTo>
                  <a:lnTo>
                    <a:pt x="84" y="38"/>
                  </a:lnTo>
                  <a:lnTo>
                    <a:pt x="73" y="59"/>
                  </a:lnTo>
                  <a:lnTo>
                    <a:pt x="44" y="53"/>
                  </a:lnTo>
                  <a:close/>
                </a:path>
              </a:pathLst>
            </a:custGeom>
            <a:solidFill>
              <a:srgbClr val="F7C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Sļïḍè">
              <a:extLst>
                <a:ext uri="{FF2B5EF4-FFF2-40B4-BE49-F238E27FC236}">
                  <a16:creationId xmlns:a16="http://schemas.microsoft.com/office/drawing/2014/main" id="{FFA33611-4CEA-44DF-ACD7-CC4608528493}"/>
                </a:ext>
              </a:extLst>
            </p:cNvPr>
            <p:cNvSpPr/>
            <p:nvPr/>
          </p:nvSpPr>
          <p:spPr bwMode="auto">
            <a:xfrm>
              <a:off x="4567238" y="3319463"/>
              <a:ext cx="266700" cy="166688"/>
            </a:xfrm>
            <a:custGeom>
              <a:avLst/>
              <a:gdLst>
                <a:gd name="T0" fmla="*/ 159 w 168"/>
                <a:gd name="T1" fmla="*/ 22 h 105"/>
                <a:gd name="T2" fmla="*/ 157 w 168"/>
                <a:gd name="T3" fmla="*/ 27 h 105"/>
                <a:gd name="T4" fmla="*/ 21 w 168"/>
                <a:gd name="T5" fmla="*/ 0 h 105"/>
                <a:gd name="T6" fmla="*/ 0 w 168"/>
                <a:gd name="T7" fmla="*/ 45 h 105"/>
                <a:gd name="T8" fmla="*/ 168 w 168"/>
                <a:gd name="T9" fmla="*/ 105 h 105"/>
                <a:gd name="T10" fmla="*/ 159 w 168"/>
                <a:gd name="T11" fmla="*/ 2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05">
                  <a:moveTo>
                    <a:pt x="159" y="22"/>
                  </a:moveTo>
                  <a:lnTo>
                    <a:pt x="157" y="27"/>
                  </a:lnTo>
                  <a:lnTo>
                    <a:pt x="21" y="0"/>
                  </a:lnTo>
                  <a:lnTo>
                    <a:pt x="0" y="45"/>
                  </a:lnTo>
                  <a:lnTo>
                    <a:pt x="168" y="105"/>
                  </a:lnTo>
                  <a:lnTo>
                    <a:pt x="159" y="22"/>
                  </a:lnTo>
                  <a:close/>
                </a:path>
              </a:pathLst>
            </a:custGeom>
            <a:solidFill>
              <a:srgbClr val="8C6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ṣľíďè">
              <a:extLst>
                <a:ext uri="{FF2B5EF4-FFF2-40B4-BE49-F238E27FC236}">
                  <a16:creationId xmlns:a16="http://schemas.microsoft.com/office/drawing/2014/main" id="{DB56E948-E830-4197-B7A4-4237A421C7B3}"/>
                </a:ext>
              </a:extLst>
            </p:cNvPr>
            <p:cNvSpPr/>
            <p:nvPr/>
          </p:nvSpPr>
          <p:spPr bwMode="auto">
            <a:xfrm>
              <a:off x="4416425" y="2609850"/>
              <a:ext cx="192088" cy="412750"/>
            </a:xfrm>
            <a:custGeom>
              <a:avLst/>
              <a:gdLst>
                <a:gd name="T0" fmla="*/ 61 w 121"/>
                <a:gd name="T1" fmla="*/ 128 h 261"/>
                <a:gd name="T2" fmla="*/ 45 w 121"/>
                <a:gd name="T3" fmla="*/ 209 h 261"/>
                <a:gd name="T4" fmla="*/ 57 w 121"/>
                <a:gd name="T5" fmla="*/ 252 h 261"/>
                <a:gd name="T6" fmla="*/ 111 w 121"/>
                <a:gd name="T7" fmla="*/ 250 h 261"/>
                <a:gd name="T8" fmla="*/ 110 w 121"/>
                <a:gd name="T9" fmla="*/ 205 h 261"/>
                <a:gd name="T10" fmla="*/ 94 w 121"/>
                <a:gd name="T11" fmla="*/ 185 h 261"/>
                <a:gd name="T12" fmla="*/ 92 w 121"/>
                <a:gd name="T13" fmla="*/ 174 h 261"/>
                <a:gd name="T14" fmla="*/ 98 w 121"/>
                <a:gd name="T15" fmla="*/ 131 h 261"/>
                <a:gd name="T16" fmla="*/ 106 w 121"/>
                <a:gd name="T17" fmla="*/ 102 h 261"/>
                <a:gd name="T18" fmla="*/ 91 w 121"/>
                <a:gd name="T19" fmla="*/ 57 h 261"/>
                <a:gd name="T20" fmla="*/ 18 w 121"/>
                <a:gd name="T21" fmla="*/ 19 h 261"/>
                <a:gd name="T22" fmla="*/ 4 w 121"/>
                <a:gd name="T23" fmla="*/ 38 h 261"/>
                <a:gd name="T24" fmla="*/ 0 w 121"/>
                <a:gd name="T25" fmla="*/ 52 h 261"/>
                <a:gd name="T26" fmla="*/ 29 w 121"/>
                <a:gd name="T27" fmla="*/ 83 h 261"/>
                <a:gd name="T28" fmla="*/ 61 w 121"/>
                <a:gd name="T29" fmla="*/ 12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261">
                  <a:moveTo>
                    <a:pt x="61" y="128"/>
                  </a:moveTo>
                  <a:cubicBezTo>
                    <a:pt x="70" y="155"/>
                    <a:pt x="57" y="184"/>
                    <a:pt x="45" y="209"/>
                  </a:cubicBezTo>
                  <a:cubicBezTo>
                    <a:pt x="35" y="231"/>
                    <a:pt x="31" y="246"/>
                    <a:pt x="57" y="252"/>
                  </a:cubicBezTo>
                  <a:cubicBezTo>
                    <a:pt x="72" y="255"/>
                    <a:pt x="98" y="261"/>
                    <a:pt x="111" y="250"/>
                  </a:cubicBezTo>
                  <a:cubicBezTo>
                    <a:pt x="121" y="242"/>
                    <a:pt x="115" y="215"/>
                    <a:pt x="110" y="205"/>
                  </a:cubicBezTo>
                  <a:cubicBezTo>
                    <a:pt x="107" y="197"/>
                    <a:pt x="97" y="193"/>
                    <a:pt x="94" y="185"/>
                  </a:cubicBezTo>
                  <a:cubicBezTo>
                    <a:pt x="93" y="182"/>
                    <a:pt x="92" y="178"/>
                    <a:pt x="92" y="174"/>
                  </a:cubicBezTo>
                  <a:cubicBezTo>
                    <a:pt x="92" y="160"/>
                    <a:pt x="94" y="145"/>
                    <a:pt x="98" y="131"/>
                  </a:cubicBezTo>
                  <a:cubicBezTo>
                    <a:pt x="101" y="121"/>
                    <a:pt x="105" y="112"/>
                    <a:pt x="106" y="102"/>
                  </a:cubicBezTo>
                  <a:cubicBezTo>
                    <a:pt x="107" y="87"/>
                    <a:pt x="97" y="71"/>
                    <a:pt x="91" y="57"/>
                  </a:cubicBezTo>
                  <a:cubicBezTo>
                    <a:pt x="82" y="33"/>
                    <a:pt x="47" y="0"/>
                    <a:pt x="18" y="19"/>
                  </a:cubicBezTo>
                  <a:cubicBezTo>
                    <a:pt x="11" y="23"/>
                    <a:pt x="7" y="31"/>
                    <a:pt x="4" y="38"/>
                  </a:cubicBezTo>
                  <a:cubicBezTo>
                    <a:pt x="2" y="42"/>
                    <a:pt x="0" y="47"/>
                    <a:pt x="0" y="52"/>
                  </a:cubicBezTo>
                  <a:cubicBezTo>
                    <a:pt x="0" y="71"/>
                    <a:pt x="17" y="74"/>
                    <a:pt x="29" y="83"/>
                  </a:cubicBezTo>
                  <a:cubicBezTo>
                    <a:pt x="44" y="94"/>
                    <a:pt x="55" y="111"/>
                    <a:pt x="61" y="128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sḷîḓê">
              <a:extLst>
                <a:ext uri="{FF2B5EF4-FFF2-40B4-BE49-F238E27FC236}">
                  <a16:creationId xmlns:a16="http://schemas.microsoft.com/office/drawing/2014/main" id="{1529C95A-0C1F-4974-AFFB-19073CC931D5}"/>
                </a:ext>
              </a:extLst>
            </p:cNvPr>
            <p:cNvSpPr/>
            <p:nvPr/>
          </p:nvSpPr>
          <p:spPr bwMode="auto">
            <a:xfrm>
              <a:off x="4233863" y="2643188"/>
              <a:ext cx="293688" cy="365125"/>
            </a:xfrm>
            <a:custGeom>
              <a:avLst/>
              <a:gdLst>
                <a:gd name="T0" fmla="*/ 122 w 186"/>
                <a:gd name="T1" fmla="*/ 214 h 231"/>
                <a:gd name="T2" fmla="*/ 176 w 186"/>
                <a:gd name="T3" fmla="*/ 162 h 231"/>
                <a:gd name="T4" fmla="*/ 183 w 186"/>
                <a:gd name="T5" fmla="*/ 86 h 231"/>
                <a:gd name="T6" fmla="*/ 32 w 186"/>
                <a:gd name="T7" fmla="*/ 71 h 231"/>
                <a:gd name="T8" fmla="*/ 122 w 186"/>
                <a:gd name="T9" fmla="*/ 214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231">
                  <a:moveTo>
                    <a:pt x="122" y="214"/>
                  </a:moveTo>
                  <a:cubicBezTo>
                    <a:pt x="147" y="208"/>
                    <a:pt x="167" y="186"/>
                    <a:pt x="176" y="162"/>
                  </a:cubicBezTo>
                  <a:cubicBezTo>
                    <a:pt x="185" y="138"/>
                    <a:pt x="186" y="111"/>
                    <a:pt x="183" y="86"/>
                  </a:cubicBezTo>
                  <a:cubicBezTo>
                    <a:pt x="175" y="0"/>
                    <a:pt x="68" y="5"/>
                    <a:pt x="32" y="71"/>
                  </a:cubicBezTo>
                  <a:cubicBezTo>
                    <a:pt x="0" y="128"/>
                    <a:pt x="48" y="231"/>
                    <a:pt x="122" y="214"/>
                  </a:cubicBezTo>
                  <a:close/>
                </a:path>
              </a:pathLst>
            </a:custGeom>
            <a:solidFill>
              <a:srgbClr val="DBC6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Slíďe">
              <a:extLst>
                <a:ext uri="{FF2B5EF4-FFF2-40B4-BE49-F238E27FC236}">
                  <a16:creationId xmlns:a16="http://schemas.microsoft.com/office/drawing/2014/main" id="{4CEEFA21-AF70-4C6E-A5B9-62B4249826C2}"/>
                </a:ext>
              </a:extLst>
            </p:cNvPr>
            <p:cNvSpPr/>
            <p:nvPr/>
          </p:nvSpPr>
          <p:spPr bwMode="auto">
            <a:xfrm>
              <a:off x="4344988" y="2922588"/>
              <a:ext cx="80963" cy="98425"/>
            </a:xfrm>
            <a:custGeom>
              <a:avLst/>
              <a:gdLst>
                <a:gd name="T0" fmla="*/ 52 w 52"/>
                <a:gd name="T1" fmla="*/ 27 h 62"/>
                <a:gd name="T2" fmla="*/ 50 w 52"/>
                <a:gd name="T3" fmla="*/ 57 h 62"/>
                <a:gd name="T4" fmla="*/ 49 w 52"/>
                <a:gd name="T5" fmla="*/ 61 h 62"/>
                <a:gd name="T6" fmla="*/ 45 w 52"/>
                <a:gd name="T7" fmla="*/ 62 h 62"/>
                <a:gd name="T8" fmla="*/ 21 w 52"/>
                <a:gd name="T9" fmla="*/ 61 h 62"/>
                <a:gd name="T10" fmla="*/ 9 w 52"/>
                <a:gd name="T11" fmla="*/ 59 h 62"/>
                <a:gd name="T12" fmla="*/ 1 w 52"/>
                <a:gd name="T13" fmla="*/ 36 h 62"/>
                <a:gd name="T14" fmla="*/ 4 w 52"/>
                <a:gd name="T15" fmla="*/ 10 h 62"/>
                <a:gd name="T16" fmla="*/ 52 w 52"/>
                <a:gd name="T17" fmla="*/ 8 h 62"/>
                <a:gd name="T18" fmla="*/ 52 w 52"/>
                <a:gd name="T19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2">
                  <a:moveTo>
                    <a:pt x="52" y="27"/>
                  </a:moveTo>
                  <a:cubicBezTo>
                    <a:pt x="51" y="37"/>
                    <a:pt x="51" y="47"/>
                    <a:pt x="50" y="57"/>
                  </a:cubicBezTo>
                  <a:cubicBezTo>
                    <a:pt x="50" y="58"/>
                    <a:pt x="50" y="60"/>
                    <a:pt x="49" y="61"/>
                  </a:cubicBezTo>
                  <a:cubicBezTo>
                    <a:pt x="48" y="62"/>
                    <a:pt x="46" y="62"/>
                    <a:pt x="45" y="62"/>
                  </a:cubicBezTo>
                  <a:cubicBezTo>
                    <a:pt x="37" y="61"/>
                    <a:pt x="29" y="61"/>
                    <a:pt x="21" y="61"/>
                  </a:cubicBezTo>
                  <a:cubicBezTo>
                    <a:pt x="17" y="61"/>
                    <a:pt x="13" y="61"/>
                    <a:pt x="9" y="59"/>
                  </a:cubicBezTo>
                  <a:cubicBezTo>
                    <a:pt x="1" y="55"/>
                    <a:pt x="0" y="44"/>
                    <a:pt x="1" y="36"/>
                  </a:cubicBezTo>
                  <a:cubicBezTo>
                    <a:pt x="2" y="27"/>
                    <a:pt x="5" y="19"/>
                    <a:pt x="4" y="10"/>
                  </a:cubicBezTo>
                  <a:cubicBezTo>
                    <a:pt x="20" y="18"/>
                    <a:pt x="36" y="0"/>
                    <a:pt x="52" y="8"/>
                  </a:cubicBezTo>
                  <a:lnTo>
                    <a:pt x="52" y="27"/>
                  </a:lnTo>
                  <a:close/>
                </a:path>
              </a:pathLst>
            </a:custGeom>
            <a:solidFill>
              <a:srgbClr val="DBC6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sḻíďê">
              <a:extLst>
                <a:ext uri="{FF2B5EF4-FFF2-40B4-BE49-F238E27FC236}">
                  <a16:creationId xmlns:a16="http://schemas.microsoft.com/office/drawing/2014/main" id="{222C6EDD-6AFF-44FD-A8CD-4CC2417A39F9}"/>
                </a:ext>
              </a:extLst>
            </p:cNvPr>
            <p:cNvSpPr/>
            <p:nvPr/>
          </p:nvSpPr>
          <p:spPr bwMode="auto">
            <a:xfrm>
              <a:off x="4087813" y="2516188"/>
              <a:ext cx="447675" cy="488950"/>
            </a:xfrm>
            <a:custGeom>
              <a:avLst/>
              <a:gdLst>
                <a:gd name="T0" fmla="*/ 179 w 283"/>
                <a:gd name="T1" fmla="*/ 18 h 310"/>
                <a:gd name="T2" fmla="*/ 106 w 283"/>
                <a:gd name="T3" fmla="*/ 67 h 310"/>
                <a:gd name="T4" fmla="*/ 59 w 283"/>
                <a:gd name="T5" fmla="*/ 86 h 310"/>
                <a:gd name="T6" fmla="*/ 30 w 283"/>
                <a:gd name="T7" fmla="*/ 193 h 310"/>
                <a:gd name="T8" fmla="*/ 13 w 283"/>
                <a:gd name="T9" fmla="*/ 210 h 310"/>
                <a:gd name="T10" fmla="*/ 0 w 283"/>
                <a:gd name="T11" fmla="*/ 259 h 310"/>
                <a:gd name="T12" fmla="*/ 1 w 283"/>
                <a:gd name="T13" fmla="*/ 270 h 310"/>
                <a:gd name="T14" fmla="*/ 84 w 283"/>
                <a:gd name="T15" fmla="*/ 305 h 310"/>
                <a:gd name="T16" fmla="*/ 101 w 283"/>
                <a:gd name="T17" fmla="*/ 288 h 310"/>
                <a:gd name="T18" fmla="*/ 100 w 283"/>
                <a:gd name="T19" fmla="*/ 287 h 310"/>
                <a:gd name="T20" fmla="*/ 117 w 283"/>
                <a:gd name="T21" fmla="*/ 244 h 310"/>
                <a:gd name="T22" fmla="*/ 130 w 283"/>
                <a:gd name="T23" fmla="*/ 232 h 310"/>
                <a:gd name="T24" fmla="*/ 131 w 283"/>
                <a:gd name="T25" fmla="*/ 192 h 310"/>
                <a:gd name="T26" fmla="*/ 252 w 283"/>
                <a:gd name="T27" fmla="*/ 112 h 310"/>
                <a:gd name="T28" fmla="*/ 179 w 283"/>
                <a:gd name="T29" fmla="*/ 1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310">
                  <a:moveTo>
                    <a:pt x="179" y="18"/>
                  </a:moveTo>
                  <a:cubicBezTo>
                    <a:pt x="151" y="27"/>
                    <a:pt x="133" y="56"/>
                    <a:pt x="106" y="67"/>
                  </a:cubicBezTo>
                  <a:cubicBezTo>
                    <a:pt x="90" y="74"/>
                    <a:pt x="72" y="74"/>
                    <a:pt x="59" y="86"/>
                  </a:cubicBezTo>
                  <a:cubicBezTo>
                    <a:pt x="30" y="111"/>
                    <a:pt x="53" y="163"/>
                    <a:pt x="30" y="193"/>
                  </a:cubicBezTo>
                  <a:cubicBezTo>
                    <a:pt x="25" y="199"/>
                    <a:pt x="18" y="204"/>
                    <a:pt x="13" y="210"/>
                  </a:cubicBezTo>
                  <a:cubicBezTo>
                    <a:pt x="3" y="223"/>
                    <a:pt x="1" y="242"/>
                    <a:pt x="0" y="259"/>
                  </a:cubicBezTo>
                  <a:cubicBezTo>
                    <a:pt x="0" y="262"/>
                    <a:pt x="0" y="267"/>
                    <a:pt x="1" y="270"/>
                  </a:cubicBezTo>
                  <a:cubicBezTo>
                    <a:pt x="4" y="310"/>
                    <a:pt x="61" y="307"/>
                    <a:pt x="84" y="305"/>
                  </a:cubicBezTo>
                  <a:cubicBezTo>
                    <a:pt x="109" y="302"/>
                    <a:pt x="101" y="288"/>
                    <a:pt x="101" y="288"/>
                  </a:cubicBezTo>
                  <a:cubicBezTo>
                    <a:pt x="100" y="287"/>
                    <a:pt x="100" y="287"/>
                    <a:pt x="100" y="287"/>
                  </a:cubicBezTo>
                  <a:cubicBezTo>
                    <a:pt x="97" y="271"/>
                    <a:pt x="104" y="254"/>
                    <a:pt x="117" y="244"/>
                  </a:cubicBezTo>
                  <a:cubicBezTo>
                    <a:pt x="121" y="240"/>
                    <a:pt x="127" y="237"/>
                    <a:pt x="130" y="232"/>
                  </a:cubicBezTo>
                  <a:cubicBezTo>
                    <a:pt x="137" y="221"/>
                    <a:pt x="130" y="206"/>
                    <a:pt x="131" y="192"/>
                  </a:cubicBezTo>
                  <a:cubicBezTo>
                    <a:pt x="136" y="138"/>
                    <a:pt x="226" y="150"/>
                    <a:pt x="252" y="112"/>
                  </a:cubicBezTo>
                  <a:cubicBezTo>
                    <a:pt x="283" y="64"/>
                    <a:pt x="232" y="0"/>
                    <a:pt x="179" y="18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sḷidê">
              <a:extLst>
                <a:ext uri="{FF2B5EF4-FFF2-40B4-BE49-F238E27FC236}">
                  <a16:creationId xmlns:a16="http://schemas.microsoft.com/office/drawing/2014/main" id="{A19BC2A4-9181-41F9-B851-D81DE7061488}"/>
                </a:ext>
              </a:extLst>
            </p:cNvPr>
            <p:cNvSpPr/>
            <p:nvPr/>
          </p:nvSpPr>
          <p:spPr bwMode="auto">
            <a:xfrm>
              <a:off x="3521075" y="1873250"/>
              <a:ext cx="1752600" cy="2003425"/>
            </a:xfrm>
            <a:custGeom>
              <a:avLst/>
              <a:gdLst>
                <a:gd name="T0" fmla="*/ 809 w 1107"/>
                <a:gd name="T1" fmla="*/ 584 h 1267"/>
                <a:gd name="T2" fmla="*/ 796 w 1107"/>
                <a:gd name="T3" fmla="*/ 578 h 1267"/>
                <a:gd name="T4" fmla="*/ 862 w 1107"/>
                <a:gd name="T5" fmla="*/ 357 h 1267"/>
                <a:gd name="T6" fmla="*/ 553 w 1107"/>
                <a:gd name="T7" fmla="*/ 0 h 1267"/>
                <a:gd name="T8" fmla="*/ 244 w 1107"/>
                <a:gd name="T9" fmla="*/ 357 h 1267"/>
                <a:gd name="T10" fmla="*/ 311 w 1107"/>
                <a:gd name="T11" fmla="*/ 578 h 1267"/>
                <a:gd name="T12" fmla="*/ 298 w 1107"/>
                <a:gd name="T13" fmla="*/ 584 h 1267"/>
                <a:gd name="T14" fmla="*/ 0 w 1107"/>
                <a:gd name="T15" fmla="*/ 1047 h 1267"/>
                <a:gd name="T16" fmla="*/ 0 w 1107"/>
                <a:gd name="T17" fmla="*/ 1171 h 1267"/>
                <a:gd name="T18" fmla="*/ 96 w 1107"/>
                <a:gd name="T19" fmla="*/ 1267 h 1267"/>
                <a:gd name="T20" fmla="*/ 1011 w 1107"/>
                <a:gd name="T21" fmla="*/ 1267 h 1267"/>
                <a:gd name="T22" fmla="*/ 1107 w 1107"/>
                <a:gd name="T23" fmla="*/ 1171 h 1267"/>
                <a:gd name="T24" fmla="*/ 1107 w 1107"/>
                <a:gd name="T25" fmla="*/ 1047 h 1267"/>
                <a:gd name="T26" fmla="*/ 809 w 1107"/>
                <a:gd name="T27" fmla="*/ 584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1267">
                  <a:moveTo>
                    <a:pt x="809" y="584"/>
                  </a:moveTo>
                  <a:cubicBezTo>
                    <a:pt x="804" y="582"/>
                    <a:pt x="800" y="580"/>
                    <a:pt x="796" y="578"/>
                  </a:cubicBezTo>
                  <a:cubicBezTo>
                    <a:pt x="839" y="515"/>
                    <a:pt x="862" y="438"/>
                    <a:pt x="862" y="357"/>
                  </a:cubicBezTo>
                  <a:cubicBezTo>
                    <a:pt x="862" y="160"/>
                    <a:pt x="724" y="0"/>
                    <a:pt x="553" y="0"/>
                  </a:cubicBezTo>
                  <a:cubicBezTo>
                    <a:pt x="383" y="0"/>
                    <a:pt x="244" y="160"/>
                    <a:pt x="244" y="357"/>
                  </a:cubicBezTo>
                  <a:cubicBezTo>
                    <a:pt x="244" y="438"/>
                    <a:pt x="268" y="515"/>
                    <a:pt x="311" y="578"/>
                  </a:cubicBezTo>
                  <a:cubicBezTo>
                    <a:pt x="304" y="581"/>
                    <a:pt x="300" y="583"/>
                    <a:pt x="298" y="584"/>
                  </a:cubicBezTo>
                  <a:cubicBezTo>
                    <a:pt x="117" y="667"/>
                    <a:pt x="0" y="849"/>
                    <a:pt x="0" y="1047"/>
                  </a:cubicBezTo>
                  <a:cubicBezTo>
                    <a:pt x="0" y="1171"/>
                    <a:pt x="0" y="1171"/>
                    <a:pt x="0" y="1171"/>
                  </a:cubicBezTo>
                  <a:cubicBezTo>
                    <a:pt x="0" y="1224"/>
                    <a:pt x="43" y="1267"/>
                    <a:pt x="96" y="1267"/>
                  </a:cubicBezTo>
                  <a:cubicBezTo>
                    <a:pt x="1011" y="1267"/>
                    <a:pt x="1011" y="1267"/>
                    <a:pt x="1011" y="1267"/>
                  </a:cubicBezTo>
                  <a:cubicBezTo>
                    <a:pt x="1064" y="1267"/>
                    <a:pt x="1107" y="1224"/>
                    <a:pt x="1107" y="1171"/>
                  </a:cubicBezTo>
                  <a:cubicBezTo>
                    <a:pt x="1107" y="1047"/>
                    <a:pt x="1107" y="1047"/>
                    <a:pt x="1107" y="1047"/>
                  </a:cubicBezTo>
                  <a:cubicBezTo>
                    <a:pt x="1107" y="849"/>
                    <a:pt x="990" y="667"/>
                    <a:pt x="809" y="5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ṥḻîde">
              <a:extLst>
                <a:ext uri="{FF2B5EF4-FFF2-40B4-BE49-F238E27FC236}">
                  <a16:creationId xmlns:a16="http://schemas.microsoft.com/office/drawing/2014/main" id="{7D944798-CCCC-446C-8813-103DF631A58F}"/>
                </a:ext>
              </a:extLst>
            </p:cNvPr>
            <p:cNvSpPr/>
            <p:nvPr/>
          </p:nvSpPr>
          <p:spPr bwMode="auto">
            <a:xfrm>
              <a:off x="3573463" y="2844800"/>
              <a:ext cx="1647825" cy="979488"/>
            </a:xfrm>
            <a:custGeom>
              <a:avLst/>
              <a:gdLst>
                <a:gd name="T0" fmla="*/ 761 w 1041"/>
                <a:gd name="T1" fmla="*/ 0 h 620"/>
                <a:gd name="T2" fmla="*/ 756 w 1041"/>
                <a:gd name="T3" fmla="*/ 6 h 620"/>
                <a:gd name="T4" fmla="*/ 520 w 1041"/>
                <a:gd name="T5" fmla="*/ 120 h 620"/>
                <a:gd name="T6" fmla="*/ 284 w 1041"/>
                <a:gd name="T7" fmla="*/ 6 h 620"/>
                <a:gd name="T8" fmla="*/ 279 w 1041"/>
                <a:gd name="T9" fmla="*/ 0 h 620"/>
                <a:gd name="T10" fmla="*/ 0 w 1041"/>
                <a:gd name="T11" fmla="*/ 433 h 620"/>
                <a:gd name="T12" fmla="*/ 0 w 1041"/>
                <a:gd name="T13" fmla="*/ 557 h 620"/>
                <a:gd name="T14" fmla="*/ 63 w 1041"/>
                <a:gd name="T15" fmla="*/ 620 h 620"/>
                <a:gd name="T16" fmla="*/ 978 w 1041"/>
                <a:gd name="T17" fmla="*/ 620 h 620"/>
                <a:gd name="T18" fmla="*/ 1041 w 1041"/>
                <a:gd name="T19" fmla="*/ 557 h 620"/>
                <a:gd name="T20" fmla="*/ 1041 w 1041"/>
                <a:gd name="T21" fmla="*/ 433 h 620"/>
                <a:gd name="T22" fmla="*/ 761 w 1041"/>
                <a:gd name="T23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1" h="620">
                  <a:moveTo>
                    <a:pt x="761" y="0"/>
                  </a:moveTo>
                  <a:cubicBezTo>
                    <a:pt x="760" y="2"/>
                    <a:pt x="758" y="4"/>
                    <a:pt x="756" y="6"/>
                  </a:cubicBezTo>
                  <a:cubicBezTo>
                    <a:pt x="694" y="79"/>
                    <a:pt x="610" y="120"/>
                    <a:pt x="520" y="120"/>
                  </a:cubicBezTo>
                  <a:cubicBezTo>
                    <a:pt x="431" y="120"/>
                    <a:pt x="347" y="79"/>
                    <a:pt x="284" y="6"/>
                  </a:cubicBezTo>
                  <a:cubicBezTo>
                    <a:pt x="283" y="4"/>
                    <a:pt x="281" y="2"/>
                    <a:pt x="279" y="0"/>
                  </a:cubicBezTo>
                  <a:cubicBezTo>
                    <a:pt x="115" y="75"/>
                    <a:pt x="0" y="241"/>
                    <a:pt x="0" y="433"/>
                  </a:cubicBezTo>
                  <a:cubicBezTo>
                    <a:pt x="0" y="557"/>
                    <a:pt x="0" y="557"/>
                    <a:pt x="0" y="557"/>
                  </a:cubicBezTo>
                  <a:cubicBezTo>
                    <a:pt x="0" y="592"/>
                    <a:pt x="28" y="620"/>
                    <a:pt x="63" y="620"/>
                  </a:cubicBezTo>
                  <a:cubicBezTo>
                    <a:pt x="978" y="620"/>
                    <a:pt x="978" y="620"/>
                    <a:pt x="978" y="620"/>
                  </a:cubicBezTo>
                  <a:cubicBezTo>
                    <a:pt x="1012" y="620"/>
                    <a:pt x="1041" y="592"/>
                    <a:pt x="1041" y="557"/>
                  </a:cubicBezTo>
                  <a:cubicBezTo>
                    <a:pt x="1041" y="433"/>
                    <a:pt x="1041" y="433"/>
                    <a:pt x="1041" y="433"/>
                  </a:cubicBezTo>
                  <a:cubicBezTo>
                    <a:pt x="1041" y="241"/>
                    <a:pt x="926" y="75"/>
                    <a:pt x="761" y="0"/>
                  </a:cubicBezTo>
                  <a:close/>
                </a:path>
              </a:pathLst>
            </a:custGeom>
            <a:solidFill>
              <a:srgbClr val="065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ṡļïḋé">
              <a:extLst>
                <a:ext uri="{FF2B5EF4-FFF2-40B4-BE49-F238E27FC236}">
                  <a16:creationId xmlns:a16="http://schemas.microsoft.com/office/drawing/2014/main" id="{AF900382-FAD6-4F4F-9EA5-121500DAAFE4}"/>
                </a:ext>
              </a:extLst>
            </p:cNvPr>
            <p:cNvSpPr/>
            <p:nvPr/>
          </p:nvSpPr>
          <p:spPr bwMode="auto">
            <a:xfrm>
              <a:off x="3960813" y="1927225"/>
              <a:ext cx="873125" cy="1020763"/>
            </a:xfrm>
            <a:custGeom>
              <a:avLst/>
              <a:gdLst>
                <a:gd name="T0" fmla="*/ 275 w 551"/>
                <a:gd name="T1" fmla="*/ 646 h 646"/>
                <a:gd name="T2" fmla="*/ 463 w 551"/>
                <a:gd name="T3" fmla="*/ 560 h 646"/>
                <a:gd name="T4" fmla="*/ 551 w 551"/>
                <a:gd name="T5" fmla="*/ 323 h 646"/>
                <a:gd name="T6" fmla="*/ 275 w 551"/>
                <a:gd name="T7" fmla="*/ 0 h 646"/>
                <a:gd name="T8" fmla="*/ 0 w 551"/>
                <a:gd name="T9" fmla="*/ 323 h 646"/>
                <a:gd name="T10" fmla="*/ 88 w 551"/>
                <a:gd name="T11" fmla="*/ 560 h 646"/>
                <a:gd name="T12" fmla="*/ 275 w 551"/>
                <a:gd name="T13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646">
                  <a:moveTo>
                    <a:pt x="275" y="646"/>
                  </a:moveTo>
                  <a:cubicBezTo>
                    <a:pt x="348" y="646"/>
                    <a:pt x="414" y="613"/>
                    <a:pt x="463" y="560"/>
                  </a:cubicBezTo>
                  <a:cubicBezTo>
                    <a:pt x="517" y="501"/>
                    <a:pt x="551" y="416"/>
                    <a:pt x="551" y="323"/>
                  </a:cubicBezTo>
                  <a:cubicBezTo>
                    <a:pt x="551" y="144"/>
                    <a:pt x="428" y="0"/>
                    <a:pt x="275" y="0"/>
                  </a:cubicBezTo>
                  <a:cubicBezTo>
                    <a:pt x="123" y="0"/>
                    <a:pt x="0" y="144"/>
                    <a:pt x="0" y="323"/>
                  </a:cubicBezTo>
                  <a:cubicBezTo>
                    <a:pt x="0" y="416"/>
                    <a:pt x="34" y="501"/>
                    <a:pt x="88" y="560"/>
                  </a:cubicBezTo>
                  <a:cubicBezTo>
                    <a:pt x="137" y="613"/>
                    <a:pt x="203" y="646"/>
                    <a:pt x="275" y="646"/>
                  </a:cubicBezTo>
                  <a:close/>
                </a:path>
              </a:pathLst>
            </a:custGeom>
            <a:solidFill>
              <a:srgbClr val="065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ṥļïḋe">
              <a:extLst>
                <a:ext uri="{FF2B5EF4-FFF2-40B4-BE49-F238E27FC236}">
                  <a16:creationId xmlns:a16="http://schemas.microsoft.com/office/drawing/2014/main" id="{C09AEA85-6E5E-4678-8F1F-7EB0CBBA0FD3}"/>
                </a:ext>
              </a:extLst>
            </p:cNvPr>
            <p:cNvSpPr/>
            <p:nvPr/>
          </p:nvSpPr>
          <p:spPr bwMode="auto">
            <a:xfrm>
              <a:off x="3573463" y="3148013"/>
              <a:ext cx="134938" cy="180975"/>
            </a:xfrm>
            <a:custGeom>
              <a:avLst/>
              <a:gdLst>
                <a:gd name="T0" fmla="*/ 19 w 85"/>
                <a:gd name="T1" fmla="*/ 20 h 114"/>
                <a:gd name="T2" fmla="*/ 54 w 85"/>
                <a:gd name="T3" fmla="*/ 0 h 114"/>
                <a:gd name="T4" fmla="*/ 85 w 85"/>
                <a:gd name="T5" fmla="*/ 57 h 114"/>
                <a:gd name="T6" fmla="*/ 52 w 85"/>
                <a:gd name="T7" fmla="*/ 114 h 114"/>
                <a:gd name="T8" fmla="*/ 0 w 85"/>
                <a:gd name="T9" fmla="*/ 90 h 114"/>
                <a:gd name="T10" fmla="*/ 19 w 85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14">
                  <a:moveTo>
                    <a:pt x="19" y="20"/>
                  </a:moveTo>
                  <a:lnTo>
                    <a:pt x="54" y="0"/>
                  </a:lnTo>
                  <a:lnTo>
                    <a:pt x="85" y="57"/>
                  </a:lnTo>
                  <a:lnTo>
                    <a:pt x="52" y="114"/>
                  </a:lnTo>
                  <a:lnTo>
                    <a:pt x="0" y="90"/>
                  </a:lnTo>
                  <a:lnTo>
                    <a:pt x="19" y="20"/>
                  </a:lnTo>
                  <a:close/>
                </a:path>
              </a:pathLst>
            </a:custGeom>
            <a:solidFill>
              <a:srgbClr val="F7C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Slíḓè">
              <a:extLst>
                <a:ext uri="{FF2B5EF4-FFF2-40B4-BE49-F238E27FC236}">
                  <a16:creationId xmlns:a16="http://schemas.microsoft.com/office/drawing/2014/main" id="{00F47FC7-104E-4528-B7E2-1294B4D6E40F}"/>
                </a:ext>
              </a:extLst>
            </p:cNvPr>
            <p:cNvSpPr/>
            <p:nvPr/>
          </p:nvSpPr>
          <p:spPr bwMode="auto">
            <a:xfrm>
              <a:off x="5086350" y="3106738"/>
              <a:ext cx="134938" cy="179388"/>
            </a:xfrm>
            <a:custGeom>
              <a:avLst/>
              <a:gdLst>
                <a:gd name="T0" fmla="*/ 65 w 85"/>
                <a:gd name="T1" fmla="*/ 19 h 113"/>
                <a:gd name="T2" fmla="*/ 31 w 85"/>
                <a:gd name="T3" fmla="*/ 0 h 113"/>
                <a:gd name="T4" fmla="*/ 0 w 85"/>
                <a:gd name="T5" fmla="*/ 56 h 113"/>
                <a:gd name="T6" fmla="*/ 33 w 85"/>
                <a:gd name="T7" fmla="*/ 113 h 113"/>
                <a:gd name="T8" fmla="*/ 85 w 85"/>
                <a:gd name="T9" fmla="*/ 90 h 113"/>
                <a:gd name="T10" fmla="*/ 65 w 85"/>
                <a:gd name="T11" fmla="*/ 1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13">
                  <a:moveTo>
                    <a:pt x="65" y="19"/>
                  </a:moveTo>
                  <a:lnTo>
                    <a:pt x="31" y="0"/>
                  </a:lnTo>
                  <a:lnTo>
                    <a:pt x="0" y="56"/>
                  </a:lnTo>
                  <a:lnTo>
                    <a:pt x="33" y="113"/>
                  </a:lnTo>
                  <a:lnTo>
                    <a:pt x="85" y="90"/>
                  </a:lnTo>
                  <a:lnTo>
                    <a:pt x="65" y="19"/>
                  </a:lnTo>
                  <a:close/>
                </a:path>
              </a:pathLst>
            </a:custGeom>
            <a:solidFill>
              <a:srgbClr val="F7C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şḷíḋê">
              <a:extLst>
                <a:ext uri="{FF2B5EF4-FFF2-40B4-BE49-F238E27FC236}">
                  <a16:creationId xmlns:a16="http://schemas.microsoft.com/office/drawing/2014/main" id="{7A056921-CFA5-4013-84CE-28D518CA9718}"/>
                </a:ext>
              </a:extLst>
            </p:cNvPr>
            <p:cNvSpPr/>
            <p:nvPr/>
          </p:nvSpPr>
          <p:spPr bwMode="auto">
            <a:xfrm>
              <a:off x="6276975" y="5251450"/>
              <a:ext cx="163513" cy="180975"/>
            </a:xfrm>
            <a:custGeom>
              <a:avLst/>
              <a:gdLst>
                <a:gd name="T0" fmla="*/ 99 w 103"/>
                <a:gd name="T1" fmla="*/ 35 h 114"/>
                <a:gd name="T2" fmla="*/ 103 w 103"/>
                <a:gd name="T3" fmla="*/ 70 h 114"/>
                <a:gd name="T4" fmla="*/ 39 w 103"/>
                <a:gd name="T5" fmla="*/ 114 h 114"/>
                <a:gd name="T6" fmla="*/ 0 w 103"/>
                <a:gd name="T7" fmla="*/ 83 h 114"/>
                <a:gd name="T8" fmla="*/ 30 w 103"/>
                <a:gd name="T9" fmla="*/ 44 h 114"/>
                <a:gd name="T10" fmla="*/ 94 w 103"/>
                <a:gd name="T11" fmla="*/ 0 h 114"/>
                <a:gd name="T12" fmla="*/ 99 w 103"/>
                <a:gd name="T13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14">
                  <a:moveTo>
                    <a:pt x="99" y="35"/>
                  </a:moveTo>
                  <a:lnTo>
                    <a:pt x="103" y="70"/>
                  </a:lnTo>
                  <a:lnTo>
                    <a:pt x="39" y="114"/>
                  </a:lnTo>
                  <a:lnTo>
                    <a:pt x="0" y="83"/>
                  </a:lnTo>
                  <a:lnTo>
                    <a:pt x="30" y="44"/>
                  </a:lnTo>
                  <a:lnTo>
                    <a:pt x="94" y="0"/>
                  </a:lnTo>
                  <a:lnTo>
                    <a:pt x="99" y="35"/>
                  </a:lnTo>
                  <a:close/>
                </a:path>
              </a:pathLst>
            </a:custGeom>
            <a:solidFill>
              <a:srgbClr val="2E3D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ṧ1ïḓe">
              <a:extLst>
                <a:ext uri="{FF2B5EF4-FFF2-40B4-BE49-F238E27FC236}">
                  <a16:creationId xmlns:a16="http://schemas.microsoft.com/office/drawing/2014/main" id="{D00F83B9-ECC4-4019-AAF4-0CCBEB32A87C}"/>
                </a:ext>
              </a:extLst>
            </p:cNvPr>
            <p:cNvSpPr/>
            <p:nvPr/>
          </p:nvSpPr>
          <p:spPr bwMode="auto">
            <a:xfrm>
              <a:off x="5988050" y="3613150"/>
              <a:ext cx="465138" cy="1711325"/>
            </a:xfrm>
            <a:custGeom>
              <a:avLst/>
              <a:gdLst>
                <a:gd name="T0" fmla="*/ 283 w 293"/>
                <a:gd name="T1" fmla="*/ 1055 h 1078"/>
                <a:gd name="T2" fmla="*/ 233 w 293"/>
                <a:gd name="T3" fmla="*/ 612 h 1078"/>
                <a:gd name="T4" fmla="*/ 293 w 293"/>
                <a:gd name="T5" fmla="*/ 115 h 1078"/>
                <a:gd name="T6" fmla="*/ 280 w 293"/>
                <a:gd name="T7" fmla="*/ 9 h 1078"/>
                <a:gd name="T8" fmla="*/ 10 w 293"/>
                <a:gd name="T9" fmla="*/ 0 h 1078"/>
                <a:gd name="T10" fmla="*/ 0 w 293"/>
                <a:gd name="T11" fmla="*/ 171 h 1078"/>
                <a:gd name="T12" fmla="*/ 45 w 293"/>
                <a:gd name="T13" fmla="*/ 612 h 1078"/>
                <a:gd name="T14" fmla="*/ 217 w 293"/>
                <a:gd name="T15" fmla="*/ 1078 h 1078"/>
                <a:gd name="T16" fmla="*/ 283 w 293"/>
                <a:gd name="T17" fmla="*/ 1055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1078">
                  <a:moveTo>
                    <a:pt x="283" y="1055"/>
                  </a:moveTo>
                  <a:lnTo>
                    <a:pt x="233" y="612"/>
                  </a:lnTo>
                  <a:lnTo>
                    <a:pt x="293" y="115"/>
                  </a:lnTo>
                  <a:lnTo>
                    <a:pt x="280" y="9"/>
                  </a:lnTo>
                  <a:lnTo>
                    <a:pt x="10" y="0"/>
                  </a:lnTo>
                  <a:lnTo>
                    <a:pt x="0" y="171"/>
                  </a:lnTo>
                  <a:lnTo>
                    <a:pt x="45" y="612"/>
                  </a:lnTo>
                  <a:lnTo>
                    <a:pt x="217" y="1078"/>
                  </a:lnTo>
                  <a:lnTo>
                    <a:pt x="283" y="1055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S1iḑè">
              <a:extLst>
                <a:ext uri="{FF2B5EF4-FFF2-40B4-BE49-F238E27FC236}">
                  <a16:creationId xmlns:a16="http://schemas.microsoft.com/office/drawing/2014/main" id="{612FA292-0502-4A3B-AFFD-3E090A9B3042}"/>
                </a:ext>
              </a:extLst>
            </p:cNvPr>
            <p:cNvSpPr/>
            <p:nvPr/>
          </p:nvSpPr>
          <p:spPr bwMode="auto">
            <a:xfrm>
              <a:off x="5497513" y="2833688"/>
              <a:ext cx="465138" cy="608013"/>
            </a:xfrm>
            <a:custGeom>
              <a:avLst/>
              <a:gdLst>
                <a:gd name="T0" fmla="*/ 293 w 293"/>
                <a:gd name="T1" fmla="*/ 0 h 383"/>
                <a:gd name="T2" fmla="*/ 158 w 293"/>
                <a:gd name="T3" fmla="*/ 36 h 383"/>
                <a:gd name="T4" fmla="*/ 0 w 293"/>
                <a:gd name="T5" fmla="*/ 314 h 383"/>
                <a:gd name="T6" fmla="*/ 75 w 293"/>
                <a:gd name="T7" fmla="*/ 383 h 383"/>
                <a:gd name="T8" fmla="*/ 180 w 293"/>
                <a:gd name="T9" fmla="*/ 260 h 383"/>
                <a:gd name="T10" fmla="*/ 293 w 293"/>
                <a:gd name="T11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3" h="383">
                  <a:moveTo>
                    <a:pt x="293" y="0"/>
                  </a:moveTo>
                  <a:lnTo>
                    <a:pt x="158" y="36"/>
                  </a:lnTo>
                  <a:lnTo>
                    <a:pt x="0" y="314"/>
                  </a:lnTo>
                  <a:lnTo>
                    <a:pt x="75" y="383"/>
                  </a:lnTo>
                  <a:lnTo>
                    <a:pt x="180" y="26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43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$ḻidè">
              <a:extLst>
                <a:ext uri="{FF2B5EF4-FFF2-40B4-BE49-F238E27FC236}">
                  <a16:creationId xmlns:a16="http://schemas.microsoft.com/office/drawing/2014/main" id="{E365B3E4-9897-4C50-8E97-CA29FC2B1172}"/>
                </a:ext>
              </a:extLst>
            </p:cNvPr>
            <p:cNvSpPr/>
            <p:nvPr/>
          </p:nvSpPr>
          <p:spPr bwMode="auto">
            <a:xfrm>
              <a:off x="5688013" y="3621088"/>
              <a:ext cx="434975" cy="1695450"/>
            </a:xfrm>
            <a:custGeom>
              <a:avLst/>
              <a:gdLst>
                <a:gd name="T0" fmla="*/ 1 w 274"/>
                <a:gd name="T1" fmla="*/ 43 h 1068"/>
                <a:gd name="T2" fmla="*/ 0 w 274"/>
                <a:gd name="T3" fmla="*/ 491 h 1068"/>
                <a:gd name="T4" fmla="*/ 91 w 274"/>
                <a:gd name="T5" fmla="*/ 1068 h 1068"/>
                <a:gd name="T6" fmla="*/ 155 w 274"/>
                <a:gd name="T7" fmla="*/ 1067 h 1068"/>
                <a:gd name="T8" fmla="*/ 191 w 274"/>
                <a:gd name="T9" fmla="*/ 534 h 1068"/>
                <a:gd name="T10" fmla="*/ 274 w 274"/>
                <a:gd name="T11" fmla="*/ 0 h 1068"/>
                <a:gd name="T12" fmla="*/ 1 w 274"/>
                <a:gd name="T13" fmla="*/ 43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1068">
                  <a:moveTo>
                    <a:pt x="1" y="43"/>
                  </a:moveTo>
                  <a:lnTo>
                    <a:pt x="0" y="491"/>
                  </a:lnTo>
                  <a:lnTo>
                    <a:pt x="91" y="1068"/>
                  </a:lnTo>
                  <a:lnTo>
                    <a:pt x="155" y="1067"/>
                  </a:lnTo>
                  <a:lnTo>
                    <a:pt x="191" y="534"/>
                  </a:lnTo>
                  <a:lnTo>
                    <a:pt x="274" y="0"/>
                  </a:lnTo>
                  <a:lnTo>
                    <a:pt x="1" y="43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ṡḻïďê">
              <a:extLst>
                <a:ext uri="{FF2B5EF4-FFF2-40B4-BE49-F238E27FC236}">
                  <a16:creationId xmlns:a16="http://schemas.microsoft.com/office/drawing/2014/main" id="{D03FE556-3ADB-4511-B429-32B13DA44B93}"/>
                </a:ext>
              </a:extLst>
            </p:cNvPr>
            <p:cNvSpPr/>
            <p:nvPr/>
          </p:nvSpPr>
          <p:spPr bwMode="auto">
            <a:xfrm>
              <a:off x="5767388" y="5302250"/>
              <a:ext cx="166688" cy="114300"/>
            </a:xfrm>
            <a:custGeom>
              <a:avLst/>
              <a:gdLst>
                <a:gd name="T0" fmla="*/ 105 w 105"/>
                <a:gd name="T1" fmla="*/ 36 h 72"/>
                <a:gd name="T2" fmla="*/ 36 w 105"/>
                <a:gd name="T3" fmla="*/ 72 h 72"/>
                <a:gd name="T4" fmla="*/ 0 w 105"/>
                <a:gd name="T5" fmla="*/ 37 h 72"/>
                <a:gd name="T6" fmla="*/ 35 w 105"/>
                <a:gd name="T7" fmla="*/ 1 h 72"/>
                <a:gd name="T8" fmla="*/ 104 w 105"/>
                <a:gd name="T9" fmla="*/ 0 h 72"/>
                <a:gd name="T10" fmla="*/ 105 w 105"/>
                <a:gd name="T11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72">
                  <a:moveTo>
                    <a:pt x="105" y="36"/>
                  </a:moveTo>
                  <a:lnTo>
                    <a:pt x="36" y="72"/>
                  </a:lnTo>
                  <a:lnTo>
                    <a:pt x="0" y="37"/>
                  </a:lnTo>
                  <a:lnTo>
                    <a:pt x="35" y="1"/>
                  </a:lnTo>
                  <a:lnTo>
                    <a:pt x="104" y="0"/>
                  </a:lnTo>
                  <a:lnTo>
                    <a:pt x="105" y="36"/>
                  </a:lnTo>
                  <a:close/>
                </a:path>
              </a:pathLst>
            </a:custGeom>
            <a:solidFill>
              <a:srgbClr val="2E3D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ṥḷíďe">
              <a:extLst>
                <a:ext uri="{FF2B5EF4-FFF2-40B4-BE49-F238E27FC236}">
                  <a16:creationId xmlns:a16="http://schemas.microsoft.com/office/drawing/2014/main" id="{7454F224-0FD8-4A13-8616-9D7D3B641BD2}"/>
                </a:ext>
              </a:extLst>
            </p:cNvPr>
            <p:cNvSpPr/>
            <p:nvPr/>
          </p:nvSpPr>
          <p:spPr bwMode="auto">
            <a:xfrm>
              <a:off x="5599113" y="2813050"/>
              <a:ext cx="901700" cy="1274763"/>
            </a:xfrm>
            <a:custGeom>
              <a:avLst/>
              <a:gdLst>
                <a:gd name="T0" fmla="*/ 568 w 570"/>
                <a:gd name="T1" fmla="*/ 708 h 807"/>
                <a:gd name="T2" fmla="*/ 567 w 570"/>
                <a:gd name="T3" fmla="*/ 667 h 807"/>
                <a:gd name="T4" fmla="*/ 554 w 570"/>
                <a:gd name="T5" fmla="*/ 510 h 807"/>
                <a:gd name="T6" fmla="*/ 533 w 570"/>
                <a:gd name="T7" fmla="*/ 302 h 807"/>
                <a:gd name="T8" fmla="*/ 487 w 570"/>
                <a:gd name="T9" fmla="*/ 134 h 807"/>
                <a:gd name="T10" fmla="*/ 278 w 570"/>
                <a:gd name="T11" fmla="*/ 11 h 807"/>
                <a:gd name="T12" fmla="*/ 115 w 570"/>
                <a:gd name="T13" fmla="*/ 106 h 807"/>
                <a:gd name="T14" fmla="*/ 107 w 570"/>
                <a:gd name="T15" fmla="*/ 154 h 807"/>
                <a:gd name="T16" fmla="*/ 99 w 570"/>
                <a:gd name="T17" fmla="*/ 200 h 807"/>
                <a:gd name="T18" fmla="*/ 90 w 570"/>
                <a:gd name="T19" fmla="*/ 236 h 807"/>
                <a:gd name="T20" fmla="*/ 13 w 570"/>
                <a:gd name="T21" fmla="*/ 610 h 807"/>
                <a:gd name="T22" fmla="*/ 1 w 570"/>
                <a:gd name="T23" fmla="*/ 718 h 807"/>
                <a:gd name="T24" fmla="*/ 4 w 570"/>
                <a:gd name="T25" fmla="*/ 730 h 807"/>
                <a:gd name="T26" fmla="*/ 94 w 570"/>
                <a:gd name="T27" fmla="*/ 721 h 807"/>
                <a:gd name="T28" fmla="*/ 235 w 570"/>
                <a:gd name="T29" fmla="*/ 714 h 807"/>
                <a:gd name="T30" fmla="*/ 379 w 570"/>
                <a:gd name="T31" fmla="*/ 727 h 807"/>
                <a:gd name="T32" fmla="*/ 471 w 570"/>
                <a:gd name="T33" fmla="*/ 755 h 807"/>
                <a:gd name="T34" fmla="*/ 545 w 570"/>
                <a:gd name="T35" fmla="*/ 804 h 807"/>
                <a:gd name="T36" fmla="*/ 553 w 570"/>
                <a:gd name="T37" fmla="*/ 807 h 807"/>
                <a:gd name="T38" fmla="*/ 568 w 570"/>
                <a:gd name="T39" fmla="*/ 708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0" h="807">
                  <a:moveTo>
                    <a:pt x="568" y="708"/>
                  </a:moveTo>
                  <a:cubicBezTo>
                    <a:pt x="568" y="689"/>
                    <a:pt x="567" y="673"/>
                    <a:pt x="567" y="667"/>
                  </a:cubicBezTo>
                  <a:cubicBezTo>
                    <a:pt x="565" y="615"/>
                    <a:pt x="560" y="562"/>
                    <a:pt x="554" y="510"/>
                  </a:cubicBezTo>
                  <a:cubicBezTo>
                    <a:pt x="548" y="464"/>
                    <a:pt x="541" y="349"/>
                    <a:pt x="533" y="302"/>
                  </a:cubicBezTo>
                  <a:cubicBezTo>
                    <a:pt x="526" y="264"/>
                    <a:pt x="503" y="169"/>
                    <a:pt x="487" y="134"/>
                  </a:cubicBezTo>
                  <a:cubicBezTo>
                    <a:pt x="446" y="46"/>
                    <a:pt x="458" y="37"/>
                    <a:pt x="278" y="11"/>
                  </a:cubicBezTo>
                  <a:cubicBezTo>
                    <a:pt x="198" y="0"/>
                    <a:pt x="180" y="49"/>
                    <a:pt x="115" y="106"/>
                  </a:cubicBezTo>
                  <a:cubicBezTo>
                    <a:pt x="108" y="112"/>
                    <a:pt x="109" y="145"/>
                    <a:pt x="107" y="154"/>
                  </a:cubicBezTo>
                  <a:cubicBezTo>
                    <a:pt x="105" y="169"/>
                    <a:pt x="102" y="185"/>
                    <a:pt x="99" y="200"/>
                  </a:cubicBezTo>
                  <a:cubicBezTo>
                    <a:pt x="96" y="212"/>
                    <a:pt x="93" y="224"/>
                    <a:pt x="90" y="236"/>
                  </a:cubicBezTo>
                  <a:cubicBezTo>
                    <a:pt x="58" y="361"/>
                    <a:pt x="21" y="481"/>
                    <a:pt x="13" y="610"/>
                  </a:cubicBezTo>
                  <a:cubicBezTo>
                    <a:pt x="11" y="646"/>
                    <a:pt x="0" y="681"/>
                    <a:pt x="1" y="718"/>
                  </a:cubicBezTo>
                  <a:cubicBezTo>
                    <a:pt x="1" y="722"/>
                    <a:pt x="2" y="727"/>
                    <a:pt x="4" y="730"/>
                  </a:cubicBezTo>
                  <a:cubicBezTo>
                    <a:pt x="15" y="744"/>
                    <a:pt x="76" y="723"/>
                    <a:pt x="94" y="721"/>
                  </a:cubicBezTo>
                  <a:cubicBezTo>
                    <a:pt x="141" y="716"/>
                    <a:pt x="188" y="713"/>
                    <a:pt x="235" y="714"/>
                  </a:cubicBezTo>
                  <a:cubicBezTo>
                    <a:pt x="283" y="714"/>
                    <a:pt x="331" y="719"/>
                    <a:pt x="379" y="727"/>
                  </a:cubicBezTo>
                  <a:cubicBezTo>
                    <a:pt x="410" y="732"/>
                    <a:pt x="443" y="740"/>
                    <a:pt x="471" y="755"/>
                  </a:cubicBezTo>
                  <a:cubicBezTo>
                    <a:pt x="498" y="769"/>
                    <a:pt x="517" y="790"/>
                    <a:pt x="545" y="804"/>
                  </a:cubicBezTo>
                  <a:cubicBezTo>
                    <a:pt x="547" y="806"/>
                    <a:pt x="550" y="807"/>
                    <a:pt x="553" y="807"/>
                  </a:cubicBezTo>
                  <a:cubicBezTo>
                    <a:pt x="569" y="805"/>
                    <a:pt x="570" y="749"/>
                    <a:pt x="568" y="708"/>
                  </a:cubicBezTo>
                  <a:close/>
                </a:path>
              </a:pathLst>
            </a:custGeom>
            <a:solidFill>
              <a:srgbClr val="3343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$lïḋè">
              <a:extLst>
                <a:ext uri="{FF2B5EF4-FFF2-40B4-BE49-F238E27FC236}">
                  <a16:creationId xmlns:a16="http://schemas.microsoft.com/office/drawing/2014/main" id="{1C81607F-1716-48AC-B365-F5E6EA6B2AA2}"/>
                </a:ext>
              </a:extLst>
            </p:cNvPr>
            <p:cNvSpPr/>
            <p:nvPr/>
          </p:nvSpPr>
          <p:spPr bwMode="auto">
            <a:xfrm>
              <a:off x="5905500" y="2519363"/>
              <a:ext cx="287338" cy="360363"/>
            </a:xfrm>
            <a:custGeom>
              <a:avLst/>
              <a:gdLst>
                <a:gd name="T0" fmla="*/ 83 w 181"/>
                <a:gd name="T1" fmla="*/ 221 h 227"/>
                <a:gd name="T2" fmla="*/ 136 w 181"/>
                <a:gd name="T3" fmla="*/ 218 h 227"/>
                <a:gd name="T4" fmla="*/ 144 w 181"/>
                <a:gd name="T5" fmla="*/ 207 h 227"/>
                <a:gd name="T6" fmla="*/ 141 w 181"/>
                <a:gd name="T7" fmla="*/ 167 h 227"/>
                <a:gd name="T8" fmla="*/ 180 w 181"/>
                <a:gd name="T9" fmla="*/ 134 h 227"/>
                <a:gd name="T10" fmla="*/ 179 w 181"/>
                <a:gd name="T11" fmla="*/ 117 h 227"/>
                <a:gd name="T12" fmla="*/ 167 w 181"/>
                <a:gd name="T13" fmla="*/ 49 h 227"/>
                <a:gd name="T14" fmla="*/ 160 w 181"/>
                <a:gd name="T15" fmla="*/ 26 h 227"/>
                <a:gd name="T16" fmla="*/ 124 w 181"/>
                <a:gd name="T17" fmla="*/ 6 h 227"/>
                <a:gd name="T18" fmla="*/ 22 w 181"/>
                <a:gd name="T19" fmla="*/ 31 h 227"/>
                <a:gd name="T20" fmla="*/ 5 w 181"/>
                <a:gd name="T21" fmla="*/ 54 h 227"/>
                <a:gd name="T22" fmla="*/ 8 w 181"/>
                <a:gd name="T23" fmla="*/ 97 h 227"/>
                <a:gd name="T24" fmla="*/ 18 w 181"/>
                <a:gd name="T25" fmla="*/ 137 h 227"/>
                <a:gd name="T26" fmla="*/ 42 w 181"/>
                <a:gd name="T27" fmla="*/ 175 h 227"/>
                <a:gd name="T28" fmla="*/ 66 w 181"/>
                <a:gd name="T29" fmla="*/ 182 h 227"/>
                <a:gd name="T30" fmla="*/ 83 w 181"/>
                <a:gd name="T31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1" h="227">
                  <a:moveTo>
                    <a:pt x="83" y="221"/>
                  </a:moveTo>
                  <a:cubicBezTo>
                    <a:pt x="92" y="226"/>
                    <a:pt x="114" y="227"/>
                    <a:pt x="136" y="218"/>
                  </a:cubicBezTo>
                  <a:cubicBezTo>
                    <a:pt x="141" y="217"/>
                    <a:pt x="144" y="212"/>
                    <a:pt x="144" y="207"/>
                  </a:cubicBezTo>
                  <a:cubicBezTo>
                    <a:pt x="144" y="194"/>
                    <a:pt x="143" y="180"/>
                    <a:pt x="141" y="167"/>
                  </a:cubicBezTo>
                  <a:cubicBezTo>
                    <a:pt x="158" y="161"/>
                    <a:pt x="177" y="152"/>
                    <a:pt x="180" y="134"/>
                  </a:cubicBezTo>
                  <a:cubicBezTo>
                    <a:pt x="181" y="129"/>
                    <a:pt x="180" y="123"/>
                    <a:pt x="179" y="117"/>
                  </a:cubicBezTo>
                  <a:cubicBezTo>
                    <a:pt x="175" y="95"/>
                    <a:pt x="171" y="72"/>
                    <a:pt x="167" y="49"/>
                  </a:cubicBezTo>
                  <a:cubicBezTo>
                    <a:pt x="166" y="41"/>
                    <a:pt x="164" y="33"/>
                    <a:pt x="160" y="26"/>
                  </a:cubicBezTo>
                  <a:cubicBezTo>
                    <a:pt x="152" y="14"/>
                    <a:pt x="138" y="9"/>
                    <a:pt x="124" y="6"/>
                  </a:cubicBezTo>
                  <a:cubicBezTo>
                    <a:pt x="88" y="0"/>
                    <a:pt x="50" y="8"/>
                    <a:pt x="22" y="31"/>
                  </a:cubicBezTo>
                  <a:cubicBezTo>
                    <a:pt x="15" y="37"/>
                    <a:pt x="8" y="45"/>
                    <a:pt x="5" y="54"/>
                  </a:cubicBezTo>
                  <a:cubicBezTo>
                    <a:pt x="0" y="68"/>
                    <a:pt x="4" y="83"/>
                    <a:pt x="8" y="97"/>
                  </a:cubicBezTo>
                  <a:cubicBezTo>
                    <a:pt x="11" y="110"/>
                    <a:pt x="14" y="124"/>
                    <a:pt x="18" y="137"/>
                  </a:cubicBezTo>
                  <a:cubicBezTo>
                    <a:pt x="22" y="152"/>
                    <a:pt x="28" y="169"/>
                    <a:pt x="42" y="175"/>
                  </a:cubicBezTo>
                  <a:cubicBezTo>
                    <a:pt x="50" y="178"/>
                    <a:pt x="59" y="177"/>
                    <a:pt x="66" y="182"/>
                  </a:cubicBezTo>
                  <a:cubicBezTo>
                    <a:pt x="79" y="189"/>
                    <a:pt x="77" y="208"/>
                    <a:pt x="83" y="221"/>
                  </a:cubicBezTo>
                  <a:close/>
                </a:path>
              </a:pathLst>
            </a:custGeom>
            <a:solidFill>
              <a:srgbClr val="DBC6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śḷíďe">
              <a:extLst>
                <a:ext uri="{FF2B5EF4-FFF2-40B4-BE49-F238E27FC236}">
                  <a16:creationId xmlns:a16="http://schemas.microsoft.com/office/drawing/2014/main" id="{D7CD7CEF-9C0F-4E6C-A24D-BE3979C97BB6}"/>
                </a:ext>
              </a:extLst>
            </p:cNvPr>
            <p:cNvSpPr/>
            <p:nvPr/>
          </p:nvSpPr>
          <p:spPr bwMode="auto">
            <a:xfrm>
              <a:off x="5719763" y="2322513"/>
              <a:ext cx="600075" cy="433388"/>
            </a:xfrm>
            <a:custGeom>
              <a:avLst/>
              <a:gdLst>
                <a:gd name="T0" fmla="*/ 6 w 379"/>
                <a:gd name="T1" fmla="*/ 117 h 274"/>
                <a:gd name="T2" fmla="*/ 71 w 379"/>
                <a:gd name="T3" fmla="*/ 12 h 274"/>
                <a:gd name="T4" fmla="*/ 154 w 379"/>
                <a:gd name="T5" fmla="*/ 20 h 274"/>
                <a:gd name="T6" fmla="*/ 228 w 379"/>
                <a:gd name="T7" fmla="*/ 24 h 274"/>
                <a:gd name="T8" fmla="*/ 326 w 379"/>
                <a:gd name="T9" fmla="*/ 53 h 274"/>
                <a:gd name="T10" fmla="*/ 354 w 379"/>
                <a:gd name="T11" fmla="*/ 80 h 274"/>
                <a:gd name="T12" fmla="*/ 354 w 379"/>
                <a:gd name="T13" fmla="*/ 209 h 274"/>
                <a:gd name="T14" fmla="*/ 335 w 379"/>
                <a:gd name="T15" fmla="*/ 233 h 274"/>
                <a:gd name="T16" fmla="*/ 284 w 379"/>
                <a:gd name="T17" fmla="*/ 274 h 274"/>
                <a:gd name="T18" fmla="*/ 286 w 379"/>
                <a:gd name="T19" fmla="*/ 186 h 274"/>
                <a:gd name="T20" fmla="*/ 190 w 379"/>
                <a:gd name="T21" fmla="*/ 177 h 274"/>
                <a:gd name="T22" fmla="*/ 106 w 379"/>
                <a:gd name="T23" fmla="*/ 208 h 274"/>
                <a:gd name="T24" fmla="*/ 6 w 379"/>
                <a:gd name="T25" fmla="*/ 11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9" h="274">
                  <a:moveTo>
                    <a:pt x="6" y="117"/>
                  </a:moveTo>
                  <a:cubicBezTo>
                    <a:pt x="0" y="60"/>
                    <a:pt x="25" y="0"/>
                    <a:pt x="71" y="12"/>
                  </a:cubicBezTo>
                  <a:cubicBezTo>
                    <a:pt x="100" y="19"/>
                    <a:pt x="125" y="31"/>
                    <a:pt x="154" y="20"/>
                  </a:cubicBezTo>
                  <a:cubicBezTo>
                    <a:pt x="180" y="10"/>
                    <a:pt x="200" y="14"/>
                    <a:pt x="228" y="24"/>
                  </a:cubicBezTo>
                  <a:cubicBezTo>
                    <a:pt x="258" y="35"/>
                    <a:pt x="299" y="38"/>
                    <a:pt x="326" y="53"/>
                  </a:cubicBezTo>
                  <a:cubicBezTo>
                    <a:pt x="338" y="59"/>
                    <a:pt x="347" y="69"/>
                    <a:pt x="354" y="80"/>
                  </a:cubicBezTo>
                  <a:cubicBezTo>
                    <a:pt x="379" y="118"/>
                    <a:pt x="379" y="171"/>
                    <a:pt x="354" y="209"/>
                  </a:cubicBezTo>
                  <a:cubicBezTo>
                    <a:pt x="349" y="218"/>
                    <a:pt x="342" y="226"/>
                    <a:pt x="335" y="233"/>
                  </a:cubicBezTo>
                  <a:cubicBezTo>
                    <a:pt x="321" y="249"/>
                    <a:pt x="304" y="268"/>
                    <a:pt x="284" y="274"/>
                  </a:cubicBezTo>
                  <a:cubicBezTo>
                    <a:pt x="284" y="256"/>
                    <a:pt x="300" y="201"/>
                    <a:pt x="286" y="186"/>
                  </a:cubicBezTo>
                  <a:cubicBezTo>
                    <a:pt x="265" y="163"/>
                    <a:pt x="216" y="171"/>
                    <a:pt x="190" y="177"/>
                  </a:cubicBezTo>
                  <a:cubicBezTo>
                    <a:pt x="161" y="183"/>
                    <a:pt x="135" y="204"/>
                    <a:pt x="106" y="208"/>
                  </a:cubicBezTo>
                  <a:cubicBezTo>
                    <a:pt x="42" y="218"/>
                    <a:pt x="11" y="168"/>
                    <a:pt x="6" y="11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sľïḓè">
              <a:extLst>
                <a:ext uri="{FF2B5EF4-FFF2-40B4-BE49-F238E27FC236}">
                  <a16:creationId xmlns:a16="http://schemas.microsoft.com/office/drawing/2014/main" id="{F221F5CE-73AB-424D-80A9-A1ED821C2077}"/>
                </a:ext>
              </a:extLst>
            </p:cNvPr>
            <p:cNvSpPr/>
            <p:nvPr/>
          </p:nvSpPr>
          <p:spPr bwMode="auto">
            <a:xfrm>
              <a:off x="5064125" y="1236663"/>
              <a:ext cx="2049463" cy="2341563"/>
            </a:xfrm>
            <a:custGeom>
              <a:avLst/>
              <a:gdLst>
                <a:gd name="T0" fmla="*/ 946 w 1295"/>
                <a:gd name="T1" fmla="*/ 683 h 1481"/>
                <a:gd name="T2" fmla="*/ 931 w 1295"/>
                <a:gd name="T3" fmla="*/ 675 h 1481"/>
                <a:gd name="T4" fmla="*/ 1009 w 1295"/>
                <a:gd name="T5" fmla="*/ 417 h 1481"/>
                <a:gd name="T6" fmla="*/ 647 w 1295"/>
                <a:gd name="T7" fmla="*/ 0 h 1481"/>
                <a:gd name="T8" fmla="*/ 286 w 1295"/>
                <a:gd name="T9" fmla="*/ 417 h 1481"/>
                <a:gd name="T10" fmla="*/ 364 w 1295"/>
                <a:gd name="T11" fmla="*/ 675 h 1481"/>
                <a:gd name="T12" fmla="*/ 348 w 1295"/>
                <a:gd name="T13" fmla="*/ 683 h 1481"/>
                <a:gd name="T14" fmla="*/ 0 w 1295"/>
                <a:gd name="T15" fmla="*/ 1224 h 1481"/>
                <a:gd name="T16" fmla="*/ 0 w 1295"/>
                <a:gd name="T17" fmla="*/ 1369 h 1481"/>
                <a:gd name="T18" fmla="*/ 113 w 1295"/>
                <a:gd name="T19" fmla="*/ 1481 h 1481"/>
                <a:gd name="T20" fmla="*/ 1182 w 1295"/>
                <a:gd name="T21" fmla="*/ 1481 h 1481"/>
                <a:gd name="T22" fmla="*/ 1295 w 1295"/>
                <a:gd name="T23" fmla="*/ 1369 h 1481"/>
                <a:gd name="T24" fmla="*/ 1295 w 1295"/>
                <a:gd name="T25" fmla="*/ 1224 h 1481"/>
                <a:gd name="T26" fmla="*/ 946 w 1295"/>
                <a:gd name="T27" fmla="*/ 683 h 1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5" h="1481">
                  <a:moveTo>
                    <a:pt x="946" y="683"/>
                  </a:moveTo>
                  <a:cubicBezTo>
                    <a:pt x="941" y="680"/>
                    <a:pt x="936" y="678"/>
                    <a:pt x="931" y="675"/>
                  </a:cubicBezTo>
                  <a:cubicBezTo>
                    <a:pt x="981" y="602"/>
                    <a:pt x="1009" y="512"/>
                    <a:pt x="1009" y="417"/>
                  </a:cubicBezTo>
                  <a:cubicBezTo>
                    <a:pt x="1009" y="187"/>
                    <a:pt x="846" y="0"/>
                    <a:pt x="647" y="0"/>
                  </a:cubicBezTo>
                  <a:cubicBezTo>
                    <a:pt x="448" y="0"/>
                    <a:pt x="286" y="187"/>
                    <a:pt x="286" y="417"/>
                  </a:cubicBezTo>
                  <a:cubicBezTo>
                    <a:pt x="286" y="512"/>
                    <a:pt x="313" y="602"/>
                    <a:pt x="364" y="675"/>
                  </a:cubicBezTo>
                  <a:cubicBezTo>
                    <a:pt x="356" y="679"/>
                    <a:pt x="351" y="682"/>
                    <a:pt x="348" y="683"/>
                  </a:cubicBezTo>
                  <a:cubicBezTo>
                    <a:pt x="137" y="780"/>
                    <a:pt x="0" y="992"/>
                    <a:pt x="0" y="1224"/>
                  </a:cubicBezTo>
                  <a:cubicBezTo>
                    <a:pt x="0" y="1369"/>
                    <a:pt x="0" y="1369"/>
                    <a:pt x="0" y="1369"/>
                  </a:cubicBezTo>
                  <a:cubicBezTo>
                    <a:pt x="0" y="1431"/>
                    <a:pt x="50" y="1481"/>
                    <a:pt x="113" y="1481"/>
                  </a:cubicBezTo>
                  <a:cubicBezTo>
                    <a:pt x="1182" y="1481"/>
                    <a:pt x="1182" y="1481"/>
                    <a:pt x="1182" y="1481"/>
                  </a:cubicBezTo>
                  <a:cubicBezTo>
                    <a:pt x="1244" y="1481"/>
                    <a:pt x="1295" y="1431"/>
                    <a:pt x="1295" y="1369"/>
                  </a:cubicBezTo>
                  <a:cubicBezTo>
                    <a:pt x="1295" y="1224"/>
                    <a:pt x="1295" y="1224"/>
                    <a:pt x="1295" y="1224"/>
                  </a:cubicBezTo>
                  <a:cubicBezTo>
                    <a:pt x="1295" y="992"/>
                    <a:pt x="1158" y="780"/>
                    <a:pt x="946" y="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ṡḷíďê">
              <a:extLst>
                <a:ext uri="{FF2B5EF4-FFF2-40B4-BE49-F238E27FC236}">
                  <a16:creationId xmlns:a16="http://schemas.microsoft.com/office/drawing/2014/main" id="{69CF5F2C-B64F-4590-836E-CABF752A5F2C}"/>
                </a:ext>
              </a:extLst>
            </p:cNvPr>
            <p:cNvSpPr/>
            <p:nvPr/>
          </p:nvSpPr>
          <p:spPr bwMode="auto">
            <a:xfrm>
              <a:off x="5126038" y="2371725"/>
              <a:ext cx="1925638" cy="1144588"/>
            </a:xfrm>
            <a:custGeom>
              <a:avLst/>
              <a:gdLst>
                <a:gd name="T0" fmla="*/ 890 w 1217"/>
                <a:gd name="T1" fmla="*/ 0 h 724"/>
                <a:gd name="T2" fmla="*/ 884 w 1217"/>
                <a:gd name="T3" fmla="*/ 7 h 724"/>
                <a:gd name="T4" fmla="*/ 608 w 1217"/>
                <a:gd name="T5" fmla="*/ 140 h 724"/>
                <a:gd name="T6" fmla="*/ 332 w 1217"/>
                <a:gd name="T7" fmla="*/ 7 h 724"/>
                <a:gd name="T8" fmla="*/ 327 w 1217"/>
                <a:gd name="T9" fmla="*/ 0 h 724"/>
                <a:gd name="T10" fmla="*/ 0 w 1217"/>
                <a:gd name="T11" fmla="*/ 506 h 724"/>
                <a:gd name="T12" fmla="*/ 0 w 1217"/>
                <a:gd name="T13" fmla="*/ 651 h 724"/>
                <a:gd name="T14" fmla="*/ 74 w 1217"/>
                <a:gd name="T15" fmla="*/ 724 h 724"/>
                <a:gd name="T16" fmla="*/ 1143 w 1217"/>
                <a:gd name="T17" fmla="*/ 724 h 724"/>
                <a:gd name="T18" fmla="*/ 1217 w 1217"/>
                <a:gd name="T19" fmla="*/ 651 h 724"/>
                <a:gd name="T20" fmla="*/ 1217 w 1217"/>
                <a:gd name="T21" fmla="*/ 506 h 724"/>
                <a:gd name="T22" fmla="*/ 890 w 1217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7" h="724">
                  <a:moveTo>
                    <a:pt x="890" y="0"/>
                  </a:moveTo>
                  <a:cubicBezTo>
                    <a:pt x="888" y="2"/>
                    <a:pt x="886" y="5"/>
                    <a:pt x="884" y="7"/>
                  </a:cubicBezTo>
                  <a:cubicBezTo>
                    <a:pt x="811" y="93"/>
                    <a:pt x="713" y="140"/>
                    <a:pt x="608" y="140"/>
                  </a:cubicBezTo>
                  <a:cubicBezTo>
                    <a:pt x="503" y="140"/>
                    <a:pt x="405" y="93"/>
                    <a:pt x="332" y="7"/>
                  </a:cubicBezTo>
                  <a:cubicBezTo>
                    <a:pt x="330" y="5"/>
                    <a:pt x="328" y="2"/>
                    <a:pt x="327" y="0"/>
                  </a:cubicBezTo>
                  <a:cubicBezTo>
                    <a:pt x="134" y="88"/>
                    <a:pt x="0" y="282"/>
                    <a:pt x="0" y="506"/>
                  </a:cubicBezTo>
                  <a:cubicBezTo>
                    <a:pt x="0" y="651"/>
                    <a:pt x="0" y="651"/>
                    <a:pt x="0" y="651"/>
                  </a:cubicBezTo>
                  <a:cubicBezTo>
                    <a:pt x="0" y="691"/>
                    <a:pt x="33" y="724"/>
                    <a:pt x="74" y="724"/>
                  </a:cubicBezTo>
                  <a:cubicBezTo>
                    <a:pt x="1143" y="724"/>
                    <a:pt x="1143" y="724"/>
                    <a:pt x="1143" y="724"/>
                  </a:cubicBezTo>
                  <a:cubicBezTo>
                    <a:pt x="1184" y="724"/>
                    <a:pt x="1217" y="691"/>
                    <a:pt x="1217" y="651"/>
                  </a:cubicBezTo>
                  <a:cubicBezTo>
                    <a:pt x="1217" y="506"/>
                    <a:pt x="1217" y="506"/>
                    <a:pt x="1217" y="506"/>
                  </a:cubicBezTo>
                  <a:cubicBezTo>
                    <a:pt x="1217" y="282"/>
                    <a:pt x="1082" y="88"/>
                    <a:pt x="890" y="0"/>
                  </a:cubicBezTo>
                  <a:close/>
                </a:path>
              </a:pathLst>
            </a:custGeom>
            <a:solidFill>
              <a:srgbClr val="42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šḻiḍe">
              <a:extLst>
                <a:ext uri="{FF2B5EF4-FFF2-40B4-BE49-F238E27FC236}">
                  <a16:creationId xmlns:a16="http://schemas.microsoft.com/office/drawing/2014/main" id="{806A112D-BB8B-4C87-94A8-181F296593A4}"/>
                </a:ext>
              </a:extLst>
            </p:cNvPr>
            <p:cNvSpPr/>
            <p:nvPr/>
          </p:nvSpPr>
          <p:spPr bwMode="auto">
            <a:xfrm>
              <a:off x="5578475" y="1298575"/>
              <a:ext cx="1020763" cy="1195388"/>
            </a:xfrm>
            <a:custGeom>
              <a:avLst/>
              <a:gdLst>
                <a:gd name="T0" fmla="*/ 322 w 645"/>
                <a:gd name="T1" fmla="*/ 756 h 756"/>
                <a:gd name="T2" fmla="*/ 541 w 645"/>
                <a:gd name="T3" fmla="*/ 655 h 756"/>
                <a:gd name="T4" fmla="*/ 645 w 645"/>
                <a:gd name="T5" fmla="*/ 378 h 756"/>
                <a:gd name="T6" fmla="*/ 322 w 645"/>
                <a:gd name="T7" fmla="*/ 0 h 756"/>
                <a:gd name="T8" fmla="*/ 0 w 645"/>
                <a:gd name="T9" fmla="*/ 378 h 756"/>
                <a:gd name="T10" fmla="*/ 103 w 645"/>
                <a:gd name="T11" fmla="*/ 655 h 756"/>
                <a:gd name="T12" fmla="*/ 322 w 645"/>
                <a:gd name="T13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5" h="756">
                  <a:moveTo>
                    <a:pt x="322" y="756"/>
                  </a:moveTo>
                  <a:cubicBezTo>
                    <a:pt x="407" y="756"/>
                    <a:pt x="484" y="717"/>
                    <a:pt x="541" y="655"/>
                  </a:cubicBezTo>
                  <a:cubicBezTo>
                    <a:pt x="605" y="586"/>
                    <a:pt x="645" y="487"/>
                    <a:pt x="645" y="378"/>
                  </a:cubicBezTo>
                  <a:cubicBezTo>
                    <a:pt x="645" y="169"/>
                    <a:pt x="500" y="0"/>
                    <a:pt x="322" y="0"/>
                  </a:cubicBezTo>
                  <a:cubicBezTo>
                    <a:pt x="144" y="0"/>
                    <a:pt x="0" y="169"/>
                    <a:pt x="0" y="378"/>
                  </a:cubicBezTo>
                  <a:cubicBezTo>
                    <a:pt x="0" y="487"/>
                    <a:pt x="40" y="586"/>
                    <a:pt x="103" y="655"/>
                  </a:cubicBezTo>
                  <a:cubicBezTo>
                    <a:pt x="161" y="717"/>
                    <a:pt x="238" y="756"/>
                    <a:pt x="322" y="756"/>
                  </a:cubicBezTo>
                  <a:close/>
                </a:path>
              </a:pathLst>
            </a:custGeom>
            <a:solidFill>
              <a:srgbClr val="427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ṩ1ïḓè">
              <a:extLst>
                <a:ext uri="{FF2B5EF4-FFF2-40B4-BE49-F238E27FC236}">
                  <a16:creationId xmlns:a16="http://schemas.microsoft.com/office/drawing/2014/main" id="{83D33175-75CC-4887-AC21-FFF911B9520E}"/>
                </a:ext>
              </a:extLst>
            </p:cNvPr>
            <p:cNvSpPr/>
            <p:nvPr/>
          </p:nvSpPr>
          <p:spPr bwMode="auto">
            <a:xfrm>
              <a:off x="5487988" y="3481388"/>
              <a:ext cx="179388" cy="138113"/>
            </a:xfrm>
            <a:custGeom>
              <a:avLst/>
              <a:gdLst>
                <a:gd name="T0" fmla="*/ 15 w 113"/>
                <a:gd name="T1" fmla="*/ 60 h 87"/>
                <a:gd name="T2" fmla="*/ 0 w 113"/>
                <a:gd name="T3" fmla="*/ 23 h 87"/>
                <a:gd name="T4" fmla="*/ 60 w 113"/>
                <a:gd name="T5" fmla="*/ 0 h 87"/>
                <a:gd name="T6" fmla="*/ 113 w 113"/>
                <a:gd name="T7" fmla="*/ 40 h 87"/>
                <a:gd name="T8" fmla="*/ 83 w 113"/>
                <a:gd name="T9" fmla="*/ 87 h 87"/>
                <a:gd name="T10" fmla="*/ 15 w 113"/>
                <a:gd name="T11" fmla="*/ 6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87">
                  <a:moveTo>
                    <a:pt x="15" y="60"/>
                  </a:moveTo>
                  <a:lnTo>
                    <a:pt x="0" y="23"/>
                  </a:lnTo>
                  <a:lnTo>
                    <a:pt x="60" y="0"/>
                  </a:lnTo>
                  <a:lnTo>
                    <a:pt x="113" y="40"/>
                  </a:lnTo>
                  <a:lnTo>
                    <a:pt x="83" y="87"/>
                  </a:lnTo>
                  <a:lnTo>
                    <a:pt x="15" y="60"/>
                  </a:lnTo>
                  <a:close/>
                </a:path>
              </a:pathLst>
            </a:custGeom>
            <a:solidFill>
              <a:srgbClr val="F7C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ŝḻíḑê">
              <a:extLst>
                <a:ext uri="{FF2B5EF4-FFF2-40B4-BE49-F238E27FC236}">
                  <a16:creationId xmlns:a16="http://schemas.microsoft.com/office/drawing/2014/main" id="{62175F6B-71A1-402D-AC00-C4624A49EAAA}"/>
                </a:ext>
              </a:extLst>
            </p:cNvPr>
            <p:cNvSpPr/>
            <p:nvPr/>
          </p:nvSpPr>
          <p:spPr bwMode="auto">
            <a:xfrm>
              <a:off x="6415088" y="3481388"/>
              <a:ext cx="179388" cy="138113"/>
            </a:xfrm>
            <a:custGeom>
              <a:avLst/>
              <a:gdLst>
                <a:gd name="T0" fmla="*/ 99 w 113"/>
                <a:gd name="T1" fmla="*/ 59 h 87"/>
                <a:gd name="T2" fmla="*/ 113 w 113"/>
                <a:gd name="T3" fmla="*/ 23 h 87"/>
                <a:gd name="T4" fmla="*/ 53 w 113"/>
                <a:gd name="T5" fmla="*/ 0 h 87"/>
                <a:gd name="T6" fmla="*/ 0 w 113"/>
                <a:gd name="T7" fmla="*/ 40 h 87"/>
                <a:gd name="T8" fmla="*/ 31 w 113"/>
                <a:gd name="T9" fmla="*/ 87 h 87"/>
                <a:gd name="T10" fmla="*/ 99 w 113"/>
                <a:gd name="T11" fmla="*/ 5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87">
                  <a:moveTo>
                    <a:pt x="99" y="59"/>
                  </a:moveTo>
                  <a:lnTo>
                    <a:pt x="113" y="23"/>
                  </a:lnTo>
                  <a:lnTo>
                    <a:pt x="53" y="0"/>
                  </a:lnTo>
                  <a:lnTo>
                    <a:pt x="0" y="40"/>
                  </a:lnTo>
                  <a:lnTo>
                    <a:pt x="31" y="87"/>
                  </a:lnTo>
                  <a:lnTo>
                    <a:pt x="99" y="59"/>
                  </a:lnTo>
                  <a:close/>
                </a:path>
              </a:pathLst>
            </a:custGeom>
            <a:solidFill>
              <a:srgbClr val="F7C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5" name="í$1ïḍè">
            <a:extLst>
              <a:ext uri="{FF2B5EF4-FFF2-40B4-BE49-F238E27FC236}">
                <a16:creationId xmlns:a16="http://schemas.microsoft.com/office/drawing/2014/main" id="{61355E64-8767-405B-BC23-3830A7CF8E97}"/>
              </a:ext>
            </a:extLst>
          </p:cNvPr>
          <p:cNvSpPr txBox="1"/>
          <p:nvPr/>
        </p:nvSpPr>
        <p:spPr>
          <a:xfrm>
            <a:off x="88957" y="-145328"/>
            <a:ext cx="1271257" cy="130833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16846655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8">
            <a:extLst>
              <a:ext uri="{FF2B5EF4-FFF2-40B4-BE49-F238E27FC236}">
                <a16:creationId xmlns:a16="http://schemas.microsoft.com/office/drawing/2014/main" id="{4E5C3EBD-71C2-429E-A71F-9C4CEF8FFB63}"/>
              </a:ext>
            </a:extLst>
          </p:cNvPr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EE5E2D9-EA54-4B97-BBD8-805FFD3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258FA029-D0D7-40ED-9922-94D6BBD53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EA3F6EE3-8A48-4066-928F-EDDAC5A8F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788E15D0-7047-47C1-8A3F-DAA385C92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796FC6DD-6EA4-4A19-BF74-9C020F8EA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472C2965-A1C0-4893-B3E2-E0825F579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7760FC21-B63C-4CE3-A1CB-02F2F346E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58C44F8E-1947-4C6B-AA67-78D811312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D063BE1D-A1A2-43B9-A3EB-BE7AA6A3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EF5EEC99-BA07-4EDF-9D89-C36980236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63" y="894839"/>
            <a:ext cx="7485899" cy="4071490"/>
          </a:xfrm>
          <a:prstGeom prst="rect">
            <a:avLst/>
          </a:prstGeom>
        </p:spPr>
      </p:pic>
      <p:sp>
        <p:nvSpPr>
          <p:cNvPr id="15" name="iṣlide">
            <a:extLst>
              <a:ext uri="{FF2B5EF4-FFF2-40B4-BE49-F238E27FC236}">
                <a16:creationId xmlns:a16="http://schemas.microsoft.com/office/drawing/2014/main" id="{1FD2CCE2-B586-4CD6-BD89-1301CF8FB02D}"/>
              </a:ext>
            </a:extLst>
          </p:cNvPr>
          <p:cNvSpPr/>
          <p:nvPr/>
        </p:nvSpPr>
        <p:spPr>
          <a:xfrm>
            <a:off x="1529385" y="237192"/>
            <a:ext cx="3042615" cy="440331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defTabSz="914400"/>
            <a:r>
              <a:rPr lang="zh-CN" altLang="en-US" sz="2800" b="1" kern="0" dirty="0">
                <a:solidFill>
                  <a:srgbClr val="000000">
                    <a:lumMod val="100000"/>
                  </a:srgbClr>
                </a:solidFill>
                <a:latin typeface="Arial"/>
                <a:ea typeface="微软雅黑"/>
              </a:rPr>
              <a:t>后台管理</a:t>
            </a:r>
          </a:p>
        </p:txBody>
      </p:sp>
      <p:sp>
        <p:nvSpPr>
          <p:cNvPr id="16" name="í$1ïḍè">
            <a:extLst>
              <a:ext uri="{FF2B5EF4-FFF2-40B4-BE49-F238E27FC236}">
                <a16:creationId xmlns:a16="http://schemas.microsoft.com/office/drawing/2014/main" id="{705568A8-DCA5-4CA8-909C-D22496AFE5BF}"/>
              </a:ext>
            </a:extLst>
          </p:cNvPr>
          <p:cNvSpPr txBox="1"/>
          <p:nvPr/>
        </p:nvSpPr>
        <p:spPr>
          <a:xfrm>
            <a:off x="88957" y="-233108"/>
            <a:ext cx="1271257" cy="130833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521368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AA36AA3-CA59-4469-9249-95F80320E39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AqWy0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CpbLSCItD+LrBAAAjBgAACcAAAB1bml2ZXJzYWwvZmxhc2hfcHVibGlzaGluZ19zZXR0aW5ncy54bWzNWetuGjkU/s9TWLPqz3LJrUkERCQZFFQYWJhsWq1WyMwYxhuPPWt7oPTXPs0+2D7JHjPhFgIx7RJFUZWMfb7vHPtcfOyWr77FDI2JVFTwilPKFx1EeCBCykcV596vfzx3kNKYh5gJTioOFw66qubKSTpgVEU9ojWIKgQ0XF0muuJEWieXhcJkMslTlUgzK1iqgV/lAxEXEkkU4ZrIQsLwFH7paUKU88RgQQD/YsGfYNVcDqFyxtQSYcoIoiFYzqlZFGZ1hlXkFDKxAQ4eR1KkPLwRTEgkR4OK88t5zfzMZTKqWxoTbvZEVWHQDOtLHIbUWIFZj34nKCJ0FIG5peKJgyY01FHFOS4eGR6QL2zyzNizxWPDcyNgF7h+UhATjUOscfaZaZRkSCS4g6iqlikB0rWxFUlNvunFQDYUTjmOaeDDDDJ7VXFu/X7Xrbtd17tx+/fdZmaqNcJv+E3XCtNrNm7dvtf23V7/zm819wb57hd/D9C+llnTd7puz/V8t9u/brT3RNgbtcS4rVqjuSfmwb3uNfx9NXm11r6Qzl3bs8Pcfe243WbD+9z32+2m3+gsUbMYXonWcmE98MuQICKVq+GtozQecEwZFJtnMa6IhnLFsBwRX9QpZOMQM0Uc9GdCRr+mmFE9NRkKVe2RkKSmEhLorsm+imMyylnSZYRgGKTkIrdPLxap/el8bemFTPtyWS9aWV4Uu04ktHhj60vF04X5Fye7zd9iaHlMQyI8LOWsZG0u4FUTjpbVsXR8drbbii3aylhrHERQSvW8Eq6OzKWGgq8FiPlGA8HCxcaSeEBCD8dk5YToPVJeB8mSg4YQygy2vCYpZg6iGlwQLMAqHShN9ewkqq9KIuCCI5OgVm/DJUGEpVqL28XmmVMgqP7uCU3UH9leZEPbRF0eoluJJ3Ai2oh3CLcRuwNPMeMtIq2MkFjtIYlqjNkId+dpbyPcwvKRSOQLwazkO/PgRg0+FFa2x5DJNoIPZKCoJjai19RK9YNIWYimIkWMPhKkBQLr0xj+igha7R/QUIp4Ngo9jkaKQfKgMSUTEl7ZKPoKKuIUkNBQJYzoTMNfKf2OBmQoJPASPIZgg3GqMv78XsQJVmpJiuc2fshO4YZ36375YBaIwzGGjmY/cqgAJE70QfjxFHGh5zjYjgCnEMvGKSENZ3M2a8v/uBsUjVOWufn/dsYK9QFdchgt+zjmVQus1UZ4PEtEk1wzakhBCi7JOGEigPOD8pTYEgaYI8HZFOEASp4yaT2mIlUwkiVwRq1+3MIMjyiffY3grAONMiTSirJYOjo+OT37dH5xmS/8+/c/H3eCnnrADsNGXdYE3uy8OVgjn91SXsFtuQ3YoZ7dCV4Bbb0ZWOP2NXPHLcEa+cJdwRr7/MZgDdy4N7yC3HF72MDWhYxN1Qk3/PnyRfKp6dzsysoF0y2+3DzOeu332Dv23Fr35g7BTt83/d6lTWZ7AoqoDiKoDUPzEGKJmTXmNrLtex9c51rRGg9ZtW9d9zcrQnC2VcG0U+u1rRb82bK9NS1cZ6V9szIBjvxRdoTBoc9oDK1m+GYF/GfK6bb0O2QlPliFepMq81NX1KxEHajKECyDCILoYIH37qv4Ibf3Pe1Y9rV4mlt7i1u8Ea0/XpuZmHIawz6annPx4l09PSmWCy9P5XLAtv4/CNXcf1BLAwQUAAIACAAKlstI5gGo9bQCAABOCgAAIQAAAHVuaXZlcnNhbC9mbGFzaF9za2luX3NldHRpbmdzLnhtbJVW227bMAx931cE2XvdXdMBboA2zYAC3VqsRd9lm7GFyJIhyeny9xNlqZaSOPZCFIjIc8SLSKap2lK+/DCbpblgQj6D1pSXCjVeN6PF9TxrtRb8IhdcA9cXXMiasPny40/7SROLHGOJHcipnA3JoXezsJ8pFOfj2wJliJCLuiF8/yBKcZGRfFtK0fJiNLRq34BklG8N8vLHYrUedMCo0vca6iim9RXKNEojQSnAkL6vUUZZjGTAvKdL+5nI6V2dz/6AtqOKaku7+YQyRGtICXGRr25QhvHc3B6/ygLlPEHDX22gXz6jDEIZ2YOML7/7ijLIEE3b/E+PNFKUWNCYc/4R3zlMkMKMH0Z1iTJKwITQ0egruPLYXO8CkPsazn2K4yoFe8K6HiwEfPSMwVLLFtLEnzqbqsTbY6vNfMByQ5gygFDVg55M0E+kVf6aWNfj/sAb5UUAcooe8SpYW8OqizcAxvoev1rd2lURxveuCwKUsHPKIMJe2SN/m7IeIQNlj3xmtIBHzvZH8ENLx/FPfEvcY56vvrECJ+bo6+VP3oqeHnBwVeDaKTymFgUsFYbzQmvAV0sTq+tCSo5iSjnZ0ZJoKvgvxGV7m4xKkwOD67TTfZVqqhmcajcbo1nS4XvZ83g3dr8JfW7deabNCr+eE61JXtXmN0nNZ45nZsRcM09OM3BJGjjIe74REzk1kVuQL0KwqV640BBibdpDYNEN1hA8TYISpMnpGqfuklPF522dgVybN6PgmybWdbiKlhUzf/qVwhsUMWHA2DF1Za7jhL73ZKBwDQBE5pXv2O7QWeqWacpgB37uA4VNeCizVJkOHWq2G/0AGx22m9NM6ke3JvpGCXGx4QTh1cQl4oUTGsZbXpNM2cSioff7t7842sh+kWHnhTvMnl0jRRcb+3EBjRL/j/wHUEsDBBQAAgAIAAqWy0jis9XhvQQAAJ0XAAAmAAAAdW5pdmVyc2FsL2h0bWxfcHVibGlzaGluZ19zZXR0aW5ncy54bWzNWOty4jYU/p+n0LizPxdCbptkgAxJnAmzBCg4ze50OoywBVYjS64kw7K/+jR9sD5Jj1C4hUDkbUg7mUxi+XzfOTo3H6l88S1haESkooJXvFJh30OEhyKifFjx7oObj6ceUhrzCDPBScXjwkMX1b1ymvUZVXGXaA2iCgENV+eprnix1ul5sTgejwtUpdK8FSzTwK8KoUiKqSSKcE1kMWV4An/0JCXKe2JwIIDfRPAnWHVvD6GyZboTUcYIohFYzqnZFGa3OmFe0Ur1cfg4lCLj0ZVgQiI57Fe8n05r5mcmY5muaUK4cYmqwqJZ1uc4iqgxArMu/U5QTOgwBmtL+0ceGtNIxxXvcP/A8IB8cZ1nym73jg3PlQAncP2kICEaR1hj+2g1SjIgEqJBVFXLjADpytqSpCbf9HzBLkUTjhMaBvAGGVdVvOug1/Fv/I7fvPJ7952GNdUZEdSDhu+E6Tbq136v2Qr8bu82uGvkBgX+lyAHKK9lzvTtjt/1m4Hf6V3WWzkR7kYtMP5drd7IiXnwL7v1IK+mZu0uL6R922q6YW6/tv1Oo9783AtarUZQby9Q0xxeytZycTXxy1AgIpPL6a3jLOlzTBn0mmc5roiGbsWwHJJA3FCoxgFminjo95QMf84wo3piKhSa2iMhaU2lJNQdU30Vz1SUt6CzhGAYlOS8to/P5qX96XRl60WrfbGtF60sz3tdOxZavLP1pf3juflnR9vN32BoeUQjIppYymnLWt/AqyYcLLpj6fDkZLsVG7SVsdY4jKGV6lknXF6ZSQ0EX0kQ84z6gkVzxw4gVxn4tCYpZh6iGnwczt9qEwl9QxlkscGWCgOu15wcxliqlUycu8P09bD6a1Noon6zu7NLm0R9HqFricfwiXMRbxPuInYLvmfG/0Q6GSGxyiGJaoy5CHdmhewifIflI5EoEII5ybdn6YrqfCCcbE+gNl0EH0hfUU1cRC+pk+oHkbEITUSGGH0kSAsE1mcJ/BcTtDwRoIEUyXSVYaWRYlAOaETJmEQXLoq+gookAyRMSCkj2mr4I6PfUZ8MhARegkeQbLBOleUv5CJOsVILUjyz8YP9rtab1/6XD2aDOBphmFHykUNNkyTVO+HHE8SFnuHAHSHOIJdNUCIaTd+57K3w42FQNMmYDfNbB2OJeoch2Y2WPIF51QJntTEeTQvRFNeUGkqQQkgsJ7wIof9TnhFXwhBzJDibIBxCy1OmrEdUZApWbAFbavXjFlo8onz6NITjDWiUEZFOlPulg8Oj45NPp2fnheLff/71cSvoaaprM2zU2bHuautZwBn57NzxCm7DfO+GejblvwLaOOs74/KauWXud0a+MP07Y5+fAZyBayeBV5BbzgNr2BshE9N1orV4vnw0fBoj16eyctHMcC+Pg9Pp+X2mwa5f61zdIvDdfSPonrvUalNAW9RhDNU+MJcVjpjp8Owi27oPIBi+E63xudNA1vF/cSKE8Dm1QDe1zZbThj87DqxmKGsvDWROJsBHfGg/SvAZZzSB4TF6t5b8bxrkpoLaZW/dWc95l76x/Rhpu8pb9Q2CZRhDWuwslf77TvumDvs/+cA+za+4Vu605nctq5fAe7C+eqVe3fsHUEsDBBQAAgAIAAqWy0i+DzY/nwEAACsGAAAfAAAAdW5pdmVyc2FsL2h0bWxfc2tpbl9zZXR0aW5ncy5qc42UTU/DMAyG7/yKKlzRND4H3CY2pEk7IMENccg6r6uWxlGSlQ3Ef6fOBmtaFxZfmrdPX8eunM+TpFoiFcl98hmew/4p3gcNSPN2DWexrjr0gnThVD6Hl7wAlWsQDaT8+fRX/joQnLHQwXS2fSZbV/MTSG8WUrk6bhgLy2iO0UpGe2e0DZf4I6psX9WuolqbZ2vvUfdS1B6072m0hQyMOH0Mq15gA8YS7D/oQqYQmQ7C6iIPjtcDijqXYmGk3k4xw95MpqvM4lrPu/IvtwZs9cNXO6B/N3gYR3Yqd37ioWgmHt9SdJPGgnOwz3szpmBhJWegar79sP5AI+N2QQ26zF3uf+jhOUWdNjKDVpduhxQxpiuvVjcHFG3Ow8bviMsLiohQcgu2ZTW6oohANGtzxA80FjPqSAtt9/wXVSjnuc72qfsULEeHJduu7h0KDccfiWiEsDFCS2Yii66L44ip9+zgukbWKTfzihO5vMhohvu4ZA/jm7cI7V8TIb2X6bKoLofqYqSGg6uewU70AkkopF2BfUFUVTlv/x28kfvk6xtQSwMEFAACAAgAUbsCST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UbsCSTKBAfhmAAAAagAAABwAAAB1bml2ZXJzYWwvbG9jYWxfc2V0dGluZ3MueG1sDcoxDoMwDADAnVdYnmBogY2BwMbIAn2AFSyE5NiIpKj8vtluuH78BYGbr3iYOmzfDQKrt+3Q3eFnnV4dQkykG4kpO1RDGIeiF/MkC6eUY4RT6OFr5ZCReKaQ5/QVgdLb+VRYD8Uf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FG7Akm/dEebywgAAPM9AAApAAAAdW5pdmVyc2FsL3NraW5fY3VzdG9taXphdGlvbl9zZXR0aW5ncy54bWztW+tu47oR/t+nIFwc4BQo4ot8S+F1IUt0Iqwj+1hKstuiMGSLsYVIoivR3vWBf/Rp+mB9kg4pKZYc25GSLQ6Ko2izWA1nvhlyLiQ12F747PjKJmTUc361mEN9gzDm+Muw/weEegvq0mASkJCwsHqgPDq+Tb9p/hPlNKCGzPJtK7AVPhr2a2goflC3I3fVLrw1B80G6jRxA3eRilsKjF1L6rWkwJjaqCu96hFEhBuQBfHZadReNTP6WkDzQxIwzbfJ976U5U4PZWdwE1i2A3xhv93kzz7Ruleb/EHNeqvTwvuGLElSGyktta7W9p3OdUeuI1xrtmrSftBtSA0J1Vut+nV7X+80WhK8Da/bgNLE123U7DSbDXXfwA2QRrI8UBvKviNd1+syaMPda2U/HA46tRqq1+tSU9232tJwUEPALQGGLHX5AkqqNJDae3kg17sSGirDwbC5xypuKy3UbeB2rbZvDgZSrXZY3MPs0st1oOaeTrKcbwCedMHJUR5b1RPB1VtsggCYTeKtXYsR5Fse+VQZblwX/byg692fKnFgiiBO2BJ7stSICGQO0hdx7TMR9TFWrypGEjZhTzoh0nTk2J8q8w1j1L9aUJ8B1JVPA89yK/0/RjETzyiPJN2SoIjck7UgB3Ud8ZNXLNYFcQzPJaEF9daWvxvRJb2aW4vnZUA3vp3LzNVuTQLX8Z+Bu3bdUfBFRa4TMo0RL2Mf7vInv9ga/BkSbl4b8yeXpGvNiZtorImfAnIHlW+vyJHo1gkdJkTlOn8uia6tJck6oCvz57KMD1qyXuvw520hRr4zYJd42jcusrvWjgRZJVGZvChF15t10XhaB3TJFzsr97ajX+RcClXHX3ILa/zJJcQnyBXm8lK8bGL+6hFj/HpcS3oeaAHnpotLTBKQk8FMGd9NZP3rbDS+Gc8G2k2lr0RZiXha/txod7/XW22oXLFcTiTjTh6NslhIgLVq+bB0czoezQAQj2Y6/mJW+vzvwqLje3Ok6bjSj/9RGGAyxQ+VPv87j+j9dIp1c2aMNBXPNGOmj02xLiNsYrXS/0o3aGVtCWIUbR3yDbEVQVCenYCg0HVsMcBLtuNvSA596vhO1vTZFBvmVFNMbaxX+gYNgt2fBbK1YSsInpUVItsJrblLbKEWQkSMr9M7FPxhKwc4qWc5/lUe7VP5UdNvZuZ4PDJmWFcTSqWPfRupgcU1FQeaygaeAkZgwf79PvGZiD6BgGTXLQxyq93cjuDX5IbcOsuVC7/sHdZMMLhkQvwcghA4eApRZxiP46nK1xAUIgutrTD8RgM7EzRp1+XA1nRlDKGpmCl8k8Mk2OB4x19A6JAFy4F3hw1DvsGzwfgLxDjk5rig0PgzpOTngkJfsQE5hI0cYrr8oN3IPCN4GiYJkuTgwuLx7u6QtViAHF/NrUM3IVD4CkOaiGwMrwprMvAv9+BITR6dyfYIGBZbvC2dLQFTAhu2uRy6oAwpWOXR9cu99rfZUNZGWJ1BuKnjx5kpqiRX6lk75FOGLHtr+QuC5mRhbSATdjBmO7YY454XJvxz4/yKLBbXn5/i0qWr+MtP7zApU/BOWAbnZVAGx5Q1e0s7X7Z4Bu80hMf6WSvyLMC7TTAUrMtTbfxjXBQ63saNqvSPcNSLcUWd9aYdH1+v/G77HxhjRCV4oEFFGzi0kBCGnZhvObB5uoUENX0I6uLLIhR8fjMtBKCPYwydog/APMDKZQx5gBUtBvGIB4ZmwmHrkcz57SOHsMjVyGun/c3viC6Bi/lLqs7JE4XzkkusbXSQgb1LuD+Pl1NHpczWYmrmCAzXAXMZBRWguo7H71D5YO/vcLIU0W6Qmc8j3bi2yG7XeRY7AqzzxiOvz2FPAfUE1bXCJK6jTemvHzQkmuI00jspdoB4SdDcvkrl54c8ZmB5qtzOFFlXML9R8Hx288tBdvA1GZnGbCQPOAKkiWexxQp24Sd+z8uPFd0IVDyUAS+evEGsYLH6z7/+nR/myJ6IimLqX4riQPLzqolf8P6uU0bCf+TAMeVBVlS85BSML1SJaP77lalBgP6QK4sVbUse9fgnrlyqIQViN8qmKSu3d5AlhkgKugngLFgQ5E6efobCJ876lf6dFTxD4TQpdYsCiZXnsckK23C44m6Y6/ikoPiHdyI+eVObzGRVFXd/yFHXWTxH268NF5j4Mx9y6bIInnIr61CdjyCJ7bDimGJzS6oWlITo/VAQtif3uhfC4YOKa0ENZ5nvMz4LqDvhX7Zef8oFBv4hDsK4zwJ+pU/e0hzhin6Lfdd/stwQ2NKkY9YJ2DDhh8UYMks75p7y3LHTuDHlmPGBurAvKNF0UtBZ+rGUogzEl9+0ghfaK8vhmhUPpUw/EI/5dfKdveJPEY/5Db6njOFe99qm46G0aPI5bmAFaXoe3wEP8UWVinmStywPt2DEP8uGqYnEhCynR23SF3uj6XgkTmdOSxtcPWNxz385vtxxmflOTDvkbYfMwCF8q5fjt8cc5pLzwS3mASmYXmrxfioDYp5TKRC1D44XI6IitluTTxW4iFiLFa/0YQXFGJ8qfDmjDs05uXVSz3g5S0kKay6LeqKei3JeSKXPq3gxVTRK9stCveqrdepVL3moF8Oed6C/8eYkwBADDlS52ENZYpp9lXwKexAn0iO5M6NpALYCbB/uSEkmpAiZwBLHqiRbopf0OJwtmeOSLUlKVYqQWpzL8++FkB2Xg1tmI/LE0uEdUwpnQVzrDrGYrYEp+lkpcSNLKzkaKZh0zJqHYvYnqlWy+RxsPLEdJWWah3u6QlN25PXqCVXAe271e9X0Ngs16kSX9WLrNdW+LVuuZcu1bLmWLdey5Vq2XMuWa9lyLVuuZcu1bLmWLdey5Vq2XMuWa9lyLVuuZcu1bLmWLdey5Vq2XH9sy/XA+vvpuB6Eyobrb99wPR//v0G/9W3J3127NfJP4W5rJFY2Wws1W091TfN0W080ac83W88n3P9xr/WYBqKAd/b/df8XUEsDBBQAAgAIAFG7AkmA7MhOOjAAAP1bAAAXAAAAdW5pdmVyc2FsL3VuaXZlcnNhbC5wbmftvAtUU9e6P2p3d7V7F7W2u0cij9Rq1WoLQoSAQNLWCrUWqSJGj0C0EagPEkPkEcmjPe5q1cAqKgYMkrrxCUqqVJJASLTULCRARKXRroSIixAlhJjEvFh53ARttbZ73P8Z95w7xh1XxmAkWZnz+775PX/fylxz72crUib/fcbfJ0yYMHnZxx+tmjDhJeyECS9SXp7ov/KyePRF/8sLtFUpH05o7Am97//w17wPUj+YMOE88Ip740v+z3/b/vE62oQJU9oD/y+AlNObJkxYf2DZRx+sLsk2aijAuTy6lpmdnv1+9vuza39Yta8ed8Z9tr4m5b23PkhdvvfNVSFzp2XMODXtzZk35iw9s/ejf949/Mmir+q/+WHNR59s3VX/5Xf/+DQ95OWIHaMIduSGmOGqgmvWlSrvX2x0MU4A9q4x7NZcU3yv93wuEkbgsdwwmtjmHTMQ8O6BqQLPnUn4CYG/EohzLro1x67Ip3B44gstmMDFS+KO8viWcCz7YR26EvvXwKU47G2MAOz2OXxeIj2w8glf0iqzrGGs0LDAB9Gi2zFaM5ft4uoqx+nq57cOJdQvGH/fc5RqDdLh830p7IcpusJQvpYdmA9FkWtnwj+3DznQ/o93imo7RK5jU5n3UnGe+2kheeHt+6gGwOcEtHfXa8fW0KFZIoXe8XUkY2DMTnR1EjoNJmif1sfgs+6+zp8nUOiwWdiDIPM6UZjINbouFA5bQy3BFJUpsKIHzgDxdLwtnSB78IrsgfzOAxreQSOkJdluXhy2P1zDWe8b4XuaDNMWz8pmeZwgnsW8vT9Surbfa3zQC7Ae7p2c5lKTrWuJyC+qRkrpQypG23QezbCyIvC2UqyDeV3JTCB7u5TuLhstxIQfFdHRyul+xmv1e8t4yFdvzrqq9I4os6fmQYrq9THkUbA1iIf6h5DbdpSc8HG/PB+9QHj12vosYWe9nzIfoS40AS9QS135GsfauN3dwy3pwdgX/Dq6oIFEKFSa/NWKCusp9tgpASUE9ZncWJDVj1blT+ICjMFZlMxw+tf3RBEmCn60JIbQ3/Oy5fJU1oOxWJdIvC0IC1+gatP5EJPeKu+W8BVWe8lSPcXzMyWLePj8Yq7OOFMFIEMtVMh9hPB+ucESA/VTJIsXOa5WLc6OaWkjl/LNia3gbbwqU3qRWSPxIDIfQklcgfP6vFof8h6fSOYhHLDsDdgUWMh6ZBqNod0WqXTcdFr5poPmpMP6KkiHMBKzWWHKJBlR7HEyO/NB+Cdndn34XC6hoNVsFlq2mIfPw815HfYoS2Y9PiXgkHQxF70cCHoJFSv/7tBX2xN25+9RZmLl35hJ51GhBVpJEplraK4bFGX1l5vPW4uSv6VCfqmK+tHKmWgKp+pUopAKId9vUXfJ3qsWdH97mcJoJN1TLKw0WMR5g4qXqwzWrY1olc7oPmLwGtgegcqkN6rZyCcdmdjwPAYn87DBwijQiIwlbgmTB6KUhercrchaegJ/ay1llH85Gp2g0sVCG99V6Zpha0+hqwQeG2cH3mIBQyo3Xalzea/m0BO0U2GWa4ZeCrdIjkbtSNSaRa7FOhZ8HkRgqtxBYk2tB8XLYshD54VaiM4x33I56SO3UQfAYP0HI5OyA2GSmNRLxex6f/eujoYT8lsxEys4L7eL8huVp7+duTFoypKJe9Xk0nX9yu1HhCCp3FCARH0+aJYb33JA+DWjpcO01rQGeXcbZw/8Bhf1oHkJSS7L5J//ouPNRbtlajx83ZmELmBGaPsjgQRvXRKdQ4XMcbBHchTSDlGblRcvMM8aIXO1kjFUdjmaC+gPCYW7tnBWFpbePthcoO5yGEtObGJ18z2ZUrRd/jJKTIkIoehLv1BHmPRRVk+Tp+lb05VMXPgsefzKpJ5Ui8QO50aEtA99OzMGYEKYTUHHxR6vcqF/mdulozrwOubzbcQTMfL9nFdLxbhZ14M/kscd+GpjwpopdLaa4qMKhcr8ZodGhq8ZU9sB6+xzM7DCF7X9rJLQFz+PgDoXVhkw+3K/7ILLe6O4+li6DfayUBfs6FkFPiMExw8VFdNr2owkI96hxluKItDARWZpRw6kL0GvKeehXgIdW1jdKgwXwPtcTbUztzOAwdJ5FH2LuQ0TjrGwwvOQffoOJuhb+X0ltBqgHVTn+Zg1CjtRQG3dWJrVr7TRE9DFaqzybWUSVycenZQesJ5bDcnE1RUbJJ/P37WM3BT2ktUuUjoLM2Oze99AvQ4y3wLiIyC22vjtefQH0ddGiJcrDZgNNRa1PN/UHl/Ogyt5EDS49cBKjEAUClQqLMhRUAmhEsEJiwdx4tEIeCgLnUdB1iJKz0kqBpD5sLHWzm5PTtovnVSa5KhpV9BOOp4LmCnIfLBDlSBEC0MoU2HqLO0C2JDJ9OmUyxoF4fo5iMnQQTKxfTTv4AWodiY9HBYP0XWxdC+EvBDI7fp+eXfQS2KGZOyd9qtFm26Vh6GmNbeDJX2qEk5U5qYdHfkg2EniHCNlFt8QVYMdNrGmhM2J90eh2cuMA6mYujWjGCkLtcj6924OE/UCTeMUYsB8Gk+NEyryC7JY3YgQhQUXvJ8WsJC+1Z9bZ2BnLRlyYmr0FV8Vq+3Ss+FYqz6J3QN+wVeAompDszaEnuDoViUJFRDccsuf+moYqUIt2xVj0huy/L5WT6X5bsGeRDCRFV7qri0HEmrhEqlLDVpRQFTPpIBtGEkV/shqD/6P5ujgTXc6IDHL3ZG3bVJ7JnfmxkxhWHr0uzk7glVlFZ+rKZlcRA+XGaxOCEpOrjDHiT0lPadwQuTC5+pOVW7Q15WMfoTwSTmbEg3fCQ4HC+mlmdPhrSGoF0Ed6hUQPIeT2x3bOIdJi9oU8Eg+XuvR1yKAnqcQApUOzBd+4ZC4tB/9xc3o2CYFLd5ge4HLGd4BwUq2VCV37KglNobAuu+Zas5+OpvTrnFovVTyKiYRTAXCNKgLTCl9hMpTs5Dg8dS58y14TtrP+6j7rbrHlZbDy+sQ2b53eQLrFoXBQ6hoctI2li9gXDIoou/mrJ/K+61I/yVQw6dfFf0t8Jo5G54TeN1eweGNQ4Wl0f9uQL85UKII4xCAK/9vT/9vDlBIHl5fThBILJ19WwVtRW8vi3+lYM7gttM9HNT4hO9/4kofnmhAex/sAeZMXjbWUBA7yDndU15OfT1Qp+9Geu9GhncHH3j4c0Hy6rwUcJzbuzOXNdU31ZHUAQx0+Nvj6/pu9z5SyPKPr58dHrk3Xpa/fHv25jWFRTvGBbr02oFFDYsTFstT/R82/G3ZkYyjYWGPJPjn7O763xh+eCA34zmb/x0296J32voIglq219XgkOiTVP22xuKsNutRU+IC+grYpRMPxRuCn1A6Zo2cNXAjDZ81ZZ/+XeXtS3TOE8LXXI4ujPIQPPB2B02lIzyRq0dGc097CHXS8CemZ5cM9K5fvOfpWYSy3dzBxpxbiTpWi+zpL4ToVyK7s2a0D2WZTiHnniz6KBs6tn2Bb6llOpFh7j3XL81muXQG/aokUJQPbbRGOG54fsfdeEdYSM5QRpFvsG5JjJ4fTj7R7A6vMUU2oK6vJXXV7+6G1GmGp1SoJ8a4r4gzksB7LZtvBR1Ne0pt7obdsjhhvT4Y2zeZd8x65mnh+h5M16+xhdZtid22u+fU07wy2ok16/toHKYQFbtEn/7Epot99QORPeeG4+XN0JR/Q4+0g7sRswP3tC0EM7x3A7Ifb/13k+BD/2YODF9zrX5aSVuc+2kNO8uBP5cLN+VPl++M+28RNwf8g6u8x/gzJX98KqhmMf93jjGZTQ3YLbk4LK7wTxe+rVVx6cyfa0ubP2nFn5ssQ4j6N+TUN7fdufmnkvf2Tf43wuVqFm0f/tMFiVL7nhUO6aWUeF16tOau0fT19Ox5fJK62fPsIOiy6TXNCeMfLh978JrmYtQzzLT+YPQcvvxg1aCYv2riMysuHRXrOwcevDYoNlganp7UIJDutN1MT6uEB+IVtJ7fh2tEHeeffkiDKKaZQ3XiGbFA+v8vUmmSWOrqpmS3Oe/up5hfHU+LeJX7P2Ma04RtR5+O44eDO/16bex39RRLr6SnJRXaLIpIfEsfvVLvnt05z9VY3GYYdun57B1XeQqQriztp3mKpHOwk6vEiSqD5Cn50xqjyGTFPe7KyHZtvH32np/yaulDw/dP8VkP+3mKS8iPr0RmyjRtBTdE9Nqn/HUuIYZ8Uskcpam4+j6eq9fGYYjfFaIFG7oEdHaHMRn1FxqfqmEFq7O5hBVkARqIaVSCYTpPooDKu5kEMGoYU+AWpjgCELaldZLIoMYDk9E0xrlkV6YlvswAvr/4FxY5Slq788LvmMov+tu0N7kKjGRp9pVg+tI8uSTq7zhkpEkFRDWiZ+VkT3Z5HTLfWIt5/jVq1m6ZhG8o8PkbonKLqAL0g1VPcBxo7Rag/pannIVOMOlVRvDWYf0RhKxYsNhaVcfgRH04JOYgHKDakOKKg8cSVzSG4Mdq9TG1pEY0n42bmnT7qQA8uOBFKPgVYbSoDK3qOc2FthHFVee3Z+Jn7MrqNIKXqgro/jZZd17YvjEcK0TDAyW4OnUsmnLIkNKkrzBgFhbldHQzk+F4Ml5rtELl595p15WsgLdebMMBfGSQ6uAv76RpiCdBwdMeEn02h6MQNVcqwLj4ia35ME6s+bYiinvCfeSDSMHnXSIh+yyHASFDza4Y3VjU7JP+Dg6bz1fk14Ilat4M0lCJbVOtyQ6fMNfIX22lZB4GKv2d2Vy+QcS2MeoFgnDZ0142g5RJiJHqPJK3ChLuLt19uTf4bzRIEh0NYMK3smUdhe+oAGF6I1ReBumjS8P9bcANO3iNxjfqK+S0GUq2VvQuequkYEdk+2kqLeuptHC18lh+7NkMeP1EiWdCFfpKOacEeSGyLjv7Sny2S+SpMB1CG8MFNV02YRi2VV9BTiAPkQACZUjFhON1GbWIHo87dUh/wTPNcQgZjB9UBZ1G0AcFo3W/V9WKMCxNZgQK/GaeUGWQL5iZzlrN4HBQoVYWmRs9qrPDHnNcnZqCJ+cGhdUNpCpnaYrUn8LgbaGy9AdmF+dgBYAWExvT6HhlXsKG3JthSjxQYQBJOcEaVv7Dwd9FUdB+aOD7+bs2FvKCClC2t3Zp7G8cEqdll8U1asuLURMwzjJDQWvUipOMs0aErjbeqRpYKEQJekZqU0aFTNkCgAtqZPWL8vk3vC6TbLdYE5w4S6XD1TFqEpWZXGXbjHSb8zkCfc7mv8smu9R4McX69ey2izXTngwZ777wY73AeA9F0G3rQK38jWcXV+bWNQSqLzAUtKylBfd6QezqPDlnXIgJoo/HxZxw5y1UgMOEL/dvGpdhQsSB/6EBa4cXEF2dfcUyRNOg8st/pF9tEMi8ctUc4imfGe9NcRVK9ivZXitBhrTKSm2Bu9DDBJaO0NjvGS1Gr8HJZvJpOMfw1h+jHikhJ/rn+6OBe+iinfdPcDsF97v24N0DBX9lzOtH+h3Z7Mn1gslc5SO1mi8KmMbe1afSF+fc6VoQ03DZNLOzIa5BMI3b/WhABXUFQGBt8iwnjq1y2TRIt9bdXTBY2oGznUmrJC6I4P6aEU66v2DbbJqdA19P76SajimA0wRi5JOvGyPZLoVOVRI3xl50j5roc1t1Ko5i02+VxcfabIspd6suN6wE+B2AgUDERhz8bbJfL+fcM8AlPkGdVj5d5rxi2QrqfkuuRTeAkzIT07RgUpJ3HzoVP+VxT32GaeVpJTvNV6YLdMZ8gXRs2KaLlLktdctZ170W9+LwugMQADT5giG5MQVxpGA1jdeZkkYKG4Eorhn8MfRrY31ET58BrfJeIbqvrM8KR7vvTBII9qtHTxrmi3HAuizsNvyQ12zx2mFNhjf1ukdV/uuaRFvphZpWf2/XUCy1HqVYRpqUuJYracntmfZaf9vX+zZ+M5vO0uDk2WSfmqbMkh0lUraoWYv6ladFxpNQRgugso35HUG3tWZAMMOaK3/Z/XUk45iEgYjoSCUhWyxlrMd5g2f7Hkz1Peg9UegX50YMLnd3l4DtMQARngaWvpilL9Pv2OeGjiMCNPdxIFG50dtynQpRtZkSTNIHv07x1xo7HFW7c/iMweDHQtXYCEXDXOvWCKUAW2kg+eWxdjbg/bohMyTnElXppX6f6n8YwzKVatdPoWMggpS8p8sjqiZ8UY5DbiuzgUNRcjCq3E+zxRzsKsw8bJiVMy+MSykj5JXPLMysBSqkPo8J//OCOCvlIFlWlDnnsbXyFdfikrsCGMsv/TI6npv33af+cigsI1BHU64ElYkTZf2rG4HeEnyzYF7b/aK0FiNwMu/VxmQJdKuch5rv4AJUGqcKFQvmvzWLJJf/gA7FfHzS3dLG4PBcwZBC2PziPbuFIRVrveCA6S1f7H3nL1Tx44wkzJdsoQVVIfIFkRjyUYUovvaG04GhtGThhvrhHzy9D/1Bt0T3TXEI6adQwYFQvKXNL5ngl7PZUfHZK11X01iWVK5S3h10kl66lXPYFeWIOlJOKBkaA+lXhtZk97Z6MJ2/+qu6OSp6TfumX8oPrtTYTypuMDk8+I0TMKzZ0doJH0an+u5Ol60tLxbGJHdxjqBen9V+t0jNWWkLxpZVNVGb5qOL1RFL9Ew3j1eh/8yzTlfwOPORobfLefc9/jxmg0j3zpKxtdafA+TYNehlgPGbakL2Sfc91z5qU6luyGunF94ruteVg0CajN0Dw8oF3MuPvQOSx4l8wMPjErw3qUdylLqQwm8XxXvPXTPPGsZqRpc5YLTPOZ5+OgdGm5tn5fajX7zrjLJl1hIKyutXUhPlKf5Ei83Chfj1c13tx6AyDym3JBXxtSDvRAcR2NnioEeJf2/rook/uqd3C3WeTGnYe+D2OPnFRWTC5EqHH2qbg5ugpPt2WJtlBLujEsvlOljb1+WsPk9T4/Fv1cqBJkABU+XdjOw6I1xO4A4p++z2Ux0LJb6mTt3Cx4o+EZQNv3HE36w9tL1ZTbSyIrRTqklnOZI2pmzsvOm2aN1V5vUS9g9sfJl+naYxOhyh7lQTFo6C3cGC8k9hSxAHIhQOsSDt/mHt5ZoyHjaGrGVKwLDCPYFsrOOv6+E/vj3XqAN7hEt0wX9x4Otr7e2bJsq33PpU6cfpNnhbyoVDvoKiCMEgbrME/4uMb6H6vSon0Q4fIny6pk6TX8Ym0hBKVm5HKOmuV3tJPYX/TjvJZtqUPFGZKGc5u4wgTJAbrYnyBckpqET+ze9RgbuECnxTDf5xzRwVzo23Jy3yByTS+fvLZrSK3mHp1Awr39M/zufHEIoPbR2wWyhfrmGT4ymPi7CG7RsmehoKRKTRNhOT4tIftuY+zs0eru/VtBg1NYE/dvNUJ761JvIxg58ffjWV8V3oaJW17v6v2eVYDNPexH9vTwJZv5/o/tyl51p/zfFHsum6yoIf4KLAnS+LMlJ/9fGUQo+V7VUqBsrF40HGJ/b8mvgNYz9Ol342pVhdjk6Vhf6KF35x/LJVkOVL/3tk28NVdHLXrwjj/kmWsx2dzby/nDhf+QREtHjvRnr/lfi/gzdastkeW4OJ5Wh9dHfX5+b7Xo+rYlD0pYlaw1MtwA6PwGeTNUodbaYsz4M9eMaOvcdnVZqMDEBf2vYEDe1tlFxYft3MYwoIv4nSm6M+FJ48/v2dtwpR2BN7KsYFFn2cJU+9v/GRfiNWcanpO4PHIcaX+28+O8VqivRZIgXZDPOVBq3Po2W3n8J77jcEijJAjnoEBjKPN86NIbM8BiK7HVqHY+1+8/48D99nZTfiLBVAZpK/7TzBDiyjbr39Vz62ODg3+Se8F8ZLw9dGSzdtuiqgf30bWpn8XSLXPT/sGAPQIfPZjbIHX0dKNouUfKtkJ0bFHMLw6Tvud/+OSBdnARR9adM2ekL2ZVefgGXbmVlZft3JatksUZfzm0zx4xbbXtESnqfukiFcAnlUoYPYryysW5585JYv5Cu67bYoovnF1EaFEfSAhagd0WdH0ZEmPclfzrUR6LSWH2pLR8WGyyxkXzfThWHxCJQZvwogEqi7Th8gUmYQo1m536FIJDLfTD1EOLq0MUQYpqNibm1SX/2i+jxmyYp+pQ42W/Z1H4IGz8tBBTIza4vLyuTh24Xio79aBcCQTxplYjE6HrN4qMUo+6oaAtA5yoYIB/7n2o0Fkl+iX/SnTYeSpIc5URhdlLwhhaYpSSgj/LCMe2ScSMmDlvDiQGv2E+ajocqDcGU1RFg5BbWhedanEzuMNtRmuagaobBHEin6C/VB34lN9oxjdAmPHJn1ocvKw6s0wAnA9/rGhBHCrzouHBZVD2xH9nX1OivMhy7nuJ3On+2V1ShKwbqJR8yk0XdIPaybV42UGdsLfEFnoOh/9UxE369ROOROXH2nAwx+X9jOqvx1gaf89TY9OnlUcS16d5UH+Dbvm6trD678YcYs/zIy8iZeU7PXNyryk+k1mbHhxfgJOn/HL92xt8xc4F6HzunqcnzWuF9NLvXgfjWpv3HFzM5ldAH78r7hmDsV5s4ud+kR0va9xgfV0JAX7st1xTjCYF3RvVBdRhXp1bD2oRKJ50F8OCXBPiheA4jbiGQ+1JX90txz89lzrG2LkrtWYLfPeGrpL+QE1UAbc3yfdBvnNYVNSx/FNyo6qi7TJDMWCTXeUt7mIADG0UeiBgeNUfUnE4EoRrmlClFYSiB9DXhr6nfX4w/hT7ma4geVBdKUZu0u6o1Lmx/HneoMfPK4dZ4gun9KDUT4iIIZD/jpZxSid7JYpDuSzbc+/X8Wu38+RbVAICmw+ZO1qbf0QPlaKWht63+S2D5S+aEjy3aOwjSMZWRditI9k47+P9ICfv6zQ+bzNLD9RcvYJ3NO990d5rsPsgts/Q7pdNF2V3aPY4dUaE3CPZ1BA/idEEjJglrW2OY731mSak22xqdyNs5+Hqgkvbz9XVe26QmvfykaYgc2djh2Ep5ImdX38l9C0393YcIfLrzGNgo8MVMax5j6Wy1PFHGvfuK3HU7bURNjz66xwbn4dV4pbdvTFSHjxY+DsUC3yLWw8IkuezMmv7lRnRgLD7XffMqchJgv/0m13uLwpj7LXN5NwpBxnz4n/Jzwc8L/hnBpDdVKQiO3Lg63tPnsWi+0nhGAIHCLx5jH8qjYbRL3HNdamVshY3jsqWhTBF/5YLRYhpSBmn4f2tvOLslnu8T3nsoVDTPe/1FE3+YvhHznT3MbfWrGcDp/vkC7HDVbKJ9XojoWvarQlRr9RTlAuwEq9AWQMu9Wf17CF2R8/ztAqfaZNLGQHA69Aw+xXZE+3bDS51YK2G3GL1QeFFS+i/41PL4FbuouOKOCFNqFiLPIB+uBo9DgWCYXRHFNoJxKx+VGaFk11KwIRSEs5ij2qLFAQnipAdJ67X16vM9lgEbQxaWtRvjcn+hsRWA3S4SjLmtufkpb8K6NnQLxu3UbNi3sWugMlJcx0iDYaS2KUIBpYo+d9NHEK1EtuV9qvPcQEbNT4HKS/slZhONLomPQkQ40EIMzzXSgHZryKnqCUEkajIUt6rnK99C0zMPChoGH0j9ashl0YbHCOs2nMwQFofK1VZatcnCRXMrZhXoRJK3edS974lWziPRyN9QnqtZLPcKFmFXlyrl1sLcl2DQVEly2G41gCFfvOu5ePCrzxTXs+COHSji3kM4xRE/M/UcoFyAk537fpYOmbVfnReL31RJSywmbymeen4EVcq/YrWd+wQmHcZBQCCRFKJEMGLfgT0SmhWOFBVnJiqjt5Yh6dl1utqu6AmMiwLlypVGmEHsY8vzcZsdtKfOGiH5DL/zPP3HJA3DuxCtGZL2Gf56qYbkVzqoPaBI+eqVyQ7XwRvDUPWaSlvR9F3Bcn8Gnt87AgkAbQCjOfTlMyXa3HoXBO/6OUKYVV0IcwjdDRqqPIRnWqrusKGWk6oTxUssnfxoEGMG/1N7TJfKfeNnVt9o+p2ZyEcqknzhs1BspYk1wCAZH1qItjGTUa6BVAZN9nm4qkokj8yoK1DiAB0TV7+7uWFgNKr4Ve3Zu6urSiVml9Np2Z02zknLx6fpa/8JsDg+0x8FzuA1PF+YtE/4GD51HYdEn/zg6V82o+mNU8KjWjcN/DDt5954zzwk/J/yc8P8x4b0cXqhK6wxh17mfgak7Ha3arPI3L50f/P2NCIA5QtK9+pfQ5VJV61PDx+xCmbGPt327K1z5O6zc5HX7S9ewiu1RKVb+VbTN1d/jcP5vdRlxJ9g+ky9p0tz8J5ss7h6KZjH1CdqB73Cuq2m4saOHWauecDy1KQAaTtqfEKR+Mo45thCfD3o+6P9gUEKO2j2EldFtgT0iSQ41TRXYBJeiUqv1OIe4IdCpEkx0ZWlj4E4Z0EhHOq1ShfVWP07W/5Cut7YOPuW+b/vj/Gg0GWe7ma6Ch/ZHSkuSyP25XaVj908JJl1Wz7UUyXuETYlAa1AFBOXdYgS2xmj7HT3FUmvveu6638va3FrOQzkDv92kmDzHb1dxCTuHYl2FUNHars/idis9C96iyXiNIVwKOmGXQaQsKf3BE0e9IaoGMNnVi5O7jEbMKBldnJhNbvXs3MZH7HZ95jMMQA8Wi7FohvoAui6XzEWnabkfLBRM7LahXhcKhkNVOZ91F5p2qlr7g+dZ7aJEId3r0gtMB6lR6EiunlqgmYee5bgKdnga9LXTolVl+gNC8ON4Mp9oZXUa5aACnOEHQ9clSbWkUUwtHP9kY9RP76CwgJEq7+YUo6x2wcmznW/GJ18KYom1wZMw35IndQTtFaeyupkFnnnwF7jsie1GHWnkUzEF1/8Fp0ycOopt2VzVPUHsqXCpKUH1faJ1SY5DwEVfCQTVbn3SaNQcCKDgMCz4WTFvY9N8wTddL1d9tfDF3P7+ENLd4GnCDK4eBxFTYA+jJrgM1HJnYuoGS3L0wSuFQjRatpNjNhfQ+/sTHH+0b+5ICL6eyStAhvHhi1iHSvGLySGz7s6j6M0FLnuKGvMxmSgW50v4hE25q8My2gel6jlKDJpWipgllpgOGyQHIbxj+ZM9aXvTo/2tQhbYbSapUH/HqCfDLVuOh7bDJS9t6lwYP/G6BxBSBCH4t2qF6RPbGRyPjn5CFxxB8cNHEOW46mmgYoCLYe/SWs2uUbD7kH7x7p8Z5VBUIRJqdduX3Itf84ziG/1maQ0qLX0HHigpJU6UBpWivG/Vae0pv4DfVRvs+NHa81Q1BelUGHV0idm0bZTfbvdwALrbvBYCQ3TUZmWMQ5lDXwHbXYWJoHtxOA1flfuNBt8j/oOJvbs+XJz7jEk4vF+eGdctOsP8vx1kpPr1QwzSFt/QLfb90SZk39Y72LajvsWiiKYn1WnF1UA7x+FhJ3MhRRmPu/6PITb+g872+OwT8cldvIg0Jd7ntunMXodMC5zl058RK9xRyWsSEgO7ZIV+ZTm0gU2+snPWs8/YkgnwlP5c0hfY1OYxfB+WUMh6Ju2sjyIPgb1COJcR+DVbmq0nPCMaEo4llgx83RDYyTZmfDjcIJiBVUqeXVo5r48dd7olkTR0Iw3P9KBf6zxdbRCSTvUI/qgEF/AXnbara7vYI8RQWhJ1sqpaf+8weJP+rKYPUdPBxt+viEdNR55ROgp7UfB80PNB/0uDOkVXqZ5Tvof8cM+K5fgzz/dJPWfznM1zNs/ZPGfznM1zNs/ZPGfznM1zNs/ZPGfznM1zNv9vsdkbeJinlzFzGeW9vI+eDIlse3i9D2A9rEvB7J7tyYgPefpEB6suku0aRrQ+b138kgONjcp/1kzuq44i/Q8/cvQnAx6WB55t+R8/D+P4QXn3+O5o9oNJ7O22EJk5hIB2Xpo0/uwS/2iiIFGWqEzUDlvHpXFvE57a4hD/g+41l8ocpcW/nCqA1Hlq2c6R5RV6Nh9RHwW7KQw4hCBz7petxd2mVep5+iwmLjC5BhCwbA15yOctYAVzPn+9LZ6ii+U2t2mSWWkUq0vb558LsN2w7vXEYnp/n94qwpn3pmU2NELI10Tn1w0Chm4BRewGvPeARtzDY1OzkI4UnOWwQYyPlDrvhhCRNPbYDUoLGUEOQPkCqNN0W6QRSm3nsFnYCJnRZEhlJ9f+BFZpRneh3RsQOq7R6DPYZ3tThm8S8krDAwfTLIhcUfoaO2UxYXwDv7J0gfDMaOlfXW3M65HvS6wi+hkFtbbY5kos53yEt6XjC5OCM1SmJNvNdIr43fYvIpTf/gfeisHTPAZvkRpgGDFbhrZ6AweFUYJqUK+CpqXuEaV3pKx9xyiXSNOqyZlc/HRUEE1TUlqq/cSWN7iMwRktcmVana6mGoPQUbpqFHlDSx+BQstrJ/lN5+p8JSbwE5LFFJ+yijm6vo9ZPlsGplmWxheHYxvmFr5Tr9SvRu2KjtapOEv78pujORnt6dlnhGGHLGuF9MRwonQUOrZQ8J9d31ULHS9u2D3iztYZg67Djm2cOrjIZV2YfZV3fjsyX8H33udHTLo+cBI/6xSLw5gCG/1i1YB8PTIDS5DcRWIFPfbEwMFsBNZr58aQ7t7VfGRNIb/uqqnQJub/KKL/ywy3CsNmYcrzJ9XzSnRDi11Jt339OX/tEiC98RSAkJH7ZSj8efKPVF4wOzw6dJT4dbWjVQvxvJyasShLkbemh4xN7jHmpP3ClH5C7QBP4+yH9f4o2F5roUStYQvj/zVs1daP0ha5EgwHxxzYMh6wOSi1r3A9PUdtr6RVBm2B+75Sy4YdZA4PORZJMU36MViIlpPWCPlle7AeFF0NUCGou1YLn5aiTUts54X1iHrPMImS4RBP7QMnBs6rc03TzfIl8Er7VBsaWpTTdOCNBqWvkfMrJ4S6ecGuNY3YbY0Znv62o3CuzblRLWn7jUa/X7x0mTVBlt7vja0HJvuFJ5e70dfOrCbuOjeMS7EFwkenuhPxK8UlrJvOk9CmW12ywrWe9fvVAvcXrqLP+r08npjhvkff5uvuPqdmudcWc9hTMdwycEYLm9aEYCwiNNwsLG31h44/YxHYY6fYOwOP3vMT72WgS/2SM/3K8xunHkTF1o3dCnj5II2PZLoc1bMapFMCTjSS5h1M6xS057flw0NSKNsR53ckqiZX3bU93lvW0xaUC+MHo0dS5o6mSHtQLrkplRUp/7LavFAWieKDE5LkPe7FyZeMTEsc1Ltw1107DvmKutWeN3gIqMBzi+kRFJXI1SAbayAQfWMqNFPoO453t+PfpSSkM0f8qsBgk7irs8LHVdZkuim4vMZ23m/rnitYqbnsbV/qf9HSme811yOh67xBg8oPbRdFk+EhUudni5LreCPs2SXB+HIptjSxtoZxzkrSRsm7qFkTr1Czst+Lj9B6J30tfxBPFnraQpZsilAKNNurtI5hS5yNNBgFbtjJ01+ffBZoGGNxQjcEHg6pMz1sMAgbCGSW5SBfIo3gFvvaCeNCYq+CV2nL+mzY3wQNlADbg/Uae/Mj60ZYKBFr2FxxmeTNTZH4aXGNSi1VqNKZKmUunsx1WJaXT2mqlLHLwdOs+gig0mAxeFuqh7eez9DkzVG+zYftF8yhVvqghxFOlx0wWG0KCBKQBqk0urdW0qbsf4e4f4Dq9aTCc7ab6k1gMLyx84O1mjkWeBiSPvg68lA70e/FdqFs2ZRBzv46YyHsMW89MXbLb99klzqZPkVT5Vf3tsCxi9+yt54fK+3K19wMdlocLbxObVQecFAmGBozF7d7tN3ytDfLBx5E1AtAv9tU9xZt6NI2Cbn5vinSSJXedHszUtwbdHQzI6mlRabSys/4vCepr4uK+xwkL7pu5cS24dj2VOPUHn8g5FNaVRdlGrvqk/EAO272TSTLYl3orvRJ/q9fnDBBovH6E+JZd0JX1vEo0dLkbmMOSa32tkUtGXTevxz1yUkjPFI2/bttxDeqkZNuZn4pBNVL5/iXlJvscstz/GEPj3WK0nAmd9YOTisyrZjBbBVo3rHk1Y0d8RfzS20NUjTYEEV7UARrnOy9yfFrabfW+ExrxzWlHZ6hIsjW1ANtfgv4SFNc7C6LWH4GX5s9riYhdNApqDvl+T42O7Va2EDFjD86ScRNlN2cvAPu40AzaUFnEBmoWWOLuV0/imnKZ/Sc4vCipOWwHRFsVKtE1fiQPtVxPzAYzbJ54jp9369WTYXQN1ZofJg14z61RCWSjl1cNf6+0g3cO9Oeuxod4i+yxjUej65xlZdVVfGe/Ivq6d8Mjhmdh6kRdiEKSL8Y9lDekARqlXJnMRGfQ/C7j47WTVPoudP/qllEHoWmHiJdS4UI/0XWqESocQm2uR0+r1ZQy7TfNuBfXS9+V5XheKG/fowVmuGbem1NI9p32ny6JWv1eL64FtMoYJ179D5fF1QfIXhaKPIWN7hd7ozdffVQbyR+qchT2idKnKX52Z5RTfpHt0BMOeKxbjk6vPVCwK11dECZwNenwkN2K8ezv7wZX15rEKomy7t92sd55tSBgWj2Wj5r7H4D0asj+vVBRC5iXSeIYycaZNZib48tn1OzkMDEl9v33EuV+6qOD489SmjHtmYSPf95Zvw91OErGWJvsAuGJPf7jo4n8JJW5p0X0fN8U2jTNyOd3VF3JpMYIZGnUUu0XtN3m2OvlRGih0wkOOW6w7fU3Hr6kVtddybK094f8iySxsIeo2c+xE6OyPe19W5kMPkPfzOoOnDGCc3m8PZrW8MXWifZ5sg8kIzJ5KljHWfCX3HuHUaoofXYtp+YFMkIXrZGlTLu/0FZCJTPfqzZLie6/IewOOvWfq0WN55AHhQhXXm4dG/YUMQq7Fkj2B3MFqh9qusUzLV84gs7IRnYf3zsyLYMR/Uy2HpLaonW5KhDfV9B6qKE4VHiahoRzvVuW008WE6lzRV0uV18n6vg2tnBZnGabe2ltNVaAPK95bSzt813ZYdk+IDezx75ndl3r6xZVeYABZWPaleZUfWuDz7gAH0bMoQCXKwfeMQ7y7TOMospSljZsvFcYKfroVNRzhPutvnARezodPgN3v1m/FclB4cN49ksn2+1m3oRKg2Jn4KKtNquqt6yFI1icCbPK2WjJHUXf++wwQ+Y1SWBx77ZakZCdr9cO7aebRjWunlsmi3wQNvQj+5Rk3fUhsdf6i64lKGNLF7JxMvtPlfL5jtdjlvBDyxbHVNjCeO6TC34DADWZ7Fv6FaOr0l4MSxOmCE891j20WJZqYX97dzo+sJZJG8EDxo0fQYpMD/rLObiaxLmQaMn2l6mAB8U1z+WX7nVZ+sATukt5npFJh63p009h3hQ0sZe2VtS4/YwMmOlUiDh4RRX07f41/tUJLlIXOH77DNvWbdxO8rV7ZnqG8BnKiDEEDgaACT47qE9dQWJsDtjVzhlDVOmXmrzBMcHgV9WWXx/1ZVuC/b1gPO0lD44aLyw3Lg6cKS9pSUig/vIa9RLpbFIPZQxHoOZ7tt8zzpXcXVdg/Q/AqV79FHpvpIv8Zdu6NgYo9k7qvW0qgQ//zKFu67BQVobAfXPieR5eGwrRaoryty9pQvurjdx/R6P3uPGZ8PaJPGZoO/gnIdHfwdd1iMflKzWND8GDFO9d6Z2ypSh62yFt/xfbkL7nKDCDxhQWGzgqXRs2eGVZRvPyzREn4HdJgnTC2ZYS5qGEV2Ev1Kdk3wY7Tt12Q7eTO9XLldTkAO+33EKwU7mnWlhPqr53RhlYrr36NDpej8M8CPKTnaY5yY6Bc3hhQQ2TD5FFnnkv45j4zVudMnj+QHMAPoRYWSqLSYg6mqiZ5igEFzOCsZi69HLlbJ8Ibq94LY9lvWu50IG6ZFFruzzVXT+DmRGPAUyP/J3NfrOcewXIrNvla3xgwqvRoYUU4I20kvZTO+uD/E+K9538jJHsbKMLlln8xRMdzkw9aarc+/H+pL3jBOVrnFn3Q99DJTpB9h5bVaR+O4bKY6BWMHnY249np00OAIqqmUeoc/eJ3NzfRdCe+Io4z4kDKJLbmt9CFvmZon3I95puxKLcMl+90ic6q9U1sP88nPeWto/XNg5DY97ln+4khpxpnQNXS25+Yanef8DvHOS784wl3Wf2zmt6QA0hOsjvcB+21cuZ7qB1eHWiN/EHEWuvEkRQiPpKayXDExJsL4HHnrbO7NVMX10KxH5xSZrc0kdbYJQzB6t16iVSlPJPGQ1EDiu+pJm8KWQlNA4SmtaWOGdbv0OdKRcbBWhHLZ9dcj2zoaq6DVDWm0XAA+pPN+70nz38W1eqiYz71ag7y25ELG5tKWsdTR9qscq2+/vSffcxfBdXX2T8M7LDaf8XpZasK6xYfzQ7AlnN/67XrkNDjxEq3h8bnRGUXexxDtmePpM6cBB1lzCeAtc0zByxCQa81mHH81etUn5qQrOHZP5HL7Dj4+tnn47KoXC4d0PPDLfN5XtbLesGKdF4Y4cvh3pq29o8E0dO5GByum0iALXly1d8VHjhxv+6/8CUEsDBBQAAgAIAFG7AklooHo6TQAAAGsAAAAbAAAAdW5pdmVyc2FsL3VuaXZlcnNhbC5wbmcueG1ss7GvyM1RKEstKs7Mz7NVMtQzULK34+WyKShKLctMLVeoAIoZ6RlAgJJCpa2SCRK3PDOlJAOowsDYGCGYkZqZnlFiq2RubgoX1AeaCQBQSwECAAAUAAIACAAKlstIDmokTmIEAAAFEQAAHQAAAAAAAAABAAAAAAAAAAAAdW5pdmVyc2FsL2NvbW1vbl9tZXNzYWdlcy5sbmdQSwECAAAUAAIACAAKlstIIi0P4usEAACMGAAAJwAAAAAAAAABAAAAAACdBAAAdW5pdmVyc2FsL2ZsYXNoX3B1Ymxpc2hpbmdfc2V0dGluZ3MueG1sUEsBAgAAFAACAAgACpbLSOYBqPW0AgAATgoAACEAAAAAAAAAAQAAAAAAzQkAAHVuaXZlcnNhbC9mbGFzaF9za2luX3NldHRpbmdzLnhtbFBLAQIAABQAAgAIAAqWy0jis9XhvQQAAJ0XAAAmAAAAAAAAAAEAAAAAAMAMAAB1bml2ZXJzYWwvaHRtbF9wdWJsaXNoaW5nX3NldHRpbmdzLnhtbFBLAQIAABQAAgAIAAqWy0i+DzY/nwEAACsGAAAfAAAAAAAAAAEAAAAAAMERAAB1bml2ZXJzYWwvaHRtbF9za2luX3NldHRpbmdzLmpzUEsBAgAAFAACAAgAUbsCST08L9HBAAAA5QEAABoAAAAAAAAAAQAAAAAAnRMAAHVuaXZlcnNhbC9pMThuX3ByZXNldHMueG1sUEsBAgAAFAACAAgAUbsCSTKBAfhmAAAAagAAABwAAAAAAAAAAQAAAAAAlhQAAHVuaXZlcnNhbC9sb2NhbF9zZXR0aW5ncy54bWxQSwECAAAUAAIACABElFdHI7RO+/sCAACwCAAAFAAAAAAAAAABAAAAAAA2FQAAdW5pdmVyc2FsL3BsYXllci54bWxQSwECAAAUAAIACABRuwJJv3RHm8sIAADzPQAAKQAAAAAAAAABAAAAAABjGAAAdW5pdmVyc2FsL3NraW5fY3VzdG9taXphdGlvbl9zZXR0aW5ncy54bWxQSwECAAAUAAIACABRuwJJgOzITjowAAD9WwAAFwAAAAAAAAAAAAAAAAB1IQAAdW5pdmVyc2FsL3VuaXZlcnNhbC5wbmdQSwECAAAUAAIACABRuwJJaKB6Ok0AAABrAAAAGwAAAAAAAAABAAAAAADkUQAAdW5pdmVyc2FsL3VuaXZlcnNhbC5wbmcueG1sUEsFBgAAAAALAAsASQMAAGpSAAAAAA=="/>
  <p:tag name="ISPRING_OUTPUT_FOLDER" val="E:\ppt\原创PPT\New FLASH"/>
  <p:tag name="ISPRING_PRESENTATION_TITLE" val="【动态模板】创意低多边形商务模板W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6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591a6c2-901f-4075-82ac-47b406a9c9d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bed322e-af55-416d-9c2b-36c7cbdcfe3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dd8260c-c793-425d-85a4-e0ec2dd64fd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bed322e-af55-416d-9c2b-36c7cbdcfe3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f1d0f6d-59d1-4a80-a757-f0df026618a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fedfd8fc-f500-4224-b656-c839da234c3c"/>
</p:tagLst>
</file>

<file path=ppt/theme/theme1.xml><?xml version="1.0" encoding="utf-8"?>
<a:theme xmlns:a="http://schemas.openxmlformats.org/drawingml/2006/main" name="1_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FAB9C6F7ABAAA94C8C02F29D13BFE76C" ma:contentTypeVersion="3" ma:contentTypeDescription="新建文档。" ma:contentTypeScope="" ma:versionID="46cd90b843f3ba0253c6abbfb4e38b75">
  <xsd:schema xmlns:xsd="http://www.w3.org/2001/XMLSchema" xmlns:xs="http://www.w3.org/2001/XMLSchema" xmlns:p="http://schemas.microsoft.com/office/2006/metadata/properties" xmlns:ns3="7b6c1969-693e-49d7-98c4-f2b589b6917e" targetNamespace="http://schemas.microsoft.com/office/2006/metadata/properties" ma:root="true" ma:fieldsID="1e88f607dd15602f8f81e0778e4d0c51" ns3:_="">
    <xsd:import namespace="7b6c1969-693e-49d7-98c4-f2b589b6917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6c1969-693e-49d7-98c4-f2b589b6917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享提示哈希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0576DC-1117-448C-B16E-C665EE6DBE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FE3FB0-1977-49D4-9A4B-58700852ABA7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7b6c1969-693e-49d7-98c4-f2b589b6917e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B645CF9-0A78-475B-B482-09888B2DFC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6c1969-693e-49d7-98c4-f2b589b691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26296</TotalTime>
  <Words>288</Words>
  <Application>Microsoft Office PowerPoint</Application>
  <PresentationFormat>全屏显示(16:9)</PresentationFormat>
  <Paragraphs>119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Yuanti SC Regular</vt:lpstr>
      <vt:lpstr>等线</vt:lpstr>
      <vt:lpstr>宋体</vt:lpstr>
      <vt:lpstr>微软雅黑</vt:lpstr>
      <vt:lpstr>Arial</vt:lpstr>
      <vt:lpstr>Calibri</vt:lpstr>
      <vt:lpstr>Impact</vt:lpstr>
      <vt:lpstr>Wingdings</vt:lpstr>
      <vt:lpstr>1_www.1ppt.com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【动态模板】创意低多边形商务模板W1</dc:title>
  <dc:creator>Eric羊</dc:creator>
  <cp:lastModifiedBy>费永军</cp:lastModifiedBy>
  <cp:revision>1426</cp:revision>
  <dcterms:created xsi:type="dcterms:W3CDTF">2016-07-26T12:47:39Z</dcterms:created>
  <dcterms:modified xsi:type="dcterms:W3CDTF">2018-12-07T09:58:28Z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0x010100FAB9C6F7ABAAA94C8C02F29D13BFE76C</vt:lpwstr>
  </property>
</Properties>
</file>