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6" r:id="rId3"/>
    <p:sldId id="285" r:id="rId4"/>
    <p:sldId id="287" r:id="rId5"/>
    <p:sldId id="282" r:id="rId6"/>
    <p:sldId id="283" r:id="rId7"/>
    <p:sldId id="284" r:id="rId8"/>
  </p:sldIdLst>
  <p:sldSz cx="24385588" cy="13357225"/>
  <p:notesSz cx="6858000" cy="9144000"/>
  <p:defaultTextStyle>
    <a:defPPr>
      <a:defRPr lang="zh-CN"/>
    </a:defPPr>
    <a:lvl1pPr marL="0" algn="l" defTabSz="215670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78352" algn="l" defTabSz="215670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56704" algn="l" defTabSz="215670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35056" algn="l" defTabSz="215670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313408" algn="l" defTabSz="215670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91760" algn="l" defTabSz="215670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470112" algn="l" defTabSz="215670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548463" algn="l" defTabSz="215670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626815" algn="l" defTabSz="2156704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7" autoAdjust="0"/>
  </p:normalViewPr>
  <p:slideViewPr>
    <p:cSldViewPr>
      <p:cViewPr varScale="1">
        <p:scale>
          <a:sx n="43" d="100"/>
          <a:sy n="43" d="100"/>
        </p:scale>
        <p:origin x="-708" y="-102"/>
      </p:cViewPr>
      <p:guideLst>
        <p:guide orient="horz" pos="4207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21E8F-7B46-4D0D-80F0-E069C6B9AEF1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0038" y="685800"/>
            <a:ext cx="625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0291-5461-49EA-8B93-574A1258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2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2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70640" y="-9412617"/>
            <a:ext cx="13677787" cy="14289239"/>
          </a:xfrm>
          <a:prstGeom prst="rect">
            <a:avLst/>
          </a:prstGeom>
        </p:spPr>
      </p:pic>
      <p:sp>
        <p:nvSpPr>
          <p:cNvPr id="5" name="Shape 126"/>
          <p:cNvSpPr>
            <a:spLocks noGrp="1"/>
          </p:cNvSpPr>
          <p:nvPr>
            <p:ph type="title"/>
          </p:nvPr>
        </p:nvSpPr>
        <p:spPr>
          <a:xfrm>
            <a:off x="2819584" y="1128423"/>
            <a:ext cx="18746421" cy="908611"/>
          </a:xfrm>
          <a:prstGeom prst="rect">
            <a:avLst/>
          </a:prstGeom>
        </p:spPr>
        <p:txBody>
          <a:bodyPr lIns="45290" tIns="45290" rIns="45290" bIns="45290" anchor="t">
            <a:spAutoFit/>
          </a:bodyPr>
          <a:lstStyle>
            <a:lvl1pPr algn="l">
              <a:defRPr sz="59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" name="Shape 127"/>
          <p:cNvSpPr>
            <a:spLocks noGrp="1"/>
          </p:cNvSpPr>
          <p:nvPr>
            <p:ph type="body" sz="quarter" idx="11" hasCustomPrompt="1"/>
          </p:nvPr>
        </p:nvSpPr>
        <p:spPr>
          <a:xfrm>
            <a:off x="2819584" y="5417097"/>
            <a:ext cx="18746421" cy="5694136"/>
          </a:xfrm>
          <a:prstGeom prst="rect">
            <a:avLst/>
          </a:prstGeom>
        </p:spPr>
        <p:txBody>
          <a:bodyPr lIns="45290" tIns="45290" rIns="45290" bIns="45290"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7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2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70640" y="-9412617"/>
            <a:ext cx="13677787" cy="14289239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2111131" y="-1902469"/>
            <a:ext cx="20140722" cy="18159467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582" tIns="45290" rIns="90582" bIns="45290" rtlCol="0" anchor="ctr"/>
          <a:lstStyle/>
          <a:p>
            <a:pPr algn="ctr" defTabSz="817429" hangingPunct="0"/>
            <a:endParaRPr lang="en-US" sz="5000" kern="0">
              <a:solidFill>
                <a:prstClr val="white"/>
              </a:solidFill>
              <a:sym typeface="Helvetica Light"/>
            </a:endParaRPr>
          </a:p>
        </p:txBody>
      </p:sp>
      <p:pic>
        <p:nvPicPr>
          <p:cNvPr id="4" name="圖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4669" y="12120445"/>
            <a:ext cx="2588841" cy="637189"/>
          </a:xfrm>
          <a:prstGeom prst="rect">
            <a:avLst/>
          </a:prstGeom>
          <a:noFill/>
        </p:spPr>
      </p:pic>
      <p:sp>
        <p:nvSpPr>
          <p:cNvPr id="7" name="Shape 48"/>
          <p:cNvSpPr>
            <a:spLocks noGrp="1"/>
          </p:cNvSpPr>
          <p:nvPr>
            <p:ph type="title" hasCustomPrompt="1"/>
          </p:nvPr>
        </p:nvSpPr>
        <p:spPr>
          <a:xfrm>
            <a:off x="1447894" y="1239096"/>
            <a:ext cx="21388193" cy="2316647"/>
          </a:xfrm>
          <a:prstGeom prst="rect">
            <a:avLst/>
          </a:prstGeom>
        </p:spPr>
        <p:txBody>
          <a:bodyPr lIns="241485" tIns="120741" rIns="241485" bIns="120741" anchor="t"/>
          <a:lstStyle>
            <a:lvl1pPr>
              <a:defRPr b="0" i="0">
                <a:solidFill>
                  <a:schemeClr val="bg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676509" y="3555743"/>
            <a:ext cx="21032570" cy="8475037"/>
          </a:xfrm>
        </p:spPr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0157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- Top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2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70640" y="-9412617"/>
            <a:ext cx="13677787" cy="14289239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2111131" y="-1902469"/>
            <a:ext cx="20140722" cy="18159467"/>
          </a:xfrm>
          <a:prstGeom prst="ellipse">
            <a:avLst/>
          </a:prstGeom>
          <a:gradFill flip="none" rotWithShape="1">
            <a:gsLst>
              <a:gs pos="72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bg1">
                  <a:alpha val="4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582" tIns="45290" rIns="90582" bIns="45290" rtlCol="0" anchor="ctr"/>
          <a:lstStyle/>
          <a:p>
            <a:pPr algn="ctr" defTabSz="817429" hangingPunct="0"/>
            <a:endParaRPr lang="en-US" sz="5000" kern="0">
              <a:solidFill>
                <a:prstClr val="white"/>
              </a:solidFill>
              <a:sym typeface="Helvetica Light"/>
            </a:endParaRPr>
          </a:p>
        </p:txBody>
      </p:sp>
      <p:pic>
        <p:nvPicPr>
          <p:cNvPr id="4" name="圖片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4669" y="12120445"/>
            <a:ext cx="2588841" cy="637189"/>
          </a:xfrm>
          <a:prstGeom prst="rect">
            <a:avLst/>
          </a:prstGeom>
          <a:noFill/>
        </p:spPr>
      </p:pic>
      <p:sp>
        <p:nvSpPr>
          <p:cNvPr id="7" name="Shape 48"/>
          <p:cNvSpPr>
            <a:spLocks noGrp="1"/>
          </p:cNvSpPr>
          <p:nvPr>
            <p:ph type="title" hasCustomPrompt="1"/>
          </p:nvPr>
        </p:nvSpPr>
        <p:spPr>
          <a:xfrm>
            <a:off x="1447894" y="1035029"/>
            <a:ext cx="21388193" cy="2316647"/>
          </a:xfrm>
          <a:prstGeom prst="rect">
            <a:avLst/>
          </a:prstGeom>
        </p:spPr>
        <p:txBody>
          <a:bodyPr lIns="241485" tIns="120741" rIns="241485" bIns="120741" anchor="t"/>
          <a:lstStyle>
            <a:lvl1pPr>
              <a:defRPr b="0" i="0">
                <a:solidFill>
                  <a:schemeClr val="bg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09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170">
          <p15:clr>
            <a:srgbClr val="FBAE40"/>
          </p15:clr>
        </p15:guide>
        <p15:guide id="4" orient="horz" pos="1213">
          <p15:clr>
            <a:srgbClr val="FBAE40"/>
          </p15:clr>
        </p15:guide>
        <p15:guide id="5" pos="350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- 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2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7427" y="-8645813"/>
            <a:ext cx="13677787" cy="14289239"/>
          </a:xfrm>
          <a:prstGeom prst="rect">
            <a:avLst/>
          </a:prstGeom>
        </p:spPr>
      </p:pic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xfrm>
            <a:off x="1447894" y="1035029"/>
            <a:ext cx="21388193" cy="2316647"/>
          </a:xfrm>
          <a:prstGeom prst="rect">
            <a:avLst/>
          </a:prstGeom>
        </p:spPr>
        <p:txBody>
          <a:bodyPr lIns="241485" tIns="120741" rIns="241485" bIns="120741" anchor="t"/>
          <a:lstStyle>
            <a:lvl1pPr>
              <a:defRPr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78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&amp; Sub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2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70640" y="-9412617"/>
            <a:ext cx="13677787" cy="14289239"/>
          </a:xfrm>
          <a:prstGeom prst="rect">
            <a:avLst/>
          </a:prstGeom>
        </p:spPr>
      </p:pic>
      <p:sp>
        <p:nvSpPr>
          <p:cNvPr id="11" name="Shape 126"/>
          <p:cNvSpPr>
            <a:spLocks noGrp="1"/>
          </p:cNvSpPr>
          <p:nvPr>
            <p:ph type="title"/>
          </p:nvPr>
        </p:nvSpPr>
        <p:spPr>
          <a:xfrm>
            <a:off x="2819584" y="1128423"/>
            <a:ext cx="18746421" cy="908611"/>
          </a:xfrm>
          <a:prstGeom prst="rect">
            <a:avLst/>
          </a:prstGeom>
        </p:spPr>
        <p:txBody>
          <a:bodyPr lIns="45290" tIns="45290" rIns="45290" bIns="45290" anchor="t">
            <a:spAutoFit/>
          </a:bodyPr>
          <a:lstStyle>
            <a:lvl1pPr algn="l">
              <a:defRPr sz="59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27"/>
          <p:cNvSpPr>
            <a:spLocks noGrp="1"/>
          </p:cNvSpPr>
          <p:nvPr>
            <p:ph type="body" sz="quarter" idx="1" hasCustomPrompt="1"/>
          </p:nvPr>
        </p:nvSpPr>
        <p:spPr>
          <a:xfrm>
            <a:off x="2819585" y="6897523"/>
            <a:ext cx="5359749" cy="4213710"/>
          </a:xfrm>
          <a:prstGeom prst="rect">
            <a:avLst/>
          </a:prstGeom>
        </p:spPr>
        <p:txBody>
          <a:bodyPr lIns="45290" tIns="45290" rIns="45290" bIns="45290"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14" name="Shape 127"/>
          <p:cNvSpPr>
            <a:spLocks noGrp="1"/>
          </p:cNvSpPr>
          <p:nvPr>
            <p:ph type="body" sz="quarter" idx="10" hasCustomPrompt="1"/>
          </p:nvPr>
        </p:nvSpPr>
        <p:spPr>
          <a:xfrm>
            <a:off x="9512922" y="6897523"/>
            <a:ext cx="5359749" cy="4213710"/>
          </a:xfrm>
          <a:prstGeom prst="rect">
            <a:avLst/>
          </a:prstGeom>
        </p:spPr>
        <p:txBody>
          <a:bodyPr lIns="45290" tIns="45290" rIns="45290" bIns="45290"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15" name="Shape 127"/>
          <p:cNvSpPr>
            <a:spLocks noGrp="1"/>
          </p:cNvSpPr>
          <p:nvPr>
            <p:ph type="body" sz="quarter" idx="11" hasCustomPrompt="1"/>
          </p:nvPr>
        </p:nvSpPr>
        <p:spPr>
          <a:xfrm>
            <a:off x="16206257" y="6897523"/>
            <a:ext cx="5359749" cy="4213710"/>
          </a:xfrm>
          <a:prstGeom prst="rect">
            <a:avLst/>
          </a:prstGeom>
        </p:spPr>
        <p:txBody>
          <a:bodyPr lIns="45290" tIns="45290" rIns="45290" bIns="45290"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16" name="Shape 127"/>
          <p:cNvSpPr>
            <a:spLocks noGrp="1"/>
          </p:cNvSpPr>
          <p:nvPr>
            <p:ph type="body" sz="quarter" idx="12" hasCustomPrompt="1"/>
          </p:nvPr>
        </p:nvSpPr>
        <p:spPr>
          <a:xfrm>
            <a:off x="2133740" y="5339180"/>
            <a:ext cx="6731438" cy="816275"/>
          </a:xfrm>
          <a:prstGeom prst="rect">
            <a:avLst/>
          </a:prstGeom>
        </p:spPr>
        <p:txBody>
          <a:bodyPr lIns="45290" tIns="45290" rIns="45290" bIns="45290" anchor="b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59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17" name="Shape 127"/>
          <p:cNvSpPr>
            <a:spLocks noGrp="1"/>
          </p:cNvSpPr>
          <p:nvPr>
            <p:ph type="body" sz="quarter" idx="13" hasCustomPrompt="1"/>
          </p:nvPr>
        </p:nvSpPr>
        <p:spPr>
          <a:xfrm>
            <a:off x="8827078" y="5339180"/>
            <a:ext cx="6731438" cy="816275"/>
          </a:xfrm>
          <a:prstGeom prst="rect">
            <a:avLst/>
          </a:prstGeom>
        </p:spPr>
        <p:txBody>
          <a:bodyPr lIns="45290" tIns="45290" rIns="45290" bIns="45290" anchor="b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59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18" name="Shape 127"/>
          <p:cNvSpPr>
            <a:spLocks noGrp="1"/>
          </p:cNvSpPr>
          <p:nvPr>
            <p:ph type="body" sz="quarter" idx="14" hasCustomPrompt="1"/>
          </p:nvPr>
        </p:nvSpPr>
        <p:spPr>
          <a:xfrm>
            <a:off x="15520412" y="5339180"/>
            <a:ext cx="6731438" cy="816275"/>
          </a:xfrm>
          <a:prstGeom prst="rect">
            <a:avLst/>
          </a:prstGeom>
        </p:spPr>
        <p:txBody>
          <a:bodyPr lIns="45290" tIns="45290" rIns="45290" bIns="45290" anchor="b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59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2_Title &amp; Subtit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322274" y="5120269"/>
            <a:ext cx="15741041" cy="1805563"/>
          </a:xfrm>
          <a:prstGeom prst="rect">
            <a:avLst/>
          </a:prstGeom>
        </p:spPr>
        <p:txBody>
          <a:bodyPr lIns="38028" tIns="38028" rIns="38028" bIns="38028" anchor="ctr"/>
          <a:lstStyle>
            <a:lvl1pPr algn="ctr">
              <a:defRPr sz="108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2274" y="7113336"/>
            <a:ext cx="15741041" cy="616653"/>
          </a:xfrm>
          <a:prstGeom prst="rect">
            <a:avLst/>
          </a:prstGeom>
        </p:spPr>
        <p:txBody>
          <a:bodyPr lIns="38028" tIns="38028" rIns="38028" bIns="38028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000"/>
            </a:lvl2pPr>
            <a:lvl3pPr marL="0" indent="452743" algn="ctr">
              <a:spcBef>
                <a:spcPts val="0"/>
              </a:spcBef>
              <a:buSzTx/>
              <a:buNone/>
              <a:defRPr sz="4000"/>
            </a:lvl3pPr>
            <a:lvl4pPr marL="0" indent="679112" algn="ctr">
              <a:spcBef>
                <a:spcPts val="0"/>
              </a:spcBef>
              <a:buSzTx/>
              <a:buNone/>
              <a:defRPr sz="4000"/>
            </a:lvl4pPr>
            <a:lvl5pPr marL="0" indent="90546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dirty="0"/>
              <a:t>Body Level </a:t>
            </a:r>
            <a:r>
              <a:rPr dirty="0" smtClean="0"/>
              <a:t>One</a:t>
            </a:r>
            <a:endParaRPr dirty="0"/>
          </a:p>
        </p:txBody>
      </p:sp>
      <p:pic>
        <p:nvPicPr>
          <p:cNvPr id="5" name="圖片 2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70640" y="-9412617"/>
            <a:ext cx="13677787" cy="142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xfrm>
            <a:off x="1013050" y="254424"/>
            <a:ext cx="21388193" cy="2316647"/>
          </a:xfrm>
          <a:prstGeom prst="rect">
            <a:avLst/>
          </a:prstGeom>
        </p:spPr>
        <p:txBody>
          <a:bodyPr lIns="241485" tIns="120741" rIns="241485" bIns="120741"/>
          <a:lstStyle>
            <a:lvl1pPr>
              <a:defRPr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pic>
        <p:nvPicPr>
          <p:cNvPr id="4" name="圖片 2"/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70640" y="-9412617"/>
            <a:ext cx="13677787" cy="142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Title &amp;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5900" b="0" i="0">
                <a:solidFill>
                  <a:schemeClr val="tx1"/>
                </a:solidFill>
                <a:latin typeface="Lato Thin" charset="0"/>
                <a:ea typeface="Lato Thin" charset="0"/>
                <a:cs typeface="Lato Thin" charset="0"/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xfrm>
            <a:off x="1689215" y="4004728"/>
            <a:ext cx="21007168" cy="2395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1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en-US" dirty="0" smtClean="0"/>
              <a:t>Body level one</a:t>
            </a:r>
          </a:p>
          <a:p>
            <a:endParaRPr lang="en-US" dirty="0" smtClean="0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7427" y="-8645813"/>
            <a:ext cx="13677787" cy="142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1_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hasCustomPrompt="1"/>
          </p:nvPr>
        </p:nvSpPr>
        <p:spPr>
          <a:xfrm>
            <a:off x="2819584" y="772085"/>
            <a:ext cx="18746421" cy="1393359"/>
          </a:xfrm>
          <a:prstGeom prst="rect">
            <a:avLst/>
          </a:prstGeom>
        </p:spPr>
        <p:txBody>
          <a:bodyPr lIns="45290" tIns="45290" rIns="45290" bIns="45290" anchor="t">
            <a:spAutoFit/>
          </a:bodyPr>
          <a:lstStyle>
            <a:lvl1pPr algn="l">
              <a:defRPr sz="94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 hasCustomPrompt="1"/>
          </p:nvPr>
        </p:nvSpPr>
        <p:spPr>
          <a:xfrm>
            <a:off x="2819585" y="6897523"/>
            <a:ext cx="5359749" cy="4213710"/>
          </a:xfrm>
          <a:prstGeom prst="rect">
            <a:avLst/>
          </a:prstGeom>
        </p:spPr>
        <p:txBody>
          <a:bodyPr lIns="45290" tIns="45290" rIns="45290" bIns="45290"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31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6" name="Shape 127"/>
          <p:cNvSpPr>
            <a:spLocks noGrp="1"/>
          </p:cNvSpPr>
          <p:nvPr>
            <p:ph type="body" sz="quarter" idx="10" hasCustomPrompt="1"/>
          </p:nvPr>
        </p:nvSpPr>
        <p:spPr>
          <a:xfrm>
            <a:off x="9512922" y="6897523"/>
            <a:ext cx="5359749" cy="4213710"/>
          </a:xfrm>
          <a:prstGeom prst="rect">
            <a:avLst/>
          </a:prstGeom>
        </p:spPr>
        <p:txBody>
          <a:bodyPr lIns="45290" tIns="45290" rIns="45290" bIns="45290"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31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7" name="Shape 127"/>
          <p:cNvSpPr>
            <a:spLocks noGrp="1"/>
          </p:cNvSpPr>
          <p:nvPr>
            <p:ph type="body" sz="quarter" idx="11" hasCustomPrompt="1"/>
          </p:nvPr>
        </p:nvSpPr>
        <p:spPr>
          <a:xfrm>
            <a:off x="16206257" y="6897523"/>
            <a:ext cx="5359749" cy="4213710"/>
          </a:xfrm>
          <a:prstGeom prst="rect">
            <a:avLst/>
          </a:prstGeom>
        </p:spPr>
        <p:txBody>
          <a:bodyPr lIns="45290" tIns="45290" rIns="45290" bIns="45290" anchor="t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31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8" name="Shape 127"/>
          <p:cNvSpPr>
            <a:spLocks noGrp="1"/>
          </p:cNvSpPr>
          <p:nvPr>
            <p:ph type="body" sz="quarter" idx="12" hasCustomPrompt="1"/>
          </p:nvPr>
        </p:nvSpPr>
        <p:spPr>
          <a:xfrm>
            <a:off x="2133740" y="5339180"/>
            <a:ext cx="6731438" cy="816275"/>
          </a:xfrm>
          <a:prstGeom prst="rect">
            <a:avLst/>
          </a:prstGeom>
        </p:spPr>
        <p:txBody>
          <a:bodyPr lIns="45290" tIns="45290" rIns="45290" bIns="45290" anchor="b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59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9" name="Shape 127"/>
          <p:cNvSpPr>
            <a:spLocks noGrp="1"/>
          </p:cNvSpPr>
          <p:nvPr>
            <p:ph type="body" sz="quarter" idx="13" hasCustomPrompt="1"/>
          </p:nvPr>
        </p:nvSpPr>
        <p:spPr>
          <a:xfrm>
            <a:off x="8827078" y="5339180"/>
            <a:ext cx="6731438" cy="816275"/>
          </a:xfrm>
          <a:prstGeom prst="rect">
            <a:avLst/>
          </a:prstGeom>
        </p:spPr>
        <p:txBody>
          <a:bodyPr lIns="45290" tIns="45290" rIns="45290" bIns="45290" anchor="b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59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sp>
        <p:nvSpPr>
          <p:cNvPr id="10" name="Shape 127"/>
          <p:cNvSpPr>
            <a:spLocks noGrp="1"/>
          </p:cNvSpPr>
          <p:nvPr>
            <p:ph type="body" sz="quarter" idx="14" hasCustomPrompt="1"/>
          </p:nvPr>
        </p:nvSpPr>
        <p:spPr>
          <a:xfrm>
            <a:off x="15520412" y="5339180"/>
            <a:ext cx="6731438" cy="816275"/>
          </a:xfrm>
          <a:prstGeom prst="rect">
            <a:avLst/>
          </a:prstGeom>
        </p:spPr>
        <p:txBody>
          <a:bodyPr lIns="45290" tIns="45290" rIns="45290" bIns="45290" anchor="b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59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2pPr>
            <a:lvl3pPr marL="0" indent="452743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3pPr>
            <a:lvl4pPr marL="0" indent="67911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4pPr>
            <a:lvl5pPr marL="0" indent="905462" algn="ctr">
              <a:spcBef>
                <a:spcPts val="0"/>
              </a:spcBef>
              <a:buSzTx/>
              <a:buNone/>
              <a:defRPr sz="4200">
                <a:solidFill>
                  <a:schemeClr val="bg1"/>
                </a:solidFill>
              </a:defRPr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pic>
        <p:nvPicPr>
          <p:cNvPr id="11" name="圖片 2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7427" y="-8645813"/>
            <a:ext cx="13677787" cy="142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3_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 hasCustomPrompt="1"/>
          </p:nvPr>
        </p:nvSpPr>
        <p:spPr>
          <a:xfrm>
            <a:off x="4322274" y="5120269"/>
            <a:ext cx="15741041" cy="1805563"/>
          </a:xfrm>
          <a:prstGeom prst="rect">
            <a:avLst/>
          </a:prstGeom>
        </p:spPr>
        <p:txBody>
          <a:bodyPr lIns="38028" tIns="38028" rIns="38028" bIns="38028" anchor="ctr"/>
          <a:lstStyle>
            <a:lvl1pPr algn="ctr">
              <a:defRPr sz="10800" b="0" i="0">
                <a:solidFill>
                  <a:schemeClr val="tx1"/>
                </a:solidFill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 hasCustomPrompt="1"/>
          </p:nvPr>
        </p:nvSpPr>
        <p:spPr>
          <a:xfrm>
            <a:off x="4322274" y="7113336"/>
            <a:ext cx="15741041" cy="616653"/>
          </a:xfrm>
          <a:prstGeom prst="rect">
            <a:avLst/>
          </a:prstGeom>
        </p:spPr>
        <p:txBody>
          <a:bodyPr lIns="38028" tIns="38028" rIns="38028" bIns="38028" anchor="ctr"/>
          <a:lstStyle>
            <a:lvl1pPr marL="0" indent="0" algn="ctr">
              <a:spcBef>
                <a:spcPts val="0"/>
              </a:spcBef>
              <a:buSzTx/>
              <a:buNone/>
              <a:defRPr sz="4000" b="0" i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0" indent="226371" algn="ctr">
              <a:spcBef>
                <a:spcPts val="0"/>
              </a:spcBef>
              <a:buSzTx/>
              <a:buNone/>
              <a:defRPr sz="4000"/>
            </a:lvl2pPr>
            <a:lvl3pPr marL="0" indent="452743" algn="ctr">
              <a:spcBef>
                <a:spcPts val="0"/>
              </a:spcBef>
              <a:buSzTx/>
              <a:buNone/>
              <a:defRPr sz="4000"/>
            </a:lvl3pPr>
            <a:lvl4pPr marL="0" indent="679112" algn="ctr">
              <a:spcBef>
                <a:spcPts val="0"/>
              </a:spcBef>
              <a:buSzTx/>
              <a:buNone/>
              <a:defRPr sz="4000"/>
            </a:lvl4pPr>
            <a:lvl5pPr marL="0" indent="905462" algn="ctr">
              <a:spcBef>
                <a:spcPts val="0"/>
              </a:spcBef>
              <a:buSzTx/>
              <a:buNone/>
              <a:defRPr sz="4000"/>
            </a:lvl5pPr>
          </a:lstStyle>
          <a:p>
            <a:r>
              <a:rPr lang="en-US" dirty="0" smtClean="0"/>
              <a:t>BODY LEVEL ONE</a:t>
            </a:r>
            <a:endParaRPr lang="en-US" dirty="0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7427" y="-8645813"/>
            <a:ext cx="13677787" cy="142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, Bullets &amp;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1697464" y="3153821"/>
            <a:ext cx="10998922" cy="8966658"/>
          </a:xfrm>
          <a:prstGeom prst="rect">
            <a:avLst/>
          </a:prstGeom>
        </p:spPr>
        <p:txBody>
          <a:bodyPr lIns="90542" tIns="45290" rIns="90542" bIns="45290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US" dirty="0" smtClean="0"/>
              <a:t>TITLE TEXT</a:t>
            </a:r>
            <a:endParaRPr lang="en-US" dirty="0"/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689211" y="3153821"/>
            <a:ext cx="10008252" cy="8966658"/>
          </a:xfrm>
          <a:prstGeom prst="rect">
            <a:avLst/>
          </a:prstGeom>
        </p:spPr>
        <p:txBody>
          <a:bodyPr/>
          <a:lstStyle>
            <a:lvl1pPr marL="553349" indent="-553349">
              <a:spcBef>
                <a:spcPts val="4458"/>
              </a:spcBef>
              <a:defRPr sz="4500" b="0" i="0">
                <a:latin typeface="Lato Light" charset="0"/>
                <a:ea typeface="Lato Light" charset="0"/>
                <a:cs typeface="Lato Light" charset="0"/>
              </a:defRPr>
            </a:lvl1pPr>
            <a:lvl2pPr marL="1106681" indent="-553349">
              <a:spcBef>
                <a:spcPts val="4458"/>
              </a:spcBef>
              <a:defRPr sz="4500" b="0" i="0">
                <a:latin typeface="Lato Light" charset="0"/>
                <a:ea typeface="Lato Light" charset="0"/>
                <a:cs typeface="Lato Light" charset="0"/>
              </a:defRPr>
            </a:lvl2pPr>
            <a:lvl3pPr marL="1660011" indent="-553349">
              <a:spcBef>
                <a:spcPts val="4458"/>
              </a:spcBef>
              <a:defRPr sz="4500" b="0" i="0">
                <a:latin typeface="Lato Light" charset="0"/>
                <a:ea typeface="Lato Light" charset="0"/>
                <a:cs typeface="Lato Light" charset="0"/>
              </a:defRPr>
            </a:lvl3pPr>
            <a:lvl4pPr marL="2213357" indent="-553349">
              <a:spcBef>
                <a:spcPts val="4458"/>
              </a:spcBef>
              <a:defRPr sz="4500"/>
            </a:lvl4pPr>
            <a:lvl5pPr marL="2766709" indent="-553349">
              <a:spcBef>
                <a:spcPts val="4458"/>
              </a:spcBef>
              <a:defRPr sz="45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</a:t>
            </a:r>
            <a:r>
              <a:rPr dirty="0" smtClean="0"/>
              <a:t>Three</a:t>
            </a:r>
            <a:endParaRPr dirty="0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7427" y="-8645813"/>
            <a:ext cx="13677787" cy="142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2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67427" y="-8645813"/>
            <a:ext cx="13677787" cy="14289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509" y="973966"/>
            <a:ext cx="21032570" cy="2581779"/>
          </a:xfrm>
        </p:spPr>
        <p:txBody>
          <a:bodyPr anchor="t">
            <a:normAutofit/>
          </a:bodyPr>
          <a:lstStyle>
            <a:lvl1pPr algn="l">
              <a:defRPr sz="9400" b="0" i="0">
                <a:latin typeface="Lato Hairline" charset="0"/>
                <a:ea typeface="Lato Hairline" charset="0"/>
                <a:cs typeface="Lato Hairline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b="0" i="0">
                <a:latin typeface="Lato Light" charset="0"/>
                <a:ea typeface="Lato Light" charset="0"/>
                <a:cs typeface="Lato Light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25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509" y="711150"/>
            <a:ext cx="21032570" cy="2581779"/>
          </a:xfrm>
          <a:prstGeom prst="rect">
            <a:avLst/>
          </a:prstGeom>
        </p:spPr>
        <p:txBody>
          <a:bodyPr vert="horz" lIns="90582" tIns="45290" rIns="90582" bIns="4529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509" y="3555743"/>
            <a:ext cx="21032570" cy="8475037"/>
          </a:xfrm>
          <a:prstGeom prst="rect">
            <a:avLst/>
          </a:prstGeom>
        </p:spPr>
        <p:txBody>
          <a:bodyPr vert="horz" lIns="90582" tIns="45290" rIns="90582" bIns="45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圖片 5"/>
          <p:cNvPicPr>
            <a:picLocks noChangeAspect="1"/>
          </p:cNvPicPr>
          <p:nvPr/>
        </p:nvPicPr>
        <p:blipFill>
          <a:blip r:embed="rId1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4669" y="12120445"/>
            <a:ext cx="2588841" cy="6371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73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05816" rtl="0" eaLnBrk="1" latinLnBrk="0" hangingPunct="1">
        <a:lnSpc>
          <a:spcPct val="90000"/>
        </a:lnSpc>
        <a:spcBef>
          <a:spcPct val="0"/>
        </a:spcBef>
        <a:buNone/>
        <a:defRPr sz="9400" b="0" i="0" kern="1200">
          <a:solidFill>
            <a:schemeClr val="tx1"/>
          </a:solidFill>
          <a:latin typeface="Lato Hairline" charset="0"/>
          <a:ea typeface="Lato Hairline" charset="0"/>
          <a:cs typeface="Lato Hairline" charset="0"/>
        </a:defRPr>
      </a:lvl1pPr>
    </p:titleStyle>
    <p:bodyStyle>
      <a:lvl1pPr marL="0" indent="0" algn="l" defTabSz="905816" rtl="0" eaLnBrk="1" latinLnBrk="0" hangingPunct="1">
        <a:lnSpc>
          <a:spcPct val="90000"/>
        </a:lnSpc>
        <a:spcBef>
          <a:spcPts val="991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  <a:lvl2pPr marL="452908" indent="0" algn="l" defTabSz="905816" rtl="0" eaLnBrk="1" latinLnBrk="0" hangingPunct="1">
        <a:lnSpc>
          <a:spcPct val="90000"/>
        </a:lnSpc>
        <a:spcBef>
          <a:spcPts val="495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2pPr>
      <a:lvl3pPr marL="905816" indent="0" algn="l" defTabSz="905816" rtl="0" eaLnBrk="1" latinLnBrk="0" hangingPunct="1">
        <a:lnSpc>
          <a:spcPct val="90000"/>
        </a:lnSpc>
        <a:spcBef>
          <a:spcPts val="495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3pPr>
      <a:lvl4pPr marL="1358723" indent="0" algn="l" defTabSz="905816" rtl="0" eaLnBrk="1" latinLnBrk="0" hangingPunct="1">
        <a:lnSpc>
          <a:spcPct val="90000"/>
        </a:lnSpc>
        <a:spcBef>
          <a:spcPts val="495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4pPr>
      <a:lvl5pPr marL="1811631" indent="0" algn="l" defTabSz="905816" rtl="0" eaLnBrk="1" latinLnBrk="0" hangingPunct="1">
        <a:lnSpc>
          <a:spcPct val="90000"/>
        </a:lnSpc>
        <a:spcBef>
          <a:spcPts val="495"/>
        </a:spcBef>
        <a:buFont typeface="Arial"/>
        <a:buNone/>
        <a:defRPr sz="5200" b="0" i="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5pPr>
      <a:lvl6pPr marL="2490993" indent="-226454" algn="l" defTabSz="905816" rtl="0" eaLnBrk="1" latinLnBrk="0" hangingPunct="1">
        <a:lnSpc>
          <a:spcPct val="90000"/>
        </a:lnSpc>
        <a:spcBef>
          <a:spcPts val="495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3901" indent="-226454" algn="l" defTabSz="905816" rtl="0" eaLnBrk="1" latinLnBrk="0" hangingPunct="1">
        <a:lnSpc>
          <a:spcPct val="90000"/>
        </a:lnSpc>
        <a:spcBef>
          <a:spcPts val="495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96809" indent="-226454" algn="l" defTabSz="905816" rtl="0" eaLnBrk="1" latinLnBrk="0" hangingPunct="1">
        <a:lnSpc>
          <a:spcPct val="90000"/>
        </a:lnSpc>
        <a:spcBef>
          <a:spcPts val="495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9716" indent="-226454" algn="l" defTabSz="905816" rtl="0" eaLnBrk="1" latinLnBrk="0" hangingPunct="1">
        <a:lnSpc>
          <a:spcPct val="90000"/>
        </a:lnSpc>
        <a:spcBef>
          <a:spcPts val="495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2908" algn="l" defTabSz="905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05816" algn="l" defTabSz="905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58723" algn="l" defTabSz="905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11631" algn="l" defTabSz="905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4539" algn="l" defTabSz="905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447" algn="l" defTabSz="905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70355" algn="l" defTabSz="905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3262" algn="l" defTabSz="9058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__biz=MjM5OTI2MTQ3OA==&amp;mid=2652179067&amp;idx=1&amp;sn=d03387b4cf602e516f81556592ab86d2&amp;chksm=bcdf8e328ba807248b9510febb400655ae33f8897f89a62b3f3921d446ac452a45e3028a1012&amp;mpshare=1&amp;scene=1&amp;srcid=0725l4cTXLckU1MaO4beZoeT&amp;pass_ticket=43IRPw2ER0llPhXFBv6PkAQUlV6MnCspYZtltsPvA3AtSz7rWPSNma7D0u/Ri8o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874" y="3870300"/>
            <a:ext cx="15741041" cy="18055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Lato Light" charset="0"/>
                <a:ea typeface="Lato Light" charset="0"/>
                <a:cs typeface="Lato Light" charset="0"/>
              </a:rPr>
              <a:t>自动化用例（表格）的说明</a:t>
            </a:r>
            <a:endParaRPr lang="en-US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7512274" y="5814516"/>
            <a:ext cx="8712968" cy="4680520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zh-CN" altLang="en-US" dirty="0" smtClean="0"/>
              <a:t>接口自动化用例（表格）说明</a:t>
            </a:r>
            <a:endParaRPr lang="en-US" altLang="zh-CN" dirty="0" smtClean="0"/>
          </a:p>
          <a:p>
            <a:pPr marL="571500" indent="-571500" algn="l">
              <a:buFontTx/>
              <a:buChar char="-"/>
            </a:pPr>
            <a:endParaRPr lang="en-US" altLang="zh-CN" dirty="0"/>
          </a:p>
          <a:p>
            <a:pPr marL="571500" indent="-571500" algn="l">
              <a:buFontTx/>
              <a:buChar char="-"/>
            </a:pPr>
            <a:r>
              <a:rPr lang="en-US" altLang="zh-CN" dirty="0" err="1" smtClean="0"/>
              <a:t>webUI</a:t>
            </a:r>
            <a:r>
              <a:rPr lang="zh-CN" altLang="en-US" dirty="0" smtClean="0"/>
              <a:t>自动化</a:t>
            </a:r>
            <a:r>
              <a:rPr lang="zh-CN" altLang="en-US" dirty="0"/>
              <a:t>用例（表格）说明</a:t>
            </a:r>
          </a:p>
        </p:txBody>
      </p:sp>
    </p:spTree>
    <p:extLst>
      <p:ext uri="{BB962C8B-B14F-4D97-AF65-F5344CB8AC3E}">
        <p14:creationId xmlns:p14="http://schemas.microsoft.com/office/powerpoint/2010/main" val="3912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29091" y="11248155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开发提供的</a:t>
            </a:r>
            <a:r>
              <a:rPr lang="en-US" altLang="zh-CN" dirty="0" smtClean="0"/>
              <a:t>MIFI&amp;CPE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22986" y="8093043"/>
            <a:ext cx="4503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接口自动化</a:t>
            </a:r>
            <a:r>
              <a:rPr lang="zh-CN" altLang="en-US" dirty="0" smtClean="0"/>
              <a:t>用例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1262" y="12015382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MIFI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CPE</a:t>
            </a:r>
            <a:r>
              <a:rPr lang="zh-CN" altLang="en-US" sz="2800" dirty="0" smtClean="0"/>
              <a:t>的接口多数是相同的，不同的地方在编程的时候需注意。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03562" y="845965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接口自动化用例（表格）说明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586" y="3294236"/>
            <a:ext cx="2952328" cy="406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698" y="3294235"/>
            <a:ext cx="2824660" cy="406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51634" y="7723711"/>
            <a:ext cx="4503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原始功能用例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761933" y="1998092"/>
            <a:ext cx="5807125" cy="9114421"/>
            <a:chOff x="7517473" y="2430140"/>
            <a:chExt cx="5807125" cy="911442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474" y="2430140"/>
              <a:ext cx="5251384" cy="4403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7473" y="6752968"/>
              <a:ext cx="5807125" cy="479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34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3562" y="845965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接口自动化用例（表格）说明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62" y="2209237"/>
            <a:ext cx="21621317" cy="636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3562" y="9630940"/>
            <a:ext cx="21962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zh-CN" altLang="en-US" dirty="0" smtClean="0"/>
              <a:t>自动化用例来自功能用例，结合开发给出的接口文档，将功能用例用对应的接口实现。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其他接口测试方法，建议参考：</a:t>
            </a:r>
            <a:r>
              <a:rPr lang="en-US" altLang="zh-CN" dirty="0">
                <a:hlinkClick r:id="rId3"/>
              </a:rPr>
              <a:t>https://maimai.cn/article/detail?fid=252992741&amp;push_id=8008&amp;share_user=http%3A%2F%2Fi9.taou.com%2Fmaimai%2Fp%2Fchfig%2Fv5%2F23159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36410" y="8578223"/>
            <a:ext cx="66967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excel</a:t>
            </a:r>
            <a:r>
              <a:rPr lang="zh-CN" altLang="en-US" dirty="0"/>
              <a:t>接口用例样式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71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5610" y="2214116"/>
            <a:ext cx="21314368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-- </a:t>
            </a:r>
            <a:r>
              <a:rPr lang="zh-CN" altLang="en-US" dirty="0" smtClean="0"/>
              <a:t>接口自动化测试环境：</a:t>
            </a:r>
            <a:r>
              <a:rPr lang="en-US" altLang="zh-CN" dirty="0" smtClean="0"/>
              <a:t>DAU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连接到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，已插入可用联通卡，无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卡，起始状态各项均为默认设置。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-- </a:t>
            </a:r>
            <a:r>
              <a:rPr lang="zh-CN" altLang="en-US" dirty="0" smtClean="0"/>
              <a:t>存在的问题：覆盖的功能测试点少，很多场景不适用；</a:t>
            </a:r>
            <a:endParaRPr lang="en-US" altLang="zh-CN" dirty="0" smtClean="0"/>
          </a:p>
          <a:p>
            <a:pPr lvl="3"/>
            <a:r>
              <a:rPr lang="zh-CN" altLang="zh-CN" dirty="0"/>
              <a:t>有些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后要进行检查的功能用例，接口只能实现设置，不能实现检查功能（表格中黄色部分）；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可能没有覆盖开发给出的所有接口；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其他。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r>
              <a:rPr lang="en-US" altLang="zh-CN" dirty="0" smtClean="0"/>
              <a:t>-- </a:t>
            </a:r>
            <a:r>
              <a:rPr lang="zh-CN" altLang="en-US" dirty="0" smtClean="0"/>
              <a:t>如何与原始功能用例对应：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自动化用例（表格）中，第一列（</a:t>
            </a:r>
            <a:r>
              <a:rPr lang="en-US" altLang="zh-CN" dirty="0" smtClean="0"/>
              <a:t>No.)</a:t>
            </a:r>
            <a:r>
              <a:rPr lang="zh-CN" altLang="en-US" dirty="0" smtClean="0"/>
              <a:t>项对应功能用例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两份用例中</a:t>
            </a:r>
            <a:r>
              <a:rPr lang="en-US" altLang="zh-CN" dirty="0"/>
              <a:t>Test Case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一致，可以搜索定位。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--</a:t>
            </a:r>
            <a:r>
              <a:rPr lang="en-US" altLang="zh-CN" dirty="0" smtClean="0"/>
              <a:t> </a:t>
            </a:r>
            <a:r>
              <a:rPr lang="zh-CN" altLang="en-US" dirty="0" smtClean="0"/>
              <a:t>覆盖率：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功能用例条数：</a:t>
            </a:r>
            <a:r>
              <a:rPr lang="en-US" altLang="zh-CN" dirty="0"/>
              <a:t> </a:t>
            </a:r>
            <a:r>
              <a:rPr lang="en-US" altLang="zh-CN" dirty="0" smtClean="0"/>
              <a:t>1008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自动化用例条数：</a:t>
            </a:r>
            <a:r>
              <a:rPr lang="en-US" altLang="zh-CN" dirty="0" smtClean="0"/>
              <a:t>207</a:t>
            </a:r>
            <a:r>
              <a:rPr lang="zh-CN" altLang="en-US" dirty="0" smtClean="0"/>
              <a:t>，占比：</a:t>
            </a:r>
            <a:r>
              <a:rPr lang="en-US" altLang="zh-CN" dirty="0" smtClean="0"/>
              <a:t>20.5%</a:t>
            </a:r>
            <a:r>
              <a:rPr lang="zh-CN" altLang="en-US" dirty="0" smtClean="0"/>
              <a:t>。其中完全实现功能用例的条数：</a:t>
            </a:r>
            <a:r>
              <a:rPr lang="en-US" altLang="zh-CN" dirty="0" smtClean="0"/>
              <a:t>144</a:t>
            </a:r>
            <a:r>
              <a:rPr lang="zh-CN" altLang="en-US" dirty="0" smtClean="0"/>
              <a:t>，部分实现功能用例的条数：</a:t>
            </a:r>
            <a:r>
              <a:rPr lang="en-US" altLang="zh-CN" dirty="0" smtClean="0"/>
              <a:t>63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3562" y="845965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接口自动化用例（表格）说明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3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3562" y="845965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webUI</a:t>
            </a:r>
            <a:r>
              <a:rPr lang="zh-CN" altLang="en-US" dirty="0" smtClean="0"/>
              <a:t>自动化</a:t>
            </a:r>
            <a:r>
              <a:rPr lang="zh-CN" altLang="en-US" dirty="0"/>
              <a:t>用例（表格）说明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02" y="3150220"/>
            <a:ext cx="3111624" cy="416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30" y="3573007"/>
            <a:ext cx="2377827" cy="331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66" y="1717796"/>
            <a:ext cx="15625736" cy="1039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39666" y="7686724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原始功能用例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04662" y="12141928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功能用例思维导图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92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887538" y="773956"/>
            <a:ext cx="7992888" cy="115212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webUI</a:t>
            </a:r>
            <a:r>
              <a:rPr lang="zh-CN" altLang="en-US" dirty="0" smtClean="0"/>
              <a:t>自动化</a:t>
            </a:r>
            <a:r>
              <a:rPr lang="zh-CN" altLang="en-US" dirty="0"/>
              <a:t>用例（表格）说明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594" y="4086324"/>
            <a:ext cx="265918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04162" y="11622173"/>
            <a:ext cx="7272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webUI</a:t>
            </a:r>
            <a:r>
              <a:rPr lang="zh-CN" altLang="en-US" dirty="0" smtClean="0"/>
              <a:t>自动化用例思维导图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22986" y="8093043"/>
            <a:ext cx="4503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webUI</a:t>
            </a:r>
            <a:r>
              <a:rPr lang="zh-CN" altLang="en-US" dirty="0"/>
              <a:t>自动化</a:t>
            </a:r>
            <a:r>
              <a:rPr lang="zh-CN" altLang="en-US" dirty="0" smtClean="0"/>
              <a:t>用例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1871" y="12406417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灰色字体为未实现的功能用例</a:t>
            </a:r>
            <a:endParaRPr lang="zh-CN" alt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30" y="2069586"/>
            <a:ext cx="15443257" cy="915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5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887538" y="773956"/>
            <a:ext cx="7992888" cy="115212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webUI</a:t>
            </a:r>
            <a:r>
              <a:rPr lang="zh-CN" altLang="en-US" dirty="0" smtClean="0"/>
              <a:t>自动化</a:t>
            </a:r>
            <a:r>
              <a:rPr lang="zh-CN" altLang="en-US" dirty="0"/>
              <a:t>用例（表格）说明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5610" y="2214116"/>
            <a:ext cx="21314368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-- 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自动化测试环境：</a:t>
            </a:r>
            <a:r>
              <a:rPr lang="en-US" altLang="zh-CN" dirty="0" smtClean="0"/>
              <a:t>DAU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连接到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，已插入可用联通卡，无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卡，起始状态各项均为默认设置。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-- </a:t>
            </a:r>
            <a:r>
              <a:rPr lang="zh-CN" altLang="en-US" dirty="0" smtClean="0"/>
              <a:t>测试局限性：不支持换卡、换线、按键等手动操作的功能点测试；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不支持兼容性、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性能、</a:t>
            </a:r>
            <a:r>
              <a:rPr lang="zh-CN" altLang="en-US" dirty="0"/>
              <a:t>界面符合性</a:t>
            </a:r>
            <a:r>
              <a:rPr lang="zh-CN" altLang="en-US" dirty="0" smtClean="0"/>
              <a:t>、用户测试；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不支持工具、功能测试用例数量少却容易导致严重后果的功能点测试；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其他。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r>
              <a:rPr lang="en-US" altLang="zh-CN" dirty="0" smtClean="0"/>
              <a:t>-- </a:t>
            </a:r>
            <a:r>
              <a:rPr lang="zh-CN" altLang="en-US" dirty="0" smtClean="0"/>
              <a:t>如何与原始功能用例对应：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自动化用例（表格）中，第一列（</a:t>
            </a:r>
            <a:r>
              <a:rPr lang="en-US" altLang="zh-CN" dirty="0" smtClean="0"/>
              <a:t>No.)</a:t>
            </a:r>
            <a:r>
              <a:rPr lang="zh-CN" altLang="en-US" dirty="0" smtClean="0"/>
              <a:t>项对应功能用例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值；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两份用例中</a:t>
            </a:r>
            <a:r>
              <a:rPr lang="en-US" altLang="zh-CN" dirty="0"/>
              <a:t>Test Case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一致，可以搜索定位。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smtClean="0"/>
              <a:t>--</a:t>
            </a:r>
            <a:r>
              <a:rPr lang="en-US" altLang="zh-CN" dirty="0" smtClean="0"/>
              <a:t> </a:t>
            </a:r>
            <a:r>
              <a:rPr lang="zh-CN" altLang="en-US" dirty="0" smtClean="0"/>
              <a:t>覆盖率：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功能用例条数：</a:t>
            </a:r>
            <a:r>
              <a:rPr lang="en-US" altLang="zh-CN" dirty="0"/>
              <a:t> </a:t>
            </a:r>
            <a:r>
              <a:rPr lang="en-US" altLang="zh-CN" dirty="0" smtClean="0"/>
              <a:t>1008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自动化用例条数：</a:t>
            </a:r>
            <a:r>
              <a:rPr lang="en-US" altLang="zh-CN" dirty="0" smtClean="0"/>
              <a:t>335</a:t>
            </a:r>
            <a:r>
              <a:rPr lang="zh-CN" altLang="en-US" dirty="0" smtClean="0"/>
              <a:t>，占比：</a:t>
            </a:r>
            <a:r>
              <a:rPr lang="en-US" altLang="zh-CN" dirty="0" smtClean="0"/>
              <a:t>33.2%</a:t>
            </a:r>
            <a:r>
              <a:rPr lang="zh-CN" altLang="en-US" dirty="0" smtClean="0"/>
              <a:t>。其中完全实现功能用例的条数：</a:t>
            </a:r>
            <a:r>
              <a:rPr lang="en-US" altLang="zh-CN" dirty="0" smtClean="0"/>
              <a:t>208</a:t>
            </a:r>
            <a:r>
              <a:rPr lang="zh-CN" altLang="en-US" dirty="0" smtClean="0"/>
              <a:t>，部分实现功能用例的条数：</a:t>
            </a:r>
            <a:r>
              <a:rPr lang="en-US" altLang="zh-CN" dirty="0" smtClean="0"/>
              <a:t>127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5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_them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343</Words>
  <Application>Microsoft Office PowerPoint</Application>
  <PresentationFormat>自定义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light_themes</vt:lpstr>
      <vt:lpstr>自动化用例（表格）的说明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LOREMIPSUM</dc:title>
  <cp:lastModifiedBy>Yuting, JIANG(R&amp;D SZ R&amp;D2 VAL-SZ-TCT)</cp:lastModifiedBy>
  <cp:revision>103</cp:revision>
  <dcterms:modified xsi:type="dcterms:W3CDTF">2018-05-31T01:59:47Z</dcterms:modified>
</cp:coreProperties>
</file>