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308" r:id="rId3"/>
    <p:sldId id="291" r:id="rId4"/>
    <p:sldId id="331" r:id="rId5"/>
    <p:sldId id="332" r:id="rId6"/>
    <p:sldId id="333" r:id="rId7"/>
    <p:sldId id="334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0" autoAdjust="0"/>
    <p:restoredTop sz="95768"/>
  </p:normalViewPr>
  <p:slideViewPr>
    <p:cSldViewPr snapToGrid="0">
      <p:cViewPr>
        <p:scale>
          <a:sx n="100" d="100"/>
          <a:sy n="100" d="100"/>
        </p:scale>
        <p:origin x="976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17/11/23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smtClean="0"/>
              <a:t>express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4813301" y="2324541"/>
            <a:ext cx="372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登录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//</a:t>
            </a:r>
            <a:r>
              <a:rPr lang="zh-CN" altLang="en-US" sz="2800" dirty="0">
                <a:solidFill>
                  <a:schemeClr val="bg1"/>
                </a:solidFill>
              </a:rPr>
              <a:t>路由的跳转 				 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res.redirect</a:t>
            </a:r>
            <a:r>
              <a:rPr lang="en-US" altLang="zh-CN" sz="2800" dirty="0">
                <a:solidFill>
                  <a:schemeClr val="bg1"/>
                </a:solidFill>
              </a:rPr>
              <a:t>("/")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客户端浏览器访问服务器的时候，服务器把客户端信息以某种形式记录在服务器上，这就是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。客户端浏览器再次访问时只需要从该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中查找该客户的状态就可以了。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install express-session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-g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install express-session -D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app.use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(session({ 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secret: ‘recommend 128 bytes random string’,  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cookie: {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maxAge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20 * 60 * 1000 },  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resave: true,  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saveUnintialized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true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}))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632858"/>
            <a:ext cx="117871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name: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设置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中，保存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的字段名称，默认为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connect.sid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store: session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的存储方式，默认存放在内存中，也可以使用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mongodb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等。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生态中都有相应模块的支持。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secret: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通过设置的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secret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字符串，来计算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hash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值并放在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中，使产生的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signedCookie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防篡改。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设置存放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id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的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的相关选项，默认为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(default: { path: ‘/’,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httpOnly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true, secure: false,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maxAge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null })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genid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产生一个新的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session_id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时，所使用的函数， 默认使用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uid2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这个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包。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rolling: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每个请求都重新设置一个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，默认为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false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resave: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即使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没有被修改，也保存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值，默认为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true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saveUninitialized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是指无论有没有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，每次请求都设置个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 cookie 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，默认给个标示为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connect.sid</a:t>
            </a: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数据存放在客户的浏览器上，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数据放在服务器上。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不是很安全，别人可以分析存放在本地的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并进行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欺骗 考虑到安全应当使用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会在一定时间内保存在服务器上。当访问增多，会比较占用你服务器的性能 考虑到减轻服务器性能方面，应当使用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单个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保存的数据不能超过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4K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，很多浏览器都限制一个站点最多保存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20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772013" y="1868497"/>
            <a:ext cx="6647974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销毁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session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1)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req.session.username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= undefined;</a:t>
            </a:r>
          </a:p>
          <a:p>
            <a:endParaRPr lang="en-US" altLang="zh-CN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2)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req.session.destroy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(function(err){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if(err){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(err)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}else{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res.redirect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("/")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}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})</a:t>
            </a:r>
            <a:endParaRPr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921234" y="2397948"/>
            <a:ext cx="4663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评论功能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添加</a:t>
            </a:r>
            <a:r>
              <a:rPr lang="zh-CN" altLang="en-US" sz="3200" dirty="0" smtClean="0">
                <a:solidFill>
                  <a:schemeClr val="bg1"/>
                </a:solidFill>
              </a:rPr>
              <a:t>评论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评论功能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3200" dirty="0">
                <a:solidFill>
                  <a:schemeClr val="bg1"/>
                </a:solidFill>
              </a:rPr>
              <a:t>评论列表</a:t>
            </a:r>
          </a:p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381</Words>
  <Application>Microsoft Macintosh PowerPoint</Application>
  <PresentationFormat>宽屏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STSong</vt:lpstr>
      <vt:lpstr>宋体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198</cp:revision>
  <dcterms:created xsi:type="dcterms:W3CDTF">2015-08-05T01:47:03Z</dcterms:created>
  <dcterms:modified xsi:type="dcterms:W3CDTF">2017-11-23T12:41:23Z</dcterms:modified>
</cp:coreProperties>
</file>