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0" r:id="rId2"/>
    <p:sldId id="291" r:id="rId3"/>
    <p:sldId id="307" r:id="rId4"/>
    <p:sldId id="295" r:id="rId5"/>
    <p:sldId id="29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6" autoAdjust="0"/>
    <p:restoredTop sz="95768"/>
  </p:normalViewPr>
  <p:slideViewPr>
    <p:cSldViewPr snapToGrid="0">
      <p:cViewPr>
        <p:scale>
          <a:sx n="89" d="100"/>
          <a:sy n="89" d="100"/>
        </p:scale>
        <p:origin x="1040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F1004-A312-694E-ACCB-A3A494369F0B}" type="datetimeFigureOut">
              <a:rPr kumimoji="1" lang="zh-CN" altLang="en-US" smtClean="0"/>
              <a:t>17/11/20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3963E-688D-214D-BEC0-1F44A2D55F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ouban.com/" TargetMode="External"/><Relationship Id="rId4" Type="http://schemas.openxmlformats.org/officeDocument/2006/relationships/hyperlink" Target="http://nodejs.cn/api/https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ke.com/" TargetMode="External"/><Relationship Id="rId4" Type="http://schemas.openxmlformats.org/officeDocument/2006/relationships/hyperlink" Target="http://nodejs.cn/api/https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395284" y="1564107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</a:rPr>
              <a:t>node.js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250" y="5986463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bg1"/>
                </a:solidFill>
              </a:rPr>
              <a:t>Miranda.Mao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cap="all" dirty="0" smtClean="0">
                <a:solidFill>
                  <a:schemeClr val="bg1"/>
                </a:solidFill>
              </a:rPr>
              <a:t>https-request---get</a:t>
            </a:r>
            <a:endParaRPr lang="zh-CN" altLang="zh-CN" sz="2800" b="1" cap="all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</a:rPr>
              <a:t>请求豆瓣电影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api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hlinkClick r:id="rId3"/>
              </a:rPr>
              <a:t>https://api.douban.com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</a:rPr>
              <a:t>https</a:t>
            </a:r>
            <a:r>
              <a:rPr lang="zh-CN" altLang="en-US" sz="2800" dirty="0" smtClean="0">
                <a:solidFill>
                  <a:schemeClr val="bg1"/>
                </a:solidFill>
              </a:rPr>
              <a:t>请求端口为</a:t>
            </a:r>
            <a:r>
              <a:rPr lang="en-US" altLang="zh-CN" sz="2800" dirty="0" smtClean="0">
                <a:solidFill>
                  <a:schemeClr val="bg1"/>
                </a:solidFill>
              </a:rPr>
              <a:t>443</a:t>
            </a:r>
            <a:r>
              <a:rPr lang="zh-CN" altLang="en-US" sz="2800" dirty="0" smtClean="0">
                <a:solidFill>
                  <a:schemeClr val="bg1"/>
                </a:solidFill>
              </a:rPr>
              <a:t>，</a:t>
            </a:r>
            <a:r>
              <a:rPr lang="en-US" altLang="zh-CN" sz="2800" dirty="0" smtClean="0">
                <a:solidFill>
                  <a:schemeClr val="bg1"/>
                </a:solidFill>
              </a:rPr>
              <a:t>options</a:t>
            </a:r>
            <a:r>
              <a:rPr lang="zh-CN" altLang="en-US" sz="2800" dirty="0" smtClean="0">
                <a:solidFill>
                  <a:schemeClr val="bg1"/>
                </a:solidFill>
              </a:rPr>
              <a:t>需要配置头部信息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</a:rPr>
              <a:t>Node </a:t>
            </a:r>
            <a:r>
              <a:rPr lang="zh-CN" altLang="en-US" sz="2800" dirty="0" smtClean="0">
                <a:solidFill>
                  <a:schemeClr val="bg1"/>
                </a:solidFill>
              </a:rPr>
              <a:t>参考文档 </a:t>
            </a:r>
            <a:r>
              <a:rPr lang="en-US" altLang="zh-CN" sz="2800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altLang="zh-CN" sz="2800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altLang="zh-CN" sz="2800" dirty="0" smtClean="0">
                <a:solidFill>
                  <a:schemeClr val="bg1"/>
                </a:solidFill>
                <a:hlinkClick r:id="rId4"/>
              </a:rPr>
              <a:t>nodejs.cn/api/https.html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288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cap="all" dirty="0" smtClean="0">
                <a:solidFill>
                  <a:schemeClr val="bg1"/>
                </a:solidFill>
              </a:rPr>
              <a:t>http-request---post</a:t>
            </a:r>
            <a:endParaRPr lang="zh-CN" altLang="zh-CN" sz="2800" b="1" cap="all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</a:rPr>
              <a:t>利用</a:t>
            </a:r>
            <a:r>
              <a:rPr lang="en-US" altLang="zh-CN" sz="2800" dirty="0" smtClean="0">
                <a:solidFill>
                  <a:schemeClr val="bg1"/>
                </a:solidFill>
              </a:rPr>
              <a:t>node</a:t>
            </a:r>
            <a:r>
              <a:rPr lang="zh-CN" altLang="en-US" sz="2800" dirty="0" smtClean="0">
                <a:solidFill>
                  <a:schemeClr val="bg1"/>
                </a:solidFill>
              </a:rPr>
              <a:t>提交数据到千锋扣丁学堂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altLang="zh-CN" sz="2800" dirty="0" smtClean="0">
                <a:hlinkClick r:id="rId3"/>
              </a:rPr>
              <a:t>www.codingke.com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暂时屏蔽连续提交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</a:rPr>
              <a:t>http</a:t>
            </a:r>
            <a:r>
              <a:rPr lang="zh-CN" altLang="en-US" sz="2800" dirty="0" smtClean="0">
                <a:solidFill>
                  <a:schemeClr val="bg1"/>
                </a:solidFill>
              </a:rPr>
              <a:t>请求端口为</a:t>
            </a:r>
            <a:r>
              <a:rPr lang="en-US" altLang="zh-CN" sz="2800" dirty="0" smtClean="0">
                <a:solidFill>
                  <a:schemeClr val="bg1"/>
                </a:solidFill>
              </a:rPr>
              <a:t>80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</a:rPr>
              <a:t>Node </a:t>
            </a:r>
            <a:r>
              <a:rPr lang="zh-CN" altLang="en-US" sz="2800" dirty="0" smtClean="0">
                <a:solidFill>
                  <a:schemeClr val="bg1"/>
                </a:solidFill>
              </a:rPr>
              <a:t>参考文档 </a:t>
            </a:r>
            <a:r>
              <a:rPr lang="en-US" altLang="zh-CN" sz="2800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altLang="zh-CN" sz="2800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altLang="zh-CN" sz="2800" dirty="0" smtClean="0">
                <a:solidFill>
                  <a:schemeClr val="bg1"/>
                </a:solidFill>
                <a:hlinkClick r:id="rId4"/>
              </a:rPr>
              <a:t>nodejs.cn/api/https.html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4288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154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</a:rPr>
              <a:t>nodejs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路由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646382" y="1930449"/>
            <a:ext cx="10729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chemeClr val="bg1"/>
                </a:solidFill>
              </a:rPr>
              <a:t>try{   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路径存在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  }catch(e){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    路径不存在  （重定向）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}</a:t>
            </a:r>
            <a:endParaRPr kumimoji="1" lang="zh-CN" altLang="en-US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zh-CN" alt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</a:rPr>
              <a:t>路由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-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－获取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path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路径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url.parse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req.url</a:t>
            </a:r>
            <a:r>
              <a:rPr lang="en-US" altLang="zh-CN" sz="2400" dirty="0">
                <a:solidFill>
                  <a:schemeClr val="bg1"/>
                </a:solidFill>
              </a:rPr>
              <a:t>).</a:t>
            </a:r>
            <a:r>
              <a:rPr lang="en-US" altLang="zh-CN" sz="2400" dirty="0" err="1">
                <a:solidFill>
                  <a:schemeClr val="bg1"/>
                </a:solidFill>
              </a:rPr>
              <a:t>pathname.replace</a:t>
            </a:r>
            <a:r>
              <a:rPr lang="en-US" altLang="zh-CN" sz="2400" dirty="0" smtClean="0">
                <a:solidFill>
                  <a:schemeClr val="bg1"/>
                </a:solidFill>
              </a:rPr>
              <a:t>(/\//,‘’)</a:t>
            </a:r>
            <a:endParaRPr kumimoji="1" lang="zh-CN" altLang="en-US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zh-CN" altLang="en-US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53</Words>
  <Application>Microsoft Macintosh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宋体</vt:lpstr>
      <vt:lpstr>微软雅黑</vt:lpstr>
      <vt:lpstr>Arial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Microsoft Office 用户</cp:lastModifiedBy>
  <cp:revision>146</cp:revision>
  <dcterms:created xsi:type="dcterms:W3CDTF">2015-08-05T01:47:03Z</dcterms:created>
  <dcterms:modified xsi:type="dcterms:W3CDTF">2017-11-20T16:30:46Z</dcterms:modified>
</cp:coreProperties>
</file>